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8" r:id="rId4"/>
    <p:sldMasterId id="214748367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Lst>
  <p:sldSz cy="5143500" cx="9144000"/>
  <p:notesSz cx="6858000" cy="9144000"/>
  <p:embeddedFontLst>
    <p:embeddedFont>
      <p:font typeface="Patrick Hand"/>
      <p:regular r:id="rId68"/>
    </p:embeddedFont>
    <p:embeddedFont>
      <p:font typeface="Proxima Nova"/>
      <p:regular r:id="rId69"/>
      <p:bold r:id="rId70"/>
      <p:italic r:id="rId71"/>
      <p:boldItalic r:id="rId72"/>
    </p:embeddedFont>
    <p:embeddedFont>
      <p:font typeface="Roboto Medium"/>
      <p:regular r:id="rId73"/>
      <p:bold r:id="rId74"/>
      <p:italic r:id="rId75"/>
      <p:boldItalic r:id="rId76"/>
    </p:embeddedFont>
    <p:embeddedFont>
      <p:font typeface="Amatic SC"/>
      <p:regular r:id="rId77"/>
      <p:bold r:id="rId78"/>
    </p:embeddedFont>
    <p:embeddedFont>
      <p:font typeface="Roboto Condensed"/>
      <p:regular r:id="rId79"/>
      <p:bold r:id="rId80"/>
      <p:italic r:id="rId81"/>
      <p:boldItalic r:id="rId82"/>
    </p:embeddedFont>
    <p:embeddedFont>
      <p:font typeface="Proxima Nova Semibold"/>
      <p:regular r:id="rId83"/>
      <p:bold r:id="rId84"/>
      <p:boldItalic r:id="rId85"/>
    </p:embeddedFont>
    <p:embeddedFont>
      <p:font typeface="Patrick Hand SC"/>
      <p:regular r:id="rId8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AEB40C8-9BF8-40E0-8B0B-8E0D677A3BAF}">
  <a:tblStyle styleId="{BAEB40C8-9BF8-40E0-8B0B-8E0D677A3BAF}"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ProximaNovaSemibold-bold.fntdata"/><Relationship Id="rId83" Type="http://schemas.openxmlformats.org/officeDocument/2006/relationships/font" Target="fonts/ProximaNovaSemibold-regular.fntdata"/><Relationship Id="rId42" Type="http://schemas.openxmlformats.org/officeDocument/2006/relationships/slide" Target="slides/slide36.xml"/><Relationship Id="rId86" Type="http://schemas.openxmlformats.org/officeDocument/2006/relationships/font" Target="fonts/PatrickHandSC-regular.fntdata"/><Relationship Id="rId41" Type="http://schemas.openxmlformats.org/officeDocument/2006/relationships/slide" Target="slides/slide35.xml"/><Relationship Id="rId85" Type="http://schemas.openxmlformats.org/officeDocument/2006/relationships/font" Target="fonts/ProximaNovaSemibold-boldItalic.fntdata"/><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RobotoCondensed-bold.fntdata"/><Relationship Id="rId82" Type="http://schemas.openxmlformats.org/officeDocument/2006/relationships/font" Target="fonts/RobotoCondensed-boldItalic.fntdata"/><Relationship Id="rId81" Type="http://schemas.openxmlformats.org/officeDocument/2006/relationships/font" Target="fonts/RobotoCondensed-italic.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RobotoMedium-regular.fntdata"/><Relationship Id="rId72" Type="http://schemas.openxmlformats.org/officeDocument/2006/relationships/font" Target="fonts/ProximaNova-boldItalic.fntdata"/><Relationship Id="rId31" Type="http://schemas.openxmlformats.org/officeDocument/2006/relationships/slide" Target="slides/slide25.xml"/><Relationship Id="rId75" Type="http://schemas.openxmlformats.org/officeDocument/2006/relationships/font" Target="fonts/RobotoMedium-italic.fntdata"/><Relationship Id="rId30" Type="http://schemas.openxmlformats.org/officeDocument/2006/relationships/slide" Target="slides/slide24.xml"/><Relationship Id="rId74" Type="http://schemas.openxmlformats.org/officeDocument/2006/relationships/font" Target="fonts/RobotoMedium-bold.fntdata"/><Relationship Id="rId33" Type="http://schemas.openxmlformats.org/officeDocument/2006/relationships/slide" Target="slides/slide27.xml"/><Relationship Id="rId77" Type="http://schemas.openxmlformats.org/officeDocument/2006/relationships/font" Target="fonts/AmaticSC-regular.fntdata"/><Relationship Id="rId32" Type="http://schemas.openxmlformats.org/officeDocument/2006/relationships/slide" Target="slides/slide26.xml"/><Relationship Id="rId76" Type="http://schemas.openxmlformats.org/officeDocument/2006/relationships/font" Target="fonts/RobotoMedium-boldItalic.fntdata"/><Relationship Id="rId35" Type="http://schemas.openxmlformats.org/officeDocument/2006/relationships/slide" Target="slides/slide29.xml"/><Relationship Id="rId79" Type="http://schemas.openxmlformats.org/officeDocument/2006/relationships/font" Target="fonts/RobotoCondensed-regular.fntdata"/><Relationship Id="rId34" Type="http://schemas.openxmlformats.org/officeDocument/2006/relationships/slide" Target="slides/slide28.xml"/><Relationship Id="rId78" Type="http://schemas.openxmlformats.org/officeDocument/2006/relationships/font" Target="fonts/AmaticSC-bold.fntdata"/><Relationship Id="rId71" Type="http://schemas.openxmlformats.org/officeDocument/2006/relationships/font" Target="fonts/ProximaNova-italic.fntdata"/><Relationship Id="rId70" Type="http://schemas.openxmlformats.org/officeDocument/2006/relationships/font" Target="fonts/ProximaNova-bold.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slide" Target="slides/slide60.xml"/><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68" Type="http://schemas.openxmlformats.org/officeDocument/2006/relationships/font" Target="fonts/PatrickHand-regular.fntdata"/><Relationship Id="rId23" Type="http://schemas.openxmlformats.org/officeDocument/2006/relationships/slide" Target="slides/slide17.xml"/><Relationship Id="rId67" Type="http://schemas.openxmlformats.org/officeDocument/2006/relationships/slide" Target="slides/slide61.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 name="Shape 145"/>
        <p:cNvGrpSpPr/>
        <p:nvPr/>
      </p:nvGrpSpPr>
      <p:grpSpPr>
        <a:xfrm>
          <a:off x="0" y="0"/>
          <a:ext cx="0" cy="0"/>
          <a:chOff x="0" y="0"/>
          <a:chExt cx="0" cy="0"/>
        </a:xfrm>
      </p:grpSpPr>
      <p:sp>
        <p:nvSpPr>
          <p:cNvPr id="146" name="Google Shape;14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47" name="Google Shape;14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 name="Shape 518"/>
        <p:cNvGrpSpPr/>
        <p:nvPr/>
      </p:nvGrpSpPr>
      <p:grpSpPr>
        <a:xfrm>
          <a:off x="0" y="0"/>
          <a:ext cx="0" cy="0"/>
          <a:chOff x="0" y="0"/>
          <a:chExt cx="0" cy="0"/>
        </a:xfrm>
      </p:grpSpPr>
      <p:sp>
        <p:nvSpPr>
          <p:cNvPr id="519" name="Google Shape;519;ga24d75da4c_1_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0" name="Google Shape;520;ga24d75da4c_1_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 name="Shape 550"/>
        <p:cNvGrpSpPr/>
        <p:nvPr/>
      </p:nvGrpSpPr>
      <p:grpSpPr>
        <a:xfrm>
          <a:off x="0" y="0"/>
          <a:ext cx="0" cy="0"/>
          <a:chOff x="0" y="0"/>
          <a:chExt cx="0" cy="0"/>
        </a:xfrm>
      </p:grpSpPr>
      <p:sp>
        <p:nvSpPr>
          <p:cNvPr id="551" name="Google Shape;551;gab5bfae178_0_5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2" name="Google Shape;552;gab5bfae178_0_5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 name="Shape 612"/>
        <p:cNvGrpSpPr/>
        <p:nvPr/>
      </p:nvGrpSpPr>
      <p:grpSpPr>
        <a:xfrm>
          <a:off x="0" y="0"/>
          <a:ext cx="0" cy="0"/>
          <a:chOff x="0" y="0"/>
          <a:chExt cx="0" cy="0"/>
        </a:xfrm>
      </p:grpSpPr>
      <p:sp>
        <p:nvSpPr>
          <p:cNvPr id="613" name="Google Shape;613;ga24d75da4c_1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4" name="Google Shape;614;ga24d75da4c_1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8" name="Shape 678"/>
        <p:cNvGrpSpPr/>
        <p:nvPr/>
      </p:nvGrpSpPr>
      <p:grpSpPr>
        <a:xfrm>
          <a:off x="0" y="0"/>
          <a:ext cx="0" cy="0"/>
          <a:chOff x="0" y="0"/>
          <a:chExt cx="0" cy="0"/>
        </a:xfrm>
      </p:grpSpPr>
      <p:sp>
        <p:nvSpPr>
          <p:cNvPr id="679" name="Google Shape;679;ga24d75da4c_1_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0" name="Google Shape;680;ga24d75da4c_1_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9" name="Shape 759"/>
        <p:cNvGrpSpPr/>
        <p:nvPr/>
      </p:nvGrpSpPr>
      <p:grpSpPr>
        <a:xfrm>
          <a:off x="0" y="0"/>
          <a:ext cx="0" cy="0"/>
          <a:chOff x="0" y="0"/>
          <a:chExt cx="0" cy="0"/>
        </a:xfrm>
      </p:grpSpPr>
      <p:sp>
        <p:nvSpPr>
          <p:cNvPr id="760" name="Google Shape;760;ga24d75da4c_1_3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1" name="Google Shape;761;ga24d75da4c_1_3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5" name="Shape 805"/>
        <p:cNvGrpSpPr/>
        <p:nvPr/>
      </p:nvGrpSpPr>
      <p:grpSpPr>
        <a:xfrm>
          <a:off x="0" y="0"/>
          <a:ext cx="0" cy="0"/>
          <a:chOff x="0" y="0"/>
          <a:chExt cx="0" cy="0"/>
        </a:xfrm>
      </p:grpSpPr>
      <p:sp>
        <p:nvSpPr>
          <p:cNvPr id="806" name="Google Shape;806;ga24d75da4c_1_4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7" name="Google Shape;807;ga24d75da4c_1_4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1" name="Shape 811"/>
        <p:cNvGrpSpPr/>
        <p:nvPr/>
      </p:nvGrpSpPr>
      <p:grpSpPr>
        <a:xfrm>
          <a:off x="0" y="0"/>
          <a:ext cx="0" cy="0"/>
          <a:chOff x="0" y="0"/>
          <a:chExt cx="0" cy="0"/>
        </a:xfrm>
      </p:grpSpPr>
      <p:sp>
        <p:nvSpPr>
          <p:cNvPr id="812" name="Google Shape;812;ga24d75da4c_1_4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3" name="Google Shape;813;ga24d75da4c_1_4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4" name="Shape 844"/>
        <p:cNvGrpSpPr/>
        <p:nvPr/>
      </p:nvGrpSpPr>
      <p:grpSpPr>
        <a:xfrm>
          <a:off x="0" y="0"/>
          <a:ext cx="0" cy="0"/>
          <a:chOff x="0" y="0"/>
          <a:chExt cx="0" cy="0"/>
        </a:xfrm>
      </p:grpSpPr>
      <p:sp>
        <p:nvSpPr>
          <p:cNvPr id="845" name="Google Shape;845;gacae539fd4_4_6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 name="Google Shape;846;gacae539fd4_4_6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7" name="Shape 897"/>
        <p:cNvGrpSpPr/>
        <p:nvPr/>
      </p:nvGrpSpPr>
      <p:grpSpPr>
        <a:xfrm>
          <a:off x="0" y="0"/>
          <a:ext cx="0" cy="0"/>
          <a:chOff x="0" y="0"/>
          <a:chExt cx="0" cy="0"/>
        </a:xfrm>
      </p:grpSpPr>
      <p:sp>
        <p:nvSpPr>
          <p:cNvPr id="898" name="Google Shape;898;ga24d75da4c_1_5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9" name="Google Shape;899;ga24d75da4c_1_5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6" name="Shape 956"/>
        <p:cNvGrpSpPr/>
        <p:nvPr/>
      </p:nvGrpSpPr>
      <p:grpSpPr>
        <a:xfrm>
          <a:off x="0" y="0"/>
          <a:ext cx="0" cy="0"/>
          <a:chOff x="0" y="0"/>
          <a:chExt cx="0" cy="0"/>
        </a:xfrm>
      </p:grpSpPr>
      <p:sp>
        <p:nvSpPr>
          <p:cNvPr id="957" name="Google Shape;957;ga24d75da4c_1_6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8" name="Google Shape;958;ga24d75da4c_1_6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 name="Shape 272"/>
        <p:cNvGrpSpPr/>
        <p:nvPr/>
      </p:nvGrpSpPr>
      <p:grpSpPr>
        <a:xfrm>
          <a:off x="0" y="0"/>
          <a:ext cx="0" cy="0"/>
          <a:chOff x="0" y="0"/>
          <a:chExt cx="0" cy="0"/>
        </a:xfrm>
      </p:grpSpPr>
      <p:sp>
        <p:nvSpPr>
          <p:cNvPr id="273" name="Google Shape;273;gab5bfae178_0_2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 name="Google Shape;274;gab5bfae178_0_2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6" name="Shape 1016"/>
        <p:cNvGrpSpPr/>
        <p:nvPr/>
      </p:nvGrpSpPr>
      <p:grpSpPr>
        <a:xfrm>
          <a:off x="0" y="0"/>
          <a:ext cx="0" cy="0"/>
          <a:chOff x="0" y="0"/>
          <a:chExt cx="0" cy="0"/>
        </a:xfrm>
      </p:grpSpPr>
      <p:sp>
        <p:nvSpPr>
          <p:cNvPr id="1017" name="Google Shape;1017;ga24d75da4c_1_7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8" name="Google Shape;1018;ga24d75da4c_1_7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 name="Shape 1083"/>
        <p:cNvGrpSpPr/>
        <p:nvPr/>
      </p:nvGrpSpPr>
      <p:grpSpPr>
        <a:xfrm>
          <a:off x="0" y="0"/>
          <a:ext cx="0" cy="0"/>
          <a:chOff x="0" y="0"/>
          <a:chExt cx="0" cy="0"/>
        </a:xfrm>
      </p:grpSpPr>
      <p:sp>
        <p:nvSpPr>
          <p:cNvPr id="1084" name="Google Shape;1084;ga24d75da4c_1_8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5" name="Google Shape;1085;ga24d75da4c_1_8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1" name="Shape 1141"/>
        <p:cNvGrpSpPr/>
        <p:nvPr/>
      </p:nvGrpSpPr>
      <p:grpSpPr>
        <a:xfrm>
          <a:off x="0" y="0"/>
          <a:ext cx="0" cy="0"/>
          <a:chOff x="0" y="0"/>
          <a:chExt cx="0" cy="0"/>
        </a:xfrm>
      </p:grpSpPr>
      <p:sp>
        <p:nvSpPr>
          <p:cNvPr id="1142" name="Google Shape;1142;ga24d75da4c_1_9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3" name="Google Shape;1143;ga24d75da4c_1_9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2" name="Shape 1212"/>
        <p:cNvGrpSpPr/>
        <p:nvPr/>
      </p:nvGrpSpPr>
      <p:grpSpPr>
        <a:xfrm>
          <a:off x="0" y="0"/>
          <a:ext cx="0" cy="0"/>
          <a:chOff x="0" y="0"/>
          <a:chExt cx="0" cy="0"/>
        </a:xfrm>
      </p:grpSpPr>
      <p:sp>
        <p:nvSpPr>
          <p:cNvPr id="1213" name="Google Shape;1213;ga24d75da4c_1_10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4" name="Google Shape;1214;ga24d75da4c_1_10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1" name="Shape 1261"/>
        <p:cNvGrpSpPr/>
        <p:nvPr/>
      </p:nvGrpSpPr>
      <p:grpSpPr>
        <a:xfrm>
          <a:off x="0" y="0"/>
          <a:ext cx="0" cy="0"/>
          <a:chOff x="0" y="0"/>
          <a:chExt cx="0" cy="0"/>
        </a:xfrm>
      </p:grpSpPr>
      <p:sp>
        <p:nvSpPr>
          <p:cNvPr id="1262" name="Google Shape;1262;gac839c9b35_0_1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3" name="Google Shape;1263;gac839c9b35_0_1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2" name="Shape 1312"/>
        <p:cNvGrpSpPr/>
        <p:nvPr/>
      </p:nvGrpSpPr>
      <p:grpSpPr>
        <a:xfrm>
          <a:off x="0" y="0"/>
          <a:ext cx="0" cy="0"/>
          <a:chOff x="0" y="0"/>
          <a:chExt cx="0" cy="0"/>
        </a:xfrm>
      </p:grpSpPr>
      <p:sp>
        <p:nvSpPr>
          <p:cNvPr id="1313" name="Google Shape;1313;gac839c9b35_0_2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4" name="Google Shape;1314;gac839c9b35_0_2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0" name="Shape 1370"/>
        <p:cNvGrpSpPr/>
        <p:nvPr/>
      </p:nvGrpSpPr>
      <p:grpSpPr>
        <a:xfrm>
          <a:off x="0" y="0"/>
          <a:ext cx="0" cy="0"/>
          <a:chOff x="0" y="0"/>
          <a:chExt cx="0" cy="0"/>
        </a:xfrm>
      </p:grpSpPr>
      <p:sp>
        <p:nvSpPr>
          <p:cNvPr id="1371" name="Google Shape;1371;gac839c9b35_0_1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2" name="Google Shape;1372;gac839c9b35_0_1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9" name="Shape 1429"/>
        <p:cNvGrpSpPr/>
        <p:nvPr/>
      </p:nvGrpSpPr>
      <p:grpSpPr>
        <a:xfrm>
          <a:off x="0" y="0"/>
          <a:ext cx="0" cy="0"/>
          <a:chOff x="0" y="0"/>
          <a:chExt cx="0" cy="0"/>
        </a:xfrm>
      </p:grpSpPr>
      <p:sp>
        <p:nvSpPr>
          <p:cNvPr id="1430" name="Google Shape;1430;gac839c9b35_0_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1" name="Google Shape;1431;gac839c9b35_0_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9" name="Shape 1529"/>
        <p:cNvGrpSpPr/>
        <p:nvPr/>
      </p:nvGrpSpPr>
      <p:grpSpPr>
        <a:xfrm>
          <a:off x="0" y="0"/>
          <a:ext cx="0" cy="0"/>
          <a:chOff x="0" y="0"/>
          <a:chExt cx="0" cy="0"/>
        </a:xfrm>
      </p:grpSpPr>
      <p:sp>
        <p:nvSpPr>
          <p:cNvPr id="1530" name="Google Shape;1530;gac839c9b35_0_5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1" name="Google Shape;1531;gac839c9b35_0_5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9" name="Shape 1579"/>
        <p:cNvGrpSpPr/>
        <p:nvPr/>
      </p:nvGrpSpPr>
      <p:grpSpPr>
        <a:xfrm>
          <a:off x="0" y="0"/>
          <a:ext cx="0" cy="0"/>
          <a:chOff x="0" y="0"/>
          <a:chExt cx="0" cy="0"/>
        </a:xfrm>
      </p:grpSpPr>
      <p:sp>
        <p:nvSpPr>
          <p:cNvPr id="1580" name="Google Shape;1580;gac839c9b35_0_1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1" name="Google Shape;1581;gac839c9b35_0_1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 name="Shape 282"/>
        <p:cNvGrpSpPr/>
        <p:nvPr/>
      </p:nvGrpSpPr>
      <p:grpSpPr>
        <a:xfrm>
          <a:off x="0" y="0"/>
          <a:ext cx="0" cy="0"/>
          <a:chOff x="0" y="0"/>
          <a:chExt cx="0" cy="0"/>
        </a:xfrm>
      </p:grpSpPr>
      <p:sp>
        <p:nvSpPr>
          <p:cNvPr id="283" name="Google Shape;283;gacae539fd4_4_3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 name="Google Shape;284;gacae539fd4_4_3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1" name="Shape 1651"/>
        <p:cNvGrpSpPr/>
        <p:nvPr/>
      </p:nvGrpSpPr>
      <p:grpSpPr>
        <a:xfrm>
          <a:off x="0" y="0"/>
          <a:ext cx="0" cy="0"/>
          <a:chOff x="0" y="0"/>
          <a:chExt cx="0" cy="0"/>
        </a:xfrm>
      </p:grpSpPr>
      <p:sp>
        <p:nvSpPr>
          <p:cNvPr id="1652" name="Google Shape;1652;gacae539fd4_4_1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3" name="Google Shape;1653;gacae539fd4_4_1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2" name="Shape 1682"/>
        <p:cNvGrpSpPr/>
        <p:nvPr/>
      </p:nvGrpSpPr>
      <p:grpSpPr>
        <a:xfrm>
          <a:off x="0" y="0"/>
          <a:ext cx="0" cy="0"/>
          <a:chOff x="0" y="0"/>
          <a:chExt cx="0" cy="0"/>
        </a:xfrm>
      </p:grpSpPr>
      <p:sp>
        <p:nvSpPr>
          <p:cNvPr id="1683" name="Google Shape;1683;gacae539fd4_4_13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4" name="Google Shape;1684;gacae539fd4_4_13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2" name="Shape 1702"/>
        <p:cNvGrpSpPr/>
        <p:nvPr/>
      </p:nvGrpSpPr>
      <p:grpSpPr>
        <a:xfrm>
          <a:off x="0" y="0"/>
          <a:ext cx="0" cy="0"/>
          <a:chOff x="0" y="0"/>
          <a:chExt cx="0" cy="0"/>
        </a:xfrm>
      </p:grpSpPr>
      <p:sp>
        <p:nvSpPr>
          <p:cNvPr id="1703" name="Google Shape;1703;gacae539fd4_4_12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4" name="Google Shape;1704;gacae539fd4_4_12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2" name="Shape 1732"/>
        <p:cNvGrpSpPr/>
        <p:nvPr/>
      </p:nvGrpSpPr>
      <p:grpSpPr>
        <a:xfrm>
          <a:off x="0" y="0"/>
          <a:ext cx="0" cy="0"/>
          <a:chOff x="0" y="0"/>
          <a:chExt cx="0" cy="0"/>
        </a:xfrm>
      </p:grpSpPr>
      <p:sp>
        <p:nvSpPr>
          <p:cNvPr id="1733" name="Google Shape;1733;gacae539fd4_4_1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4" name="Google Shape;1734;gacae539fd4_4_1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9" name="Shape 1789"/>
        <p:cNvGrpSpPr/>
        <p:nvPr/>
      </p:nvGrpSpPr>
      <p:grpSpPr>
        <a:xfrm>
          <a:off x="0" y="0"/>
          <a:ext cx="0" cy="0"/>
          <a:chOff x="0" y="0"/>
          <a:chExt cx="0" cy="0"/>
        </a:xfrm>
      </p:grpSpPr>
      <p:sp>
        <p:nvSpPr>
          <p:cNvPr id="1790" name="Google Shape;1790;gacae539fd4_4_10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1" name="Google Shape;1791;gacae539fd4_4_10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3" name="Shape 1823"/>
        <p:cNvGrpSpPr/>
        <p:nvPr/>
      </p:nvGrpSpPr>
      <p:grpSpPr>
        <a:xfrm>
          <a:off x="0" y="0"/>
          <a:ext cx="0" cy="0"/>
          <a:chOff x="0" y="0"/>
          <a:chExt cx="0" cy="0"/>
        </a:xfrm>
      </p:grpSpPr>
      <p:sp>
        <p:nvSpPr>
          <p:cNvPr id="1824" name="Google Shape;1824;gacae539fd4_4_9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5" name="Google Shape;1825;gacae539fd4_4_9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4" name="Shape 1854"/>
        <p:cNvGrpSpPr/>
        <p:nvPr/>
      </p:nvGrpSpPr>
      <p:grpSpPr>
        <a:xfrm>
          <a:off x="0" y="0"/>
          <a:ext cx="0" cy="0"/>
          <a:chOff x="0" y="0"/>
          <a:chExt cx="0" cy="0"/>
        </a:xfrm>
      </p:grpSpPr>
      <p:sp>
        <p:nvSpPr>
          <p:cNvPr id="1855" name="Google Shape;1855;gacae539fd4_4_10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6" name="Google Shape;1856;gacae539fd4_4_10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9" name="Shape 1919"/>
        <p:cNvGrpSpPr/>
        <p:nvPr/>
      </p:nvGrpSpPr>
      <p:grpSpPr>
        <a:xfrm>
          <a:off x="0" y="0"/>
          <a:ext cx="0" cy="0"/>
          <a:chOff x="0" y="0"/>
          <a:chExt cx="0" cy="0"/>
        </a:xfrm>
      </p:grpSpPr>
      <p:sp>
        <p:nvSpPr>
          <p:cNvPr id="1920" name="Google Shape;1920;gacae539fd4_4_7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1" name="Google Shape;1921;gacae539fd4_4_7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3" name="Shape 1973"/>
        <p:cNvGrpSpPr/>
        <p:nvPr/>
      </p:nvGrpSpPr>
      <p:grpSpPr>
        <a:xfrm>
          <a:off x="0" y="0"/>
          <a:ext cx="0" cy="0"/>
          <a:chOff x="0" y="0"/>
          <a:chExt cx="0" cy="0"/>
        </a:xfrm>
      </p:grpSpPr>
      <p:sp>
        <p:nvSpPr>
          <p:cNvPr id="1974" name="Google Shape;1974;gacae539fd4_1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5" name="Google Shape;1975;gacae539fd4_1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9" name="Shape 1999"/>
        <p:cNvGrpSpPr/>
        <p:nvPr/>
      </p:nvGrpSpPr>
      <p:grpSpPr>
        <a:xfrm>
          <a:off x="0" y="0"/>
          <a:ext cx="0" cy="0"/>
          <a:chOff x="0" y="0"/>
          <a:chExt cx="0" cy="0"/>
        </a:xfrm>
      </p:grpSpPr>
      <p:sp>
        <p:nvSpPr>
          <p:cNvPr id="2000" name="Google Shape;2000;gacae539fd4_1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1" name="Google Shape;2001;gacae539fd4_1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 name="Shape 318"/>
        <p:cNvGrpSpPr/>
        <p:nvPr/>
      </p:nvGrpSpPr>
      <p:grpSpPr>
        <a:xfrm>
          <a:off x="0" y="0"/>
          <a:ext cx="0" cy="0"/>
          <a:chOff x="0" y="0"/>
          <a:chExt cx="0" cy="0"/>
        </a:xfrm>
      </p:grpSpPr>
      <p:sp>
        <p:nvSpPr>
          <p:cNvPr id="319" name="Google Shape;319;gab5bfae178_0_2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 name="Google Shape;320;gab5bfae178_0_2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1" name="Shape 2041"/>
        <p:cNvGrpSpPr/>
        <p:nvPr/>
      </p:nvGrpSpPr>
      <p:grpSpPr>
        <a:xfrm>
          <a:off x="0" y="0"/>
          <a:ext cx="0" cy="0"/>
          <a:chOff x="0" y="0"/>
          <a:chExt cx="0" cy="0"/>
        </a:xfrm>
      </p:grpSpPr>
      <p:sp>
        <p:nvSpPr>
          <p:cNvPr id="2042" name="Google Shape;2042;gacae539fd4_4_8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3" name="Google Shape;2043;gacae539fd4_4_8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3" name="Shape 2083"/>
        <p:cNvGrpSpPr/>
        <p:nvPr/>
      </p:nvGrpSpPr>
      <p:grpSpPr>
        <a:xfrm>
          <a:off x="0" y="0"/>
          <a:ext cx="0" cy="0"/>
          <a:chOff x="0" y="0"/>
          <a:chExt cx="0" cy="0"/>
        </a:xfrm>
      </p:grpSpPr>
      <p:sp>
        <p:nvSpPr>
          <p:cNvPr id="2084" name="Google Shape;2084;gac839c9b35_0_12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5" name="Google Shape;2085;gac839c9b35_0_12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8" name="Shape 2248"/>
        <p:cNvGrpSpPr/>
        <p:nvPr/>
      </p:nvGrpSpPr>
      <p:grpSpPr>
        <a:xfrm>
          <a:off x="0" y="0"/>
          <a:ext cx="0" cy="0"/>
          <a:chOff x="0" y="0"/>
          <a:chExt cx="0" cy="0"/>
        </a:xfrm>
      </p:grpSpPr>
      <p:sp>
        <p:nvSpPr>
          <p:cNvPr id="2249" name="Google Shape;2249;gac839c9b35_0_14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0" name="Google Shape;2250;gac839c9b35_0_14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5" name="Shape 2385"/>
        <p:cNvGrpSpPr/>
        <p:nvPr/>
      </p:nvGrpSpPr>
      <p:grpSpPr>
        <a:xfrm>
          <a:off x="0" y="0"/>
          <a:ext cx="0" cy="0"/>
          <a:chOff x="0" y="0"/>
          <a:chExt cx="0" cy="0"/>
        </a:xfrm>
      </p:grpSpPr>
      <p:sp>
        <p:nvSpPr>
          <p:cNvPr id="2386" name="Google Shape;2386;gac839c9b35_0_17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7" name="Google Shape;2387;gac839c9b35_0_17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2" name="Shape 2412"/>
        <p:cNvGrpSpPr/>
        <p:nvPr/>
      </p:nvGrpSpPr>
      <p:grpSpPr>
        <a:xfrm>
          <a:off x="0" y="0"/>
          <a:ext cx="0" cy="0"/>
          <a:chOff x="0" y="0"/>
          <a:chExt cx="0" cy="0"/>
        </a:xfrm>
      </p:grpSpPr>
      <p:sp>
        <p:nvSpPr>
          <p:cNvPr id="2413" name="Google Shape;2413;SLIDES_API1581834625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4" name="Google Shape;2414;SLIDES_API1581834625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9" name="Shape 2419"/>
        <p:cNvGrpSpPr/>
        <p:nvPr/>
      </p:nvGrpSpPr>
      <p:grpSpPr>
        <a:xfrm>
          <a:off x="0" y="0"/>
          <a:ext cx="0" cy="0"/>
          <a:chOff x="0" y="0"/>
          <a:chExt cx="0" cy="0"/>
        </a:xfrm>
      </p:grpSpPr>
      <p:sp>
        <p:nvSpPr>
          <p:cNvPr id="2420" name="Google Shape;2420;SLIDES_API1581834625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1" name="Google Shape;2421;SLIDES_API1581834625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6" name="Shape 2426"/>
        <p:cNvGrpSpPr/>
        <p:nvPr/>
      </p:nvGrpSpPr>
      <p:grpSpPr>
        <a:xfrm>
          <a:off x="0" y="0"/>
          <a:ext cx="0" cy="0"/>
          <a:chOff x="0" y="0"/>
          <a:chExt cx="0" cy="0"/>
        </a:xfrm>
      </p:grpSpPr>
      <p:sp>
        <p:nvSpPr>
          <p:cNvPr id="2427" name="Google Shape;2427;gac839c9b35_0_121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8" name="Google Shape;2428;gac839c9b35_0_12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6" name="Shape 2446"/>
        <p:cNvGrpSpPr/>
        <p:nvPr/>
      </p:nvGrpSpPr>
      <p:grpSpPr>
        <a:xfrm>
          <a:off x="0" y="0"/>
          <a:ext cx="0" cy="0"/>
          <a:chOff x="0" y="0"/>
          <a:chExt cx="0" cy="0"/>
        </a:xfrm>
      </p:grpSpPr>
      <p:sp>
        <p:nvSpPr>
          <p:cNvPr id="2447" name="Google Shape;2447;gac839c9b35_0_122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48" name="Google Shape;2448;gac839c9b35_0_122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2" name="Shape 2462"/>
        <p:cNvGrpSpPr/>
        <p:nvPr/>
      </p:nvGrpSpPr>
      <p:grpSpPr>
        <a:xfrm>
          <a:off x="0" y="0"/>
          <a:ext cx="0" cy="0"/>
          <a:chOff x="0" y="0"/>
          <a:chExt cx="0" cy="0"/>
        </a:xfrm>
      </p:grpSpPr>
      <p:sp>
        <p:nvSpPr>
          <p:cNvPr id="2463" name="Google Shape;2463;gac839c9b35_0_122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64" name="Google Shape;2464;gac839c9b35_0_122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9" name="Shape 2799"/>
        <p:cNvGrpSpPr/>
        <p:nvPr/>
      </p:nvGrpSpPr>
      <p:grpSpPr>
        <a:xfrm>
          <a:off x="0" y="0"/>
          <a:ext cx="0" cy="0"/>
          <a:chOff x="0" y="0"/>
          <a:chExt cx="0" cy="0"/>
        </a:xfrm>
      </p:grpSpPr>
      <p:sp>
        <p:nvSpPr>
          <p:cNvPr id="2800" name="Google Shape;2800;gac839c9b35_0_125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1" name="Google Shape;2801;gac839c9b35_0_125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 name="Shape 355"/>
        <p:cNvGrpSpPr/>
        <p:nvPr/>
      </p:nvGrpSpPr>
      <p:grpSpPr>
        <a:xfrm>
          <a:off x="0" y="0"/>
          <a:ext cx="0" cy="0"/>
          <a:chOff x="0" y="0"/>
          <a:chExt cx="0" cy="0"/>
        </a:xfrm>
      </p:grpSpPr>
      <p:sp>
        <p:nvSpPr>
          <p:cNvPr id="356" name="Google Shape;356;gacae539fd4_4_6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7" name="Google Shape;357;gacae539fd4_4_6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99" name="Shape 9299"/>
        <p:cNvGrpSpPr/>
        <p:nvPr/>
      </p:nvGrpSpPr>
      <p:grpSpPr>
        <a:xfrm>
          <a:off x="0" y="0"/>
          <a:ext cx="0" cy="0"/>
          <a:chOff x="0" y="0"/>
          <a:chExt cx="0" cy="0"/>
        </a:xfrm>
      </p:grpSpPr>
      <p:sp>
        <p:nvSpPr>
          <p:cNvPr id="9300" name="Google Shape;9300;gac839c9b35_0_190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01" name="Google Shape;9301;gac839c9b35_0_190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26" name="Shape 9726"/>
        <p:cNvGrpSpPr/>
        <p:nvPr/>
      </p:nvGrpSpPr>
      <p:grpSpPr>
        <a:xfrm>
          <a:off x="0" y="0"/>
          <a:ext cx="0" cy="0"/>
          <a:chOff x="0" y="0"/>
          <a:chExt cx="0" cy="0"/>
        </a:xfrm>
      </p:grpSpPr>
      <p:sp>
        <p:nvSpPr>
          <p:cNvPr id="9727" name="Google Shape;9727;gac839c9b35_0_194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28" name="Google Shape;9728;gac839c9b35_0_194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89" name="Shape 9889"/>
        <p:cNvGrpSpPr/>
        <p:nvPr/>
      </p:nvGrpSpPr>
      <p:grpSpPr>
        <a:xfrm>
          <a:off x="0" y="0"/>
          <a:ext cx="0" cy="0"/>
          <a:chOff x="0" y="0"/>
          <a:chExt cx="0" cy="0"/>
        </a:xfrm>
      </p:grpSpPr>
      <p:sp>
        <p:nvSpPr>
          <p:cNvPr id="9890" name="Google Shape;9890;gac839c9b35_0_196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91" name="Google Shape;9891;gac839c9b35_0_196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91" name="Shape 10291"/>
        <p:cNvGrpSpPr/>
        <p:nvPr/>
      </p:nvGrpSpPr>
      <p:grpSpPr>
        <a:xfrm>
          <a:off x="0" y="0"/>
          <a:ext cx="0" cy="0"/>
          <a:chOff x="0" y="0"/>
          <a:chExt cx="0" cy="0"/>
        </a:xfrm>
      </p:grpSpPr>
      <p:sp>
        <p:nvSpPr>
          <p:cNvPr id="10292" name="Google Shape;10292;gac839c9b35_0_200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93" name="Google Shape;10293;gac839c9b35_0_200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62" name="Shape 10662"/>
        <p:cNvGrpSpPr/>
        <p:nvPr/>
      </p:nvGrpSpPr>
      <p:grpSpPr>
        <a:xfrm>
          <a:off x="0" y="0"/>
          <a:ext cx="0" cy="0"/>
          <a:chOff x="0" y="0"/>
          <a:chExt cx="0" cy="0"/>
        </a:xfrm>
      </p:grpSpPr>
      <p:sp>
        <p:nvSpPr>
          <p:cNvPr id="10663" name="Google Shape;10663;gac839c9b35_0_204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64" name="Google Shape;10664;gac839c9b35_0_204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4" name="Shape 10964"/>
        <p:cNvGrpSpPr/>
        <p:nvPr/>
      </p:nvGrpSpPr>
      <p:grpSpPr>
        <a:xfrm>
          <a:off x="0" y="0"/>
          <a:ext cx="0" cy="0"/>
          <a:chOff x="0" y="0"/>
          <a:chExt cx="0" cy="0"/>
        </a:xfrm>
      </p:grpSpPr>
      <p:sp>
        <p:nvSpPr>
          <p:cNvPr id="10965" name="Google Shape;10965;gac839c9b35_0_207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6" name="Google Shape;10966;gac839c9b35_0_207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56" name="Shape 11256"/>
        <p:cNvGrpSpPr/>
        <p:nvPr/>
      </p:nvGrpSpPr>
      <p:grpSpPr>
        <a:xfrm>
          <a:off x="0" y="0"/>
          <a:ext cx="0" cy="0"/>
          <a:chOff x="0" y="0"/>
          <a:chExt cx="0" cy="0"/>
        </a:xfrm>
      </p:grpSpPr>
      <p:sp>
        <p:nvSpPr>
          <p:cNvPr id="11257" name="Google Shape;11257;gac839c9b35_0_210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58" name="Google Shape;11258;gac839c9b35_0_210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15" name="Shape 11615"/>
        <p:cNvGrpSpPr/>
        <p:nvPr/>
      </p:nvGrpSpPr>
      <p:grpSpPr>
        <a:xfrm>
          <a:off x="0" y="0"/>
          <a:ext cx="0" cy="0"/>
          <a:chOff x="0" y="0"/>
          <a:chExt cx="0" cy="0"/>
        </a:xfrm>
      </p:grpSpPr>
      <p:sp>
        <p:nvSpPr>
          <p:cNvPr id="11616" name="Google Shape;11616;gac839c9b35_0_21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17" name="Google Shape;11617;gac839c9b35_0_21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32" name="Shape 12032"/>
        <p:cNvGrpSpPr/>
        <p:nvPr/>
      </p:nvGrpSpPr>
      <p:grpSpPr>
        <a:xfrm>
          <a:off x="0" y="0"/>
          <a:ext cx="0" cy="0"/>
          <a:chOff x="0" y="0"/>
          <a:chExt cx="0" cy="0"/>
        </a:xfrm>
      </p:grpSpPr>
      <p:sp>
        <p:nvSpPr>
          <p:cNvPr id="12033" name="Google Shape;12033;gac839c9b35_0_217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34" name="Google Shape;12034;gac839c9b35_0_217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71" name="Shape 12371"/>
        <p:cNvGrpSpPr/>
        <p:nvPr/>
      </p:nvGrpSpPr>
      <p:grpSpPr>
        <a:xfrm>
          <a:off x="0" y="0"/>
          <a:ext cx="0" cy="0"/>
          <a:chOff x="0" y="0"/>
          <a:chExt cx="0" cy="0"/>
        </a:xfrm>
      </p:grpSpPr>
      <p:sp>
        <p:nvSpPr>
          <p:cNvPr id="12372" name="Google Shape;12372;gac839c9b35_0_22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73" name="Google Shape;12373;gac839c9b35_0_22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 name="Shape 386"/>
        <p:cNvGrpSpPr/>
        <p:nvPr/>
      </p:nvGrpSpPr>
      <p:grpSpPr>
        <a:xfrm>
          <a:off x="0" y="0"/>
          <a:ext cx="0" cy="0"/>
          <a:chOff x="0" y="0"/>
          <a:chExt cx="0" cy="0"/>
        </a:xfrm>
      </p:grpSpPr>
      <p:sp>
        <p:nvSpPr>
          <p:cNvPr id="387" name="Google Shape;387;ga24d75da4c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8" name="Google Shape;388;ga24d75da4c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59" name="Shape 12559"/>
        <p:cNvGrpSpPr/>
        <p:nvPr/>
      </p:nvGrpSpPr>
      <p:grpSpPr>
        <a:xfrm>
          <a:off x="0" y="0"/>
          <a:ext cx="0" cy="0"/>
          <a:chOff x="0" y="0"/>
          <a:chExt cx="0" cy="0"/>
        </a:xfrm>
      </p:grpSpPr>
      <p:sp>
        <p:nvSpPr>
          <p:cNvPr id="12560" name="Google Shape;12560;gac839c9b35_0_22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61" name="Google Shape;12561;gac839c9b35_0_22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05" name="Shape 12805"/>
        <p:cNvGrpSpPr/>
        <p:nvPr/>
      </p:nvGrpSpPr>
      <p:grpSpPr>
        <a:xfrm>
          <a:off x="0" y="0"/>
          <a:ext cx="0" cy="0"/>
          <a:chOff x="0" y="0"/>
          <a:chExt cx="0" cy="0"/>
        </a:xfrm>
      </p:grpSpPr>
      <p:sp>
        <p:nvSpPr>
          <p:cNvPr id="12806" name="Google Shape;12806;gac839c9b35_0_225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07" name="Google Shape;12807;gac839c9b35_0_225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9" name="Shape 429"/>
        <p:cNvGrpSpPr/>
        <p:nvPr/>
      </p:nvGrpSpPr>
      <p:grpSpPr>
        <a:xfrm>
          <a:off x="0" y="0"/>
          <a:ext cx="0" cy="0"/>
          <a:chOff x="0" y="0"/>
          <a:chExt cx="0" cy="0"/>
        </a:xfrm>
      </p:grpSpPr>
      <p:sp>
        <p:nvSpPr>
          <p:cNvPr id="430" name="Google Shape;430;gacae539fd4_4_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1" name="Google Shape;431;gacae539fd4_4_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 name="Shape 434"/>
        <p:cNvGrpSpPr/>
        <p:nvPr/>
      </p:nvGrpSpPr>
      <p:grpSpPr>
        <a:xfrm>
          <a:off x="0" y="0"/>
          <a:ext cx="0" cy="0"/>
          <a:chOff x="0" y="0"/>
          <a:chExt cx="0" cy="0"/>
        </a:xfrm>
      </p:grpSpPr>
      <p:sp>
        <p:nvSpPr>
          <p:cNvPr id="435" name="Google Shape;435;gab5bfae178_0_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6" name="Google Shape;436;gab5bfae178_0_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9" name="Shape 469"/>
        <p:cNvGrpSpPr/>
        <p:nvPr/>
      </p:nvGrpSpPr>
      <p:grpSpPr>
        <a:xfrm>
          <a:off x="0" y="0"/>
          <a:ext cx="0" cy="0"/>
          <a:chOff x="0" y="0"/>
          <a:chExt cx="0" cy="0"/>
        </a:xfrm>
      </p:grpSpPr>
      <p:sp>
        <p:nvSpPr>
          <p:cNvPr id="470" name="Google Shape;470;gab5bfae178_0_3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1" name="Google Shape;471;gab5bfae178_0_3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p:nvPr/>
        </p:nvSpPr>
        <p:spPr>
          <a:xfrm rot="-10664892">
            <a:off x="-192085" y="-164253"/>
            <a:ext cx="9555239" cy="5361657"/>
          </a:xfrm>
          <a:custGeom>
            <a:rect b="b" l="l" r="r" t="t"/>
            <a:pathLst>
              <a:path extrusionOk="0" h="36450" w="44882">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txBox="1"/>
          <p:nvPr>
            <p:ph type="ctrTitle"/>
          </p:nvPr>
        </p:nvSpPr>
        <p:spPr>
          <a:xfrm>
            <a:off x="1238249" y="1008538"/>
            <a:ext cx="6667500" cy="2052600"/>
          </a:xfrm>
          <a:prstGeom prst="rect">
            <a:avLst/>
          </a:prstGeom>
        </p:spPr>
        <p:txBody>
          <a:bodyPr anchorCtr="0" anchor="b" bIns="91425" lIns="91425" spcFirstLastPara="1" rIns="91425" wrap="square" tIns="91425">
            <a:noAutofit/>
          </a:bodyPr>
          <a:lstStyle>
            <a:lvl1pPr lvl="0" algn="ctr">
              <a:lnSpc>
                <a:spcPct val="80000"/>
              </a:lnSpc>
              <a:spcBef>
                <a:spcPts val="0"/>
              </a:spcBef>
              <a:spcAft>
                <a:spcPts val="0"/>
              </a:spcAft>
              <a:buSzPts val="5200"/>
              <a:buNone/>
              <a:defRPr sz="7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2" name="Google Shape;12;p2"/>
          <p:cNvSpPr txBox="1"/>
          <p:nvPr>
            <p:ph idx="1" type="subTitle"/>
          </p:nvPr>
        </p:nvSpPr>
        <p:spPr>
          <a:xfrm>
            <a:off x="3200400" y="3239750"/>
            <a:ext cx="2743200" cy="895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22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8" name="Shape 38"/>
        <p:cNvGrpSpPr/>
        <p:nvPr/>
      </p:nvGrpSpPr>
      <p:grpSpPr>
        <a:xfrm>
          <a:off x="0" y="0"/>
          <a:ext cx="0" cy="0"/>
          <a:chOff x="0" y="0"/>
          <a:chExt cx="0" cy="0"/>
        </a:xfrm>
      </p:grpSpPr>
      <p:sp>
        <p:nvSpPr>
          <p:cNvPr id="39" name="Google Shape;39;p11"/>
          <p:cNvSpPr txBox="1"/>
          <p:nvPr>
            <p:ph hasCustomPrompt="1" type="title"/>
          </p:nvPr>
        </p:nvSpPr>
        <p:spPr>
          <a:xfrm>
            <a:off x="1905000" y="1657350"/>
            <a:ext cx="5334000" cy="1641000"/>
          </a:xfrm>
          <a:prstGeom prst="rect">
            <a:avLst/>
          </a:prstGeom>
        </p:spPr>
        <p:txBody>
          <a:bodyPr anchorCtr="0" anchor="b" bIns="91425" lIns="91425" spcFirstLastPara="1" rIns="91425" wrap="square" tIns="91425">
            <a:noAutofit/>
          </a:bodyPr>
          <a:lstStyle>
            <a:lvl1pPr lvl="0" algn="ctr">
              <a:spcBef>
                <a:spcPts val="0"/>
              </a:spcBef>
              <a:spcAft>
                <a:spcPts val="0"/>
              </a:spcAft>
              <a:buClr>
                <a:schemeClr val="accent3"/>
              </a:buClr>
              <a:buSzPts val="12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0" name="Google Shape;40;p11"/>
          <p:cNvSpPr txBox="1"/>
          <p:nvPr>
            <p:ph idx="1" type="body"/>
          </p:nvPr>
        </p:nvSpPr>
        <p:spPr>
          <a:xfrm>
            <a:off x="1905000" y="3304625"/>
            <a:ext cx="5334000" cy="524400"/>
          </a:xfrm>
          <a:prstGeom prst="rect">
            <a:avLst/>
          </a:prstGeom>
        </p:spPr>
        <p:txBody>
          <a:bodyPr anchorCtr="0" anchor="t" bIns="91425" lIns="91425" spcFirstLastPara="1" rIns="91425" wrap="square" tIns="91425">
            <a:noAutofit/>
          </a:bodyPr>
          <a:lstStyle>
            <a:lvl1pPr indent="-317500" lvl="0" marL="457200" algn="ctr">
              <a:spcBef>
                <a:spcPts val="0"/>
              </a:spcBef>
              <a:spcAft>
                <a:spcPts val="0"/>
              </a:spcAft>
              <a:buSzPts val="1400"/>
              <a:buChar char="●"/>
              <a:defRPr sz="1800"/>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1" name="Shape 4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42" name="Shape 42"/>
        <p:cNvGrpSpPr/>
        <p:nvPr/>
      </p:nvGrpSpPr>
      <p:grpSpPr>
        <a:xfrm>
          <a:off x="0" y="0"/>
          <a:ext cx="0" cy="0"/>
          <a:chOff x="0" y="0"/>
          <a:chExt cx="0" cy="0"/>
        </a:xfrm>
      </p:grpSpPr>
      <p:sp>
        <p:nvSpPr>
          <p:cNvPr id="43" name="Google Shape;43;p13"/>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p:txBody>
      </p:sp>
      <p:sp>
        <p:nvSpPr>
          <p:cNvPr id="44" name="Google Shape;44;p13"/>
          <p:cNvSpPr txBox="1"/>
          <p:nvPr>
            <p:ph idx="1" type="subTitle"/>
          </p:nvPr>
        </p:nvSpPr>
        <p:spPr>
          <a:xfrm>
            <a:off x="2515650" y="1551800"/>
            <a:ext cx="17883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Clr>
                <a:schemeClr val="accent3"/>
              </a:buClr>
              <a:buSzPts val="1800"/>
              <a:buFont typeface="Patrick Hand SC"/>
              <a:buNone/>
              <a:defRPr b="1" sz="2000">
                <a:solidFill>
                  <a:schemeClr val="accent3"/>
                </a:solidFill>
                <a:latin typeface="Patrick Hand SC"/>
                <a:ea typeface="Patrick Hand SC"/>
                <a:cs typeface="Patrick Hand SC"/>
                <a:sym typeface="Patrick Hand SC"/>
              </a:defRPr>
            </a:lvl1pPr>
            <a:lvl2pPr lvl="1"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2pPr>
            <a:lvl3pPr lvl="2"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3pPr>
            <a:lvl4pPr lvl="3"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4pPr>
            <a:lvl5pPr lvl="4"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5pPr>
            <a:lvl6pPr lvl="5"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6pPr>
            <a:lvl7pPr lvl="6"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7pPr>
            <a:lvl8pPr lvl="7"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8pPr>
            <a:lvl9pPr lvl="8" rtl="0">
              <a:lnSpc>
                <a:spcPct val="100000"/>
              </a:lnSpc>
              <a:spcBef>
                <a:spcPts val="1600"/>
              </a:spcBef>
              <a:spcAft>
                <a:spcPts val="160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9pPr>
          </a:lstStyle>
          <a:p/>
        </p:txBody>
      </p:sp>
      <p:sp>
        <p:nvSpPr>
          <p:cNvPr id="45" name="Google Shape;45;p13"/>
          <p:cNvSpPr txBox="1"/>
          <p:nvPr>
            <p:ph idx="2" type="subTitle"/>
          </p:nvPr>
        </p:nvSpPr>
        <p:spPr>
          <a:xfrm>
            <a:off x="6225925" y="1551800"/>
            <a:ext cx="11751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Clr>
                <a:schemeClr val="accent3"/>
              </a:buClr>
              <a:buSzPts val="1800"/>
              <a:buFont typeface="Patrick Hand SC"/>
              <a:buNone/>
              <a:defRPr b="1" sz="2000">
                <a:solidFill>
                  <a:schemeClr val="accent3"/>
                </a:solidFill>
                <a:latin typeface="Patrick Hand SC"/>
                <a:ea typeface="Patrick Hand SC"/>
                <a:cs typeface="Patrick Hand SC"/>
                <a:sym typeface="Patrick Hand SC"/>
              </a:defRPr>
            </a:lvl1pPr>
            <a:lvl2pPr lvl="1"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2pPr>
            <a:lvl3pPr lvl="2"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3pPr>
            <a:lvl4pPr lvl="3"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4pPr>
            <a:lvl5pPr lvl="4"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5pPr>
            <a:lvl6pPr lvl="5"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6pPr>
            <a:lvl7pPr lvl="6"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7pPr>
            <a:lvl8pPr lvl="7"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8pPr>
            <a:lvl9pPr lvl="8" rtl="0">
              <a:lnSpc>
                <a:spcPct val="100000"/>
              </a:lnSpc>
              <a:spcBef>
                <a:spcPts val="1600"/>
              </a:spcBef>
              <a:spcAft>
                <a:spcPts val="160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9pPr>
          </a:lstStyle>
          <a:p/>
        </p:txBody>
      </p:sp>
      <p:sp>
        <p:nvSpPr>
          <p:cNvPr id="46" name="Google Shape;46;p13"/>
          <p:cNvSpPr txBox="1"/>
          <p:nvPr>
            <p:ph idx="3" type="subTitle"/>
          </p:nvPr>
        </p:nvSpPr>
        <p:spPr>
          <a:xfrm>
            <a:off x="6225925" y="2083999"/>
            <a:ext cx="17883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7" name="Google Shape;47;p13"/>
          <p:cNvSpPr txBox="1"/>
          <p:nvPr>
            <p:ph idx="4" type="subTitle"/>
          </p:nvPr>
        </p:nvSpPr>
        <p:spPr>
          <a:xfrm>
            <a:off x="2515650" y="2083999"/>
            <a:ext cx="17883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8" name="Google Shape;48;p13"/>
          <p:cNvSpPr txBox="1"/>
          <p:nvPr>
            <p:ph idx="5" type="subTitle"/>
          </p:nvPr>
        </p:nvSpPr>
        <p:spPr>
          <a:xfrm>
            <a:off x="2515650" y="3145400"/>
            <a:ext cx="17883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Clr>
                <a:schemeClr val="accent3"/>
              </a:buClr>
              <a:buSzPts val="1800"/>
              <a:buFont typeface="Patrick Hand SC"/>
              <a:buNone/>
              <a:defRPr b="1" sz="2000">
                <a:solidFill>
                  <a:schemeClr val="accent3"/>
                </a:solidFill>
                <a:latin typeface="Patrick Hand SC"/>
                <a:ea typeface="Patrick Hand SC"/>
                <a:cs typeface="Patrick Hand SC"/>
                <a:sym typeface="Patrick Hand SC"/>
              </a:defRPr>
            </a:lvl1pPr>
            <a:lvl2pPr lvl="1"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2pPr>
            <a:lvl3pPr lvl="2"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3pPr>
            <a:lvl4pPr lvl="3"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4pPr>
            <a:lvl5pPr lvl="4"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5pPr>
            <a:lvl6pPr lvl="5"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6pPr>
            <a:lvl7pPr lvl="6"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7pPr>
            <a:lvl8pPr lvl="7"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8pPr>
            <a:lvl9pPr lvl="8" rtl="0">
              <a:lnSpc>
                <a:spcPct val="100000"/>
              </a:lnSpc>
              <a:spcBef>
                <a:spcPts val="1600"/>
              </a:spcBef>
              <a:spcAft>
                <a:spcPts val="160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9pPr>
          </a:lstStyle>
          <a:p/>
        </p:txBody>
      </p:sp>
      <p:sp>
        <p:nvSpPr>
          <p:cNvPr id="49" name="Google Shape;49;p13"/>
          <p:cNvSpPr txBox="1"/>
          <p:nvPr>
            <p:ph idx="6" type="subTitle"/>
          </p:nvPr>
        </p:nvSpPr>
        <p:spPr>
          <a:xfrm>
            <a:off x="6225925" y="3145400"/>
            <a:ext cx="1788300" cy="572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Clr>
                <a:schemeClr val="accent3"/>
              </a:buClr>
              <a:buSzPts val="1800"/>
              <a:buFont typeface="Patrick Hand SC"/>
              <a:buNone/>
              <a:defRPr b="1" sz="2000">
                <a:solidFill>
                  <a:schemeClr val="accent3"/>
                </a:solidFill>
                <a:latin typeface="Patrick Hand SC"/>
                <a:ea typeface="Patrick Hand SC"/>
                <a:cs typeface="Patrick Hand SC"/>
                <a:sym typeface="Patrick Hand SC"/>
              </a:defRPr>
            </a:lvl1pPr>
            <a:lvl2pPr lvl="1"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2pPr>
            <a:lvl3pPr lvl="2"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3pPr>
            <a:lvl4pPr lvl="3"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4pPr>
            <a:lvl5pPr lvl="4"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5pPr>
            <a:lvl6pPr lvl="5"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6pPr>
            <a:lvl7pPr lvl="6"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7pPr>
            <a:lvl8pPr lvl="7" rtl="0">
              <a:lnSpc>
                <a:spcPct val="100000"/>
              </a:lnSpc>
              <a:spcBef>
                <a:spcPts val="1600"/>
              </a:spcBef>
              <a:spcAft>
                <a:spcPts val="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8pPr>
            <a:lvl9pPr lvl="8" rtl="0">
              <a:lnSpc>
                <a:spcPct val="100000"/>
              </a:lnSpc>
              <a:spcBef>
                <a:spcPts val="1600"/>
              </a:spcBef>
              <a:spcAft>
                <a:spcPts val="1600"/>
              </a:spcAft>
              <a:buClr>
                <a:schemeClr val="accent3"/>
              </a:buClr>
              <a:buSzPts val="1800"/>
              <a:buFont typeface="Patrick Hand SC"/>
              <a:buNone/>
              <a:defRPr b="1" sz="1800">
                <a:solidFill>
                  <a:schemeClr val="accent3"/>
                </a:solidFill>
                <a:latin typeface="Patrick Hand SC"/>
                <a:ea typeface="Patrick Hand SC"/>
                <a:cs typeface="Patrick Hand SC"/>
                <a:sym typeface="Patrick Hand SC"/>
              </a:defRPr>
            </a:lvl9pPr>
          </a:lstStyle>
          <a:p/>
        </p:txBody>
      </p:sp>
      <p:sp>
        <p:nvSpPr>
          <p:cNvPr id="50" name="Google Shape;50;p13"/>
          <p:cNvSpPr txBox="1"/>
          <p:nvPr>
            <p:ph idx="7" type="subTitle"/>
          </p:nvPr>
        </p:nvSpPr>
        <p:spPr>
          <a:xfrm>
            <a:off x="6225925" y="3677599"/>
            <a:ext cx="17883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51" name="Google Shape;51;p13"/>
          <p:cNvSpPr txBox="1"/>
          <p:nvPr>
            <p:ph idx="8" type="subTitle"/>
          </p:nvPr>
        </p:nvSpPr>
        <p:spPr>
          <a:xfrm>
            <a:off x="2515650" y="3677599"/>
            <a:ext cx="17883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52" name="Google Shape;52;p13"/>
          <p:cNvSpPr txBox="1"/>
          <p:nvPr>
            <p:ph hasCustomPrompt="1" idx="9" type="title"/>
          </p:nvPr>
        </p:nvSpPr>
        <p:spPr>
          <a:xfrm>
            <a:off x="1129775" y="1679875"/>
            <a:ext cx="1278600" cy="76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4"/>
              </a:buClr>
              <a:buSzPts val="5000"/>
              <a:buNone/>
              <a:defRPr sz="7000">
                <a:solidFill>
                  <a:schemeClr val="accent3"/>
                </a:solidFill>
              </a:defRPr>
            </a:lvl1pPr>
            <a:lvl2pPr lvl="1" rtl="0" algn="ctr">
              <a:spcBef>
                <a:spcPts val="0"/>
              </a:spcBef>
              <a:spcAft>
                <a:spcPts val="0"/>
              </a:spcAft>
              <a:buClr>
                <a:schemeClr val="accent4"/>
              </a:buClr>
              <a:buSzPts val="5000"/>
              <a:buNone/>
              <a:defRPr sz="5000">
                <a:solidFill>
                  <a:schemeClr val="accent4"/>
                </a:solidFill>
              </a:defRPr>
            </a:lvl2pPr>
            <a:lvl3pPr lvl="2" rtl="0" algn="ctr">
              <a:spcBef>
                <a:spcPts val="0"/>
              </a:spcBef>
              <a:spcAft>
                <a:spcPts val="0"/>
              </a:spcAft>
              <a:buClr>
                <a:schemeClr val="accent4"/>
              </a:buClr>
              <a:buSzPts val="5000"/>
              <a:buNone/>
              <a:defRPr sz="5000">
                <a:solidFill>
                  <a:schemeClr val="accent4"/>
                </a:solidFill>
              </a:defRPr>
            </a:lvl3pPr>
            <a:lvl4pPr lvl="3" rtl="0" algn="ctr">
              <a:spcBef>
                <a:spcPts val="0"/>
              </a:spcBef>
              <a:spcAft>
                <a:spcPts val="0"/>
              </a:spcAft>
              <a:buClr>
                <a:schemeClr val="accent4"/>
              </a:buClr>
              <a:buSzPts val="5000"/>
              <a:buNone/>
              <a:defRPr sz="5000">
                <a:solidFill>
                  <a:schemeClr val="accent4"/>
                </a:solidFill>
              </a:defRPr>
            </a:lvl4pPr>
            <a:lvl5pPr lvl="4" rtl="0" algn="ctr">
              <a:spcBef>
                <a:spcPts val="0"/>
              </a:spcBef>
              <a:spcAft>
                <a:spcPts val="0"/>
              </a:spcAft>
              <a:buClr>
                <a:schemeClr val="accent4"/>
              </a:buClr>
              <a:buSzPts val="5000"/>
              <a:buNone/>
              <a:defRPr sz="5000">
                <a:solidFill>
                  <a:schemeClr val="accent4"/>
                </a:solidFill>
              </a:defRPr>
            </a:lvl5pPr>
            <a:lvl6pPr lvl="5" rtl="0" algn="ctr">
              <a:spcBef>
                <a:spcPts val="0"/>
              </a:spcBef>
              <a:spcAft>
                <a:spcPts val="0"/>
              </a:spcAft>
              <a:buClr>
                <a:schemeClr val="accent4"/>
              </a:buClr>
              <a:buSzPts val="5000"/>
              <a:buNone/>
              <a:defRPr sz="5000">
                <a:solidFill>
                  <a:schemeClr val="accent4"/>
                </a:solidFill>
              </a:defRPr>
            </a:lvl6pPr>
            <a:lvl7pPr lvl="6" rtl="0" algn="ctr">
              <a:spcBef>
                <a:spcPts val="0"/>
              </a:spcBef>
              <a:spcAft>
                <a:spcPts val="0"/>
              </a:spcAft>
              <a:buClr>
                <a:schemeClr val="accent4"/>
              </a:buClr>
              <a:buSzPts val="5000"/>
              <a:buNone/>
              <a:defRPr sz="5000">
                <a:solidFill>
                  <a:schemeClr val="accent4"/>
                </a:solidFill>
              </a:defRPr>
            </a:lvl7pPr>
            <a:lvl8pPr lvl="7" rtl="0" algn="ctr">
              <a:spcBef>
                <a:spcPts val="0"/>
              </a:spcBef>
              <a:spcAft>
                <a:spcPts val="0"/>
              </a:spcAft>
              <a:buClr>
                <a:schemeClr val="accent4"/>
              </a:buClr>
              <a:buSzPts val="5000"/>
              <a:buNone/>
              <a:defRPr sz="5000">
                <a:solidFill>
                  <a:schemeClr val="accent4"/>
                </a:solidFill>
              </a:defRPr>
            </a:lvl8pPr>
            <a:lvl9pPr lvl="8" rtl="0" algn="ctr">
              <a:spcBef>
                <a:spcPts val="0"/>
              </a:spcBef>
              <a:spcAft>
                <a:spcPts val="0"/>
              </a:spcAft>
              <a:buClr>
                <a:schemeClr val="accent4"/>
              </a:buClr>
              <a:buSzPts val="5000"/>
              <a:buNone/>
              <a:defRPr sz="5000">
                <a:solidFill>
                  <a:schemeClr val="accent4"/>
                </a:solidFill>
              </a:defRPr>
            </a:lvl9pPr>
          </a:lstStyle>
          <a:p>
            <a:r>
              <a:t>xx%</a:t>
            </a:r>
          </a:p>
        </p:txBody>
      </p:sp>
      <p:sp>
        <p:nvSpPr>
          <p:cNvPr id="53" name="Google Shape;53;p13"/>
          <p:cNvSpPr txBox="1"/>
          <p:nvPr>
            <p:ph hasCustomPrompt="1" idx="13" type="title"/>
          </p:nvPr>
        </p:nvSpPr>
        <p:spPr>
          <a:xfrm>
            <a:off x="4842075" y="1679938"/>
            <a:ext cx="1278600" cy="76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4"/>
              </a:buClr>
              <a:buSzPts val="5000"/>
              <a:buNone/>
              <a:defRPr sz="7000">
                <a:solidFill>
                  <a:schemeClr val="accent3"/>
                </a:solidFill>
              </a:defRPr>
            </a:lvl1pPr>
            <a:lvl2pPr lvl="1" rtl="0" algn="ctr">
              <a:spcBef>
                <a:spcPts val="0"/>
              </a:spcBef>
              <a:spcAft>
                <a:spcPts val="0"/>
              </a:spcAft>
              <a:buClr>
                <a:schemeClr val="accent4"/>
              </a:buClr>
              <a:buSzPts val="5000"/>
              <a:buNone/>
              <a:defRPr sz="5000">
                <a:solidFill>
                  <a:schemeClr val="accent4"/>
                </a:solidFill>
              </a:defRPr>
            </a:lvl2pPr>
            <a:lvl3pPr lvl="2" rtl="0" algn="ctr">
              <a:spcBef>
                <a:spcPts val="0"/>
              </a:spcBef>
              <a:spcAft>
                <a:spcPts val="0"/>
              </a:spcAft>
              <a:buClr>
                <a:schemeClr val="accent4"/>
              </a:buClr>
              <a:buSzPts val="5000"/>
              <a:buNone/>
              <a:defRPr sz="5000">
                <a:solidFill>
                  <a:schemeClr val="accent4"/>
                </a:solidFill>
              </a:defRPr>
            </a:lvl3pPr>
            <a:lvl4pPr lvl="3" rtl="0" algn="ctr">
              <a:spcBef>
                <a:spcPts val="0"/>
              </a:spcBef>
              <a:spcAft>
                <a:spcPts val="0"/>
              </a:spcAft>
              <a:buClr>
                <a:schemeClr val="accent4"/>
              </a:buClr>
              <a:buSzPts val="5000"/>
              <a:buNone/>
              <a:defRPr sz="5000">
                <a:solidFill>
                  <a:schemeClr val="accent4"/>
                </a:solidFill>
              </a:defRPr>
            </a:lvl4pPr>
            <a:lvl5pPr lvl="4" rtl="0" algn="ctr">
              <a:spcBef>
                <a:spcPts val="0"/>
              </a:spcBef>
              <a:spcAft>
                <a:spcPts val="0"/>
              </a:spcAft>
              <a:buClr>
                <a:schemeClr val="accent4"/>
              </a:buClr>
              <a:buSzPts val="5000"/>
              <a:buNone/>
              <a:defRPr sz="5000">
                <a:solidFill>
                  <a:schemeClr val="accent4"/>
                </a:solidFill>
              </a:defRPr>
            </a:lvl5pPr>
            <a:lvl6pPr lvl="5" rtl="0" algn="ctr">
              <a:spcBef>
                <a:spcPts val="0"/>
              </a:spcBef>
              <a:spcAft>
                <a:spcPts val="0"/>
              </a:spcAft>
              <a:buClr>
                <a:schemeClr val="accent4"/>
              </a:buClr>
              <a:buSzPts val="5000"/>
              <a:buNone/>
              <a:defRPr sz="5000">
                <a:solidFill>
                  <a:schemeClr val="accent4"/>
                </a:solidFill>
              </a:defRPr>
            </a:lvl6pPr>
            <a:lvl7pPr lvl="6" rtl="0" algn="ctr">
              <a:spcBef>
                <a:spcPts val="0"/>
              </a:spcBef>
              <a:spcAft>
                <a:spcPts val="0"/>
              </a:spcAft>
              <a:buClr>
                <a:schemeClr val="accent4"/>
              </a:buClr>
              <a:buSzPts val="5000"/>
              <a:buNone/>
              <a:defRPr sz="5000">
                <a:solidFill>
                  <a:schemeClr val="accent4"/>
                </a:solidFill>
              </a:defRPr>
            </a:lvl7pPr>
            <a:lvl8pPr lvl="7" rtl="0" algn="ctr">
              <a:spcBef>
                <a:spcPts val="0"/>
              </a:spcBef>
              <a:spcAft>
                <a:spcPts val="0"/>
              </a:spcAft>
              <a:buClr>
                <a:schemeClr val="accent4"/>
              </a:buClr>
              <a:buSzPts val="5000"/>
              <a:buNone/>
              <a:defRPr sz="5000">
                <a:solidFill>
                  <a:schemeClr val="accent4"/>
                </a:solidFill>
              </a:defRPr>
            </a:lvl8pPr>
            <a:lvl9pPr lvl="8" rtl="0" algn="ctr">
              <a:spcBef>
                <a:spcPts val="0"/>
              </a:spcBef>
              <a:spcAft>
                <a:spcPts val="0"/>
              </a:spcAft>
              <a:buClr>
                <a:schemeClr val="accent4"/>
              </a:buClr>
              <a:buSzPts val="5000"/>
              <a:buNone/>
              <a:defRPr sz="5000">
                <a:solidFill>
                  <a:schemeClr val="accent4"/>
                </a:solidFill>
              </a:defRPr>
            </a:lvl9pPr>
          </a:lstStyle>
          <a:p>
            <a:r>
              <a:t>xx%</a:t>
            </a:r>
          </a:p>
        </p:txBody>
      </p:sp>
      <p:sp>
        <p:nvSpPr>
          <p:cNvPr id="54" name="Google Shape;54;p13"/>
          <p:cNvSpPr txBox="1"/>
          <p:nvPr>
            <p:ph hasCustomPrompt="1" idx="14" type="title"/>
          </p:nvPr>
        </p:nvSpPr>
        <p:spPr>
          <a:xfrm>
            <a:off x="1129775" y="3251563"/>
            <a:ext cx="1278600" cy="76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4"/>
              </a:buClr>
              <a:buSzPts val="5000"/>
              <a:buNone/>
              <a:defRPr sz="7000">
                <a:solidFill>
                  <a:schemeClr val="accent3"/>
                </a:solidFill>
              </a:defRPr>
            </a:lvl1pPr>
            <a:lvl2pPr lvl="1" rtl="0" algn="ctr">
              <a:spcBef>
                <a:spcPts val="0"/>
              </a:spcBef>
              <a:spcAft>
                <a:spcPts val="0"/>
              </a:spcAft>
              <a:buClr>
                <a:schemeClr val="accent4"/>
              </a:buClr>
              <a:buSzPts val="5000"/>
              <a:buNone/>
              <a:defRPr sz="5000">
                <a:solidFill>
                  <a:schemeClr val="accent4"/>
                </a:solidFill>
              </a:defRPr>
            </a:lvl2pPr>
            <a:lvl3pPr lvl="2" rtl="0" algn="ctr">
              <a:spcBef>
                <a:spcPts val="0"/>
              </a:spcBef>
              <a:spcAft>
                <a:spcPts val="0"/>
              </a:spcAft>
              <a:buClr>
                <a:schemeClr val="accent4"/>
              </a:buClr>
              <a:buSzPts val="5000"/>
              <a:buNone/>
              <a:defRPr sz="5000">
                <a:solidFill>
                  <a:schemeClr val="accent4"/>
                </a:solidFill>
              </a:defRPr>
            </a:lvl3pPr>
            <a:lvl4pPr lvl="3" rtl="0" algn="ctr">
              <a:spcBef>
                <a:spcPts val="0"/>
              </a:spcBef>
              <a:spcAft>
                <a:spcPts val="0"/>
              </a:spcAft>
              <a:buClr>
                <a:schemeClr val="accent4"/>
              </a:buClr>
              <a:buSzPts val="5000"/>
              <a:buNone/>
              <a:defRPr sz="5000">
                <a:solidFill>
                  <a:schemeClr val="accent4"/>
                </a:solidFill>
              </a:defRPr>
            </a:lvl4pPr>
            <a:lvl5pPr lvl="4" rtl="0" algn="ctr">
              <a:spcBef>
                <a:spcPts val="0"/>
              </a:spcBef>
              <a:spcAft>
                <a:spcPts val="0"/>
              </a:spcAft>
              <a:buClr>
                <a:schemeClr val="accent4"/>
              </a:buClr>
              <a:buSzPts val="5000"/>
              <a:buNone/>
              <a:defRPr sz="5000">
                <a:solidFill>
                  <a:schemeClr val="accent4"/>
                </a:solidFill>
              </a:defRPr>
            </a:lvl5pPr>
            <a:lvl6pPr lvl="5" rtl="0" algn="ctr">
              <a:spcBef>
                <a:spcPts val="0"/>
              </a:spcBef>
              <a:spcAft>
                <a:spcPts val="0"/>
              </a:spcAft>
              <a:buClr>
                <a:schemeClr val="accent4"/>
              </a:buClr>
              <a:buSzPts val="5000"/>
              <a:buNone/>
              <a:defRPr sz="5000">
                <a:solidFill>
                  <a:schemeClr val="accent4"/>
                </a:solidFill>
              </a:defRPr>
            </a:lvl6pPr>
            <a:lvl7pPr lvl="6" rtl="0" algn="ctr">
              <a:spcBef>
                <a:spcPts val="0"/>
              </a:spcBef>
              <a:spcAft>
                <a:spcPts val="0"/>
              </a:spcAft>
              <a:buClr>
                <a:schemeClr val="accent4"/>
              </a:buClr>
              <a:buSzPts val="5000"/>
              <a:buNone/>
              <a:defRPr sz="5000">
                <a:solidFill>
                  <a:schemeClr val="accent4"/>
                </a:solidFill>
              </a:defRPr>
            </a:lvl7pPr>
            <a:lvl8pPr lvl="7" rtl="0" algn="ctr">
              <a:spcBef>
                <a:spcPts val="0"/>
              </a:spcBef>
              <a:spcAft>
                <a:spcPts val="0"/>
              </a:spcAft>
              <a:buClr>
                <a:schemeClr val="accent4"/>
              </a:buClr>
              <a:buSzPts val="5000"/>
              <a:buNone/>
              <a:defRPr sz="5000">
                <a:solidFill>
                  <a:schemeClr val="accent4"/>
                </a:solidFill>
              </a:defRPr>
            </a:lvl8pPr>
            <a:lvl9pPr lvl="8" rtl="0" algn="ctr">
              <a:spcBef>
                <a:spcPts val="0"/>
              </a:spcBef>
              <a:spcAft>
                <a:spcPts val="0"/>
              </a:spcAft>
              <a:buClr>
                <a:schemeClr val="accent4"/>
              </a:buClr>
              <a:buSzPts val="5000"/>
              <a:buNone/>
              <a:defRPr sz="5000">
                <a:solidFill>
                  <a:schemeClr val="accent4"/>
                </a:solidFill>
              </a:defRPr>
            </a:lvl9pPr>
          </a:lstStyle>
          <a:p>
            <a:r>
              <a:t>xx%</a:t>
            </a:r>
          </a:p>
        </p:txBody>
      </p:sp>
      <p:sp>
        <p:nvSpPr>
          <p:cNvPr id="55" name="Google Shape;55;p13"/>
          <p:cNvSpPr txBox="1"/>
          <p:nvPr>
            <p:ph hasCustomPrompt="1" idx="15" type="title"/>
          </p:nvPr>
        </p:nvSpPr>
        <p:spPr>
          <a:xfrm>
            <a:off x="4842075" y="3251563"/>
            <a:ext cx="1278600" cy="768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4"/>
              </a:buClr>
              <a:buSzPts val="5000"/>
              <a:buNone/>
              <a:defRPr sz="7000">
                <a:solidFill>
                  <a:schemeClr val="accent3"/>
                </a:solidFill>
              </a:defRPr>
            </a:lvl1pPr>
            <a:lvl2pPr lvl="1" rtl="0" algn="ctr">
              <a:spcBef>
                <a:spcPts val="0"/>
              </a:spcBef>
              <a:spcAft>
                <a:spcPts val="0"/>
              </a:spcAft>
              <a:buClr>
                <a:schemeClr val="accent4"/>
              </a:buClr>
              <a:buSzPts val="5000"/>
              <a:buNone/>
              <a:defRPr sz="5000">
                <a:solidFill>
                  <a:schemeClr val="accent4"/>
                </a:solidFill>
              </a:defRPr>
            </a:lvl2pPr>
            <a:lvl3pPr lvl="2" rtl="0" algn="ctr">
              <a:spcBef>
                <a:spcPts val="0"/>
              </a:spcBef>
              <a:spcAft>
                <a:spcPts val="0"/>
              </a:spcAft>
              <a:buClr>
                <a:schemeClr val="accent4"/>
              </a:buClr>
              <a:buSzPts val="5000"/>
              <a:buNone/>
              <a:defRPr sz="5000">
                <a:solidFill>
                  <a:schemeClr val="accent4"/>
                </a:solidFill>
              </a:defRPr>
            </a:lvl3pPr>
            <a:lvl4pPr lvl="3" rtl="0" algn="ctr">
              <a:spcBef>
                <a:spcPts val="0"/>
              </a:spcBef>
              <a:spcAft>
                <a:spcPts val="0"/>
              </a:spcAft>
              <a:buClr>
                <a:schemeClr val="accent4"/>
              </a:buClr>
              <a:buSzPts val="5000"/>
              <a:buNone/>
              <a:defRPr sz="5000">
                <a:solidFill>
                  <a:schemeClr val="accent4"/>
                </a:solidFill>
              </a:defRPr>
            </a:lvl4pPr>
            <a:lvl5pPr lvl="4" rtl="0" algn="ctr">
              <a:spcBef>
                <a:spcPts val="0"/>
              </a:spcBef>
              <a:spcAft>
                <a:spcPts val="0"/>
              </a:spcAft>
              <a:buClr>
                <a:schemeClr val="accent4"/>
              </a:buClr>
              <a:buSzPts val="5000"/>
              <a:buNone/>
              <a:defRPr sz="5000">
                <a:solidFill>
                  <a:schemeClr val="accent4"/>
                </a:solidFill>
              </a:defRPr>
            </a:lvl5pPr>
            <a:lvl6pPr lvl="5" rtl="0" algn="ctr">
              <a:spcBef>
                <a:spcPts val="0"/>
              </a:spcBef>
              <a:spcAft>
                <a:spcPts val="0"/>
              </a:spcAft>
              <a:buClr>
                <a:schemeClr val="accent4"/>
              </a:buClr>
              <a:buSzPts val="5000"/>
              <a:buNone/>
              <a:defRPr sz="5000">
                <a:solidFill>
                  <a:schemeClr val="accent4"/>
                </a:solidFill>
              </a:defRPr>
            </a:lvl6pPr>
            <a:lvl7pPr lvl="6" rtl="0" algn="ctr">
              <a:spcBef>
                <a:spcPts val="0"/>
              </a:spcBef>
              <a:spcAft>
                <a:spcPts val="0"/>
              </a:spcAft>
              <a:buClr>
                <a:schemeClr val="accent4"/>
              </a:buClr>
              <a:buSzPts val="5000"/>
              <a:buNone/>
              <a:defRPr sz="5000">
                <a:solidFill>
                  <a:schemeClr val="accent4"/>
                </a:solidFill>
              </a:defRPr>
            </a:lvl7pPr>
            <a:lvl8pPr lvl="7" rtl="0" algn="ctr">
              <a:spcBef>
                <a:spcPts val="0"/>
              </a:spcBef>
              <a:spcAft>
                <a:spcPts val="0"/>
              </a:spcAft>
              <a:buClr>
                <a:schemeClr val="accent4"/>
              </a:buClr>
              <a:buSzPts val="5000"/>
              <a:buNone/>
              <a:defRPr sz="5000">
                <a:solidFill>
                  <a:schemeClr val="accent4"/>
                </a:solidFill>
              </a:defRPr>
            </a:lvl8pPr>
            <a:lvl9pPr lvl="8" rtl="0" algn="ctr">
              <a:spcBef>
                <a:spcPts val="0"/>
              </a:spcBef>
              <a:spcAft>
                <a:spcPts val="0"/>
              </a:spcAft>
              <a:buClr>
                <a:schemeClr val="accent4"/>
              </a:buClr>
              <a:buSzPts val="5000"/>
              <a:buNone/>
              <a:defRPr sz="5000">
                <a:solidFill>
                  <a:schemeClr val="accent4"/>
                </a:solidFill>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6">
    <p:spTree>
      <p:nvGrpSpPr>
        <p:cNvPr id="56" name="Shape 56"/>
        <p:cNvGrpSpPr/>
        <p:nvPr/>
      </p:nvGrpSpPr>
      <p:grpSpPr>
        <a:xfrm>
          <a:off x="0" y="0"/>
          <a:ext cx="0" cy="0"/>
          <a:chOff x="0" y="0"/>
          <a:chExt cx="0" cy="0"/>
        </a:xfrm>
      </p:grpSpPr>
      <p:sp>
        <p:nvSpPr>
          <p:cNvPr id="57" name="Google Shape;57;p14"/>
          <p:cNvSpPr txBox="1"/>
          <p:nvPr>
            <p:ph type="title"/>
          </p:nvPr>
        </p:nvSpPr>
        <p:spPr>
          <a:xfrm>
            <a:off x="4301400" y="3201263"/>
            <a:ext cx="37137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200"/>
              <a:buNone/>
              <a:defRPr sz="2200">
                <a:solidFill>
                  <a:schemeClr val="accent3"/>
                </a:solidFill>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58" name="Google Shape;58;p14"/>
          <p:cNvSpPr txBox="1"/>
          <p:nvPr>
            <p:ph idx="1" type="subTitle"/>
          </p:nvPr>
        </p:nvSpPr>
        <p:spPr>
          <a:xfrm>
            <a:off x="4301400" y="1293338"/>
            <a:ext cx="3713700" cy="1918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
    <p:spTree>
      <p:nvGrpSpPr>
        <p:cNvPr id="59" name="Shape 59"/>
        <p:cNvGrpSpPr/>
        <p:nvPr/>
      </p:nvGrpSpPr>
      <p:grpSpPr>
        <a:xfrm>
          <a:off x="0" y="0"/>
          <a:ext cx="0" cy="0"/>
          <a:chOff x="0" y="0"/>
          <a:chExt cx="0" cy="0"/>
        </a:xfrm>
      </p:grpSpPr>
      <p:sp>
        <p:nvSpPr>
          <p:cNvPr id="60" name="Google Shape;60;p15"/>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p:txBody>
      </p:sp>
      <p:sp>
        <p:nvSpPr>
          <p:cNvPr id="61" name="Google Shape;61;p15"/>
          <p:cNvSpPr txBox="1"/>
          <p:nvPr>
            <p:ph idx="1" type="subTitle"/>
          </p:nvPr>
        </p:nvSpPr>
        <p:spPr>
          <a:xfrm>
            <a:off x="978900" y="1667450"/>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62" name="Google Shape;62;p15"/>
          <p:cNvSpPr txBox="1"/>
          <p:nvPr>
            <p:ph idx="2" type="subTitle"/>
          </p:nvPr>
        </p:nvSpPr>
        <p:spPr>
          <a:xfrm>
            <a:off x="978900" y="2258050"/>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63" name="Google Shape;63;p15"/>
          <p:cNvSpPr txBox="1"/>
          <p:nvPr>
            <p:ph idx="3" type="subTitle"/>
          </p:nvPr>
        </p:nvSpPr>
        <p:spPr>
          <a:xfrm>
            <a:off x="6297300" y="1667450"/>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64" name="Google Shape;64;p15"/>
          <p:cNvSpPr txBox="1"/>
          <p:nvPr>
            <p:ph idx="4" type="subTitle"/>
          </p:nvPr>
        </p:nvSpPr>
        <p:spPr>
          <a:xfrm>
            <a:off x="6297300" y="2258050"/>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65" name="Google Shape;65;p15"/>
          <p:cNvSpPr txBox="1"/>
          <p:nvPr>
            <p:ph idx="5" type="subTitle"/>
          </p:nvPr>
        </p:nvSpPr>
        <p:spPr>
          <a:xfrm>
            <a:off x="3638099" y="1667450"/>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66" name="Google Shape;66;p15"/>
          <p:cNvSpPr txBox="1"/>
          <p:nvPr>
            <p:ph idx="6" type="subTitle"/>
          </p:nvPr>
        </p:nvSpPr>
        <p:spPr>
          <a:xfrm>
            <a:off x="3638101" y="2258050"/>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67" name="Google Shape;67;p15"/>
          <p:cNvSpPr txBox="1"/>
          <p:nvPr>
            <p:ph idx="7" type="subTitle"/>
          </p:nvPr>
        </p:nvSpPr>
        <p:spPr>
          <a:xfrm>
            <a:off x="978900" y="3091625"/>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68" name="Google Shape;68;p15"/>
          <p:cNvSpPr txBox="1"/>
          <p:nvPr>
            <p:ph idx="8" type="subTitle"/>
          </p:nvPr>
        </p:nvSpPr>
        <p:spPr>
          <a:xfrm>
            <a:off x="978900" y="3682225"/>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69" name="Google Shape;69;p15"/>
          <p:cNvSpPr txBox="1"/>
          <p:nvPr>
            <p:ph idx="9" type="subTitle"/>
          </p:nvPr>
        </p:nvSpPr>
        <p:spPr>
          <a:xfrm>
            <a:off x="6297300" y="3091625"/>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70" name="Google Shape;70;p15"/>
          <p:cNvSpPr txBox="1"/>
          <p:nvPr>
            <p:ph idx="13" type="subTitle"/>
          </p:nvPr>
        </p:nvSpPr>
        <p:spPr>
          <a:xfrm>
            <a:off x="6297300" y="3682225"/>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71" name="Google Shape;71;p15"/>
          <p:cNvSpPr txBox="1"/>
          <p:nvPr>
            <p:ph idx="14" type="subTitle"/>
          </p:nvPr>
        </p:nvSpPr>
        <p:spPr>
          <a:xfrm>
            <a:off x="3638099" y="3091625"/>
            <a:ext cx="1732200" cy="572700"/>
          </a:xfrm>
          <a:prstGeom prst="rect">
            <a:avLst/>
          </a:prstGeom>
        </p:spPr>
        <p:txBody>
          <a:bodyPr anchorCtr="0" anchor="t" bIns="91425" lIns="0" spcFirstLastPara="1" rIns="0" wrap="square" tIns="91425">
            <a:noAutofit/>
          </a:bodyPr>
          <a:lstStyle>
            <a:lvl1pPr lvl="0" rtl="0" algn="ct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ct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ct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72" name="Google Shape;72;p15"/>
          <p:cNvSpPr txBox="1"/>
          <p:nvPr>
            <p:ph idx="15" type="subTitle"/>
          </p:nvPr>
        </p:nvSpPr>
        <p:spPr>
          <a:xfrm>
            <a:off x="3638101" y="3682225"/>
            <a:ext cx="1732200" cy="5727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
    <p:spTree>
      <p:nvGrpSpPr>
        <p:cNvPr id="73" name="Shape 73"/>
        <p:cNvGrpSpPr/>
        <p:nvPr/>
      </p:nvGrpSpPr>
      <p:grpSpPr>
        <a:xfrm>
          <a:off x="0" y="0"/>
          <a:ext cx="0" cy="0"/>
          <a:chOff x="0" y="0"/>
          <a:chExt cx="0" cy="0"/>
        </a:xfrm>
      </p:grpSpPr>
      <p:sp>
        <p:nvSpPr>
          <p:cNvPr id="74" name="Google Shape;74;p16"/>
          <p:cNvSpPr txBox="1"/>
          <p:nvPr>
            <p:ph type="title"/>
          </p:nvPr>
        </p:nvSpPr>
        <p:spPr>
          <a:xfrm>
            <a:off x="720150" y="445025"/>
            <a:ext cx="77037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5" name="Google Shape;75;p16"/>
          <p:cNvSpPr txBox="1"/>
          <p:nvPr>
            <p:ph idx="1" type="subTitle"/>
          </p:nvPr>
        </p:nvSpPr>
        <p:spPr>
          <a:xfrm>
            <a:off x="996225" y="2585075"/>
            <a:ext cx="4275300" cy="4371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76" name="Google Shape;76;p16"/>
          <p:cNvSpPr txBox="1"/>
          <p:nvPr>
            <p:ph idx="2" type="subTitle"/>
          </p:nvPr>
        </p:nvSpPr>
        <p:spPr>
          <a:xfrm>
            <a:off x="996225" y="3035729"/>
            <a:ext cx="3583500" cy="4371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
    <p:spTree>
      <p:nvGrpSpPr>
        <p:cNvPr id="77" name="Shape 77"/>
        <p:cNvGrpSpPr/>
        <p:nvPr/>
      </p:nvGrpSpPr>
      <p:grpSpPr>
        <a:xfrm>
          <a:off x="0" y="0"/>
          <a:ext cx="0" cy="0"/>
          <a:chOff x="0" y="0"/>
          <a:chExt cx="0" cy="0"/>
        </a:xfrm>
      </p:grpSpPr>
      <p:sp>
        <p:nvSpPr>
          <p:cNvPr id="78" name="Google Shape;78;p17"/>
          <p:cNvSpPr txBox="1"/>
          <p:nvPr>
            <p:ph type="title"/>
          </p:nvPr>
        </p:nvSpPr>
        <p:spPr>
          <a:xfrm>
            <a:off x="720100" y="445025"/>
            <a:ext cx="77040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9" name="Google Shape;79;p17"/>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80" name="Google Shape;80;p17"/>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3">
    <p:spTree>
      <p:nvGrpSpPr>
        <p:cNvPr id="81" name="Shape 81"/>
        <p:cNvGrpSpPr/>
        <p:nvPr/>
      </p:nvGrpSpPr>
      <p:grpSpPr>
        <a:xfrm>
          <a:off x="0" y="0"/>
          <a:ext cx="0" cy="0"/>
          <a:chOff x="0" y="0"/>
          <a:chExt cx="0" cy="0"/>
        </a:xfrm>
      </p:grpSpPr>
      <p:sp>
        <p:nvSpPr>
          <p:cNvPr id="82" name="Google Shape;82;p18"/>
          <p:cNvSpPr txBox="1"/>
          <p:nvPr>
            <p:ph type="title"/>
          </p:nvPr>
        </p:nvSpPr>
        <p:spPr>
          <a:xfrm>
            <a:off x="994125" y="445025"/>
            <a:ext cx="71559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3" name="Google Shape;83;p18"/>
          <p:cNvSpPr txBox="1"/>
          <p:nvPr>
            <p:ph idx="1" type="subTitle"/>
          </p:nvPr>
        </p:nvSpPr>
        <p:spPr>
          <a:xfrm>
            <a:off x="996225" y="2585741"/>
            <a:ext cx="4132500" cy="4371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84" name="Google Shape;84;p18"/>
          <p:cNvSpPr txBox="1"/>
          <p:nvPr>
            <p:ph idx="2" type="subTitle"/>
          </p:nvPr>
        </p:nvSpPr>
        <p:spPr>
          <a:xfrm>
            <a:off x="996225" y="3036395"/>
            <a:ext cx="3583500" cy="4371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
        <p:nvSpPr>
          <p:cNvPr id="85" name="Google Shape;85;p18"/>
          <p:cNvSpPr txBox="1"/>
          <p:nvPr>
            <p:ph idx="3" type="title"/>
          </p:nvPr>
        </p:nvSpPr>
        <p:spPr>
          <a:xfrm>
            <a:off x="1962150" y="1385052"/>
            <a:ext cx="5219700" cy="43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4">
    <p:spTree>
      <p:nvGrpSpPr>
        <p:cNvPr id="86" name="Shape 86"/>
        <p:cNvGrpSpPr/>
        <p:nvPr/>
      </p:nvGrpSpPr>
      <p:grpSpPr>
        <a:xfrm>
          <a:off x="0" y="0"/>
          <a:ext cx="0" cy="0"/>
          <a:chOff x="0" y="0"/>
          <a:chExt cx="0" cy="0"/>
        </a:xfrm>
      </p:grpSpPr>
      <p:sp>
        <p:nvSpPr>
          <p:cNvPr id="87" name="Google Shape;87;p19"/>
          <p:cNvSpPr txBox="1"/>
          <p:nvPr>
            <p:ph type="title"/>
          </p:nvPr>
        </p:nvSpPr>
        <p:spPr>
          <a:xfrm>
            <a:off x="720150" y="445025"/>
            <a:ext cx="77037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8" name="Google Shape;88;p19"/>
          <p:cNvSpPr txBox="1"/>
          <p:nvPr>
            <p:ph idx="1" type="subTitle"/>
          </p:nvPr>
        </p:nvSpPr>
        <p:spPr>
          <a:xfrm>
            <a:off x="996225" y="2122220"/>
            <a:ext cx="4373700" cy="6828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89" name="Google Shape;89;p19"/>
          <p:cNvSpPr txBox="1"/>
          <p:nvPr>
            <p:ph idx="2" type="title"/>
          </p:nvPr>
        </p:nvSpPr>
        <p:spPr>
          <a:xfrm>
            <a:off x="1194025" y="1385050"/>
            <a:ext cx="6756000" cy="43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
        <p:nvSpPr>
          <p:cNvPr id="90" name="Google Shape;90;p19"/>
          <p:cNvSpPr txBox="1"/>
          <p:nvPr>
            <p:ph idx="3" type="subTitle"/>
          </p:nvPr>
        </p:nvSpPr>
        <p:spPr>
          <a:xfrm>
            <a:off x="996225" y="2834860"/>
            <a:ext cx="3261300" cy="6828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5">
    <p:spTree>
      <p:nvGrpSpPr>
        <p:cNvPr id="91" name="Shape 91"/>
        <p:cNvGrpSpPr/>
        <p:nvPr/>
      </p:nvGrpSpPr>
      <p:grpSpPr>
        <a:xfrm>
          <a:off x="0" y="0"/>
          <a:ext cx="0" cy="0"/>
          <a:chOff x="0" y="0"/>
          <a:chExt cx="0" cy="0"/>
        </a:xfrm>
      </p:grpSpPr>
      <p:sp>
        <p:nvSpPr>
          <p:cNvPr id="92" name="Google Shape;92;p20"/>
          <p:cNvSpPr txBox="1"/>
          <p:nvPr>
            <p:ph type="title"/>
          </p:nvPr>
        </p:nvSpPr>
        <p:spPr>
          <a:xfrm>
            <a:off x="1277675" y="445025"/>
            <a:ext cx="65886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3" name="Google Shape;93;p20"/>
          <p:cNvSpPr txBox="1"/>
          <p:nvPr>
            <p:ph idx="1" type="subTitle"/>
          </p:nvPr>
        </p:nvSpPr>
        <p:spPr>
          <a:xfrm>
            <a:off x="996225" y="1875200"/>
            <a:ext cx="4299600" cy="9354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94" name="Google Shape;94;p20"/>
          <p:cNvSpPr txBox="1"/>
          <p:nvPr>
            <p:ph idx="2" type="subTitle"/>
          </p:nvPr>
        </p:nvSpPr>
        <p:spPr>
          <a:xfrm>
            <a:off x="996225" y="2831850"/>
            <a:ext cx="4200900" cy="6828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1601400" y="2435650"/>
            <a:ext cx="5941200" cy="8418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3"/>
              </a:buClr>
              <a:buSzPts val="3600"/>
              <a:buNone/>
              <a:defRPr sz="4500">
                <a:solidFill>
                  <a:schemeClr val="accent3"/>
                </a:solidFill>
              </a:defRPr>
            </a:lvl1pPr>
            <a:lvl2pPr lvl="1" algn="ctr">
              <a:spcBef>
                <a:spcPts val="0"/>
              </a:spcBef>
              <a:spcAft>
                <a:spcPts val="0"/>
              </a:spcAft>
              <a:buClr>
                <a:schemeClr val="accent3"/>
              </a:buClr>
              <a:buSzPts val="3600"/>
              <a:buNone/>
              <a:defRPr sz="3600">
                <a:solidFill>
                  <a:schemeClr val="accent3"/>
                </a:solidFill>
              </a:defRPr>
            </a:lvl2pPr>
            <a:lvl3pPr lvl="2" algn="ctr">
              <a:spcBef>
                <a:spcPts val="0"/>
              </a:spcBef>
              <a:spcAft>
                <a:spcPts val="0"/>
              </a:spcAft>
              <a:buClr>
                <a:schemeClr val="accent3"/>
              </a:buClr>
              <a:buSzPts val="3600"/>
              <a:buNone/>
              <a:defRPr sz="3600">
                <a:solidFill>
                  <a:schemeClr val="accent3"/>
                </a:solidFill>
              </a:defRPr>
            </a:lvl3pPr>
            <a:lvl4pPr lvl="3" algn="ctr">
              <a:spcBef>
                <a:spcPts val="0"/>
              </a:spcBef>
              <a:spcAft>
                <a:spcPts val="0"/>
              </a:spcAft>
              <a:buClr>
                <a:schemeClr val="accent3"/>
              </a:buClr>
              <a:buSzPts val="3600"/>
              <a:buNone/>
              <a:defRPr sz="3600">
                <a:solidFill>
                  <a:schemeClr val="accent3"/>
                </a:solidFill>
              </a:defRPr>
            </a:lvl4pPr>
            <a:lvl5pPr lvl="4" algn="ctr">
              <a:spcBef>
                <a:spcPts val="0"/>
              </a:spcBef>
              <a:spcAft>
                <a:spcPts val="0"/>
              </a:spcAft>
              <a:buClr>
                <a:schemeClr val="accent3"/>
              </a:buClr>
              <a:buSzPts val="3600"/>
              <a:buNone/>
              <a:defRPr sz="3600">
                <a:solidFill>
                  <a:schemeClr val="accent3"/>
                </a:solidFill>
              </a:defRPr>
            </a:lvl5pPr>
            <a:lvl6pPr lvl="5" algn="ctr">
              <a:spcBef>
                <a:spcPts val="0"/>
              </a:spcBef>
              <a:spcAft>
                <a:spcPts val="0"/>
              </a:spcAft>
              <a:buClr>
                <a:schemeClr val="accent3"/>
              </a:buClr>
              <a:buSzPts val="3600"/>
              <a:buNone/>
              <a:defRPr sz="3600">
                <a:solidFill>
                  <a:schemeClr val="accent3"/>
                </a:solidFill>
              </a:defRPr>
            </a:lvl6pPr>
            <a:lvl7pPr lvl="6" algn="ctr">
              <a:spcBef>
                <a:spcPts val="0"/>
              </a:spcBef>
              <a:spcAft>
                <a:spcPts val="0"/>
              </a:spcAft>
              <a:buClr>
                <a:schemeClr val="accent3"/>
              </a:buClr>
              <a:buSzPts val="3600"/>
              <a:buNone/>
              <a:defRPr sz="3600">
                <a:solidFill>
                  <a:schemeClr val="accent3"/>
                </a:solidFill>
              </a:defRPr>
            </a:lvl7pPr>
            <a:lvl8pPr lvl="7" algn="ctr">
              <a:spcBef>
                <a:spcPts val="0"/>
              </a:spcBef>
              <a:spcAft>
                <a:spcPts val="0"/>
              </a:spcAft>
              <a:buClr>
                <a:schemeClr val="accent3"/>
              </a:buClr>
              <a:buSzPts val="3600"/>
              <a:buNone/>
              <a:defRPr sz="3600">
                <a:solidFill>
                  <a:schemeClr val="accent3"/>
                </a:solidFill>
              </a:defRPr>
            </a:lvl8pPr>
            <a:lvl9pPr lvl="8" algn="ctr">
              <a:spcBef>
                <a:spcPts val="0"/>
              </a:spcBef>
              <a:spcAft>
                <a:spcPts val="0"/>
              </a:spcAft>
              <a:buClr>
                <a:schemeClr val="accent3"/>
              </a:buClr>
              <a:buSzPts val="3600"/>
              <a:buNone/>
              <a:defRPr sz="3600">
                <a:solidFill>
                  <a:schemeClr val="accent3"/>
                </a:solidFill>
              </a:defRPr>
            </a:lvl9pPr>
          </a:lstStyle>
          <a:p/>
        </p:txBody>
      </p:sp>
      <p:sp>
        <p:nvSpPr>
          <p:cNvPr id="15" name="Google Shape;15;p3"/>
          <p:cNvSpPr txBox="1"/>
          <p:nvPr>
            <p:ph idx="1" type="subTitle"/>
          </p:nvPr>
        </p:nvSpPr>
        <p:spPr>
          <a:xfrm>
            <a:off x="2381400" y="3158500"/>
            <a:ext cx="4381200" cy="434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spcBef>
                <a:spcPts val="1600"/>
              </a:spcBef>
              <a:spcAft>
                <a:spcPts val="0"/>
              </a:spcAft>
              <a:buSzPts val="1400"/>
              <a:buNone/>
              <a:defRPr/>
            </a:lvl2pPr>
            <a:lvl3pPr lvl="2" rtl="0" algn="ctr">
              <a:spcBef>
                <a:spcPts val="1600"/>
              </a:spcBef>
              <a:spcAft>
                <a:spcPts val="0"/>
              </a:spcAft>
              <a:buSzPts val="1400"/>
              <a:buNone/>
              <a:defRPr/>
            </a:lvl3pPr>
            <a:lvl4pPr lvl="3" rtl="0" algn="ctr">
              <a:spcBef>
                <a:spcPts val="1600"/>
              </a:spcBef>
              <a:spcAft>
                <a:spcPts val="0"/>
              </a:spcAft>
              <a:buSzPts val="1400"/>
              <a:buNone/>
              <a:defRPr/>
            </a:lvl4pPr>
            <a:lvl5pPr lvl="4" rtl="0" algn="ctr">
              <a:spcBef>
                <a:spcPts val="1600"/>
              </a:spcBef>
              <a:spcAft>
                <a:spcPts val="0"/>
              </a:spcAft>
              <a:buSzPts val="1400"/>
              <a:buNone/>
              <a:defRPr/>
            </a:lvl5pPr>
            <a:lvl6pPr lvl="5" rtl="0" algn="ctr">
              <a:spcBef>
                <a:spcPts val="1600"/>
              </a:spcBef>
              <a:spcAft>
                <a:spcPts val="0"/>
              </a:spcAft>
              <a:buSzPts val="1400"/>
              <a:buNone/>
              <a:defRPr/>
            </a:lvl6pPr>
            <a:lvl7pPr lvl="6" rtl="0" algn="ctr">
              <a:spcBef>
                <a:spcPts val="1600"/>
              </a:spcBef>
              <a:spcAft>
                <a:spcPts val="0"/>
              </a:spcAft>
              <a:buSzPts val="1400"/>
              <a:buNone/>
              <a:defRPr/>
            </a:lvl7pPr>
            <a:lvl8pPr lvl="7" rtl="0" algn="ctr">
              <a:spcBef>
                <a:spcPts val="1600"/>
              </a:spcBef>
              <a:spcAft>
                <a:spcPts val="0"/>
              </a:spcAft>
              <a:buSzPts val="1400"/>
              <a:buNone/>
              <a:defRPr/>
            </a:lvl8pPr>
            <a:lvl9pPr lvl="8" rtl="0" algn="ctr">
              <a:spcBef>
                <a:spcPts val="1600"/>
              </a:spcBef>
              <a:spcAft>
                <a:spcPts val="1600"/>
              </a:spcAft>
              <a:buSzPts val="1400"/>
              <a:buNone/>
              <a:defRPr/>
            </a:lvl9pPr>
          </a:lstStyle>
          <a:p/>
        </p:txBody>
      </p:sp>
      <p:sp>
        <p:nvSpPr>
          <p:cNvPr id="16" name="Google Shape;16;p3"/>
          <p:cNvSpPr txBox="1"/>
          <p:nvPr>
            <p:ph hasCustomPrompt="1" idx="2" type="title"/>
          </p:nvPr>
        </p:nvSpPr>
        <p:spPr>
          <a:xfrm>
            <a:off x="3932700" y="1545775"/>
            <a:ext cx="1278600" cy="7680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4"/>
              </a:buClr>
              <a:buSzPts val="5000"/>
              <a:buNone/>
              <a:defRPr sz="7000">
                <a:solidFill>
                  <a:schemeClr val="accent3"/>
                </a:solidFill>
              </a:defRPr>
            </a:lvl1pPr>
            <a:lvl2pPr lvl="1" rtl="0" algn="ctr">
              <a:spcBef>
                <a:spcPts val="0"/>
              </a:spcBef>
              <a:spcAft>
                <a:spcPts val="0"/>
              </a:spcAft>
              <a:buClr>
                <a:schemeClr val="accent4"/>
              </a:buClr>
              <a:buSzPts val="5000"/>
              <a:buNone/>
              <a:defRPr sz="5000">
                <a:solidFill>
                  <a:schemeClr val="accent4"/>
                </a:solidFill>
              </a:defRPr>
            </a:lvl2pPr>
            <a:lvl3pPr lvl="2" rtl="0" algn="ctr">
              <a:spcBef>
                <a:spcPts val="0"/>
              </a:spcBef>
              <a:spcAft>
                <a:spcPts val="0"/>
              </a:spcAft>
              <a:buClr>
                <a:schemeClr val="accent4"/>
              </a:buClr>
              <a:buSzPts val="5000"/>
              <a:buNone/>
              <a:defRPr sz="5000">
                <a:solidFill>
                  <a:schemeClr val="accent4"/>
                </a:solidFill>
              </a:defRPr>
            </a:lvl3pPr>
            <a:lvl4pPr lvl="3" rtl="0" algn="ctr">
              <a:spcBef>
                <a:spcPts val="0"/>
              </a:spcBef>
              <a:spcAft>
                <a:spcPts val="0"/>
              </a:spcAft>
              <a:buClr>
                <a:schemeClr val="accent4"/>
              </a:buClr>
              <a:buSzPts val="5000"/>
              <a:buNone/>
              <a:defRPr sz="5000">
                <a:solidFill>
                  <a:schemeClr val="accent4"/>
                </a:solidFill>
              </a:defRPr>
            </a:lvl4pPr>
            <a:lvl5pPr lvl="4" rtl="0" algn="ctr">
              <a:spcBef>
                <a:spcPts val="0"/>
              </a:spcBef>
              <a:spcAft>
                <a:spcPts val="0"/>
              </a:spcAft>
              <a:buClr>
                <a:schemeClr val="accent4"/>
              </a:buClr>
              <a:buSzPts val="5000"/>
              <a:buNone/>
              <a:defRPr sz="5000">
                <a:solidFill>
                  <a:schemeClr val="accent4"/>
                </a:solidFill>
              </a:defRPr>
            </a:lvl5pPr>
            <a:lvl6pPr lvl="5" rtl="0" algn="ctr">
              <a:spcBef>
                <a:spcPts val="0"/>
              </a:spcBef>
              <a:spcAft>
                <a:spcPts val="0"/>
              </a:spcAft>
              <a:buClr>
                <a:schemeClr val="accent4"/>
              </a:buClr>
              <a:buSzPts val="5000"/>
              <a:buNone/>
              <a:defRPr sz="5000">
                <a:solidFill>
                  <a:schemeClr val="accent4"/>
                </a:solidFill>
              </a:defRPr>
            </a:lvl6pPr>
            <a:lvl7pPr lvl="6" rtl="0" algn="ctr">
              <a:spcBef>
                <a:spcPts val="0"/>
              </a:spcBef>
              <a:spcAft>
                <a:spcPts val="0"/>
              </a:spcAft>
              <a:buClr>
                <a:schemeClr val="accent4"/>
              </a:buClr>
              <a:buSzPts val="5000"/>
              <a:buNone/>
              <a:defRPr sz="5000">
                <a:solidFill>
                  <a:schemeClr val="accent4"/>
                </a:solidFill>
              </a:defRPr>
            </a:lvl7pPr>
            <a:lvl8pPr lvl="7" rtl="0" algn="ctr">
              <a:spcBef>
                <a:spcPts val="0"/>
              </a:spcBef>
              <a:spcAft>
                <a:spcPts val="0"/>
              </a:spcAft>
              <a:buClr>
                <a:schemeClr val="accent4"/>
              </a:buClr>
              <a:buSzPts val="5000"/>
              <a:buNone/>
              <a:defRPr sz="5000">
                <a:solidFill>
                  <a:schemeClr val="accent4"/>
                </a:solidFill>
              </a:defRPr>
            </a:lvl8pPr>
            <a:lvl9pPr lvl="8" rtl="0" algn="ctr">
              <a:spcBef>
                <a:spcPts val="0"/>
              </a:spcBef>
              <a:spcAft>
                <a:spcPts val="0"/>
              </a:spcAft>
              <a:buClr>
                <a:schemeClr val="accent4"/>
              </a:buClr>
              <a:buSzPts val="5000"/>
              <a:buNone/>
              <a:defRPr sz="5000">
                <a:solidFill>
                  <a:schemeClr val="accent4"/>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5">
    <p:spTree>
      <p:nvGrpSpPr>
        <p:cNvPr id="95" name="Shape 95"/>
        <p:cNvGrpSpPr/>
        <p:nvPr/>
      </p:nvGrpSpPr>
      <p:grpSpPr>
        <a:xfrm>
          <a:off x="0" y="0"/>
          <a:ext cx="0" cy="0"/>
          <a:chOff x="0" y="0"/>
          <a:chExt cx="0" cy="0"/>
        </a:xfrm>
      </p:grpSpPr>
      <p:sp>
        <p:nvSpPr>
          <p:cNvPr id="96" name="Google Shape;96;p21"/>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7" name="Google Shape;97;p21"/>
          <p:cNvSpPr txBox="1"/>
          <p:nvPr>
            <p:ph idx="1" type="subTitle"/>
          </p:nvPr>
        </p:nvSpPr>
        <p:spPr>
          <a:xfrm>
            <a:off x="1371600" y="3114675"/>
            <a:ext cx="1491900" cy="409800"/>
          </a:xfrm>
          <a:prstGeom prst="rect">
            <a:avLst/>
          </a:prstGeom>
        </p:spPr>
        <p:txBody>
          <a:bodyPr anchorCtr="0" anchor="ctr" bIns="91425" lIns="0" spcFirstLastPara="1" rIns="0" wrap="square" tIns="91425">
            <a:noAutofit/>
          </a:bodyPr>
          <a:lstStyle>
            <a:lvl1pPr lvl="0" rtl="0" algn="ctr">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spcBef>
                <a:spcPts val="0"/>
              </a:spcBef>
              <a:spcAft>
                <a:spcPts val="0"/>
              </a:spcAft>
              <a:buNone/>
              <a:defRPr b="1" sz="2000">
                <a:solidFill>
                  <a:schemeClr val="accent3"/>
                </a:solidFill>
                <a:latin typeface="Patrick Hand SC"/>
                <a:ea typeface="Patrick Hand SC"/>
                <a:cs typeface="Patrick Hand SC"/>
                <a:sym typeface="Patrick Hand SC"/>
              </a:defRPr>
            </a:lvl2pPr>
            <a:lvl3pPr lvl="2" rtl="0" algn="ctr">
              <a:spcBef>
                <a:spcPts val="0"/>
              </a:spcBef>
              <a:spcAft>
                <a:spcPts val="0"/>
              </a:spcAft>
              <a:buNone/>
              <a:defRPr b="1" sz="2000">
                <a:solidFill>
                  <a:schemeClr val="accent3"/>
                </a:solidFill>
                <a:latin typeface="Patrick Hand SC"/>
                <a:ea typeface="Patrick Hand SC"/>
                <a:cs typeface="Patrick Hand SC"/>
                <a:sym typeface="Patrick Hand SC"/>
              </a:defRPr>
            </a:lvl3pPr>
            <a:lvl4pPr lvl="3" rtl="0" algn="ctr">
              <a:spcBef>
                <a:spcPts val="0"/>
              </a:spcBef>
              <a:spcAft>
                <a:spcPts val="0"/>
              </a:spcAft>
              <a:buNone/>
              <a:defRPr b="1" sz="2000">
                <a:solidFill>
                  <a:schemeClr val="accent3"/>
                </a:solidFill>
                <a:latin typeface="Patrick Hand SC"/>
                <a:ea typeface="Patrick Hand SC"/>
                <a:cs typeface="Patrick Hand SC"/>
                <a:sym typeface="Patrick Hand SC"/>
              </a:defRPr>
            </a:lvl4pPr>
            <a:lvl5pPr lvl="4" rtl="0" algn="ctr">
              <a:spcBef>
                <a:spcPts val="0"/>
              </a:spcBef>
              <a:spcAft>
                <a:spcPts val="0"/>
              </a:spcAft>
              <a:buNone/>
              <a:defRPr b="1" sz="2000">
                <a:solidFill>
                  <a:schemeClr val="accent3"/>
                </a:solidFill>
                <a:latin typeface="Patrick Hand SC"/>
                <a:ea typeface="Patrick Hand SC"/>
                <a:cs typeface="Patrick Hand SC"/>
                <a:sym typeface="Patrick Hand SC"/>
              </a:defRPr>
            </a:lvl5pPr>
            <a:lvl6pPr lvl="5" rtl="0" algn="ctr">
              <a:spcBef>
                <a:spcPts val="0"/>
              </a:spcBef>
              <a:spcAft>
                <a:spcPts val="0"/>
              </a:spcAft>
              <a:buNone/>
              <a:defRPr b="1" sz="2000">
                <a:solidFill>
                  <a:schemeClr val="accent3"/>
                </a:solidFill>
                <a:latin typeface="Patrick Hand SC"/>
                <a:ea typeface="Patrick Hand SC"/>
                <a:cs typeface="Patrick Hand SC"/>
                <a:sym typeface="Patrick Hand SC"/>
              </a:defRPr>
            </a:lvl6pPr>
            <a:lvl7pPr lvl="6" rtl="0" algn="ctr">
              <a:spcBef>
                <a:spcPts val="0"/>
              </a:spcBef>
              <a:spcAft>
                <a:spcPts val="0"/>
              </a:spcAft>
              <a:buNone/>
              <a:defRPr b="1" sz="2000">
                <a:solidFill>
                  <a:schemeClr val="accent3"/>
                </a:solidFill>
                <a:latin typeface="Patrick Hand SC"/>
                <a:ea typeface="Patrick Hand SC"/>
                <a:cs typeface="Patrick Hand SC"/>
                <a:sym typeface="Patrick Hand SC"/>
              </a:defRPr>
            </a:lvl7pPr>
            <a:lvl8pPr lvl="7" rtl="0" algn="ctr">
              <a:spcBef>
                <a:spcPts val="0"/>
              </a:spcBef>
              <a:spcAft>
                <a:spcPts val="0"/>
              </a:spcAft>
              <a:buNone/>
              <a:defRPr b="1" sz="2000">
                <a:solidFill>
                  <a:schemeClr val="accent3"/>
                </a:solidFill>
                <a:latin typeface="Patrick Hand SC"/>
                <a:ea typeface="Patrick Hand SC"/>
                <a:cs typeface="Patrick Hand SC"/>
                <a:sym typeface="Patrick Hand SC"/>
              </a:defRPr>
            </a:lvl8pPr>
            <a:lvl9pPr lvl="8" rtl="0" algn="ctr">
              <a:spcBef>
                <a:spcPts val="0"/>
              </a:spcBef>
              <a:spcAft>
                <a:spcPts val="0"/>
              </a:spcAft>
              <a:buNone/>
              <a:defRPr b="1" sz="2000">
                <a:solidFill>
                  <a:schemeClr val="accent3"/>
                </a:solidFill>
                <a:latin typeface="Patrick Hand SC"/>
                <a:ea typeface="Patrick Hand SC"/>
                <a:cs typeface="Patrick Hand SC"/>
                <a:sym typeface="Patrick Hand SC"/>
              </a:defRPr>
            </a:lvl9pPr>
          </a:lstStyle>
          <a:p/>
        </p:txBody>
      </p:sp>
      <p:sp>
        <p:nvSpPr>
          <p:cNvPr id="98" name="Google Shape;98;p21"/>
          <p:cNvSpPr txBox="1"/>
          <p:nvPr>
            <p:ph idx="2" type="subTitle"/>
          </p:nvPr>
        </p:nvSpPr>
        <p:spPr>
          <a:xfrm>
            <a:off x="1371600" y="3466250"/>
            <a:ext cx="1491900" cy="8868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99" name="Google Shape;99;p21"/>
          <p:cNvSpPr txBox="1"/>
          <p:nvPr>
            <p:ph idx="3" type="subTitle"/>
          </p:nvPr>
        </p:nvSpPr>
        <p:spPr>
          <a:xfrm>
            <a:off x="6385200" y="3114675"/>
            <a:ext cx="1491900" cy="409800"/>
          </a:xfrm>
          <a:prstGeom prst="rect">
            <a:avLst/>
          </a:prstGeom>
        </p:spPr>
        <p:txBody>
          <a:bodyPr anchorCtr="0" anchor="ctr" bIns="91425" lIns="0" spcFirstLastPara="1" rIns="0" wrap="square" tIns="91425">
            <a:noAutofit/>
          </a:bodyPr>
          <a:lstStyle>
            <a:lvl1pPr lvl="0" rtl="0" algn="ctr">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spcBef>
                <a:spcPts val="0"/>
              </a:spcBef>
              <a:spcAft>
                <a:spcPts val="0"/>
              </a:spcAft>
              <a:buNone/>
              <a:defRPr b="1" sz="2000">
                <a:solidFill>
                  <a:schemeClr val="accent3"/>
                </a:solidFill>
                <a:latin typeface="Patrick Hand SC"/>
                <a:ea typeface="Patrick Hand SC"/>
                <a:cs typeface="Patrick Hand SC"/>
                <a:sym typeface="Patrick Hand SC"/>
              </a:defRPr>
            </a:lvl2pPr>
            <a:lvl3pPr lvl="2" rtl="0" algn="ctr">
              <a:spcBef>
                <a:spcPts val="0"/>
              </a:spcBef>
              <a:spcAft>
                <a:spcPts val="0"/>
              </a:spcAft>
              <a:buNone/>
              <a:defRPr b="1" sz="2000">
                <a:solidFill>
                  <a:schemeClr val="accent3"/>
                </a:solidFill>
                <a:latin typeface="Patrick Hand SC"/>
                <a:ea typeface="Patrick Hand SC"/>
                <a:cs typeface="Patrick Hand SC"/>
                <a:sym typeface="Patrick Hand SC"/>
              </a:defRPr>
            </a:lvl3pPr>
            <a:lvl4pPr lvl="3" rtl="0" algn="ctr">
              <a:spcBef>
                <a:spcPts val="0"/>
              </a:spcBef>
              <a:spcAft>
                <a:spcPts val="0"/>
              </a:spcAft>
              <a:buNone/>
              <a:defRPr b="1" sz="2000">
                <a:solidFill>
                  <a:schemeClr val="accent3"/>
                </a:solidFill>
                <a:latin typeface="Patrick Hand SC"/>
                <a:ea typeface="Patrick Hand SC"/>
                <a:cs typeface="Patrick Hand SC"/>
                <a:sym typeface="Patrick Hand SC"/>
              </a:defRPr>
            </a:lvl4pPr>
            <a:lvl5pPr lvl="4" rtl="0" algn="ctr">
              <a:spcBef>
                <a:spcPts val="0"/>
              </a:spcBef>
              <a:spcAft>
                <a:spcPts val="0"/>
              </a:spcAft>
              <a:buNone/>
              <a:defRPr b="1" sz="2000">
                <a:solidFill>
                  <a:schemeClr val="accent3"/>
                </a:solidFill>
                <a:latin typeface="Patrick Hand SC"/>
                <a:ea typeface="Patrick Hand SC"/>
                <a:cs typeface="Patrick Hand SC"/>
                <a:sym typeface="Patrick Hand SC"/>
              </a:defRPr>
            </a:lvl5pPr>
            <a:lvl6pPr lvl="5" rtl="0" algn="ctr">
              <a:spcBef>
                <a:spcPts val="0"/>
              </a:spcBef>
              <a:spcAft>
                <a:spcPts val="0"/>
              </a:spcAft>
              <a:buNone/>
              <a:defRPr b="1" sz="2000">
                <a:solidFill>
                  <a:schemeClr val="accent3"/>
                </a:solidFill>
                <a:latin typeface="Patrick Hand SC"/>
                <a:ea typeface="Patrick Hand SC"/>
                <a:cs typeface="Patrick Hand SC"/>
                <a:sym typeface="Patrick Hand SC"/>
              </a:defRPr>
            </a:lvl6pPr>
            <a:lvl7pPr lvl="6" rtl="0" algn="ctr">
              <a:spcBef>
                <a:spcPts val="0"/>
              </a:spcBef>
              <a:spcAft>
                <a:spcPts val="0"/>
              </a:spcAft>
              <a:buNone/>
              <a:defRPr b="1" sz="2000">
                <a:solidFill>
                  <a:schemeClr val="accent3"/>
                </a:solidFill>
                <a:latin typeface="Patrick Hand SC"/>
                <a:ea typeface="Patrick Hand SC"/>
                <a:cs typeface="Patrick Hand SC"/>
                <a:sym typeface="Patrick Hand SC"/>
              </a:defRPr>
            </a:lvl7pPr>
            <a:lvl8pPr lvl="7" rtl="0" algn="ctr">
              <a:spcBef>
                <a:spcPts val="0"/>
              </a:spcBef>
              <a:spcAft>
                <a:spcPts val="0"/>
              </a:spcAft>
              <a:buNone/>
              <a:defRPr b="1" sz="2000">
                <a:solidFill>
                  <a:schemeClr val="accent3"/>
                </a:solidFill>
                <a:latin typeface="Patrick Hand SC"/>
                <a:ea typeface="Patrick Hand SC"/>
                <a:cs typeface="Patrick Hand SC"/>
                <a:sym typeface="Patrick Hand SC"/>
              </a:defRPr>
            </a:lvl8pPr>
            <a:lvl9pPr lvl="8" rtl="0" algn="ctr">
              <a:spcBef>
                <a:spcPts val="0"/>
              </a:spcBef>
              <a:spcAft>
                <a:spcPts val="0"/>
              </a:spcAft>
              <a:buNone/>
              <a:defRPr b="1" sz="2000">
                <a:solidFill>
                  <a:schemeClr val="accent3"/>
                </a:solidFill>
                <a:latin typeface="Patrick Hand SC"/>
                <a:ea typeface="Patrick Hand SC"/>
                <a:cs typeface="Patrick Hand SC"/>
                <a:sym typeface="Patrick Hand SC"/>
              </a:defRPr>
            </a:lvl9pPr>
          </a:lstStyle>
          <a:p/>
        </p:txBody>
      </p:sp>
      <p:sp>
        <p:nvSpPr>
          <p:cNvPr id="100" name="Google Shape;100;p21"/>
          <p:cNvSpPr txBox="1"/>
          <p:nvPr>
            <p:ph idx="4" type="subTitle"/>
          </p:nvPr>
        </p:nvSpPr>
        <p:spPr>
          <a:xfrm>
            <a:off x="6385200" y="3466250"/>
            <a:ext cx="1491900" cy="8868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
        <p:nvSpPr>
          <p:cNvPr id="101" name="Google Shape;101;p21"/>
          <p:cNvSpPr txBox="1"/>
          <p:nvPr>
            <p:ph idx="5" type="subTitle"/>
          </p:nvPr>
        </p:nvSpPr>
        <p:spPr>
          <a:xfrm>
            <a:off x="3878400" y="3114675"/>
            <a:ext cx="1491900" cy="409800"/>
          </a:xfrm>
          <a:prstGeom prst="rect">
            <a:avLst/>
          </a:prstGeom>
        </p:spPr>
        <p:txBody>
          <a:bodyPr anchorCtr="0" anchor="ctr" bIns="91425" lIns="0" spcFirstLastPara="1" rIns="0" wrap="square" tIns="91425">
            <a:noAutofit/>
          </a:bodyPr>
          <a:lstStyle>
            <a:lvl1pPr lvl="0" rtl="0" algn="ctr">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ctr">
              <a:spcBef>
                <a:spcPts val="0"/>
              </a:spcBef>
              <a:spcAft>
                <a:spcPts val="0"/>
              </a:spcAft>
              <a:buNone/>
              <a:defRPr b="1" sz="2000">
                <a:solidFill>
                  <a:schemeClr val="accent3"/>
                </a:solidFill>
                <a:latin typeface="Patrick Hand SC"/>
                <a:ea typeface="Patrick Hand SC"/>
                <a:cs typeface="Patrick Hand SC"/>
                <a:sym typeface="Patrick Hand SC"/>
              </a:defRPr>
            </a:lvl2pPr>
            <a:lvl3pPr lvl="2" rtl="0" algn="ctr">
              <a:spcBef>
                <a:spcPts val="0"/>
              </a:spcBef>
              <a:spcAft>
                <a:spcPts val="0"/>
              </a:spcAft>
              <a:buNone/>
              <a:defRPr b="1" sz="2000">
                <a:solidFill>
                  <a:schemeClr val="accent3"/>
                </a:solidFill>
                <a:latin typeface="Patrick Hand SC"/>
                <a:ea typeface="Patrick Hand SC"/>
                <a:cs typeface="Patrick Hand SC"/>
                <a:sym typeface="Patrick Hand SC"/>
              </a:defRPr>
            </a:lvl3pPr>
            <a:lvl4pPr lvl="3" rtl="0" algn="ctr">
              <a:spcBef>
                <a:spcPts val="0"/>
              </a:spcBef>
              <a:spcAft>
                <a:spcPts val="0"/>
              </a:spcAft>
              <a:buNone/>
              <a:defRPr b="1" sz="2000">
                <a:solidFill>
                  <a:schemeClr val="accent3"/>
                </a:solidFill>
                <a:latin typeface="Patrick Hand SC"/>
                <a:ea typeface="Patrick Hand SC"/>
                <a:cs typeface="Patrick Hand SC"/>
                <a:sym typeface="Patrick Hand SC"/>
              </a:defRPr>
            </a:lvl4pPr>
            <a:lvl5pPr lvl="4" rtl="0" algn="ctr">
              <a:spcBef>
                <a:spcPts val="0"/>
              </a:spcBef>
              <a:spcAft>
                <a:spcPts val="0"/>
              </a:spcAft>
              <a:buNone/>
              <a:defRPr b="1" sz="2000">
                <a:solidFill>
                  <a:schemeClr val="accent3"/>
                </a:solidFill>
                <a:latin typeface="Patrick Hand SC"/>
                <a:ea typeface="Patrick Hand SC"/>
                <a:cs typeface="Patrick Hand SC"/>
                <a:sym typeface="Patrick Hand SC"/>
              </a:defRPr>
            </a:lvl5pPr>
            <a:lvl6pPr lvl="5" rtl="0" algn="ctr">
              <a:spcBef>
                <a:spcPts val="0"/>
              </a:spcBef>
              <a:spcAft>
                <a:spcPts val="0"/>
              </a:spcAft>
              <a:buNone/>
              <a:defRPr b="1" sz="2000">
                <a:solidFill>
                  <a:schemeClr val="accent3"/>
                </a:solidFill>
                <a:latin typeface="Patrick Hand SC"/>
                <a:ea typeface="Patrick Hand SC"/>
                <a:cs typeface="Patrick Hand SC"/>
                <a:sym typeface="Patrick Hand SC"/>
              </a:defRPr>
            </a:lvl6pPr>
            <a:lvl7pPr lvl="6" rtl="0" algn="ctr">
              <a:spcBef>
                <a:spcPts val="0"/>
              </a:spcBef>
              <a:spcAft>
                <a:spcPts val="0"/>
              </a:spcAft>
              <a:buNone/>
              <a:defRPr b="1" sz="2000">
                <a:solidFill>
                  <a:schemeClr val="accent3"/>
                </a:solidFill>
                <a:latin typeface="Patrick Hand SC"/>
                <a:ea typeface="Patrick Hand SC"/>
                <a:cs typeface="Patrick Hand SC"/>
                <a:sym typeface="Patrick Hand SC"/>
              </a:defRPr>
            </a:lvl7pPr>
            <a:lvl8pPr lvl="7" rtl="0" algn="ctr">
              <a:spcBef>
                <a:spcPts val="0"/>
              </a:spcBef>
              <a:spcAft>
                <a:spcPts val="0"/>
              </a:spcAft>
              <a:buNone/>
              <a:defRPr b="1" sz="2000">
                <a:solidFill>
                  <a:schemeClr val="accent3"/>
                </a:solidFill>
                <a:latin typeface="Patrick Hand SC"/>
                <a:ea typeface="Patrick Hand SC"/>
                <a:cs typeface="Patrick Hand SC"/>
                <a:sym typeface="Patrick Hand SC"/>
              </a:defRPr>
            </a:lvl8pPr>
            <a:lvl9pPr lvl="8" rtl="0" algn="ctr">
              <a:spcBef>
                <a:spcPts val="0"/>
              </a:spcBef>
              <a:spcAft>
                <a:spcPts val="0"/>
              </a:spcAft>
              <a:buNone/>
              <a:defRPr b="1" sz="2000">
                <a:solidFill>
                  <a:schemeClr val="accent3"/>
                </a:solidFill>
                <a:latin typeface="Patrick Hand SC"/>
                <a:ea typeface="Patrick Hand SC"/>
                <a:cs typeface="Patrick Hand SC"/>
                <a:sym typeface="Patrick Hand SC"/>
              </a:defRPr>
            </a:lvl9pPr>
          </a:lstStyle>
          <a:p/>
        </p:txBody>
      </p:sp>
      <p:sp>
        <p:nvSpPr>
          <p:cNvPr id="102" name="Google Shape;102;p21"/>
          <p:cNvSpPr txBox="1"/>
          <p:nvPr>
            <p:ph idx="6" type="subTitle"/>
          </p:nvPr>
        </p:nvSpPr>
        <p:spPr>
          <a:xfrm>
            <a:off x="3878401" y="3466250"/>
            <a:ext cx="1491900" cy="886800"/>
          </a:xfrm>
          <a:prstGeom prst="rect">
            <a:avLst/>
          </a:prstGeom>
        </p:spPr>
        <p:txBody>
          <a:bodyPr anchorCtr="0" anchor="t" bIns="91425" lIns="0" spcFirstLastPara="1" rIns="0" wrap="square" tIns="91425">
            <a:noAutofit/>
          </a:bodyPr>
          <a:lstStyle>
            <a:lvl1pPr lvl="0" rtl="0" algn="ctr">
              <a:spcBef>
                <a:spcPts val="0"/>
              </a:spcBef>
              <a:spcAft>
                <a:spcPts val="0"/>
              </a:spcAft>
              <a:buNone/>
              <a:defRPr sz="1400"/>
            </a:lvl1pPr>
            <a:lvl2pPr lvl="1" rtl="0" algn="ctr">
              <a:spcBef>
                <a:spcPts val="1600"/>
              </a:spcBef>
              <a:spcAft>
                <a:spcPts val="0"/>
              </a:spcAft>
              <a:buNone/>
              <a:defRPr sz="1400"/>
            </a:lvl2pPr>
            <a:lvl3pPr lvl="2" rtl="0" algn="ctr">
              <a:spcBef>
                <a:spcPts val="1600"/>
              </a:spcBef>
              <a:spcAft>
                <a:spcPts val="0"/>
              </a:spcAft>
              <a:buNone/>
              <a:defRPr sz="1400"/>
            </a:lvl3pPr>
            <a:lvl4pPr lvl="3" rtl="0" algn="ctr">
              <a:spcBef>
                <a:spcPts val="1600"/>
              </a:spcBef>
              <a:spcAft>
                <a:spcPts val="0"/>
              </a:spcAft>
              <a:buNone/>
              <a:defRPr sz="1400"/>
            </a:lvl4pPr>
            <a:lvl5pPr lvl="4" rtl="0" algn="ctr">
              <a:spcBef>
                <a:spcPts val="1600"/>
              </a:spcBef>
              <a:spcAft>
                <a:spcPts val="0"/>
              </a:spcAft>
              <a:buNone/>
              <a:defRPr sz="1400"/>
            </a:lvl5pPr>
            <a:lvl6pPr lvl="5" rtl="0" algn="ctr">
              <a:spcBef>
                <a:spcPts val="1600"/>
              </a:spcBef>
              <a:spcAft>
                <a:spcPts val="0"/>
              </a:spcAft>
              <a:buNone/>
              <a:defRPr sz="1400"/>
            </a:lvl6pPr>
            <a:lvl7pPr lvl="6" rtl="0" algn="ctr">
              <a:spcBef>
                <a:spcPts val="1600"/>
              </a:spcBef>
              <a:spcAft>
                <a:spcPts val="0"/>
              </a:spcAft>
              <a:buNone/>
              <a:defRPr sz="1400"/>
            </a:lvl7pPr>
            <a:lvl8pPr lvl="7" rtl="0" algn="ctr">
              <a:spcBef>
                <a:spcPts val="1600"/>
              </a:spcBef>
              <a:spcAft>
                <a:spcPts val="0"/>
              </a:spcAft>
              <a:buNone/>
              <a:defRPr sz="1400"/>
            </a:lvl8pPr>
            <a:lvl9pPr lvl="8" rtl="0" algn="ctr">
              <a:spcBef>
                <a:spcPts val="1600"/>
              </a:spcBef>
              <a:spcAft>
                <a:spcPts val="1600"/>
              </a:spcAft>
              <a:buNone/>
              <a:defRPr sz="14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4">
    <p:spTree>
      <p:nvGrpSpPr>
        <p:cNvPr id="103" name="Shape 103"/>
        <p:cNvGrpSpPr/>
        <p:nvPr/>
      </p:nvGrpSpPr>
      <p:grpSpPr>
        <a:xfrm>
          <a:off x="0" y="0"/>
          <a:ext cx="0" cy="0"/>
          <a:chOff x="0" y="0"/>
          <a:chExt cx="0" cy="0"/>
        </a:xfrm>
      </p:grpSpPr>
      <p:sp>
        <p:nvSpPr>
          <p:cNvPr id="104" name="Google Shape;104;p22"/>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5" name="Google Shape;105;p22"/>
          <p:cNvSpPr txBox="1"/>
          <p:nvPr>
            <p:ph idx="1" type="subTitle"/>
          </p:nvPr>
        </p:nvSpPr>
        <p:spPr>
          <a:xfrm>
            <a:off x="1061850" y="1591250"/>
            <a:ext cx="1732200" cy="5727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9pPr>
          </a:lstStyle>
          <a:p/>
        </p:txBody>
      </p:sp>
      <p:sp>
        <p:nvSpPr>
          <p:cNvPr id="106" name="Google Shape;106;p22"/>
          <p:cNvSpPr txBox="1"/>
          <p:nvPr>
            <p:ph idx="2" type="subTitle"/>
          </p:nvPr>
        </p:nvSpPr>
        <p:spPr>
          <a:xfrm>
            <a:off x="1061850" y="2181850"/>
            <a:ext cx="1732200" cy="5727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
        <p:nvSpPr>
          <p:cNvPr id="107" name="Google Shape;107;p22"/>
          <p:cNvSpPr txBox="1"/>
          <p:nvPr>
            <p:ph idx="3" type="subTitle"/>
          </p:nvPr>
        </p:nvSpPr>
        <p:spPr>
          <a:xfrm>
            <a:off x="6532649" y="1591250"/>
            <a:ext cx="1732200" cy="572700"/>
          </a:xfrm>
          <a:prstGeom prst="rect">
            <a:avLst/>
          </a:prstGeom>
        </p:spPr>
        <p:txBody>
          <a:bodyPr anchorCtr="0" anchor="t" bIns="91425" lIns="0" spcFirstLastPara="1" rIns="0" wrap="square" tIns="91425">
            <a:noAutofit/>
          </a:bodyPr>
          <a:lstStyle>
            <a:lvl1pPr lvl="0"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gn="r">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gn="r">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108" name="Google Shape;108;p22"/>
          <p:cNvSpPr txBox="1"/>
          <p:nvPr>
            <p:ph idx="4" type="subTitle"/>
          </p:nvPr>
        </p:nvSpPr>
        <p:spPr>
          <a:xfrm>
            <a:off x="6532651" y="2181850"/>
            <a:ext cx="1732200" cy="572700"/>
          </a:xfrm>
          <a:prstGeom prst="rect">
            <a:avLst/>
          </a:prstGeom>
        </p:spPr>
        <p:txBody>
          <a:bodyPr anchorCtr="0" anchor="t" bIns="91425" lIns="0" spcFirstLastPara="1" rIns="0" wrap="square" tIns="91425">
            <a:noAutofit/>
          </a:bodyPr>
          <a:lstStyle>
            <a:lvl1pPr lvl="0" rtl="0" algn="r">
              <a:spcBef>
                <a:spcPts val="0"/>
              </a:spcBef>
              <a:spcAft>
                <a:spcPts val="0"/>
              </a:spcAft>
              <a:buNone/>
              <a:defRPr sz="1400"/>
            </a:lvl1pPr>
            <a:lvl2pPr lvl="1" rtl="0" algn="r">
              <a:spcBef>
                <a:spcPts val="1600"/>
              </a:spcBef>
              <a:spcAft>
                <a:spcPts val="0"/>
              </a:spcAft>
              <a:buNone/>
              <a:defRPr sz="1400"/>
            </a:lvl2pPr>
            <a:lvl3pPr lvl="2" rtl="0" algn="r">
              <a:spcBef>
                <a:spcPts val="1600"/>
              </a:spcBef>
              <a:spcAft>
                <a:spcPts val="0"/>
              </a:spcAft>
              <a:buNone/>
              <a:defRPr sz="1400"/>
            </a:lvl3pPr>
            <a:lvl4pPr lvl="3" rtl="0" algn="r">
              <a:spcBef>
                <a:spcPts val="1600"/>
              </a:spcBef>
              <a:spcAft>
                <a:spcPts val="0"/>
              </a:spcAft>
              <a:buNone/>
              <a:defRPr sz="1400"/>
            </a:lvl4pPr>
            <a:lvl5pPr lvl="4" rtl="0" algn="r">
              <a:spcBef>
                <a:spcPts val="1600"/>
              </a:spcBef>
              <a:spcAft>
                <a:spcPts val="0"/>
              </a:spcAft>
              <a:buNone/>
              <a:defRPr sz="1400"/>
            </a:lvl5pPr>
            <a:lvl6pPr lvl="5" rtl="0" algn="r">
              <a:spcBef>
                <a:spcPts val="1600"/>
              </a:spcBef>
              <a:spcAft>
                <a:spcPts val="0"/>
              </a:spcAft>
              <a:buNone/>
              <a:defRPr sz="1400"/>
            </a:lvl6pPr>
            <a:lvl7pPr lvl="6" rtl="0" algn="r">
              <a:spcBef>
                <a:spcPts val="1600"/>
              </a:spcBef>
              <a:spcAft>
                <a:spcPts val="0"/>
              </a:spcAft>
              <a:buNone/>
              <a:defRPr sz="1400"/>
            </a:lvl7pPr>
            <a:lvl8pPr lvl="7" rtl="0" algn="r">
              <a:spcBef>
                <a:spcPts val="1600"/>
              </a:spcBef>
              <a:spcAft>
                <a:spcPts val="0"/>
              </a:spcAft>
              <a:buNone/>
              <a:defRPr sz="1400"/>
            </a:lvl8pPr>
            <a:lvl9pPr lvl="8" rtl="0" algn="r">
              <a:spcBef>
                <a:spcPts val="1600"/>
              </a:spcBef>
              <a:spcAft>
                <a:spcPts val="1600"/>
              </a:spcAft>
              <a:buNone/>
              <a:defRPr sz="1400"/>
            </a:lvl9pPr>
          </a:lstStyle>
          <a:p/>
        </p:txBody>
      </p:sp>
      <p:sp>
        <p:nvSpPr>
          <p:cNvPr id="109" name="Google Shape;109;p22"/>
          <p:cNvSpPr txBox="1"/>
          <p:nvPr>
            <p:ph idx="5" type="subTitle"/>
          </p:nvPr>
        </p:nvSpPr>
        <p:spPr>
          <a:xfrm>
            <a:off x="1061850" y="3044000"/>
            <a:ext cx="1732200" cy="5727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110" name="Google Shape;110;p22"/>
          <p:cNvSpPr txBox="1"/>
          <p:nvPr>
            <p:ph idx="6" type="subTitle"/>
          </p:nvPr>
        </p:nvSpPr>
        <p:spPr>
          <a:xfrm>
            <a:off x="1061850" y="3634600"/>
            <a:ext cx="1732200" cy="5727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
        <p:nvSpPr>
          <p:cNvPr id="111" name="Google Shape;111;p22"/>
          <p:cNvSpPr txBox="1"/>
          <p:nvPr>
            <p:ph idx="7" type="subTitle"/>
          </p:nvPr>
        </p:nvSpPr>
        <p:spPr>
          <a:xfrm>
            <a:off x="6532649" y="3044000"/>
            <a:ext cx="1732200" cy="572700"/>
          </a:xfrm>
          <a:prstGeom prst="rect">
            <a:avLst/>
          </a:prstGeom>
        </p:spPr>
        <p:txBody>
          <a:bodyPr anchorCtr="0" anchor="b" bIns="91425" lIns="0" spcFirstLastPara="1" rIns="0" wrap="square" tIns="91425">
            <a:noAutofit/>
          </a:bodyPr>
          <a:lstStyle>
            <a:lvl1pPr lvl="0"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2pPr>
            <a:lvl3pPr lvl="2"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3pPr>
            <a:lvl4pPr lvl="3"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4pPr>
            <a:lvl5pPr lvl="4"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5pPr>
            <a:lvl6pPr lvl="5"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6pPr>
            <a:lvl7pPr lvl="6"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7pPr>
            <a:lvl8pPr lvl="7"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8pPr>
            <a:lvl9pPr lvl="8" rtl="0" algn="r">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9pPr>
          </a:lstStyle>
          <a:p/>
        </p:txBody>
      </p:sp>
      <p:sp>
        <p:nvSpPr>
          <p:cNvPr id="112" name="Google Shape;112;p22"/>
          <p:cNvSpPr txBox="1"/>
          <p:nvPr>
            <p:ph idx="8" type="subTitle"/>
          </p:nvPr>
        </p:nvSpPr>
        <p:spPr>
          <a:xfrm>
            <a:off x="6532651" y="3634600"/>
            <a:ext cx="1732200" cy="572700"/>
          </a:xfrm>
          <a:prstGeom prst="rect">
            <a:avLst/>
          </a:prstGeom>
        </p:spPr>
        <p:txBody>
          <a:bodyPr anchorCtr="0" anchor="t" bIns="91425" lIns="0" spcFirstLastPara="1" rIns="0" wrap="square" tIns="91425">
            <a:noAutofit/>
          </a:bodyPr>
          <a:lstStyle>
            <a:lvl1pPr lvl="0" rtl="0" algn="r">
              <a:spcBef>
                <a:spcPts val="0"/>
              </a:spcBef>
              <a:spcAft>
                <a:spcPts val="0"/>
              </a:spcAft>
              <a:buNone/>
              <a:defRPr sz="1400"/>
            </a:lvl1pPr>
            <a:lvl2pPr lvl="1" rtl="0" algn="r">
              <a:spcBef>
                <a:spcPts val="1600"/>
              </a:spcBef>
              <a:spcAft>
                <a:spcPts val="0"/>
              </a:spcAft>
              <a:buNone/>
              <a:defRPr sz="1400"/>
            </a:lvl2pPr>
            <a:lvl3pPr lvl="2" rtl="0" algn="r">
              <a:spcBef>
                <a:spcPts val="1600"/>
              </a:spcBef>
              <a:spcAft>
                <a:spcPts val="0"/>
              </a:spcAft>
              <a:buNone/>
              <a:defRPr sz="1400"/>
            </a:lvl3pPr>
            <a:lvl4pPr lvl="3" rtl="0" algn="r">
              <a:spcBef>
                <a:spcPts val="1600"/>
              </a:spcBef>
              <a:spcAft>
                <a:spcPts val="0"/>
              </a:spcAft>
              <a:buNone/>
              <a:defRPr sz="1400"/>
            </a:lvl4pPr>
            <a:lvl5pPr lvl="4" rtl="0" algn="r">
              <a:spcBef>
                <a:spcPts val="1600"/>
              </a:spcBef>
              <a:spcAft>
                <a:spcPts val="0"/>
              </a:spcAft>
              <a:buNone/>
              <a:defRPr sz="1400"/>
            </a:lvl5pPr>
            <a:lvl6pPr lvl="5" rtl="0" algn="r">
              <a:spcBef>
                <a:spcPts val="1600"/>
              </a:spcBef>
              <a:spcAft>
                <a:spcPts val="0"/>
              </a:spcAft>
              <a:buNone/>
              <a:defRPr sz="1400"/>
            </a:lvl6pPr>
            <a:lvl7pPr lvl="6" rtl="0" algn="r">
              <a:spcBef>
                <a:spcPts val="1600"/>
              </a:spcBef>
              <a:spcAft>
                <a:spcPts val="0"/>
              </a:spcAft>
              <a:buNone/>
              <a:defRPr sz="1400"/>
            </a:lvl7pPr>
            <a:lvl8pPr lvl="7" rtl="0" algn="r">
              <a:spcBef>
                <a:spcPts val="1600"/>
              </a:spcBef>
              <a:spcAft>
                <a:spcPts val="0"/>
              </a:spcAft>
              <a:buNone/>
              <a:defRPr sz="1400"/>
            </a:lvl8pPr>
            <a:lvl9pPr lvl="8" rtl="0" algn="r">
              <a:spcBef>
                <a:spcPts val="1600"/>
              </a:spcBef>
              <a:spcAft>
                <a:spcPts val="1600"/>
              </a:spcAft>
              <a:buNone/>
              <a:defRPr sz="14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8">
    <p:spTree>
      <p:nvGrpSpPr>
        <p:cNvPr id="113" name="Shape 113"/>
        <p:cNvGrpSpPr/>
        <p:nvPr/>
      </p:nvGrpSpPr>
      <p:grpSpPr>
        <a:xfrm>
          <a:off x="0" y="0"/>
          <a:ext cx="0" cy="0"/>
          <a:chOff x="0" y="0"/>
          <a:chExt cx="0" cy="0"/>
        </a:xfrm>
      </p:grpSpPr>
      <p:sp>
        <p:nvSpPr>
          <p:cNvPr id="114" name="Google Shape;114;p23"/>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5" name="Google Shape;115;p23"/>
          <p:cNvSpPr txBox="1"/>
          <p:nvPr>
            <p:ph idx="2" type="title"/>
          </p:nvPr>
        </p:nvSpPr>
        <p:spPr>
          <a:xfrm>
            <a:off x="1962150" y="1385052"/>
            <a:ext cx="5219700" cy="43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8">
    <p:spTree>
      <p:nvGrpSpPr>
        <p:cNvPr id="116" name="Shape 116"/>
        <p:cNvGrpSpPr/>
        <p:nvPr/>
      </p:nvGrpSpPr>
      <p:grpSpPr>
        <a:xfrm>
          <a:off x="0" y="0"/>
          <a:ext cx="0" cy="0"/>
          <a:chOff x="0" y="0"/>
          <a:chExt cx="0" cy="0"/>
        </a:xfrm>
      </p:grpSpPr>
      <p:sp>
        <p:nvSpPr>
          <p:cNvPr id="117" name="Google Shape;117;p24"/>
          <p:cNvSpPr txBox="1"/>
          <p:nvPr>
            <p:ph hasCustomPrompt="1" type="title"/>
          </p:nvPr>
        </p:nvSpPr>
        <p:spPr>
          <a:xfrm>
            <a:off x="2627550" y="912113"/>
            <a:ext cx="3888900" cy="661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5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118" name="Google Shape;118;p24"/>
          <p:cNvSpPr txBox="1"/>
          <p:nvPr>
            <p:ph idx="1" type="subTitle"/>
          </p:nvPr>
        </p:nvSpPr>
        <p:spPr>
          <a:xfrm>
            <a:off x="2627550" y="1566713"/>
            <a:ext cx="3888900" cy="38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9" name="Google Shape;119;p24"/>
          <p:cNvSpPr txBox="1"/>
          <p:nvPr>
            <p:ph hasCustomPrompt="1" idx="2" type="title"/>
          </p:nvPr>
        </p:nvSpPr>
        <p:spPr>
          <a:xfrm>
            <a:off x="2627550" y="2093213"/>
            <a:ext cx="3888900" cy="661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5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120" name="Google Shape;120;p24"/>
          <p:cNvSpPr txBox="1"/>
          <p:nvPr>
            <p:ph idx="3" type="subTitle"/>
          </p:nvPr>
        </p:nvSpPr>
        <p:spPr>
          <a:xfrm>
            <a:off x="2627550" y="2645913"/>
            <a:ext cx="3888900" cy="38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21" name="Google Shape;121;p24"/>
          <p:cNvSpPr txBox="1"/>
          <p:nvPr>
            <p:ph hasCustomPrompt="1" idx="4" type="title"/>
          </p:nvPr>
        </p:nvSpPr>
        <p:spPr>
          <a:xfrm>
            <a:off x="2627550" y="3277963"/>
            <a:ext cx="3888900" cy="661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5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122" name="Google Shape;122;p24"/>
          <p:cNvSpPr txBox="1"/>
          <p:nvPr>
            <p:ph idx="5" type="subTitle"/>
          </p:nvPr>
        </p:nvSpPr>
        <p:spPr>
          <a:xfrm>
            <a:off x="2627550" y="3827087"/>
            <a:ext cx="3888900" cy="388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17">
    <p:spTree>
      <p:nvGrpSpPr>
        <p:cNvPr id="123" name="Shape 123"/>
        <p:cNvGrpSpPr/>
        <p:nvPr/>
      </p:nvGrpSpPr>
      <p:grpSpPr>
        <a:xfrm>
          <a:off x="0" y="0"/>
          <a:ext cx="0" cy="0"/>
          <a:chOff x="0" y="0"/>
          <a:chExt cx="0" cy="0"/>
        </a:xfrm>
      </p:grpSpPr>
      <p:sp>
        <p:nvSpPr>
          <p:cNvPr id="124" name="Google Shape;124;p25"/>
          <p:cNvSpPr txBox="1"/>
          <p:nvPr>
            <p:ph type="title"/>
          </p:nvPr>
        </p:nvSpPr>
        <p:spPr>
          <a:xfrm>
            <a:off x="996225" y="1454800"/>
            <a:ext cx="2189400" cy="11361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5" name="Google Shape;125;p25"/>
          <p:cNvSpPr txBox="1"/>
          <p:nvPr>
            <p:ph idx="1" type="subTitle"/>
          </p:nvPr>
        </p:nvSpPr>
        <p:spPr>
          <a:xfrm>
            <a:off x="996225" y="2652800"/>
            <a:ext cx="2488200" cy="1035900"/>
          </a:xfrm>
          <a:prstGeom prst="rect">
            <a:avLst/>
          </a:prstGeom>
        </p:spPr>
        <p:txBody>
          <a:bodyPr anchorCtr="0" anchor="t" bIns="91425" lIns="9000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7">
  <p:cSld name="CUSTOM_17_1">
    <p:spTree>
      <p:nvGrpSpPr>
        <p:cNvPr id="126" name="Shape 126"/>
        <p:cNvGrpSpPr/>
        <p:nvPr/>
      </p:nvGrpSpPr>
      <p:grpSpPr>
        <a:xfrm>
          <a:off x="0" y="0"/>
          <a:ext cx="0" cy="0"/>
          <a:chOff x="0" y="0"/>
          <a:chExt cx="0" cy="0"/>
        </a:xfrm>
      </p:grpSpPr>
      <p:sp>
        <p:nvSpPr>
          <p:cNvPr id="127" name="Google Shape;127;p26"/>
          <p:cNvSpPr txBox="1"/>
          <p:nvPr>
            <p:ph type="title"/>
          </p:nvPr>
        </p:nvSpPr>
        <p:spPr>
          <a:xfrm flipH="1">
            <a:off x="5958375" y="1454800"/>
            <a:ext cx="2189400" cy="1136100"/>
          </a:xfrm>
          <a:prstGeom prst="rect">
            <a:avLst/>
          </a:prstGeom>
        </p:spPr>
        <p:txBody>
          <a:bodyPr anchorCtr="0" anchor="ctr" bIns="91425" lIns="91425" spcFirstLastPara="1" rIns="90000" wrap="square" tIns="91425">
            <a:noAutofit/>
          </a:bodyPr>
          <a:lstStyle>
            <a:lvl1pPr lvl="0" rtl="0" algn="r">
              <a:lnSpc>
                <a:spcPct val="80000"/>
              </a:lnSpc>
              <a:spcBef>
                <a:spcPts val="0"/>
              </a:spcBef>
              <a:spcAft>
                <a:spcPts val="0"/>
              </a:spcAft>
              <a:buSzPts val="3500"/>
              <a:buNone/>
              <a:defRPr/>
            </a:lvl1pPr>
            <a:lvl2pPr lvl="1" rtl="0" algn="r">
              <a:spcBef>
                <a:spcPts val="0"/>
              </a:spcBef>
              <a:spcAft>
                <a:spcPts val="0"/>
              </a:spcAft>
              <a:buSzPts val="3500"/>
              <a:buNone/>
              <a:defRPr/>
            </a:lvl2pPr>
            <a:lvl3pPr lvl="2" rtl="0" algn="r">
              <a:spcBef>
                <a:spcPts val="0"/>
              </a:spcBef>
              <a:spcAft>
                <a:spcPts val="0"/>
              </a:spcAft>
              <a:buSzPts val="3500"/>
              <a:buNone/>
              <a:defRPr/>
            </a:lvl3pPr>
            <a:lvl4pPr lvl="3" rtl="0" algn="r">
              <a:spcBef>
                <a:spcPts val="0"/>
              </a:spcBef>
              <a:spcAft>
                <a:spcPts val="0"/>
              </a:spcAft>
              <a:buSzPts val="3500"/>
              <a:buNone/>
              <a:defRPr/>
            </a:lvl4pPr>
            <a:lvl5pPr lvl="4" rtl="0" algn="r">
              <a:spcBef>
                <a:spcPts val="0"/>
              </a:spcBef>
              <a:spcAft>
                <a:spcPts val="0"/>
              </a:spcAft>
              <a:buSzPts val="3500"/>
              <a:buNone/>
              <a:defRPr/>
            </a:lvl5pPr>
            <a:lvl6pPr lvl="5" rtl="0" algn="r">
              <a:spcBef>
                <a:spcPts val="0"/>
              </a:spcBef>
              <a:spcAft>
                <a:spcPts val="0"/>
              </a:spcAft>
              <a:buSzPts val="3500"/>
              <a:buNone/>
              <a:defRPr/>
            </a:lvl6pPr>
            <a:lvl7pPr lvl="6" rtl="0" algn="r">
              <a:spcBef>
                <a:spcPts val="0"/>
              </a:spcBef>
              <a:spcAft>
                <a:spcPts val="0"/>
              </a:spcAft>
              <a:buSzPts val="3500"/>
              <a:buNone/>
              <a:defRPr/>
            </a:lvl7pPr>
            <a:lvl8pPr lvl="7" rtl="0" algn="r">
              <a:spcBef>
                <a:spcPts val="0"/>
              </a:spcBef>
              <a:spcAft>
                <a:spcPts val="0"/>
              </a:spcAft>
              <a:buSzPts val="3500"/>
              <a:buNone/>
              <a:defRPr/>
            </a:lvl8pPr>
            <a:lvl9pPr lvl="8" rtl="0" algn="r">
              <a:spcBef>
                <a:spcPts val="0"/>
              </a:spcBef>
              <a:spcAft>
                <a:spcPts val="0"/>
              </a:spcAft>
              <a:buSzPts val="3500"/>
              <a:buNone/>
              <a:defRPr/>
            </a:lvl9pPr>
          </a:lstStyle>
          <a:p/>
        </p:txBody>
      </p:sp>
      <p:sp>
        <p:nvSpPr>
          <p:cNvPr id="128" name="Google Shape;128;p26"/>
          <p:cNvSpPr txBox="1"/>
          <p:nvPr>
            <p:ph idx="1" type="subTitle"/>
          </p:nvPr>
        </p:nvSpPr>
        <p:spPr>
          <a:xfrm flipH="1">
            <a:off x="5659575" y="2652800"/>
            <a:ext cx="2488200" cy="1035900"/>
          </a:xfrm>
          <a:prstGeom prst="rect">
            <a:avLst/>
          </a:prstGeom>
        </p:spPr>
        <p:txBody>
          <a:bodyPr anchorCtr="0" anchor="t" bIns="91425" lIns="90000" spcFirstLastPara="1" rIns="90000" wrap="square" tIns="91425">
            <a:noAutofit/>
          </a:bodyPr>
          <a:lstStyle>
            <a:lvl1pPr lvl="0" rtl="0" algn="r">
              <a:spcBef>
                <a:spcPts val="0"/>
              </a:spcBef>
              <a:spcAft>
                <a:spcPts val="0"/>
              </a:spcAft>
              <a:buNone/>
              <a:defRPr sz="1400"/>
            </a:lvl1pPr>
            <a:lvl2pPr lvl="1" rtl="0" algn="r">
              <a:spcBef>
                <a:spcPts val="1600"/>
              </a:spcBef>
              <a:spcAft>
                <a:spcPts val="0"/>
              </a:spcAft>
              <a:buNone/>
              <a:defRPr sz="1400"/>
            </a:lvl2pPr>
            <a:lvl3pPr lvl="2" rtl="0" algn="r">
              <a:spcBef>
                <a:spcPts val="1600"/>
              </a:spcBef>
              <a:spcAft>
                <a:spcPts val="0"/>
              </a:spcAft>
              <a:buNone/>
              <a:defRPr sz="1400"/>
            </a:lvl3pPr>
            <a:lvl4pPr lvl="3" rtl="0" algn="r">
              <a:spcBef>
                <a:spcPts val="1600"/>
              </a:spcBef>
              <a:spcAft>
                <a:spcPts val="0"/>
              </a:spcAft>
              <a:buNone/>
              <a:defRPr sz="1400"/>
            </a:lvl4pPr>
            <a:lvl5pPr lvl="4" rtl="0" algn="r">
              <a:spcBef>
                <a:spcPts val="1600"/>
              </a:spcBef>
              <a:spcAft>
                <a:spcPts val="0"/>
              </a:spcAft>
              <a:buNone/>
              <a:defRPr sz="1400"/>
            </a:lvl5pPr>
            <a:lvl6pPr lvl="5" rtl="0" algn="r">
              <a:spcBef>
                <a:spcPts val="1600"/>
              </a:spcBef>
              <a:spcAft>
                <a:spcPts val="0"/>
              </a:spcAft>
              <a:buNone/>
              <a:defRPr sz="1400"/>
            </a:lvl6pPr>
            <a:lvl7pPr lvl="6" rtl="0" algn="r">
              <a:spcBef>
                <a:spcPts val="1600"/>
              </a:spcBef>
              <a:spcAft>
                <a:spcPts val="0"/>
              </a:spcAft>
              <a:buNone/>
              <a:defRPr sz="1400"/>
            </a:lvl7pPr>
            <a:lvl8pPr lvl="7" rtl="0" algn="r">
              <a:spcBef>
                <a:spcPts val="1600"/>
              </a:spcBef>
              <a:spcAft>
                <a:spcPts val="0"/>
              </a:spcAft>
              <a:buNone/>
              <a:defRPr sz="1400"/>
            </a:lvl8pPr>
            <a:lvl9pPr lvl="8" rtl="0" algn="r">
              <a:spcBef>
                <a:spcPts val="1600"/>
              </a:spcBef>
              <a:spcAft>
                <a:spcPts val="1600"/>
              </a:spcAft>
              <a:buNone/>
              <a:defRPr sz="14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9">
    <p:spTree>
      <p:nvGrpSpPr>
        <p:cNvPr id="129" name="Shape 129"/>
        <p:cNvGrpSpPr/>
        <p:nvPr/>
      </p:nvGrpSpPr>
      <p:grpSpPr>
        <a:xfrm>
          <a:off x="0" y="0"/>
          <a:ext cx="0" cy="0"/>
          <a:chOff x="0" y="0"/>
          <a:chExt cx="0" cy="0"/>
        </a:xfrm>
      </p:grpSpPr>
      <p:sp>
        <p:nvSpPr>
          <p:cNvPr id="130" name="Google Shape;130;p27"/>
          <p:cNvSpPr txBox="1"/>
          <p:nvPr>
            <p:ph idx="1" type="subTitle"/>
          </p:nvPr>
        </p:nvSpPr>
        <p:spPr>
          <a:xfrm>
            <a:off x="3128550" y="2087380"/>
            <a:ext cx="2886900" cy="10275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31" name="Google Shape;131;p27"/>
          <p:cNvSpPr txBox="1"/>
          <p:nvPr>
            <p:ph type="title"/>
          </p:nvPr>
        </p:nvSpPr>
        <p:spPr>
          <a:xfrm>
            <a:off x="3000150" y="505125"/>
            <a:ext cx="3143700" cy="1320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7500"/>
              <a:buNone/>
              <a:defRPr sz="7500"/>
            </a:lvl1pPr>
            <a:lvl2pPr lvl="1" rtl="0" algn="ctr">
              <a:spcBef>
                <a:spcPts val="0"/>
              </a:spcBef>
              <a:spcAft>
                <a:spcPts val="0"/>
              </a:spcAft>
              <a:buSzPts val="7500"/>
              <a:buNone/>
              <a:defRPr sz="7500">
                <a:latin typeface="Roboto Condensed"/>
                <a:ea typeface="Roboto Condensed"/>
                <a:cs typeface="Roboto Condensed"/>
                <a:sym typeface="Roboto Condensed"/>
              </a:defRPr>
            </a:lvl2pPr>
            <a:lvl3pPr lvl="2" rtl="0" algn="ctr">
              <a:spcBef>
                <a:spcPts val="0"/>
              </a:spcBef>
              <a:spcAft>
                <a:spcPts val="0"/>
              </a:spcAft>
              <a:buSzPts val="7500"/>
              <a:buNone/>
              <a:defRPr sz="7500">
                <a:latin typeface="Roboto Condensed"/>
                <a:ea typeface="Roboto Condensed"/>
                <a:cs typeface="Roboto Condensed"/>
                <a:sym typeface="Roboto Condensed"/>
              </a:defRPr>
            </a:lvl3pPr>
            <a:lvl4pPr lvl="3" rtl="0" algn="ctr">
              <a:spcBef>
                <a:spcPts val="0"/>
              </a:spcBef>
              <a:spcAft>
                <a:spcPts val="0"/>
              </a:spcAft>
              <a:buSzPts val="7500"/>
              <a:buNone/>
              <a:defRPr sz="7500">
                <a:latin typeface="Roboto Condensed"/>
                <a:ea typeface="Roboto Condensed"/>
                <a:cs typeface="Roboto Condensed"/>
                <a:sym typeface="Roboto Condensed"/>
              </a:defRPr>
            </a:lvl4pPr>
            <a:lvl5pPr lvl="4" rtl="0" algn="ctr">
              <a:spcBef>
                <a:spcPts val="0"/>
              </a:spcBef>
              <a:spcAft>
                <a:spcPts val="0"/>
              </a:spcAft>
              <a:buSzPts val="7500"/>
              <a:buNone/>
              <a:defRPr sz="7500">
                <a:latin typeface="Roboto Condensed"/>
                <a:ea typeface="Roboto Condensed"/>
                <a:cs typeface="Roboto Condensed"/>
                <a:sym typeface="Roboto Condensed"/>
              </a:defRPr>
            </a:lvl5pPr>
            <a:lvl6pPr lvl="5" rtl="0" algn="ctr">
              <a:spcBef>
                <a:spcPts val="0"/>
              </a:spcBef>
              <a:spcAft>
                <a:spcPts val="0"/>
              </a:spcAft>
              <a:buSzPts val="7500"/>
              <a:buNone/>
              <a:defRPr sz="7500">
                <a:latin typeface="Roboto Condensed"/>
                <a:ea typeface="Roboto Condensed"/>
                <a:cs typeface="Roboto Condensed"/>
                <a:sym typeface="Roboto Condensed"/>
              </a:defRPr>
            </a:lvl6pPr>
            <a:lvl7pPr lvl="6" rtl="0" algn="ctr">
              <a:spcBef>
                <a:spcPts val="0"/>
              </a:spcBef>
              <a:spcAft>
                <a:spcPts val="0"/>
              </a:spcAft>
              <a:buSzPts val="7500"/>
              <a:buNone/>
              <a:defRPr sz="7500">
                <a:latin typeface="Roboto Condensed"/>
                <a:ea typeface="Roboto Condensed"/>
                <a:cs typeface="Roboto Condensed"/>
                <a:sym typeface="Roboto Condensed"/>
              </a:defRPr>
            </a:lvl7pPr>
            <a:lvl8pPr lvl="7" rtl="0" algn="ctr">
              <a:spcBef>
                <a:spcPts val="0"/>
              </a:spcBef>
              <a:spcAft>
                <a:spcPts val="0"/>
              </a:spcAft>
              <a:buSzPts val="7500"/>
              <a:buNone/>
              <a:defRPr sz="7500">
                <a:latin typeface="Roboto Condensed"/>
                <a:ea typeface="Roboto Condensed"/>
                <a:cs typeface="Roboto Condensed"/>
                <a:sym typeface="Roboto Condensed"/>
              </a:defRPr>
            </a:lvl8pPr>
            <a:lvl9pPr lvl="8" rtl="0" algn="ctr">
              <a:spcBef>
                <a:spcPts val="0"/>
              </a:spcBef>
              <a:spcAft>
                <a:spcPts val="0"/>
              </a:spcAft>
              <a:buSzPts val="7500"/>
              <a:buNone/>
              <a:defRPr sz="7500">
                <a:latin typeface="Roboto Condensed"/>
                <a:ea typeface="Roboto Condensed"/>
                <a:cs typeface="Roboto Condensed"/>
                <a:sym typeface="Roboto Condensed"/>
              </a:defRPr>
            </a:lvl9pPr>
          </a:lstStyle>
          <a:p/>
        </p:txBody>
      </p:sp>
      <p:sp>
        <p:nvSpPr>
          <p:cNvPr id="132" name="Google Shape;132;p27"/>
          <p:cNvSpPr txBox="1"/>
          <p:nvPr>
            <p:ph idx="2" type="subTitle"/>
          </p:nvPr>
        </p:nvSpPr>
        <p:spPr>
          <a:xfrm>
            <a:off x="3072000" y="3976488"/>
            <a:ext cx="3000000" cy="3621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1400"/>
              <a:buNone/>
              <a:defRPr sz="12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33" name="Google Shape;133;p27"/>
          <p:cNvSpPr txBox="1"/>
          <p:nvPr/>
        </p:nvSpPr>
        <p:spPr>
          <a:xfrm>
            <a:off x="2686250" y="3468736"/>
            <a:ext cx="3771600" cy="612000"/>
          </a:xfrm>
          <a:prstGeom prst="rect">
            <a:avLst/>
          </a:prstGeom>
          <a:noFill/>
          <a:ln>
            <a:noFill/>
          </a:ln>
        </p:spPr>
        <p:txBody>
          <a:bodyPr anchorCtr="0" anchor="ctr" bIns="91425" lIns="91425" spcFirstLastPara="1" rIns="91425" wrap="square" tIns="91425">
            <a:noAutofit/>
          </a:bodyPr>
          <a:lstStyle/>
          <a:p>
            <a:pPr indent="0" lvl="0" marL="0" rtl="0" algn="ctr">
              <a:spcBef>
                <a:spcPts val="300"/>
              </a:spcBef>
              <a:spcAft>
                <a:spcPts val="0"/>
              </a:spcAft>
              <a:buNone/>
            </a:pPr>
            <a:r>
              <a:rPr lang="en-GB" sz="1200">
                <a:solidFill>
                  <a:schemeClr val="dk2"/>
                </a:solidFill>
                <a:latin typeface="Patrick Hand"/>
                <a:ea typeface="Patrick Hand"/>
                <a:cs typeface="Patrick Hand"/>
                <a:sym typeface="Patrick Hand"/>
              </a:rPr>
              <a:t>CREDITS: This presentation template was created by </a:t>
            </a:r>
            <a:r>
              <a:rPr b="1" lang="en-GB" sz="1200">
                <a:solidFill>
                  <a:schemeClr val="dk2"/>
                </a:solidFill>
                <a:uFill>
                  <a:noFill/>
                </a:uFill>
                <a:latin typeface="Patrick Hand"/>
                <a:ea typeface="Patrick Hand"/>
                <a:cs typeface="Patrick Hand"/>
                <a:sym typeface="Patrick Hand"/>
                <a:hlinkClick r:id="rId2">
                  <a:extLst>
                    <a:ext uri="{A12FA001-AC4F-418D-AE19-62706E023703}">
                      <ahyp:hlinkClr val="tx"/>
                    </a:ext>
                  </a:extLst>
                </a:hlinkClick>
              </a:rPr>
              <a:t>Slidesgo</a:t>
            </a:r>
            <a:r>
              <a:rPr lang="en-GB" sz="1200">
                <a:solidFill>
                  <a:schemeClr val="dk2"/>
                </a:solidFill>
                <a:latin typeface="Patrick Hand"/>
                <a:ea typeface="Patrick Hand"/>
                <a:cs typeface="Patrick Hand"/>
                <a:sym typeface="Patrick Hand"/>
              </a:rPr>
              <a:t>, including icons by </a:t>
            </a:r>
            <a:r>
              <a:rPr b="1" lang="en-GB" sz="1200">
                <a:solidFill>
                  <a:schemeClr val="dk2"/>
                </a:solidFill>
                <a:uFill>
                  <a:noFill/>
                </a:uFill>
                <a:latin typeface="Patrick Hand"/>
                <a:ea typeface="Patrick Hand"/>
                <a:cs typeface="Patrick Hand"/>
                <a:sym typeface="Patrick Hand"/>
                <a:hlinkClick r:id="rId3">
                  <a:extLst>
                    <a:ext uri="{A12FA001-AC4F-418D-AE19-62706E023703}">
                      <ahyp:hlinkClr val="tx"/>
                    </a:ext>
                  </a:extLst>
                </a:hlinkClick>
              </a:rPr>
              <a:t>Flaticon</a:t>
            </a:r>
            <a:r>
              <a:rPr lang="en-GB" sz="1200">
                <a:solidFill>
                  <a:schemeClr val="dk2"/>
                </a:solidFill>
                <a:latin typeface="Patrick Hand"/>
                <a:ea typeface="Patrick Hand"/>
                <a:cs typeface="Patrick Hand"/>
                <a:sym typeface="Patrick Hand"/>
              </a:rPr>
              <a:t>, infographics &amp; images by </a:t>
            </a:r>
            <a:r>
              <a:rPr b="1" lang="en-GB" sz="1200">
                <a:solidFill>
                  <a:schemeClr val="dk2"/>
                </a:solidFill>
                <a:uFill>
                  <a:noFill/>
                </a:uFill>
                <a:latin typeface="Patrick Hand"/>
                <a:ea typeface="Patrick Hand"/>
                <a:cs typeface="Patrick Hand"/>
                <a:sym typeface="Patrick Hand"/>
                <a:hlinkClick r:id="rId4">
                  <a:extLst>
                    <a:ext uri="{A12FA001-AC4F-418D-AE19-62706E023703}">
                      <ahyp:hlinkClr val="tx"/>
                    </a:ext>
                  </a:extLst>
                </a:hlinkClick>
              </a:rPr>
              <a:t>Freepik</a:t>
            </a:r>
            <a:endParaRPr b="1" sz="1200">
              <a:solidFill>
                <a:schemeClr val="dk2"/>
              </a:solidFill>
              <a:latin typeface="Patrick Hand"/>
              <a:ea typeface="Patrick Hand"/>
              <a:cs typeface="Patrick Hand"/>
              <a:sym typeface="Patrick Han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0">
    <p:spTree>
      <p:nvGrpSpPr>
        <p:cNvPr id="134" name="Shape 134"/>
        <p:cNvGrpSpPr/>
        <p:nvPr/>
      </p:nvGrpSpPr>
      <p:grpSpPr>
        <a:xfrm>
          <a:off x="0" y="0"/>
          <a:ext cx="0" cy="0"/>
          <a:chOff x="0" y="0"/>
          <a:chExt cx="0" cy="0"/>
        </a:xfrm>
      </p:grpSpPr>
      <p:sp>
        <p:nvSpPr>
          <p:cNvPr id="135" name="Google Shape;135;p28"/>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1">
    <p:spTree>
      <p:nvGrpSpPr>
        <p:cNvPr id="136" name="Shape 136"/>
        <p:cNvGrpSpPr/>
        <p:nvPr/>
      </p:nvGrpSpPr>
      <p:grpSpPr>
        <a:xfrm>
          <a:off x="0" y="0"/>
          <a:ext cx="0" cy="0"/>
          <a:chOff x="0" y="0"/>
          <a:chExt cx="0" cy="0"/>
        </a:xfrm>
      </p:grpSpPr>
      <p:sp>
        <p:nvSpPr>
          <p:cNvPr id="137" name="Google Shape;137;p29"/>
          <p:cNvSpPr txBox="1"/>
          <p:nvPr>
            <p:ph idx="1" type="subTitle"/>
          </p:nvPr>
        </p:nvSpPr>
        <p:spPr>
          <a:xfrm>
            <a:off x="996225" y="1430850"/>
            <a:ext cx="3404400" cy="2854200"/>
          </a:xfrm>
          <a:prstGeom prst="rect">
            <a:avLst/>
          </a:prstGeom>
        </p:spPr>
        <p:txBody>
          <a:bodyPr anchorCtr="0" anchor="ctr" bIns="91425" lIns="0" spcFirstLastPara="1" rIns="0"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
        <p:nvSpPr>
          <p:cNvPr id="138" name="Google Shape;138;p29"/>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39" name="Google Shape;139;p29"/>
          <p:cNvSpPr txBox="1"/>
          <p:nvPr>
            <p:ph idx="2" type="subTitle"/>
          </p:nvPr>
        </p:nvSpPr>
        <p:spPr>
          <a:xfrm>
            <a:off x="4730325" y="1430850"/>
            <a:ext cx="3404400" cy="2854200"/>
          </a:xfrm>
          <a:prstGeom prst="rect">
            <a:avLst/>
          </a:prstGeom>
        </p:spPr>
        <p:txBody>
          <a:bodyPr anchorCtr="0" anchor="ctr" bIns="91425" lIns="0" spcFirstLastPara="1" rIns="0" wrap="square" tIns="91425">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2">
    <p:spTree>
      <p:nvGrpSpPr>
        <p:cNvPr id="140" name="Shape 14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7" name="Shape 17"/>
        <p:cNvGrpSpPr/>
        <p:nvPr/>
      </p:nvGrpSpPr>
      <p:grpSpPr>
        <a:xfrm>
          <a:off x="0" y="0"/>
          <a:ext cx="0" cy="0"/>
          <a:chOff x="0" y="0"/>
          <a:chExt cx="0" cy="0"/>
        </a:xfrm>
      </p:grpSpPr>
      <p:sp>
        <p:nvSpPr>
          <p:cNvPr id="18" name="Google Shape;18;p4"/>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3500"/>
              <a:buNone/>
              <a:defRPr/>
            </a:lvl1pPr>
            <a:lvl2pPr lvl="1" algn="ctr">
              <a:spcBef>
                <a:spcPts val="0"/>
              </a:spcBef>
              <a:spcAft>
                <a:spcPts val="0"/>
              </a:spcAft>
              <a:buSzPts val="3500"/>
              <a:buNone/>
              <a:defRPr/>
            </a:lvl2pPr>
            <a:lvl3pPr lvl="2" algn="ctr">
              <a:spcBef>
                <a:spcPts val="0"/>
              </a:spcBef>
              <a:spcAft>
                <a:spcPts val="0"/>
              </a:spcAft>
              <a:buSzPts val="3500"/>
              <a:buNone/>
              <a:defRPr/>
            </a:lvl3pPr>
            <a:lvl4pPr lvl="3" algn="ctr">
              <a:spcBef>
                <a:spcPts val="0"/>
              </a:spcBef>
              <a:spcAft>
                <a:spcPts val="0"/>
              </a:spcAft>
              <a:buSzPts val="3500"/>
              <a:buNone/>
              <a:defRPr/>
            </a:lvl4pPr>
            <a:lvl5pPr lvl="4" algn="ctr">
              <a:spcBef>
                <a:spcPts val="0"/>
              </a:spcBef>
              <a:spcAft>
                <a:spcPts val="0"/>
              </a:spcAft>
              <a:buSzPts val="3500"/>
              <a:buNone/>
              <a:defRPr/>
            </a:lvl5pPr>
            <a:lvl6pPr lvl="5" algn="ctr">
              <a:spcBef>
                <a:spcPts val="0"/>
              </a:spcBef>
              <a:spcAft>
                <a:spcPts val="0"/>
              </a:spcAft>
              <a:buSzPts val="3500"/>
              <a:buNone/>
              <a:defRPr/>
            </a:lvl6pPr>
            <a:lvl7pPr lvl="6" algn="ctr">
              <a:spcBef>
                <a:spcPts val="0"/>
              </a:spcBef>
              <a:spcAft>
                <a:spcPts val="0"/>
              </a:spcAft>
              <a:buSzPts val="3500"/>
              <a:buNone/>
              <a:defRPr/>
            </a:lvl7pPr>
            <a:lvl8pPr lvl="7" algn="ctr">
              <a:spcBef>
                <a:spcPts val="0"/>
              </a:spcBef>
              <a:spcAft>
                <a:spcPts val="0"/>
              </a:spcAft>
              <a:buSzPts val="3500"/>
              <a:buNone/>
              <a:defRPr/>
            </a:lvl8pPr>
            <a:lvl9pPr lvl="8" algn="ctr">
              <a:spcBef>
                <a:spcPts val="0"/>
              </a:spcBef>
              <a:spcAft>
                <a:spcPts val="0"/>
              </a:spcAft>
              <a:buSzPts val="3500"/>
              <a:buNone/>
              <a:defRPr/>
            </a:lvl9pPr>
          </a:lstStyle>
          <a:p/>
        </p:txBody>
      </p:sp>
      <p:sp>
        <p:nvSpPr>
          <p:cNvPr id="19" name="Google Shape;19;p4"/>
          <p:cNvSpPr txBox="1"/>
          <p:nvPr>
            <p:ph idx="1" type="body"/>
          </p:nvPr>
        </p:nvSpPr>
        <p:spPr>
          <a:xfrm>
            <a:off x="996225" y="1285875"/>
            <a:ext cx="7151400" cy="3317400"/>
          </a:xfrm>
          <a:prstGeom prst="rect">
            <a:avLst/>
          </a:prstGeom>
        </p:spPr>
        <p:txBody>
          <a:bodyPr anchorCtr="0" anchor="ctr" bIns="91425" lIns="91425" spcFirstLastPara="1" rIns="91425" wrap="square" tIns="91425">
            <a:noAutofit/>
          </a:bodyPr>
          <a:lstStyle>
            <a:lvl1pPr indent="-304800" lvl="0" marL="457200">
              <a:spcBef>
                <a:spcPts val="0"/>
              </a:spcBef>
              <a:spcAft>
                <a:spcPts val="0"/>
              </a:spcAft>
              <a:buSzPts val="1200"/>
              <a:buAutoNum type="arabicPeriod"/>
              <a:defRPr sz="1300"/>
            </a:lvl1pPr>
            <a:lvl2pPr indent="-317500" lvl="1" marL="914400">
              <a:spcBef>
                <a:spcPts val="1600"/>
              </a:spcBef>
              <a:spcAft>
                <a:spcPts val="0"/>
              </a:spcAft>
              <a:buSzPts val="1400"/>
              <a:buAutoNum type="alphaLcPeriod"/>
              <a:defRPr/>
            </a:lvl2pPr>
            <a:lvl3pPr indent="-317500" lvl="2" marL="1371600">
              <a:spcBef>
                <a:spcPts val="1600"/>
              </a:spcBef>
              <a:spcAft>
                <a:spcPts val="0"/>
              </a:spcAft>
              <a:buSzPts val="1400"/>
              <a:buAutoNum type="romanLcPeriod"/>
              <a:defRPr/>
            </a:lvl3pPr>
            <a:lvl4pPr indent="-317500" lvl="3" marL="1828800">
              <a:spcBef>
                <a:spcPts val="1600"/>
              </a:spcBef>
              <a:spcAft>
                <a:spcPts val="0"/>
              </a:spcAft>
              <a:buSzPts val="1400"/>
              <a:buAutoNum type="arabicPeriod"/>
              <a:defRPr/>
            </a:lvl4pPr>
            <a:lvl5pPr indent="-317500" lvl="4" marL="2286000">
              <a:spcBef>
                <a:spcPts val="1600"/>
              </a:spcBef>
              <a:spcAft>
                <a:spcPts val="0"/>
              </a:spcAft>
              <a:buSzPts val="1400"/>
              <a:buAutoNum type="alphaLcPeriod"/>
              <a:defRPr/>
            </a:lvl5pPr>
            <a:lvl6pPr indent="-317500" lvl="5" marL="2743200">
              <a:spcBef>
                <a:spcPts val="1600"/>
              </a:spcBef>
              <a:spcAft>
                <a:spcPts val="0"/>
              </a:spcAft>
              <a:buSzPts val="1400"/>
              <a:buAutoNum type="romanLcPeriod"/>
              <a:defRPr/>
            </a:lvl6pPr>
            <a:lvl7pPr indent="-317500" lvl="6" marL="3200400">
              <a:spcBef>
                <a:spcPts val="1600"/>
              </a:spcBef>
              <a:spcAft>
                <a:spcPts val="0"/>
              </a:spcAft>
              <a:buSzPts val="1400"/>
              <a:buAutoNum type="arabicPeriod"/>
              <a:defRPr/>
            </a:lvl7pPr>
            <a:lvl8pPr indent="-317500" lvl="7" marL="3657600">
              <a:spcBef>
                <a:spcPts val="1600"/>
              </a:spcBef>
              <a:spcAft>
                <a:spcPts val="0"/>
              </a:spcAft>
              <a:buSzPts val="1400"/>
              <a:buAutoNum type="alphaLcPeriod"/>
              <a:defRPr/>
            </a:lvl8pPr>
            <a:lvl9pPr indent="-317500" lvl="8" marL="4114800">
              <a:spcBef>
                <a:spcPts val="1600"/>
              </a:spcBef>
              <a:spcAft>
                <a:spcPts val="1600"/>
              </a:spcAft>
              <a:buSzPts val="1400"/>
              <a:buAutoNum type="romanLcPeriod"/>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44" name="Shape 144"/>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720100" y="445025"/>
            <a:ext cx="77040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2" name="Google Shape;22;p5"/>
          <p:cNvSpPr txBox="1"/>
          <p:nvPr>
            <p:ph idx="1" type="subTitle"/>
          </p:nvPr>
        </p:nvSpPr>
        <p:spPr>
          <a:xfrm>
            <a:off x="996225" y="2127875"/>
            <a:ext cx="3333300" cy="6828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23" name="Google Shape;23;p5"/>
          <p:cNvSpPr txBox="1"/>
          <p:nvPr>
            <p:ph idx="2" type="subTitle"/>
          </p:nvPr>
        </p:nvSpPr>
        <p:spPr>
          <a:xfrm>
            <a:off x="996225" y="2831850"/>
            <a:ext cx="3333300" cy="6828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
        <p:nvSpPr>
          <p:cNvPr id="24" name="Google Shape;24;p5"/>
          <p:cNvSpPr txBox="1"/>
          <p:nvPr>
            <p:ph idx="3" type="subTitle"/>
          </p:nvPr>
        </p:nvSpPr>
        <p:spPr>
          <a:xfrm>
            <a:off x="4737648" y="2127875"/>
            <a:ext cx="3333300" cy="6828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None/>
              <a:defRPr b="1" sz="2000">
                <a:solidFill>
                  <a:schemeClr val="accent3"/>
                </a:solidFill>
                <a:latin typeface="Patrick Hand SC"/>
                <a:ea typeface="Patrick Hand SC"/>
                <a:cs typeface="Patrick Hand SC"/>
                <a:sym typeface="Patrick Hand SC"/>
              </a:defRPr>
            </a:lvl1pPr>
            <a:lvl2pPr lvl="1"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2pPr>
            <a:lvl3pPr lvl="2"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3pPr>
            <a:lvl4pPr lvl="3"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4pPr>
            <a:lvl5pPr lvl="4"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5pPr>
            <a:lvl6pPr lvl="5"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6pPr>
            <a:lvl7pPr lvl="6"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7pPr>
            <a:lvl8pPr lvl="7" rtl="0">
              <a:lnSpc>
                <a:spcPct val="80000"/>
              </a:lnSpc>
              <a:spcBef>
                <a:spcPts val="1600"/>
              </a:spcBef>
              <a:spcAft>
                <a:spcPts val="0"/>
              </a:spcAft>
              <a:buNone/>
              <a:defRPr b="1" sz="2000">
                <a:solidFill>
                  <a:schemeClr val="accent3"/>
                </a:solidFill>
                <a:latin typeface="Patrick Hand SC"/>
                <a:ea typeface="Patrick Hand SC"/>
                <a:cs typeface="Patrick Hand SC"/>
                <a:sym typeface="Patrick Hand SC"/>
              </a:defRPr>
            </a:lvl8pPr>
            <a:lvl9pPr lvl="8" rtl="0">
              <a:lnSpc>
                <a:spcPct val="80000"/>
              </a:lnSpc>
              <a:spcBef>
                <a:spcPts val="1600"/>
              </a:spcBef>
              <a:spcAft>
                <a:spcPts val="1600"/>
              </a:spcAft>
              <a:buNone/>
              <a:defRPr b="1" sz="2000">
                <a:solidFill>
                  <a:schemeClr val="accent3"/>
                </a:solidFill>
                <a:latin typeface="Patrick Hand SC"/>
                <a:ea typeface="Patrick Hand SC"/>
                <a:cs typeface="Patrick Hand SC"/>
                <a:sym typeface="Patrick Hand SC"/>
              </a:defRPr>
            </a:lvl9pPr>
          </a:lstStyle>
          <a:p/>
        </p:txBody>
      </p:sp>
      <p:sp>
        <p:nvSpPr>
          <p:cNvPr id="25" name="Google Shape;25;p5"/>
          <p:cNvSpPr txBox="1"/>
          <p:nvPr>
            <p:ph idx="4" type="subTitle"/>
          </p:nvPr>
        </p:nvSpPr>
        <p:spPr>
          <a:xfrm>
            <a:off x="4737648" y="2831850"/>
            <a:ext cx="3333300" cy="682800"/>
          </a:xfrm>
          <a:prstGeom prst="rect">
            <a:avLst/>
          </a:prstGeom>
        </p:spPr>
        <p:txBody>
          <a:bodyPr anchorCtr="0" anchor="t" bIns="91425" lIns="0" spcFirstLastPara="1" rIns="0" wrap="square" tIns="91425">
            <a:noAutofit/>
          </a:bodyPr>
          <a:lstStyle>
            <a:lvl1pPr lvl="0" rtl="0">
              <a:spcBef>
                <a:spcPts val="0"/>
              </a:spcBef>
              <a:spcAft>
                <a:spcPts val="0"/>
              </a:spcAft>
              <a:buNone/>
              <a:defRPr sz="1400"/>
            </a:lvl1pPr>
            <a:lvl2pPr lvl="1" rtl="0">
              <a:spcBef>
                <a:spcPts val="1600"/>
              </a:spcBef>
              <a:spcAft>
                <a:spcPts val="0"/>
              </a:spcAft>
              <a:buNone/>
              <a:defRPr sz="1400"/>
            </a:lvl2pPr>
            <a:lvl3pPr lvl="2" rtl="0">
              <a:spcBef>
                <a:spcPts val="1600"/>
              </a:spcBef>
              <a:spcAft>
                <a:spcPts val="0"/>
              </a:spcAft>
              <a:buNone/>
              <a:defRPr sz="1400"/>
            </a:lvl3pPr>
            <a:lvl4pPr lvl="3" rtl="0">
              <a:spcBef>
                <a:spcPts val="1600"/>
              </a:spcBef>
              <a:spcAft>
                <a:spcPts val="0"/>
              </a:spcAft>
              <a:buNone/>
              <a:defRPr sz="1400"/>
            </a:lvl4pPr>
            <a:lvl5pPr lvl="4" rtl="0">
              <a:spcBef>
                <a:spcPts val="1600"/>
              </a:spcBef>
              <a:spcAft>
                <a:spcPts val="0"/>
              </a:spcAft>
              <a:buNone/>
              <a:defRPr sz="1400"/>
            </a:lvl5pPr>
            <a:lvl6pPr lvl="5" rtl="0">
              <a:spcBef>
                <a:spcPts val="1600"/>
              </a:spcBef>
              <a:spcAft>
                <a:spcPts val="0"/>
              </a:spcAft>
              <a:buNone/>
              <a:defRPr sz="1400"/>
            </a:lvl6pPr>
            <a:lvl7pPr lvl="6" rtl="0">
              <a:spcBef>
                <a:spcPts val="1600"/>
              </a:spcBef>
              <a:spcAft>
                <a:spcPts val="0"/>
              </a:spcAft>
              <a:buNone/>
              <a:defRPr sz="1400"/>
            </a:lvl7pPr>
            <a:lvl8pPr lvl="7" rtl="0">
              <a:spcBef>
                <a:spcPts val="1600"/>
              </a:spcBef>
              <a:spcAft>
                <a:spcPts val="0"/>
              </a:spcAft>
              <a:buNone/>
              <a:defRPr sz="1400"/>
            </a:lvl8pPr>
            <a:lvl9pPr lvl="8" rtl="0">
              <a:spcBef>
                <a:spcPts val="1600"/>
              </a:spcBef>
              <a:spcAft>
                <a:spcPts val="1600"/>
              </a:spcAft>
              <a:buNone/>
              <a:defRPr sz="14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6" name="Shape 26"/>
        <p:cNvGrpSpPr/>
        <p:nvPr/>
      </p:nvGrpSpPr>
      <p:grpSpPr>
        <a:xfrm>
          <a:off x="0" y="0"/>
          <a:ext cx="0" cy="0"/>
          <a:chOff x="0" y="0"/>
          <a:chExt cx="0" cy="0"/>
        </a:xfrm>
      </p:grpSpPr>
      <p:sp>
        <p:nvSpPr>
          <p:cNvPr id="27" name="Google Shape;27;p6"/>
          <p:cNvSpPr txBox="1"/>
          <p:nvPr>
            <p:ph type="title"/>
          </p:nvPr>
        </p:nvSpPr>
        <p:spPr>
          <a:xfrm>
            <a:off x="720150" y="445025"/>
            <a:ext cx="77037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30" name="Google Shape;30;p7"/>
          <p:cNvSpPr txBox="1"/>
          <p:nvPr>
            <p:ph idx="1" type="body"/>
          </p:nvPr>
        </p:nvSpPr>
        <p:spPr>
          <a:xfrm>
            <a:off x="996225" y="1487350"/>
            <a:ext cx="3213900" cy="2781000"/>
          </a:xfrm>
          <a:prstGeom prst="rect">
            <a:avLst/>
          </a:prstGeom>
        </p:spPr>
        <p:txBody>
          <a:bodyPr anchorCtr="0" anchor="ctr" bIns="91425" lIns="91425" spcFirstLastPara="1" rIns="91425" wrap="square" tIns="91425">
            <a:noAutofit/>
          </a:bodyPr>
          <a:lstStyle>
            <a:lvl1pPr indent="-317500" lvl="0" marL="457200" rtl="0">
              <a:spcBef>
                <a:spcPts val="0"/>
              </a:spcBef>
              <a:spcAft>
                <a:spcPts val="0"/>
              </a:spcAft>
              <a:buClr>
                <a:schemeClr val="accent3"/>
              </a:buClr>
              <a:buSzPts val="1400"/>
              <a:buChar char="●"/>
              <a:defRPr sz="16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1" name="Shape 31"/>
        <p:cNvGrpSpPr/>
        <p:nvPr/>
      </p:nvGrpSpPr>
      <p:grpSpPr>
        <a:xfrm>
          <a:off x="0" y="0"/>
          <a:ext cx="0" cy="0"/>
          <a:chOff x="0" y="0"/>
          <a:chExt cx="0" cy="0"/>
        </a:xfrm>
      </p:grpSpPr>
      <p:sp>
        <p:nvSpPr>
          <p:cNvPr id="32" name="Google Shape;32;p8"/>
          <p:cNvSpPr txBox="1"/>
          <p:nvPr>
            <p:ph type="title"/>
          </p:nvPr>
        </p:nvSpPr>
        <p:spPr>
          <a:xfrm>
            <a:off x="1388100" y="1137450"/>
            <a:ext cx="6367800" cy="28686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100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3" name="Shape 33"/>
        <p:cNvGrpSpPr/>
        <p:nvPr/>
      </p:nvGrpSpPr>
      <p:grpSpPr>
        <a:xfrm>
          <a:off x="0" y="0"/>
          <a:ext cx="0" cy="0"/>
          <a:chOff x="0" y="0"/>
          <a:chExt cx="0" cy="0"/>
        </a:xfrm>
      </p:grpSpPr>
      <p:sp>
        <p:nvSpPr>
          <p:cNvPr id="34" name="Google Shape;34;p9"/>
          <p:cNvSpPr txBox="1"/>
          <p:nvPr>
            <p:ph type="title"/>
          </p:nvPr>
        </p:nvSpPr>
        <p:spPr>
          <a:xfrm>
            <a:off x="992625" y="1305975"/>
            <a:ext cx="2950800" cy="1055700"/>
          </a:xfrm>
          <a:prstGeom prst="rect">
            <a:avLst/>
          </a:prstGeom>
        </p:spPr>
        <p:txBody>
          <a:bodyPr anchorCtr="0" anchor="b" bIns="91425" lIns="91425" spcFirstLastPara="1" rIns="91425" wrap="square" tIns="91425">
            <a:noAutofit/>
          </a:bodyPr>
          <a:lstStyle>
            <a:lvl1pPr lvl="0">
              <a:spcBef>
                <a:spcPts val="0"/>
              </a:spcBef>
              <a:spcAft>
                <a:spcPts val="0"/>
              </a:spcAft>
              <a:buSzPts val="7000"/>
              <a:buNone/>
              <a:defRPr sz="7000"/>
            </a:lvl1pPr>
            <a:lvl2pPr lvl="1" algn="ctr">
              <a:spcBef>
                <a:spcPts val="0"/>
              </a:spcBef>
              <a:spcAft>
                <a:spcPts val="0"/>
              </a:spcAft>
              <a:buSzPts val="7000"/>
              <a:buNone/>
              <a:defRPr sz="7000"/>
            </a:lvl2pPr>
            <a:lvl3pPr lvl="2" algn="ctr">
              <a:spcBef>
                <a:spcPts val="0"/>
              </a:spcBef>
              <a:spcAft>
                <a:spcPts val="0"/>
              </a:spcAft>
              <a:buSzPts val="7000"/>
              <a:buNone/>
              <a:defRPr sz="7000"/>
            </a:lvl3pPr>
            <a:lvl4pPr lvl="3" algn="ctr">
              <a:spcBef>
                <a:spcPts val="0"/>
              </a:spcBef>
              <a:spcAft>
                <a:spcPts val="0"/>
              </a:spcAft>
              <a:buSzPts val="7000"/>
              <a:buNone/>
              <a:defRPr sz="7000"/>
            </a:lvl4pPr>
            <a:lvl5pPr lvl="4" algn="ctr">
              <a:spcBef>
                <a:spcPts val="0"/>
              </a:spcBef>
              <a:spcAft>
                <a:spcPts val="0"/>
              </a:spcAft>
              <a:buSzPts val="7000"/>
              <a:buNone/>
              <a:defRPr sz="7000"/>
            </a:lvl5pPr>
            <a:lvl6pPr lvl="5" algn="ctr">
              <a:spcBef>
                <a:spcPts val="0"/>
              </a:spcBef>
              <a:spcAft>
                <a:spcPts val="0"/>
              </a:spcAft>
              <a:buSzPts val="7000"/>
              <a:buNone/>
              <a:defRPr sz="7000"/>
            </a:lvl6pPr>
            <a:lvl7pPr lvl="6" algn="ctr">
              <a:spcBef>
                <a:spcPts val="0"/>
              </a:spcBef>
              <a:spcAft>
                <a:spcPts val="0"/>
              </a:spcAft>
              <a:buSzPts val="7000"/>
              <a:buNone/>
              <a:defRPr sz="7000"/>
            </a:lvl7pPr>
            <a:lvl8pPr lvl="7" algn="ctr">
              <a:spcBef>
                <a:spcPts val="0"/>
              </a:spcBef>
              <a:spcAft>
                <a:spcPts val="0"/>
              </a:spcAft>
              <a:buSzPts val="7000"/>
              <a:buNone/>
              <a:defRPr sz="7000"/>
            </a:lvl8pPr>
            <a:lvl9pPr lvl="8" algn="ctr">
              <a:spcBef>
                <a:spcPts val="0"/>
              </a:spcBef>
              <a:spcAft>
                <a:spcPts val="0"/>
              </a:spcAft>
              <a:buSzPts val="7000"/>
              <a:buNone/>
              <a:defRPr sz="7000"/>
            </a:lvl9pPr>
          </a:lstStyle>
          <a:p/>
        </p:txBody>
      </p:sp>
      <p:sp>
        <p:nvSpPr>
          <p:cNvPr id="35" name="Google Shape;35;p9"/>
          <p:cNvSpPr txBox="1"/>
          <p:nvPr>
            <p:ph idx="1" type="subTitle"/>
          </p:nvPr>
        </p:nvSpPr>
        <p:spPr>
          <a:xfrm>
            <a:off x="992625" y="2449425"/>
            <a:ext cx="2950800" cy="13881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000"/>
              <a:buNone/>
              <a:defRPr sz="20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6" name="Shape 36"/>
        <p:cNvGrpSpPr/>
        <p:nvPr/>
      </p:nvGrpSpPr>
      <p:grpSpPr>
        <a:xfrm>
          <a:off x="0" y="0"/>
          <a:ext cx="0" cy="0"/>
          <a:chOff x="0" y="0"/>
          <a:chExt cx="0" cy="0"/>
        </a:xfrm>
      </p:grpSpPr>
      <p:sp>
        <p:nvSpPr>
          <p:cNvPr id="37" name="Google Shape;37;p10"/>
          <p:cNvSpPr txBox="1"/>
          <p:nvPr>
            <p:ph type="title"/>
          </p:nvPr>
        </p:nvSpPr>
        <p:spPr>
          <a:xfrm>
            <a:off x="2385750" y="445025"/>
            <a:ext cx="4372500" cy="1136100"/>
          </a:xfrm>
          <a:prstGeom prst="rect">
            <a:avLst/>
          </a:prstGeom>
        </p:spPr>
        <p:txBody>
          <a:bodyPr anchorCtr="0" anchor="ctr" bIns="91425" lIns="91425" spcFirstLastPara="1" rIns="91425" wrap="square" tIns="91425">
            <a:noAutofit/>
          </a:bodyPr>
          <a:lstStyle>
            <a:lvl1pPr lvl="0" rtl="0" algn="ctr">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0" Type="http://schemas.openxmlformats.org/officeDocument/2006/relationships/theme" Target="../theme/theme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1pPr>
            <a:lvl2pPr lvl="1">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2pPr>
            <a:lvl3pPr lvl="2">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3pPr>
            <a:lvl4pPr lvl="3">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4pPr>
            <a:lvl5pPr lvl="4">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5pPr>
            <a:lvl6pPr lvl="5">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6pPr>
            <a:lvl7pPr lvl="6">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7pPr>
            <a:lvl8pPr lvl="7">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8pPr>
            <a:lvl9pPr lvl="8">
              <a:lnSpc>
                <a:spcPct val="100000"/>
              </a:lnSpc>
              <a:spcBef>
                <a:spcPts val="0"/>
              </a:spcBef>
              <a:spcAft>
                <a:spcPts val="0"/>
              </a:spcAft>
              <a:buClr>
                <a:schemeClr val="dk1"/>
              </a:buClr>
              <a:buSzPts val="3500"/>
              <a:buFont typeface="Patrick Hand SC"/>
              <a:buNone/>
              <a:defRPr b="1" sz="3500">
                <a:solidFill>
                  <a:schemeClr val="dk1"/>
                </a:solidFill>
                <a:latin typeface="Patrick Hand SC"/>
                <a:ea typeface="Patrick Hand SC"/>
                <a:cs typeface="Patrick Hand SC"/>
                <a:sym typeface="Patrick Hand SC"/>
              </a:defRPr>
            </a:lvl9pPr>
          </a:lstStyle>
          <a:p/>
        </p:txBody>
      </p:sp>
      <p:sp>
        <p:nvSpPr>
          <p:cNvPr id="7" name="Google Shape;7;p1"/>
          <p:cNvSpPr txBox="1"/>
          <p:nvPr>
            <p:ph idx="1" type="body"/>
          </p:nvPr>
        </p:nvSpPr>
        <p:spPr>
          <a:xfrm>
            <a:off x="720000" y="1152475"/>
            <a:ext cx="77040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1pPr>
            <a:lvl2pPr indent="-317500" lvl="1" marL="9144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2pPr>
            <a:lvl3pPr indent="-317500" lvl="2" marL="13716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3pPr>
            <a:lvl4pPr indent="-317500" lvl="3" marL="18288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4pPr>
            <a:lvl5pPr indent="-317500" lvl="4" marL="22860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5pPr>
            <a:lvl6pPr indent="-317500" lvl="5" marL="27432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6pPr>
            <a:lvl7pPr indent="-317500" lvl="6" marL="32004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7pPr>
            <a:lvl8pPr indent="-317500" lvl="7" marL="36576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8pPr>
            <a:lvl9pPr indent="-317500" lvl="8" marL="4114800">
              <a:lnSpc>
                <a:spcPct val="100000"/>
              </a:lnSpc>
              <a:spcBef>
                <a:spcPts val="1600"/>
              </a:spcBef>
              <a:spcAft>
                <a:spcPts val="1600"/>
              </a:spcAft>
              <a:buClr>
                <a:schemeClr val="dk2"/>
              </a:buClr>
              <a:buSzPts val="1400"/>
              <a:buFont typeface="Patrick Hand"/>
              <a:buChar char="■"/>
              <a:defRPr>
                <a:solidFill>
                  <a:schemeClr val="dk2"/>
                </a:solidFill>
                <a:latin typeface="Patrick Hand"/>
                <a:ea typeface="Patrick Hand"/>
                <a:cs typeface="Patrick Hand"/>
                <a:sym typeface="Patrick Hand"/>
              </a:defRPr>
            </a:lvl9pPr>
          </a:lstStyle>
          <a:p/>
        </p:txBody>
      </p:sp>
      <p:sp>
        <p:nvSpPr>
          <p:cNvPr id="8" name="Google Shape;8;p1"/>
          <p:cNvSpPr/>
          <p:nvPr/>
        </p:nvSpPr>
        <p:spPr>
          <a:xfrm rot="-10664892">
            <a:off x="-192085" y="-164253"/>
            <a:ext cx="9555239" cy="5361657"/>
          </a:xfrm>
          <a:custGeom>
            <a:rect b="b" l="l" r="r" t="t"/>
            <a:pathLst>
              <a:path extrusionOk="0" h="36450" w="44882">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41" name="Shape 141"/>
        <p:cNvGrpSpPr/>
        <p:nvPr/>
      </p:nvGrpSpPr>
      <p:grpSpPr>
        <a:xfrm>
          <a:off x="0" y="0"/>
          <a:ext cx="0" cy="0"/>
          <a:chOff x="0" y="0"/>
          <a:chExt cx="0" cy="0"/>
        </a:xfrm>
      </p:grpSpPr>
      <p:sp>
        <p:nvSpPr>
          <p:cNvPr id="142" name="Google Shape;142;p3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43" name="Google Shape;143;p3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7"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xml"/><Relationship Id="rId3" Type="http://schemas.openxmlformats.org/officeDocument/2006/relationships/image" Target="../media/image6.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43.xml"/><Relationship Id="rId5" Type="http://schemas.openxmlformats.org/officeDocument/2006/relationships/hyperlink" Target="http://bit.ly/33VAFh3" TargetMode="External"/><Relationship Id="rId6" Type="http://schemas.openxmlformats.org/officeDocument/2006/relationships/slide" Target="/ppt/slides/slide42.xml"/><Relationship Id="rId7" Type="http://schemas.openxmlformats.org/officeDocument/2006/relationships/slide" Target="/ppt/slides/slide41.xml"/><Relationship Id="rId8" Type="http://schemas.openxmlformats.org/officeDocument/2006/relationships/slide" Target="/ppt/slides/slide43.xml"/><Relationship Id="rId11" Type="http://schemas.openxmlformats.org/officeDocument/2006/relationships/slide" Target="/ppt/slides/slide46.xml"/><Relationship Id="rId10" Type="http://schemas.openxmlformats.org/officeDocument/2006/relationships/slide" Target="/ppt/slides/slide46.xml"/><Relationship Id="rId13"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2" Type="http://schemas.openxmlformats.org/officeDocument/2006/relationships/slide" Target="/ppt/slides/slide47.xml"/><Relationship Id="rId15" Type="http://schemas.openxmlformats.org/officeDocument/2006/relationships/slide" Target="/ppt/slides/slide48.xml"/><Relationship Id="rId14" Type="http://schemas.openxmlformats.org/officeDocument/2006/relationships/slide" Target="/ppt/slides/slide48.xml"/><Relationship Id="rId17" Type="http://schemas.openxmlformats.org/officeDocument/2006/relationships/slide" Target="/ppt/slides/slide54.xml"/><Relationship Id="rId16" Type="http://schemas.openxmlformats.org/officeDocument/2006/relationships/slide" Target="/ppt/slides/slide54.xml"/><Relationship Id="rId18" Type="http://schemas.openxmlformats.org/officeDocument/2006/relationships/slide" Target="/ppt/slides/slide5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0.xml"/><Relationship Id="rId3" Type="http://schemas.openxmlformats.org/officeDocument/2006/relationships/hyperlink" Target="https://docs.google.com/spreadsheets/d/1VBZYLSR50bJi3ucUSynlO9hkaMFplCcHdUp3J1yApcA/copy" TargetMode="External"/><Relationship Id="rId4" Type="http://schemas.openxmlformats.org/officeDocument/2006/relationships/image" Target="../media/image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8.xml"/><Relationship Id="rId3" Type="http://schemas.openxmlformats.org/officeDocument/2006/relationships/image" Target="../media/image3.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 Id="rId3" Type="http://schemas.openxmlformats.org/officeDocument/2006/relationships/image" Target="../media/image4.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0.xml"/><Relationship Id="rId3" Type="http://schemas.openxmlformats.org/officeDocument/2006/relationships/image" Target="../media/image2.jp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3.xml"/><Relationship Id="rId3" Type="http://schemas.openxmlformats.org/officeDocument/2006/relationships/hyperlink" Target="https://www.freepik.com/free-vector/collection-four-hand-drawn-children-learning_1073840.htm/?utm_source=slidesgo_template&amp;utm_medium=referral-link&amp;utm_campaign=sg_resources&amp;utm_content=freepik" TargetMode="External"/><Relationship Id="rId4" Type="http://schemas.openxmlformats.org/officeDocument/2006/relationships/hyperlink" Target="https://www.freepik.com/free-vector/scenes-hand-drawn-children-playing_1079106.htm/?utm_source=slidesgo_template&amp;utm_medium=referral-link&amp;utm_campaign=sg_resources&amp;utm_content=freepik" TargetMode="External"/><Relationship Id="rId9" Type="http://schemas.openxmlformats.org/officeDocument/2006/relationships/hyperlink" Target="https://www.freepik.com/free-vector/hand-drawn-happy-children-s-day-illustration_821552.htm/?utm_source=slidesgo_template&amp;utm_medium=referral-link&amp;utm_campaign=sg_resources&amp;utm_content=freepik" TargetMode="External"/><Relationship Id="rId5" Type="http://schemas.openxmlformats.org/officeDocument/2006/relationships/hyperlink" Target="https://www.freepik.com/free-vector/decorative-children-playing-hand-drawn-style_1074070.htm/?utm_source=slidesgo_template&amp;utm_medium=referral-link&amp;utm_campaign=sg_resources&amp;utm_content=freepik" TargetMode="External"/><Relationship Id="rId6" Type="http://schemas.openxmlformats.org/officeDocument/2006/relationships/hyperlink" Target="https://www.freepik.com/free-vector/kids-learning-hand-drawn-style_1073839.htm/?utm_source=slidesgo_template&amp;utm_medium=referral-link&amp;utm_campaign=sg_resources&amp;utm_content=freepik" TargetMode="External"/><Relationship Id="rId7" Type="http://schemas.openxmlformats.org/officeDocument/2006/relationships/hyperlink" Target="https://www.freepik.com/free-vector/collection-hand-drawn-funny-kids_949837.htm/?utm_source=slidesgo_template&amp;utm_medium=referral-link&amp;utm_campaign=sg_resources&amp;utm_content=freepik" TargetMode="External"/><Relationship Id="rId8" Type="http://schemas.openxmlformats.org/officeDocument/2006/relationships/hyperlink" Target="https://www.freepik.com/free-vector/hand-drawn-kid-reading-book_828609.htm/?utm_source=slidesgo_template&amp;utm_medium=referral-link&amp;utm_campaign=sg_resources&amp;utm_content=freepik" TargetMode="External"/><Relationship Id="rId11" Type="http://schemas.openxmlformats.org/officeDocument/2006/relationships/hyperlink" Target="https://www.freepik.com/free-vector/several-hand-drawn-kids-playing_1074069.htm/?utm_source=slidesgo_template&amp;utm_medium=referral-link&amp;utm_campaign=sg_resources&amp;utm_content=freepik" TargetMode="External"/><Relationship Id="rId10" Type="http://schemas.openxmlformats.org/officeDocument/2006/relationships/hyperlink" Target="https://www.freepik.com/free-vector/background-sketches-children-playing-park_985048.htm/?utm_source=slidesgo_template&amp;utm_medium=referral-link&amp;utm_campaign=sg_resources&amp;utm_content=freepik" TargetMode="External"/><Relationship Id="rId13" Type="http://schemas.openxmlformats.org/officeDocument/2006/relationships/hyperlink" Target="https://www.freepik.com/free-photo/female-teacher-leaning-upon-table-looking-away_1267517.htm/?utm_source=slidesgo_template&amp;utm_medium=referral-link&amp;utm_campaign=sg_resources&amp;utm_content=freepik" TargetMode="External"/><Relationship Id="rId12" Type="http://schemas.openxmlformats.org/officeDocument/2006/relationships/hyperlink" Target="https://www.freepik.com/free-vector/pack-sketches-gadgets_889065.htm/?utm_source=slidesgo_template&amp;utm_medium=referral-link&amp;utm_campaign=sg_resources&amp;utm_content=freepik" TargetMode="External"/><Relationship Id="rId14" Type="http://schemas.openxmlformats.org/officeDocument/2006/relationships/hyperlink" Target="https://www.freepik.com/free-photo/girl-sitting-desk-holding-pencil_1249813.htm/?utm_source=slidesgo_template&amp;utm_medium=referral-link&amp;utm_campaign=sg_resources&amp;utm_content=freepik"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4.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6.xml"/><Relationship Id="rId3" Type="http://schemas.openxmlformats.org/officeDocument/2006/relationships/hyperlink" Target="https://fonts.google.com/specimen/Patrick+Hand+SC" TargetMode="External"/><Relationship Id="rId4" Type="http://schemas.openxmlformats.org/officeDocument/2006/relationships/hyperlink" Target="https://fonts.google.com/specimen/Patrick+Hand"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7.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5.gif"/><Relationship Id="rId9" Type="http://schemas.openxmlformats.org/officeDocument/2006/relationships/image" Target="../media/image7.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11.gif"/><Relationship Id="rId10" Type="http://schemas.openxmlformats.org/officeDocument/2006/relationships/image" Target="../media/image10.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9.gif"/></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8.xml"/><Relationship Id="rId3" Type="http://schemas.openxmlformats.org/officeDocument/2006/relationships/hyperlink" Target="https://bit.ly/2ZjL1pd"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4.xml"/><Relationship Id="rId3" Type="http://schemas.openxmlformats.org/officeDocument/2006/relationships/hyperlink" Target="https://chrome.google.com/webstore/detail/flaticon-for-gsuit-gslide/haekgjfnhhdkgfgmldhfokhmfkgmciba" TargetMode="Externa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1.xml"/><Relationship Id="rId3" Type="http://schemas.openxmlformats.org/officeDocument/2006/relationships/hyperlink" Target="http://bit.ly/2PfT4lq" TargetMode="External"/><Relationship Id="rId4" Type="http://schemas.openxmlformats.org/officeDocument/2006/relationships/image" Target="../media/image1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xml"/><Relationship Id="rId3" Type="http://schemas.openxmlformats.org/officeDocument/2006/relationships/image" Target="../media/image8.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 name="Shape 148"/>
        <p:cNvGrpSpPr/>
        <p:nvPr/>
      </p:nvGrpSpPr>
      <p:grpSpPr>
        <a:xfrm>
          <a:off x="0" y="0"/>
          <a:ext cx="0" cy="0"/>
          <a:chOff x="0" y="0"/>
          <a:chExt cx="0" cy="0"/>
        </a:xfrm>
      </p:grpSpPr>
      <p:sp>
        <p:nvSpPr>
          <p:cNvPr id="149" name="Google Shape;149;p33"/>
          <p:cNvSpPr txBox="1"/>
          <p:nvPr>
            <p:ph type="ctrTitle"/>
          </p:nvPr>
        </p:nvSpPr>
        <p:spPr>
          <a:xfrm>
            <a:off x="1238249" y="1008538"/>
            <a:ext cx="6667500" cy="205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English Language Grammar Rules</a:t>
            </a:r>
            <a:endParaRPr/>
          </a:p>
        </p:txBody>
      </p:sp>
      <p:sp>
        <p:nvSpPr>
          <p:cNvPr id="150" name="Google Shape;150;p33"/>
          <p:cNvSpPr txBox="1"/>
          <p:nvPr>
            <p:ph idx="1" type="subTitle"/>
          </p:nvPr>
        </p:nvSpPr>
        <p:spPr>
          <a:xfrm>
            <a:off x="3200400" y="3239750"/>
            <a:ext cx="2743200" cy="89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Here is where your presentation begins</a:t>
            </a:r>
            <a:endParaRPr/>
          </a:p>
        </p:txBody>
      </p:sp>
      <p:sp>
        <p:nvSpPr>
          <p:cNvPr id="151" name="Google Shape;151;p33"/>
          <p:cNvSpPr/>
          <p:nvPr/>
        </p:nvSpPr>
        <p:spPr>
          <a:xfrm>
            <a:off x="8267600" y="2675650"/>
            <a:ext cx="313875" cy="324875"/>
          </a:xfrm>
          <a:custGeom>
            <a:rect b="b" l="l" r="r" t="t"/>
            <a:pathLst>
              <a:path extrusionOk="0" h="12995" w="12555">
                <a:moveTo>
                  <a:pt x="2742" y="11634"/>
                </a:moveTo>
                <a:cubicBezTo>
                  <a:pt x="2909" y="11321"/>
                  <a:pt x="3160" y="11467"/>
                  <a:pt x="3369" y="11509"/>
                </a:cubicBezTo>
                <a:cubicBezTo>
                  <a:pt x="3872" y="11676"/>
                  <a:pt x="4374" y="11739"/>
                  <a:pt x="4897" y="11593"/>
                </a:cubicBezTo>
                <a:cubicBezTo>
                  <a:pt x="5002" y="11572"/>
                  <a:pt x="5085" y="11509"/>
                  <a:pt x="5148" y="11467"/>
                </a:cubicBezTo>
                <a:cubicBezTo>
                  <a:pt x="4562" y="10253"/>
                  <a:pt x="3976" y="9061"/>
                  <a:pt x="3369" y="7826"/>
                </a:cubicBezTo>
                <a:lnTo>
                  <a:pt x="2784" y="7826"/>
                </a:lnTo>
                <a:cubicBezTo>
                  <a:pt x="2512" y="7826"/>
                  <a:pt x="2323" y="7701"/>
                  <a:pt x="2261" y="7429"/>
                </a:cubicBezTo>
                <a:cubicBezTo>
                  <a:pt x="2177" y="7178"/>
                  <a:pt x="2261" y="6968"/>
                  <a:pt x="2470" y="6801"/>
                </a:cubicBezTo>
                <a:cubicBezTo>
                  <a:pt x="2595" y="6696"/>
                  <a:pt x="2742" y="6613"/>
                  <a:pt x="2888" y="6508"/>
                </a:cubicBezTo>
                <a:cubicBezTo>
                  <a:pt x="2805" y="4918"/>
                  <a:pt x="2637" y="4395"/>
                  <a:pt x="1968" y="3328"/>
                </a:cubicBezTo>
                <a:cubicBezTo>
                  <a:pt x="1842" y="3411"/>
                  <a:pt x="1675" y="3453"/>
                  <a:pt x="1570" y="3558"/>
                </a:cubicBezTo>
                <a:cubicBezTo>
                  <a:pt x="1340" y="3788"/>
                  <a:pt x="1131" y="4081"/>
                  <a:pt x="900" y="4311"/>
                </a:cubicBezTo>
                <a:cubicBezTo>
                  <a:pt x="796" y="4416"/>
                  <a:pt x="587" y="4479"/>
                  <a:pt x="419" y="4499"/>
                </a:cubicBezTo>
                <a:cubicBezTo>
                  <a:pt x="315" y="4499"/>
                  <a:pt x="189" y="4395"/>
                  <a:pt x="1" y="4311"/>
                </a:cubicBezTo>
                <a:cubicBezTo>
                  <a:pt x="294" y="3935"/>
                  <a:pt x="545" y="3558"/>
                  <a:pt x="817" y="3223"/>
                </a:cubicBezTo>
                <a:cubicBezTo>
                  <a:pt x="1068" y="2909"/>
                  <a:pt x="1340" y="2595"/>
                  <a:pt x="1633" y="2282"/>
                </a:cubicBezTo>
                <a:cubicBezTo>
                  <a:pt x="1591" y="2051"/>
                  <a:pt x="1549" y="1779"/>
                  <a:pt x="1570" y="1486"/>
                </a:cubicBezTo>
                <a:cubicBezTo>
                  <a:pt x="1591" y="1340"/>
                  <a:pt x="1696" y="1173"/>
                  <a:pt x="1842" y="1068"/>
                </a:cubicBezTo>
                <a:cubicBezTo>
                  <a:pt x="2009" y="942"/>
                  <a:pt x="2219" y="1026"/>
                  <a:pt x="2386" y="1173"/>
                </a:cubicBezTo>
                <a:lnTo>
                  <a:pt x="2616" y="1486"/>
                </a:lnTo>
                <a:cubicBezTo>
                  <a:pt x="2721" y="1486"/>
                  <a:pt x="2805" y="1507"/>
                  <a:pt x="2846" y="1466"/>
                </a:cubicBezTo>
                <a:cubicBezTo>
                  <a:pt x="3453" y="942"/>
                  <a:pt x="4165" y="754"/>
                  <a:pt x="4918" y="649"/>
                </a:cubicBezTo>
                <a:cubicBezTo>
                  <a:pt x="5838" y="524"/>
                  <a:pt x="6759" y="336"/>
                  <a:pt x="7659" y="189"/>
                </a:cubicBezTo>
                <a:cubicBezTo>
                  <a:pt x="8538" y="1"/>
                  <a:pt x="9207" y="419"/>
                  <a:pt x="9835" y="922"/>
                </a:cubicBezTo>
                <a:cubicBezTo>
                  <a:pt x="10253" y="1256"/>
                  <a:pt x="10358" y="2282"/>
                  <a:pt x="10065" y="2742"/>
                </a:cubicBezTo>
                <a:cubicBezTo>
                  <a:pt x="9709" y="3286"/>
                  <a:pt x="9312" y="3809"/>
                  <a:pt x="8914" y="4332"/>
                </a:cubicBezTo>
                <a:cubicBezTo>
                  <a:pt x="8789" y="4499"/>
                  <a:pt x="8663" y="4646"/>
                  <a:pt x="8475" y="4897"/>
                </a:cubicBezTo>
                <a:cubicBezTo>
                  <a:pt x="8705" y="4939"/>
                  <a:pt x="8872" y="5002"/>
                  <a:pt x="9019" y="5023"/>
                </a:cubicBezTo>
                <a:cubicBezTo>
                  <a:pt x="9709" y="5127"/>
                  <a:pt x="10379" y="5211"/>
                  <a:pt x="11069" y="5357"/>
                </a:cubicBezTo>
                <a:cubicBezTo>
                  <a:pt x="12011" y="5587"/>
                  <a:pt x="12555" y="6466"/>
                  <a:pt x="12408" y="7408"/>
                </a:cubicBezTo>
                <a:cubicBezTo>
                  <a:pt x="12262" y="8287"/>
                  <a:pt x="11927" y="9124"/>
                  <a:pt x="11279" y="9793"/>
                </a:cubicBezTo>
                <a:cubicBezTo>
                  <a:pt x="10484" y="10567"/>
                  <a:pt x="9647" y="11279"/>
                  <a:pt x="8642" y="11718"/>
                </a:cubicBezTo>
                <a:cubicBezTo>
                  <a:pt x="8600" y="11739"/>
                  <a:pt x="8579" y="11739"/>
                  <a:pt x="8559" y="11760"/>
                </a:cubicBezTo>
                <a:cubicBezTo>
                  <a:pt x="7408" y="12471"/>
                  <a:pt x="6131" y="12681"/>
                  <a:pt x="4813" y="12869"/>
                </a:cubicBezTo>
                <a:cubicBezTo>
                  <a:pt x="3767" y="12994"/>
                  <a:pt x="3223" y="12681"/>
                  <a:pt x="2742" y="11634"/>
                </a:cubicBezTo>
                <a:close/>
                <a:moveTo>
                  <a:pt x="6759" y="11258"/>
                </a:moveTo>
                <a:cubicBezTo>
                  <a:pt x="7178" y="11049"/>
                  <a:pt x="7596" y="10839"/>
                  <a:pt x="8035" y="10651"/>
                </a:cubicBezTo>
                <a:cubicBezTo>
                  <a:pt x="8956" y="10274"/>
                  <a:pt x="9688" y="9647"/>
                  <a:pt x="10358" y="8998"/>
                </a:cubicBezTo>
                <a:cubicBezTo>
                  <a:pt x="10860" y="8538"/>
                  <a:pt x="11069" y="7931"/>
                  <a:pt x="11195" y="7261"/>
                </a:cubicBezTo>
                <a:cubicBezTo>
                  <a:pt x="11279" y="6927"/>
                  <a:pt x="11111" y="6675"/>
                  <a:pt x="10776" y="6529"/>
                </a:cubicBezTo>
                <a:cubicBezTo>
                  <a:pt x="10672" y="6508"/>
                  <a:pt x="10588" y="6466"/>
                  <a:pt x="10484" y="6466"/>
                </a:cubicBezTo>
                <a:cubicBezTo>
                  <a:pt x="9521" y="6278"/>
                  <a:pt x="8517" y="6090"/>
                  <a:pt x="7533" y="6383"/>
                </a:cubicBezTo>
                <a:cubicBezTo>
                  <a:pt x="7240" y="6466"/>
                  <a:pt x="6926" y="6508"/>
                  <a:pt x="6613" y="6529"/>
                </a:cubicBezTo>
                <a:cubicBezTo>
                  <a:pt x="5880" y="6613"/>
                  <a:pt x="5274" y="7010"/>
                  <a:pt x="4646" y="7345"/>
                </a:cubicBezTo>
                <a:cubicBezTo>
                  <a:pt x="5106" y="8831"/>
                  <a:pt x="5922" y="10379"/>
                  <a:pt x="6759" y="11258"/>
                </a:cubicBezTo>
                <a:close/>
                <a:moveTo>
                  <a:pt x="4144" y="6090"/>
                </a:moveTo>
                <a:cubicBezTo>
                  <a:pt x="4604" y="5859"/>
                  <a:pt x="4939" y="5650"/>
                  <a:pt x="5294" y="5525"/>
                </a:cubicBezTo>
                <a:cubicBezTo>
                  <a:pt x="6801" y="4939"/>
                  <a:pt x="7847" y="3872"/>
                  <a:pt x="8747" y="2595"/>
                </a:cubicBezTo>
                <a:cubicBezTo>
                  <a:pt x="9228" y="1863"/>
                  <a:pt x="9123" y="1507"/>
                  <a:pt x="8266" y="1277"/>
                </a:cubicBezTo>
                <a:cubicBezTo>
                  <a:pt x="8056" y="1235"/>
                  <a:pt x="7805" y="1256"/>
                  <a:pt x="7554" y="1277"/>
                </a:cubicBezTo>
                <a:cubicBezTo>
                  <a:pt x="6675" y="1424"/>
                  <a:pt x="5818" y="1633"/>
                  <a:pt x="4918" y="1738"/>
                </a:cubicBezTo>
                <a:cubicBezTo>
                  <a:pt x="4206" y="1800"/>
                  <a:pt x="3641" y="2114"/>
                  <a:pt x="3097" y="2700"/>
                </a:cubicBezTo>
                <a:cubicBezTo>
                  <a:pt x="3307" y="3223"/>
                  <a:pt x="3537" y="3746"/>
                  <a:pt x="3704" y="4290"/>
                </a:cubicBezTo>
                <a:cubicBezTo>
                  <a:pt x="3934" y="4834"/>
                  <a:pt x="3997" y="5420"/>
                  <a:pt x="4144" y="6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33"/>
          <p:cNvSpPr/>
          <p:nvPr/>
        </p:nvSpPr>
        <p:spPr>
          <a:xfrm>
            <a:off x="557800" y="4070913"/>
            <a:ext cx="283550" cy="431575"/>
          </a:xfrm>
          <a:custGeom>
            <a:rect b="b" l="l" r="r" t="t"/>
            <a:pathLst>
              <a:path extrusionOk="0" h="17263" w="11342">
                <a:moveTo>
                  <a:pt x="7826" y="9709"/>
                </a:moveTo>
                <a:cubicBezTo>
                  <a:pt x="7324" y="10316"/>
                  <a:pt x="6738" y="10420"/>
                  <a:pt x="6110" y="10399"/>
                </a:cubicBezTo>
                <a:cubicBezTo>
                  <a:pt x="5797" y="10399"/>
                  <a:pt x="5483" y="10504"/>
                  <a:pt x="5169" y="10630"/>
                </a:cubicBezTo>
                <a:cubicBezTo>
                  <a:pt x="4750" y="10776"/>
                  <a:pt x="4353" y="10985"/>
                  <a:pt x="3976" y="11195"/>
                </a:cubicBezTo>
                <a:cubicBezTo>
                  <a:pt x="3411" y="11487"/>
                  <a:pt x="2867" y="11739"/>
                  <a:pt x="2261" y="11822"/>
                </a:cubicBezTo>
                <a:cubicBezTo>
                  <a:pt x="2030" y="11843"/>
                  <a:pt x="1821" y="12011"/>
                  <a:pt x="1549" y="12136"/>
                </a:cubicBezTo>
                <a:cubicBezTo>
                  <a:pt x="1486" y="12868"/>
                  <a:pt x="1403" y="13580"/>
                  <a:pt x="1382" y="14312"/>
                </a:cubicBezTo>
                <a:cubicBezTo>
                  <a:pt x="1361" y="14919"/>
                  <a:pt x="1361" y="15547"/>
                  <a:pt x="1319" y="16153"/>
                </a:cubicBezTo>
                <a:cubicBezTo>
                  <a:pt x="1319" y="16384"/>
                  <a:pt x="1298" y="16635"/>
                  <a:pt x="1193" y="16844"/>
                </a:cubicBezTo>
                <a:cubicBezTo>
                  <a:pt x="1131" y="17011"/>
                  <a:pt x="942" y="17158"/>
                  <a:pt x="775" y="17221"/>
                </a:cubicBezTo>
                <a:cubicBezTo>
                  <a:pt x="566" y="17262"/>
                  <a:pt x="377" y="17116"/>
                  <a:pt x="336" y="16907"/>
                </a:cubicBezTo>
                <a:cubicBezTo>
                  <a:pt x="252" y="16551"/>
                  <a:pt x="168" y="16195"/>
                  <a:pt x="147" y="15840"/>
                </a:cubicBezTo>
                <a:cubicBezTo>
                  <a:pt x="1" y="13454"/>
                  <a:pt x="231" y="11132"/>
                  <a:pt x="629" y="8788"/>
                </a:cubicBezTo>
                <a:cubicBezTo>
                  <a:pt x="942" y="7073"/>
                  <a:pt x="1382" y="5399"/>
                  <a:pt x="1737" y="3662"/>
                </a:cubicBezTo>
                <a:cubicBezTo>
                  <a:pt x="1905" y="2888"/>
                  <a:pt x="2302" y="2156"/>
                  <a:pt x="2365" y="1319"/>
                </a:cubicBezTo>
                <a:cubicBezTo>
                  <a:pt x="2407" y="1026"/>
                  <a:pt x="2616" y="712"/>
                  <a:pt x="2825" y="461"/>
                </a:cubicBezTo>
                <a:cubicBezTo>
                  <a:pt x="3160" y="42"/>
                  <a:pt x="3830" y="0"/>
                  <a:pt x="4227" y="419"/>
                </a:cubicBezTo>
                <a:cubicBezTo>
                  <a:pt x="4395" y="607"/>
                  <a:pt x="4520" y="816"/>
                  <a:pt x="4646" y="1005"/>
                </a:cubicBezTo>
                <a:cubicBezTo>
                  <a:pt x="6215" y="3432"/>
                  <a:pt x="7701" y="5901"/>
                  <a:pt x="8935" y="8516"/>
                </a:cubicBezTo>
                <a:cubicBezTo>
                  <a:pt x="9312" y="9290"/>
                  <a:pt x="9772" y="10002"/>
                  <a:pt x="10170" y="10755"/>
                </a:cubicBezTo>
                <a:cubicBezTo>
                  <a:pt x="10504" y="11404"/>
                  <a:pt x="10818" y="12073"/>
                  <a:pt x="11132" y="12722"/>
                </a:cubicBezTo>
                <a:cubicBezTo>
                  <a:pt x="11216" y="12848"/>
                  <a:pt x="11258" y="13036"/>
                  <a:pt x="11300" y="13182"/>
                </a:cubicBezTo>
                <a:cubicBezTo>
                  <a:pt x="11341" y="13705"/>
                  <a:pt x="10797" y="14103"/>
                  <a:pt x="10295" y="13894"/>
                </a:cubicBezTo>
                <a:cubicBezTo>
                  <a:pt x="9940" y="13747"/>
                  <a:pt x="9668" y="13496"/>
                  <a:pt x="9563" y="13140"/>
                </a:cubicBezTo>
                <a:cubicBezTo>
                  <a:pt x="9228" y="11906"/>
                  <a:pt x="8370" y="10964"/>
                  <a:pt x="7826" y="9709"/>
                </a:cubicBezTo>
                <a:close/>
                <a:moveTo>
                  <a:pt x="3600" y="2386"/>
                </a:moveTo>
                <a:cubicBezTo>
                  <a:pt x="2637" y="4813"/>
                  <a:pt x="2323" y="7156"/>
                  <a:pt x="1821" y="9416"/>
                </a:cubicBezTo>
                <a:cubicBezTo>
                  <a:pt x="1779" y="9709"/>
                  <a:pt x="1821" y="10044"/>
                  <a:pt x="1821" y="10420"/>
                </a:cubicBezTo>
                <a:cubicBezTo>
                  <a:pt x="2114" y="10399"/>
                  <a:pt x="2344" y="10399"/>
                  <a:pt x="2553" y="10316"/>
                </a:cubicBezTo>
                <a:cubicBezTo>
                  <a:pt x="2930" y="10148"/>
                  <a:pt x="3286" y="9981"/>
                  <a:pt x="3662" y="9772"/>
                </a:cubicBezTo>
                <a:cubicBezTo>
                  <a:pt x="4709" y="9165"/>
                  <a:pt x="5776" y="8746"/>
                  <a:pt x="7010" y="8935"/>
                </a:cubicBezTo>
                <a:cubicBezTo>
                  <a:pt x="7094" y="8935"/>
                  <a:pt x="7136" y="8872"/>
                  <a:pt x="7324" y="8830"/>
                </a:cubicBezTo>
                <a:cubicBezTo>
                  <a:pt x="6320" y="6633"/>
                  <a:pt x="5169" y="4541"/>
                  <a:pt x="3600" y="23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33"/>
          <p:cNvSpPr/>
          <p:nvPr/>
        </p:nvSpPr>
        <p:spPr>
          <a:xfrm>
            <a:off x="8596463" y="4578063"/>
            <a:ext cx="297150" cy="326950"/>
          </a:xfrm>
          <a:custGeom>
            <a:rect b="b" l="l" r="r" t="t"/>
            <a:pathLst>
              <a:path extrusionOk="0" h="13078" w="11886">
                <a:moveTo>
                  <a:pt x="11195" y="8181"/>
                </a:moveTo>
                <a:cubicBezTo>
                  <a:pt x="11864" y="8997"/>
                  <a:pt x="11885" y="9102"/>
                  <a:pt x="11509" y="9772"/>
                </a:cubicBezTo>
                <a:cubicBezTo>
                  <a:pt x="11027" y="10650"/>
                  <a:pt x="10483" y="11425"/>
                  <a:pt x="9521" y="11843"/>
                </a:cubicBezTo>
                <a:cubicBezTo>
                  <a:pt x="8956" y="12073"/>
                  <a:pt x="8496" y="12450"/>
                  <a:pt x="7952" y="12680"/>
                </a:cubicBezTo>
                <a:cubicBezTo>
                  <a:pt x="7052" y="13057"/>
                  <a:pt x="6131" y="13078"/>
                  <a:pt x="5190" y="12806"/>
                </a:cubicBezTo>
                <a:cubicBezTo>
                  <a:pt x="4813" y="12701"/>
                  <a:pt x="4353" y="12638"/>
                  <a:pt x="3934" y="12596"/>
                </a:cubicBezTo>
                <a:cubicBezTo>
                  <a:pt x="3349" y="12575"/>
                  <a:pt x="2888" y="12345"/>
                  <a:pt x="2512" y="11906"/>
                </a:cubicBezTo>
                <a:cubicBezTo>
                  <a:pt x="2030" y="11404"/>
                  <a:pt x="1570" y="10922"/>
                  <a:pt x="1068" y="10462"/>
                </a:cubicBezTo>
                <a:cubicBezTo>
                  <a:pt x="419" y="9834"/>
                  <a:pt x="147" y="9039"/>
                  <a:pt x="105" y="8181"/>
                </a:cubicBezTo>
                <a:cubicBezTo>
                  <a:pt x="43" y="7428"/>
                  <a:pt x="1" y="6633"/>
                  <a:pt x="126" y="5880"/>
                </a:cubicBezTo>
                <a:cubicBezTo>
                  <a:pt x="377" y="4185"/>
                  <a:pt x="984" y="2616"/>
                  <a:pt x="2240" y="1360"/>
                </a:cubicBezTo>
                <a:cubicBezTo>
                  <a:pt x="2574" y="1026"/>
                  <a:pt x="2993" y="858"/>
                  <a:pt x="3411" y="649"/>
                </a:cubicBezTo>
                <a:cubicBezTo>
                  <a:pt x="4750" y="0"/>
                  <a:pt x="6131" y="42"/>
                  <a:pt x="7533" y="210"/>
                </a:cubicBezTo>
                <a:cubicBezTo>
                  <a:pt x="8203" y="293"/>
                  <a:pt x="8642" y="1067"/>
                  <a:pt x="8391" y="1716"/>
                </a:cubicBezTo>
                <a:cubicBezTo>
                  <a:pt x="8370" y="1821"/>
                  <a:pt x="8203" y="1883"/>
                  <a:pt x="8077" y="1967"/>
                </a:cubicBezTo>
                <a:cubicBezTo>
                  <a:pt x="7805" y="1716"/>
                  <a:pt x="7575" y="1486"/>
                  <a:pt x="7324" y="1256"/>
                </a:cubicBezTo>
                <a:cubicBezTo>
                  <a:pt x="6299" y="1256"/>
                  <a:pt x="5336" y="1298"/>
                  <a:pt x="4332" y="1695"/>
                </a:cubicBezTo>
                <a:cubicBezTo>
                  <a:pt x="3244" y="2135"/>
                  <a:pt x="2658" y="2951"/>
                  <a:pt x="2219" y="3913"/>
                </a:cubicBezTo>
                <a:cubicBezTo>
                  <a:pt x="1612" y="5231"/>
                  <a:pt x="1528" y="6612"/>
                  <a:pt x="1675" y="8035"/>
                </a:cubicBezTo>
                <a:cubicBezTo>
                  <a:pt x="1696" y="8391"/>
                  <a:pt x="1821" y="8809"/>
                  <a:pt x="2051" y="9081"/>
                </a:cubicBezTo>
                <a:cubicBezTo>
                  <a:pt x="2553" y="9646"/>
                  <a:pt x="3097" y="10169"/>
                  <a:pt x="3683" y="10692"/>
                </a:cubicBezTo>
                <a:cubicBezTo>
                  <a:pt x="3809" y="10818"/>
                  <a:pt x="4039" y="10860"/>
                  <a:pt x="4248" y="10902"/>
                </a:cubicBezTo>
                <a:cubicBezTo>
                  <a:pt x="4667" y="11006"/>
                  <a:pt x="5085" y="11006"/>
                  <a:pt x="5483" y="11174"/>
                </a:cubicBezTo>
                <a:cubicBezTo>
                  <a:pt x="6403" y="11508"/>
                  <a:pt x="7240" y="11278"/>
                  <a:pt x="8056" y="10818"/>
                </a:cubicBezTo>
                <a:cubicBezTo>
                  <a:pt x="9123" y="10232"/>
                  <a:pt x="10149" y="9521"/>
                  <a:pt x="10818" y="8453"/>
                </a:cubicBezTo>
                <a:cubicBezTo>
                  <a:pt x="10902" y="8412"/>
                  <a:pt x="11027" y="8349"/>
                  <a:pt x="11195" y="818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 name="Google Shape;154;p33"/>
          <p:cNvGrpSpPr/>
          <p:nvPr/>
        </p:nvGrpSpPr>
        <p:grpSpPr>
          <a:xfrm>
            <a:off x="7840225" y="325325"/>
            <a:ext cx="741250" cy="792000"/>
            <a:chOff x="-3118700" y="2365900"/>
            <a:chExt cx="741250" cy="792000"/>
          </a:xfrm>
        </p:grpSpPr>
        <p:sp>
          <p:nvSpPr>
            <p:cNvPr id="155" name="Google Shape;155;p33"/>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33"/>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3"/>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33"/>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33"/>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3"/>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33"/>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33"/>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3"/>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33"/>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 name="Google Shape;165;p33"/>
          <p:cNvGrpSpPr/>
          <p:nvPr/>
        </p:nvGrpSpPr>
        <p:grpSpPr>
          <a:xfrm>
            <a:off x="2291875" y="4237100"/>
            <a:ext cx="956750" cy="553975"/>
            <a:chOff x="-1199475" y="2658325"/>
            <a:chExt cx="956750" cy="553975"/>
          </a:xfrm>
        </p:grpSpPr>
        <p:sp>
          <p:nvSpPr>
            <p:cNvPr id="166" name="Google Shape;166;p33"/>
            <p:cNvSpPr/>
            <p:nvPr/>
          </p:nvSpPr>
          <p:spPr>
            <a:xfrm>
              <a:off x="-1137750" y="2679225"/>
              <a:ext cx="873050" cy="389225"/>
            </a:xfrm>
            <a:custGeom>
              <a:rect b="b" l="l" r="r" t="t"/>
              <a:pathLst>
                <a:path extrusionOk="0" h="15569" w="34922">
                  <a:moveTo>
                    <a:pt x="20631" y="1"/>
                  </a:moveTo>
                  <a:cubicBezTo>
                    <a:pt x="21426" y="587"/>
                    <a:pt x="22158" y="1068"/>
                    <a:pt x="22472" y="1989"/>
                  </a:cubicBezTo>
                  <a:cubicBezTo>
                    <a:pt x="22556" y="2261"/>
                    <a:pt x="22723" y="2428"/>
                    <a:pt x="22912" y="2637"/>
                  </a:cubicBezTo>
                  <a:cubicBezTo>
                    <a:pt x="23456" y="3202"/>
                    <a:pt x="24021" y="3725"/>
                    <a:pt x="24460" y="4374"/>
                  </a:cubicBezTo>
                  <a:cubicBezTo>
                    <a:pt x="24586" y="4583"/>
                    <a:pt x="24816" y="4772"/>
                    <a:pt x="25025" y="4918"/>
                  </a:cubicBezTo>
                  <a:cubicBezTo>
                    <a:pt x="25694" y="5357"/>
                    <a:pt x="26343" y="5776"/>
                    <a:pt x="26992" y="6194"/>
                  </a:cubicBezTo>
                  <a:cubicBezTo>
                    <a:pt x="28205" y="6969"/>
                    <a:pt x="29314" y="7805"/>
                    <a:pt x="30340" y="8768"/>
                  </a:cubicBezTo>
                  <a:cubicBezTo>
                    <a:pt x="30946" y="9312"/>
                    <a:pt x="31595" y="9751"/>
                    <a:pt x="32223" y="10254"/>
                  </a:cubicBezTo>
                  <a:cubicBezTo>
                    <a:pt x="32516" y="10484"/>
                    <a:pt x="32767" y="10735"/>
                    <a:pt x="33039" y="10965"/>
                  </a:cubicBezTo>
                  <a:cubicBezTo>
                    <a:pt x="33122" y="11049"/>
                    <a:pt x="33185" y="11174"/>
                    <a:pt x="33290" y="11216"/>
                  </a:cubicBezTo>
                  <a:cubicBezTo>
                    <a:pt x="34022" y="11530"/>
                    <a:pt x="34294" y="12241"/>
                    <a:pt x="34713" y="12827"/>
                  </a:cubicBezTo>
                  <a:cubicBezTo>
                    <a:pt x="34922" y="13078"/>
                    <a:pt x="34901" y="13371"/>
                    <a:pt x="34733" y="13664"/>
                  </a:cubicBezTo>
                  <a:cubicBezTo>
                    <a:pt x="34608" y="13894"/>
                    <a:pt x="34441" y="14145"/>
                    <a:pt x="34273" y="14438"/>
                  </a:cubicBezTo>
                  <a:cubicBezTo>
                    <a:pt x="34210" y="14292"/>
                    <a:pt x="34169" y="14187"/>
                    <a:pt x="34127" y="14083"/>
                  </a:cubicBezTo>
                  <a:cubicBezTo>
                    <a:pt x="34106" y="13831"/>
                    <a:pt x="33980" y="13685"/>
                    <a:pt x="33771" y="13601"/>
                  </a:cubicBezTo>
                  <a:cubicBezTo>
                    <a:pt x="33373" y="13392"/>
                    <a:pt x="32976" y="13183"/>
                    <a:pt x="32557" y="12995"/>
                  </a:cubicBezTo>
                  <a:cubicBezTo>
                    <a:pt x="32411" y="12932"/>
                    <a:pt x="32223" y="12890"/>
                    <a:pt x="32034" y="12869"/>
                  </a:cubicBezTo>
                  <a:cubicBezTo>
                    <a:pt x="31344" y="12785"/>
                    <a:pt x="30612" y="12639"/>
                    <a:pt x="29900" y="12869"/>
                  </a:cubicBezTo>
                  <a:cubicBezTo>
                    <a:pt x="29210" y="12743"/>
                    <a:pt x="28540" y="12953"/>
                    <a:pt x="27829" y="12953"/>
                  </a:cubicBezTo>
                  <a:cubicBezTo>
                    <a:pt x="27264" y="12953"/>
                    <a:pt x="26699" y="13057"/>
                    <a:pt x="26134" y="13141"/>
                  </a:cubicBezTo>
                  <a:cubicBezTo>
                    <a:pt x="25548" y="13204"/>
                    <a:pt x="25004" y="13350"/>
                    <a:pt x="24460" y="13413"/>
                  </a:cubicBezTo>
                  <a:cubicBezTo>
                    <a:pt x="23749" y="13497"/>
                    <a:pt x="23037" y="13685"/>
                    <a:pt x="22347" y="13831"/>
                  </a:cubicBezTo>
                  <a:cubicBezTo>
                    <a:pt x="21217" y="14124"/>
                    <a:pt x="20066" y="14334"/>
                    <a:pt x="18915" y="14606"/>
                  </a:cubicBezTo>
                  <a:cubicBezTo>
                    <a:pt x="18497" y="14668"/>
                    <a:pt x="18099" y="14773"/>
                    <a:pt x="17702" y="14920"/>
                  </a:cubicBezTo>
                  <a:cubicBezTo>
                    <a:pt x="17116" y="15129"/>
                    <a:pt x="16509" y="15275"/>
                    <a:pt x="15881" y="15296"/>
                  </a:cubicBezTo>
                  <a:cubicBezTo>
                    <a:pt x="15358" y="15338"/>
                    <a:pt x="14814" y="15401"/>
                    <a:pt x="14291" y="15484"/>
                  </a:cubicBezTo>
                  <a:cubicBezTo>
                    <a:pt x="13810" y="15568"/>
                    <a:pt x="13266" y="15464"/>
                    <a:pt x="12764" y="15380"/>
                  </a:cubicBezTo>
                  <a:cubicBezTo>
                    <a:pt x="12638" y="15359"/>
                    <a:pt x="12513" y="15233"/>
                    <a:pt x="12408" y="15129"/>
                  </a:cubicBezTo>
                  <a:cubicBezTo>
                    <a:pt x="11508" y="14229"/>
                    <a:pt x="10650" y="13287"/>
                    <a:pt x="9897" y="12304"/>
                  </a:cubicBezTo>
                  <a:cubicBezTo>
                    <a:pt x="9583" y="11907"/>
                    <a:pt x="9207" y="11530"/>
                    <a:pt x="8851" y="11195"/>
                  </a:cubicBezTo>
                  <a:cubicBezTo>
                    <a:pt x="7972" y="10421"/>
                    <a:pt x="7198" y="9542"/>
                    <a:pt x="6466" y="8601"/>
                  </a:cubicBezTo>
                  <a:cubicBezTo>
                    <a:pt x="6131" y="8161"/>
                    <a:pt x="5712" y="7743"/>
                    <a:pt x="5315" y="7345"/>
                  </a:cubicBezTo>
                  <a:cubicBezTo>
                    <a:pt x="4290" y="6341"/>
                    <a:pt x="3160" y="5420"/>
                    <a:pt x="2218" y="4311"/>
                  </a:cubicBezTo>
                  <a:cubicBezTo>
                    <a:pt x="1883" y="3935"/>
                    <a:pt x="1381" y="3642"/>
                    <a:pt x="942" y="3328"/>
                  </a:cubicBezTo>
                  <a:cubicBezTo>
                    <a:pt x="649" y="3119"/>
                    <a:pt x="335" y="2930"/>
                    <a:pt x="0" y="2721"/>
                  </a:cubicBezTo>
                  <a:cubicBezTo>
                    <a:pt x="21" y="2575"/>
                    <a:pt x="84" y="2428"/>
                    <a:pt x="105" y="2324"/>
                  </a:cubicBezTo>
                  <a:cubicBezTo>
                    <a:pt x="210" y="2282"/>
                    <a:pt x="272" y="2261"/>
                    <a:pt x="314" y="2261"/>
                  </a:cubicBezTo>
                  <a:cubicBezTo>
                    <a:pt x="963" y="2365"/>
                    <a:pt x="1632" y="2282"/>
                    <a:pt x="2281" y="2156"/>
                  </a:cubicBezTo>
                  <a:cubicBezTo>
                    <a:pt x="2804" y="2052"/>
                    <a:pt x="3348" y="1989"/>
                    <a:pt x="3871" y="1863"/>
                  </a:cubicBezTo>
                  <a:cubicBezTo>
                    <a:pt x="5043" y="1570"/>
                    <a:pt x="6236" y="1466"/>
                    <a:pt x="7428" y="1424"/>
                  </a:cubicBezTo>
                  <a:cubicBezTo>
                    <a:pt x="9918" y="1277"/>
                    <a:pt x="12408" y="1131"/>
                    <a:pt x="14877" y="963"/>
                  </a:cubicBezTo>
                  <a:cubicBezTo>
                    <a:pt x="15379" y="943"/>
                    <a:pt x="15902" y="922"/>
                    <a:pt x="16425" y="943"/>
                  </a:cubicBezTo>
                  <a:cubicBezTo>
                    <a:pt x="17137" y="963"/>
                    <a:pt x="17806" y="922"/>
                    <a:pt x="18497" y="817"/>
                  </a:cubicBezTo>
                  <a:cubicBezTo>
                    <a:pt x="18832" y="754"/>
                    <a:pt x="19208" y="817"/>
                    <a:pt x="19564" y="838"/>
                  </a:cubicBezTo>
                  <a:cubicBezTo>
                    <a:pt x="19982" y="901"/>
                    <a:pt x="20275" y="796"/>
                    <a:pt x="20401" y="336"/>
                  </a:cubicBezTo>
                  <a:cubicBezTo>
                    <a:pt x="20464" y="273"/>
                    <a:pt x="20505" y="189"/>
                    <a:pt x="20631" y="1"/>
                  </a:cubicBezTo>
                  <a:close/>
                  <a:moveTo>
                    <a:pt x="7240" y="4500"/>
                  </a:moveTo>
                  <a:cubicBezTo>
                    <a:pt x="7303" y="4604"/>
                    <a:pt x="7303" y="4688"/>
                    <a:pt x="7324" y="4709"/>
                  </a:cubicBezTo>
                  <a:cubicBezTo>
                    <a:pt x="7616" y="4813"/>
                    <a:pt x="7721" y="5002"/>
                    <a:pt x="7763" y="5295"/>
                  </a:cubicBezTo>
                  <a:cubicBezTo>
                    <a:pt x="7847" y="5713"/>
                    <a:pt x="8056" y="6048"/>
                    <a:pt x="8286" y="6404"/>
                  </a:cubicBezTo>
                  <a:cubicBezTo>
                    <a:pt x="8600" y="6906"/>
                    <a:pt x="9060" y="7324"/>
                    <a:pt x="9416" y="7764"/>
                  </a:cubicBezTo>
                  <a:cubicBezTo>
                    <a:pt x="9834" y="8287"/>
                    <a:pt x="10378" y="8329"/>
                    <a:pt x="10964" y="8161"/>
                  </a:cubicBezTo>
                  <a:cubicBezTo>
                    <a:pt x="11299" y="8057"/>
                    <a:pt x="11613" y="7910"/>
                    <a:pt x="11927" y="7722"/>
                  </a:cubicBezTo>
                  <a:cubicBezTo>
                    <a:pt x="12345" y="7492"/>
                    <a:pt x="12785" y="7220"/>
                    <a:pt x="13266" y="7241"/>
                  </a:cubicBezTo>
                  <a:cubicBezTo>
                    <a:pt x="13789" y="7282"/>
                    <a:pt x="14249" y="7115"/>
                    <a:pt x="14751" y="6989"/>
                  </a:cubicBezTo>
                  <a:cubicBezTo>
                    <a:pt x="15379" y="6822"/>
                    <a:pt x="16007" y="6571"/>
                    <a:pt x="16697" y="6697"/>
                  </a:cubicBezTo>
                  <a:cubicBezTo>
                    <a:pt x="16802" y="6717"/>
                    <a:pt x="16927" y="6697"/>
                    <a:pt x="17053" y="6655"/>
                  </a:cubicBezTo>
                  <a:cubicBezTo>
                    <a:pt x="17660" y="6466"/>
                    <a:pt x="18288" y="6362"/>
                    <a:pt x="18915" y="6299"/>
                  </a:cubicBezTo>
                  <a:cubicBezTo>
                    <a:pt x="19124" y="6278"/>
                    <a:pt x="19334" y="6278"/>
                    <a:pt x="19543" y="6215"/>
                  </a:cubicBezTo>
                  <a:cubicBezTo>
                    <a:pt x="19773" y="6173"/>
                    <a:pt x="20003" y="6153"/>
                    <a:pt x="20254" y="6069"/>
                  </a:cubicBezTo>
                  <a:cubicBezTo>
                    <a:pt x="20694" y="5881"/>
                    <a:pt x="20798" y="5525"/>
                    <a:pt x="20589" y="5127"/>
                  </a:cubicBezTo>
                  <a:cubicBezTo>
                    <a:pt x="20526" y="5023"/>
                    <a:pt x="20422" y="4939"/>
                    <a:pt x="20380" y="4834"/>
                  </a:cubicBezTo>
                  <a:cubicBezTo>
                    <a:pt x="20275" y="4625"/>
                    <a:pt x="20108" y="4416"/>
                    <a:pt x="20066" y="4207"/>
                  </a:cubicBezTo>
                  <a:cubicBezTo>
                    <a:pt x="19878" y="3391"/>
                    <a:pt x="19271" y="3035"/>
                    <a:pt x="18518" y="2930"/>
                  </a:cubicBezTo>
                  <a:cubicBezTo>
                    <a:pt x="17702" y="2805"/>
                    <a:pt x="16865" y="2637"/>
                    <a:pt x="16028" y="2909"/>
                  </a:cubicBezTo>
                  <a:cubicBezTo>
                    <a:pt x="15965" y="2930"/>
                    <a:pt x="15860" y="2909"/>
                    <a:pt x="15777" y="2909"/>
                  </a:cubicBezTo>
                  <a:cubicBezTo>
                    <a:pt x="15254" y="2909"/>
                    <a:pt x="14772" y="3056"/>
                    <a:pt x="14312" y="3265"/>
                  </a:cubicBezTo>
                  <a:cubicBezTo>
                    <a:pt x="13977" y="3432"/>
                    <a:pt x="13580" y="3558"/>
                    <a:pt x="13203" y="3642"/>
                  </a:cubicBezTo>
                  <a:cubicBezTo>
                    <a:pt x="12429" y="3809"/>
                    <a:pt x="11613" y="3893"/>
                    <a:pt x="10839" y="4081"/>
                  </a:cubicBezTo>
                  <a:cubicBezTo>
                    <a:pt x="9939" y="4311"/>
                    <a:pt x="9081" y="4416"/>
                    <a:pt x="8161" y="4311"/>
                  </a:cubicBezTo>
                  <a:cubicBezTo>
                    <a:pt x="7868" y="4311"/>
                    <a:pt x="7554" y="4290"/>
                    <a:pt x="7240" y="4500"/>
                  </a:cubicBezTo>
                  <a:close/>
                  <a:moveTo>
                    <a:pt x="31867" y="11781"/>
                  </a:moveTo>
                  <a:cubicBezTo>
                    <a:pt x="31532" y="11404"/>
                    <a:pt x="31197" y="11091"/>
                    <a:pt x="30779" y="10881"/>
                  </a:cubicBezTo>
                  <a:cubicBezTo>
                    <a:pt x="30319" y="10651"/>
                    <a:pt x="29921" y="10337"/>
                    <a:pt x="29544" y="10002"/>
                  </a:cubicBezTo>
                  <a:cubicBezTo>
                    <a:pt x="28979" y="9479"/>
                    <a:pt x="28435" y="8914"/>
                    <a:pt x="27745" y="8538"/>
                  </a:cubicBezTo>
                  <a:cubicBezTo>
                    <a:pt x="27536" y="8391"/>
                    <a:pt x="27389" y="8224"/>
                    <a:pt x="27222" y="8057"/>
                  </a:cubicBezTo>
                  <a:lnTo>
                    <a:pt x="25255" y="6090"/>
                  </a:lnTo>
                  <a:cubicBezTo>
                    <a:pt x="25130" y="5964"/>
                    <a:pt x="25004" y="5839"/>
                    <a:pt x="24899" y="5713"/>
                  </a:cubicBezTo>
                  <a:cubicBezTo>
                    <a:pt x="24125" y="4562"/>
                    <a:pt x="22995" y="3725"/>
                    <a:pt x="22117" y="2637"/>
                  </a:cubicBezTo>
                  <a:cubicBezTo>
                    <a:pt x="21970" y="2470"/>
                    <a:pt x="21803" y="2282"/>
                    <a:pt x="21552" y="2324"/>
                  </a:cubicBezTo>
                  <a:cubicBezTo>
                    <a:pt x="21384" y="2512"/>
                    <a:pt x="21447" y="2700"/>
                    <a:pt x="21552" y="2826"/>
                  </a:cubicBezTo>
                  <a:cubicBezTo>
                    <a:pt x="21886" y="3307"/>
                    <a:pt x="22179" y="3788"/>
                    <a:pt x="22598" y="4165"/>
                  </a:cubicBezTo>
                  <a:cubicBezTo>
                    <a:pt x="23205" y="4709"/>
                    <a:pt x="23686" y="5337"/>
                    <a:pt x="24209" y="5964"/>
                  </a:cubicBezTo>
                  <a:cubicBezTo>
                    <a:pt x="24397" y="6173"/>
                    <a:pt x="24565" y="6383"/>
                    <a:pt x="24732" y="6571"/>
                  </a:cubicBezTo>
                  <a:lnTo>
                    <a:pt x="26783" y="8601"/>
                  </a:lnTo>
                  <a:cubicBezTo>
                    <a:pt x="26929" y="8768"/>
                    <a:pt x="27075" y="8914"/>
                    <a:pt x="27243" y="9019"/>
                  </a:cubicBezTo>
                  <a:cubicBezTo>
                    <a:pt x="28059" y="9500"/>
                    <a:pt x="28707" y="10149"/>
                    <a:pt x="29419" y="10756"/>
                  </a:cubicBezTo>
                  <a:cubicBezTo>
                    <a:pt x="30109" y="11321"/>
                    <a:pt x="30904" y="11614"/>
                    <a:pt x="31720" y="11886"/>
                  </a:cubicBezTo>
                  <a:cubicBezTo>
                    <a:pt x="31720" y="11844"/>
                    <a:pt x="31762" y="11823"/>
                    <a:pt x="31867" y="1178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33"/>
            <p:cNvSpPr/>
            <p:nvPr/>
          </p:nvSpPr>
          <p:spPr>
            <a:xfrm>
              <a:off x="-1173850" y="2814725"/>
              <a:ext cx="870975" cy="335325"/>
            </a:xfrm>
            <a:custGeom>
              <a:rect b="b" l="l" r="r" t="t"/>
              <a:pathLst>
                <a:path extrusionOk="0" h="13413" w="34839">
                  <a:moveTo>
                    <a:pt x="13601" y="11236"/>
                  </a:moveTo>
                  <a:cubicBezTo>
                    <a:pt x="13643" y="11090"/>
                    <a:pt x="13664" y="10901"/>
                    <a:pt x="13706" y="10713"/>
                  </a:cubicBezTo>
                  <a:cubicBezTo>
                    <a:pt x="14019" y="10755"/>
                    <a:pt x="14312" y="10776"/>
                    <a:pt x="14626" y="10818"/>
                  </a:cubicBezTo>
                  <a:cubicBezTo>
                    <a:pt x="15233" y="10901"/>
                    <a:pt x="15798" y="10964"/>
                    <a:pt x="16405" y="10776"/>
                  </a:cubicBezTo>
                  <a:cubicBezTo>
                    <a:pt x="16698" y="10671"/>
                    <a:pt x="17011" y="10692"/>
                    <a:pt x="17283" y="10692"/>
                  </a:cubicBezTo>
                  <a:cubicBezTo>
                    <a:pt x="18016" y="10671"/>
                    <a:pt x="18727" y="10525"/>
                    <a:pt x="19418" y="10274"/>
                  </a:cubicBezTo>
                  <a:cubicBezTo>
                    <a:pt x="19836" y="10106"/>
                    <a:pt x="20276" y="10064"/>
                    <a:pt x="20715" y="9960"/>
                  </a:cubicBezTo>
                  <a:cubicBezTo>
                    <a:pt x="20799" y="9939"/>
                    <a:pt x="20903" y="9939"/>
                    <a:pt x="20987" y="9918"/>
                  </a:cubicBezTo>
                  <a:cubicBezTo>
                    <a:pt x="22180" y="9646"/>
                    <a:pt x="23393" y="9353"/>
                    <a:pt x="24586" y="9102"/>
                  </a:cubicBezTo>
                  <a:cubicBezTo>
                    <a:pt x="24774" y="9039"/>
                    <a:pt x="24921" y="8997"/>
                    <a:pt x="25109" y="8956"/>
                  </a:cubicBezTo>
                  <a:cubicBezTo>
                    <a:pt x="26322" y="8788"/>
                    <a:pt x="27536" y="8579"/>
                    <a:pt x="28771" y="8391"/>
                  </a:cubicBezTo>
                  <a:cubicBezTo>
                    <a:pt x="28980" y="8370"/>
                    <a:pt x="29189" y="8349"/>
                    <a:pt x="29398" y="8370"/>
                  </a:cubicBezTo>
                  <a:cubicBezTo>
                    <a:pt x="29733" y="8391"/>
                    <a:pt x="30047" y="8286"/>
                    <a:pt x="30361" y="8307"/>
                  </a:cubicBezTo>
                  <a:cubicBezTo>
                    <a:pt x="31867" y="8370"/>
                    <a:pt x="33353" y="8014"/>
                    <a:pt x="34838" y="8474"/>
                  </a:cubicBezTo>
                  <a:cubicBezTo>
                    <a:pt x="34817" y="8684"/>
                    <a:pt x="34797" y="8893"/>
                    <a:pt x="34797" y="9039"/>
                  </a:cubicBezTo>
                  <a:cubicBezTo>
                    <a:pt x="34713" y="9102"/>
                    <a:pt x="34713" y="9123"/>
                    <a:pt x="34692" y="9123"/>
                  </a:cubicBezTo>
                  <a:cubicBezTo>
                    <a:pt x="33248" y="9290"/>
                    <a:pt x="31846" y="9458"/>
                    <a:pt x="30403" y="9562"/>
                  </a:cubicBezTo>
                  <a:cubicBezTo>
                    <a:pt x="28331" y="9730"/>
                    <a:pt x="26260" y="9981"/>
                    <a:pt x="24251" y="10378"/>
                  </a:cubicBezTo>
                  <a:cubicBezTo>
                    <a:pt x="22368" y="10734"/>
                    <a:pt x="20464" y="10964"/>
                    <a:pt x="18560" y="11132"/>
                  </a:cubicBezTo>
                  <a:cubicBezTo>
                    <a:pt x="17576" y="11215"/>
                    <a:pt x="16635" y="11320"/>
                    <a:pt x="15672" y="11404"/>
                  </a:cubicBezTo>
                  <a:cubicBezTo>
                    <a:pt x="15589" y="11404"/>
                    <a:pt x="15526" y="11487"/>
                    <a:pt x="15442" y="11508"/>
                  </a:cubicBezTo>
                  <a:cubicBezTo>
                    <a:pt x="15798" y="11843"/>
                    <a:pt x="16216" y="12031"/>
                    <a:pt x="16802" y="11989"/>
                  </a:cubicBezTo>
                  <a:cubicBezTo>
                    <a:pt x="17304" y="11969"/>
                    <a:pt x="17827" y="11885"/>
                    <a:pt x="18309" y="11864"/>
                  </a:cubicBezTo>
                  <a:cubicBezTo>
                    <a:pt x="18309" y="12094"/>
                    <a:pt x="18141" y="12073"/>
                    <a:pt x="18037" y="12094"/>
                  </a:cubicBezTo>
                  <a:cubicBezTo>
                    <a:pt x="16844" y="12303"/>
                    <a:pt x="15672" y="12513"/>
                    <a:pt x="14438" y="12722"/>
                  </a:cubicBezTo>
                  <a:cubicBezTo>
                    <a:pt x="14145" y="12513"/>
                    <a:pt x="13852" y="12303"/>
                    <a:pt x="13538" y="12073"/>
                  </a:cubicBezTo>
                  <a:cubicBezTo>
                    <a:pt x="13454" y="12031"/>
                    <a:pt x="13350" y="11969"/>
                    <a:pt x="13329" y="11927"/>
                  </a:cubicBezTo>
                  <a:cubicBezTo>
                    <a:pt x="13120" y="11299"/>
                    <a:pt x="12659" y="11445"/>
                    <a:pt x="12178" y="11571"/>
                  </a:cubicBezTo>
                  <a:cubicBezTo>
                    <a:pt x="10546" y="10044"/>
                    <a:pt x="8893" y="8516"/>
                    <a:pt x="7261" y="6968"/>
                  </a:cubicBezTo>
                  <a:lnTo>
                    <a:pt x="7115" y="6842"/>
                  </a:lnTo>
                  <a:cubicBezTo>
                    <a:pt x="6027" y="6110"/>
                    <a:pt x="5127" y="5126"/>
                    <a:pt x="4143" y="4227"/>
                  </a:cubicBezTo>
                  <a:cubicBezTo>
                    <a:pt x="3620" y="3766"/>
                    <a:pt x="3034" y="3285"/>
                    <a:pt x="2490" y="2825"/>
                  </a:cubicBezTo>
                  <a:cubicBezTo>
                    <a:pt x="2239" y="2574"/>
                    <a:pt x="1967" y="2532"/>
                    <a:pt x="1612" y="2678"/>
                  </a:cubicBezTo>
                  <a:cubicBezTo>
                    <a:pt x="1842" y="2888"/>
                    <a:pt x="2051" y="3076"/>
                    <a:pt x="2239" y="3285"/>
                  </a:cubicBezTo>
                  <a:cubicBezTo>
                    <a:pt x="2449" y="3494"/>
                    <a:pt x="2616" y="3725"/>
                    <a:pt x="2825" y="3934"/>
                  </a:cubicBezTo>
                  <a:cubicBezTo>
                    <a:pt x="3348" y="4436"/>
                    <a:pt x="3871" y="4938"/>
                    <a:pt x="4374" y="5461"/>
                  </a:cubicBezTo>
                  <a:cubicBezTo>
                    <a:pt x="4980" y="6068"/>
                    <a:pt x="5587" y="6633"/>
                    <a:pt x="6257" y="7135"/>
                  </a:cubicBezTo>
                  <a:cubicBezTo>
                    <a:pt x="6571" y="7365"/>
                    <a:pt x="6843" y="7658"/>
                    <a:pt x="7115" y="7909"/>
                  </a:cubicBezTo>
                  <a:cubicBezTo>
                    <a:pt x="8349" y="9060"/>
                    <a:pt x="9605" y="10190"/>
                    <a:pt x="10839" y="11341"/>
                  </a:cubicBezTo>
                  <a:cubicBezTo>
                    <a:pt x="11090" y="11571"/>
                    <a:pt x="11362" y="11843"/>
                    <a:pt x="11592" y="12094"/>
                  </a:cubicBezTo>
                  <a:cubicBezTo>
                    <a:pt x="11822" y="12387"/>
                    <a:pt x="12073" y="12617"/>
                    <a:pt x="12492" y="12659"/>
                  </a:cubicBezTo>
                  <a:cubicBezTo>
                    <a:pt x="12722" y="12680"/>
                    <a:pt x="12931" y="12785"/>
                    <a:pt x="13141" y="12868"/>
                  </a:cubicBezTo>
                  <a:cubicBezTo>
                    <a:pt x="13162" y="13182"/>
                    <a:pt x="12952" y="13245"/>
                    <a:pt x="12743" y="13412"/>
                  </a:cubicBezTo>
                  <a:cubicBezTo>
                    <a:pt x="12241" y="13182"/>
                    <a:pt x="11781" y="12889"/>
                    <a:pt x="11362" y="12492"/>
                  </a:cubicBezTo>
                  <a:cubicBezTo>
                    <a:pt x="10860" y="11989"/>
                    <a:pt x="10316" y="11613"/>
                    <a:pt x="9688" y="11299"/>
                  </a:cubicBezTo>
                  <a:cubicBezTo>
                    <a:pt x="9458" y="11152"/>
                    <a:pt x="9207" y="11006"/>
                    <a:pt x="8998" y="10839"/>
                  </a:cubicBezTo>
                  <a:cubicBezTo>
                    <a:pt x="7596" y="9730"/>
                    <a:pt x="6215" y="8600"/>
                    <a:pt x="4813" y="7428"/>
                  </a:cubicBezTo>
                  <a:cubicBezTo>
                    <a:pt x="4081" y="6800"/>
                    <a:pt x="3390" y="6131"/>
                    <a:pt x="2679" y="5482"/>
                  </a:cubicBezTo>
                  <a:cubicBezTo>
                    <a:pt x="2386" y="5231"/>
                    <a:pt x="2093" y="4959"/>
                    <a:pt x="1779" y="4729"/>
                  </a:cubicBezTo>
                  <a:cubicBezTo>
                    <a:pt x="1151" y="4248"/>
                    <a:pt x="586" y="3725"/>
                    <a:pt x="63" y="3097"/>
                  </a:cubicBezTo>
                  <a:cubicBezTo>
                    <a:pt x="1" y="2720"/>
                    <a:pt x="1" y="2344"/>
                    <a:pt x="293" y="2009"/>
                  </a:cubicBezTo>
                  <a:cubicBezTo>
                    <a:pt x="733" y="1507"/>
                    <a:pt x="817" y="963"/>
                    <a:pt x="691" y="335"/>
                  </a:cubicBezTo>
                  <a:cubicBezTo>
                    <a:pt x="670" y="251"/>
                    <a:pt x="712" y="168"/>
                    <a:pt x="733" y="0"/>
                  </a:cubicBezTo>
                  <a:cubicBezTo>
                    <a:pt x="1361" y="879"/>
                    <a:pt x="2281" y="1297"/>
                    <a:pt x="3034" y="1946"/>
                  </a:cubicBezTo>
                  <a:cubicBezTo>
                    <a:pt x="3725" y="2532"/>
                    <a:pt x="4457" y="3076"/>
                    <a:pt x="5169" y="3620"/>
                  </a:cubicBezTo>
                  <a:cubicBezTo>
                    <a:pt x="5315" y="3766"/>
                    <a:pt x="5503" y="3892"/>
                    <a:pt x="5650" y="4018"/>
                  </a:cubicBezTo>
                  <a:cubicBezTo>
                    <a:pt x="7303" y="5503"/>
                    <a:pt x="8956" y="7010"/>
                    <a:pt x="10567" y="8516"/>
                  </a:cubicBezTo>
                  <a:cubicBezTo>
                    <a:pt x="11048" y="8935"/>
                    <a:pt x="11446" y="9437"/>
                    <a:pt x="11885" y="9897"/>
                  </a:cubicBezTo>
                  <a:cubicBezTo>
                    <a:pt x="12283" y="10316"/>
                    <a:pt x="12638" y="10776"/>
                    <a:pt x="13015" y="11194"/>
                  </a:cubicBezTo>
                  <a:cubicBezTo>
                    <a:pt x="13182" y="11383"/>
                    <a:pt x="13371" y="11383"/>
                    <a:pt x="13601" y="112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33"/>
            <p:cNvSpPr/>
            <p:nvPr/>
          </p:nvSpPr>
          <p:spPr>
            <a:xfrm>
              <a:off x="-831225" y="3061100"/>
              <a:ext cx="516325" cy="128175"/>
            </a:xfrm>
            <a:custGeom>
              <a:rect b="b" l="l" r="r" t="t"/>
              <a:pathLst>
                <a:path extrusionOk="0" h="5127" w="20653">
                  <a:moveTo>
                    <a:pt x="879" y="4310"/>
                  </a:moveTo>
                  <a:cubicBezTo>
                    <a:pt x="1256" y="4896"/>
                    <a:pt x="1884" y="4708"/>
                    <a:pt x="2449" y="4938"/>
                  </a:cubicBezTo>
                  <a:cubicBezTo>
                    <a:pt x="2239" y="5022"/>
                    <a:pt x="2093" y="5127"/>
                    <a:pt x="1946" y="5127"/>
                  </a:cubicBezTo>
                  <a:cubicBezTo>
                    <a:pt x="1528" y="5106"/>
                    <a:pt x="1109" y="5043"/>
                    <a:pt x="691" y="5001"/>
                  </a:cubicBezTo>
                  <a:cubicBezTo>
                    <a:pt x="482" y="4708"/>
                    <a:pt x="252" y="4415"/>
                    <a:pt x="1" y="4080"/>
                  </a:cubicBezTo>
                  <a:cubicBezTo>
                    <a:pt x="84" y="3913"/>
                    <a:pt x="168" y="3746"/>
                    <a:pt x="273" y="3536"/>
                  </a:cubicBezTo>
                  <a:cubicBezTo>
                    <a:pt x="1402" y="3348"/>
                    <a:pt x="2511" y="3160"/>
                    <a:pt x="3641" y="3013"/>
                  </a:cubicBezTo>
                  <a:cubicBezTo>
                    <a:pt x="3767" y="2971"/>
                    <a:pt x="3871" y="3013"/>
                    <a:pt x="4018" y="2971"/>
                  </a:cubicBezTo>
                  <a:cubicBezTo>
                    <a:pt x="6006" y="2448"/>
                    <a:pt x="8056" y="2448"/>
                    <a:pt x="10023" y="1904"/>
                  </a:cubicBezTo>
                  <a:cubicBezTo>
                    <a:pt x="11048" y="1611"/>
                    <a:pt x="12115" y="1611"/>
                    <a:pt x="13141" y="1507"/>
                  </a:cubicBezTo>
                  <a:cubicBezTo>
                    <a:pt x="14187" y="1381"/>
                    <a:pt x="15233" y="1277"/>
                    <a:pt x="16279" y="1151"/>
                  </a:cubicBezTo>
                  <a:cubicBezTo>
                    <a:pt x="16781" y="1088"/>
                    <a:pt x="17263" y="984"/>
                    <a:pt x="17786" y="1067"/>
                  </a:cubicBezTo>
                  <a:cubicBezTo>
                    <a:pt x="18037" y="1088"/>
                    <a:pt x="18267" y="1025"/>
                    <a:pt x="18497" y="984"/>
                  </a:cubicBezTo>
                  <a:cubicBezTo>
                    <a:pt x="18915" y="942"/>
                    <a:pt x="19313" y="858"/>
                    <a:pt x="19857" y="774"/>
                  </a:cubicBezTo>
                  <a:cubicBezTo>
                    <a:pt x="19606" y="565"/>
                    <a:pt x="19459" y="440"/>
                    <a:pt x="19313" y="335"/>
                  </a:cubicBezTo>
                  <a:cubicBezTo>
                    <a:pt x="19334" y="314"/>
                    <a:pt x="19334" y="230"/>
                    <a:pt x="19397" y="230"/>
                  </a:cubicBezTo>
                  <a:cubicBezTo>
                    <a:pt x="19773" y="126"/>
                    <a:pt x="20192" y="0"/>
                    <a:pt x="20652" y="230"/>
                  </a:cubicBezTo>
                  <a:cubicBezTo>
                    <a:pt x="20610" y="565"/>
                    <a:pt x="20589" y="942"/>
                    <a:pt x="20506" y="1277"/>
                  </a:cubicBezTo>
                  <a:cubicBezTo>
                    <a:pt x="20464" y="1590"/>
                    <a:pt x="20296" y="1758"/>
                    <a:pt x="20024" y="1674"/>
                  </a:cubicBezTo>
                  <a:cubicBezTo>
                    <a:pt x="19418" y="1549"/>
                    <a:pt x="18832" y="1779"/>
                    <a:pt x="18246" y="1821"/>
                  </a:cubicBezTo>
                  <a:cubicBezTo>
                    <a:pt x="17681" y="1862"/>
                    <a:pt x="17158" y="1967"/>
                    <a:pt x="16614" y="1883"/>
                  </a:cubicBezTo>
                  <a:cubicBezTo>
                    <a:pt x="16363" y="1862"/>
                    <a:pt x="16091" y="1925"/>
                    <a:pt x="15798" y="1988"/>
                  </a:cubicBezTo>
                  <a:cubicBezTo>
                    <a:pt x="13915" y="2386"/>
                    <a:pt x="12032" y="2804"/>
                    <a:pt x="10128" y="3034"/>
                  </a:cubicBezTo>
                  <a:cubicBezTo>
                    <a:pt x="9709" y="3076"/>
                    <a:pt x="9312" y="3222"/>
                    <a:pt x="8893" y="3264"/>
                  </a:cubicBezTo>
                  <a:cubicBezTo>
                    <a:pt x="7512" y="3453"/>
                    <a:pt x="6089" y="3641"/>
                    <a:pt x="4729" y="3955"/>
                  </a:cubicBezTo>
                  <a:cubicBezTo>
                    <a:pt x="4248" y="4059"/>
                    <a:pt x="3725" y="4101"/>
                    <a:pt x="3223" y="4122"/>
                  </a:cubicBezTo>
                  <a:cubicBezTo>
                    <a:pt x="2825" y="4164"/>
                    <a:pt x="2449" y="4122"/>
                    <a:pt x="2051" y="4101"/>
                  </a:cubicBezTo>
                  <a:cubicBezTo>
                    <a:pt x="1716" y="4080"/>
                    <a:pt x="1319" y="4038"/>
                    <a:pt x="879" y="43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33"/>
            <p:cNvSpPr/>
            <p:nvPr/>
          </p:nvSpPr>
          <p:spPr>
            <a:xfrm>
              <a:off x="-1156575" y="2763450"/>
              <a:ext cx="254225" cy="244825"/>
            </a:xfrm>
            <a:custGeom>
              <a:rect b="b" l="l" r="r" t="t"/>
              <a:pathLst>
                <a:path extrusionOk="0" h="9793" w="10169">
                  <a:moveTo>
                    <a:pt x="126" y="1256"/>
                  </a:moveTo>
                  <a:cubicBezTo>
                    <a:pt x="126" y="984"/>
                    <a:pt x="126" y="733"/>
                    <a:pt x="105" y="503"/>
                  </a:cubicBezTo>
                  <a:cubicBezTo>
                    <a:pt x="84" y="315"/>
                    <a:pt x="0" y="105"/>
                    <a:pt x="209" y="43"/>
                  </a:cubicBezTo>
                  <a:cubicBezTo>
                    <a:pt x="335" y="1"/>
                    <a:pt x="544" y="105"/>
                    <a:pt x="670" y="189"/>
                  </a:cubicBezTo>
                  <a:cubicBezTo>
                    <a:pt x="1507" y="712"/>
                    <a:pt x="2302" y="1319"/>
                    <a:pt x="2888" y="2135"/>
                  </a:cubicBezTo>
                  <a:cubicBezTo>
                    <a:pt x="3285" y="2658"/>
                    <a:pt x="3808" y="3076"/>
                    <a:pt x="4310" y="3516"/>
                  </a:cubicBezTo>
                  <a:cubicBezTo>
                    <a:pt x="5440" y="4499"/>
                    <a:pt x="6445" y="5608"/>
                    <a:pt x="7386" y="6780"/>
                  </a:cubicBezTo>
                  <a:cubicBezTo>
                    <a:pt x="7909" y="7429"/>
                    <a:pt x="8579" y="7952"/>
                    <a:pt x="9165" y="8558"/>
                  </a:cubicBezTo>
                  <a:cubicBezTo>
                    <a:pt x="9520" y="8893"/>
                    <a:pt x="9834" y="9249"/>
                    <a:pt x="10169" y="9605"/>
                  </a:cubicBezTo>
                  <a:cubicBezTo>
                    <a:pt x="9939" y="9793"/>
                    <a:pt x="9855" y="9605"/>
                    <a:pt x="9771" y="9521"/>
                  </a:cubicBezTo>
                  <a:cubicBezTo>
                    <a:pt x="8369" y="8245"/>
                    <a:pt x="6947" y="6905"/>
                    <a:pt x="5503" y="5629"/>
                  </a:cubicBezTo>
                  <a:cubicBezTo>
                    <a:pt x="5043" y="5211"/>
                    <a:pt x="4520" y="4855"/>
                    <a:pt x="4017" y="4457"/>
                  </a:cubicBezTo>
                  <a:cubicBezTo>
                    <a:pt x="3097" y="3767"/>
                    <a:pt x="2239" y="3035"/>
                    <a:pt x="1276" y="2407"/>
                  </a:cubicBezTo>
                  <a:cubicBezTo>
                    <a:pt x="837" y="2156"/>
                    <a:pt x="502" y="1654"/>
                    <a:pt x="126" y="12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33"/>
            <p:cNvSpPr/>
            <p:nvPr/>
          </p:nvSpPr>
          <p:spPr>
            <a:xfrm>
              <a:off x="-1171750" y="2927700"/>
              <a:ext cx="148050" cy="129750"/>
            </a:xfrm>
            <a:custGeom>
              <a:rect b="b" l="l" r="r" t="t"/>
              <a:pathLst>
                <a:path extrusionOk="0" h="5190" w="5922">
                  <a:moveTo>
                    <a:pt x="5838" y="5190"/>
                  </a:moveTo>
                  <a:cubicBezTo>
                    <a:pt x="5524" y="4939"/>
                    <a:pt x="5210" y="4709"/>
                    <a:pt x="4896" y="4499"/>
                  </a:cubicBezTo>
                  <a:cubicBezTo>
                    <a:pt x="4311" y="4144"/>
                    <a:pt x="3787" y="3683"/>
                    <a:pt x="3327" y="3160"/>
                  </a:cubicBezTo>
                  <a:cubicBezTo>
                    <a:pt x="2741" y="2553"/>
                    <a:pt x="2093" y="2030"/>
                    <a:pt x="1528" y="1444"/>
                  </a:cubicBezTo>
                  <a:cubicBezTo>
                    <a:pt x="1130" y="1026"/>
                    <a:pt x="712" y="649"/>
                    <a:pt x="189" y="398"/>
                  </a:cubicBezTo>
                  <a:cubicBezTo>
                    <a:pt x="63" y="315"/>
                    <a:pt x="0" y="168"/>
                    <a:pt x="209" y="1"/>
                  </a:cubicBezTo>
                  <a:cubicBezTo>
                    <a:pt x="921" y="607"/>
                    <a:pt x="1632" y="1172"/>
                    <a:pt x="2302" y="1800"/>
                  </a:cubicBezTo>
                  <a:cubicBezTo>
                    <a:pt x="3306" y="2658"/>
                    <a:pt x="4290" y="3558"/>
                    <a:pt x="5294" y="4416"/>
                  </a:cubicBezTo>
                  <a:cubicBezTo>
                    <a:pt x="5482" y="4604"/>
                    <a:pt x="5712" y="4750"/>
                    <a:pt x="5880" y="4960"/>
                  </a:cubicBezTo>
                  <a:cubicBezTo>
                    <a:pt x="5922" y="4981"/>
                    <a:pt x="5838" y="5106"/>
                    <a:pt x="5838" y="51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33"/>
            <p:cNvSpPr/>
            <p:nvPr/>
          </p:nvSpPr>
          <p:spPr>
            <a:xfrm>
              <a:off x="-572300" y="3140075"/>
              <a:ext cx="156950" cy="27225"/>
            </a:xfrm>
            <a:custGeom>
              <a:rect b="b" l="l" r="r" t="t"/>
              <a:pathLst>
                <a:path extrusionOk="0" h="1089" w="6278">
                  <a:moveTo>
                    <a:pt x="1" y="900"/>
                  </a:moveTo>
                  <a:cubicBezTo>
                    <a:pt x="2093" y="377"/>
                    <a:pt x="4165" y="147"/>
                    <a:pt x="6278" y="1"/>
                  </a:cubicBezTo>
                  <a:cubicBezTo>
                    <a:pt x="6006" y="210"/>
                    <a:pt x="5420" y="461"/>
                    <a:pt x="5085" y="419"/>
                  </a:cubicBezTo>
                  <a:cubicBezTo>
                    <a:pt x="4583" y="398"/>
                    <a:pt x="4144" y="461"/>
                    <a:pt x="3662" y="587"/>
                  </a:cubicBezTo>
                  <a:cubicBezTo>
                    <a:pt x="3453" y="628"/>
                    <a:pt x="3244" y="628"/>
                    <a:pt x="3035" y="628"/>
                  </a:cubicBezTo>
                  <a:cubicBezTo>
                    <a:pt x="2344" y="628"/>
                    <a:pt x="1675" y="775"/>
                    <a:pt x="1005" y="921"/>
                  </a:cubicBezTo>
                  <a:cubicBezTo>
                    <a:pt x="691" y="1005"/>
                    <a:pt x="377" y="1089"/>
                    <a:pt x="1" y="90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33"/>
            <p:cNvSpPr/>
            <p:nvPr/>
          </p:nvSpPr>
          <p:spPr>
            <a:xfrm>
              <a:off x="-1012725" y="3059000"/>
              <a:ext cx="52850" cy="46575"/>
            </a:xfrm>
            <a:custGeom>
              <a:rect b="b" l="l" r="r" t="t"/>
              <a:pathLst>
                <a:path extrusionOk="0" h="1863" w="2114">
                  <a:moveTo>
                    <a:pt x="0" y="1"/>
                  </a:moveTo>
                  <a:cubicBezTo>
                    <a:pt x="732" y="586"/>
                    <a:pt x="1486" y="1130"/>
                    <a:pt x="2113" y="1863"/>
                  </a:cubicBezTo>
                  <a:cubicBezTo>
                    <a:pt x="1988" y="1821"/>
                    <a:pt x="1862" y="1779"/>
                    <a:pt x="1758" y="1737"/>
                  </a:cubicBezTo>
                  <a:cubicBezTo>
                    <a:pt x="1151" y="1340"/>
                    <a:pt x="565" y="921"/>
                    <a:pt x="126" y="314"/>
                  </a:cubicBezTo>
                  <a:cubicBezTo>
                    <a:pt x="84" y="252"/>
                    <a:pt x="42" y="105"/>
                    <a:pt x="21" y="1"/>
                  </a:cubicBezTo>
                  <a:close/>
                </a:path>
              </a:pathLst>
            </a:custGeom>
            <a:solidFill>
              <a:srgbClr val="E6E6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33"/>
            <p:cNvSpPr/>
            <p:nvPr/>
          </p:nvSpPr>
          <p:spPr>
            <a:xfrm>
              <a:off x="-1025825" y="3053775"/>
              <a:ext cx="13625" cy="5250"/>
            </a:xfrm>
            <a:custGeom>
              <a:rect b="b" l="l" r="r" t="t"/>
              <a:pathLst>
                <a:path extrusionOk="0" h="210" w="545">
                  <a:moveTo>
                    <a:pt x="1" y="147"/>
                  </a:moveTo>
                  <a:cubicBezTo>
                    <a:pt x="210" y="0"/>
                    <a:pt x="357" y="84"/>
                    <a:pt x="524" y="210"/>
                  </a:cubicBezTo>
                  <a:lnTo>
                    <a:pt x="545" y="189"/>
                  </a:lnTo>
                  <a:cubicBezTo>
                    <a:pt x="357" y="168"/>
                    <a:pt x="168" y="147"/>
                    <a:pt x="1" y="147"/>
                  </a:cubicBezTo>
                  <a:close/>
                </a:path>
              </a:pathLst>
            </a:custGeom>
            <a:solidFill>
              <a:srgbClr val="E6E6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3"/>
            <p:cNvSpPr/>
            <p:nvPr/>
          </p:nvSpPr>
          <p:spPr>
            <a:xfrm>
              <a:off x="-922775" y="2765025"/>
              <a:ext cx="278850" cy="100450"/>
            </a:xfrm>
            <a:custGeom>
              <a:rect b="b" l="l" r="r" t="t"/>
              <a:pathLst>
                <a:path extrusionOk="0" h="4018" w="11154">
                  <a:moveTo>
                    <a:pt x="1" y="1653"/>
                  </a:moveTo>
                  <a:cubicBezTo>
                    <a:pt x="838" y="1800"/>
                    <a:pt x="1528" y="1612"/>
                    <a:pt x="2198" y="1486"/>
                  </a:cubicBezTo>
                  <a:cubicBezTo>
                    <a:pt x="3056" y="1319"/>
                    <a:pt x="3935" y="1193"/>
                    <a:pt x="4771" y="1005"/>
                  </a:cubicBezTo>
                  <a:cubicBezTo>
                    <a:pt x="5211" y="921"/>
                    <a:pt x="5629" y="754"/>
                    <a:pt x="6027" y="565"/>
                  </a:cubicBezTo>
                  <a:cubicBezTo>
                    <a:pt x="6445" y="398"/>
                    <a:pt x="6864" y="231"/>
                    <a:pt x="7324" y="272"/>
                  </a:cubicBezTo>
                  <a:cubicBezTo>
                    <a:pt x="7450" y="272"/>
                    <a:pt x="7596" y="314"/>
                    <a:pt x="7701" y="252"/>
                  </a:cubicBezTo>
                  <a:cubicBezTo>
                    <a:pt x="8349" y="0"/>
                    <a:pt x="8998" y="210"/>
                    <a:pt x="9647" y="231"/>
                  </a:cubicBezTo>
                  <a:cubicBezTo>
                    <a:pt x="10170" y="252"/>
                    <a:pt x="10463" y="565"/>
                    <a:pt x="10693" y="963"/>
                  </a:cubicBezTo>
                  <a:cubicBezTo>
                    <a:pt x="10860" y="1277"/>
                    <a:pt x="10986" y="1612"/>
                    <a:pt x="11153" y="2009"/>
                  </a:cubicBezTo>
                  <a:cubicBezTo>
                    <a:pt x="10902" y="2030"/>
                    <a:pt x="10693" y="2030"/>
                    <a:pt x="10484" y="2093"/>
                  </a:cubicBezTo>
                  <a:cubicBezTo>
                    <a:pt x="9814" y="2239"/>
                    <a:pt x="9124" y="2239"/>
                    <a:pt x="8475" y="2469"/>
                  </a:cubicBezTo>
                  <a:cubicBezTo>
                    <a:pt x="8370" y="2532"/>
                    <a:pt x="8245" y="2553"/>
                    <a:pt x="8140" y="2532"/>
                  </a:cubicBezTo>
                  <a:cubicBezTo>
                    <a:pt x="7324" y="2344"/>
                    <a:pt x="6592" y="2721"/>
                    <a:pt x="5860" y="2867"/>
                  </a:cubicBezTo>
                  <a:cubicBezTo>
                    <a:pt x="5525" y="2951"/>
                    <a:pt x="5190" y="3055"/>
                    <a:pt x="4813" y="3055"/>
                  </a:cubicBezTo>
                  <a:cubicBezTo>
                    <a:pt x="4374" y="3055"/>
                    <a:pt x="3935" y="3160"/>
                    <a:pt x="3537" y="3390"/>
                  </a:cubicBezTo>
                  <a:cubicBezTo>
                    <a:pt x="2993" y="3704"/>
                    <a:pt x="2407" y="3913"/>
                    <a:pt x="1696" y="4018"/>
                  </a:cubicBezTo>
                  <a:cubicBezTo>
                    <a:pt x="1089" y="3369"/>
                    <a:pt x="357" y="2741"/>
                    <a:pt x="1" y="165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33"/>
            <p:cNvSpPr/>
            <p:nvPr/>
          </p:nvSpPr>
          <p:spPr>
            <a:xfrm>
              <a:off x="-1199475" y="2658325"/>
              <a:ext cx="956750" cy="553975"/>
            </a:xfrm>
            <a:custGeom>
              <a:rect b="b" l="l" r="r" t="t"/>
              <a:pathLst>
                <a:path extrusionOk="0" h="22159" w="38270">
                  <a:moveTo>
                    <a:pt x="36156" y="19647"/>
                  </a:moveTo>
                  <a:lnTo>
                    <a:pt x="35529" y="19333"/>
                  </a:lnTo>
                  <a:cubicBezTo>
                    <a:pt x="34482" y="19543"/>
                    <a:pt x="33499" y="19752"/>
                    <a:pt x="32495" y="19961"/>
                  </a:cubicBezTo>
                  <a:cubicBezTo>
                    <a:pt x="32244" y="20003"/>
                    <a:pt x="31972" y="20087"/>
                    <a:pt x="31741" y="20170"/>
                  </a:cubicBezTo>
                  <a:cubicBezTo>
                    <a:pt x="31114" y="20359"/>
                    <a:pt x="30486" y="20589"/>
                    <a:pt x="29796" y="20526"/>
                  </a:cubicBezTo>
                  <a:cubicBezTo>
                    <a:pt x="29754" y="20526"/>
                    <a:pt x="29670" y="20505"/>
                    <a:pt x="29628" y="20526"/>
                  </a:cubicBezTo>
                  <a:cubicBezTo>
                    <a:pt x="28519" y="20694"/>
                    <a:pt x="27431" y="20819"/>
                    <a:pt x="26322" y="21007"/>
                  </a:cubicBezTo>
                  <a:cubicBezTo>
                    <a:pt x="25862" y="21091"/>
                    <a:pt x="25381" y="21154"/>
                    <a:pt x="24878" y="21112"/>
                  </a:cubicBezTo>
                  <a:cubicBezTo>
                    <a:pt x="24648" y="21070"/>
                    <a:pt x="24418" y="21070"/>
                    <a:pt x="24167" y="21133"/>
                  </a:cubicBezTo>
                  <a:cubicBezTo>
                    <a:pt x="23163" y="21258"/>
                    <a:pt x="22158" y="21447"/>
                    <a:pt x="21133" y="21572"/>
                  </a:cubicBezTo>
                  <a:cubicBezTo>
                    <a:pt x="20652" y="21656"/>
                    <a:pt x="20129" y="21698"/>
                    <a:pt x="19627" y="21635"/>
                  </a:cubicBezTo>
                  <a:cubicBezTo>
                    <a:pt x="19355" y="21593"/>
                    <a:pt x="19104" y="21635"/>
                    <a:pt x="18811" y="21677"/>
                  </a:cubicBezTo>
                  <a:cubicBezTo>
                    <a:pt x="18580" y="21698"/>
                    <a:pt x="18350" y="21761"/>
                    <a:pt x="18099" y="21844"/>
                  </a:cubicBezTo>
                  <a:cubicBezTo>
                    <a:pt x="17137" y="22158"/>
                    <a:pt x="16153" y="22074"/>
                    <a:pt x="15170" y="21928"/>
                  </a:cubicBezTo>
                  <a:cubicBezTo>
                    <a:pt x="14710" y="21844"/>
                    <a:pt x="14710" y="21844"/>
                    <a:pt x="14333" y="21342"/>
                  </a:cubicBezTo>
                  <a:cubicBezTo>
                    <a:pt x="14291" y="21321"/>
                    <a:pt x="14228" y="21300"/>
                    <a:pt x="14187" y="21300"/>
                  </a:cubicBezTo>
                  <a:cubicBezTo>
                    <a:pt x="13036" y="21238"/>
                    <a:pt x="12199" y="20505"/>
                    <a:pt x="11341" y="19877"/>
                  </a:cubicBezTo>
                  <a:cubicBezTo>
                    <a:pt x="11194" y="19794"/>
                    <a:pt x="11132" y="19668"/>
                    <a:pt x="10985" y="19626"/>
                  </a:cubicBezTo>
                  <a:cubicBezTo>
                    <a:pt x="10295" y="19250"/>
                    <a:pt x="9562" y="18894"/>
                    <a:pt x="8851" y="18517"/>
                  </a:cubicBezTo>
                  <a:cubicBezTo>
                    <a:pt x="8244" y="18204"/>
                    <a:pt x="7784" y="17743"/>
                    <a:pt x="7303" y="17283"/>
                  </a:cubicBezTo>
                  <a:cubicBezTo>
                    <a:pt x="6989" y="17011"/>
                    <a:pt x="6675" y="16739"/>
                    <a:pt x="6340" y="16509"/>
                  </a:cubicBezTo>
                  <a:cubicBezTo>
                    <a:pt x="5754" y="16111"/>
                    <a:pt x="5168" y="15776"/>
                    <a:pt x="4645" y="15337"/>
                  </a:cubicBezTo>
                  <a:cubicBezTo>
                    <a:pt x="3955" y="14751"/>
                    <a:pt x="3348" y="14082"/>
                    <a:pt x="2699" y="13454"/>
                  </a:cubicBezTo>
                  <a:cubicBezTo>
                    <a:pt x="2176" y="12931"/>
                    <a:pt x="1653" y="12366"/>
                    <a:pt x="1005" y="11989"/>
                  </a:cubicBezTo>
                  <a:cubicBezTo>
                    <a:pt x="565" y="11717"/>
                    <a:pt x="356" y="11382"/>
                    <a:pt x="461" y="10859"/>
                  </a:cubicBezTo>
                  <a:cubicBezTo>
                    <a:pt x="523" y="10483"/>
                    <a:pt x="419" y="10148"/>
                    <a:pt x="272" y="9813"/>
                  </a:cubicBezTo>
                  <a:cubicBezTo>
                    <a:pt x="189" y="9625"/>
                    <a:pt x="105" y="9416"/>
                    <a:pt x="0" y="9206"/>
                  </a:cubicBezTo>
                  <a:cubicBezTo>
                    <a:pt x="314" y="8767"/>
                    <a:pt x="628" y="8286"/>
                    <a:pt x="942" y="7846"/>
                  </a:cubicBezTo>
                  <a:cubicBezTo>
                    <a:pt x="1109" y="7616"/>
                    <a:pt x="1193" y="7344"/>
                    <a:pt x="1026" y="7093"/>
                  </a:cubicBezTo>
                  <a:cubicBezTo>
                    <a:pt x="816" y="6758"/>
                    <a:pt x="837" y="6403"/>
                    <a:pt x="900" y="6047"/>
                  </a:cubicBezTo>
                  <a:cubicBezTo>
                    <a:pt x="942" y="5566"/>
                    <a:pt x="1026" y="5105"/>
                    <a:pt x="837" y="4624"/>
                  </a:cubicBezTo>
                  <a:cubicBezTo>
                    <a:pt x="691" y="4185"/>
                    <a:pt x="1005" y="3829"/>
                    <a:pt x="1298" y="3536"/>
                  </a:cubicBezTo>
                  <a:cubicBezTo>
                    <a:pt x="1570" y="3243"/>
                    <a:pt x="1946" y="3013"/>
                    <a:pt x="2281" y="2783"/>
                  </a:cubicBezTo>
                  <a:cubicBezTo>
                    <a:pt x="2448" y="2678"/>
                    <a:pt x="2679" y="2595"/>
                    <a:pt x="2888" y="2595"/>
                  </a:cubicBezTo>
                  <a:cubicBezTo>
                    <a:pt x="3850" y="2595"/>
                    <a:pt x="4792" y="2385"/>
                    <a:pt x="5733" y="2155"/>
                  </a:cubicBezTo>
                  <a:cubicBezTo>
                    <a:pt x="7282" y="1737"/>
                    <a:pt x="8851" y="1569"/>
                    <a:pt x="10441" y="1486"/>
                  </a:cubicBezTo>
                  <a:lnTo>
                    <a:pt x="17262" y="1109"/>
                  </a:lnTo>
                  <a:cubicBezTo>
                    <a:pt x="18057" y="1046"/>
                    <a:pt x="18832" y="1067"/>
                    <a:pt x="19627" y="1046"/>
                  </a:cubicBezTo>
                  <a:cubicBezTo>
                    <a:pt x="20443" y="1025"/>
                    <a:pt x="21238" y="1025"/>
                    <a:pt x="22075" y="1004"/>
                  </a:cubicBezTo>
                  <a:cubicBezTo>
                    <a:pt x="22263" y="753"/>
                    <a:pt x="22472" y="481"/>
                    <a:pt x="22682" y="167"/>
                  </a:cubicBezTo>
                  <a:cubicBezTo>
                    <a:pt x="23184" y="0"/>
                    <a:pt x="23581" y="167"/>
                    <a:pt x="23895" y="523"/>
                  </a:cubicBezTo>
                  <a:cubicBezTo>
                    <a:pt x="24062" y="753"/>
                    <a:pt x="24272" y="963"/>
                    <a:pt x="24481" y="1214"/>
                  </a:cubicBezTo>
                  <a:cubicBezTo>
                    <a:pt x="24648" y="1381"/>
                    <a:pt x="24774" y="1590"/>
                    <a:pt x="24983" y="1737"/>
                  </a:cubicBezTo>
                  <a:cubicBezTo>
                    <a:pt x="25318" y="1967"/>
                    <a:pt x="25506" y="2281"/>
                    <a:pt x="25715" y="2615"/>
                  </a:cubicBezTo>
                  <a:cubicBezTo>
                    <a:pt x="26008" y="3055"/>
                    <a:pt x="26343" y="3473"/>
                    <a:pt x="26720" y="3892"/>
                  </a:cubicBezTo>
                  <a:cubicBezTo>
                    <a:pt x="26992" y="4248"/>
                    <a:pt x="27410" y="4457"/>
                    <a:pt x="27578" y="4917"/>
                  </a:cubicBezTo>
                  <a:cubicBezTo>
                    <a:pt x="27619" y="5084"/>
                    <a:pt x="27891" y="5210"/>
                    <a:pt x="28038" y="5315"/>
                  </a:cubicBezTo>
                  <a:lnTo>
                    <a:pt x="30235" y="6717"/>
                  </a:lnTo>
                  <a:cubicBezTo>
                    <a:pt x="31323" y="7407"/>
                    <a:pt x="32285" y="8181"/>
                    <a:pt x="33248" y="9018"/>
                  </a:cubicBezTo>
                  <a:cubicBezTo>
                    <a:pt x="33897" y="9583"/>
                    <a:pt x="34566" y="10169"/>
                    <a:pt x="35319" y="10587"/>
                  </a:cubicBezTo>
                  <a:cubicBezTo>
                    <a:pt x="35508" y="10692"/>
                    <a:pt x="35633" y="10859"/>
                    <a:pt x="35780" y="11006"/>
                  </a:cubicBezTo>
                  <a:cubicBezTo>
                    <a:pt x="36052" y="11278"/>
                    <a:pt x="36240" y="11571"/>
                    <a:pt x="36658" y="11634"/>
                  </a:cubicBezTo>
                  <a:cubicBezTo>
                    <a:pt x="36784" y="11675"/>
                    <a:pt x="36889" y="11822"/>
                    <a:pt x="36993" y="11927"/>
                  </a:cubicBezTo>
                  <a:cubicBezTo>
                    <a:pt x="37202" y="12136"/>
                    <a:pt x="37433" y="12345"/>
                    <a:pt x="37642" y="12554"/>
                  </a:cubicBezTo>
                  <a:cubicBezTo>
                    <a:pt x="38039" y="12931"/>
                    <a:pt x="38270" y="13349"/>
                    <a:pt x="38186" y="13893"/>
                  </a:cubicBezTo>
                  <a:cubicBezTo>
                    <a:pt x="38081" y="14709"/>
                    <a:pt x="37872" y="15463"/>
                    <a:pt x="37412" y="16174"/>
                  </a:cubicBezTo>
                  <a:cubicBezTo>
                    <a:pt x="37182" y="16530"/>
                    <a:pt x="37035" y="16906"/>
                    <a:pt x="37014" y="17346"/>
                  </a:cubicBezTo>
                  <a:cubicBezTo>
                    <a:pt x="36993" y="17764"/>
                    <a:pt x="36910" y="18183"/>
                    <a:pt x="36679" y="18538"/>
                  </a:cubicBezTo>
                  <a:cubicBezTo>
                    <a:pt x="36554" y="18748"/>
                    <a:pt x="36554" y="19020"/>
                    <a:pt x="36449" y="19229"/>
                  </a:cubicBezTo>
                  <a:cubicBezTo>
                    <a:pt x="36386" y="19271"/>
                    <a:pt x="36282" y="19438"/>
                    <a:pt x="36156" y="19647"/>
                  </a:cubicBezTo>
                  <a:close/>
                  <a:moveTo>
                    <a:pt x="7470" y="16028"/>
                  </a:moveTo>
                  <a:cubicBezTo>
                    <a:pt x="7303" y="15902"/>
                    <a:pt x="7135" y="15818"/>
                    <a:pt x="6947" y="15965"/>
                  </a:cubicBezTo>
                  <a:cubicBezTo>
                    <a:pt x="6968" y="15881"/>
                    <a:pt x="7031" y="15756"/>
                    <a:pt x="6989" y="15714"/>
                  </a:cubicBezTo>
                  <a:cubicBezTo>
                    <a:pt x="6821" y="15546"/>
                    <a:pt x="6612" y="15358"/>
                    <a:pt x="6403" y="15170"/>
                  </a:cubicBezTo>
                  <a:cubicBezTo>
                    <a:pt x="5399" y="14312"/>
                    <a:pt x="4415" y="13412"/>
                    <a:pt x="3411" y="12554"/>
                  </a:cubicBezTo>
                  <a:cubicBezTo>
                    <a:pt x="2699" y="11947"/>
                    <a:pt x="2009" y="11362"/>
                    <a:pt x="1318" y="10755"/>
                  </a:cubicBezTo>
                  <a:cubicBezTo>
                    <a:pt x="1109" y="10901"/>
                    <a:pt x="1172" y="11090"/>
                    <a:pt x="1298" y="11152"/>
                  </a:cubicBezTo>
                  <a:cubicBezTo>
                    <a:pt x="1800" y="11424"/>
                    <a:pt x="2218" y="11801"/>
                    <a:pt x="2637" y="12199"/>
                  </a:cubicBezTo>
                  <a:cubicBezTo>
                    <a:pt x="3202" y="12784"/>
                    <a:pt x="3892" y="13307"/>
                    <a:pt x="4436" y="13914"/>
                  </a:cubicBezTo>
                  <a:cubicBezTo>
                    <a:pt x="4896" y="14437"/>
                    <a:pt x="5420" y="14856"/>
                    <a:pt x="6005" y="15253"/>
                  </a:cubicBezTo>
                  <a:cubicBezTo>
                    <a:pt x="6319" y="15463"/>
                    <a:pt x="6633" y="15693"/>
                    <a:pt x="6968" y="15902"/>
                  </a:cubicBezTo>
                  <a:lnTo>
                    <a:pt x="7512" y="15986"/>
                  </a:lnTo>
                  <a:cubicBezTo>
                    <a:pt x="7554" y="16090"/>
                    <a:pt x="7554" y="16216"/>
                    <a:pt x="7617" y="16300"/>
                  </a:cubicBezTo>
                  <a:cubicBezTo>
                    <a:pt x="8035" y="16906"/>
                    <a:pt x="8642" y="17325"/>
                    <a:pt x="9249" y="17701"/>
                  </a:cubicBezTo>
                  <a:cubicBezTo>
                    <a:pt x="9353" y="17785"/>
                    <a:pt x="9479" y="17806"/>
                    <a:pt x="9604" y="17848"/>
                  </a:cubicBezTo>
                  <a:cubicBezTo>
                    <a:pt x="8956" y="17157"/>
                    <a:pt x="8202" y="16613"/>
                    <a:pt x="7470" y="16028"/>
                  </a:cubicBezTo>
                  <a:close/>
                  <a:moveTo>
                    <a:pt x="23100" y="837"/>
                  </a:moveTo>
                  <a:cubicBezTo>
                    <a:pt x="22974" y="1025"/>
                    <a:pt x="22891" y="1109"/>
                    <a:pt x="22891" y="1172"/>
                  </a:cubicBezTo>
                  <a:cubicBezTo>
                    <a:pt x="22786" y="1632"/>
                    <a:pt x="22472" y="1695"/>
                    <a:pt x="22054" y="1674"/>
                  </a:cubicBezTo>
                  <a:cubicBezTo>
                    <a:pt x="21698" y="1653"/>
                    <a:pt x="21321" y="1590"/>
                    <a:pt x="20987" y="1653"/>
                  </a:cubicBezTo>
                  <a:cubicBezTo>
                    <a:pt x="20317" y="1758"/>
                    <a:pt x="19627" y="1799"/>
                    <a:pt x="18915" y="1779"/>
                  </a:cubicBezTo>
                  <a:cubicBezTo>
                    <a:pt x="18392" y="1758"/>
                    <a:pt x="17911" y="1779"/>
                    <a:pt x="17388" y="1799"/>
                  </a:cubicBezTo>
                  <a:cubicBezTo>
                    <a:pt x="14898" y="1946"/>
                    <a:pt x="12408" y="2113"/>
                    <a:pt x="9918" y="2260"/>
                  </a:cubicBezTo>
                  <a:cubicBezTo>
                    <a:pt x="8725" y="2323"/>
                    <a:pt x="7512" y="2427"/>
                    <a:pt x="6361" y="2699"/>
                  </a:cubicBezTo>
                  <a:cubicBezTo>
                    <a:pt x="5838" y="2825"/>
                    <a:pt x="5294" y="2867"/>
                    <a:pt x="4771" y="2992"/>
                  </a:cubicBezTo>
                  <a:cubicBezTo>
                    <a:pt x="4122" y="3118"/>
                    <a:pt x="3453" y="3201"/>
                    <a:pt x="2804" y="3097"/>
                  </a:cubicBezTo>
                  <a:cubicBezTo>
                    <a:pt x="2762" y="3097"/>
                    <a:pt x="2699" y="3139"/>
                    <a:pt x="2595" y="3160"/>
                  </a:cubicBezTo>
                  <a:cubicBezTo>
                    <a:pt x="2574" y="3264"/>
                    <a:pt x="2553" y="3390"/>
                    <a:pt x="2490" y="3557"/>
                  </a:cubicBezTo>
                  <a:cubicBezTo>
                    <a:pt x="2846" y="3766"/>
                    <a:pt x="3160" y="3955"/>
                    <a:pt x="3432" y="4164"/>
                  </a:cubicBezTo>
                  <a:cubicBezTo>
                    <a:pt x="3892" y="4478"/>
                    <a:pt x="4352" y="4771"/>
                    <a:pt x="4729" y="5147"/>
                  </a:cubicBezTo>
                  <a:cubicBezTo>
                    <a:pt x="5671" y="6256"/>
                    <a:pt x="6780" y="7177"/>
                    <a:pt x="7805" y="8181"/>
                  </a:cubicBezTo>
                  <a:cubicBezTo>
                    <a:pt x="8202" y="8579"/>
                    <a:pt x="8621" y="8997"/>
                    <a:pt x="8956" y="9437"/>
                  </a:cubicBezTo>
                  <a:cubicBezTo>
                    <a:pt x="9688" y="10357"/>
                    <a:pt x="10462" y="11215"/>
                    <a:pt x="11341" y="12031"/>
                  </a:cubicBezTo>
                  <a:cubicBezTo>
                    <a:pt x="11697" y="12366"/>
                    <a:pt x="12094" y="12743"/>
                    <a:pt x="12387" y="13140"/>
                  </a:cubicBezTo>
                  <a:cubicBezTo>
                    <a:pt x="13140" y="14123"/>
                    <a:pt x="13998" y="15065"/>
                    <a:pt x="14898" y="15965"/>
                  </a:cubicBezTo>
                  <a:cubicBezTo>
                    <a:pt x="15003" y="16069"/>
                    <a:pt x="15128" y="16195"/>
                    <a:pt x="15254" y="16216"/>
                  </a:cubicBezTo>
                  <a:cubicBezTo>
                    <a:pt x="15756" y="16300"/>
                    <a:pt x="16279" y="16404"/>
                    <a:pt x="16781" y="16320"/>
                  </a:cubicBezTo>
                  <a:cubicBezTo>
                    <a:pt x="17304" y="16216"/>
                    <a:pt x="17848" y="16174"/>
                    <a:pt x="18371" y="16132"/>
                  </a:cubicBezTo>
                  <a:cubicBezTo>
                    <a:pt x="18999" y="16111"/>
                    <a:pt x="19606" y="15965"/>
                    <a:pt x="20213" y="15756"/>
                  </a:cubicBezTo>
                  <a:cubicBezTo>
                    <a:pt x="20589" y="15609"/>
                    <a:pt x="21008" y="15546"/>
                    <a:pt x="21405" y="15442"/>
                  </a:cubicBezTo>
                  <a:cubicBezTo>
                    <a:pt x="22556" y="15170"/>
                    <a:pt x="23707" y="14960"/>
                    <a:pt x="24837" y="14667"/>
                  </a:cubicBezTo>
                  <a:cubicBezTo>
                    <a:pt x="25548" y="14500"/>
                    <a:pt x="26218" y="14333"/>
                    <a:pt x="26950" y="14249"/>
                  </a:cubicBezTo>
                  <a:cubicBezTo>
                    <a:pt x="27536" y="14186"/>
                    <a:pt x="28080" y="14040"/>
                    <a:pt x="28624" y="13977"/>
                  </a:cubicBezTo>
                  <a:cubicBezTo>
                    <a:pt x="29210" y="13893"/>
                    <a:pt x="29754" y="13789"/>
                    <a:pt x="30319" y="13789"/>
                  </a:cubicBezTo>
                  <a:cubicBezTo>
                    <a:pt x="31009" y="13789"/>
                    <a:pt x="31679" y="13579"/>
                    <a:pt x="32390" y="13705"/>
                  </a:cubicBezTo>
                  <a:cubicBezTo>
                    <a:pt x="33101" y="13475"/>
                    <a:pt x="33834" y="13663"/>
                    <a:pt x="34545" y="13705"/>
                  </a:cubicBezTo>
                  <a:cubicBezTo>
                    <a:pt x="34713" y="13726"/>
                    <a:pt x="34901" y="13768"/>
                    <a:pt x="35068" y="13831"/>
                  </a:cubicBezTo>
                  <a:cubicBezTo>
                    <a:pt x="35487" y="14019"/>
                    <a:pt x="35863" y="14228"/>
                    <a:pt x="36261" y="14437"/>
                  </a:cubicBezTo>
                  <a:cubicBezTo>
                    <a:pt x="36449" y="14542"/>
                    <a:pt x="36596" y="14667"/>
                    <a:pt x="36638" y="14919"/>
                  </a:cubicBezTo>
                  <a:cubicBezTo>
                    <a:pt x="36638" y="15023"/>
                    <a:pt x="36700" y="15128"/>
                    <a:pt x="36763" y="15274"/>
                  </a:cubicBezTo>
                  <a:cubicBezTo>
                    <a:pt x="36951" y="14960"/>
                    <a:pt x="37098" y="14730"/>
                    <a:pt x="37223" y="14500"/>
                  </a:cubicBezTo>
                  <a:cubicBezTo>
                    <a:pt x="37391" y="14207"/>
                    <a:pt x="37412" y="13914"/>
                    <a:pt x="37202" y="13663"/>
                  </a:cubicBezTo>
                  <a:cubicBezTo>
                    <a:pt x="36763" y="13098"/>
                    <a:pt x="36491" y="12366"/>
                    <a:pt x="35801" y="12052"/>
                  </a:cubicBezTo>
                  <a:cubicBezTo>
                    <a:pt x="35696" y="12010"/>
                    <a:pt x="35633" y="11885"/>
                    <a:pt x="35529" y="11801"/>
                  </a:cubicBezTo>
                  <a:cubicBezTo>
                    <a:pt x="35278" y="11571"/>
                    <a:pt x="35006" y="11320"/>
                    <a:pt x="34713" y="11090"/>
                  </a:cubicBezTo>
                  <a:cubicBezTo>
                    <a:pt x="34085" y="10587"/>
                    <a:pt x="33415" y="10127"/>
                    <a:pt x="32829" y="9604"/>
                  </a:cubicBezTo>
                  <a:cubicBezTo>
                    <a:pt x="31783" y="8641"/>
                    <a:pt x="30674" y="7805"/>
                    <a:pt x="29482" y="7030"/>
                  </a:cubicBezTo>
                  <a:cubicBezTo>
                    <a:pt x="28833" y="6612"/>
                    <a:pt x="28184" y="6193"/>
                    <a:pt x="27536" y="5754"/>
                  </a:cubicBezTo>
                  <a:cubicBezTo>
                    <a:pt x="27327" y="5608"/>
                    <a:pt x="27075" y="5440"/>
                    <a:pt x="26950" y="5210"/>
                  </a:cubicBezTo>
                  <a:cubicBezTo>
                    <a:pt x="26531" y="4561"/>
                    <a:pt x="25967" y="4038"/>
                    <a:pt x="25402" y="3473"/>
                  </a:cubicBezTo>
                  <a:cubicBezTo>
                    <a:pt x="25213" y="3264"/>
                    <a:pt x="25046" y="3118"/>
                    <a:pt x="24962" y="2825"/>
                  </a:cubicBezTo>
                  <a:cubicBezTo>
                    <a:pt x="24627" y="1904"/>
                    <a:pt x="23895" y="1423"/>
                    <a:pt x="23100" y="837"/>
                  </a:cubicBezTo>
                  <a:close/>
                  <a:moveTo>
                    <a:pt x="14626" y="17492"/>
                  </a:moveTo>
                  <a:cubicBezTo>
                    <a:pt x="14417" y="17660"/>
                    <a:pt x="14207" y="17639"/>
                    <a:pt x="14061" y="17471"/>
                  </a:cubicBezTo>
                  <a:cubicBezTo>
                    <a:pt x="13663" y="17053"/>
                    <a:pt x="13308" y="16613"/>
                    <a:pt x="12931" y="16195"/>
                  </a:cubicBezTo>
                  <a:cubicBezTo>
                    <a:pt x="12513" y="15714"/>
                    <a:pt x="12094" y="15253"/>
                    <a:pt x="11634" y="14814"/>
                  </a:cubicBezTo>
                  <a:cubicBezTo>
                    <a:pt x="10002" y="13287"/>
                    <a:pt x="8349" y="11801"/>
                    <a:pt x="6717" y="10315"/>
                  </a:cubicBezTo>
                  <a:cubicBezTo>
                    <a:pt x="6549" y="10169"/>
                    <a:pt x="6403" y="10043"/>
                    <a:pt x="6215" y="9918"/>
                  </a:cubicBezTo>
                  <a:cubicBezTo>
                    <a:pt x="5503" y="9374"/>
                    <a:pt x="4771" y="8809"/>
                    <a:pt x="4101" y="8244"/>
                  </a:cubicBezTo>
                  <a:cubicBezTo>
                    <a:pt x="3327" y="7616"/>
                    <a:pt x="2427" y="7198"/>
                    <a:pt x="1800" y="6277"/>
                  </a:cubicBezTo>
                  <a:cubicBezTo>
                    <a:pt x="1758" y="6465"/>
                    <a:pt x="1716" y="6570"/>
                    <a:pt x="1737" y="6612"/>
                  </a:cubicBezTo>
                  <a:cubicBezTo>
                    <a:pt x="1904" y="7240"/>
                    <a:pt x="1800" y="7825"/>
                    <a:pt x="1339" y="8286"/>
                  </a:cubicBezTo>
                  <a:cubicBezTo>
                    <a:pt x="1067" y="8600"/>
                    <a:pt x="1067" y="8997"/>
                    <a:pt x="1109" y="9395"/>
                  </a:cubicBezTo>
                  <a:cubicBezTo>
                    <a:pt x="1632" y="10002"/>
                    <a:pt x="2218" y="10546"/>
                    <a:pt x="2846" y="11006"/>
                  </a:cubicBezTo>
                  <a:cubicBezTo>
                    <a:pt x="3160" y="11236"/>
                    <a:pt x="3432" y="11508"/>
                    <a:pt x="3725" y="11759"/>
                  </a:cubicBezTo>
                  <a:cubicBezTo>
                    <a:pt x="4436" y="12387"/>
                    <a:pt x="5148" y="13077"/>
                    <a:pt x="5880" y="13705"/>
                  </a:cubicBezTo>
                  <a:cubicBezTo>
                    <a:pt x="7261" y="14856"/>
                    <a:pt x="8663" y="15986"/>
                    <a:pt x="10065" y="17136"/>
                  </a:cubicBezTo>
                  <a:cubicBezTo>
                    <a:pt x="10274" y="17283"/>
                    <a:pt x="10504" y="17450"/>
                    <a:pt x="10734" y="17576"/>
                  </a:cubicBezTo>
                  <a:cubicBezTo>
                    <a:pt x="11362" y="17890"/>
                    <a:pt x="11906" y="18287"/>
                    <a:pt x="12408" y="18789"/>
                  </a:cubicBezTo>
                  <a:cubicBezTo>
                    <a:pt x="12806" y="19166"/>
                    <a:pt x="13308" y="19459"/>
                    <a:pt x="13789" y="19689"/>
                  </a:cubicBezTo>
                  <a:cubicBezTo>
                    <a:pt x="13998" y="19522"/>
                    <a:pt x="14207" y="19438"/>
                    <a:pt x="14187" y="19145"/>
                  </a:cubicBezTo>
                  <a:cubicBezTo>
                    <a:pt x="13977" y="19061"/>
                    <a:pt x="13768" y="18957"/>
                    <a:pt x="13538" y="18936"/>
                  </a:cubicBezTo>
                  <a:cubicBezTo>
                    <a:pt x="13140" y="18873"/>
                    <a:pt x="12889" y="18664"/>
                    <a:pt x="12638" y="18392"/>
                  </a:cubicBezTo>
                  <a:cubicBezTo>
                    <a:pt x="12408" y="18099"/>
                    <a:pt x="12157" y="17869"/>
                    <a:pt x="11885" y="17618"/>
                  </a:cubicBezTo>
                  <a:cubicBezTo>
                    <a:pt x="10650" y="16467"/>
                    <a:pt x="9395" y="15358"/>
                    <a:pt x="8181" y="14207"/>
                  </a:cubicBezTo>
                  <a:cubicBezTo>
                    <a:pt x="7889" y="13935"/>
                    <a:pt x="7617" y="13642"/>
                    <a:pt x="7303" y="13412"/>
                  </a:cubicBezTo>
                  <a:cubicBezTo>
                    <a:pt x="6633" y="12910"/>
                    <a:pt x="6026" y="12345"/>
                    <a:pt x="5420" y="11738"/>
                  </a:cubicBezTo>
                  <a:cubicBezTo>
                    <a:pt x="4938" y="11215"/>
                    <a:pt x="4373" y="10755"/>
                    <a:pt x="3892" y="10232"/>
                  </a:cubicBezTo>
                  <a:cubicBezTo>
                    <a:pt x="3683" y="10022"/>
                    <a:pt x="3495" y="9771"/>
                    <a:pt x="3285" y="9562"/>
                  </a:cubicBezTo>
                  <a:cubicBezTo>
                    <a:pt x="3076" y="9353"/>
                    <a:pt x="2867" y="9186"/>
                    <a:pt x="2658" y="8976"/>
                  </a:cubicBezTo>
                  <a:cubicBezTo>
                    <a:pt x="3013" y="8809"/>
                    <a:pt x="3285" y="8872"/>
                    <a:pt x="3536" y="9102"/>
                  </a:cubicBezTo>
                  <a:cubicBezTo>
                    <a:pt x="4101" y="9562"/>
                    <a:pt x="4645" y="10022"/>
                    <a:pt x="5189" y="10504"/>
                  </a:cubicBezTo>
                  <a:cubicBezTo>
                    <a:pt x="6152" y="11403"/>
                    <a:pt x="7072" y="12387"/>
                    <a:pt x="8181" y="13119"/>
                  </a:cubicBezTo>
                  <a:cubicBezTo>
                    <a:pt x="8223" y="13161"/>
                    <a:pt x="8244" y="13203"/>
                    <a:pt x="8307" y="13266"/>
                  </a:cubicBezTo>
                  <a:cubicBezTo>
                    <a:pt x="9960" y="14793"/>
                    <a:pt x="11592" y="16341"/>
                    <a:pt x="13224" y="17869"/>
                  </a:cubicBezTo>
                  <a:cubicBezTo>
                    <a:pt x="13726" y="17722"/>
                    <a:pt x="14166" y="17576"/>
                    <a:pt x="14375" y="18204"/>
                  </a:cubicBezTo>
                  <a:cubicBezTo>
                    <a:pt x="14396" y="18287"/>
                    <a:pt x="14500" y="18308"/>
                    <a:pt x="14584" y="18350"/>
                  </a:cubicBezTo>
                  <a:cubicBezTo>
                    <a:pt x="14898" y="18601"/>
                    <a:pt x="15212" y="18810"/>
                    <a:pt x="15505" y="19020"/>
                  </a:cubicBezTo>
                  <a:cubicBezTo>
                    <a:pt x="16697" y="18810"/>
                    <a:pt x="17911" y="18622"/>
                    <a:pt x="19083" y="18392"/>
                  </a:cubicBezTo>
                  <a:cubicBezTo>
                    <a:pt x="19187" y="18350"/>
                    <a:pt x="19376" y="18413"/>
                    <a:pt x="19376" y="18162"/>
                  </a:cubicBezTo>
                  <a:cubicBezTo>
                    <a:pt x="18852" y="18204"/>
                    <a:pt x="18350" y="18266"/>
                    <a:pt x="17848" y="18287"/>
                  </a:cubicBezTo>
                  <a:cubicBezTo>
                    <a:pt x="17283" y="18308"/>
                    <a:pt x="16865" y="18162"/>
                    <a:pt x="16488" y="17785"/>
                  </a:cubicBezTo>
                  <a:cubicBezTo>
                    <a:pt x="16572" y="17743"/>
                    <a:pt x="16656" y="17680"/>
                    <a:pt x="16718" y="17680"/>
                  </a:cubicBezTo>
                  <a:cubicBezTo>
                    <a:pt x="17702" y="17576"/>
                    <a:pt x="18643" y="17492"/>
                    <a:pt x="19606" y="17429"/>
                  </a:cubicBezTo>
                  <a:cubicBezTo>
                    <a:pt x="21510" y="17241"/>
                    <a:pt x="23414" y="17032"/>
                    <a:pt x="25297" y="16655"/>
                  </a:cubicBezTo>
                  <a:cubicBezTo>
                    <a:pt x="27347" y="16279"/>
                    <a:pt x="29377" y="15986"/>
                    <a:pt x="31448" y="15860"/>
                  </a:cubicBezTo>
                  <a:cubicBezTo>
                    <a:pt x="32892" y="15756"/>
                    <a:pt x="34294" y="15567"/>
                    <a:pt x="35738" y="15400"/>
                  </a:cubicBezTo>
                  <a:cubicBezTo>
                    <a:pt x="35759" y="15400"/>
                    <a:pt x="35801" y="15379"/>
                    <a:pt x="35842" y="15337"/>
                  </a:cubicBezTo>
                  <a:cubicBezTo>
                    <a:pt x="35863" y="15149"/>
                    <a:pt x="35905" y="14960"/>
                    <a:pt x="35905" y="14751"/>
                  </a:cubicBezTo>
                  <a:cubicBezTo>
                    <a:pt x="34399" y="14333"/>
                    <a:pt x="32913" y="14667"/>
                    <a:pt x="31428" y="14605"/>
                  </a:cubicBezTo>
                  <a:cubicBezTo>
                    <a:pt x="31114" y="14605"/>
                    <a:pt x="30779" y="14667"/>
                    <a:pt x="30444" y="14647"/>
                  </a:cubicBezTo>
                  <a:cubicBezTo>
                    <a:pt x="30256" y="14626"/>
                    <a:pt x="30026" y="14647"/>
                    <a:pt x="29816" y="14667"/>
                  </a:cubicBezTo>
                  <a:cubicBezTo>
                    <a:pt x="28603" y="14856"/>
                    <a:pt x="27389" y="15044"/>
                    <a:pt x="26155" y="15253"/>
                  </a:cubicBezTo>
                  <a:cubicBezTo>
                    <a:pt x="25987" y="15274"/>
                    <a:pt x="25820" y="15337"/>
                    <a:pt x="25632" y="15379"/>
                  </a:cubicBezTo>
                  <a:cubicBezTo>
                    <a:pt x="24439" y="15651"/>
                    <a:pt x="23226" y="15923"/>
                    <a:pt x="22033" y="16195"/>
                  </a:cubicBezTo>
                  <a:cubicBezTo>
                    <a:pt x="21949" y="16216"/>
                    <a:pt x="21845" y="16216"/>
                    <a:pt x="21782" y="16237"/>
                  </a:cubicBezTo>
                  <a:cubicBezTo>
                    <a:pt x="21321" y="16341"/>
                    <a:pt x="20882" y="16425"/>
                    <a:pt x="20464" y="16551"/>
                  </a:cubicBezTo>
                  <a:cubicBezTo>
                    <a:pt x="19794" y="16802"/>
                    <a:pt x="19083" y="16948"/>
                    <a:pt x="18350" y="16969"/>
                  </a:cubicBezTo>
                  <a:cubicBezTo>
                    <a:pt x="18057" y="16969"/>
                    <a:pt x="17723" y="16969"/>
                    <a:pt x="17451" y="17053"/>
                  </a:cubicBezTo>
                  <a:cubicBezTo>
                    <a:pt x="16865" y="17262"/>
                    <a:pt x="16279" y="17178"/>
                    <a:pt x="15672" y="17116"/>
                  </a:cubicBezTo>
                  <a:cubicBezTo>
                    <a:pt x="15400" y="17074"/>
                    <a:pt x="15086" y="17032"/>
                    <a:pt x="14772" y="17011"/>
                  </a:cubicBezTo>
                  <a:cubicBezTo>
                    <a:pt x="14689" y="17157"/>
                    <a:pt x="14668" y="17346"/>
                    <a:pt x="14626" y="17492"/>
                  </a:cubicBezTo>
                  <a:close/>
                  <a:moveTo>
                    <a:pt x="15609" y="20421"/>
                  </a:moveTo>
                  <a:cubicBezTo>
                    <a:pt x="16049" y="20108"/>
                    <a:pt x="16446" y="20170"/>
                    <a:pt x="16823" y="20191"/>
                  </a:cubicBezTo>
                  <a:cubicBezTo>
                    <a:pt x="17220" y="20212"/>
                    <a:pt x="17618" y="20254"/>
                    <a:pt x="18016" y="20212"/>
                  </a:cubicBezTo>
                  <a:cubicBezTo>
                    <a:pt x="18497" y="20191"/>
                    <a:pt x="19020" y="20149"/>
                    <a:pt x="19522" y="20045"/>
                  </a:cubicBezTo>
                  <a:cubicBezTo>
                    <a:pt x="20903" y="19731"/>
                    <a:pt x="22305" y="19543"/>
                    <a:pt x="23686" y="19354"/>
                  </a:cubicBezTo>
                  <a:cubicBezTo>
                    <a:pt x="24104" y="19313"/>
                    <a:pt x="24502" y="19166"/>
                    <a:pt x="24920" y="19124"/>
                  </a:cubicBezTo>
                  <a:cubicBezTo>
                    <a:pt x="26824" y="18894"/>
                    <a:pt x="28708" y="18476"/>
                    <a:pt x="30591" y="18078"/>
                  </a:cubicBezTo>
                  <a:cubicBezTo>
                    <a:pt x="30842" y="18015"/>
                    <a:pt x="31135" y="17953"/>
                    <a:pt x="31407" y="17973"/>
                  </a:cubicBezTo>
                  <a:cubicBezTo>
                    <a:pt x="31951" y="18015"/>
                    <a:pt x="32474" y="17953"/>
                    <a:pt x="33018" y="17911"/>
                  </a:cubicBezTo>
                  <a:cubicBezTo>
                    <a:pt x="33625" y="17890"/>
                    <a:pt x="34189" y="17660"/>
                    <a:pt x="34796" y="17764"/>
                  </a:cubicBezTo>
                  <a:cubicBezTo>
                    <a:pt x="35089" y="17806"/>
                    <a:pt x="35236" y="17660"/>
                    <a:pt x="35298" y="17367"/>
                  </a:cubicBezTo>
                  <a:cubicBezTo>
                    <a:pt x="35340" y="17032"/>
                    <a:pt x="35382" y="16655"/>
                    <a:pt x="35424" y="16320"/>
                  </a:cubicBezTo>
                  <a:cubicBezTo>
                    <a:pt x="34985" y="16069"/>
                    <a:pt x="34566" y="16216"/>
                    <a:pt x="34169" y="16320"/>
                  </a:cubicBezTo>
                  <a:cubicBezTo>
                    <a:pt x="34148" y="16320"/>
                    <a:pt x="34127" y="16404"/>
                    <a:pt x="34085" y="16425"/>
                  </a:cubicBezTo>
                  <a:cubicBezTo>
                    <a:pt x="34252" y="16551"/>
                    <a:pt x="34378" y="16655"/>
                    <a:pt x="34650" y="16864"/>
                  </a:cubicBezTo>
                  <a:cubicBezTo>
                    <a:pt x="34085" y="16948"/>
                    <a:pt x="33708" y="17032"/>
                    <a:pt x="33290" y="17074"/>
                  </a:cubicBezTo>
                  <a:cubicBezTo>
                    <a:pt x="33039" y="17116"/>
                    <a:pt x="32809" y="17178"/>
                    <a:pt x="32578" y="17157"/>
                  </a:cubicBezTo>
                  <a:cubicBezTo>
                    <a:pt x="32055" y="17074"/>
                    <a:pt x="31553" y="17178"/>
                    <a:pt x="31051" y="17241"/>
                  </a:cubicBezTo>
                  <a:cubicBezTo>
                    <a:pt x="30005" y="17367"/>
                    <a:pt x="28959" y="17471"/>
                    <a:pt x="27912" y="17597"/>
                  </a:cubicBezTo>
                  <a:cubicBezTo>
                    <a:pt x="26866" y="17743"/>
                    <a:pt x="25799" y="17743"/>
                    <a:pt x="24816" y="17994"/>
                  </a:cubicBezTo>
                  <a:cubicBezTo>
                    <a:pt x="22849" y="18538"/>
                    <a:pt x="20757" y="18517"/>
                    <a:pt x="18790" y="19061"/>
                  </a:cubicBezTo>
                  <a:cubicBezTo>
                    <a:pt x="18685" y="19103"/>
                    <a:pt x="18560" y="19103"/>
                    <a:pt x="18434" y="19103"/>
                  </a:cubicBezTo>
                  <a:cubicBezTo>
                    <a:pt x="17304" y="19271"/>
                    <a:pt x="16174" y="19438"/>
                    <a:pt x="15044" y="19626"/>
                  </a:cubicBezTo>
                  <a:cubicBezTo>
                    <a:pt x="14940" y="19836"/>
                    <a:pt x="14877" y="20003"/>
                    <a:pt x="14793" y="20170"/>
                  </a:cubicBezTo>
                  <a:cubicBezTo>
                    <a:pt x="15044" y="20505"/>
                    <a:pt x="15254" y="20798"/>
                    <a:pt x="15463" y="21091"/>
                  </a:cubicBezTo>
                  <a:cubicBezTo>
                    <a:pt x="15881" y="21133"/>
                    <a:pt x="16300" y="21196"/>
                    <a:pt x="16718" y="21217"/>
                  </a:cubicBezTo>
                  <a:cubicBezTo>
                    <a:pt x="16865" y="21217"/>
                    <a:pt x="17011" y="21112"/>
                    <a:pt x="17220" y="21028"/>
                  </a:cubicBezTo>
                  <a:cubicBezTo>
                    <a:pt x="16656" y="20819"/>
                    <a:pt x="16028" y="21028"/>
                    <a:pt x="15609" y="20421"/>
                  </a:cubicBezTo>
                  <a:close/>
                  <a:moveTo>
                    <a:pt x="1842" y="5461"/>
                  </a:moveTo>
                  <a:cubicBezTo>
                    <a:pt x="2218" y="5859"/>
                    <a:pt x="2553" y="6361"/>
                    <a:pt x="3013" y="6654"/>
                  </a:cubicBezTo>
                  <a:cubicBezTo>
                    <a:pt x="3997" y="7281"/>
                    <a:pt x="4855" y="8014"/>
                    <a:pt x="5775" y="8683"/>
                  </a:cubicBezTo>
                  <a:cubicBezTo>
                    <a:pt x="6256" y="9081"/>
                    <a:pt x="6780" y="9437"/>
                    <a:pt x="7261" y="9855"/>
                  </a:cubicBezTo>
                  <a:cubicBezTo>
                    <a:pt x="8705" y="11152"/>
                    <a:pt x="10085" y="12450"/>
                    <a:pt x="11529" y="13768"/>
                  </a:cubicBezTo>
                  <a:cubicBezTo>
                    <a:pt x="11592" y="13831"/>
                    <a:pt x="11676" y="14019"/>
                    <a:pt x="11906" y="13831"/>
                  </a:cubicBezTo>
                  <a:cubicBezTo>
                    <a:pt x="11571" y="13475"/>
                    <a:pt x="11257" y="13140"/>
                    <a:pt x="10922" y="12784"/>
                  </a:cubicBezTo>
                  <a:cubicBezTo>
                    <a:pt x="10316" y="12199"/>
                    <a:pt x="9667" y="11675"/>
                    <a:pt x="9144" y="11006"/>
                  </a:cubicBezTo>
                  <a:cubicBezTo>
                    <a:pt x="8202" y="9834"/>
                    <a:pt x="7177" y="8746"/>
                    <a:pt x="6047" y="7742"/>
                  </a:cubicBezTo>
                  <a:cubicBezTo>
                    <a:pt x="5566" y="7302"/>
                    <a:pt x="5064" y="6884"/>
                    <a:pt x="4645" y="6361"/>
                  </a:cubicBezTo>
                  <a:cubicBezTo>
                    <a:pt x="4018" y="5545"/>
                    <a:pt x="3264" y="4938"/>
                    <a:pt x="2427" y="4415"/>
                  </a:cubicBezTo>
                  <a:cubicBezTo>
                    <a:pt x="2281" y="4352"/>
                    <a:pt x="2072" y="4248"/>
                    <a:pt x="1946" y="4268"/>
                  </a:cubicBezTo>
                  <a:cubicBezTo>
                    <a:pt x="1737" y="4310"/>
                    <a:pt x="1821" y="4561"/>
                    <a:pt x="1842" y="4729"/>
                  </a:cubicBezTo>
                  <a:close/>
                  <a:moveTo>
                    <a:pt x="25088" y="20170"/>
                  </a:moveTo>
                  <a:cubicBezTo>
                    <a:pt x="25464" y="20359"/>
                    <a:pt x="25778" y="20296"/>
                    <a:pt x="26092" y="20212"/>
                  </a:cubicBezTo>
                  <a:cubicBezTo>
                    <a:pt x="26762" y="20066"/>
                    <a:pt x="27452" y="19919"/>
                    <a:pt x="28122" y="19919"/>
                  </a:cubicBezTo>
                  <a:cubicBezTo>
                    <a:pt x="28331" y="19919"/>
                    <a:pt x="28540" y="19919"/>
                    <a:pt x="28749" y="19877"/>
                  </a:cubicBezTo>
                  <a:cubicBezTo>
                    <a:pt x="29231" y="19752"/>
                    <a:pt x="29691" y="19668"/>
                    <a:pt x="30172" y="19710"/>
                  </a:cubicBezTo>
                  <a:cubicBezTo>
                    <a:pt x="30507" y="19752"/>
                    <a:pt x="31072" y="19501"/>
                    <a:pt x="31365" y="19292"/>
                  </a:cubicBezTo>
                  <a:cubicBezTo>
                    <a:pt x="29252" y="19417"/>
                    <a:pt x="27159" y="19626"/>
                    <a:pt x="25088" y="201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33"/>
            <p:cNvSpPr/>
            <p:nvPr/>
          </p:nvSpPr>
          <p:spPr>
            <a:xfrm>
              <a:off x="-956775" y="2745150"/>
              <a:ext cx="339000" cy="142825"/>
            </a:xfrm>
            <a:custGeom>
              <a:rect b="b" l="l" r="r" t="t"/>
              <a:pathLst>
                <a:path extrusionOk="0" h="5713" w="13560">
                  <a:moveTo>
                    <a:pt x="1" y="1863"/>
                  </a:moveTo>
                  <a:cubicBezTo>
                    <a:pt x="315" y="1632"/>
                    <a:pt x="629" y="1674"/>
                    <a:pt x="922" y="1716"/>
                  </a:cubicBezTo>
                  <a:cubicBezTo>
                    <a:pt x="1842" y="1842"/>
                    <a:pt x="2700" y="1716"/>
                    <a:pt x="3600" y="1465"/>
                  </a:cubicBezTo>
                  <a:cubicBezTo>
                    <a:pt x="4374" y="1256"/>
                    <a:pt x="5190" y="1193"/>
                    <a:pt x="5964" y="1026"/>
                  </a:cubicBezTo>
                  <a:cubicBezTo>
                    <a:pt x="6341" y="942"/>
                    <a:pt x="6738" y="816"/>
                    <a:pt x="7073" y="670"/>
                  </a:cubicBezTo>
                  <a:cubicBezTo>
                    <a:pt x="7533" y="461"/>
                    <a:pt x="8015" y="293"/>
                    <a:pt x="8538" y="293"/>
                  </a:cubicBezTo>
                  <a:cubicBezTo>
                    <a:pt x="8621" y="293"/>
                    <a:pt x="8726" y="314"/>
                    <a:pt x="8789" y="293"/>
                  </a:cubicBezTo>
                  <a:cubicBezTo>
                    <a:pt x="9626" y="0"/>
                    <a:pt x="10463" y="189"/>
                    <a:pt x="11279" y="314"/>
                  </a:cubicBezTo>
                  <a:cubicBezTo>
                    <a:pt x="12032" y="419"/>
                    <a:pt x="12618" y="795"/>
                    <a:pt x="12827" y="1611"/>
                  </a:cubicBezTo>
                  <a:cubicBezTo>
                    <a:pt x="12869" y="1842"/>
                    <a:pt x="13015" y="2030"/>
                    <a:pt x="13141" y="2239"/>
                  </a:cubicBezTo>
                  <a:cubicBezTo>
                    <a:pt x="13183" y="2344"/>
                    <a:pt x="13287" y="2407"/>
                    <a:pt x="13350" y="2511"/>
                  </a:cubicBezTo>
                  <a:cubicBezTo>
                    <a:pt x="13559" y="2909"/>
                    <a:pt x="13455" y="3306"/>
                    <a:pt x="13015" y="3453"/>
                  </a:cubicBezTo>
                  <a:cubicBezTo>
                    <a:pt x="12806" y="3536"/>
                    <a:pt x="12534" y="3599"/>
                    <a:pt x="12304" y="3620"/>
                  </a:cubicBezTo>
                  <a:lnTo>
                    <a:pt x="11676" y="3704"/>
                  </a:lnTo>
                  <a:cubicBezTo>
                    <a:pt x="11049" y="3746"/>
                    <a:pt x="10442" y="3850"/>
                    <a:pt x="9814" y="4039"/>
                  </a:cubicBezTo>
                  <a:cubicBezTo>
                    <a:pt x="9709" y="4060"/>
                    <a:pt x="9584" y="4080"/>
                    <a:pt x="9458" y="4080"/>
                  </a:cubicBezTo>
                  <a:cubicBezTo>
                    <a:pt x="8768" y="3955"/>
                    <a:pt x="8140" y="4227"/>
                    <a:pt x="7512" y="4373"/>
                  </a:cubicBezTo>
                  <a:cubicBezTo>
                    <a:pt x="7010" y="4499"/>
                    <a:pt x="6550" y="4666"/>
                    <a:pt x="6027" y="4645"/>
                  </a:cubicBezTo>
                  <a:cubicBezTo>
                    <a:pt x="5525" y="4604"/>
                    <a:pt x="5106" y="4896"/>
                    <a:pt x="4688" y="5106"/>
                  </a:cubicBezTo>
                  <a:cubicBezTo>
                    <a:pt x="4374" y="5273"/>
                    <a:pt x="4060" y="5441"/>
                    <a:pt x="3725" y="5545"/>
                  </a:cubicBezTo>
                  <a:cubicBezTo>
                    <a:pt x="3139" y="5713"/>
                    <a:pt x="2616" y="5692"/>
                    <a:pt x="2177" y="5168"/>
                  </a:cubicBezTo>
                  <a:cubicBezTo>
                    <a:pt x="1821" y="4687"/>
                    <a:pt x="1361" y="4290"/>
                    <a:pt x="1047" y="3808"/>
                  </a:cubicBezTo>
                  <a:cubicBezTo>
                    <a:pt x="817" y="3432"/>
                    <a:pt x="608" y="3076"/>
                    <a:pt x="524" y="2679"/>
                  </a:cubicBezTo>
                  <a:cubicBezTo>
                    <a:pt x="482" y="2386"/>
                    <a:pt x="357" y="2197"/>
                    <a:pt x="85" y="2093"/>
                  </a:cubicBezTo>
                  <a:cubicBezTo>
                    <a:pt x="64" y="2072"/>
                    <a:pt x="64" y="1967"/>
                    <a:pt x="1" y="1863"/>
                  </a:cubicBezTo>
                  <a:close/>
                  <a:moveTo>
                    <a:pt x="1361" y="2448"/>
                  </a:moveTo>
                  <a:cubicBezTo>
                    <a:pt x="1717" y="3557"/>
                    <a:pt x="2449" y="4164"/>
                    <a:pt x="3014" y="4855"/>
                  </a:cubicBezTo>
                  <a:cubicBezTo>
                    <a:pt x="3704" y="4750"/>
                    <a:pt x="4290" y="4541"/>
                    <a:pt x="4855" y="4227"/>
                  </a:cubicBezTo>
                  <a:cubicBezTo>
                    <a:pt x="5232" y="3976"/>
                    <a:pt x="5692" y="3871"/>
                    <a:pt x="6131" y="3871"/>
                  </a:cubicBezTo>
                  <a:cubicBezTo>
                    <a:pt x="6487" y="3871"/>
                    <a:pt x="6843" y="3767"/>
                    <a:pt x="7178" y="3704"/>
                  </a:cubicBezTo>
                  <a:cubicBezTo>
                    <a:pt x="7931" y="3536"/>
                    <a:pt x="8642" y="3181"/>
                    <a:pt x="9458" y="3348"/>
                  </a:cubicBezTo>
                  <a:cubicBezTo>
                    <a:pt x="9563" y="3390"/>
                    <a:pt x="9688" y="3327"/>
                    <a:pt x="9793" y="3306"/>
                  </a:cubicBezTo>
                  <a:cubicBezTo>
                    <a:pt x="10442" y="3076"/>
                    <a:pt x="11132" y="3034"/>
                    <a:pt x="11802" y="2909"/>
                  </a:cubicBezTo>
                  <a:cubicBezTo>
                    <a:pt x="11990" y="2867"/>
                    <a:pt x="12199" y="2867"/>
                    <a:pt x="12450" y="2825"/>
                  </a:cubicBezTo>
                  <a:cubicBezTo>
                    <a:pt x="12304" y="2448"/>
                    <a:pt x="12178" y="2093"/>
                    <a:pt x="12011" y="1779"/>
                  </a:cubicBezTo>
                  <a:cubicBezTo>
                    <a:pt x="11802" y="1360"/>
                    <a:pt x="11488" y="1088"/>
                    <a:pt x="10965" y="1047"/>
                  </a:cubicBezTo>
                  <a:cubicBezTo>
                    <a:pt x="10316" y="1026"/>
                    <a:pt x="9647" y="816"/>
                    <a:pt x="8998" y="1088"/>
                  </a:cubicBezTo>
                  <a:cubicBezTo>
                    <a:pt x="8893" y="1130"/>
                    <a:pt x="8768" y="1109"/>
                    <a:pt x="8642" y="1109"/>
                  </a:cubicBezTo>
                  <a:cubicBezTo>
                    <a:pt x="8161" y="1088"/>
                    <a:pt x="7743" y="1214"/>
                    <a:pt x="7324" y="1402"/>
                  </a:cubicBezTo>
                  <a:cubicBezTo>
                    <a:pt x="6906" y="1570"/>
                    <a:pt x="6487" y="1737"/>
                    <a:pt x="6069" y="1842"/>
                  </a:cubicBezTo>
                  <a:cubicBezTo>
                    <a:pt x="5232" y="2030"/>
                    <a:pt x="4374" y="2155"/>
                    <a:pt x="3516" y="2302"/>
                  </a:cubicBezTo>
                  <a:cubicBezTo>
                    <a:pt x="2888" y="2407"/>
                    <a:pt x="2198" y="2595"/>
                    <a:pt x="1361" y="24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33"/>
            <p:cNvSpPr/>
            <p:nvPr/>
          </p:nvSpPr>
          <p:spPr>
            <a:xfrm>
              <a:off x="-604200" y="2736250"/>
              <a:ext cx="263125" cy="239075"/>
            </a:xfrm>
            <a:custGeom>
              <a:rect b="b" l="l" r="r" t="t"/>
              <a:pathLst>
                <a:path extrusionOk="0" h="9563" w="10525">
                  <a:moveTo>
                    <a:pt x="10525" y="9500"/>
                  </a:moveTo>
                  <a:cubicBezTo>
                    <a:pt x="10420" y="9542"/>
                    <a:pt x="10378" y="9563"/>
                    <a:pt x="10358" y="9563"/>
                  </a:cubicBezTo>
                  <a:cubicBezTo>
                    <a:pt x="9542" y="9291"/>
                    <a:pt x="8705" y="9019"/>
                    <a:pt x="8056" y="8454"/>
                  </a:cubicBezTo>
                  <a:cubicBezTo>
                    <a:pt x="7345" y="7847"/>
                    <a:pt x="6696" y="7157"/>
                    <a:pt x="5880" y="6717"/>
                  </a:cubicBezTo>
                  <a:cubicBezTo>
                    <a:pt x="5713" y="6613"/>
                    <a:pt x="5566" y="6424"/>
                    <a:pt x="5420" y="6299"/>
                  </a:cubicBezTo>
                  <a:lnTo>
                    <a:pt x="3369" y="4248"/>
                  </a:lnTo>
                  <a:cubicBezTo>
                    <a:pt x="3202" y="4081"/>
                    <a:pt x="3013" y="3872"/>
                    <a:pt x="2846" y="3662"/>
                  </a:cubicBezTo>
                  <a:cubicBezTo>
                    <a:pt x="2323" y="3035"/>
                    <a:pt x="1842" y="2407"/>
                    <a:pt x="1235" y="1842"/>
                  </a:cubicBezTo>
                  <a:cubicBezTo>
                    <a:pt x="816" y="1486"/>
                    <a:pt x="523" y="963"/>
                    <a:pt x="189" y="524"/>
                  </a:cubicBezTo>
                  <a:cubicBezTo>
                    <a:pt x="84" y="377"/>
                    <a:pt x="0" y="210"/>
                    <a:pt x="189" y="22"/>
                  </a:cubicBezTo>
                  <a:cubicBezTo>
                    <a:pt x="440" y="1"/>
                    <a:pt x="628" y="189"/>
                    <a:pt x="754" y="335"/>
                  </a:cubicBezTo>
                  <a:cubicBezTo>
                    <a:pt x="1653" y="1403"/>
                    <a:pt x="2741" y="2239"/>
                    <a:pt x="3536" y="3390"/>
                  </a:cubicBezTo>
                  <a:cubicBezTo>
                    <a:pt x="3641" y="3558"/>
                    <a:pt x="3767" y="3662"/>
                    <a:pt x="3892" y="3788"/>
                  </a:cubicBezTo>
                  <a:lnTo>
                    <a:pt x="5859" y="5755"/>
                  </a:lnTo>
                  <a:cubicBezTo>
                    <a:pt x="6026" y="5901"/>
                    <a:pt x="6194" y="6110"/>
                    <a:pt x="6382" y="6215"/>
                  </a:cubicBezTo>
                  <a:cubicBezTo>
                    <a:pt x="7073" y="6613"/>
                    <a:pt x="7617" y="7157"/>
                    <a:pt x="8182" y="7680"/>
                  </a:cubicBezTo>
                  <a:cubicBezTo>
                    <a:pt x="8558" y="8035"/>
                    <a:pt x="8956" y="8349"/>
                    <a:pt x="9416" y="8579"/>
                  </a:cubicBezTo>
                  <a:cubicBezTo>
                    <a:pt x="9855" y="8789"/>
                    <a:pt x="10211" y="9123"/>
                    <a:pt x="10525" y="95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 name="Google Shape;178;p33"/>
          <p:cNvGrpSpPr/>
          <p:nvPr/>
        </p:nvGrpSpPr>
        <p:grpSpPr>
          <a:xfrm>
            <a:off x="575600" y="2571750"/>
            <a:ext cx="1767550" cy="2473200"/>
            <a:chOff x="347000" y="2571750"/>
            <a:chExt cx="1767550" cy="2473200"/>
          </a:xfrm>
        </p:grpSpPr>
        <p:sp>
          <p:nvSpPr>
            <p:cNvPr id="179" name="Google Shape;179;p33"/>
            <p:cNvSpPr/>
            <p:nvPr/>
          </p:nvSpPr>
          <p:spPr>
            <a:xfrm>
              <a:off x="824075" y="3416025"/>
              <a:ext cx="940525" cy="719275"/>
            </a:xfrm>
            <a:custGeom>
              <a:rect b="b" l="l" r="r" t="t"/>
              <a:pathLst>
                <a:path extrusionOk="0" h="28771" w="37621">
                  <a:moveTo>
                    <a:pt x="36512" y="15107"/>
                  </a:moveTo>
                  <a:cubicBezTo>
                    <a:pt x="36345" y="14961"/>
                    <a:pt x="36240" y="14856"/>
                    <a:pt x="36135" y="14731"/>
                  </a:cubicBezTo>
                  <a:cubicBezTo>
                    <a:pt x="35947" y="14501"/>
                    <a:pt x="35780" y="14270"/>
                    <a:pt x="35591" y="14061"/>
                  </a:cubicBezTo>
                  <a:cubicBezTo>
                    <a:pt x="34273" y="12450"/>
                    <a:pt x="34148" y="12325"/>
                    <a:pt x="32432" y="11237"/>
                  </a:cubicBezTo>
                  <a:cubicBezTo>
                    <a:pt x="31930" y="10923"/>
                    <a:pt x="31344" y="10734"/>
                    <a:pt x="30779" y="10546"/>
                  </a:cubicBezTo>
                  <a:cubicBezTo>
                    <a:pt x="30570" y="10462"/>
                    <a:pt x="30339" y="10504"/>
                    <a:pt x="30088" y="10504"/>
                  </a:cubicBezTo>
                  <a:cubicBezTo>
                    <a:pt x="29837" y="10504"/>
                    <a:pt x="29670" y="10651"/>
                    <a:pt x="29649" y="10818"/>
                  </a:cubicBezTo>
                  <a:cubicBezTo>
                    <a:pt x="29607" y="11027"/>
                    <a:pt x="29775" y="11195"/>
                    <a:pt x="30088" y="11216"/>
                  </a:cubicBezTo>
                  <a:cubicBezTo>
                    <a:pt x="30967" y="11320"/>
                    <a:pt x="31720" y="11697"/>
                    <a:pt x="32432" y="12220"/>
                  </a:cubicBezTo>
                  <a:cubicBezTo>
                    <a:pt x="33478" y="12994"/>
                    <a:pt x="34273" y="13957"/>
                    <a:pt x="35068" y="14982"/>
                  </a:cubicBezTo>
                  <a:cubicBezTo>
                    <a:pt x="35277" y="15254"/>
                    <a:pt x="35298" y="15484"/>
                    <a:pt x="35215" y="15777"/>
                  </a:cubicBezTo>
                  <a:cubicBezTo>
                    <a:pt x="35173" y="15986"/>
                    <a:pt x="35005" y="16070"/>
                    <a:pt x="34838" y="16154"/>
                  </a:cubicBezTo>
                  <a:cubicBezTo>
                    <a:pt x="34524" y="16300"/>
                    <a:pt x="34231" y="16300"/>
                    <a:pt x="33917" y="16300"/>
                  </a:cubicBezTo>
                  <a:cubicBezTo>
                    <a:pt x="33520" y="16258"/>
                    <a:pt x="33206" y="16405"/>
                    <a:pt x="32997" y="16760"/>
                  </a:cubicBezTo>
                  <a:cubicBezTo>
                    <a:pt x="32871" y="16991"/>
                    <a:pt x="32641" y="17200"/>
                    <a:pt x="32453" y="17388"/>
                  </a:cubicBezTo>
                  <a:cubicBezTo>
                    <a:pt x="32013" y="17807"/>
                    <a:pt x="31448" y="17932"/>
                    <a:pt x="30863" y="17723"/>
                  </a:cubicBezTo>
                  <a:cubicBezTo>
                    <a:pt x="30339" y="17555"/>
                    <a:pt x="29754" y="17388"/>
                    <a:pt x="29251" y="17095"/>
                  </a:cubicBezTo>
                  <a:cubicBezTo>
                    <a:pt x="28833" y="16865"/>
                    <a:pt x="28477" y="16551"/>
                    <a:pt x="28352" y="16028"/>
                  </a:cubicBezTo>
                  <a:cubicBezTo>
                    <a:pt x="28163" y="15359"/>
                    <a:pt x="27682" y="14856"/>
                    <a:pt x="27138" y="14417"/>
                  </a:cubicBezTo>
                  <a:cubicBezTo>
                    <a:pt x="27013" y="14312"/>
                    <a:pt x="26824" y="14270"/>
                    <a:pt x="26678" y="14270"/>
                  </a:cubicBezTo>
                  <a:cubicBezTo>
                    <a:pt x="26364" y="14270"/>
                    <a:pt x="26155" y="14626"/>
                    <a:pt x="26280" y="14877"/>
                  </a:cubicBezTo>
                  <a:cubicBezTo>
                    <a:pt x="26510" y="15379"/>
                    <a:pt x="26782" y="15882"/>
                    <a:pt x="27054" y="16447"/>
                  </a:cubicBezTo>
                  <a:cubicBezTo>
                    <a:pt x="26908" y="16467"/>
                    <a:pt x="26782" y="16530"/>
                    <a:pt x="26678" y="16509"/>
                  </a:cubicBezTo>
                  <a:cubicBezTo>
                    <a:pt x="25862" y="16426"/>
                    <a:pt x="25025" y="16342"/>
                    <a:pt x="24209" y="16237"/>
                  </a:cubicBezTo>
                  <a:cubicBezTo>
                    <a:pt x="23749" y="16154"/>
                    <a:pt x="23267" y="16049"/>
                    <a:pt x="22807" y="15903"/>
                  </a:cubicBezTo>
                  <a:cubicBezTo>
                    <a:pt x="22389" y="15777"/>
                    <a:pt x="21991" y="15610"/>
                    <a:pt x="21614" y="15400"/>
                  </a:cubicBezTo>
                  <a:cubicBezTo>
                    <a:pt x="20736" y="14877"/>
                    <a:pt x="19836" y="14375"/>
                    <a:pt x="19250" y="13496"/>
                  </a:cubicBezTo>
                  <a:cubicBezTo>
                    <a:pt x="19083" y="13224"/>
                    <a:pt x="18371" y="11948"/>
                    <a:pt x="18308" y="11613"/>
                  </a:cubicBezTo>
                  <a:cubicBezTo>
                    <a:pt x="18308" y="11550"/>
                    <a:pt x="18225" y="11529"/>
                    <a:pt x="18162" y="11529"/>
                  </a:cubicBezTo>
                  <a:lnTo>
                    <a:pt x="18036" y="11529"/>
                  </a:lnTo>
                  <a:cubicBezTo>
                    <a:pt x="18015" y="11697"/>
                    <a:pt x="17953" y="11843"/>
                    <a:pt x="17932" y="12011"/>
                  </a:cubicBezTo>
                  <a:cubicBezTo>
                    <a:pt x="17890" y="12994"/>
                    <a:pt x="17785" y="13998"/>
                    <a:pt x="17785" y="14982"/>
                  </a:cubicBezTo>
                  <a:cubicBezTo>
                    <a:pt x="17785" y="15819"/>
                    <a:pt x="17513" y="16551"/>
                    <a:pt x="17095" y="17242"/>
                  </a:cubicBezTo>
                  <a:cubicBezTo>
                    <a:pt x="16551" y="18100"/>
                    <a:pt x="16007" y="18957"/>
                    <a:pt x="15337" y="19773"/>
                  </a:cubicBezTo>
                  <a:cubicBezTo>
                    <a:pt x="14877" y="20380"/>
                    <a:pt x="14249" y="20841"/>
                    <a:pt x="13705" y="21364"/>
                  </a:cubicBezTo>
                  <a:cubicBezTo>
                    <a:pt x="13538" y="21531"/>
                    <a:pt x="13329" y="21636"/>
                    <a:pt x="13119" y="21761"/>
                  </a:cubicBezTo>
                  <a:cubicBezTo>
                    <a:pt x="10839" y="23268"/>
                    <a:pt x="10839" y="23268"/>
                    <a:pt x="8328" y="24146"/>
                  </a:cubicBezTo>
                  <a:cubicBezTo>
                    <a:pt x="7993" y="24272"/>
                    <a:pt x="7637" y="24314"/>
                    <a:pt x="7261" y="24398"/>
                  </a:cubicBezTo>
                  <a:cubicBezTo>
                    <a:pt x="7156" y="24418"/>
                    <a:pt x="7052" y="24398"/>
                    <a:pt x="6926" y="24398"/>
                  </a:cubicBezTo>
                  <a:cubicBezTo>
                    <a:pt x="6696" y="24084"/>
                    <a:pt x="6738" y="23707"/>
                    <a:pt x="6696" y="23372"/>
                  </a:cubicBezTo>
                  <a:cubicBezTo>
                    <a:pt x="6654" y="23205"/>
                    <a:pt x="6633" y="22996"/>
                    <a:pt x="6549" y="22807"/>
                  </a:cubicBezTo>
                  <a:cubicBezTo>
                    <a:pt x="6528" y="22724"/>
                    <a:pt x="6382" y="22682"/>
                    <a:pt x="6277" y="22640"/>
                  </a:cubicBezTo>
                  <a:cubicBezTo>
                    <a:pt x="6215" y="22640"/>
                    <a:pt x="6089" y="22724"/>
                    <a:pt x="6068" y="22786"/>
                  </a:cubicBezTo>
                  <a:cubicBezTo>
                    <a:pt x="6005" y="22933"/>
                    <a:pt x="6005" y="23121"/>
                    <a:pt x="5963" y="23268"/>
                  </a:cubicBezTo>
                  <a:cubicBezTo>
                    <a:pt x="5901" y="23456"/>
                    <a:pt x="5817" y="23623"/>
                    <a:pt x="5712" y="23874"/>
                  </a:cubicBezTo>
                  <a:cubicBezTo>
                    <a:pt x="5984" y="24398"/>
                    <a:pt x="6215" y="25025"/>
                    <a:pt x="6194" y="25758"/>
                  </a:cubicBezTo>
                  <a:cubicBezTo>
                    <a:pt x="5817" y="25862"/>
                    <a:pt x="5461" y="25778"/>
                    <a:pt x="5085" y="25799"/>
                  </a:cubicBezTo>
                  <a:cubicBezTo>
                    <a:pt x="4311" y="25841"/>
                    <a:pt x="3578" y="26532"/>
                    <a:pt x="3557" y="27327"/>
                  </a:cubicBezTo>
                  <a:lnTo>
                    <a:pt x="3557" y="28582"/>
                  </a:lnTo>
                  <a:cubicBezTo>
                    <a:pt x="3285" y="28771"/>
                    <a:pt x="3097" y="28666"/>
                    <a:pt x="2971" y="28499"/>
                  </a:cubicBezTo>
                  <a:cubicBezTo>
                    <a:pt x="2344" y="27745"/>
                    <a:pt x="1904" y="26929"/>
                    <a:pt x="1883" y="25883"/>
                  </a:cubicBezTo>
                  <a:cubicBezTo>
                    <a:pt x="1842" y="24670"/>
                    <a:pt x="1988" y="23456"/>
                    <a:pt x="2302" y="22242"/>
                  </a:cubicBezTo>
                  <a:cubicBezTo>
                    <a:pt x="2365" y="21908"/>
                    <a:pt x="2511" y="21594"/>
                    <a:pt x="2678" y="21301"/>
                  </a:cubicBezTo>
                  <a:cubicBezTo>
                    <a:pt x="2888" y="21008"/>
                    <a:pt x="3097" y="20673"/>
                    <a:pt x="3285" y="20401"/>
                  </a:cubicBezTo>
                  <a:cubicBezTo>
                    <a:pt x="3369" y="20234"/>
                    <a:pt x="3474" y="20108"/>
                    <a:pt x="3515" y="19962"/>
                  </a:cubicBezTo>
                  <a:cubicBezTo>
                    <a:pt x="3725" y="19439"/>
                    <a:pt x="3557" y="19083"/>
                    <a:pt x="2992" y="19062"/>
                  </a:cubicBezTo>
                  <a:cubicBezTo>
                    <a:pt x="2678" y="19041"/>
                    <a:pt x="2365" y="19041"/>
                    <a:pt x="2051" y="19041"/>
                  </a:cubicBezTo>
                  <a:cubicBezTo>
                    <a:pt x="1360" y="19083"/>
                    <a:pt x="733" y="18853"/>
                    <a:pt x="126" y="18434"/>
                  </a:cubicBezTo>
                  <a:cubicBezTo>
                    <a:pt x="0" y="17388"/>
                    <a:pt x="168" y="16384"/>
                    <a:pt x="879" y="15547"/>
                  </a:cubicBezTo>
                  <a:cubicBezTo>
                    <a:pt x="1256" y="15107"/>
                    <a:pt x="1611" y="14689"/>
                    <a:pt x="1988" y="14250"/>
                  </a:cubicBezTo>
                  <a:cubicBezTo>
                    <a:pt x="2093" y="14124"/>
                    <a:pt x="2218" y="14019"/>
                    <a:pt x="2323" y="13852"/>
                  </a:cubicBezTo>
                  <a:cubicBezTo>
                    <a:pt x="2888" y="12973"/>
                    <a:pt x="3704" y="12366"/>
                    <a:pt x="4562" y="11822"/>
                  </a:cubicBezTo>
                  <a:cubicBezTo>
                    <a:pt x="4855" y="11634"/>
                    <a:pt x="5147" y="11446"/>
                    <a:pt x="5399" y="11237"/>
                  </a:cubicBezTo>
                  <a:cubicBezTo>
                    <a:pt x="5671" y="11069"/>
                    <a:pt x="5754" y="10776"/>
                    <a:pt x="5671" y="10483"/>
                  </a:cubicBezTo>
                  <a:cubicBezTo>
                    <a:pt x="5566" y="10211"/>
                    <a:pt x="5357" y="10065"/>
                    <a:pt x="5064" y="10086"/>
                  </a:cubicBezTo>
                  <a:cubicBezTo>
                    <a:pt x="4562" y="10107"/>
                    <a:pt x="4122" y="9939"/>
                    <a:pt x="3662" y="9751"/>
                  </a:cubicBezTo>
                  <a:cubicBezTo>
                    <a:pt x="3453" y="9667"/>
                    <a:pt x="3202" y="9625"/>
                    <a:pt x="2992" y="9563"/>
                  </a:cubicBezTo>
                  <a:cubicBezTo>
                    <a:pt x="2678" y="9479"/>
                    <a:pt x="2532" y="9249"/>
                    <a:pt x="2658" y="8998"/>
                  </a:cubicBezTo>
                  <a:cubicBezTo>
                    <a:pt x="2971" y="8391"/>
                    <a:pt x="3202" y="7742"/>
                    <a:pt x="3871" y="7408"/>
                  </a:cubicBezTo>
                  <a:cubicBezTo>
                    <a:pt x="4248" y="7177"/>
                    <a:pt x="4603" y="6843"/>
                    <a:pt x="4938" y="6571"/>
                  </a:cubicBezTo>
                  <a:cubicBezTo>
                    <a:pt x="5210" y="6320"/>
                    <a:pt x="5524" y="6152"/>
                    <a:pt x="5963" y="6173"/>
                  </a:cubicBezTo>
                  <a:cubicBezTo>
                    <a:pt x="6194" y="6173"/>
                    <a:pt x="6403" y="6152"/>
                    <a:pt x="6633" y="6089"/>
                  </a:cubicBezTo>
                  <a:cubicBezTo>
                    <a:pt x="7428" y="5880"/>
                    <a:pt x="8202" y="5859"/>
                    <a:pt x="9018" y="5859"/>
                  </a:cubicBezTo>
                  <a:cubicBezTo>
                    <a:pt x="9562" y="5859"/>
                    <a:pt x="10065" y="6027"/>
                    <a:pt x="10588" y="6173"/>
                  </a:cubicBezTo>
                  <a:cubicBezTo>
                    <a:pt x="10692" y="6194"/>
                    <a:pt x="10797" y="6278"/>
                    <a:pt x="10901" y="6299"/>
                  </a:cubicBezTo>
                  <a:cubicBezTo>
                    <a:pt x="11153" y="6340"/>
                    <a:pt x="11425" y="6110"/>
                    <a:pt x="11341" y="5859"/>
                  </a:cubicBezTo>
                  <a:cubicBezTo>
                    <a:pt x="11278" y="5650"/>
                    <a:pt x="11215" y="5441"/>
                    <a:pt x="11153" y="5211"/>
                  </a:cubicBezTo>
                  <a:cubicBezTo>
                    <a:pt x="11759" y="4520"/>
                    <a:pt x="12199" y="3746"/>
                    <a:pt x="12994" y="3286"/>
                  </a:cubicBezTo>
                  <a:cubicBezTo>
                    <a:pt x="13119" y="3202"/>
                    <a:pt x="13224" y="3139"/>
                    <a:pt x="13308" y="2993"/>
                  </a:cubicBezTo>
                  <a:cubicBezTo>
                    <a:pt x="13852" y="2323"/>
                    <a:pt x="14605" y="1905"/>
                    <a:pt x="15400" y="1570"/>
                  </a:cubicBezTo>
                  <a:cubicBezTo>
                    <a:pt x="16237" y="1193"/>
                    <a:pt x="17011" y="733"/>
                    <a:pt x="17911" y="461"/>
                  </a:cubicBezTo>
                  <a:cubicBezTo>
                    <a:pt x="18790" y="189"/>
                    <a:pt x="19689" y="42"/>
                    <a:pt x="20610" y="22"/>
                  </a:cubicBezTo>
                  <a:cubicBezTo>
                    <a:pt x="21468" y="1"/>
                    <a:pt x="22305" y="1"/>
                    <a:pt x="23163" y="22"/>
                  </a:cubicBezTo>
                  <a:cubicBezTo>
                    <a:pt x="23456" y="22"/>
                    <a:pt x="23749" y="105"/>
                    <a:pt x="24000" y="189"/>
                  </a:cubicBezTo>
                  <a:cubicBezTo>
                    <a:pt x="24565" y="398"/>
                    <a:pt x="25130" y="628"/>
                    <a:pt x="25674" y="838"/>
                  </a:cubicBezTo>
                  <a:cubicBezTo>
                    <a:pt x="25715" y="858"/>
                    <a:pt x="25778" y="858"/>
                    <a:pt x="25841" y="879"/>
                  </a:cubicBezTo>
                  <a:cubicBezTo>
                    <a:pt x="26364" y="1130"/>
                    <a:pt x="26762" y="1423"/>
                    <a:pt x="26657" y="2198"/>
                  </a:cubicBezTo>
                  <a:cubicBezTo>
                    <a:pt x="26510" y="2302"/>
                    <a:pt x="26322" y="2449"/>
                    <a:pt x="26113" y="2616"/>
                  </a:cubicBezTo>
                  <a:cubicBezTo>
                    <a:pt x="25841" y="2825"/>
                    <a:pt x="25653" y="3118"/>
                    <a:pt x="25569" y="3453"/>
                  </a:cubicBezTo>
                  <a:cubicBezTo>
                    <a:pt x="25485" y="3830"/>
                    <a:pt x="25715" y="4143"/>
                    <a:pt x="26113" y="4123"/>
                  </a:cubicBezTo>
                  <a:cubicBezTo>
                    <a:pt x="26301" y="4123"/>
                    <a:pt x="26510" y="4039"/>
                    <a:pt x="26657" y="3934"/>
                  </a:cubicBezTo>
                  <a:cubicBezTo>
                    <a:pt x="26908" y="3788"/>
                    <a:pt x="27075" y="3579"/>
                    <a:pt x="27264" y="3348"/>
                  </a:cubicBezTo>
                  <a:cubicBezTo>
                    <a:pt x="28080" y="2344"/>
                    <a:pt x="29147" y="1926"/>
                    <a:pt x="30402" y="1884"/>
                  </a:cubicBezTo>
                  <a:cubicBezTo>
                    <a:pt x="31009" y="1842"/>
                    <a:pt x="31595" y="1926"/>
                    <a:pt x="32160" y="2218"/>
                  </a:cubicBezTo>
                  <a:cubicBezTo>
                    <a:pt x="32892" y="2595"/>
                    <a:pt x="33625" y="2972"/>
                    <a:pt x="34210" y="3599"/>
                  </a:cubicBezTo>
                  <a:cubicBezTo>
                    <a:pt x="34482" y="3913"/>
                    <a:pt x="34838" y="4206"/>
                    <a:pt x="35173" y="4436"/>
                  </a:cubicBezTo>
                  <a:cubicBezTo>
                    <a:pt x="35863" y="4959"/>
                    <a:pt x="36303" y="5587"/>
                    <a:pt x="36533" y="6445"/>
                  </a:cubicBezTo>
                  <a:cubicBezTo>
                    <a:pt x="36679" y="7115"/>
                    <a:pt x="36784" y="7742"/>
                    <a:pt x="36784" y="8391"/>
                  </a:cubicBezTo>
                  <a:cubicBezTo>
                    <a:pt x="36763" y="8914"/>
                    <a:pt x="36805" y="9416"/>
                    <a:pt x="36784" y="9939"/>
                  </a:cubicBezTo>
                  <a:cubicBezTo>
                    <a:pt x="36763" y="10462"/>
                    <a:pt x="36889" y="10965"/>
                    <a:pt x="37119" y="11404"/>
                  </a:cubicBezTo>
                  <a:cubicBezTo>
                    <a:pt x="37412" y="11885"/>
                    <a:pt x="37579" y="12450"/>
                    <a:pt x="37600" y="13015"/>
                  </a:cubicBezTo>
                  <a:cubicBezTo>
                    <a:pt x="37621" y="13706"/>
                    <a:pt x="37454" y="14250"/>
                    <a:pt x="36930" y="14689"/>
                  </a:cubicBezTo>
                  <a:cubicBezTo>
                    <a:pt x="36847" y="14835"/>
                    <a:pt x="36679" y="14961"/>
                    <a:pt x="36512" y="1510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33"/>
            <p:cNvSpPr/>
            <p:nvPr/>
          </p:nvSpPr>
          <p:spPr>
            <a:xfrm>
              <a:off x="1109675" y="4396300"/>
              <a:ext cx="471850" cy="398625"/>
            </a:xfrm>
            <a:custGeom>
              <a:rect b="b" l="l" r="r" t="t"/>
              <a:pathLst>
                <a:path extrusionOk="0" h="15945" w="18874">
                  <a:moveTo>
                    <a:pt x="126" y="8747"/>
                  </a:moveTo>
                  <a:cubicBezTo>
                    <a:pt x="84" y="8621"/>
                    <a:pt x="42" y="8600"/>
                    <a:pt x="84" y="8579"/>
                  </a:cubicBezTo>
                  <a:cubicBezTo>
                    <a:pt x="356" y="7177"/>
                    <a:pt x="231" y="5775"/>
                    <a:pt x="210" y="4394"/>
                  </a:cubicBezTo>
                  <a:cubicBezTo>
                    <a:pt x="189" y="3160"/>
                    <a:pt x="335" y="1946"/>
                    <a:pt x="461" y="754"/>
                  </a:cubicBezTo>
                  <a:cubicBezTo>
                    <a:pt x="733" y="524"/>
                    <a:pt x="1026" y="461"/>
                    <a:pt x="1340" y="419"/>
                  </a:cubicBezTo>
                  <a:cubicBezTo>
                    <a:pt x="1800" y="356"/>
                    <a:pt x="2302" y="314"/>
                    <a:pt x="2762" y="168"/>
                  </a:cubicBezTo>
                  <a:cubicBezTo>
                    <a:pt x="3265" y="21"/>
                    <a:pt x="3767" y="0"/>
                    <a:pt x="4290" y="0"/>
                  </a:cubicBezTo>
                  <a:cubicBezTo>
                    <a:pt x="5566" y="42"/>
                    <a:pt x="6843" y="63"/>
                    <a:pt x="8140" y="126"/>
                  </a:cubicBezTo>
                  <a:cubicBezTo>
                    <a:pt x="9604" y="147"/>
                    <a:pt x="11027" y="210"/>
                    <a:pt x="12492" y="231"/>
                  </a:cubicBezTo>
                  <a:cubicBezTo>
                    <a:pt x="12994" y="231"/>
                    <a:pt x="13434" y="314"/>
                    <a:pt x="13915" y="482"/>
                  </a:cubicBezTo>
                  <a:cubicBezTo>
                    <a:pt x="14480" y="733"/>
                    <a:pt x="15107" y="837"/>
                    <a:pt x="15714" y="1005"/>
                  </a:cubicBezTo>
                  <a:cubicBezTo>
                    <a:pt x="15882" y="1068"/>
                    <a:pt x="16049" y="1088"/>
                    <a:pt x="16195" y="1172"/>
                  </a:cubicBezTo>
                  <a:cubicBezTo>
                    <a:pt x="16760" y="1465"/>
                    <a:pt x="17346" y="1779"/>
                    <a:pt x="17911" y="2093"/>
                  </a:cubicBezTo>
                  <a:cubicBezTo>
                    <a:pt x="18183" y="2239"/>
                    <a:pt x="18455" y="2365"/>
                    <a:pt x="18727" y="2511"/>
                  </a:cubicBezTo>
                  <a:cubicBezTo>
                    <a:pt x="18874" y="2888"/>
                    <a:pt x="18853" y="3265"/>
                    <a:pt x="18727" y="3620"/>
                  </a:cubicBezTo>
                  <a:cubicBezTo>
                    <a:pt x="18560" y="4081"/>
                    <a:pt x="18560" y="4520"/>
                    <a:pt x="18560" y="4980"/>
                  </a:cubicBezTo>
                  <a:lnTo>
                    <a:pt x="18560" y="5336"/>
                  </a:lnTo>
                  <a:cubicBezTo>
                    <a:pt x="18664" y="6403"/>
                    <a:pt x="18539" y="7449"/>
                    <a:pt x="18351" y="8474"/>
                  </a:cubicBezTo>
                  <a:cubicBezTo>
                    <a:pt x="18099" y="9876"/>
                    <a:pt x="17807" y="11257"/>
                    <a:pt x="17514" y="12659"/>
                  </a:cubicBezTo>
                  <a:cubicBezTo>
                    <a:pt x="17451" y="13015"/>
                    <a:pt x="17304" y="13350"/>
                    <a:pt x="17158" y="13705"/>
                  </a:cubicBezTo>
                  <a:cubicBezTo>
                    <a:pt x="16844" y="14396"/>
                    <a:pt x="16551" y="15107"/>
                    <a:pt x="16509" y="15923"/>
                  </a:cubicBezTo>
                  <a:cubicBezTo>
                    <a:pt x="15923" y="15944"/>
                    <a:pt x="15421" y="15756"/>
                    <a:pt x="15003" y="15421"/>
                  </a:cubicBezTo>
                  <a:cubicBezTo>
                    <a:pt x="14731" y="15191"/>
                    <a:pt x="14438" y="15086"/>
                    <a:pt x="14103" y="15065"/>
                  </a:cubicBezTo>
                  <a:cubicBezTo>
                    <a:pt x="13789" y="15024"/>
                    <a:pt x="13496" y="14898"/>
                    <a:pt x="13203" y="14773"/>
                  </a:cubicBezTo>
                  <a:cubicBezTo>
                    <a:pt x="12241" y="14354"/>
                    <a:pt x="11237" y="14019"/>
                    <a:pt x="10149" y="14040"/>
                  </a:cubicBezTo>
                  <a:cubicBezTo>
                    <a:pt x="9751" y="14040"/>
                    <a:pt x="9353" y="13915"/>
                    <a:pt x="8977" y="13810"/>
                  </a:cubicBezTo>
                  <a:cubicBezTo>
                    <a:pt x="8244" y="13601"/>
                    <a:pt x="7533" y="13517"/>
                    <a:pt x="6780" y="13538"/>
                  </a:cubicBezTo>
                  <a:cubicBezTo>
                    <a:pt x="5880" y="13559"/>
                    <a:pt x="5001" y="13601"/>
                    <a:pt x="4123" y="13538"/>
                  </a:cubicBezTo>
                  <a:cubicBezTo>
                    <a:pt x="3034" y="13496"/>
                    <a:pt x="1988" y="13726"/>
                    <a:pt x="921" y="13936"/>
                  </a:cubicBezTo>
                  <a:cubicBezTo>
                    <a:pt x="754" y="13956"/>
                    <a:pt x="607" y="14082"/>
                    <a:pt x="440" y="14145"/>
                  </a:cubicBezTo>
                  <a:cubicBezTo>
                    <a:pt x="314" y="14187"/>
                    <a:pt x="42" y="14061"/>
                    <a:pt x="42" y="13915"/>
                  </a:cubicBezTo>
                  <a:cubicBezTo>
                    <a:pt x="21" y="13726"/>
                    <a:pt x="1" y="13433"/>
                    <a:pt x="105" y="13329"/>
                  </a:cubicBezTo>
                  <a:cubicBezTo>
                    <a:pt x="419" y="12994"/>
                    <a:pt x="231" y="12680"/>
                    <a:pt x="147" y="12366"/>
                  </a:cubicBezTo>
                  <a:cubicBezTo>
                    <a:pt x="1" y="11885"/>
                    <a:pt x="1" y="11425"/>
                    <a:pt x="105" y="10902"/>
                  </a:cubicBezTo>
                  <a:cubicBezTo>
                    <a:pt x="712" y="11090"/>
                    <a:pt x="1277" y="11257"/>
                    <a:pt x="1821" y="11446"/>
                  </a:cubicBezTo>
                  <a:cubicBezTo>
                    <a:pt x="1926" y="11467"/>
                    <a:pt x="2030" y="11529"/>
                    <a:pt x="2177" y="11529"/>
                  </a:cubicBezTo>
                  <a:cubicBezTo>
                    <a:pt x="2344" y="11529"/>
                    <a:pt x="2511" y="11467"/>
                    <a:pt x="2595" y="11299"/>
                  </a:cubicBezTo>
                  <a:cubicBezTo>
                    <a:pt x="2700" y="11111"/>
                    <a:pt x="2616" y="10943"/>
                    <a:pt x="2470" y="10839"/>
                  </a:cubicBezTo>
                  <a:cubicBezTo>
                    <a:pt x="2302" y="10671"/>
                    <a:pt x="2114" y="10525"/>
                    <a:pt x="1821" y="10462"/>
                  </a:cubicBezTo>
                  <a:cubicBezTo>
                    <a:pt x="1256" y="10295"/>
                    <a:pt x="691" y="10086"/>
                    <a:pt x="126" y="9897"/>
                  </a:cubicBezTo>
                  <a:cubicBezTo>
                    <a:pt x="377" y="9667"/>
                    <a:pt x="1026" y="9353"/>
                    <a:pt x="1298" y="9311"/>
                  </a:cubicBezTo>
                  <a:cubicBezTo>
                    <a:pt x="1465" y="9270"/>
                    <a:pt x="1654" y="9270"/>
                    <a:pt x="1800" y="9228"/>
                  </a:cubicBezTo>
                  <a:cubicBezTo>
                    <a:pt x="1946" y="9165"/>
                    <a:pt x="2114" y="9019"/>
                    <a:pt x="2093" y="8830"/>
                  </a:cubicBezTo>
                  <a:cubicBezTo>
                    <a:pt x="2072" y="8705"/>
                    <a:pt x="1905" y="8516"/>
                    <a:pt x="1779" y="8474"/>
                  </a:cubicBezTo>
                  <a:cubicBezTo>
                    <a:pt x="1340" y="8328"/>
                    <a:pt x="879" y="8286"/>
                    <a:pt x="461" y="8579"/>
                  </a:cubicBezTo>
                  <a:cubicBezTo>
                    <a:pt x="335" y="8621"/>
                    <a:pt x="231" y="8684"/>
                    <a:pt x="126" y="87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33"/>
            <p:cNvSpPr/>
            <p:nvPr/>
          </p:nvSpPr>
          <p:spPr>
            <a:xfrm>
              <a:off x="1008200" y="4033275"/>
              <a:ext cx="744900" cy="288250"/>
            </a:xfrm>
            <a:custGeom>
              <a:rect b="b" l="l" r="r" t="t"/>
              <a:pathLst>
                <a:path extrusionOk="0" h="11530" w="29796">
                  <a:moveTo>
                    <a:pt x="18183" y="942"/>
                  </a:moveTo>
                  <a:cubicBezTo>
                    <a:pt x="18413" y="670"/>
                    <a:pt x="18643" y="649"/>
                    <a:pt x="18915" y="670"/>
                  </a:cubicBezTo>
                  <a:cubicBezTo>
                    <a:pt x="19376" y="712"/>
                    <a:pt x="19794" y="565"/>
                    <a:pt x="20213" y="356"/>
                  </a:cubicBezTo>
                  <a:cubicBezTo>
                    <a:pt x="20610" y="189"/>
                    <a:pt x="21029" y="126"/>
                    <a:pt x="21447" y="0"/>
                  </a:cubicBezTo>
                  <a:cubicBezTo>
                    <a:pt x="21656" y="252"/>
                    <a:pt x="21656" y="607"/>
                    <a:pt x="21719" y="879"/>
                  </a:cubicBezTo>
                  <a:cubicBezTo>
                    <a:pt x="21782" y="1256"/>
                    <a:pt x="21928" y="1591"/>
                    <a:pt x="22138" y="1904"/>
                  </a:cubicBezTo>
                  <a:cubicBezTo>
                    <a:pt x="22514" y="2469"/>
                    <a:pt x="22870" y="3118"/>
                    <a:pt x="23414" y="3641"/>
                  </a:cubicBezTo>
                  <a:cubicBezTo>
                    <a:pt x="23749" y="3934"/>
                    <a:pt x="24063" y="4164"/>
                    <a:pt x="24544" y="4101"/>
                  </a:cubicBezTo>
                  <a:cubicBezTo>
                    <a:pt x="24669" y="4081"/>
                    <a:pt x="24816" y="4101"/>
                    <a:pt x="24962" y="4101"/>
                  </a:cubicBezTo>
                  <a:cubicBezTo>
                    <a:pt x="25695" y="4101"/>
                    <a:pt x="26448" y="4206"/>
                    <a:pt x="27180" y="4081"/>
                  </a:cubicBezTo>
                  <a:cubicBezTo>
                    <a:pt x="27892" y="3934"/>
                    <a:pt x="28561" y="3578"/>
                    <a:pt x="29273" y="3327"/>
                  </a:cubicBezTo>
                  <a:cubicBezTo>
                    <a:pt x="29398" y="3265"/>
                    <a:pt x="29524" y="3244"/>
                    <a:pt x="29628" y="3223"/>
                  </a:cubicBezTo>
                  <a:cubicBezTo>
                    <a:pt x="29796" y="3348"/>
                    <a:pt x="29691" y="3453"/>
                    <a:pt x="29628" y="3537"/>
                  </a:cubicBezTo>
                  <a:cubicBezTo>
                    <a:pt x="28959" y="4729"/>
                    <a:pt x="28164" y="5859"/>
                    <a:pt x="27201" y="6822"/>
                  </a:cubicBezTo>
                  <a:cubicBezTo>
                    <a:pt x="26322" y="7721"/>
                    <a:pt x="25402" y="8558"/>
                    <a:pt x="24293" y="9228"/>
                  </a:cubicBezTo>
                  <a:cubicBezTo>
                    <a:pt x="23079" y="9981"/>
                    <a:pt x="21824" y="10609"/>
                    <a:pt x="20464" y="11090"/>
                  </a:cubicBezTo>
                  <a:cubicBezTo>
                    <a:pt x="20108" y="11216"/>
                    <a:pt x="19752" y="11320"/>
                    <a:pt x="19417" y="11425"/>
                  </a:cubicBezTo>
                  <a:cubicBezTo>
                    <a:pt x="19062" y="11529"/>
                    <a:pt x="18748" y="11529"/>
                    <a:pt x="18413" y="11341"/>
                  </a:cubicBezTo>
                  <a:cubicBezTo>
                    <a:pt x="18120" y="11195"/>
                    <a:pt x="17848" y="11111"/>
                    <a:pt x="17534" y="11132"/>
                  </a:cubicBezTo>
                  <a:cubicBezTo>
                    <a:pt x="17158" y="11174"/>
                    <a:pt x="16865" y="10985"/>
                    <a:pt x="16551" y="10797"/>
                  </a:cubicBezTo>
                  <a:cubicBezTo>
                    <a:pt x="16028" y="10483"/>
                    <a:pt x="15463" y="10379"/>
                    <a:pt x="14835" y="10379"/>
                  </a:cubicBezTo>
                  <a:cubicBezTo>
                    <a:pt x="13475" y="10399"/>
                    <a:pt x="12094" y="10399"/>
                    <a:pt x="10734" y="10379"/>
                  </a:cubicBezTo>
                  <a:cubicBezTo>
                    <a:pt x="10127" y="10379"/>
                    <a:pt x="9542" y="10462"/>
                    <a:pt x="8977" y="10671"/>
                  </a:cubicBezTo>
                  <a:cubicBezTo>
                    <a:pt x="8537" y="10818"/>
                    <a:pt x="8056" y="11069"/>
                    <a:pt x="7596" y="11027"/>
                  </a:cubicBezTo>
                  <a:cubicBezTo>
                    <a:pt x="7177" y="11006"/>
                    <a:pt x="6759" y="10692"/>
                    <a:pt x="6340" y="10546"/>
                  </a:cubicBezTo>
                  <a:cubicBezTo>
                    <a:pt x="5880" y="10358"/>
                    <a:pt x="5545" y="10086"/>
                    <a:pt x="5210" y="9772"/>
                  </a:cubicBezTo>
                  <a:cubicBezTo>
                    <a:pt x="4143" y="8684"/>
                    <a:pt x="3034" y="7575"/>
                    <a:pt x="1946" y="6508"/>
                  </a:cubicBezTo>
                  <a:cubicBezTo>
                    <a:pt x="1591" y="6173"/>
                    <a:pt x="1360" y="5796"/>
                    <a:pt x="1172" y="5378"/>
                  </a:cubicBezTo>
                  <a:cubicBezTo>
                    <a:pt x="921" y="4792"/>
                    <a:pt x="649" y="4185"/>
                    <a:pt x="377" y="3578"/>
                  </a:cubicBezTo>
                  <a:cubicBezTo>
                    <a:pt x="105" y="3055"/>
                    <a:pt x="0" y="2511"/>
                    <a:pt x="189" y="1904"/>
                  </a:cubicBezTo>
                  <a:cubicBezTo>
                    <a:pt x="607" y="1653"/>
                    <a:pt x="1047" y="1591"/>
                    <a:pt x="1549" y="1591"/>
                  </a:cubicBezTo>
                  <a:cubicBezTo>
                    <a:pt x="2072" y="1591"/>
                    <a:pt x="2532" y="1570"/>
                    <a:pt x="3055" y="1381"/>
                  </a:cubicBezTo>
                  <a:cubicBezTo>
                    <a:pt x="3516" y="1235"/>
                    <a:pt x="3997" y="1256"/>
                    <a:pt x="4520" y="1172"/>
                  </a:cubicBezTo>
                  <a:lnTo>
                    <a:pt x="4604" y="1486"/>
                  </a:lnTo>
                  <a:cubicBezTo>
                    <a:pt x="4708" y="1884"/>
                    <a:pt x="4729" y="2302"/>
                    <a:pt x="4917" y="2637"/>
                  </a:cubicBezTo>
                  <a:cubicBezTo>
                    <a:pt x="5357" y="3495"/>
                    <a:pt x="5859" y="4332"/>
                    <a:pt x="6382" y="5148"/>
                  </a:cubicBezTo>
                  <a:cubicBezTo>
                    <a:pt x="6717" y="5692"/>
                    <a:pt x="7303" y="6006"/>
                    <a:pt x="7826" y="6319"/>
                  </a:cubicBezTo>
                  <a:cubicBezTo>
                    <a:pt x="8391" y="6675"/>
                    <a:pt x="8977" y="6947"/>
                    <a:pt x="9562" y="7219"/>
                  </a:cubicBezTo>
                  <a:cubicBezTo>
                    <a:pt x="10546" y="7638"/>
                    <a:pt x="11529" y="7763"/>
                    <a:pt x="12575" y="7470"/>
                  </a:cubicBezTo>
                  <a:cubicBezTo>
                    <a:pt x="14291" y="7052"/>
                    <a:pt x="14249" y="7031"/>
                    <a:pt x="15777" y="5943"/>
                  </a:cubicBezTo>
                  <a:cubicBezTo>
                    <a:pt x="16530" y="5378"/>
                    <a:pt x="17074" y="4687"/>
                    <a:pt x="17513" y="3871"/>
                  </a:cubicBezTo>
                  <a:cubicBezTo>
                    <a:pt x="17932" y="3139"/>
                    <a:pt x="18078" y="2323"/>
                    <a:pt x="18120" y="1486"/>
                  </a:cubicBezTo>
                  <a:cubicBezTo>
                    <a:pt x="18162" y="1360"/>
                    <a:pt x="18162" y="1130"/>
                    <a:pt x="18183" y="942"/>
                  </a:cubicBezTo>
                  <a:close/>
                  <a:moveTo>
                    <a:pt x="18811" y="10776"/>
                  </a:moveTo>
                  <a:cubicBezTo>
                    <a:pt x="19564" y="10797"/>
                    <a:pt x="20296" y="10797"/>
                    <a:pt x="20924" y="10295"/>
                  </a:cubicBezTo>
                  <a:cubicBezTo>
                    <a:pt x="20966" y="10253"/>
                    <a:pt x="21091" y="10253"/>
                    <a:pt x="21154" y="10211"/>
                  </a:cubicBezTo>
                  <a:cubicBezTo>
                    <a:pt x="21531" y="10169"/>
                    <a:pt x="21761" y="9939"/>
                    <a:pt x="21970" y="9646"/>
                  </a:cubicBezTo>
                  <a:cubicBezTo>
                    <a:pt x="22138" y="9437"/>
                    <a:pt x="22263" y="9207"/>
                    <a:pt x="22410" y="9019"/>
                  </a:cubicBezTo>
                  <a:cubicBezTo>
                    <a:pt x="22702" y="8684"/>
                    <a:pt x="22849" y="8307"/>
                    <a:pt x="23016" y="7889"/>
                  </a:cubicBezTo>
                  <a:cubicBezTo>
                    <a:pt x="23205" y="7407"/>
                    <a:pt x="23309" y="6884"/>
                    <a:pt x="23644" y="6403"/>
                  </a:cubicBezTo>
                  <a:cubicBezTo>
                    <a:pt x="23853" y="6110"/>
                    <a:pt x="23979" y="5754"/>
                    <a:pt x="23958" y="5357"/>
                  </a:cubicBezTo>
                  <a:cubicBezTo>
                    <a:pt x="23937" y="4897"/>
                    <a:pt x="23623" y="4687"/>
                    <a:pt x="23205" y="4855"/>
                  </a:cubicBezTo>
                  <a:cubicBezTo>
                    <a:pt x="22912" y="5001"/>
                    <a:pt x="22661" y="5169"/>
                    <a:pt x="22389" y="5336"/>
                  </a:cubicBezTo>
                  <a:cubicBezTo>
                    <a:pt x="21970" y="5629"/>
                    <a:pt x="21531" y="5859"/>
                    <a:pt x="20966" y="5838"/>
                  </a:cubicBezTo>
                  <a:cubicBezTo>
                    <a:pt x="20798" y="5838"/>
                    <a:pt x="20589" y="5880"/>
                    <a:pt x="20401" y="5901"/>
                  </a:cubicBezTo>
                  <a:cubicBezTo>
                    <a:pt x="20066" y="5964"/>
                    <a:pt x="19731" y="6047"/>
                    <a:pt x="19376" y="6047"/>
                  </a:cubicBezTo>
                  <a:cubicBezTo>
                    <a:pt x="18936" y="6068"/>
                    <a:pt x="18476" y="6047"/>
                    <a:pt x="18016" y="6047"/>
                  </a:cubicBezTo>
                  <a:cubicBezTo>
                    <a:pt x="17702" y="6047"/>
                    <a:pt x="17388" y="6089"/>
                    <a:pt x="17137" y="5859"/>
                  </a:cubicBezTo>
                  <a:cubicBezTo>
                    <a:pt x="16969" y="5754"/>
                    <a:pt x="16781" y="5796"/>
                    <a:pt x="16656" y="5901"/>
                  </a:cubicBezTo>
                  <a:cubicBezTo>
                    <a:pt x="16384" y="6173"/>
                    <a:pt x="16049" y="6424"/>
                    <a:pt x="15798" y="6717"/>
                  </a:cubicBezTo>
                  <a:cubicBezTo>
                    <a:pt x="15568" y="7031"/>
                    <a:pt x="15379" y="7407"/>
                    <a:pt x="15400" y="7826"/>
                  </a:cubicBezTo>
                  <a:cubicBezTo>
                    <a:pt x="15421" y="8140"/>
                    <a:pt x="15400" y="8454"/>
                    <a:pt x="15400" y="8767"/>
                  </a:cubicBezTo>
                  <a:cubicBezTo>
                    <a:pt x="15400" y="8998"/>
                    <a:pt x="15484" y="9207"/>
                    <a:pt x="15630" y="9395"/>
                  </a:cubicBezTo>
                  <a:cubicBezTo>
                    <a:pt x="16404" y="10190"/>
                    <a:pt x="17262" y="10818"/>
                    <a:pt x="18476" y="10713"/>
                  </a:cubicBezTo>
                  <a:cubicBezTo>
                    <a:pt x="18601" y="10734"/>
                    <a:pt x="18706" y="10776"/>
                    <a:pt x="18811" y="107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33"/>
            <p:cNvSpPr/>
            <p:nvPr/>
          </p:nvSpPr>
          <p:spPr>
            <a:xfrm>
              <a:off x="1571050" y="4252975"/>
              <a:ext cx="268350" cy="490675"/>
            </a:xfrm>
            <a:custGeom>
              <a:rect b="b" l="l" r="r" t="t"/>
              <a:pathLst>
                <a:path extrusionOk="0" h="19627" w="10734">
                  <a:moveTo>
                    <a:pt x="7805" y="9730"/>
                  </a:moveTo>
                  <a:cubicBezTo>
                    <a:pt x="7386" y="10065"/>
                    <a:pt x="6968" y="10399"/>
                    <a:pt x="6445" y="10567"/>
                  </a:cubicBezTo>
                  <a:cubicBezTo>
                    <a:pt x="6173" y="10650"/>
                    <a:pt x="6047" y="10860"/>
                    <a:pt x="6110" y="11090"/>
                  </a:cubicBezTo>
                  <a:cubicBezTo>
                    <a:pt x="6152" y="11299"/>
                    <a:pt x="6319" y="11404"/>
                    <a:pt x="6528" y="11446"/>
                  </a:cubicBezTo>
                  <a:cubicBezTo>
                    <a:pt x="6989" y="11550"/>
                    <a:pt x="7344" y="11341"/>
                    <a:pt x="7679" y="11069"/>
                  </a:cubicBezTo>
                  <a:cubicBezTo>
                    <a:pt x="7847" y="11194"/>
                    <a:pt x="7784" y="11320"/>
                    <a:pt x="7721" y="11446"/>
                  </a:cubicBezTo>
                  <a:cubicBezTo>
                    <a:pt x="7616" y="11739"/>
                    <a:pt x="7323" y="11864"/>
                    <a:pt x="7156" y="12073"/>
                  </a:cubicBezTo>
                  <a:cubicBezTo>
                    <a:pt x="6779" y="12471"/>
                    <a:pt x="6863" y="12764"/>
                    <a:pt x="7365" y="12973"/>
                  </a:cubicBezTo>
                  <a:cubicBezTo>
                    <a:pt x="7428" y="12994"/>
                    <a:pt x="7512" y="13015"/>
                    <a:pt x="7616" y="13078"/>
                  </a:cubicBezTo>
                  <a:cubicBezTo>
                    <a:pt x="7595" y="13433"/>
                    <a:pt x="7575" y="13810"/>
                    <a:pt x="7512" y="14166"/>
                  </a:cubicBezTo>
                  <a:cubicBezTo>
                    <a:pt x="7470" y="14500"/>
                    <a:pt x="7365" y="14814"/>
                    <a:pt x="7303" y="15170"/>
                  </a:cubicBezTo>
                  <a:cubicBezTo>
                    <a:pt x="7261" y="15484"/>
                    <a:pt x="7261" y="15798"/>
                    <a:pt x="7261" y="16132"/>
                  </a:cubicBezTo>
                  <a:cubicBezTo>
                    <a:pt x="7093" y="16153"/>
                    <a:pt x="6968" y="16216"/>
                    <a:pt x="6842" y="16216"/>
                  </a:cubicBezTo>
                  <a:cubicBezTo>
                    <a:pt x="6110" y="16216"/>
                    <a:pt x="5419" y="16384"/>
                    <a:pt x="4750" y="16593"/>
                  </a:cubicBezTo>
                  <a:cubicBezTo>
                    <a:pt x="4541" y="16656"/>
                    <a:pt x="4290" y="16760"/>
                    <a:pt x="4122" y="16865"/>
                  </a:cubicBezTo>
                  <a:cubicBezTo>
                    <a:pt x="3285" y="17367"/>
                    <a:pt x="2469" y="17890"/>
                    <a:pt x="1653" y="18413"/>
                  </a:cubicBezTo>
                  <a:cubicBezTo>
                    <a:pt x="1423" y="18560"/>
                    <a:pt x="1214" y="18769"/>
                    <a:pt x="1005" y="18957"/>
                  </a:cubicBezTo>
                  <a:cubicBezTo>
                    <a:pt x="795" y="19104"/>
                    <a:pt x="607" y="19271"/>
                    <a:pt x="398" y="19417"/>
                  </a:cubicBezTo>
                  <a:cubicBezTo>
                    <a:pt x="293" y="19501"/>
                    <a:pt x="168" y="19564"/>
                    <a:pt x="0" y="19627"/>
                  </a:cubicBezTo>
                  <a:cubicBezTo>
                    <a:pt x="0" y="18622"/>
                    <a:pt x="209" y="17681"/>
                    <a:pt x="440" y="16739"/>
                  </a:cubicBezTo>
                  <a:cubicBezTo>
                    <a:pt x="858" y="15024"/>
                    <a:pt x="963" y="13308"/>
                    <a:pt x="1277" y="11571"/>
                  </a:cubicBezTo>
                  <a:lnTo>
                    <a:pt x="1674" y="9311"/>
                  </a:lnTo>
                  <a:cubicBezTo>
                    <a:pt x="1737" y="8935"/>
                    <a:pt x="1758" y="8579"/>
                    <a:pt x="1862" y="8202"/>
                  </a:cubicBezTo>
                  <a:cubicBezTo>
                    <a:pt x="1967" y="7868"/>
                    <a:pt x="2155" y="7533"/>
                    <a:pt x="2218" y="7177"/>
                  </a:cubicBezTo>
                  <a:cubicBezTo>
                    <a:pt x="2302" y="6842"/>
                    <a:pt x="2302" y="6508"/>
                    <a:pt x="2365" y="6173"/>
                  </a:cubicBezTo>
                  <a:cubicBezTo>
                    <a:pt x="2385" y="6047"/>
                    <a:pt x="2427" y="5880"/>
                    <a:pt x="2532" y="5775"/>
                  </a:cubicBezTo>
                  <a:cubicBezTo>
                    <a:pt x="2929" y="5420"/>
                    <a:pt x="3118" y="4938"/>
                    <a:pt x="3327" y="4478"/>
                  </a:cubicBezTo>
                  <a:cubicBezTo>
                    <a:pt x="3369" y="4311"/>
                    <a:pt x="3473" y="4164"/>
                    <a:pt x="3578" y="4018"/>
                  </a:cubicBezTo>
                  <a:cubicBezTo>
                    <a:pt x="4499" y="2930"/>
                    <a:pt x="5503" y="1883"/>
                    <a:pt x="6905" y="1444"/>
                  </a:cubicBezTo>
                  <a:cubicBezTo>
                    <a:pt x="7093" y="1381"/>
                    <a:pt x="7282" y="1277"/>
                    <a:pt x="7428" y="1172"/>
                  </a:cubicBezTo>
                  <a:cubicBezTo>
                    <a:pt x="8244" y="607"/>
                    <a:pt x="9207" y="440"/>
                    <a:pt x="10106" y="84"/>
                  </a:cubicBezTo>
                  <a:cubicBezTo>
                    <a:pt x="10253" y="21"/>
                    <a:pt x="10420" y="21"/>
                    <a:pt x="10567" y="0"/>
                  </a:cubicBezTo>
                  <a:cubicBezTo>
                    <a:pt x="10734" y="189"/>
                    <a:pt x="10692" y="356"/>
                    <a:pt x="10629" y="523"/>
                  </a:cubicBezTo>
                  <a:cubicBezTo>
                    <a:pt x="10211" y="1486"/>
                    <a:pt x="9834" y="2490"/>
                    <a:pt x="9646" y="3536"/>
                  </a:cubicBezTo>
                  <a:cubicBezTo>
                    <a:pt x="9646" y="3578"/>
                    <a:pt x="9625" y="3641"/>
                    <a:pt x="9604" y="3683"/>
                  </a:cubicBezTo>
                  <a:cubicBezTo>
                    <a:pt x="9018" y="4792"/>
                    <a:pt x="8872" y="6005"/>
                    <a:pt x="8704" y="7240"/>
                  </a:cubicBezTo>
                  <a:cubicBezTo>
                    <a:pt x="8600" y="7993"/>
                    <a:pt x="8056" y="8265"/>
                    <a:pt x="7595" y="8663"/>
                  </a:cubicBezTo>
                  <a:cubicBezTo>
                    <a:pt x="7491" y="8726"/>
                    <a:pt x="7240" y="8705"/>
                    <a:pt x="7093" y="8705"/>
                  </a:cubicBezTo>
                  <a:cubicBezTo>
                    <a:pt x="6884" y="8705"/>
                    <a:pt x="6696" y="8684"/>
                    <a:pt x="6487" y="8684"/>
                  </a:cubicBezTo>
                  <a:cubicBezTo>
                    <a:pt x="6277" y="8684"/>
                    <a:pt x="6173" y="8809"/>
                    <a:pt x="6131" y="8977"/>
                  </a:cubicBezTo>
                  <a:cubicBezTo>
                    <a:pt x="6047" y="9144"/>
                    <a:pt x="6152" y="9416"/>
                    <a:pt x="6298" y="9500"/>
                  </a:cubicBezTo>
                  <a:cubicBezTo>
                    <a:pt x="6507" y="9562"/>
                    <a:pt x="6759" y="9604"/>
                    <a:pt x="6968" y="9625"/>
                  </a:cubicBezTo>
                  <a:cubicBezTo>
                    <a:pt x="7282" y="9667"/>
                    <a:pt x="7533" y="9730"/>
                    <a:pt x="7805" y="973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33"/>
            <p:cNvSpPr/>
            <p:nvPr/>
          </p:nvSpPr>
          <p:spPr>
            <a:xfrm>
              <a:off x="1147350" y="3938600"/>
              <a:ext cx="297650" cy="264175"/>
            </a:xfrm>
            <a:custGeom>
              <a:rect b="b" l="l" r="r" t="t"/>
              <a:pathLst>
                <a:path extrusionOk="0" h="10567" w="11906">
                  <a:moveTo>
                    <a:pt x="105" y="4122"/>
                  </a:moveTo>
                  <a:cubicBezTo>
                    <a:pt x="691" y="3076"/>
                    <a:pt x="1360" y="2239"/>
                    <a:pt x="2281" y="1611"/>
                  </a:cubicBezTo>
                  <a:cubicBezTo>
                    <a:pt x="2448" y="1507"/>
                    <a:pt x="2574" y="1360"/>
                    <a:pt x="2720" y="1214"/>
                  </a:cubicBezTo>
                  <a:cubicBezTo>
                    <a:pt x="2971" y="1005"/>
                    <a:pt x="3076" y="774"/>
                    <a:pt x="3034" y="461"/>
                  </a:cubicBezTo>
                  <a:cubicBezTo>
                    <a:pt x="3662" y="147"/>
                    <a:pt x="4331" y="0"/>
                    <a:pt x="5022" y="42"/>
                  </a:cubicBezTo>
                  <a:cubicBezTo>
                    <a:pt x="5649" y="105"/>
                    <a:pt x="6277" y="63"/>
                    <a:pt x="6905" y="63"/>
                  </a:cubicBezTo>
                  <a:cubicBezTo>
                    <a:pt x="8139" y="105"/>
                    <a:pt x="9269" y="461"/>
                    <a:pt x="10211" y="1277"/>
                  </a:cubicBezTo>
                  <a:cubicBezTo>
                    <a:pt x="10336" y="1381"/>
                    <a:pt x="10483" y="1486"/>
                    <a:pt x="10546" y="1632"/>
                  </a:cubicBezTo>
                  <a:cubicBezTo>
                    <a:pt x="10943" y="2427"/>
                    <a:pt x="11466" y="3160"/>
                    <a:pt x="11592" y="4080"/>
                  </a:cubicBezTo>
                  <a:cubicBezTo>
                    <a:pt x="11906" y="6026"/>
                    <a:pt x="11341" y="7679"/>
                    <a:pt x="9771" y="8935"/>
                  </a:cubicBezTo>
                  <a:cubicBezTo>
                    <a:pt x="9646" y="9018"/>
                    <a:pt x="9520" y="9123"/>
                    <a:pt x="9416" y="9207"/>
                  </a:cubicBezTo>
                  <a:cubicBezTo>
                    <a:pt x="8160" y="10148"/>
                    <a:pt x="8160" y="10148"/>
                    <a:pt x="6654" y="10420"/>
                  </a:cubicBezTo>
                  <a:cubicBezTo>
                    <a:pt x="5963" y="10567"/>
                    <a:pt x="5252" y="10525"/>
                    <a:pt x="4624" y="10253"/>
                  </a:cubicBezTo>
                  <a:cubicBezTo>
                    <a:pt x="3745" y="9855"/>
                    <a:pt x="2846" y="9479"/>
                    <a:pt x="2071" y="8851"/>
                  </a:cubicBezTo>
                  <a:cubicBezTo>
                    <a:pt x="1841" y="8684"/>
                    <a:pt x="1590" y="8432"/>
                    <a:pt x="1423" y="8181"/>
                  </a:cubicBezTo>
                  <a:cubicBezTo>
                    <a:pt x="1025" y="7554"/>
                    <a:pt x="628" y="6926"/>
                    <a:pt x="293" y="6277"/>
                  </a:cubicBezTo>
                  <a:cubicBezTo>
                    <a:pt x="167" y="6026"/>
                    <a:pt x="84" y="5754"/>
                    <a:pt x="21" y="5461"/>
                  </a:cubicBezTo>
                  <a:cubicBezTo>
                    <a:pt x="0" y="5273"/>
                    <a:pt x="0" y="5022"/>
                    <a:pt x="105" y="4875"/>
                  </a:cubicBezTo>
                  <a:cubicBezTo>
                    <a:pt x="398" y="4624"/>
                    <a:pt x="251" y="4394"/>
                    <a:pt x="105" y="4122"/>
                  </a:cubicBezTo>
                  <a:close/>
                  <a:moveTo>
                    <a:pt x="6214" y="4980"/>
                  </a:moveTo>
                  <a:cubicBezTo>
                    <a:pt x="6152" y="5252"/>
                    <a:pt x="6110" y="5503"/>
                    <a:pt x="6047" y="5733"/>
                  </a:cubicBezTo>
                  <a:cubicBezTo>
                    <a:pt x="6026" y="5922"/>
                    <a:pt x="6110" y="6089"/>
                    <a:pt x="6256" y="6194"/>
                  </a:cubicBezTo>
                  <a:cubicBezTo>
                    <a:pt x="6696" y="6466"/>
                    <a:pt x="7365" y="6256"/>
                    <a:pt x="7533" y="5796"/>
                  </a:cubicBezTo>
                  <a:cubicBezTo>
                    <a:pt x="7637" y="5503"/>
                    <a:pt x="7616" y="5252"/>
                    <a:pt x="7470" y="4980"/>
                  </a:cubicBezTo>
                  <a:cubicBezTo>
                    <a:pt x="7302" y="4750"/>
                    <a:pt x="7072" y="4792"/>
                    <a:pt x="6863" y="4834"/>
                  </a:cubicBezTo>
                  <a:cubicBezTo>
                    <a:pt x="6654" y="4855"/>
                    <a:pt x="6445" y="4938"/>
                    <a:pt x="6214" y="498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33"/>
            <p:cNvSpPr/>
            <p:nvPr/>
          </p:nvSpPr>
          <p:spPr>
            <a:xfrm>
              <a:off x="1018125" y="4731600"/>
              <a:ext cx="379800" cy="176300"/>
            </a:xfrm>
            <a:custGeom>
              <a:rect b="b" l="l" r="r" t="t"/>
              <a:pathLst>
                <a:path extrusionOk="0" h="7052" w="15192">
                  <a:moveTo>
                    <a:pt x="4374" y="1779"/>
                  </a:moveTo>
                  <a:cubicBezTo>
                    <a:pt x="4583" y="1277"/>
                    <a:pt x="5023" y="1130"/>
                    <a:pt x="5525" y="1088"/>
                  </a:cubicBezTo>
                  <a:cubicBezTo>
                    <a:pt x="5880" y="1068"/>
                    <a:pt x="6257" y="1005"/>
                    <a:pt x="6613" y="1005"/>
                  </a:cubicBezTo>
                  <a:cubicBezTo>
                    <a:pt x="7847" y="1005"/>
                    <a:pt x="9082" y="1047"/>
                    <a:pt x="10295" y="1005"/>
                  </a:cubicBezTo>
                  <a:cubicBezTo>
                    <a:pt x="11028" y="1005"/>
                    <a:pt x="11718" y="1068"/>
                    <a:pt x="12430" y="1277"/>
                  </a:cubicBezTo>
                  <a:cubicBezTo>
                    <a:pt x="12994" y="1465"/>
                    <a:pt x="13580" y="1570"/>
                    <a:pt x="14208" y="1528"/>
                  </a:cubicBezTo>
                  <a:cubicBezTo>
                    <a:pt x="14543" y="1507"/>
                    <a:pt x="14878" y="1591"/>
                    <a:pt x="15191" y="1821"/>
                  </a:cubicBezTo>
                  <a:cubicBezTo>
                    <a:pt x="15087" y="1967"/>
                    <a:pt x="15045" y="2051"/>
                    <a:pt x="14940" y="2177"/>
                  </a:cubicBezTo>
                  <a:cubicBezTo>
                    <a:pt x="14543" y="2490"/>
                    <a:pt x="14564" y="3055"/>
                    <a:pt x="14208" y="3369"/>
                  </a:cubicBezTo>
                  <a:cubicBezTo>
                    <a:pt x="14208" y="3662"/>
                    <a:pt x="14166" y="3955"/>
                    <a:pt x="14166" y="4227"/>
                  </a:cubicBezTo>
                  <a:lnTo>
                    <a:pt x="14166" y="5001"/>
                  </a:lnTo>
                  <a:cubicBezTo>
                    <a:pt x="14208" y="5524"/>
                    <a:pt x="13957" y="5880"/>
                    <a:pt x="13538" y="6110"/>
                  </a:cubicBezTo>
                  <a:cubicBezTo>
                    <a:pt x="12660" y="6612"/>
                    <a:pt x="11739" y="7052"/>
                    <a:pt x="10672" y="7052"/>
                  </a:cubicBezTo>
                  <a:cubicBezTo>
                    <a:pt x="10065" y="7052"/>
                    <a:pt x="9458" y="7052"/>
                    <a:pt x="8873" y="7031"/>
                  </a:cubicBezTo>
                  <a:cubicBezTo>
                    <a:pt x="8475" y="7031"/>
                    <a:pt x="8077" y="7031"/>
                    <a:pt x="7680" y="6884"/>
                  </a:cubicBezTo>
                  <a:cubicBezTo>
                    <a:pt x="7533" y="6822"/>
                    <a:pt x="7345" y="6801"/>
                    <a:pt x="7178" y="6801"/>
                  </a:cubicBezTo>
                  <a:cubicBezTo>
                    <a:pt x="6194" y="6842"/>
                    <a:pt x="5357" y="6382"/>
                    <a:pt x="4541" y="5922"/>
                  </a:cubicBezTo>
                  <a:cubicBezTo>
                    <a:pt x="3893" y="5587"/>
                    <a:pt x="3265" y="5169"/>
                    <a:pt x="2700" y="4708"/>
                  </a:cubicBezTo>
                  <a:cubicBezTo>
                    <a:pt x="2072" y="4185"/>
                    <a:pt x="1486" y="3578"/>
                    <a:pt x="880" y="3013"/>
                  </a:cubicBezTo>
                  <a:cubicBezTo>
                    <a:pt x="817" y="2930"/>
                    <a:pt x="754" y="2825"/>
                    <a:pt x="712" y="2721"/>
                  </a:cubicBezTo>
                  <a:cubicBezTo>
                    <a:pt x="378" y="1905"/>
                    <a:pt x="126" y="1088"/>
                    <a:pt x="1" y="252"/>
                  </a:cubicBezTo>
                  <a:cubicBezTo>
                    <a:pt x="1" y="210"/>
                    <a:pt x="22" y="147"/>
                    <a:pt x="43" y="105"/>
                  </a:cubicBezTo>
                  <a:cubicBezTo>
                    <a:pt x="733" y="0"/>
                    <a:pt x="1842" y="0"/>
                    <a:pt x="2637" y="105"/>
                  </a:cubicBezTo>
                  <a:cubicBezTo>
                    <a:pt x="2658" y="356"/>
                    <a:pt x="2658" y="649"/>
                    <a:pt x="2679" y="921"/>
                  </a:cubicBezTo>
                  <a:cubicBezTo>
                    <a:pt x="2721" y="1193"/>
                    <a:pt x="2826" y="1381"/>
                    <a:pt x="3077" y="1507"/>
                  </a:cubicBezTo>
                  <a:cubicBezTo>
                    <a:pt x="3558" y="1716"/>
                    <a:pt x="3642" y="1779"/>
                    <a:pt x="4374" y="177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3"/>
            <p:cNvSpPr/>
            <p:nvPr/>
          </p:nvSpPr>
          <p:spPr>
            <a:xfrm>
              <a:off x="1573125" y="3836600"/>
              <a:ext cx="210850" cy="275675"/>
            </a:xfrm>
            <a:custGeom>
              <a:rect b="b" l="l" r="r" t="t"/>
              <a:pathLst>
                <a:path extrusionOk="0" h="11027" w="8434">
                  <a:moveTo>
                    <a:pt x="126" y="7072"/>
                  </a:moveTo>
                  <a:cubicBezTo>
                    <a:pt x="1" y="6068"/>
                    <a:pt x="315" y="5168"/>
                    <a:pt x="817" y="4310"/>
                  </a:cubicBezTo>
                  <a:lnTo>
                    <a:pt x="1047" y="3829"/>
                  </a:lnTo>
                  <a:cubicBezTo>
                    <a:pt x="1528" y="2574"/>
                    <a:pt x="2512" y="1737"/>
                    <a:pt x="3537" y="963"/>
                  </a:cubicBezTo>
                  <a:cubicBezTo>
                    <a:pt x="3997" y="586"/>
                    <a:pt x="4520" y="335"/>
                    <a:pt x="5190" y="335"/>
                  </a:cubicBezTo>
                  <a:cubicBezTo>
                    <a:pt x="5420" y="335"/>
                    <a:pt x="5650" y="209"/>
                    <a:pt x="5922" y="126"/>
                  </a:cubicBezTo>
                  <a:cubicBezTo>
                    <a:pt x="6299" y="0"/>
                    <a:pt x="6571" y="105"/>
                    <a:pt x="6759" y="460"/>
                  </a:cubicBezTo>
                  <a:cubicBezTo>
                    <a:pt x="7345" y="1716"/>
                    <a:pt x="7847" y="3034"/>
                    <a:pt x="8056" y="4436"/>
                  </a:cubicBezTo>
                  <a:cubicBezTo>
                    <a:pt x="8182" y="5252"/>
                    <a:pt x="8287" y="6089"/>
                    <a:pt x="8370" y="6884"/>
                  </a:cubicBezTo>
                  <a:cubicBezTo>
                    <a:pt x="8433" y="7282"/>
                    <a:pt x="8391" y="7679"/>
                    <a:pt x="8391" y="8098"/>
                  </a:cubicBezTo>
                  <a:cubicBezTo>
                    <a:pt x="8391" y="8579"/>
                    <a:pt x="8182" y="8976"/>
                    <a:pt x="7826" y="9311"/>
                  </a:cubicBezTo>
                  <a:cubicBezTo>
                    <a:pt x="7429" y="9646"/>
                    <a:pt x="7031" y="9960"/>
                    <a:pt x="6550" y="10148"/>
                  </a:cubicBezTo>
                  <a:cubicBezTo>
                    <a:pt x="4458" y="11027"/>
                    <a:pt x="4416" y="11027"/>
                    <a:pt x="2156" y="10943"/>
                  </a:cubicBezTo>
                  <a:cubicBezTo>
                    <a:pt x="1842" y="10943"/>
                    <a:pt x="1591" y="10839"/>
                    <a:pt x="1403" y="10608"/>
                  </a:cubicBezTo>
                  <a:cubicBezTo>
                    <a:pt x="1047" y="10106"/>
                    <a:pt x="650" y="9625"/>
                    <a:pt x="336" y="9060"/>
                  </a:cubicBezTo>
                  <a:cubicBezTo>
                    <a:pt x="210" y="8830"/>
                    <a:pt x="168" y="8516"/>
                    <a:pt x="168" y="8265"/>
                  </a:cubicBezTo>
                  <a:cubicBezTo>
                    <a:pt x="105" y="7867"/>
                    <a:pt x="126" y="7470"/>
                    <a:pt x="126" y="7072"/>
                  </a:cubicBezTo>
                  <a:close/>
                  <a:moveTo>
                    <a:pt x="5023" y="6235"/>
                  </a:moveTo>
                  <a:cubicBezTo>
                    <a:pt x="5002" y="6089"/>
                    <a:pt x="5002" y="5859"/>
                    <a:pt x="4939" y="5650"/>
                  </a:cubicBezTo>
                  <a:cubicBezTo>
                    <a:pt x="4918" y="5461"/>
                    <a:pt x="4813" y="5336"/>
                    <a:pt x="4625" y="5294"/>
                  </a:cubicBezTo>
                  <a:cubicBezTo>
                    <a:pt x="4458" y="5273"/>
                    <a:pt x="4290" y="5357"/>
                    <a:pt x="4186" y="5482"/>
                  </a:cubicBezTo>
                  <a:cubicBezTo>
                    <a:pt x="4081" y="5629"/>
                    <a:pt x="3976" y="5817"/>
                    <a:pt x="3872" y="5984"/>
                  </a:cubicBezTo>
                  <a:cubicBezTo>
                    <a:pt x="3663" y="6340"/>
                    <a:pt x="3746" y="6675"/>
                    <a:pt x="4102" y="6926"/>
                  </a:cubicBezTo>
                  <a:cubicBezTo>
                    <a:pt x="4520" y="7177"/>
                    <a:pt x="5002" y="6947"/>
                    <a:pt x="5023" y="648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3"/>
            <p:cNvSpPr/>
            <p:nvPr/>
          </p:nvSpPr>
          <p:spPr>
            <a:xfrm>
              <a:off x="1225275" y="3765450"/>
              <a:ext cx="374050" cy="265225"/>
            </a:xfrm>
            <a:custGeom>
              <a:rect b="b" l="l" r="r" t="t"/>
              <a:pathLst>
                <a:path extrusionOk="0" h="10609" w="14962">
                  <a:moveTo>
                    <a:pt x="1" y="6633"/>
                  </a:moveTo>
                  <a:cubicBezTo>
                    <a:pt x="105" y="6403"/>
                    <a:pt x="168" y="6236"/>
                    <a:pt x="231" y="6110"/>
                  </a:cubicBezTo>
                  <a:cubicBezTo>
                    <a:pt x="691" y="5399"/>
                    <a:pt x="1131" y="4687"/>
                    <a:pt x="1591" y="4018"/>
                  </a:cubicBezTo>
                  <a:cubicBezTo>
                    <a:pt x="1967" y="3495"/>
                    <a:pt x="2177" y="2909"/>
                    <a:pt x="2386" y="2323"/>
                  </a:cubicBezTo>
                  <a:cubicBezTo>
                    <a:pt x="2470" y="2093"/>
                    <a:pt x="2470" y="1863"/>
                    <a:pt x="2470" y="1633"/>
                  </a:cubicBezTo>
                  <a:lnTo>
                    <a:pt x="2470" y="84"/>
                  </a:lnTo>
                  <a:cubicBezTo>
                    <a:pt x="2679" y="1"/>
                    <a:pt x="2721" y="168"/>
                    <a:pt x="2804" y="273"/>
                  </a:cubicBezTo>
                  <a:cubicBezTo>
                    <a:pt x="2993" y="607"/>
                    <a:pt x="3244" y="837"/>
                    <a:pt x="3558" y="1089"/>
                  </a:cubicBezTo>
                  <a:cubicBezTo>
                    <a:pt x="4081" y="1444"/>
                    <a:pt x="4583" y="1821"/>
                    <a:pt x="5106" y="2156"/>
                  </a:cubicBezTo>
                  <a:cubicBezTo>
                    <a:pt x="5859" y="2658"/>
                    <a:pt x="6717" y="2825"/>
                    <a:pt x="7596" y="3034"/>
                  </a:cubicBezTo>
                  <a:cubicBezTo>
                    <a:pt x="8705" y="3306"/>
                    <a:pt x="9814" y="3516"/>
                    <a:pt x="10965" y="3453"/>
                  </a:cubicBezTo>
                  <a:cubicBezTo>
                    <a:pt x="11299" y="3453"/>
                    <a:pt x="11634" y="3411"/>
                    <a:pt x="12053" y="3390"/>
                  </a:cubicBezTo>
                  <a:cubicBezTo>
                    <a:pt x="12785" y="4164"/>
                    <a:pt x="13936" y="4353"/>
                    <a:pt x="14961" y="4855"/>
                  </a:cubicBezTo>
                  <a:cubicBezTo>
                    <a:pt x="14522" y="5734"/>
                    <a:pt x="14103" y="6591"/>
                    <a:pt x="13664" y="7428"/>
                  </a:cubicBezTo>
                  <a:cubicBezTo>
                    <a:pt x="13371" y="7993"/>
                    <a:pt x="13183" y="8537"/>
                    <a:pt x="13245" y="9165"/>
                  </a:cubicBezTo>
                  <a:cubicBezTo>
                    <a:pt x="13266" y="9416"/>
                    <a:pt x="13203" y="9667"/>
                    <a:pt x="13203" y="10002"/>
                  </a:cubicBezTo>
                  <a:cubicBezTo>
                    <a:pt x="12367" y="9772"/>
                    <a:pt x="11697" y="10086"/>
                    <a:pt x="11006" y="10400"/>
                  </a:cubicBezTo>
                  <a:cubicBezTo>
                    <a:pt x="10839" y="10462"/>
                    <a:pt x="10651" y="10525"/>
                    <a:pt x="10442" y="10525"/>
                  </a:cubicBezTo>
                  <a:cubicBezTo>
                    <a:pt x="10107" y="10567"/>
                    <a:pt x="9751" y="10567"/>
                    <a:pt x="9416" y="10609"/>
                  </a:cubicBezTo>
                  <a:cubicBezTo>
                    <a:pt x="9061" y="9856"/>
                    <a:pt x="8663" y="9081"/>
                    <a:pt x="8286" y="8328"/>
                  </a:cubicBezTo>
                  <a:cubicBezTo>
                    <a:pt x="8140" y="8014"/>
                    <a:pt x="7931" y="7784"/>
                    <a:pt x="7638" y="7554"/>
                  </a:cubicBezTo>
                  <a:cubicBezTo>
                    <a:pt x="6487" y="6612"/>
                    <a:pt x="5190" y="6152"/>
                    <a:pt x="3683" y="6215"/>
                  </a:cubicBezTo>
                  <a:cubicBezTo>
                    <a:pt x="3056" y="6236"/>
                    <a:pt x="2428" y="6236"/>
                    <a:pt x="1800" y="6236"/>
                  </a:cubicBezTo>
                  <a:cubicBezTo>
                    <a:pt x="1319" y="6236"/>
                    <a:pt x="838" y="6257"/>
                    <a:pt x="398" y="6529"/>
                  </a:cubicBezTo>
                  <a:cubicBezTo>
                    <a:pt x="315" y="6612"/>
                    <a:pt x="189" y="6571"/>
                    <a:pt x="1" y="66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3"/>
            <p:cNvSpPr/>
            <p:nvPr/>
          </p:nvSpPr>
          <p:spPr>
            <a:xfrm>
              <a:off x="1755700" y="4748350"/>
              <a:ext cx="91025" cy="154325"/>
            </a:xfrm>
            <a:custGeom>
              <a:rect b="b" l="l" r="r" t="t"/>
              <a:pathLst>
                <a:path extrusionOk="0" h="6173" w="3641">
                  <a:moveTo>
                    <a:pt x="126" y="6172"/>
                  </a:moveTo>
                  <a:cubicBezTo>
                    <a:pt x="105" y="5022"/>
                    <a:pt x="0" y="3913"/>
                    <a:pt x="628" y="2867"/>
                  </a:cubicBezTo>
                  <a:cubicBezTo>
                    <a:pt x="942" y="2364"/>
                    <a:pt x="1172" y="1779"/>
                    <a:pt x="1381" y="1235"/>
                  </a:cubicBezTo>
                  <a:cubicBezTo>
                    <a:pt x="1569" y="691"/>
                    <a:pt x="2030" y="481"/>
                    <a:pt x="2448" y="209"/>
                  </a:cubicBezTo>
                  <a:cubicBezTo>
                    <a:pt x="2804" y="0"/>
                    <a:pt x="3243" y="209"/>
                    <a:pt x="3327" y="607"/>
                  </a:cubicBezTo>
                  <a:cubicBezTo>
                    <a:pt x="3557" y="1653"/>
                    <a:pt x="3641" y="2678"/>
                    <a:pt x="3243" y="3704"/>
                  </a:cubicBezTo>
                  <a:cubicBezTo>
                    <a:pt x="3118" y="4059"/>
                    <a:pt x="2950" y="4352"/>
                    <a:pt x="2658" y="4603"/>
                  </a:cubicBezTo>
                  <a:cubicBezTo>
                    <a:pt x="2344" y="4896"/>
                    <a:pt x="2030" y="5189"/>
                    <a:pt x="1779" y="5524"/>
                  </a:cubicBezTo>
                  <a:cubicBezTo>
                    <a:pt x="1339" y="6026"/>
                    <a:pt x="774" y="6152"/>
                    <a:pt x="126" y="61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33"/>
            <p:cNvSpPr/>
            <p:nvPr/>
          </p:nvSpPr>
          <p:spPr>
            <a:xfrm>
              <a:off x="1188675" y="4342425"/>
              <a:ext cx="319100" cy="60700"/>
            </a:xfrm>
            <a:custGeom>
              <a:rect b="b" l="l" r="r" t="t"/>
              <a:pathLst>
                <a:path extrusionOk="0" h="2428" w="12764">
                  <a:moveTo>
                    <a:pt x="0" y="1360"/>
                  </a:moveTo>
                  <a:cubicBezTo>
                    <a:pt x="84" y="1318"/>
                    <a:pt x="167" y="1214"/>
                    <a:pt x="230" y="1172"/>
                  </a:cubicBezTo>
                  <a:cubicBezTo>
                    <a:pt x="1130" y="963"/>
                    <a:pt x="1988" y="754"/>
                    <a:pt x="2825" y="377"/>
                  </a:cubicBezTo>
                  <a:cubicBezTo>
                    <a:pt x="3201" y="189"/>
                    <a:pt x="3662" y="168"/>
                    <a:pt x="4080" y="126"/>
                  </a:cubicBezTo>
                  <a:cubicBezTo>
                    <a:pt x="5126" y="84"/>
                    <a:pt x="6193" y="0"/>
                    <a:pt x="7240" y="63"/>
                  </a:cubicBezTo>
                  <a:cubicBezTo>
                    <a:pt x="8265" y="105"/>
                    <a:pt x="9290" y="230"/>
                    <a:pt x="10253" y="649"/>
                  </a:cubicBezTo>
                  <a:cubicBezTo>
                    <a:pt x="10148" y="754"/>
                    <a:pt x="10064" y="858"/>
                    <a:pt x="9939" y="1005"/>
                  </a:cubicBezTo>
                  <a:cubicBezTo>
                    <a:pt x="10064" y="1046"/>
                    <a:pt x="10169" y="1130"/>
                    <a:pt x="10253" y="1130"/>
                  </a:cubicBezTo>
                  <a:cubicBezTo>
                    <a:pt x="11152" y="1109"/>
                    <a:pt x="11822" y="1549"/>
                    <a:pt x="12470" y="2093"/>
                  </a:cubicBezTo>
                  <a:cubicBezTo>
                    <a:pt x="12533" y="2155"/>
                    <a:pt x="12638" y="2176"/>
                    <a:pt x="12763" y="2260"/>
                  </a:cubicBezTo>
                  <a:cubicBezTo>
                    <a:pt x="12408" y="2427"/>
                    <a:pt x="12157" y="2365"/>
                    <a:pt x="11926" y="2281"/>
                  </a:cubicBezTo>
                  <a:cubicBezTo>
                    <a:pt x="10880" y="1904"/>
                    <a:pt x="9750" y="1842"/>
                    <a:pt x="8683" y="1674"/>
                  </a:cubicBezTo>
                  <a:cubicBezTo>
                    <a:pt x="5921" y="1235"/>
                    <a:pt x="3118" y="1423"/>
                    <a:pt x="335" y="13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33"/>
            <p:cNvSpPr/>
            <p:nvPr/>
          </p:nvSpPr>
          <p:spPr>
            <a:xfrm>
              <a:off x="1442350" y="4889050"/>
              <a:ext cx="108850" cy="128700"/>
            </a:xfrm>
            <a:custGeom>
              <a:rect b="b" l="l" r="r" t="t"/>
              <a:pathLst>
                <a:path extrusionOk="0" h="5148" w="4354">
                  <a:moveTo>
                    <a:pt x="106" y="4876"/>
                  </a:moveTo>
                  <a:cubicBezTo>
                    <a:pt x="1" y="4478"/>
                    <a:pt x="22" y="4039"/>
                    <a:pt x="64" y="3620"/>
                  </a:cubicBezTo>
                  <a:cubicBezTo>
                    <a:pt x="64" y="3453"/>
                    <a:pt x="168" y="3306"/>
                    <a:pt x="231" y="3139"/>
                  </a:cubicBezTo>
                  <a:cubicBezTo>
                    <a:pt x="482" y="2679"/>
                    <a:pt x="733" y="2197"/>
                    <a:pt x="963" y="1695"/>
                  </a:cubicBezTo>
                  <a:cubicBezTo>
                    <a:pt x="1215" y="1214"/>
                    <a:pt x="1549" y="796"/>
                    <a:pt x="2072" y="586"/>
                  </a:cubicBezTo>
                  <a:cubicBezTo>
                    <a:pt x="2177" y="524"/>
                    <a:pt x="2282" y="503"/>
                    <a:pt x="2386" y="419"/>
                  </a:cubicBezTo>
                  <a:cubicBezTo>
                    <a:pt x="2847" y="84"/>
                    <a:pt x="3370" y="0"/>
                    <a:pt x="3935" y="147"/>
                  </a:cubicBezTo>
                  <a:cubicBezTo>
                    <a:pt x="4353" y="586"/>
                    <a:pt x="4353" y="1047"/>
                    <a:pt x="4039" y="1549"/>
                  </a:cubicBezTo>
                  <a:cubicBezTo>
                    <a:pt x="3788" y="1905"/>
                    <a:pt x="3537" y="2239"/>
                    <a:pt x="3307" y="2595"/>
                  </a:cubicBezTo>
                  <a:cubicBezTo>
                    <a:pt x="3014" y="2993"/>
                    <a:pt x="2721" y="3327"/>
                    <a:pt x="2595" y="3809"/>
                  </a:cubicBezTo>
                  <a:cubicBezTo>
                    <a:pt x="2407" y="4499"/>
                    <a:pt x="1800" y="4834"/>
                    <a:pt x="1215" y="5106"/>
                  </a:cubicBezTo>
                  <a:cubicBezTo>
                    <a:pt x="1110" y="5148"/>
                    <a:pt x="922" y="5127"/>
                    <a:pt x="796" y="5064"/>
                  </a:cubicBezTo>
                  <a:cubicBezTo>
                    <a:pt x="545" y="5043"/>
                    <a:pt x="336" y="4938"/>
                    <a:pt x="106" y="487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33"/>
            <p:cNvSpPr/>
            <p:nvPr/>
          </p:nvSpPr>
          <p:spPr>
            <a:xfrm>
              <a:off x="934975" y="4076700"/>
              <a:ext cx="94700" cy="113525"/>
            </a:xfrm>
            <a:custGeom>
              <a:rect b="b" l="l" r="r" t="t"/>
              <a:pathLst>
                <a:path extrusionOk="0" h="4541" w="3788">
                  <a:moveTo>
                    <a:pt x="3787" y="4478"/>
                  </a:moveTo>
                  <a:cubicBezTo>
                    <a:pt x="3034" y="4457"/>
                    <a:pt x="2302" y="4541"/>
                    <a:pt x="1632" y="4269"/>
                  </a:cubicBezTo>
                  <a:cubicBezTo>
                    <a:pt x="1423" y="4206"/>
                    <a:pt x="1214" y="4143"/>
                    <a:pt x="1025" y="3997"/>
                  </a:cubicBezTo>
                  <a:cubicBezTo>
                    <a:pt x="942" y="3913"/>
                    <a:pt x="858" y="3829"/>
                    <a:pt x="753" y="3766"/>
                  </a:cubicBezTo>
                  <a:cubicBezTo>
                    <a:pt x="167" y="3536"/>
                    <a:pt x="0" y="3034"/>
                    <a:pt x="21" y="2469"/>
                  </a:cubicBezTo>
                  <a:lnTo>
                    <a:pt x="21" y="1256"/>
                  </a:lnTo>
                  <a:cubicBezTo>
                    <a:pt x="63" y="356"/>
                    <a:pt x="544" y="0"/>
                    <a:pt x="1444" y="293"/>
                  </a:cubicBezTo>
                  <a:cubicBezTo>
                    <a:pt x="1632" y="356"/>
                    <a:pt x="1799" y="356"/>
                    <a:pt x="2051" y="377"/>
                  </a:cubicBezTo>
                  <a:cubicBezTo>
                    <a:pt x="2699" y="1674"/>
                    <a:pt x="2908" y="3201"/>
                    <a:pt x="3787" y="447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33"/>
            <p:cNvSpPr/>
            <p:nvPr/>
          </p:nvSpPr>
          <p:spPr>
            <a:xfrm>
              <a:off x="1133750" y="4310500"/>
              <a:ext cx="408550" cy="83200"/>
            </a:xfrm>
            <a:custGeom>
              <a:rect b="b" l="l" r="r" t="t"/>
              <a:pathLst>
                <a:path extrusionOk="0" h="3328" w="16342">
                  <a:moveTo>
                    <a:pt x="2197" y="2637"/>
                  </a:moveTo>
                  <a:cubicBezTo>
                    <a:pt x="1548" y="3014"/>
                    <a:pt x="858" y="3328"/>
                    <a:pt x="0" y="3181"/>
                  </a:cubicBezTo>
                  <a:cubicBezTo>
                    <a:pt x="0" y="2930"/>
                    <a:pt x="335" y="2909"/>
                    <a:pt x="377" y="2700"/>
                  </a:cubicBezTo>
                  <a:cubicBezTo>
                    <a:pt x="398" y="2491"/>
                    <a:pt x="419" y="2240"/>
                    <a:pt x="439" y="2072"/>
                  </a:cubicBezTo>
                  <a:cubicBezTo>
                    <a:pt x="1235" y="1445"/>
                    <a:pt x="2092" y="1068"/>
                    <a:pt x="2992" y="754"/>
                  </a:cubicBezTo>
                  <a:cubicBezTo>
                    <a:pt x="4373" y="231"/>
                    <a:pt x="5775" y="1"/>
                    <a:pt x="7240" y="85"/>
                  </a:cubicBezTo>
                  <a:cubicBezTo>
                    <a:pt x="8160" y="127"/>
                    <a:pt x="9081" y="106"/>
                    <a:pt x="10002" y="85"/>
                  </a:cubicBezTo>
                  <a:cubicBezTo>
                    <a:pt x="10357" y="85"/>
                    <a:pt x="10671" y="147"/>
                    <a:pt x="10985" y="315"/>
                  </a:cubicBezTo>
                  <a:cubicBezTo>
                    <a:pt x="11571" y="629"/>
                    <a:pt x="12136" y="943"/>
                    <a:pt x="12847" y="922"/>
                  </a:cubicBezTo>
                  <a:cubicBezTo>
                    <a:pt x="13035" y="922"/>
                    <a:pt x="13203" y="1047"/>
                    <a:pt x="13391" y="1131"/>
                  </a:cubicBezTo>
                  <a:cubicBezTo>
                    <a:pt x="14228" y="1591"/>
                    <a:pt x="15086" y="2072"/>
                    <a:pt x="15923" y="2533"/>
                  </a:cubicBezTo>
                  <a:cubicBezTo>
                    <a:pt x="16028" y="2616"/>
                    <a:pt x="16132" y="2721"/>
                    <a:pt x="16341" y="2867"/>
                  </a:cubicBezTo>
                  <a:cubicBezTo>
                    <a:pt x="16174" y="2867"/>
                    <a:pt x="16090" y="2909"/>
                    <a:pt x="16007" y="2867"/>
                  </a:cubicBezTo>
                  <a:cubicBezTo>
                    <a:pt x="15651" y="2742"/>
                    <a:pt x="15253" y="2616"/>
                    <a:pt x="14877" y="2449"/>
                  </a:cubicBezTo>
                  <a:cubicBezTo>
                    <a:pt x="14667" y="2386"/>
                    <a:pt x="14500" y="2240"/>
                    <a:pt x="14270" y="2135"/>
                  </a:cubicBezTo>
                  <a:cubicBezTo>
                    <a:pt x="14061" y="2010"/>
                    <a:pt x="13851" y="1821"/>
                    <a:pt x="13621" y="1717"/>
                  </a:cubicBezTo>
                  <a:cubicBezTo>
                    <a:pt x="12157" y="1089"/>
                    <a:pt x="10650" y="629"/>
                    <a:pt x="8997" y="671"/>
                  </a:cubicBezTo>
                  <a:cubicBezTo>
                    <a:pt x="8097" y="712"/>
                    <a:pt x="7219" y="671"/>
                    <a:pt x="6361" y="671"/>
                  </a:cubicBezTo>
                  <a:cubicBezTo>
                    <a:pt x="5942" y="671"/>
                    <a:pt x="5524" y="733"/>
                    <a:pt x="5105" y="859"/>
                  </a:cubicBezTo>
                  <a:cubicBezTo>
                    <a:pt x="4185" y="1152"/>
                    <a:pt x="3222" y="1361"/>
                    <a:pt x="2343" y="1779"/>
                  </a:cubicBezTo>
                  <a:cubicBezTo>
                    <a:pt x="2134" y="1884"/>
                    <a:pt x="1904" y="1905"/>
                    <a:pt x="1695" y="1968"/>
                  </a:cubicBezTo>
                  <a:cubicBezTo>
                    <a:pt x="1360" y="2051"/>
                    <a:pt x="983" y="2177"/>
                    <a:pt x="816" y="2533"/>
                  </a:cubicBezTo>
                  <a:cubicBezTo>
                    <a:pt x="921" y="2784"/>
                    <a:pt x="1088" y="2847"/>
                    <a:pt x="1297" y="2763"/>
                  </a:cubicBezTo>
                  <a:cubicBezTo>
                    <a:pt x="1590" y="2658"/>
                    <a:pt x="1883" y="2533"/>
                    <a:pt x="2197" y="263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33"/>
            <p:cNvSpPr/>
            <p:nvPr/>
          </p:nvSpPr>
          <p:spPr>
            <a:xfrm>
              <a:off x="1594050" y="4696025"/>
              <a:ext cx="104125" cy="91050"/>
            </a:xfrm>
            <a:custGeom>
              <a:rect b="b" l="l" r="r" t="t"/>
              <a:pathLst>
                <a:path extrusionOk="0" h="3642" w="4165">
                  <a:moveTo>
                    <a:pt x="1005" y="3641"/>
                  </a:moveTo>
                  <a:cubicBezTo>
                    <a:pt x="608" y="3181"/>
                    <a:pt x="315" y="2804"/>
                    <a:pt x="1" y="2407"/>
                  </a:cubicBezTo>
                  <a:cubicBezTo>
                    <a:pt x="1068" y="1444"/>
                    <a:pt x="2135" y="607"/>
                    <a:pt x="3474" y="1"/>
                  </a:cubicBezTo>
                  <a:cubicBezTo>
                    <a:pt x="3537" y="168"/>
                    <a:pt x="3579" y="252"/>
                    <a:pt x="3621" y="356"/>
                  </a:cubicBezTo>
                  <a:cubicBezTo>
                    <a:pt x="3746" y="900"/>
                    <a:pt x="3851" y="1444"/>
                    <a:pt x="3976" y="1988"/>
                  </a:cubicBezTo>
                  <a:cubicBezTo>
                    <a:pt x="3997" y="2135"/>
                    <a:pt x="4102" y="2260"/>
                    <a:pt x="4102" y="2386"/>
                  </a:cubicBezTo>
                  <a:cubicBezTo>
                    <a:pt x="4165" y="3139"/>
                    <a:pt x="4165" y="3348"/>
                    <a:pt x="3328" y="3328"/>
                  </a:cubicBezTo>
                  <a:cubicBezTo>
                    <a:pt x="3014" y="3307"/>
                    <a:pt x="2721" y="3411"/>
                    <a:pt x="2407" y="3495"/>
                  </a:cubicBezTo>
                  <a:cubicBezTo>
                    <a:pt x="1968" y="3600"/>
                    <a:pt x="1465" y="3600"/>
                    <a:pt x="1005" y="364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33"/>
            <p:cNvSpPr/>
            <p:nvPr/>
          </p:nvSpPr>
          <p:spPr>
            <a:xfrm>
              <a:off x="1647425" y="4220025"/>
              <a:ext cx="195125" cy="114050"/>
            </a:xfrm>
            <a:custGeom>
              <a:rect b="b" l="l" r="r" t="t"/>
              <a:pathLst>
                <a:path extrusionOk="0" h="4562" w="7805">
                  <a:moveTo>
                    <a:pt x="7449" y="63"/>
                  </a:moveTo>
                  <a:cubicBezTo>
                    <a:pt x="7595" y="293"/>
                    <a:pt x="7700" y="481"/>
                    <a:pt x="7805" y="670"/>
                  </a:cubicBezTo>
                  <a:cubicBezTo>
                    <a:pt x="7763" y="712"/>
                    <a:pt x="7700" y="774"/>
                    <a:pt x="7679" y="774"/>
                  </a:cubicBezTo>
                  <a:cubicBezTo>
                    <a:pt x="7135" y="565"/>
                    <a:pt x="6570" y="565"/>
                    <a:pt x="6026" y="879"/>
                  </a:cubicBezTo>
                  <a:cubicBezTo>
                    <a:pt x="5817" y="1005"/>
                    <a:pt x="5566" y="1025"/>
                    <a:pt x="5294" y="1109"/>
                  </a:cubicBezTo>
                  <a:cubicBezTo>
                    <a:pt x="5084" y="1172"/>
                    <a:pt x="4854" y="1235"/>
                    <a:pt x="4645" y="1339"/>
                  </a:cubicBezTo>
                  <a:cubicBezTo>
                    <a:pt x="3724" y="1800"/>
                    <a:pt x="2846" y="2281"/>
                    <a:pt x="1946" y="2783"/>
                  </a:cubicBezTo>
                  <a:cubicBezTo>
                    <a:pt x="1653" y="2929"/>
                    <a:pt x="1402" y="3201"/>
                    <a:pt x="1151" y="3411"/>
                  </a:cubicBezTo>
                  <a:cubicBezTo>
                    <a:pt x="795" y="3746"/>
                    <a:pt x="418" y="4101"/>
                    <a:pt x="0" y="4562"/>
                  </a:cubicBezTo>
                  <a:cubicBezTo>
                    <a:pt x="188" y="3976"/>
                    <a:pt x="586" y="3306"/>
                    <a:pt x="983" y="2888"/>
                  </a:cubicBezTo>
                  <a:cubicBezTo>
                    <a:pt x="1507" y="2323"/>
                    <a:pt x="2051" y="1779"/>
                    <a:pt x="2595" y="1256"/>
                  </a:cubicBezTo>
                  <a:cubicBezTo>
                    <a:pt x="2825" y="1046"/>
                    <a:pt x="3118" y="921"/>
                    <a:pt x="3390" y="753"/>
                  </a:cubicBezTo>
                  <a:cubicBezTo>
                    <a:pt x="3620" y="649"/>
                    <a:pt x="3871" y="628"/>
                    <a:pt x="4080" y="502"/>
                  </a:cubicBezTo>
                  <a:cubicBezTo>
                    <a:pt x="4750" y="84"/>
                    <a:pt x="5482" y="0"/>
                    <a:pt x="6214" y="63"/>
                  </a:cubicBezTo>
                  <a:cubicBezTo>
                    <a:pt x="6633" y="84"/>
                    <a:pt x="6989" y="63"/>
                    <a:pt x="7449" y="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33"/>
            <p:cNvSpPr/>
            <p:nvPr/>
          </p:nvSpPr>
          <p:spPr>
            <a:xfrm>
              <a:off x="994600" y="3994575"/>
              <a:ext cx="156425" cy="68025"/>
            </a:xfrm>
            <a:custGeom>
              <a:rect b="b" l="l" r="r" t="t"/>
              <a:pathLst>
                <a:path extrusionOk="0" h="2721" w="6257">
                  <a:moveTo>
                    <a:pt x="6257" y="0"/>
                  </a:moveTo>
                  <a:cubicBezTo>
                    <a:pt x="5775" y="732"/>
                    <a:pt x="5440" y="1297"/>
                    <a:pt x="5022" y="1967"/>
                  </a:cubicBezTo>
                  <a:cubicBezTo>
                    <a:pt x="4708" y="2092"/>
                    <a:pt x="4290" y="2134"/>
                    <a:pt x="3871" y="2218"/>
                  </a:cubicBezTo>
                  <a:cubicBezTo>
                    <a:pt x="3076" y="2385"/>
                    <a:pt x="2302" y="2427"/>
                    <a:pt x="1507" y="2490"/>
                  </a:cubicBezTo>
                  <a:cubicBezTo>
                    <a:pt x="1339" y="2511"/>
                    <a:pt x="1130" y="2595"/>
                    <a:pt x="942" y="2636"/>
                  </a:cubicBezTo>
                  <a:cubicBezTo>
                    <a:pt x="754" y="2678"/>
                    <a:pt x="544" y="2720"/>
                    <a:pt x="335" y="2720"/>
                  </a:cubicBezTo>
                  <a:cubicBezTo>
                    <a:pt x="231" y="2720"/>
                    <a:pt x="126" y="2636"/>
                    <a:pt x="84" y="2595"/>
                  </a:cubicBezTo>
                  <a:cubicBezTo>
                    <a:pt x="0" y="2511"/>
                    <a:pt x="126" y="2364"/>
                    <a:pt x="314" y="2323"/>
                  </a:cubicBezTo>
                  <a:cubicBezTo>
                    <a:pt x="1172" y="2218"/>
                    <a:pt x="1988" y="1967"/>
                    <a:pt x="2762" y="1632"/>
                  </a:cubicBezTo>
                  <a:cubicBezTo>
                    <a:pt x="2867" y="1569"/>
                    <a:pt x="2972" y="1548"/>
                    <a:pt x="3076" y="1528"/>
                  </a:cubicBezTo>
                  <a:cubicBezTo>
                    <a:pt x="4080" y="1235"/>
                    <a:pt x="5022" y="816"/>
                    <a:pt x="5838" y="188"/>
                  </a:cubicBezTo>
                  <a:cubicBezTo>
                    <a:pt x="5901" y="126"/>
                    <a:pt x="5985" y="105"/>
                    <a:pt x="62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33"/>
            <p:cNvSpPr/>
            <p:nvPr/>
          </p:nvSpPr>
          <p:spPr>
            <a:xfrm>
              <a:off x="1588825" y="4246700"/>
              <a:ext cx="101500" cy="139150"/>
            </a:xfrm>
            <a:custGeom>
              <a:rect b="b" l="l" r="r" t="t"/>
              <a:pathLst>
                <a:path extrusionOk="0" h="5566" w="4060">
                  <a:moveTo>
                    <a:pt x="4060" y="84"/>
                  </a:moveTo>
                  <a:cubicBezTo>
                    <a:pt x="3830" y="440"/>
                    <a:pt x="3474" y="691"/>
                    <a:pt x="3202" y="1005"/>
                  </a:cubicBezTo>
                  <a:cubicBezTo>
                    <a:pt x="2428" y="1800"/>
                    <a:pt x="1800" y="2658"/>
                    <a:pt x="1444" y="3683"/>
                  </a:cubicBezTo>
                  <a:cubicBezTo>
                    <a:pt x="1382" y="3808"/>
                    <a:pt x="1340" y="3934"/>
                    <a:pt x="1256" y="4059"/>
                  </a:cubicBezTo>
                  <a:cubicBezTo>
                    <a:pt x="963" y="4457"/>
                    <a:pt x="796" y="4896"/>
                    <a:pt x="628" y="5336"/>
                  </a:cubicBezTo>
                  <a:cubicBezTo>
                    <a:pt x="607" y="5419"/>
                    <a:pt x="524" y="5482"/>
                    <a:pt x="440" y="5566"/>
                  </a:cubicBezTo>
                  <a:cubicBezTo>
                    <a:pt x="63" y="5127"/>
                    <a:pt x="1" y="4687"/>
                    <a:pt x="231" y="4227"/>
                  </a:cubicBezTo>
                  <a:cubicBezTo>
                    <a:pt x="607" y="3432"/>
                    <a:pt x="1130" y="2762"/>
                    <a:pt x="1654" y="2093"/>
                  </a:cubicBezTo>
                  <a:cubicBezTo>
                    <a:pt x="2260" y="1339"/>
                    <a:pt x="3014" y="712"/>
                    <a:pt x="3746" y="105"/>
                  </a:cubicBezTo>
                  <a:cubicBezTo>
                    <a:pt x="3788" y="63"/>
                    <a:pt x="3892" y="42"/>
                    <a:pt x="3976" y="0"/>
                  </a:cubicBezTo>
                  <a:cubicBezTo>
                    <a:pt x="3976" y="42"/>
                    <a:pt x="3997" y="63"/>
                    <a:pt x="4060" y="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33"/>
            <p:cNvSpPr/>
            <p:nvPr/>
          </p:nvSpPr>
          <p:spPr>
            <a:xfrm>
              <a:off x="1000350" y="4304750"/>
              <a:ext cx="157475" cy="315450"/>
            </a:xfrm>
            <a:custGeom>
              <a:rect b="b" l="l" r="r" t="t"/>
              <a:pathLst>
                <a:path extrusionOk="0" h="12618" w="6299">
                  <a:moveTo>
                    <a:pt x="1" y="11362"/>
                  </a:moveTo>
                  <a:cubicBezTo>
                    <a:pt x="63" y="11132"/>
                    <a:pt x="105" y="10923"/>
                    <a:pt x="168" y="10714"/>
                  </a:cubicBezTo>
                  <a:cubicBezTo>
                    <a:pt x="440" y="9647"/>
                    <a:pt x="712" y="8579"/>
                    <a:pt x="1005" y="7491"/>
                  </a:cubicBezTo>
                  <a:cubicBezTo>
                    <a:pt x="1235" y="6675"/>
                    <a:pt x="1465" y="5859"/>
                    <a:pt x="1737" y="5043"/>
                  </a:cubicBezTo>
                  <a:cubicBezTo>
                    <a:pt x="1800" y="4750"/>
                    <a:pt x="1967" y="4437"/>
                    <a:pt x="2009" y="4144"/>
                  </a:cubicBezTo>
                  <a:cubicBezTo>
                    <a:pt x="2177" y="3370"/>
                    <a:pt x="2532" y="2658"/>
                    <a:pt x="2846" y="1926"/>
                  </a:cubicBezTo>
                  <a:cubicBezTo>
                    <a:pt x="2930" y="1737"/>
                    <a:pt x="3055" y="1591"/>
                    <a:pt x="3181" y="1465"/>
                  </a:cubicBezTo>
                  <a:cubicBezTo>
                    <a:pt x="3348" y="1277"/>
                    <a:pt x="3558" y="1152"/>
                    <a:pt x="3641" y="942"/>
                  </a:cubicBezTo>
                  <a:cubicBezTo>
                    <a:pt x="3871" y="419"/>
                    <a:pt x="4311" y="168"/>
                    <a:pt x="4729" y="1"/>
                  </a:cubicBezTo>
                  <a:cubicBezTo>
                    <a:pt x="5252" y="336"/>
                    <a:pt x="5755" y="649"/>
                    <a:pt x="6299" y="963"/>
                  </a:cubicBezTo>
                  <a:cubicBezTo>
                    <a:pt x="6068" y="1256"/>
                    <a:pt x="5775" y="1424"/>
                    <a:pt x="5462" y="1570"/>
                  </a:cubicBezTo>
                  <a:cubicBezTo>
                    <a:pt x="4729" y="1884"/>
                    <a:pt x="4269" y="2512"/>
                    <a:pt x="3578" y="2888"/>
                  </a:cubicBezTo>
                  <a:cubicBezTo>
                    <a:pt x="3495" y="2951"/>
                    <a:pt x="3453" y="3035"/>
                    <a:pt x="3411" y="3077"/>
                  </a:cubicBezTo>
                  <a:cubicBezTo>
                    <a:pt x="2951" y="3600"/>
                    <a:pt x="3097" y="4144"/>
                    <a:pt x="3746" y="4416"/>
                  </a:cubicBezTo>
                  <a:cubicBezTo>
                    <a:pt x="3788" y="4437"/>
                    <a:pt x="3850" y="4458"/>
                    <a:pt x="3934" y="4520"/>
                  </a:cubicBezTo>
                  <a:cubicBezTo>
                    <a:pt x="3997" y="4960"/>
                    <a:pt x="3830" y="5378"/>
                    <a:pt x="3788" y="5818"/>
                  </a:cubicBezTo>
                  <a:cubicBezTo>
                    <a:pt x="3767" y="6341"/>
                    <a:pt x="3683" y="6843"/>
                    <a:pt x="3662" y="7345"/>
                  </a:cubicBezTo>
                  <a:cubicBezTo>
                    <a:pt x="3641" y="8433"/>
                    <a:pt x="3662" y="9563"/>
                    <a:pt x="3641" y="10693"/>
                  </a:cubicBezTo>
                  <a:cubicBezTo>
                    <a:pt x="3641" y="11320"/>
                    <a:pt x="3516" y="11927"/>
                    <a:pt x="3306" y="12513"/>
                  </a:cubicBezTo>
                  <a:cubicBezTo>
                    <a:pt x="2951" y="12618"/>
                    <a:pt x="2637" y="12618"/>
                    <a:pt x="2365" y="12555"/>
                  </a:cubicBezTo>
                  <a:cubicBezTo>
                    <a:pt x="1570" y="12241"/>
                    <a:pt x="754" y="11927"/>
                    <a:pt x="1" y="113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33"/>
            <p:cNvSpPr/>
            <p:nvPr/>
          </p:nvSpPr>
          <p:spPr>
            <a:xfrm>
              <a:off x="994600" y="4619650"/>
              <a:ext cx="86850" cy="93675"/>
            </a:xfrm>
            <a:custGeom>
              <a:rect b="b" l="l" r="r" t="t"/>
              <a:pathLst>
                <a:path extrusionOk="0" h="3747" w="3474">
                  <a:moveTo>
                    <a:pt x="335" y="1"/>
                  </a:moveTo>
                  <a:cubicBezTo>
                    <a:pt x="1151" y="315"/>
                    <a:pt x="1967" y="796"/>
                    <a:pt x="2867" y="921"/>
                  </a:cubicBezTo>
                  <a:cubicBezTo>
                    <a:pt x="3034" y="1277"/>
                    <a:pt x="2972" y="1654"/>
                    <a:pt x="2951" y="2009"/>
                  </a:cubicBezTo>
                  <a:cubicBezTo>
                    <a:pt x="2930" y="2491"/>
                    <a:pt x="2972" y="2930"/>
                    <a:pt x="3369" y="3265"/>
                  </a:cubicBezTo>
                  <a:cubicBezTo>
                    <a:pt x="3411" y="3328"/>
                    <a:pt x="3411" y="3432"/>
                    <a:pt x="3474" y="3558"/>
                  </a:cubicBezTo>
                  <a:cubicBezTo>
                    <a:pt x="2302" y="3621"/>
                    <a:pt x="1172" y="3746"/>
                    <a:pt x="105" y="3160"/>
                  </a:cubicBezTo>
                  <a:cubicBezTo>
                    <a:pt x="84" y="3098"/>
                    <a:pt x="21" y="2993"/>
                    <a:pt x="21" y="2888"/>
                  </a:cubicBezTo>
                  <a:lnTo>
                    <a:pt x="21" y="817"/>
                  </a:lnTo>
                  <a:cubicBezTo>
                    <a:pt x="0" y="524"/>
                    <a:pt x="42" y="231"/>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33"/>
            <p:cNvSpPr/>
            <p:nvPr/>
          </p:nvSpPr>
          <p:spPr>
            <a:xfrm>
              <a:off x="1531275" y="4316800"/>
              <a:ext cx="59150" cy="36625"/>
            </a:xfrm>
            <a:custGeom>
              <a:rect b="b" l="l" r="r" t="t"/>
              <a:pathLst>
                <a:path extrusionOk="0" h="1465" w="2366">
                  <a:moveTo>
                    <a:pt x="2365" y="0"/>
                  </a:moveTo>
                  <a:cubicBezTo>
                    <a:pt x="2093" y="502"/>
                    <a:pt x="1863" y="942"/>
                    <a:pt x="1570" y="1465"/>
                  </a:cubicBezTo>
                  <a:cubicBezTo>
                    <a:pt x="1047" y="1297"/>
                    <a:pt x="545" y="1109"/>
                    <a:pt x="1" y="921"/>
                  </a:cubicBezTo>
                  <a:cubicBezTo>
                    <a:pt x="650" y="523"/>
                    <a:pt x="1675" y="105"/>
                    <a:pt x="23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33"/>
            <p:cNvSpPr/>
            <p:nvPr/>
          </p:nvSpPr>
          <p:spPr>
            <a:xfrm>
              <a:off x="1089800" y="4279650"/>
              <a:ext cx="18325" cy="19900"/>
            </a:xfrm>
            <a:custGeom>
              <a:rect b="b" l="l" r="r" t="t"/>
              <a:pathLst>
                <a:path extrusionOk="0" h="796" w="733">
                  <a:moveTo>
                    <a:pt x="314" y="0"/>
                  </a:moveTo>
                  <a:cubicBezTo>
                    <a:pt x="482" y="189"/>
                    <a:pt x="607" y="314"/>
                    <a:pt x="733" y="503"/>
                  </a:cubicBezTo>
                  <a:cubicBezTo>
                    <a:pt x="482" y="607"/>
                    <a:pt x="293" y="670"/>
                    <a:pt x="42" y="796"/>
                  </a:cubicBezTo>
                  <a:cubicBezTo>
                    <a:pt x="0" y="482"/>
                    <a:pt x="105" y="293"/>
                    <a:pt x="314" y="0"/>
                  </a:cubicBezTo>
                  <a:close/>
                </a:path>
              </a:pathLst>
            </a:custGeom>
            <a:solidFill>
              <a:srgbClr val="2F75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3"/>
            <p:cNvSpPr/>
            <p:nvPr/>
          </p:nvSpPr>
          <p:spPr>
            <a:xfrm>
              <a:off x="1766150" y="4493600"/>
              <a:ext cx="1075" cy="3150"/>
            </a:xfrm>
            <a:custGeom>
              <a:rect b="b" l="l" r="r" t="t"/>
              <a:pathLst>
                <a:path extrusionOk="0" h="126" w="43">
                  <a:moveTo>
                    <a:pt x="22" y="126"/>
                  </a:moveTo>
                  <a:cubicBezTo>
                    <a:pt x="22" y="84"/>
                    <a:pt x="43" y="42"/>
                    <a:pt x="43" y="0"/>
                  </a:cubicBezTo>
                  <a:cubicBezTo>
                    <a:pt x="22" y="21"/>
                    <a:pt x="22" y="84"/>
                    <a:pt x="22" y="126"/>
                  </a:cubicBezTo>
                  <a:cubicBezTo>
                    <a:pt x="1" y="105"/>
                    <a:pt x="22" y="126"/>
                    <a:pt x="22" y="12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3"/>
            <p:cNvSpPr/>
            <p:nvPr/>
          </p:nvSpPr>
          <p:spPr>
            <a:xfrm>
              <a:off x="1414125" y="4183925"/>
              <a:ext cx="168975" cy="95225"/>
            </a:xfrm>
            <a:custGeom>
              <a:rect b="b" l="l" r="r" t="t"/>
              <a:pathLst>
                <a:path extrusionOk="0" h="3809" w="6759">
                  <a:moveTo>
                    <a:pt x="5001" y="3118"/>
                  </a:moveTo>
                  <a:cubicBezTo>
                    <a:pt x="4645" y="3306"/>
                    <a:pt x="4331" y="3474"/>
                    <a:pt x="4017" y="3599"/>
                  </a:cubicBezTo>
                  <a:cubicBezTo>
                    <a:pt x="3808" y="3683"/>
                    <a:pt x="3599" y="3788"/>
                    <a:pt x="3348" y="3788"/>
                  </a:cubicBezTo>
                  <a:cubicBezTo>
                    <a:pt x="2825" y="3809"/>
                    <a:pt x="2344" y="3788"/>
                    <a:pt x="1820" y="3788"/>
                  </a:cubicBezTo>
                  <a:cubicBezTo>
                    <a:pt x="1569" y="3788"/>
                    <a:pt x="1360" y="3704"/>
                    <a:pt x="1193" y="3578"/>
                  </a:cubicBezTo>
                  <a:cubicBezTo>
                    <a:pt x="1109" y="3495"/>
                    <a:pt x="1004" y="3411"/>
                    <a:pt x="900" y="3390"/>
                  </a:cubicBezTo>
                  <a:cubicBezTo>
                    <a:pt x="0" y="3013"/>
                    <a:pt x="0" y="2428"/>
                    <a:pt x="209" y="1528"/>
                  </a:cubicBezTo>
                  <a:cubicBezTo>
                    <a:pt x="272" y="1298"/>
                    <a:pt x="419" y="1047"/>
                    <a:pt x="565" y="796"/>
                  </a:cubicBezTo>
                  <a:lnTo>
                    <a:pt x="2678" y="796"/>
                  </a:lnTo>
                  <a:cubicBezTo>
                    <a:pt x="3285" y="796"/>
                    <a:pt x="3871" y="816"/>
                    <a:pt x="4436" y="586"/>
                  </a:cubicBezTo>
                  <a:cubicBezTo>
                    <a:pt x="4499" y="565"/>
                    <a:pt x="4582" y="524"/>
                    <a:pt x="4687" y="524"/>
                  </a:cubicBezTo>
                  <a:cubicBezTo>
                    <a:pt x="5377" y="607"/>
                    <a:pt x="5963" y="377"/>
                    <a:pt x="6549" y="0"/>
                  </a:cubicBezTo>
                  <a:cubicBezTo>
                    <a:pt x="6758" y="252"/>
                    <a:pt x="6654" y="482"/>
                    <a:pt x="6486" y="607"/>
                  </a:cubicBezTo>
                  <a:cubicBezTo>
                    <a:pt x="6131" y="921"/>
                    <a:pt x="5963" y="1340"/>
                    <a:pt x="5838" y="1800"/>
                  </a:cubicBezTo>
                  <a:cubicBezTo>
                    <a:pt x="5796" y="1946"/>
                    <a:pt x="5712" y="2093"/>
                    <a:pt x="5608" y="2239"/>
                  </a:cubicBezTo>
                  <a:cubicBezTo>
                    <a:pt x="5419" y="2553"/>
                    <a:pt x="5189" y="2867"/>
                    <a:pt x="5001" y="311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3"/>
            <p:cNvSpPr/>
            <p:nvPr/>
          </p:nvSpPr>
          <p:spPr>
            <a:xfrm>
              <a:off x="1119625" y="4146250"/>
              <a:ext cx="181000" cy="166900"/>
            </a:xfrm>
            <a:custGeom>
              <a:rect b="b" l="l" r="r" t="t"/>
              <a:pathLst>
                <a:path extrusionOk="0" h="6676" w="7240">
                  <a:moveTo>
                    <a:pt x="6947" y="2700"/>
                  </a:moveTo>
                  <a:cubicBezTo>
                    <a:pt x="6947" y="2303"/>
                    <a:pt x="6821" y="1905"/>
                    <a:pt x="6549" y="1507"/>
                  </a:cubicBezTo>
                  <a:cubicBezTo>
                    <a:pt x="6214" y="1026"/>
                    <a:pt x="5712" y="775"/>
                    <a:pt x="5168" y="712"/>
                  </a:cubicBezTo>
                  <a:cubicBezTo>
                    <a:pt x="4143" y="210"/>
                    <a:pt x="2888" y="1"/>
                    <a:pt x="1841" y="398"/>
                  </a:cubicBezTo>
                  <a:cubicBezTo>
                    <a:pt x="481" y="922"/>
                    <a:pt x="0" y="2386"/>
                    <a:pt x="377" y="3663"/>
                  </a:cubicBezTo>
                  <a:cubicBezTo>
                    <a:pt x="753" y="5650"/>
                    <a:pt x="3055" y="6676"/>
                    <a:pt x="4917" y="6006"/>
                  </a:cubicBezTo>
                  <a:cubicBezTo>
                    <a:pt x="6340" y="5525"/>
                    <a:pt x="7240" y="4039"/>
                    <a:pt x="6947" y="270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3"/>
            <p:cNvSpPr/>
            <p:nvPr/>
          </p:nvSpPr>
          <p:spPr>
            <a:xfrm>
              <a:off x="1678275" y="4028050"/>
              <a:ext cx="114575" cy="144400"/>
            </a:xfrm>
            <a:custGeom>
              <a:rect b="b" l="l" r="r" t="t"/>
              <a:pathLst>
                <a:path extrusionOk="0" h="5776" w="4583">
                  <a:moveTo>
                    <a:pt x="4562" y="2051"/>
                  </a:moveTo>
                  <a:cubicBezTo>
                    <a:pt x="4562" y="984"/>
                    <a:pt x="3830" y="0"/>
                    <a:pt x="2658" y="0"/>
                  </a:cubicBezTo>
                  <a:cubicBezTo>
                    <a:pt x="1633" y="0"/>
                    <a:pt x="900" y="858"/>
                    <a:pt x="440" y="1695"/>
                  </a:cubicBezTo>
                  <a:cubicBezTo>
                    <a:pt x="168" y="2093"/>
                    <a:pt x="1" y="2574"/>
                    <a:pt x="63" y="3139"/>
                  </a:cubicBezTo>
                  <a:cubicBezTo>
                    <a:pt x="63" y="3243"/>
                    <a:pt x="84" y="3327"/>
                    <a:pt x="105" y="3432"/>
                  </a:cubicBezTo>
                  <a:cubicBezTo>
                    <a:pt x="189" y="3997"/>
                    <a:pt x="482" y="4541"/>
                    <a:pt x="963" y="4854"/>
                  </a:cubicBezTo>
                  <a:cubicBezTo>
                    <a:pt x="2407" y="5775"/>
                    <a:pt x="4060" y="4269"/>
                    <a:pt x="4457" y="2930"/>
                  </a:cubicBezTo>
                  <a:cubicBezTo>
                    <a:pt x="4562" y="2637"/>
                    <a:pt x="4583" y="2344"/>
                    <a:pt x="4562" y="205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3"/>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3"/>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3"/>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3"/>
            <p:cNvSpPr/>
            <p:nvPr/>
          </p:nvSpPr>
          <p:spPr>
            <a:xfrm>
              <a:off x="802100" y="3392500"/>
              <a:ext cx="1071825" cy="1652450"/>
            </a:xfrm>
            <a:custGeom>
              <a:rect b="b" l="l" r="r" t="t"/>
              <a:pathLst>
                <a:path extrusionOk="0" h="66098" w="42873">
                  <a:moveTo>
                    <a:pt x="21029" y="61097"/>
                  </a:moveTo>
                  <a:cubicBezTo>
                    <a:pt x="20861" y="61118"/>
                    <a:pt x="20778" y="61097"/>
                    <a:pt x="20715" y="61118"/>
                  </a:cubicBezTo>
                  <a:cubicBezTo>
                    <a:pt x="20087" y="61495"/>
                    <a:pt x="19418" y="61515"/>
                    <a:pt x="18727" y="61515"/>
                  </a:cubicBezTo>
                  <a:cubicBezTo>
                    <a:pt x="18204" y="61536"/>
                    <a:pt x="17723" y="61515"/>
                    <a:pt x="17200" y="61515"/>
                  </a:cubicBezTo>
                  <a:cubicBezTo>
                    <a:pt x="16990" y="61515"/>
                    <a:pt x="16781" y="61515"/>
                    <a:pt x="16593" y="61453"/>
                  </a:cubicBezTo>
                  <a:cubicBezTo>
                    <a:pt x="16070" y="61306"/>
                    <a:pt x="15547" y="61223"/>
                    <a:pt x="15003" y="61243"/>
                  </a:cubicBezTo>
                  <a:cubicBezTo>
                    <a:pt x="14898" y="61243"/>
                    <a:pt x="14752" y="61223"/>
                    <a:pt x="14647" y="61202"/>
                  </a:cubicBezTo>
                  <a:cubicBezTo>
                    <a:pt x="13894" y="60867"/>
                    <a:pt x="13099" y="60616"/>
                    <a:pt x="12408" y="60155"/>
                  </a:cubicBezTo>
                  <a:cubicBezTo>
                    <a:pt x="12157" y="59988"/>
                    <a:pt x="11927" y="59821"/>
                    <a:pt x="11697" y="59674"/>
                  </a:cubicBezTo>
                  <a:cubicBezTo>
                    <a:pt x="10567" y="59046"/>
                    <a:pt x="9730" y="58105"/>
                    <a:pt x="8872" y="57226"/>
                  </a:cubicBezTo>
                  <a:cubicBezTo>
                    <a:pt x="8684" y="57017"/>
                    <a:pt x="8558" y="56745"/>
                    <a:pt x="8454" y="56494"/>
                  </a:cubicBezTo>
                  <a:cubicBezTo>
                    <a:pt x="8119" y="55531"/>
                    <a:pt x="7847" y="54527"/>
                    <a:pt x="7826" y="53502"/>
                  </a:cubicBezTo>
                  <a:cubicBezTo>
                    <a:pt x="7784" y="53460"/>
                    <a:pt x="7742" y="53376"/>
                    <a:pt x="7700" y="53376"/>
                  </a:cubicBezTo>
                  <a:cubicBezTo>
                    <a:pt x="6842" y="53041"/>
                    <a:pt x="6738" y="52916"/>
                    <a:pt x="6738" y="51995"/>
                  </a:cubicBezTo>
                  <a:lnTo>
                    <a:pt x="6738" y="50300"/>
                  </a:lnTo>
                  <a:cubicBezTo>
                    <a:pt x="6738" y="49882"/>
                    <a:pt x="6738" y="49422"/>
                    <a:pt x="6947" y="49045"/>
                  </a:cubicBezTo>
                  <a:cubicBezTo>
                    <a:pt x="7094" y="48752"/>
                    <a:pt x="6989" y="48480"/>
                    <a:pt x="6759" y="48271"/>
                  </a:cubicBezTo>
                  <a:cubicBezTo>
                    <a:pt x="6445" y="47999"/>
                    <a:pt x="6152" y="47685"/>
                    <a:pt x="5796" y="47476"/>
                  </a:cubicBezTo>
                  <a:cubicBezTo>
                    <a:pt x="5190" y="47120"/>
                    <a:pt x="4897" y="46597"/>
                    <a:pt x="4918" y="45906"/>
                  </a:cubicBezTo>
                  <a:cubicBezTo>
                    <a:pt x="4918" y="44986"/>
                    <a:pt x="5106" y="44086"/>
                    <a:pt x="5608" y="43312"/>
                  </a:cubicBezTo>
                  <a:cubicBezTo>
                    <a:pt x="6026" y="42663"/>
                    <a:pt x="6445" y="41994"/>
                    <a:pt x="6884" y="41366"/>
                  </a:cubicBezTo>
                  <a:cubicBezTo>
                    <a:pt x="7114" y="41052"/>
                    <a:pt x="7407" y="40780"/>
                    <a:pt x="7679" y="40487"/>
                  </a:cubicBezTo>
                  <a:cubicBezTo>
                    <a:pt x="8161" y="39964"/>
                    <a:pt x="8726" y="39525"/>
                    <a:pt x="9081" y="38897"/>
                  </a:cubicBezTo>
                  <a:cubicBezTo>
                    <a:pt x="9249" y="38625"/>
                    <a:pt x="9500" y="38416"/>
                    <a:pt x="9730" y="38207"/>
                  </a:cubicBezTo>
                  <a:cubicBezTo>
                    <a:pt x="9939" y="37997"/>
                    <a:pt x="10086" y="37767"/>
                    <a:pt x="10148" y="37474"/>
                  </a:cubicBezTo>
                  <a:cubicBezTo>
                    <a:pt x="10441" y="36616"/>
                    <a:pt x="10755" y="35758"/>
                    <a:pt x="11090" y="34838"/>
                  </a:cubicBezTo>
                  <a:cubicBezTo>
                    <a:pt x="10630" y="34231"/>
                    <a:pt x="10002" y="33708"/>
                    <a:pt x="9416" y="33101"/>
                  </a:cubicBezTo>
                  <a:cubicBezTo>
                    <a:pt x="8998" y="32997"/>
                    <a:pt x="8621" y="32787"/>
                    <a:pt x="8182" y="32808"/>
                  </a:cubicBezTo>
                  <a:cubicBezTo>
                    <a:pt x="7533" y="32850"/>
                    <a:pt x="6968" y="32557"/>
                    <a:pt x="6361" y="32494"/>
                  </a:cubicBezTo>
                  <a:cubicBezTo>
                    <a:pt x="6298" y="32494"/>
                    <a:pt x="6236" y="32473"/>
                    <a:pt x="6215" y="32453"/>
                  </a:cubicBezTo>
                  <a:cubicBezTo>
                    <a:pt x="5692" y="31909"/>
                    <a:pt x="4834" y="31699"/>
                    <a:pt x="4562" y="30925"/>
                  </a:cubicBezTo>
                  <a:cubicBezTo>
                    <a:pt x="4478" y="30883"/>
                    <a:pt x="4436" y="30862"/>
                    <a:pt x="4374" y="30841"/>
                  </a:cubicBezTo>
                  <a:cubicBezTo>
                    <a:pt x="3913" y="30611"/>
                    <a:pt x="3390" y="30590"/>
                    <a:pt x="3034" y="30130"/>
                  </a:cubicBezTo>
                  <a:cubicBezTo>
                    <a:pt x="2490" y="29293"/>
                    <a:pt x="1863" y="28498"/>
                    <a:pt x="1842" y="27431"/>
                  </a:cubicBezTo>
                  <a:cubicBezTo>
                    <a:pt x="1821" y="26594"/>
                    <a:pt x="1758" y="25757"/>
                    <a:pt x="1863" y="24941"/>
                  </a:cubicBezTo>
                  <a:cubicBezTo>
                    <a:pt x="1946" y="24146"/>
                    <a:pt x="2177" y="23330"/>
                    <a:pt x="2386" y="22514"/>
                  </a:cubicBezTo>
                  <a:cubicBezTo>
                    <a:pt x="2469" y="22242"/>
                    <a:pt x="2658" y="22012"/>
                    <a:pt x="2804" y="21782"/>
                  </a:cubicBezTo>
                  <a:cubicBezTo>
                    <a:pt x="2930" y="21572"/>
                    <a:pt x="3076" y="21363"/>
                    <a:pt x="3223" y="21070"/>
                  </a:cubicBezTo>
                  <a:cubicBezTo>
                    <a:pt x="2846" y="21049"/>
                    <a:pt x="2574" y="21070"/>
                    <a:pt x="2302" y="21028"/>
                  </a:cubicBezTo>
                  <a:cubicBezTo>
                    <a:pt x="1633" y="20903"/>
                    <a:pt x="1005" y="20589"/>
                    <a:pt x="419" y="20233"/>
                  </a:cubicBezTo>
                  <a:cubicBezTo>
                    <a:pt x="189" y="20108"/>
                    <a:pt x="84" y="19877"/>
                    <a:pt x="63" y="19585"/>
                  </a:cubicBezTo>
                  <a:cubicBezTo>
                    <a:pt x="0" y="18769"/>
                    <a:pt x="84" y="17994"/>
                    <a:pt x="314" y="17199"/>
                  </a:cubicBezTo>
                  <a:cubicBezTo>
                    <a:pt x="377" y="17032"/>
                    <a:pt x="482" y="16844"/>
                    <a:pt x="586" y="16655"/>
                  </a:cubicBezTo>
                  <a:cubicBezTo>
                    <a:pt x="1047" y="15944"/>
                    <a:pt x="1528" y="15253"/>
                    <a:pt x="2156" y="14647"/>
                  </a:cubicBezTo>
                  <a:cubicBezTo>
                    <a:pt x="2260" y="14542"/>
                    <a:pt x="2365" y="14458"/>
                    <a:pt x="2428" y="14333"/>
                  </a:cubicBezTo>
                  <a:cubicBezTo>
                    <a:pt x="2993" y="13391"/>
                    <a:pt x="3871" y="12784"/>
                    <a:pt x="4687" y="12136"/>
                  </a:cubicBezTo>
                  <a:cubicBezTo>
                    <a:pt x="4729" y="12115"/>
                    <a:pt x="4771" y="12052"/>
                    <a:pt x="4834" y="11947"/>
                  </a:cubicBezTo>
                  <a:cubicBezTo>
                    <a:pt x="4729" y="11864"/>
                    <a:pt x="4625" y="11801"/>
                    <a:pt x="4520" y="11738"/>
                  </a:cubicBezTo>
                  <a:cubicBezTo>
                    <a:pt x="4269" y="11634"/>
                    <a:pt x="3997" y="11550"/>
                    <a:pt x="3725" y="11487"/>
                  </a:cubicBezTo>
                  <a:cubicBezTo>
                    <a:pt x="2741" y="11278"/>
                    <a:pt x="2302" y="10169"/>
                    <a:pt x="2825" y="9332"/>
                  </a:cubicBezTo>
                  <a:cubicBezTo>
                    <a:pt x="2846" y="9311"/>
                    <a:pt x="2888" y="9290"/>
                    <a:pt x="2888" y="9248"/>
                  </a:cubicBezTo>
                  <a:cubicBezTo>
                    <a:pt x="3244" y="8390"/>
                    <a:pt x="3871" y="7742"/>
                    <a:pt x="4687" y="7261"/>
                  </a:cubicBezTo>
                  <a:cubicBezTo>
                    <a:pt x="4813" y="7198"/>
                    <a:pt x="4918" y="7093"/>
                    <a:pt x="5022" y="7009"/>
                  </a:cubicBezTo>
                  <a:cubicBezTo>
                    <a:pt x="5650" y="6465"/>
                    <a:pt x="6298" y="6068"/>
                    <a:pt x="7177" y="6152"/>
                  </a:cubicBezTo>
                  <a:cubicBezTo>
                    <a:pt x="7387" y="6172"/>
                    <a:pt x="7617" y="6089"/>
                    <a:pt x="7847" y="6047"/>
                  </a:cubicBezTo>
                  <a:cubicBezTo>
                    <a:pt x="9060" y="5775"/>
                    <a:pt x="10232" y="5942"/>
                    <a:pt x="11425" y="6193"/>
                  </a:cubicBezTo>
                  <a:cubicBezTo>
                    <a:pt x="11488" y="6005"/>
                    <a:pt x="11529" y="5796"/>
                    <a:pt x="11634" y="5587"/>
                  </a:cubicBezTo>
                  <a:cubicBezTo>
                    <a:pt x="11739" y="5419"/>
                    <a:pt x="11927" y="5315"/>
                    <a:pt x="12032" y="5126"/>
                  </a:cubicBezTo>
                  <a:cubicBezTo>
                    <a:pt x="12429" y="4457"/>
                    <a:pt x="12952" y="3976"/>
                    <a:pt x="13580" y="3557"/>
                  </a:cubicBezTo>
                  <a:cubicBezTo>
                    <a:pt x="13685" y="3494"/>
                    <a:pt x="13768" y="3390"/>
                    <a:pt x="13831" y="3306"/>
                  </a:cubicBezTo>
                  <a:cubicBezTo>
                    <a:pt x="14438" y="2574"/>
                    <a:pt x="15191" y="2134"/>
                    <a:pt x="16070" y="1737"/>
                  </a:cubicBezTo>
                  <a:cubicBezTo>
                    <a:pt x="16865" y="1381"/>
                    <a:pt x="17660" y="963"/>
                    <a:pt x="18476" y="628"/>
                  </a:cubicBezTo>
                  <a:cubicBezTo>
                    <a:pt x="19648" y="146"/>
                    <a:pt x="20903" y="0"/>
                    <a:pt x="22159" y="0"/>
                  </a:cubicBezTo>
                  <a:lnTo>
                    <a:pt x="24293" y="0"/>
                  </a:lnTo>
                  <a:cubicBezTo>
                    <a:pt x="24669" y="0"/>
                    <a:pt x="25025" y="42"/>
                    <a:pt x="25381" y="209"/>
                  </a:cubicBezTo>
                  <a:cubicBezTo>
                    <a:pt x="25946" y="439"/>
                    <a:pt x="26553" y="670"/>
                    <a:pt x="27117" y="900"/>
                  </a:cubicBezTo>
                  <a:cubicBezTo>
                    <a:pt x="27201" y="942"/>
                    <a:pt x="27285" y="963"/>
                    <a:pt x="27369" y="1004"/>
                  </a:cubicBezTo>
                  <a:cubicBezTo>
                    <a:pt x="27954" y="1360"/>
                    <a:pt x="28645" y="1590"/>
                    <a:pt x="28645" y="2364"/>
                  </a:cubicBezTo>
                  <a:cubicBezTo>
                    <a:pt x="28875" y="2511"/>
                    <a:pt x="28980" y="2406"/>
                    <a:pt x="29105" y="2343"/>
                  </a:cubicBezTo>
                  <a:cubicBezTo>
                    <a:pt x="30193" y="1716"/>
                    <a:pt x="31344" y="1695"/>
                    <a:pt x="32516" y="1799"/>
                  </a:cubicBezTo>
                  <a:cubicBezTo>
                    <a:pt x="32851" y="1820"/>
                    <a:pt x="33164" y="2009"/>
                    <a:pt x="33478" y="2134"/>
                  </a:cubicBezTo>
                  <a:cubicBezTo>
                    <a:pt x="34378" y="2532"/>
                    <a:pt x="35215" y="3013"/>
                    <a:pt x="35884" y="3703"/>
                  </a:cubicBezTo>
                  <a:cubicBezTo>
                    <a:pt x="36177" y="4017"/>
                    <a:pt x="36512" y="4289"/>
                    <a:pt x="36847" y="4540"/>
                  </a:cubicBezTo>
                  <a:cubicBezTo>
                    <a:pt x="37224" y="4833"/>
                    <a:pt x="37537" y="5147"/>
                    <a:pt x="37830" y="5503"/>
                  </a:cubicBezTo>
                  <a:cubicBezTo>
                    <a:pt x="38144" y="5921"/>
                    <a:pt x="38312" y="6382"/>
                    <a:pt x="38500" y="6863"/>
                  </a:cubicBezTo>
                  <a:cubicBezTo>
                    <a:pt x="38814" y="7763"/>
                    <a:pt x="38897" y="8641"/>
                    <a:pt x="38835" y="9562"/>
                  </a:cubicBezTo>
                  <a:lnTo>
                    <a:pt x="38835" y="10169"/>
                  </a:lnTo>
                  <a:cubicBezTo>
                    <a:pt x="38814" y="10901"/>
                    <a:pt x="38897" y="11571"/>
                    <a:pt x="39253" y="12240"/>
                  </a:cubicBezTo>
                  <a:cubicBezTo>
                    <a:pt x="39672" y="12931"/>
                    <a:pt x="39713" y="13768"/>
                    <a:pt x="39609" y="14563"/>
                  </a:cubicBezTo>
                  <a:cubicBezTo>
                    <a:pt x="39525" y="15128"/>
                    <a:pt x="39337" y="15651"/>
                    <a:pt x="38835" y="16048"/>
                  </a:cubicBezTo>
                  <a:cubicBezTo>
                    <a:pt x="38563" y="16279"/>
                    <a:pt x="38270" y="16530"/>
                    <a:pt x="37935" y="16802"/>
                  </a:cubicBezTo>
                  <a:cubicBezTo>
                    <a:pt x="38061" y="16885"/>
                    <a:pt x="38165" y="16990"/>
                    <a:pt x="38291" y="17011"/>
                  </a:cubicBezTo>
                  <a:cubicBezTo>
                    <a:pt x="39023" y="17241"/>
                    <a:pt x="39672" y="17576"/>
                    <a:pt x="40153" y="18141"/>
                  </a:cubicBezTo>
                  <a:cubicBezTo>
                    <a:pt x="40613" y="18727"/>
                    <a:pt x="41032" y="19354"/>
                    <a:pt x="41450" y="19961"/>
                  </a:cubicBezTo>
                  <a:cubicBezTo>
                    <a:pt x="41555" y="20087"/>
                    <a:pt x="41597" y="20275"/>
                    <a:pt x="41618" y="20442"/>
                  </a:cubicBezTo>
                  <a:cubicBezTo>
                    <a:pt x="41722" y="21133"/>
                    <a:pt x="41827" y="21802"/>
                    <a:pt x="41869" y="22493"/>
                  </a:cubicBezTo>
                  <a:cubicBezTo>
                    <a:pt x="41973" y="23790"/>
                    <a:pt x="41555" y="24941"/>
                    <a:pt x="40802" y="26029"/>
                  </a:cubicBezTo>
                  <a:cubicBezTo>
                    <a:pt x="40697" y="26175"/>
                    <a:pt x="40550" y="26343"/>
                    <a:pt x="40467" y="26489"/>
                  </a:cubicBezTo>
                  <a:cubicBezTo>
                    <a:pt x="40362" y="26699"/>
                    <a:pt x="40237" y="26908"/>
                    <a:pt x="40195" y="27117"/>
                  </a:cubicBezTo>
                  <a:cubicBezTo>
                    <a:pt x="40174" y="27535"/>
                    <a:pt x="39985" y="27870"/>
                    <a:pt x="39776" y="28247"/>
                  </a:cubicBezTo>
                  <a:cubicBezTo>
                    <a:pt x="39190" y="29230"/>
                    <a:pt x="38584" y="30256"/>
                    <a:pt x="37977" y="31260"/>
                  </a:cubicBezTo>
                  <a:cubicBezTo>
                    <a:pt x="37789" y="31532"/>
                    <a:pt x="37579" y="31804"/>
                    <a:pt x="37370" y="32097"/>
                  </a:cubicBezTo>
                  <a:cubicBezTo>
                    <a:pt x="37265" y="32243"/>
                    <a:pt x="37140" y="32411"/>
                    <a:pt x="36952" y="32641"/>
                  </a:cubicBezTo>
                  <a:cubicBezTo>
                    <a:pt x="38625" y="32411"/>
                    <a:pt x="40195" y="32557"/>
                    <a:pt x="41806" y="32536"/>
                  </a:cubicBezTo>
                  <a:cubicBezTo>
                    <a:pt x="42057" y="33038"/>
                    <a:pt x="42329" y="33499"/>
                    <a:pt x="42538" y="33980"/>
                  </a:cubicBezTo>
                  <a:cubicBezTo>
                    <a:pt x="42664" y="34252"/>
                    <a:pt x="42580" y="34608"/>
                    <a:pt x="42392" y="34880"/>
                  </a:cubicBezTo>
                  <a:cubicBezTo>
                    <a:pt x="41848" y="35717"/>
                    <a:pt x="41659" y="36658"/>
                    <a:pt x="41450" y="37600"/>
                  </a:cubicBezTo>
                  <a:cubicBezTo>
                    <a:pt x="41346" y="38102"/>
                    <a:pt x="41220" y="38604"/>
                    <a:pt x="41032" y="39064"/>
                  </a:cubicBezTo>
                  <a:cubicBezTo>
                    <a:pt x="40718" y="39880"/>
                    <a:pt x="40676" y="40738"/>
                    <a:pt x="40509" y="41575"/>
                  </a:cubicBezTo>
                  <a:cubicBezTo>
                    <a:pt x="40299" y="42621"/>
                    <a:pt x="40195" y="43668"/>
                    <a:pt x="40258" y="44714"/>
                  </a:cubicBezTo>
                  <a:cubicBezTo>
                    <a:pt x="40278" y="45174"/>
                    <a:pt x="40278" y="45593"/>
                    <a:pt x="39776" y="45823"/>
                  </a:cubicBezTo>
                  <a:cubicBezTo>
                    <a:pt x="39651" y="45865"/>
                    <a:pt x="39609" y="46116"/>
                    <a:pt x="39546" y="46262"/>
                  </a:cubicBezTo>
                  <a:cubicBezTo>
                    <a:pt x="39504" y="46555"/>
                    <a:pt x="39462" y="46848"/>
                    <a:pt x="39441" y="47099"/>
                  </a:cubicBezTo>
                  <a:cubicBezTo>
                    <a:pt x="39358" y="47936"/>
                    <a:pt x="39316" y="48752"/>
                    <a:pt x="39107" y="49568"/>
                  </a:cubicBezTo>
                  <a:cubicBezTo>
                    <a:pt x="39044" y="49798"/>
                    <a:pt x="39044" y="50049"/>
                    <a:pt x="39023" y="50321"/>
                  </a:cubicBezTo>
                  <a:cubicBezTo>
                    <a:pt x="39023" y="50677"/>
                    <a:pt x="38981" y="51054"/>
                    <a:pt x="38835" y="51409"/>
                  </a:cubicBezTo>
                  <a:cubicBezTo>
                    <a:pt x="37935" y="51556"/>
                    <a:pt x="37014" y="51451"/>
                    <a:pt x="36115" y="51619"/>
                  </a:cubicBezTo>
                  <a:cubicBezTo>
                    <a:pt x="36073" y="52037"/>
                    <a:pt x="36261" y="52393"/>
                    <a:pt x="36324" y="52728"/>
                  </a:cubicBezTo>
                  <a:cubicBezTo>
                    <a:pt x="36408" y="53062"/>
                    <a:pt x="36408" y="53439"/>
                    <a:pt x="36533" y="53711"/>
                  </a:cubicBezTo>
                  <a:cubicBezTo>
                    <a:pt x="36826" y="54339"/>
                    <a:pt x="36700" y="55029"/>
                    <a:pt x="36680" y="55657"/>
                  </a:cubicBezTo>
                  <a:cubicBezTo>
                    <a:pt x="36638" y="55887"/>
                    <a:pt x="36408" y="56117"/>
                    <a:pt x="36261" y="56389"/>
                  </a:cubicBezTo>
                  <a:cubicBezTo>
                    <a:pt x="36596" y="56829"/>
                    <a:pt x="36952" y="57310"/>
                    <a:pt x="37370" y="57833"/>
                  </a:cubicBezTo>
                  <a:cubicBezTo>
                    <a:pt x="37789" y="56912"/>
                    <a:pt x="38186" y="56096"/>
                    <a:pt x="38584" y="55280"/>
                  </a:cubicBezTo>
                  <a:cubicBezTo>
                    <a:pt x="38688" y="55071"/>
                    <a:pt x="38730" y="54841"/>
                    <a:pt x="38835" y="54652"/>
                  </a:cubicBezTo>
                  <a:cubicBezTo>
                    <a:pt x="38939" y="54485"/>
                    <a:pt x="39107" y="54297"/>
                    <a:pt x="39295" y="54129"/>
                  </a:cubicBezTo>
                  <a:cubicBezTo>
                    <a:pt x="39421" y="54004"/>
                    <a:pt x="39651" y="53920"/>
                    <a:pt x="39755" y="53795"/>
                  </a:cubicBezTo>
                  <a:cubicBezTo>
                    <a:pt x="40258" y="53230"/>
                    <a:pt x="40906" y="53292"/>
                    <a:pt x="41513" y="53439"/>
                  </a:cubicBezTo>
                  <a:cubicBezTo>
                    <a:pt x="42015" y="53544"/>
                    <a:pt x="42350" y="53962"/>
                    <a:pt x="42475" y="54443"/>
                  </a:cubicBezTo>
                  <a:cubicBezTo>
                    <a:pt x="42873" y="55908"/>
                    <a:pt x="42873" y="57373"/>
                    <a:pt x="42224" y="58795"/>
                  </a:cubicBezTo>
                  <a:cubicBezTo>
                    <a:pt x="42120" y="59005"/>
                    <a:pt x="41973" y="59193"/>
                    <a:pt x="41827" y="59339"/>
                  </a:cubicBezTo>
                  <a:lnTo>
                    <a:pt x="40258" y="60909"/>
                  </a:lnTo>
                  <a:cubicBezTo>
                    <a:pt x="40027" y="61139"/>
                    <a:pt x="39776" y="61285"/>
                    <a:pt x="39441" y="61306"/>
                  </a:cubicBezTo>
                  <a:cubicBezTo>
                    <a:pt x="39107" y="61348"/>
                    <a:pt x="38793" y="61495"/>
                    <a:pt x="38479" y="61599"/>
                  </a:cubicBezTo>
                  <a:cubicBezTo>
                    <a:pt x="37998" y="61746"/>
                    <a:pt x="37621" y="61599"/>
                    <a:pt x="37454" y="61118"/>
                  </a:cubicBezTo>
                  <a:cubicBezTo>
                    <a:pt x="37328" y="60720"/>
                    <a:pt x="37245" y="60302"/>
                    <a:pt x="37140" y="59883"/>
                  </a:cubicBezTo>
                  <a:cubicBezTo>
                    <a:pt x="37119" y="59758"/>
                    <a:pt x="37098" y="59611"/>
                    <a:pt x="36993" y="59507"/>
                  </a:cubicBezTo>
                  <a:cubicBezTo>
                    <a:pt x="36742" y="59256"/>
                    <a:pt x="36596" y="59005"/>
                    <a:pt x="36596" y="58670"/>
                  </a:cubicBezTo>
                  <a:cubicBezTo>
                    <a:pt x="36596" y="58565"/>
                    <a:pt x="36533" y="58419"/>
                    <a:pt x="36491" y="58356"/>
                  </a:cubicBezTo>
                  <a:cubicBezTo>
                    <a:pt x="36198" y="57958"/>
                    <a:pt x="35884" y="57582"/>
                    <a:pt x="35633" y="57205"/>
                  </a:cubicBezTo>
                  <a:cubicBezTo>
                    <a:pt x="35466" y="56954"/>
                    <a:pt x="35340" y="56724"/>
                    <a:pt x="35152" y="56410"/>
                  </a:cubicBezTo>
                  <a:cubicBezTo>
                    <a:pt x="35048" y="56410"/>
                    <a:pt x="34838" y="56368"/>
                    <a:pt x="34713" y="56410"/>
                  </a:cubicBezTo>
                  <a:cubicBezTo>
                    <a:pt x="34336" y="56598"/>
                    <a:pt x="33959" y="56619"/>
                    <a:pt x="33541" y="56619"/>
                  </a:cubicBezTo>
                  <a:cubicBezTo>
                    <a:pt x="33353" y="56619"/>
                    <a:pt x="33143" y="56682"/>
                    <a:pt x="32955" y="56724"/>
                  </a:cubicBezTo>
                  <a:cubicBezTo>
                    <a:pt x="32348" y="56912"/>
                    <a:pt x="32097" y="56808"/>
                    <a:pt x="31783" y="56264"/>
                  </a:cubicBezTo>
                  <a:cubicBezTo>
                    <a:pt x="31511" y="55782"/>
                    <a:pt x="31511" y="55782"/>
                    <a:pt x="30988" y="55385"/>
                  </a:cubicBezTo>
                  <a:cubicBezTo>
                    <a:pt x="30674" y="55552"/>
                    <a:pt x="30444" y="55803"/>
                    <a:pt x="30340" y="56117"/>
                  </a:cubicBezTo>
                  <a:cubicBezTo>
                    <a:pt x="30214" y="56494"/>
                    <a:pt x="29921" y="56640"/>
                    <a:pt x="29670" y="56808"/>
                  </a:cubicBezTo>
                  <a:cubicBezTo>
                    <a:pt x="29294" y="56808"/>
                    <a:pt x="28938" y="56598"/>
                    <a:pt x="28582" y="56849"/>
                  </a:cubicBezTo>
                  <a:cubicBezTo>
                    <a:pt x="27933" y="56891"/>
                    <a:pt x="27369" y="56745"/>
                    <a:pt x="26845" y="56305"/>
                  </a:cubicBezTo>
                  <a:cubicBezTo>
                    <a:pt x="26469" y="55992"/>
                    <a:pt x="25946" y="55992"/>
                    <a:pt x="25527" y="55782"/>
                  </a:cubicBezTo>
                  <a:cubicBezTo>
                    <a:pt x="25318" y="55678"/>
                    <a:pt x="25025" y="55761"/>
                    <a:pt x="24816" y="55950"/>
                  </a:cubicBezTo>
                  <a:cubicBezTo>
                    <a:pt x="24586" y="56159"/>
                    <a:pt x="24335" y="56326"/>
                    <a:pt x="24230" y="56640"/>
                  </a:cubicBezTo>
                  <a:cubicBezTo>
                    <a:pt x="24188" y="56745"/>
                    <a:pt x="24146" y="56849"/>
                    <a:pt x="24063" y="56933"/>
                  </a:cubicBezTo>
                  <a:cubicBezTo>
                    <a:pt x="23414" y="57582"/>
                    <a:pt x="23519" y="58356"/>
                    <a:pt x="23770" y="59088"/>
                  </a:cubicBezTo>
                  <a:cubicBezTo>
                    <a:pt x="23916" y="59444"/>
                    <a:pt x="23874" y="59653"/>
                    <a:pt x="23602" y="59883"/>
                  </a:cubicBezTo>
                  <a:cubicBezTo>
                    <a:pt x="23330" y="60093"/>
                    <a:pt x="23121" y="60365"/>
                    <a:pt x="22724" y="60406"/>
                  </a:cubicBezTo>
                  <a:cubicBezTo>
                    <a:pt x="22514" y="60448"/>
                    <a:pt x="22347" y="60595"/>
                    <a:pt x="22138" y="60699"/>
                  </a:cubicBezTo>
                  <a:cubicBezTo>
                    <a:pt x="22138" y="61013"/>
                    <a:pt x="22305" y="61202"/>
                    <a:pt x="22493" y="61348"/>
                  </a:cubicBezTo>
                  <a:cubicBezTo>
                    <a:pt x="22870" y="61662"/>
                    <a:pt x="23247" y="61955"/>
                    <a:pt x="23623" y="62269"/>
                  </a:cubicBezTo>
                  <a:cubicBezTo>
                    <a:pt x="23958" y="62583"/>
                    <a:pt x="24251" y="62917"/>
                    <a:pt x="24586" y="63294"/>
                  </a:cubicBezTo>
                  <a:cubicBezTo>
                    <a:pt x="24795" y="63168"/>
                    <a:pt x="24879" y="62917"/>
                    <a:pt x="24962" y="62750"/>
                  </a:cubicBezTo>
                  <a:cubicBezTo>
                    <a:pt x="25025" y="62562"/>
                    <a:pt x="25130" y="62373"/>
                    <a:pt x="25192" y="62185"/>
                  </a:cubicBezTo>
                  <a:cubicBezTo>
                    <a:pt x="25318" y="61767"/>
                    <a:pt x="25506" y="61411"/>
                    <a:pt x="25820" y="61097"/>
                  </a:cubicBezTo>
                  <a:cubicBezTo>
                    <a:pt x="25946" y="60971"/>
                    <a:pt x="26029" y="60762"/>
                    <a:pt x="26155" y="60595"/>
                  </a:cubicBezTo>
                  <a:cubicBezTo>
                    <a:pt x="26385" y="60344"/>
                    <a:pt x="26657" y="60051"/>
                    <a:pt x="26950" y="59821"/>
                  </a:cubicBezTo>
                  <a:cubicBezTo>
                    <a:pt x="27306" y="59549"/>
                    <a:pt x="27724" y="59339"/>
                    <a:pt x="28122" y="59109"/>
                  </a:cubicBezTo>
                  <a:cubicBezTo>
                    <a:pt x="28247" y="59026"/>
                    <a:pt x="28373" y="59005"/>
                    <a:pt x="28519" y="58984"/>
                  </a:cubicBezTo>
                  <a:cubicBezTo>
                    <a:pt x="28896" y="58942"/>
                    <a:pt x="29314" y="58984"/>
                    <a:pt x="29712" y="58942"/>
                  </a:cubicBezTo>
                  <a:cubicBezTo>
                    <a:pt x="29942" y="58942"/>
                    <a:pt x="30193" y="59026"/>
                    <a:pt x="30319" y="59214"/>
                  </a:cubicBezTo>
                  <a:cubicBezTo>
                    <a:pt x="30821" y="59821"/>
                    <a:pt x="31135" y="60511"/>
                    <a:pt x="30716" y="61327"/>
                  </a:cubicBezTo>
                  <a:cubicBezTo>
                    <a:pt x="30507" y="61767"/>
                    <a:pt x="30235" y="62164"/>
                    <a:pt x="29942" y="62562"/>
                  </a:cubicBezTo>
                  <a:cubicBezTo>
                    <a:pt x="29586" y="63064"/>
                    <a:pt x="29252" y="63587"/>
                    <a:pt x="28959" y="64152"/>
                  </a:cubicBezTo>
                  <a:cubicBezTo>
                    <a:pt x="28540" y="64989"/>
                    <a:pt x="27808" y="65533"/>
                    <a:pt x="26950" y="65888"/>
                  </a:cubicBezTo>
                  <a:cubicBezTo>
                    <a:pt x="26364" y="66098"/>
                    <a:pt x="25757" y="66035"/>
                    <a:pt x="25172" y="65930"/>
                  </a:cubicBezTo>
                  <a:cubicBezTo>
                    <a:pt x="24983" y="65909"/>
                    <a:pt x="24858" y="65742"/>
                    <a:pt x="24858" y="65575"/>
                  </a:cubicBezTo>
                  <a:cubicBezTo>
                    <a:pt x="24816" y="64989"/>
                    <a:pt x="24460" y="64654"/>
                    <a:pt x="24125" y="64256"/>
                  </a:cubicBezTo>
                  <a:cubicBezTo>
                    <a:pt x="23958" y="64110"/>
                    <a:pt x="23832" y="63922"/>
                    <a:pt x="23707" y="63733"/>
                  </a:cubicBezTo>
                  <a:cubicBezTo>
                    <a:pt x="23330" y="63210"/>
                    <a:pt x="22870" y="62792"/>
                    <a:pt x="22368" y="62394"/>
                  </a:cubicBezTo>
                  <a:cubicBezTo>
                    <a:pt x="21928" y="62059"/>
                    <a:pt x="21447" y="61704"/>
                    <a:pt x="21217" y="61139"/>
                  </a:cubicBezTo>
                  <a:cubicBezTo>
                    <a:pt x="21133" y="61223"/>
                    <a:pt x="21091" y="61139"/>
                    <a:pt x="21029" y="61097"/>
                  </a:cubicBezTo>
                  <a:close/>
                  <a:moveTo>
                    <a:pt x="15463" y="39357"/>
                  </a:moveTo>
                  <a:lnTo>
                    <a:pt x="15798" y="39357"/>
                  </a:lnTo>
                  <a:cubicBezTo>
                    <a:pt x="18602" y="39378"/>
                    <a:pt x="21384" y="39232"/>
                    <a:pt x="24146" y="39671"/>
                  </a:cubicBezTo>
                  <a:cubicBezTo>
                    <a:pt x="25255" y="39860"/>
                    <a:pt x="26343" y="39901"/>
                    <a:pt x="27389" y="40278"/>
                  </a:cubicBezTo>
                  <a:cubicBezTo>
                    <a:pt x="27620" y="40362"/>
                    <a:pt x="27871" y="40466"/>
                    <a:pt x="28226" y="40257"/>
                  </a:cubicBezTo>
                  <a:cubicBezTo>
                    <a:pt x="28080" y="40173"/>
                    <a:pt x="27996" y="40152"/>
                    <a:pt x="27933" y="40090"/>
                  </a:cubicBezTo>
                  <a:cubicBezTo>
                    <a:pt x="27306" y="39546"/>
                    <a:pt x="26615" y="39127"/>
                    <a:pt x="25716" y="39127"/>
                  </a:cubicBezTo>
                  <a:cubicBezTo>
                    <a:pt x="25611" y="39127"/>
                    <a:pt x="25527" y="39043"/>
                    <a:pt x="25402" y="38981"/>
                  </a:cubicBezTo>
                  <a:cubicBezTo>
                    <a:pt x="25527" y="38855"/>
                    <a:pt x="25611" y="38751"/>
                    <a:pt x="25716" y="38646"/>
                  </a:cubicBezTo>
                  <a:cubicBezTo>
                    <a:pt x="24753" y="38227"/>
                    <a:pt x="23728" y="38081"/>
                    <a:pt x="22703" y="38039"/>
                  </a:cubicBezTo>
                  <a:cubicBezTo>
                    <a:pt x="21656" y="37997"/>
                    <a:pt x="20589" y="38081"/>
                    <a:pt x="19543" y="38123"/>
                  </a:cubicBezTo>
                  <a:cubicBezTo>
                    <a:pt x="19125" y="38165"/>
                    <a:pt x="18664" y="38186"/>
                    <a:pt x="18288" y="38353"/>
                  </a:cubicBezTo>
                  <a:cubicBezTo>
                    <a:pt x="17451" y="38751"/>
                    <a:pt x="16593" y="38960"/>
                    <a:pt x="15693" y="39169"/>
                  </a:cubicBezTo>
                  <a:cubicBezTo>
                    <a:pt x="15630" y="39211"/>
                    <a:pt x="15547" y="39315"/>
                    <a:pt x="15463" y="39357"/>
                  </a:cubicBezTo>
                  <a:cubicBezTo>
                    <a:pt x="15149" y="39253"/>
                    <a:pt x="14856" y="39378"/>
                    <a:pt x="14584" y="39483"/>
                  </a:cubicBezTo>
                  <a:cubicBezTo>
                    <a:pt x="14375" y="39567"/>
                    <a:pt x="14187" y="39525"/>
                    <a:pt x="14082" y="39253"/>
                  </a:cubicBezTo>
                  <a:cubicBezTo>
                    <a:pt x="14249" y="38897"/>
                    <a:pt x="14626" y="38813"/>
                    <a:pt x="14961" y="38688"/>
                  </a:cubicBezTo>
                  <a:cubicBezTo>
                    <a:pt x="15170" y="38604"/>
                    <a:pt x="15421" y="38583"/>
                    <a:pt x="15630" y="38499"/>
                  </a:cubicBezTo>
                  <a:cubicBezTo>
                    <a:pt x="16509" y="38081"/>
                    <a:pt x="17451" y="37851"/>
                    <a:pt x="18371" y="37579"/>
                  </a:cubicBezTo>
                  <a:cubicBezTo>
                    <a:pt x="18790" y="37453"/>
                    <a:pt x="19208" y="37391"/>
                    <a:pt x="19627" y="37391"/>
                  </a:cubicBezTo>
                  <a:cubicBezTo>
                    <a:pt x="20506" y="37391"/>
                    <a:pt x="21405" y="37432"/>
                    <a:pt x="22263" y="37391"/>
                  </a:cubicBezTo>
                  <a:cubicBezTo>
                    <a:pt x="23916" y="37349"/>
                    <a:pt x="25423" y="37809"/>
                    <a:pt x="26887" y="38437"/>
                  </a:cubicBezTo>
                  <a:cubicBezTo>
                    <a:pt x="27138" y="38541"/>
                    <a:pt x="27306" y="38730"/>
                    <a:pt x="27557" y="38855"/>
                  </a:cubicBezTo>
                  <a:cubicBezTo>
                    <a:pt x="27724" y="38960"/>
                    <a:pt x="27933" y="39106"/>
                    <a:pt x="28143" y="39169"/>
                  </a:cubicBezTo>
                  <a:cubicBezTo>
                    <a:pt x="28519" y="39336"/>
                    <a:pt x="28875" y="39462"/>
                    <a:pt x="29273" y="39587"/>
                  </a:cubicBezTo>
                  <a:cubicBezTo>
                    <a:pt x="29335" y="39629"/>
                    <a:pt x="29398" y="39587"/>
                    <a:pt x="29607" y="39587"/>
                  </a:cubicBezTo>
                  <a:cubicBezTo>
                    <a:pt x="29398" y="39441"/>
                    <a:pt x="29335" y="39336"/>
                    <a:pt x="29189" y="39253"/>
                  </a:cubicBezTo>
                  <a:cubicBezTo>
                    <a:pt x="28352" y="38792"/>
                    <a:pt x="27515" y="38311"/>
                    <a:pt x="26657" y="37851"/>
                  </a:cubicBezTo>
                  <a:cubicBezTo>
                    <a:pt x="26469" y="37746"/>
                    <a:pt x="26301" y="37600"/>
                    <a:pt x="26113" y="37642"/>
                  </a:cubicBezTo>
                  <a:cubicBezTo>
                    <a:pt x="25402" y="37663"/>
                    <a:pt x="24858" y="37349"/>
                    <a:pt x="24251" y="37035"/>
                  </a:cubicBezTo>
                  <a:cubicBezTo>
                    <a:pt x="23937" y="36867"/>
                    <a:pt x="23623" y="36805"/>
                    <a:pt x="23268" y="36805"/>
                  </a:cubicBezTo>
                  <a:cubicBezTo>
                    <a:pt x="22347" y="36805"/>
                    <a:pt x="21426" y="36847"/>
                    <a:pt x="20506" y="36805"/>
                  </a:cubicBezTo>
                  <a:cubicBezTo>
                    <a:pt x="19041" y="36721"/>
                    <a:pt x="17639" y="36951"/>
                    <a:pt x="16258" y="37474"/>
                  </a:cubicBezTo>
                  <a:cubicBezTo>
                    <a:pt x="15358" y="37809"/>
                    <a:pt x="14501" y="38186"/>
                    <a:pt x="13705" y="38792"/>
                  </a:cubicBezTo>
                  <a:cubicBezTo>
                    <a:pt x="13685" y="38960"/>
                    <a:pt x="13664" y="39211"/>
                    <a:pt x="13643" y="39420"/>
                  </a:cubicBezTo>
                  <a:cubicBezTo>
                    <a:pt x="13601" y="39629"/>
                    <a:pt x="13266" y="39650"/>
                    <a:pt x="13266" y="39901"/>
                  </a:cubicBezTo>
                  <a:cubicBezTo>
                    <a:pt x="14103" y="40027"/>
                    <a:pt x="14773" y="39734"/>
                    <a:pt x="15463" y="39357"/>
                  </a:cubicBezTo>
                  <a:close/>
                  <a:moveTo>
                    <a:pt x="38584" y="44170"/>
                  </a:moveTo>
                  <a:cubicBezTo>
                    <a:pt x="38291" y="44149"/>
                    <a:pt x="38040" y="44086"/>
                    <a:pt x="37747" y="44065"/>
                  </a:cubicBezTo>
                  <a:cubicBezTo>
                    <a:pt x="37517" y="44044"/>
                    <a:pt x="37307" y="43981"/>
                    <a:pt x="37098" y="43940"/>
                  </a:cubicBezTo>
                  <a:cubicBezTo>
                    <a:pt x="36910" y="43877"/>
                    <a:pt x="36826" y="43626"/>
                    <a:pt x="36910" y="43417"/>
                  </a:cubicBezTo>
                  <a:cubicBezTo>
                    <a:pt x="36972" y="43228"/>
                    <a:pt x="37077" y="43124"/>
                    <a:pt x="37286" y="43124"/>
                  </a:cubicBezTo>
                  <a:cubicBezTo>
                    <a:pt x="37496" y="43124"/>
                    <a:pt x="37663" y="43145"/>
                    <a:pt x="37872" y="43145"/>
                  </a:cubicBezTo>
                  <a:cubicBezTo>
                    <a:pt x="38040" y="43145"/>
                    <a:pt x="38270" y="43186"/>
                    <a:pt x="38374" y="43103"/>
                  </a:cubicBezTo>
                  <a:cubicBezTo>
                    <a:pt x="38856" y="42705"/>
                    <a:pt x="39400" y="42454"/>
                    <a:pt x="39504" y="41680"/>
                  </a:cubicBezTo>
                  <a:cubicBezTo>
                    <a:pt x="39651" y="40487"/>
                    <a:pt x="39818" y="39253"/>
                    <a:pt x="40383" y="38123"/>
                  </a:cubicBezTo>
                  <a:cubicBezTo>
                    <a:pt x="40425" y="38081"/>
                    <a:pt x="40446" y="38018"/>
                    <a:pt x="40446" y="37976"/>
                  </a:cubicBezTo>
                  <a:cubicBezTo>
                    <a:pt x="40634" y="36930"/>
                    <a:pt x="40990" y="35926"/>
                    <a:pt x="41408" y="34963"/>
                  </a:cubicBezTo>
                  <a:cubicBezTo>
                    <a:pt x="41492" y="34796"/>
                    <a:pt x="41513" y="34650"/>
                    <a:pt x="41366" y="34440"/>
                  </a:cubicBezTo>
                  <a:cubicBezTo>
                    <a:pt x="41220" y="34461"/>
                    <a:pt x="41053" y="34440"/>
                    <a:pt x="40885" y="34524"/>
                  </a:cubicBezTo>
                  <a:cubicBezTo>
                    <a:pt x="40006" y="34922"/>
                    <a:pt x="39023" y="35068"/>
                    <a:pt x="38228" y="35612"/>
                  </a:cubicBezTo>
                  <a:cubicBezTo>
                    <a:pt x="38061" y="35717"/>
                    <a:pt x="37872" y="35821"/>
                    <a:pt x="37705" y="35884"/>
                  </a:cubicBezTo>
                  <a:cubicBezTo>
                    <a:pt x="36282" y="36344"/>
                    <a:pt x="35299" y="37370"/>
                    <a:pt x="34378" y="38458"/>
                  </a:cubicBezTo>
                  <a:cubicBezTo>
                    <a:pt x="34273" y="38604"/>
                    <a:pt x="34169" y="38751"/>
                    <a:pt x="34106" y="38918"/>
                  </a:cubicBezTo>
                  <a:cubicBezTo>
                    <a:pt x="33939" y="39378"/>
                    <a:pt x="33750" y="39860"/>
                    <a:pt x="33332" y="40215"/>
                  </a:cubicBezTo>
                  <a:cubicBezTo>
                    <a:pt x="33227" y="40299"/>
                    <a:pt x="33164" y="40445"/>
                    <a:pt x="33143" y="40613"/>
                  </a:cubicBezTo>
                  <a:cubicBezTo>
                    <a:pt x="33102" y="40948"/>
                    <a:pt x="33102" y="41303"/>
                    <a:pt x="33018" y="41638"/>
                  </a:cubicBezTo>
                  <a:cubicBezTo>
                    <a:pt x="32934" y="41973"/>
                    <a:pt x="32725" y="42308"/>
                    <a:pt x="32641" y="42642"/>
                  </a:cubicBezTo>
                  <a:cubicBezTo>
                    <a:pt x="32537" y="43019"/>
                    <a:pt x="32537" y="43375"/>
                    <a:pt x="32474" y="43751"/>
                  </a:cubicBezTo>
                  <a:lnTo>
                    <a:pt x="32076" y="46032"/>
                  </a:lnTo>
                  <a:cubicBezTo>
                    <a:pt x="31783" y="47727"/>
                    <a:pt x="31658" y="49484"/>
                    <a:pt x="31239" y="51179"/>
                  </a:cubicBezTo>
                  <a:cubicBezTo>
                    <a:pt x="31009" y="52121"/>
                    <a:pt x="30800" y="53062"/>
                    <a:pt x="30800" y="54088"/>
                  </a:cubicBezTo>
                  <a:cubicBezTo>
                    <a:pt x="30926" y="54004"/>
                    <a:pt x="31051" y="53941"/>
                    <a:pt x="31177" y="53878"/>
                  </a:cubicBezTo>
                  <a:cubicBezTo>
                    <a:pt x="31386" y="53711"/>
                    <a:pt x="31595" y="53564"/>
                    <a:pt x="31783" y="53397"/>
                  </a:cubicBezTo>
                  <a:cubicBezTo>
                    <a:pt x="31993" y="53209"/>
                    <a:pt x="32202" y="53000"/>
                    <a:pt x="32432" y="52853"/>
                  </a:cubicBezTo>
                  <a:cubicBezTo>
                    <a:pt x="33248" y="52330"/>
                    <a:pt x="34064" y="51807"/>
                    <a:pt x="34901" y="51305"/>
                  </a:cubicBezTo>
                  <a:cubicBezTo>
                    <a:pt x="35089" y="51179"/>
                    <a:pt x="35320" y="51095"/>
                    <a:pt x="35529" y="51054"/>
                  </a:cubicBezTo>
                  <a:cubicBezTo>
                    <a:pt x="36198" y="50844"/>
                    <a:pt x="36910" y="50656"/>
                    <a:pt x="37621" y="50656"/>
                  </a:cubicBezTo>
                  <a:cubicBezTo>
                    <a:pt x="37747" y="50656"/>
                    <a:pt x="37872" y="50593"/>
                    <a:pt x="38040" y="50572"/>
                  </a:cubicBezTo>
                  <a:cubicBezTo>
                    <a:pt x="38061" y="50217"/>
                    <a:pt x="38061" y="49903"/>
                    <a:pt x="38081" y="49610"/>
                  </a:cubicBezTo>
                  <a:cubicBezTo>
                    <a:pt x="38144" y="49275"/>
                    <a:pt x="38249" y="48961"/>
                    <a:pt x="38291" y="48606"/>
                  </a:cubicBezTo>
                  <a:cubicBezTo>
                    <a:pt x="38353" y="48250"/>
                    <a:pt x="38374" y="47873"/>
                    <a:pt x="38395" y="47518"/>
                  </a:cubicBezTo>
                  <a:cubicBezTo>
                    <a:pt x="38270" y="47455"/>
                    <a:pt x="38186" y="47434"/>
                    <a:pt x="38144" y="47413"/>
                  </a:cubicBezTo>
                  <a:cubicBezTo>
                    <a:pt x="37642" y="47204"/>
                    <a:pt x="37600" y="46890"/>
                    <a:pt x="37935" y="46513"/>
                  </a:cubicBezTo>
                  <a:cubicBezTo>
                    <a:pt x="38123" y="46304"/>
                    <a:pt x="38395" y="46199"/>
                    <a:pt x="38500" y="45886"/>
                  </a:cubicBezTo>
                  <a:cubicBezTo>
                    <a:pt x="38563" y="45760"/>
                    <a:pt x="38646" y="45634"/>
                    <a:pt x="38458" y="45509"/>
                  </a:cubicBezTo>
                  <a:cubicBezTo>
                    <a:pt x="38144" y="45802"/>
                    <a:pt x="37768" y="45990"/>
                    <a:pt x="37307" y="45886"/>
                  </a:cubicBezTo>
                  <a:cubicBezTo>
                    <a:pt x="37098" y="45844"/>
                    <a:pt x="36931" y="45739"/>
                    <a:pt x="36889" y="45530"/>
                  </a:cubicBezTo>
                  <a:cubicBezTo>
                    <a:pt x="36826" y="45321"/>
                    <a:pt x="36931" y="45090"/>
                    <a:pt x="37224" y="45007"/>
                  </a:cubicBezTo>
                  <a:cubicBezTo>
                    <a:pt x="37726" y="44818"/>
                    <a:pt x="38165" y="44505"/>
                    <a:pt x="38584" y="44170"/>
                  </a:cubicBezTo>
                  <a:cubicBezTo>
                    <a:pt x="38584" y="44128"/>
                    <a:pt x="38584" y="44065"/>
                    <a:pt x="38605" y="44044"/>
                  </a:cubicBezTo>
                  <a:cubicBezTo>
                    <a:pt x="38605" y="44086"/>
                    <a:pt x="38584" y="44128"/>
                    <a:pt x="38584" y="44170"/>
                  </a:cubicBezTo>
                  <a:close/>
                  <a:moveTo>
                    <a:pt x="37391" y="16048"/>
                  </a:moveTo>
                  <a:cubicBezTo>
                    <a:pt x="37558" y="15902"/>
                    <a:pt x="37705" y="15776"/>
                    <a:pt x="37851" y="15630"/>
                  </a:cubicBezTo>
                  <a:cubicBezTo>
                    <a:pt x="38353" y="15191"/>
                    <a:pt x="38563" y="14647"/>
                    <a:pt x="38542" y="13956"/>
                  </a:cubicBezTo>
                  <a:cubicBezTo>
                    <a:pt x="38500" y="13349"/>
                    <a:pt x="38353" y="12826"/>
                    <a:pt x="38061" y="12345"/>
                  </a:cubicBezTo>
                  <a:cubicBezTo>
                    <a:pt x="37809" y="11864"/>
                    <a:pt x="37705" y="11403"/>
                    <a:pt x="37726" y="10880"/>
                  </a:cubicBezTo>
                  <a:cubicBezTo>
                    <a:pt x="37747" y="10357"/>
                    <a:pt x="37726" y="9855"/>
                    <a:pt x="37726" y="9332"/>
                  </a:cubicBezTo>
                  <a:cubicBezTo>
                    <a:pt x="37747" y="8683"/>
                    <a:pt x="37642" y="8056"/>
                    <a:pt x="37454" y="7407"/>
                  </a:cubicBezTo>
                  <a:cubicBezTo>
                    <a:pt x="37245" y="6528"/>
                    <a:pt x="36805" y="5900"/>
                    <a:pt x="36094" y="5377"/>
                  </a:cubicBezTo>
                  <a:cubicBezTo>
                    <a:pt x="35759" y="5126"/>
                    <a:pt x="35424" y="4854"/>
                    <a:pt x="35131" y="4540"/>
                  </a:cubicBezTo>
                  <a:cubicBezTo>
                    <a:pt x="34566" y="3913"/>
                    <a:pt x="33834" y="3536"/>
                    <a:pt x="33102" y="3159"/>
                  </a:cubicBezTo>
                  <a:cubicBezTo>
                    <a:pt x="32537" y="2908"/>
                    <a:pt x="31972" y="2804"/>
                    <a:pt x="31344" y="2825"/>
                  </a:cubicBezTo>
                  <a:cubicBezTo>
                    <a:pt x="30089" y="2867"/>
                    <a:pt x="29022" y="3327"/>
                    <a:pt x="28205" y="4289"/>
                  </a:cubicBezTo>
                  <a:cubicBezTo>
                    <a:pt x="28017" y="4499"/>
                    <a:pt x="27808" y="4708"/>
                    <a:pt x="27599" y="4896"/>
                  </a:cubicBezTo>
                  <a:cubicBezTo>
                    <a:pt x="27452" y="5001"/>
                    <a:pt x="27243" y="5064"/>
                    <a:pt x="27055" y="5064"/>
                  </a:cubicBezTo>
                  <a:cubicBezTo>
                    <a:pt x="26657" y="5105"/>
                    <a:pt x="26427" y="4792"/>
                    <a:pt x="26511" y="4394"/>
                  </a:cubicBezTo>
                  <a:cubicBezTo>
                    <a:pt x="26573" y="4059"/>
                    <a:pt x="26762" y="3766"/>
                    <a:pt x="27055" y="3557"/>
                  </a:cubicBezTo>
                  <a:cubicBezTo>
                    <a:pt x="27264" y="3390"/>
                    <a:pt x="27452" y="3243"/>
                    <a:pt x="27599" y="3139"/>
                  </a:cubicBezTo>
                  <a:cubicBezTo>
                    <a:pt x="27703" y="2385"/>
                    <a:pt x="27306" y="2071"/>
                    <a:pt x="26762" y="1820"/>
                  </a:cubicBezTo>
                  <a:cubicBezTo>
                    <a:pt x="26720" y="1799"/>
                    <a:pt x="26657" y="1799"/>
                    <a:pt x="26615" y="1779"/>
                  </a:cubicBezTo>
                  <a:cubicBezTo>
                    <a:pt x="26050" y="1548"/>
                    <a:pt x="25506" y="1297"/>
                    <a:pt x="24941" y="1130"/>
                  </a:cubicBezTo>
                  <a:cubicBezTo>
                    <a:pt x="24669" y="1025"/>
                    <a:pt x="24376" y="963"/>
                    <a:pt x="24104" y="963"/>
                  </a:cubicBezTo>
                  <a:cubicBezTo>
                    <a:pt x="23226" y="942"/>
                    <a:pt x="22389" y="942"/>
                    <a:pt x="21531" y="963"/>
                  </a:cubicBezTo>
                  <a:cubicBezTo>
                    <a:pt x="20610" y="983"/>
                    <a:pt x="19731" y="1151"/>
                    <a:pt x="18832" y="1402"/>
                  </a:cubicBezTo>
                  <a:cubicBezTo>
                    <a:pt x="17953" y="1695"/>
                    <a:pt x="17158" y="2134"/>
                    <a:pt x="16321" y="2511"/>
                  </a:cubicBezTo>
                  <a:cubicBezTo>
                    <a:pt x="15547" y="2846"/>
                    <a:pt x="14773" y="3264"/>
                    <a:pt x="14229" y="3955"/>
                  </a:cubicBezTo>
                  <a:cubicBezTo>
                    <a:pt x="14145" y="4059"/>
                    <a:pt x="14019" y="4164"/>
                    <a:pt x="13915" y="4227"/>
                  </a:cubicBezTo>
                  <a:cubicBezTo>
                    <a:pt x="13140" y="4687"/>
                    <a:pt x="12701" y="5461"/>
                    <a:pt x="12094" y="6152"/>
                  </a:cubicBezTo>
                  <a:cubicBezTo>
                    <a:pt x="12178" y="6382"/>
                    <a:pt x="12220" y="6591"/>
                    <a:pt x="12283" y="6800"/>
                  </a:cubicBezTo>
                  <a:cubicBezTo>
                    <a:pt x="12345" y="7051"/>
                    <a:pt x="12094" y="7302"/>
                    <a:pt x="11822" y="7240"/>
                  </a:cubicBezTo>
                  <a:cubicBezTo>
                    <a:pt x="11718" y="7219"/>
                    <a:pt x="11613" y="7135"/>
                    <a:pt x="11508" y="7114"/>
                  </a:cubicBezTo>
                  <a:cubicBezTo>
                    <a:pt x="10985" y="6989"/>
                    <a:pt x="10504" y="6800"/>
                    <a:pt x="9939" y="6800"/>
                  </a:cubicBezTo>
                  <a:cubicBezTo>
                    <a:pt x="9144" y="6800"/>
                    <a:pt x="8349" y="6821"/>
                    <a:pt x="7575" y="7030"/>
                  </a:cubicBezTo>
                  <a:cubicBezTo>
                    <a:pt x="7366" y="7093"/>
                    <a:pt x="7114" y="7135"/>
                    <a:pt x="6884" y="7114"/>
                  </a:cubicBezTo>
                  <a:cubicBezTo>
                    <a:pt x="6487" y="7093"/>
                    <a:pt x="6173" y="7261"/>
                    <a:pt x="5859" y="7512"/>
                  </a:cubicBezTo>
                  <a:cubicBezTo>
                    <a:pt x="5503" y="7784"/>
                    <a:pt x="5190" y="8139"/>
                    <a:pt x="4792" y="8349"/>
                  </a:cubicBezTo>
                  <a:cubicBezTo>
                    <a:pt x="4143" y="8704"/>
                    <a:pt x="3913" y="9353"/>
                    <a:pt x="3599" y="9939"/>
                  </a:cubicBezTo>
                  <a:cubicBezTo>
                    <a:pt x="3453" y="10169"/>
                    <a:pt x="3620" y="10441"/>
                    <a:pt x="3934" y="10504"/>
                  </a:cubicBezTo>
                  <a:cubicBezTo>
                    <a:pt x="4143" y="10566"/>
                    <a:pt x="4374" y="10608"/>
                    <a:pt x="4583" y="10692"/>
                  </a:cubicBezTo>
                  <a:cubicBezTo>
                    <a:pt x="5022" y="10880"/>
                    <a:pt x="5482" y="11069"/>
                    <a:pt x="6006" y="11027"/>
                  </a:cubicBezTo>
                  <a:cubicBezTo>
                    <a:pt x="6278" y="11006"/>
                    <a:pt x="6487" y="11173"/>
                    <a:pt x="6591" y="11424"/>
                  </a:cubicBezTo>
                  <a:cubicBezTo>
                    <a:pt x="6696" y="11696"/>
                    <a:pt x="6633" y="11968"/>
                    <a:pt x="6340" y="12178"/>
                  </a:cubicBezTo>
                  <a:cubicBezTo>
                    <a:pt x="6047" y="12387"/>
                    <a:pt x="5796" y="12575"/>
                    <a:pt x="5503" y="12763"/>
                  </a:cubicBezTo>
                  <a:cubicBezTo>
                    <a:pt x="4646" y="13307"/>
                    <a:pt x="3809" y="13935"/>
                    <a:pt x="3244" y="14793"/>
                  </a:cubicBezTo>
                  <a:cubicBezTo>
                    <a:pt x="3181" y="14939"/>
                    <a:pt x="3013" y="15065"/>
                    <a:pt x="2909" y="15191"/>
                  </a:cubicBezTo>
                  <a:cubicBezTo>
                    <a:pt x="2553" y="15630"/>
                    <a:pt x="2177" y="16048"/>
                    <a:pt x="1821" y="16509"/>
                  </a:cubicBezTo>
                  <a:cubicBezTo>
                    <a:pt x="1109" y="17346"/>
                    <a:pt x="942" y="18329"/>
                    <a:pt x="1047" y="19375"/>
                  </a:cubicBezTo>
                  <a:cubicBezTo>
                    <a:pt x="1653" y="19794"/>
                    <a:pt x="2281" y="20024"/>
                    <a:pt x="2993" y="19982"/>
                  </a:cubicBezTo>
                  <a:cubicBezTo>
                    <a:pt x="3306" y="19961"/>
                    <a:pt x="3620" y="19961"/>
                    <a:pt x="3934" y="20003"/>
                  </a:cubicBezTo>
                  <a:cubicBezTo>
                    <a:pt x="4478" y="20066"/>
                    <a:pt x="4666" y="20401"/>
                    <a:pt x="4457" y="20903"/>
                  </a:cubicBezTo>
                  <a:cubicBezTo>
                    <a:pt x="4374" y="21049"/>
                    <a:pt x="4290" y="21217"/>
                    <a:pt x="4227" y="21342"/>
                  </a:cubicBezTo>
                  <a:cubicBezTo>
                    <a:pt x="4018" y="21656"/>
                    <a:pt x="3829" y="21970"/>
                    <a:pt x="3620" y="22263"/>
                  </a:cubicBezTo>
                  <a:cubicBezTo>
                    <a:pt x="3411" y="22535"/>
                    <a:pt x="3306" y="22849"/>
                    <a:pt x="3223" y="23204"/>
                  </a:cubicBezTo>
                  <a:cubicBezTo>
                    <a:pt x="2909" y="24397"/>
                    <a:pt x="2804" y="25611"/>
                    <a:pt x="2804" y="26824"/>
                  </a:cubicBezTo>
                  <a:cubicBezTo>
                    <a:pt x="2825" y="27870"/>
                    <a:pt x="3285" y="28686"/>
                    <a:pt x="3913" y="29440"/>
                  </a:cubicBezTo>
                  <a:cubicBezTo>
                    <a:pt x="4039" y="29607"/>
                    <a:pt x="4227" y="29712"/>
                    <a:pt x="4478" y="29523"/>
                  </a:cubicBezTo>
                  <a:lnTo>
                    <a:pt x="4478" y="28268"/>
                  </a:lnTo>
                  <a:cubicBezTo>
                    <a:pt x="4499" y="27473"/>
                    <a:pt x="5210" y="26782"/>
                    <a:pt x="6026" y="26740"/>
                  </a:cubicBezTo>
                  <a:cubicBezTo>
                    <a:pt x="6382" y="26740"/>
                    <a:pt x="6759" y="26824"/>
                    <a:pt x="7114" y="26699"/>
                  </a:cubicBezTo>
                  <a:cubicBezTo>
                    <a:pt x="7156" y="25966"/>
                    <a:pt x="6905" y="25339"/>
                    <a:pt x="6654" y="24815"/>
                  </a:cubicBezTo>
                  <a:cubicBezTo>
                    <a:pt x="6759" y="24564"/>
                    <a:pt x="6842" y="24376"/>
                    <a:pt x="6884" y="24209"/>
                  </a:cubicBezTo>
                  <a:cubicBezTo>
                    <a:pt x="6947" y="24062"/>
                    <a:pt x="6947" y="23874"/>
                    <a:pt x="6989" y="23706"/>
                  </a:cubicBezTo>
                  <a:cubicBezTo>
                    <a:pt x="7010" y="23665"/>
                    <a:pt x="7114" y="23560"/>
                    <a:pt x="7198" y="23581"/>
                  </a:cubicBezTo>
                  <a:cubicBezTo>
                    <a:pt x="7303" y="23581"/>
                    <a:pt x="7428" y="23665"/>
                    <a:pt x="7491" y="23748"/>
                  </a:cubicBezTo>
                  <a:cubicBezTo>
                    <a:pt x="7575" y="23916"/>
                    <a:pt x="7596" y="24125"/>
                    <a:pt x="7617" y="24313"/>
                  </a:cubicBezTo>
                  <a:cubicBezTo>
                    <a:pt x="7679" y="24648"/>
                    <a:pt x="7617" y="25004"/>
                    <a:pt x="7847" y="25339"/>
                  </a:cubicBezTo>
                  <a:cubicBezTo>
                    <a:pt x="7951" y="25339"/>
                    <a:pt x="8098" y="25359"/>
                    <a:pt x="8203" y="25339"/>
                  </a:cubicBezTo>
                  <a:cubicBezTo>
                    <a:pt x="8558" y="25255"/>
                    <a:pt x="8935" y="25171"/>
                    <a:pt x="9270" y="25067"/>
                  </a:cubicBezTo>
                  <a:cubicBezTo>
                    <a:pt x="11780" y="24209"/>
                    <a:pt x="11780" y="24209"/>
                    <a:pt x="14061" y="22702"/>
                  </a:cubicBezTo>
                  <a:cubicBezTo>
                    <a:pt x="14229" y="22556"/>
                    <a:pt x="14438" y="22451"/>
                    <a:pt x="14626" y="22305"/>
                  </a:cubicBezTo>
                  <a:cubicBezTo>
                    <a:pt x="15212" y="21782"/>
                    <a:pt x="15798" y="21279"/>
                    <a:pt x="16279" y="20714"/>
                  </a:cubicBezTo>
                  <a:cubicBezTo>
                    <a:pt x="16928" y="19919"/>
                    <a:pt x="17472" y="19041"/>
                    <a:pt x="18037" y="18162"/>
                  </a:cubicBezTo>
                  <a:cubicBezTo>
                    <a:pt x="18476" y="17492"/>
                    <a:pt x="18706" y="16760"/>
                    <a:pt x="18706" y="15923"/>
                  </a:cubicBezTo>
                  <a:cubicBezTo>
                    <a:pt x="18706" y="14919"/>
                    <a:pt x="18811" y="13935"/>
                    <a:pt x="18874" y="12931"/>
                  </a:cubicBezTo>
                  <a:cubicBezTo>
                    <a:pt x="18874" y="12784"/>
                    <a:pt x="18915" y="12617"/>
                    <a:pt x="18978" y="12470"/>
                  </a:cubicBezTo>
                  <a:lnTo>
                    <a:pt x="19104" y="12470"/>
                  </a:lnTo>
                  <a:cubicBezTo>
                    <a:pt x="19146" y="12491"/>
                    <a:pt x="19208" y="12512"/>
                    <a:pt x="19229" y="12554"/>
                  </a:cubicBezTo>
                  <a:cubicBezTo>
                    <a:pt x="19334" y="12868"/>
                    <a:pt x="20024" y="14165"/>
                    <a:pt x="20171" y="14437"/>
                  </a:cubicBezTo>
                  <a:cubicBezTo>
                    <a:pt x="20757" y="15316"/>
                    <a:pt x="21656" y="15818"/>
                    <a:pt x="22556" y="16341"/>
                  </a:cubicBezTo>
                  <a:cubicBezTo>
                    <a:pt x="22912" y="16551"/>
                    <a:pt x="23330" y="16697"/>
                    <a:pt x="23728" y="16844"/>
                  </a:cubicBezTo>
                  <a:cubicBezTo>
                    <a:pt x="24209" y="16990"/>
                    <a:pt x="24669" y="17095"/>
                    <a:pt x="25151" y="17178"/>
                  </a:cubicBezTo>
                  <a:cubicBezTo>
                    <a:pt x="25946" y="17283"/>
                    <a:pt x="26783" y="17367"/>
                    <a:pt x="27599" y="17429"/>
                  </a:cubicBezTo>
                  <a:cubicBezTo>
                    <a:pt x="27724" y="17429"/>
                    <a:pt x="27871" y="17408"/>
                    <a:pt x="27996" y="17388"/>
                  </a:cubicBezTo>
                  <a:cubicBezTo>
                    <a:pt x="27703" y="16844"/>
                    <a:pt x="27452" y="16341"/>
                    <a:pt x="27201" y="15818"/>
                  </a:cubicBezTo>
                  <a:cubicBezTo>
                    <a:pt x="27076" y="15567"/>
                    <a:pt x="27285" y="15211"/>
                    <a:pt x="27599" y="15211"/>
                  </a:cubicBezTo>
                  <a:cubicBezTo>
                    <a:pt x="27766" y="15211"/>
                    <a:pt x="27975" y="15274"/>
                    <a:pt x="28080" y="15337"/>
                  </a:cubicBezTo>
                  <a:cubicBezTo>
                    <a:pt x="28624" y="15797"/>
                    <a:pt x="29084" y="16279"/>
                    <a:pt x="29273" y="16969"/>
                  </a:cubicBezTo>
                  <a:cubicBezTo>
                    <a:pt x="29398" y="17492"/>
                    <a:pt x="29775" y="17806"/>
                    <a:pt x="30193" y="18036"/>
                  </a:cubicBezTo>
                  <a:cubicBezTo>
                    <a:pt x="30695" y="18308"/>
                    <a:pt x="31239" y="18455"/>
                    <a:pt x="31783" y="18664"/>
                  </a:cubicBezTo>
                  <a:cubicBezTo>
                    <a:pt x="32390" y="18873"/>
                    <a:pt x="32913" y="18769"/>
                    <a:pt x="33374" y="18329"/>
                  </a:cubicBezTo>
                  <a:cubicBezTo>
                    <a:pt x="33583" y="18141"/>
                    <a:pt x="33792" y="17932"/>
                    <a:pt x="33939" y="17701"/>
                  </a:cubicBezTo>
                  <a:cubicBezTo>
                    <a:pt x="34148" y="17304"/>
                    <a:pt x="34462" y="17199"/>
                    <a:pt x="34838" y="17220"/>
                  </a:cubicBezTo>
                  <a:cubicBezTo>
                    <a:pt x="35152" y="17220"/>
                    <a:pt x="35466" y="17220"/>
                    <a:pt x="35759" y="17095"/>
                  </a:cubicBezTo>
                  <a:cubicBezTo>
                    <a:pt x="35968" y="17011"/>
                    <a:pt x="36094" y="16906"/>
                    <a:pt x="36156" y="16697"/>
                  </a:cubicBezTo>
                  <a:cubicBezTo>
                    <a:pt x="36240" y="16425"/>
                    <a:pt x="36198" y="16153"/>
                    <a:pt x="35989" y="15923"/>
                  </a:cubicBezTo>
                  <a:cubicBezTo>
                    <a:pt x="35215" y="14898"/>
                    <a:pt x="34399" y="13914"/>
                    <a:pt x="33353" y="13140"/>
                  </a:cubicBezTo>
                  <a:cubicBezTo>
                    <a:pt x="32641" y="12617"/>
                    <a:pt x="31909" y="12261"/>
                    <a:pt x="31030" y="12157"/>
                  </a:cubicBezTo>
                  <a:cubicBezTo>
                    <a:pt x="30695" y="12136"/>
                    <a:pt x="30528" y="11968"/>
                    <a:pt x="30591" y="11759"/>
                  </a:cubicBezTo>
                  <a:cubicBezTo>
                    <a:pt x="30612" y="11571"/>
                    <a:pt x="30758" y="11445"/>
                    <a:pt x="31030" y="11445"/>
                  </a:cubicBezTo>
                  <a:cubicBezTo>
                    <a:pt x="31260" y="11445"/>
                    <a:pt x="31491" y="11403"/>
                    <a:pt x="31700" y="11466"/>
                  </a:cubicBezTo>
                  <a:cubicBezTo>
                    <a:pt x="32265" y="11675"/>
                    <a:pt x="32851" y="11864"/>
                    <a:pt x="33353" y="12178"/>
                  </a:cubicBezTo>
                  <a:cubicBezTo>
                    <a:pt x="35089" y="13245"/>
                    <a:pt x="35215" y="13391"/>
                    <a:pt x="36512" y="15002"/>
                  </a:cubicBezTo>
                  <a:cubicBezTo>
                    <a:pt x="36700" y="15211"/>
                    <a:pt x="36889" y="15442"/>
                    <a:pt x="37077" y="15651"/>
                  </a:cubicBezTo>
                  <a:cubicBezTo>
                    <a:pt x="37119" y="15776"/>
                    <a:pt x="37245" y="15902"/>
                    <a:pt x="37391" y="16048"/>
                  </a:cubicBezTo>
                  <a:close/>
                  <a:moveTo>
                    <a:pt x="12429" y="48899"/>
                  </a:moveTo>
                  <a:cubicBezTo>
                    <a:pt x="12555" y="48836"/>
                    <a:pt x="12638" y="48773"/>
                    <a:pt x="12743" y="48731"/>
                  </a:cubicBezTo>
                  <a:cubicBezTo>
                    <a:pt x="13161" y="48459"/>
                    <a:pt x="13622" y="48522"/>
                    <a:pt x="14040" y="48626"/>
                  </a:cubicBezTo>
                  <a:cubicBezTo>
                    <a:pt x="14187" y="48647"/>
                    <a:pt x="14312" y="48836"/>
                    <a:pt x="14354" y="48982"/>
                  </a:cubicBezTo>
                  <a:cubicBezTo>
                    <a:pt x="14417" y="49171"/>
                    <a:pt x="14249" y="49296"/>
                    <a:pt x="14082" y="49380"/>
                  </a:cubicBezTo>
                  <a:cubicBezTo>
                    <a:pt x="13915" y="49422"/>
                    <a:pt x="13726" y="49422"/>
                    <a:pt x="13580" y="49463"/>
                  </a:cubicBezTo>
                  <a:cubicBezTo>
                    <a:pt x="13266" y="49505"/>
                    <a:pt x="12659" y="49798"/>
                    <a:pt x="12408" y="50049"/>
                  </a:cubicBezTo>
                  <a:cubicBezTo>
                    <a:pt x="12973" y="50238"/>
                    <a:pt x="13517" y="50447"/>
                    <a:pt x="14103" y="50614"/>
                  </a:cubicBezTo>
                  <a:cubicBezTo>
                    <a:pt x="14354" y="50677"/>
                    <a:pt x="14563" y="50823"/>
                    <a:pt x="14752" y="50991"/>
                  </a:cubicBezTo>
                  <a:cubicBezTo>
                    <a:pt x="14877" y="51137"/>
                    <a:pt x="14961" y="51263"/>
                    <a:pt x="14856" y="51451"/>
                  </a:cubicBezTo>
                  <a:cubicBezTo>
                    <a:pt x="14773" y="51598"/>
                    <a:pt x="14626" y="51681"/>
                    <a:pt x="14438" y="51681"/>
                  </a:cubicBezTo>
                  <a:cubicBezTo>
                    <a:pt x="14333" y="51681"/>
                    <a:pt x="14229" y="51619"/>
                    <a:pt x="14103" y="51598"/>
                  </a:cubicBezTo>
                  <a:cubicBezTo>
                    <a:pt x="13517" y="51409"/>
                    <a:pt x="12973" y="51242"/>
                    <a:pt x="12366" y="51054"/>
                  </a:cubicBezTo>
                  <a:cubicBezTo>
                    <a:pt x="12304" y="51577"/>
                    <a:pt x="12262" y="52037"/>
                    <a:pt x="12429" y="52518"/>
                  </a:cubicBezTo>
                  <a:cubicBezTo>
                    <a:pt x="12534" y="52811"/>
                    <a:pt x="12680" y="53146"/>
                    <a:pt x="12366" y="53481"/>
                  </a:cubicBezTo>
                  <a:cubicBezTo>
                    <a:pt x="12262" y="53585"/>
                    <a:pt x="12324" y="53857"/>
                    <a:pt x="12324" y="54067"/>
                  </a:cubicBezTo>
                  <a:cubicBezTo>
                    <a:pt x="12324" y="54213"/>
                    <a:pt x="12576" y="54339"/>
                    <a:pt x="12722" y="54297"/>
                  </a:cubicBezTo>
                  <a:cubicBezTo>
                    <a:pt x="12868" y="54234"/>
                    <a:pt x="13036" y="54108"/>
                    <a:pt x="13182" y="54088"/>
                  </a:cubicBezTo>
                  <a:cubicBezTo>
                    <a:pt x="14249" y="53878"/>
                    <a:pt x="15296" y="53648"/>
                    <a:pt x="16405" y="53690"/>
                  </a:cubicBezTo>
                  <a:cubicBezTo>
                    <a:pt x="17304" y="53732"/>
                    <a:pt x="18183" y="53711"/>
                    <a:pt x="19041" y="53690"/>
                  </a:cubicBezTo>
                  <a:cubicBezTo>
                    <a:pt x="19815" y="53669"/>
                    <a:pt x="20506" y="53774"/>
                    <a:pt x="21238" y="53962"/>
                  </a:cubicBezTo>
                  <a:cubicBezTo>
                    <a:pt x="21635" y="54046"/>
                    <a:pt x="22033" y="54192"/>
                    <a:pt x="22431" y="54192"/>
                  </a:cubicBezTo>
                  <a:cubicBezTo>
                    <a:pt x="23519" y="54150"/>
                    <a:pt x="24481" y="54506"/>
                    <a:pt x="25485" y="54925"/>
                  </a:cubicBezTo>
                  <a:cubicBezTo>
                    <a:pt x="25778" y="55050"/>
                    <a:pt x="26050" y="55176"/>
                    <a:pt x="26364" y="55217"/>
                  </a:cubicBezTo>
                  <a:cubicBezTo>
                    <a:pt x="26741" y="55259"/>
                    <a:pt x="26992" y="55364"/>
                    <a:pt x="27285" y="55573"/>
                  </a:cubicBezTo>
                  <a:cubicBezTo>
                    <a:pt x="27703" y="55908"/>
                    <a:pt x="28205" y="56075"/>
                    <a:pt x="28770" y="56075"/>
                  </a:cubicBezTo>
                  <a:cubicBezTo>
                    <a:pt x="28833" y="55238"/>
                    <a:pt x="29126" y="54527"/>
                    <a:pt x="29440" y="53836"/>
                  </a:cubicBezTo>
                  <a:cubicBezTo>
                    <a:pt x="29586" y="53502"/>
                    <a:pt x="29712" y="53167"/>
                    <a:pt x="29796" y="52790"/>
                  </a:cubicBezTo>
                  <a:cubicBezTo>
                    <a:pt x="30089" y="51409"/>
                    <a:pt x="30382" y="50007"/>
                    <a:pt x="30633" y="48606"/>
                  </a:cubicBezTo>
                  <a:cubicBezTo>
                    <a:pt x="30842" y="47559"/>
                    <a:pt x="30946" y="46513"/>
                    <a:pt x="30842" y="45467"/>
                  </a:cubicBezTo>
                  <a:lnTo>
                    <a:pt x="30842" y="45132"/>
                  </a:lnTo>
                  <a:cubicBezTo>
                    <a:pt x="30842" y="44693"/>
                    <a:pt x="30842" y="44212"/>
                    <a:pt x="31009" y="43772"/>
                  </a:cubicBezTo>
                  <a:cubicBezTo>
                    <a:pt x="31135" y="43437"/>
                    <a:pt x="31156" y="43040"/>
                    <a:pt x="31009" y="42642"/>
                  </a:cubicBezTo>
                  <a:cubicBezTo>
                    <a:pt x="30737" y="42517"/>
                    <a:pt x="30444" y="42391"/>
                    <a:pt x="30193" y="42224"/>
                  </a:cubicBezTo>
                  <a:cubicBezTo>
                    <a:pt x="29607" y="41910"/>
                    <a:pt x="29042" y="41596"/>
                    <a:pt x="28457" y="41324"/>
                  </a:cubicBezTo>
                  <a:cubicBezTo>
                    <a:pt x="28310" y="41240"/>
                    <a:pt x="28143" y="41220"/>
                    <a:pt x="27996" y="41157"/>
                  </a:cubicBezTo>
                  <a:cubicBezTo>
                    <a:pt x="27389" y="40968"/>
                    <a:pt x="26762" y="40864"/>
                    <a:pt x="26197" y="40634"/>
                  </a:cubicBezTo>
                  <a:cubicBezTo>
                    <a:pt x="25716" y="40445"/>
                    <a:pt x="25276" y="40383"/>
                    <a:pt x="24774" y="40383"/>
                  </a:cubicBezTo>
                  <a:cubicBezTo>
                    <a:pt x="23309" y="40341"/>
                    <a:pt x="21866" y="40320"/>
                    <a:pt x="20401" y="40278"/>
                  </a:cubicBezTo>
                  <a:cubicBezTo>
                    <a:pt x="19125" y="40236"/>
                    <a:pt x="17848" y="40194"/>
                    <a:pt x="16572" y="40132"/>
                  </a:cubicBezTo>
                  <a:cubicBezTo>
                    <a:pt x="16049" y="40111"/>
                    <a:pt x="15547" y="40173"/>
                    <a:pt x="15045" y="40320"/>
                  </a:cubicBezTo>
                  <a:cubicBezTo>
                    <a:pt x="14563" y="40445"/>
                    <a:pt x="14103" y="40508"/>
                    <a:pt x="13601" y="40550"/>
                  </a:cubicBezTo>
                  <a:cubicBezTo>
                    <a:pt x="13287" y="40592"/>
                    <a:pt x="12973" y="40655"/>
                    <a:pt x="12743" y="40906"/>
                  </a:cubicBezTo>
                  <a:cubicBezTo>
                    <a:pt x="12617" y="42098"/>
                    <a:pt x="12450" y="43312"/>
                    <a:pt x="12471" y="44525"/>
                  </a:cubicBezTo>
                  <a:cubicBezTo>
                    <a:pt x="12513" y="45927"/>
                    <a:pt x="12617" y="47329"/>
                    <a:pt x="12345" y="48710"/>
                  </a:cubicBezTo>
                  <a:cubicBezTo>
                    <a:pt x="12345" y="48752"/>
                    <a:pt x="12387" y="48773"/>
                    <a:pt x="12429" y="48899"/>
                  </a:cubicBezTo>
                  <a:close/>
                  <a:moveTo>
                    <a:pt x="26427" y="26573"/>
                  </a:moveTo>
                  <a:cubicBezTo>
                    <a:pt x="26427" y="26740"/>
                    <a:pt x="26406" y="26991"/>
                    <a:pt x="26406" y="27201"/>
                  </a:cubicBezTo>
                  <a:cubicBezTo>
                    <a:pt x="26343" y="28038"/>
                    <a:pt x="26197" y="28833"/>
                    <a:pt x="25799" y="29565"/>
                  </a:cubicBezTo>
                  <a:cubicBezTo>
                    <a:pt x="25360" y="30381"/>
                    <a:pt x="24795" y="31093"/>
                    <a:pt x="24042" y="31637"/>
                  </a:cubicBezTo>
                  <a:cubicBezTo>
                    <a:pt x="22556" y="32745"/>
                    <a:pt x="22556" y="32745"/>
                    <a:pt x="20861" y="33185"/>
                  </a:cubicBezTo>
                  <a:cubicBezTo>
                    <a:pt x="19815" y="33436"/>
                    <a:pt x="18811" y="33310"/>
                    <a:pt x="17848" y="32913"/>
                  </a:cubicBezTo>
                  <a:cubicBezTo>
                    <a:pt x="17242" y="32662"/>
                    <a:pt x="16635" y="32369"/>
                    <a:pt x="16091" y="32034"/>
                  </a:cubicBezTo>
                  <a:cubicBezTo>
                    <a:pt x="15547" y="31720"/>
                    <a:pt x="15003" y="31406"/>
                    <a:pt x="14647" y="30862"/>
                  </a:cubicBezTo>
                  <a:cubicBezTo>
                    <a:pt x="14124" y="30046"/>
                    <a:pt x="13643" y="29209"/>
                    <a:pt x="13182" y="28352"/>
                  </a:cubicBezTo>
                  <a:cubicBezTo>
                    <a:pt x="13015" y="27996"/>
                    <a:pt x="12973" y="27577"/>
                    <a:pt x="12868" y="27201"/>
                  </a:cubicBezTo>
                  <a:lnTo>
                    <a:pt x="12806" y="26887"/>
                  </a:lnTo>
                  <a:cubicBezTo>
                    <a:pt x="12304" y="26929"/>
                    <a:pt x="11780" y="26929"/>
                    <a:pt x="11341" y="27096"/>
                  </a:cubicBezTo>
                  <a:cubicBezTo>
                    <a:pt x="10839" y="27263"/>
                    <a:pt x="10337" y="27305"/>
                    <a:pt x="9814" y="27305"/>
                  </a:cubicBezTo>
                  <a:cubicBezTo>
                    <a:pt x="9311" y="27305"/>
                    <a:pt x="8851" y="27347"/>
                    <a:pt x="8454" y="27619"/>
                  </a:cubicBezTo>
                  <a:cubicBezTo>
                    <a:pt x="8265" y="28226"/>
                    <a:pt x="8412" y="28770"/>
                    <a:pt x="8642" y="29293"/>
                  </a:cubicBezTo>
                  <a:cubicBezTo>
                    <a:pt x="8935" y="29879"/>
                    <a:pt x="9186" y="30465"/>
                    <a:pt x="9458" y="31093"/>
                  </a:cubicBezTo>
                  <a:cubicBezTo>
                    <a:pt x="9625" y="31511"/>
                    <a:pt x="9876" y="31867"/>
                    <a:pt x="10211" y="32222"/>
                  </a:cubicBezTo>
                  <a:cubicBezTo>
                    <a:pt x="11299" y="33289"/>
                    <a:pt x="12408" y="34378"/>
                    <a:pt x="13475" y="35486"/>
                  </a:cubicBezTo>
                  <a:cubicBezTo>
                    <a:pt x="13810" y="35821"/>
                    <a:pt x="14166" y="36093"/>
                    <a:pt x="14605" y="36240"/>
                  </a:cubicBezTo>
                  <a:cubicBezTo>
                    <a:pt x="15024" y="36407"/>
                    <a:pt x="15442" y="36721"/>
                    <a:pt x="15861" y="36742"/>
                  </a:cubicBezTo>
                  <a:cubicBezTo>
                    <a:pt x="16300" y="36763"/>
                    <a:pt x="16802" y="36533"/>
                    <a:pt x="17242" y="36365"/>
                  </a:cubicBezTo>
                  <a:cubicBezTo>
                    <a:pt x="17827" y="36156"/>
                    <a:pt x="18392" y="36051"/>
                    <a:pt x="18999" y="36093"/>
                  </a:cubicBezTo>
                  <a:cubicBezTo>
                    <a:pt x="20359" y="36114"/>
                    <a:pt x="21740" y="36114"/>
                    <a:pt x="23100" y="36093"/>
                  </a:cubicBezTo>
                  <a:cubicBezTo>
                    <a:pt x="23728" y="36093"/>
                    <a:pt x="24272" y="36198"/>
                    <a:pt x="24837" y="36512"/>
                  </a:cubicBezTo>
                  <a:cubicBezTo>
                    <a:pt x="25109" y="36658"/>
                    <a:pt x="25423" y="36867"/>
                    <a:pt x="25799" y="36847"/>
                  </a:cubicBezTo>
                  <a:cubicBezTo>
                    <a:pt x="26113" y="36826"/>
                    <a:pt x="26427" y="36888"/>
                    <a:pt x="26678" y="37056"/>
                  </a:cubicBezTo>
                  <a:cubicBezTo>
                    <a:pt x="26992" y="37244"/>
                    <a:pt x="27348" y="37244"/>
                    <a:pt x="27682" y="37139"/>
                  </a:cubicBezTo>
                  <a:cubicBezTo>
                    <a:pt x="28038" y="37035"/>
                    <a:pt x="28394" y="36930"/>
                    <a:pt x="28729" y="36784"/>
                  </a:cubicBezTo>
                  <a:cubicBezTo>
                    <a:pt x="30068" y="36302"/>
                    <a:pt x="31344" y="35696"/>
                    <a:pt x="32579" y="34942"/>
                  </a:cubicBezTo>
                  <a:cubicBezTo>
                    <a:pt x="33646" y="34252"/>
                    <a:pt x="34587" y="33415"/>
                    <a:pt x="35466" y="32536"/>
                  </a:cubicBezTo>
                  <a:cubicBezTo>
                    <a:pt x="36449" y="31553"/>
                    <a:pt x="37224" y="30444"/>
                    <a:pt x="37914" y="29230"/>
                  </a:cubicBezTo>
                  <a:cubicBezTo>
                    <a:pt x="37956" y="29147"/>
                    <a:pt x="38061" y="29042"/>
                    <a:pt x="37914" y="28916"/>
                  </a:cubicBezTo>
                  <a:cubicBezTo>
                    <a:pt x="37809" y="28937"/>
                    <a:pt x="37663" y="28979"/>
                    <a:pt x="37537" y="29021"/>
                  </a:cubicBezTo>
                  <a:cubicBezTo>
                    <a:pt x="36826" y="29293"/>
                    <a:pt x="36177" y="29649"/>
                    <a:pt x="35445" y="29774"/>
                  </a:cubicBezTo>
                  <a:cubicBezTo>
                    <a:pt x="34734" y="29921"/>
                    <a:pt x="33959" y="29816"/>
                    <a:pt x="33227" y="29816"/>
                  </a:cubicBezTo>
                  <a:cubicBezTo>
                    <a:pt x="33102" y="29816"/>
                    <a:pt x="32934" y="29774"/>
                    <a:pt x="32809" y="29816"/>
                  </a:cubicBezTo>
                  <a:cubicBezTo>
                    <a:pt x="32327" y="29858"/>
                    <a:pt x="31993" y="29649"/>
                    <a:pt x="31679" y="29335"/>
                  </a:cubicBezTo>
                  <a:cubicBezTo>
                    <a:pt x="31156" y="28833"/>
                    <a:pt x="30821" y="28205"/>
                    <a:pt x="30402" y="27619"/>
                  </a:cubicBezTo>
                  <a:cubicBezTo>
                    <a:pt x="30193" y="27305"/>
                    <a:pt x="30068" y="26950"/>
                    <a:pt x="29984" y="26594"/>
                  </a:cubicBezTo>
                  <a:cubicBezTo>
                    <a:pt x="29921" y="26301"/>
                    <a:pt x="29921" y="25966"/>
                    <a:pt x="29712" y="25694"/>
                  </a:cubicBezTo>
                  <a:cubicBezTo>
                    <a:pt x="29273" y="25841"/>
                    <a:pt x="28854" y="25883"/>
                    <a:pt x="28498" y="26071"/>
                  </a:cubicBezTo>
                  <a:cubicBezTo>
                    <a:pt x="28080" y="26259"/>
                    <a:pt x="27661" y="26406"/>
                    <a:pt x="27180" y="26385"/>
                  </a:cubicBezTo>
                  <a:cubicBezTo>
                    <a:pt x="26887" y="26301"/>
                    <a:pt x="26636" y="26301"/>
                    <a:pt x="26427" y="26573"/>
                  </a:cubicBezTo>
                  <a:close/>
                  <a:moveTo>
                    <a:pt x="13915" y="25966"/>
                  </a:moveTo>
                  <a:cubicBezTo>
                    <a:pt x="14061" y="26238"/>
                    <a:pt x="14208" y="26468"/>
                    <a:pt x="13957" y="26761"/>
                  </a:cubicBezTo>
                  <a:cubicBezTo>
                    <a:pt x="13852" y="26887"/>
                    <a:pt x="13852" y="27138"/>
                    <a:pt x="13873" y="27326"/>
                  </a:cubicBezTo>
                  <a:cubicBezTo>
                    <a:pt x="13915" y="27619"/>
                    <a:pt x="13998" y="27870"/>
                    <a:pt x="14124" y="28142"/>
                  </a:cubicBezTo>
                  <a:cubicBezTo>
                    <a:pt x="14501" y="28791"/>
                    <a:pt x="14856" y="29419"/>
                    <a:pt x="15254" y="30046"/>
                  </a:cubicBezTo>
                  <a:cubicBezTo>
                    <a:pt x="15421" y="30318"/>
                    <a:pt x="15651" y="30528"/>
                    <a:pt x="15902" y="30737"/>
                  </a:cubicBezTo>
                  <a:cubicBezTo>
                    <a:pt x="16677" y="31365"/>
                    <a:pt x="17576" y="31720"/>
                    <a:pt x="18476" y="32118"/>
                  </a:cubicBezTo>
                  <a:cubicBezTo>
                    <a:pt x="19104" y="32369"/>
                    <a:pt x="19815" y="32432"/>
                    <a:pt x="20485" y="32306"/>
                  </a:cubicBezTo>
                  <a:cubicBezTo>
                    <a:pt x="21970" y="32013"/>
                    <a:pt x="21970" y="32013"/>
                    <a:pt x="23268" y="31072"/>
                  </a:cubicBezTo>
                  <a:cubicBezTo>
                    <a:pt x="23372" y="30988"/>
                    <a:pt x="23498" y="30904"/>
                    <a:pt x="23602" y="30800"/>
                  </a:cubicBezTo>
                  <a:cubicBezTo>
                    <a:pt x="25151" y="29523"/>
                    <a:pt x="25737" y="27912"/>
                    <a:pt x="25423" y="25945"/>
                  </a:cubicBezTo>
                  <a:cubicBezTo>
                    <a:pt x="25276" y="25046"/>
                    <a:pt x="24774" y="24313"/>
                    <a:pt x="24376" y="23518"/>
                  </a:cubicBezTo>
                  <a:cubicBezTo>
                    <a:pt x="24314" y="23351"/>
                    <a:pt x="24146" y="23246"/>
                    <a:pt x="24042" y="23142"/>
                  </a:cubicBezTo>
                  <a:cubicBezTo>
                    <a:pt x="23100" y="22326"/>
                    <a:pt x="21970" y="21970"/>
                    <a:pt x="20757" y="21949"/>
                  </a:cubicBezTo>
                  <a:cubicBezTo>
                    <a:pt x="20129" y="21949"/>
                    <a:pt x="19501" y="21970"/>
                    <a:pt x="18874" y="21907"/>
                  </a:cubicBezTo>
                  <a:cubicBezTo>
                    <a:pt x="18162" y="21865"/>
                    <a:pt x="17514" y="22012"/>
                    <a:pt x="16886" y="22326"/>
                  </a:cubicBezTo>
                  <a:cubicBezTo>
                    <a:pt x="16907" y="22639"/>
                    <a:pt x="16802" y="22911"/>
                    <a:pt x="16572" y="23100"/>
                  </a:cubicBezTo>
                  <a:cubicBezTo>
                    <a:pt x="16405" y="23225"/>
                    <a:pt x="16279" y="23372"/>
                    <a:pt x="16112" y="23476"/>
                  </a:cubicBezTo>
                  <a:cubicBezTo>
                    <a:pt x="15170" y="24083"/>
                    <a:pt x="14501" y="24920"/>
                    <a:pt x="13915" y="25966"/>
                  </a:cubicBezTo>
                  <a:close/>
                  <a:moveTo>
                    <a:pt x="13015" y="55343"/>
                  </a:moveTo>
                  <a:cubicBezTo>
                    <a:pt x="12283" y="55343"/>
                    <a:pt x="12178" y="55301"/>
                    <a:pt x="11760" y="55071"/>
                  </a:cubicBezTo>
                  <a:cubicBezTo>
                    <a:pt x="11488" y="54945"/>
                    <a:pt x="11383" y="54736"/>
                    <a:pt x="11362" y="54485"/>
                  </a:cubicBezTo>
                  <a:cubicBezTo>
                    <a:pt x="11341" y="54192"/>
                    <a:pt x="11341" y="53920"/>
                    <a:pt x="11299" y="53669"/>
                  </a:cubicBezTo>
                  <a:cubicBezTo>
                    <a:pt x="10546" y="53523"/>
                    <a:pt x="9395" y="53564"/>
                    <a:pt x="8726" y="53669"/>
                  </a:cubicBezTo>
                  <a:cubicBezTo>
                    <a:pt x="8684" y="53711"/>
                    <a:pt x="8663" y="53774"/>
                    <a:pt x="8663" y="53816"/>
                  </a:cubicBezTo>
                  <a:cubicBezTo>
                    <a:pt x="8767" y="54694"/>
                    <a:pt x="9060" y="55489"/>
                    <a:pt x="9374" y="56285"/>
                  </a:cubicBezTo>
                  <a:cubicBezTo>
                    <a:pt x="9416" y="56389"/>
                    <a:pt x="9479" y="56494"/>
                    <a:pt x="9542" y="56577"/>
                  </a:cubicBezTo>
                  <a:cubicBezTo>
                    <a:pt x="10148" y="57142"/>
                    <a:pt x="10713" y="57749"/>
                    <a:pt x="11362" y="58272"/>
                  </a:cubicBezTo>
                  <a:cubicBezTo>
                    <a:pt x="11927" y="58733"/>
                    <a:pt x="12555" y="59151"/>
                    <a:pt x="13203" y="59486"/>
                  </a:cubicBezTo>
                  <a:cubicBezTo>
                    <a:pt x="14019" y="59946"/>
                    <a:pt x="14856" y="60406"/>
                    <a:pt x="15861" y="60365"/>
                  </a:cubicBezTo>
                  <a:cubicBezTo>
                    <a:pt x="16007" y="60365"/>
                    <a:pt x="16195" y="60386"/>
                    <a:pt x="16342" y="60448"/>
                  </a:cubicBezTo>
                  <a:cubicBezTo>
                    <a:pt x="16739" y="60595"/>
                    <a:pt x="17137" y="60595"/>
                    <a:pt x="17534" y="60595"/>
                  </a:cubicBezTo>
                  <a:cubicBezTo>
                    <a:pt x="18141" y="60595"/>
                    <a:pt x="18727" y="60595"/>
                    <a:pt x="19334" y="60616"/>
                  </a:cubicBezTo>
                  <a:cubicBezTo>
                    <a:pt x="20401" y="60658"/>
                    <a:pt x="21322" y="60197"/>
                    <a:pt x="22221" y="59674"/>
                  </a:cubicBezTo>
                  <a:cubicBezTo>
                    <a:pt x="22640" y="59444"/>
                    <a:pt x="22870" y="59046"/>
                    <a:pt x="22849" y="58565"/>
                  </a:cubicBezTo>
                  <a:cubicBezTo>
                    <a:pt x="22807" y="58293"/>
                    <a:pt x="22849" y="58042"/>
                    <a:pt x="22849" y="57791"/>
                  </a:cubicBezTo>
                  <a:cubicBezTo>
                    <a:pt x="22849" y="57519"/>
                    <a:pt x="22870" y="57226"/>
                    <a:pt x="22870" y="56933"/>
                  </a:cubicBezTo>
                  <a:cubicBezTo>
                    <a:pt x="23226" y="56598"/>
                    <a:pt x="23226" y="56054"/>
                    <a:pt x="23602" y="55741"/>
                  </a:cubicBezTo>
                  <a:cubicBezTo>
                    <a:pt x="23707" y="55657"/>
                    <a:pt x="23749" y="55531"/>
                    <a:pt x="23853" y="55385"/>
                  </a:cubicBezTo>
                  <a:cubicBezTo>
                    <a:pt x="23519" y="55155"/>
                    <a:pt x="23205" y="55092"/>
                    <a:pt x="22870" y="55092"/>
                  </a:cubicBezTo>
                  <a:cubicBezTo>
                    <a:pt x="22263" y="55134"/>
                    <a:pt x="21656" y="55029"/>
                    <a:pt x="21091" y="54841"/>
                  </a:cubicBezTo>
                  <a:cubicBezTo>
                    <a:pt x="20401" y="54632"/>
                    <a:pt x="19690" y="54548"/>
                    <a:pt x="18978" y="54569"/>
                  </a:cubicBezTo>
                  <a:cubicBezTo>
                    <a:pt x="17744" y="54611"/>
                    <a:pt x="16509" y="54569"/>
                    <a:pt x="15275" y="54569"/>
                  </a:cubicBezTo>
                  <a:cubicBezTo>
                    <a:pt x="14919" y="54569"/>
                    <a:pt x="14542" y="54632"/>
                    <a:pt x="14187" y="54652"/>
                  </a:cubicBezTo>
                  <a:cubicBezTo>
                    <a:pt x="13664" y="54694"/>
                    <a:pt x="13203" y="54841"/>
                    <a:pt x="13015" y="55343"/>
                  </a:cubicBezTo>
                  <a:close/>
                  <a:moveTo>
                    <a:pt x="30967" y="24836"/>
                  </a:moveTo>
                  <a:cubicBezTo>
                    <a:pt x="30967" y="25234"/>
                    <a:pt x="30946" y="25652"/>
                    <a:pt x="30967" y="26050"/>
                  </a:cubicBezTo>
                  <a:cubicBezTo>
                    <a:pt x="31009" y="26343"/>
                    <a:pt x="31030" y="26615"/>
                    <a:pt x="31156" y="26866"/>
                  </a:cubicBezTo>
                  <a:cubicBezTo>
                    <a:pt x="31470" y="27389"/>
                    <a:pt x="31867" y="27912"/>
                    <a:pt x="32223" y="28393"/>
                  </a:cubicBezTo>
                  <a:cubicBezTo>
                    <a:pt x="32411" y="28644"/>
                    <a:pt x="32641" y="28749"/>
                    <a:pt x="32955" y="28749"/>
                  </a:cubicBezTo>
                  <a:cubicBezTo>
                    <a:pt x="35236" y="28812"/>
                    <a:pt x="35236" y="28791"/>
                    <a:pt x="37349" y="27933"/>
                  </a:cubicBezTo>
                  <a:cubicBezTo>
                    <a:pt x="37851" y="27724"/>
                    <a:pt x="38249" y="27410"/>
                    <a:pt x="38646" y="27096"/>
                  </a:cubicBezTo>
                  <a:cubicBezTo>
                    <a:pt x="39002" y="26782"/>
                    <a:pt x="39211" y="26385"/>
                    <a:pt x="39211" y="25883"/>
                  </a:cubicBezTo>
                  <a:cubicBezTo>
                    <a:pt x="39211" y="25506"/>
                    <a:pt x="39232" y="25087"/>
                    <a:pt x="39190" y="24690"/>
                  </a:cubicBezTo>
                  <a:cubicBezTo>
                    <a:pt x="39107" y="23874"/>
                    <a:pt x="39002" y="23037"/>
                    <a:pt x="38877" y="22221"/>
                  </a:cubicBezTo>
                  <a:cubicBezTo>
                    <a:pt x="38667" y="20840"/>
                    <a:pt x="38186" y="19522"/>
                    <a:pt x="37558" y="18245"/>
                  </a:cubicBezTo>
                  <a:cubicBezTo>
                    <a:pt x="37391" y="17890"/>
                    <a:pt x="37119" y="17785"/>
                    <a:pt x="36721" y="17911"/>
                  </a:cubicBezTo>
                  <a:cubicBezTo>
                    <a:pt x="36491" y="17994"/>
                    <a:pt x="36261" y="18141"/>
                    <a:pt x="35989" y="18120"/>
                  </a:cubicBezTo>
                  <a:cubicBezTo>
                    <a:pt x="35340" y="18099"/>
                    <a:pt x="34817" y="18392"/>
                    <a:pt x="34357" y="18748"/>
                  </a:cubicBezTo>
                  <a:cubicBezTo>
                    <a:pt x="33332" y="19543"/>
                    <a:pt x="32369" y="20380"/>
                    <a:pt x="31867" y="21635"/>
                  </a:cubicBezTo>
                  <a:cubicBezTo>
                    <a:pt x="31804" y="21782"/>
                    <a:pt x="31742" y="21949"/>
                    <a:pt x="31637" y="22095"/>
                  </a:cubicBezTo>
                  <a:cubicBezTo>
                    <a:pt x="31135" y="22911"/>
                    <a:pt x="30842" y="23832"/>
                    <a:pt x="30967" y="24836"/>
                  </a:cubicBezTo>
                  <a:close/>
                  <a:moveTo>
                    <a:pt x="16928" y="21551"/>
                  </a:moveTo>
                  <a:cubicBezTo>
                    <a:pt x="17137" y="21530"/>
                    <a:pt x="17242" y="21530"/>
                    <a:pt x="17325" y="21468"/>
                  </a:cubicBezTo>
                  <a:cubicBezTo>
                    <a:pt x="17765" y="21196"/>
                    <a:pt x="18246" y="21175"/>
                    <a:pt x="18727" y="21175"/>
                  </a:cubicBezTo>
                  <a:cubicBezTo>
                    <a:pt x="19355" y="21175"/>
                    <a:pt x="19983" y="21175"/>
                    <a:pt x="20610" y="21154"/>
                  </a:cubicBezTo>
                  <a:cubicBezTo>
                    <a:pt x="22117" y="21112"/>
                    <a:pt x="23414" y="21551"/>
                    <a:pt x="24565" y="22493"/>
                  </a:cubicBezTo>
                  <a:cubicBezTo>
                    <a:pt x="24837" y="22702"/>
                    <a:pt x="25067" y="22932"/>
                    <a:pt x="25213" y="23267"/>
                  </a:cubicBezTo>
                  <a:cubicBezTo>
                    <a:pt x="25590" y="24041"/>
                    <a:pt x="25988" y="24795"/>
                    <a:pt x="26343" y="25548"/>
                  </a:cubicBezTo>
                  <a:cubicBezTo>
                    <a:pt x="26678" y="25527"/>
                    <a:pt x="27034" y="25527"/>
                    <a:pt x="27369" y="25464"/>
                  </a:cubicBezTo>
                  <a:cubicBezTo>
                    <a:pt x="27557" y="25443"/>
                    <a:pt x="27766" y="25422"/>
                    <a:pt x="27933" y="25339"/>
                  </a:cubicBezTo>
                  <a:cubicBezTo>
                    <a:pt x="28624" y="25004"/>
                    <a:pt x="29294" y="24711"/>
                    <a:pt x="30130" y="24941"/>
                  </a:cubicBezTo>
                  <a:cubicBezTo>
                    <a:pt x="30130" y="24627"/>
                    <a:pt x="30193" y="24376"/>
                    <a:pt x="30172" y="24104"/>
                  </a:cubicBezTo>
                  <a:cubicBezTo>
                    <a:pt x="30110" y="23476"/>
                    <a:pt x="30298" y="22932"/>
                    <a:pt x="30591" y="22388"/>
                  </a:cubicBezTo>
                  <a:cubicBezTo>
                    <a:pt x="31030" y="21551"/>
                    <a:pt x="31449" y="20652"/>
                    <a:pt x="31888" y="19794"/>
                  </a:cubicBezTo>
                  <a:cubicBezTo>
                    <a:pt x="30863" y="19292"/>
                    <a:pt x="29754" y="19145"/>
                    <a:pt x="28980" y="18329"/>
                  </a:cubicBezTo>
                  <a:cubicBezTo>
                    <a:pt x="28561" y="18350"/>
                    <a:pt x="28226" y="18413"/>
                    <a:pt x="27892" y="18413"/>
                  </a:cubicBezTo>
                  <a:cubicBezTo>
                    <a:pt x="26741" y="18434"/>
                    <a:pt x="25611" y="18245"/>
                    <a:pt x="24523" y="17994"/>
                  </a:cubicBezTo>
                  <a:cubicBezTo>
                    <a:pt x="23644" y="17785"/>
                    <a:pt x="22786" y="17597"/>
                    <a:pt x="22033" y="17095"/>
                  </a:cubicBezTo>
                  <a:cubicBezTo>
                    <a:pt x="21510" y="16760"/>
                    <a:pt x="21008" y="16404"/>
                    <a:pt x="20485" y="16028"/>
                  </a:cubicBezTo>
                  <a:cubicBezTo>
                    <a:pt x="20171" y="15818"/>
                    <a:pt x="19920" y="15567"/>
                    <a:pt x="19731" y="15211"/>
                  </a:cubicBezTo>
                  <a:cubicBezTo>
                    <a:pt x="19669" y="15107"/>
                    <a:pt x="19606" y="14960"/>
                    <a:pt x="19397" y="15044"/>
                  </a:cubicBezTo>
                  <a:lnTo>
                    <a:pt x="19397" y="16572"/>
                  </a:lnTo>
                  <a:cubicBezTo>
                    <a:pt x="19397" y="16823"/>
                    <a:pt x="19397" y="17053"/>
                    <a:pt x="19313" y="17262"/>
                  </a:cubicBezTo>
                  <a:cubicBezTo>
                    <a:pt x="19104" y="17869"/>
                    <a:pt x="18894" y="18434"/>
                    <a:pt x="18518" y="18957"/>
                  </a:cubicBezTo>
                  <a:cubicBezTo>
                    <a:pt x="18058" y="19647"/>
                    <a:pt x="17597" y="20338"/>
                    <a:pt x="17158" y="21049"/>
                  </a:cubicBezTo>
                  <a:cubicBezTo>
                    <a:pt x="17095" y="21154"/>
                    <a:pt x="17032" y="21321"/>
                    <a:pt x="16928" y="21551"/>
                  </a:cubicBezTo>
                  <a:close/>
                  <a:moveTo>
                    <a:pt x="7931" y="47852"/>
                  </a:moveTo>
                  <a:cubicBezTo>
                    <a:pt x="8684" y="48417"/>
                    <a:pt x="9500" y="48731"/>
                    <a:pt x="10337" y="48982"/>
                  </a:cubicBezTo>
                  <a:cubicBezTo>
                    <a:pt x="10651" y="49087"/>
                    <a:pt x="10964" y="49087"/>
                    <a:pt x="11278" y="48961"/>
                  </a:cubicBezTo>
                  <a:cubicBezTo>
                    <a:pt x="11488" y="48375"/>
                    <a:pt x="11613" y="47790"/>
                    <a:pt x="11613" y="47120"/>
                  </a:cubicBezTo>
                  <a:cubicBezTo>
                    <a:pt x="11613" y="46032"/>
                    <a:pt x="11613" y="44902"/>
                    <a:pt x="11634" y="43772"/>
                  </a:cubicBezTo>
                  <a:cubicBezTo>
                    <a:pt x="11634" y="43249"/>
                    <a:pt x="11718" y="42768"/>
                    <a:pt x="11780" y="42266"/>
                  </a:cubicBezTo>
                  <a:cubicBezTo>
                    <a:pt x="11801" y="41826"/>
                    <a:pt x="11990" y="41366"/>
                    <a:pt x="11906" y="40948"/>
                  </a:cubicBezTo>
                  <a:cubicBezTo>
                    <a:pt x="11822" y="40906"/>
                    <a:pt x="11780" y="40864"/>
                    <a:pt x="11718" y="40843"/>
                  </a:cubicBezTo>
                  <a:cubicBezTo>
                    <a:pt x="11069" y="40592"/>
                    <a:pt x="10944" y="40027"/>
                    <a:pt x="11383" y="39504"/>
                  </a:cubicBezTo>
                  <a:cubicBezTo>
                    <a:pt x="11425" y="39462"/>
                    <a:pt x="11488" y="39378"/>
                    <a:pt x="11571" y="39336"/>
                  </a:cubicBezTo>
                  <a:cubicBezTo>
                    <a:pt x="12220" y="38939"/>
                    <a:pt x="12722" y="38311"/>
                    <a:pt x="13454" y="37997"/>
                  </a:cubicBezTo>
                  <a:cubicBezTo>
                    <a:pt x="13768" y="37872"/>
                    <a:pt x="14040" y="37704"/>
                    <a:pt x="14291" y="37391"/>
                  </a:cubicBezTo>
                  <a:cubicBezTo>
                    <a:pt x="13726" y="37056"/>
                    <a:pt x="13266" y="36742"/>
                    <a:pt x="12722" y="36428"/>
                  </a:cubicBezTo>
                  <a:cubicBezTo>
                    <a:pt x="12262" y="36616"/>
                    <a:pt x="11843" y="36847"/>
                    <a:pt x="11613" y="37370"/>
                  </a:cubicBezTo>
                  <a:cubicBezTo>
                    <a:pt x="11529" y="37579"/>
                    <a:pt x="11320" y="37704"/>
                    <a:pt x="11174" y="37893"/>
                  </a:cubicBezTo>
                  <a:cubicBezTo>
                    <a:pt x="11048" y="38060"/>
                    <a:pt x="10902" y="38207"/>
                    <a:pt x="10839" y="38374"/>
                  </a:cubicBezTo>
                  <a:cubicBezTo>
                    <a:pt x="10525" y="39106"/>
                    <a:pt x="10148" y="39797"/>
                    <a:pt x="10002" y="40592"/>
                  </a:cubicBezTo>
                  <a:cubicBezTo>
                    <a:pt x="9939" y="40906"/>
                    <a:pt x="9814" y="41199"/>
                    <a:pt x="9709" y="41471"/>
                  </a:cubicBezTo>
                  <a:cubicBezTo>
                    <a:pt x="9479" y="42287"/>
                    <a:pt x="9207" y="43103"/>
                    <a:pt x="8977" y="43940"/>
                  </a:cubicBezTo>
                  <a:cubicBezTo>
                    <a:pt x="8684" y="45007"/>
                    <a:pt x="8391" y="46074"/>
                    <a:pt x="8140" y="47162"/>
                  </a:cubicBezTo>
                  <a:cubicBezTo>
                    <a:pt x="8035" y="47413"/>
                    <a:pt x="8014" y="47622"/>
                    <a:pt x="7931" y="47852"/>
                  </a:cubicBezTo>
                  <a:close/>
                  <a:moveTo>
                    <a:pt x="38270" y="60406"/>
                  </a:moveTo>
                  <a:cubicBezTo>
                    <a:pt x="38918" y="60386"/>
                    <a:pt x="39483" y="60281"/>
                    <a:pt x="39902" y="59758"/>
                  </a:cubicBezTo>
                  <a:cubicBezTo>
                    <a:pt x="40153" y="59444"/>
                    <a:pt x="40488" y="59151"/>
                    <a:pt x="40781" y="58837"/>
                  </a:cubicBezTo>
                  <a:cubicBezTo>
                    <a:pt x="41074" y="58586"/>
                    <a:pt x="41220" y="58272"/>
                    <a:pt x="41366" y="57938"/>
                  </a:cubicBezTo>
                  <a:cubicBezTo>
                    <a:pt x="41743" y="56912"/>
                    <a:pt x="41659" y="55866"/>
                    <a:pt x="41429" y="54841"/>
                  </a:cubicBezTo>
                  <a:cubicBezTo>
                    <a:pt x="41325" y="54443"/>
                    <a:pt x="40906" y="54213"/>
                    <a:pt x="40571" y="54443"/>
                  </a:cubicBezTo>
                  <a:cubicBezTo>
                    <a:pt x="40153" y="54715"/>
                    <a:pt x="39672" y="54925"/>
                    <a:pt x="39504" y="55469"/>
                  </a:cubicBezTo>
                  <a:cubicBezTo>
                    <a:pt x="39316" y="56013"/>
                    <a:pt x="39065" y="56577"/>
                    <a:pt x="38751" y="57101"/>
                  </a:cubicBezTo>
                  <a:cubicBezTo>
                    <a:pt x="38144" y="58147"/>
                    <a:pt x="38228" y="59235"/>
                    <a:pt x="38270" y="60406"/>
                  </a:cubicBezTo>
                  <a:close/>
                  <a:moveTo>
                    <a:pt x="25716" y="64738"/>
                  </a:moveTo>
                  <a:cubicBezTo>
                    <a:pt x="25946" y="64800"/>
                    <a:pt x="26155" y="64905"/>
                    <a:pt x="26364" y="64968"/>
                  </a:cubicBezTo>
                  <a:cubicBezTo>
                    <a:pt x="26511" y="64989"/>
                    <a:pt x="26657" y="65010"/>
                    <a:pt x="26783" y="64989"/>
                  </a:cubicBezTo>
                  <a:cubicBezTo>
                    <a:pt x="27410" y="64738"/>
                    <a:pt x="27996" y="64382"/>
                    <a:pt x="28185" y="63712"/>
                  </a:cubicBezTo>
                  <a:cubicBezTo>
                    <a:pt x="28310" y="63210"/>
                    <a:pt x="28603" y="62855"/>
                    <a:pt x="28875" y="62478"/>
                  </a:cubicBezTo>
                  <a:cubicBezTo>
                    <a:pt x="29147" y="62143"/>
                    <a:pt x="29377" y="61808"/>
                    <a:pt x="29607" y="61432"/>
                  </a:cubicBezTo>
                  <a:cubicBezTo>
                    <a:pt x="29921" y="60971"/>
                    <a:pt x="29963" y="60490"/>
                    <a:pt x="29503" y="60051"/>
                  </a:cubicBezTo>
                  <a:cubicBezTo>
                    <a:pt x="28938" y="59883"/>
                    <a:pt x="28436" y="59967"/>
                    <a:pt x="27975" y="60302"/>
                  </a:cubicBezTo>
                  <a:lnTo>
                    <a:pt x="27661" y="60469"/>
                  </a:lnTo>
                  <a:cubicBezTo>
                    <a:pt x="27138" y="60679"/>
                    <a:pt x="26783" y="61097"/>
                    <a:pt x="26553" y="61599"/>
                  </a:cubicBezTo>
                  <a:cubicBezTo>
                    <a:pt x="26322" y="62080"/>
                    <a:pt x="26050" y="62562"/>
                    <a:pt x="25820" y="63022"/>
                  </a:cubicBezTo>
                  <a:cubicBezTo>
                    <a:pt x="25737" y="63189"/>
                    <a:pt x="25632" y="63336"/>
                    <a:pt x="25632" y="63503"/>
                  </a:cubicBezTo>
                  <a:cubicBezTo>
                    <a:pt x="25632" y="63901"/>
                    <a:pt x="25611" y="64319"/>
                    <a:pt x="25716" y="64738"/>
                  </a:cubicBezTo>
                  <a:close/>
                  <a:moveTo>
                    <a:pt x="9102" y="31846"/>
                  </a:moveTo>
                  <a:cubicBezTo>
                    <a:pt x="8244" y="30569"/>
                    <a:pt x="8014" y="29021"/>
                    <a:pt x="7366" y="27745"/>
                  </a:cubicBezTo>
                  <a:cubicBezTo>
                    <a:pt x="7114" y="27724"/>
                    <a:pt x="6905" y="27724"/>
                    <a:pt x="6759" y="27661"/>
                  </a:cubicBezTo>
                  <a:cubicBezTo>
                    <a:pt x="5859" y="27410"/>
                    <a:pt x="5378" y="27745"/>
                    <a:pt x="5336" y="28644"/>
                  </a:cubicBezTo>
                  <a:lnTo>
                    <a:pt x="5336" y="29837"/>
                  </a:lnTo>
                  <a:cubicBezTo>
                    <a:pt x="5336" y="30423"/>
                    <a:pt x="5503" y="30904"/>
                    <a:pt x="6068" y="31155"/>
                  </a:cubicBezTo>
                  <a:cubicBezTo>
                    <a:pt x="6173" y="31197"/>
                    <a:pt x="6257" y="31281"/>
                    <a:pt x="6340" y="31365"/>
                  </a:cubicBezTo>
                  <a:cubicBezTo>
                    <a:pt x="6487" y="31511"/>
                    <a:pt x="6738" y="31574"/>
                    <a:pt x="6926" y="31637"/>
                  </a:cubicBezTo>
                  <a:cubicBezTo>
                    <a:pt x="7617" y="31929"/>
                    <a:pt x="8328" y="31825"/>
                    <a:pt x="9102" y="31846"/>
                  </a:cubicBezTo>
                  <a:close/>
                  <a:moveTo>
                    <a:pt x="32683" y="55782"/>
                  </a:moveTo>
                  <a:cubicBezTo>
                    <a:pt x="33143" y="55741"/>
                    <a:pt x="33646" y="55741"/>
                    <a:pt x="34085" y="55636"/>
                  </a:cubicBezTo>
                  <a:cubicBezTo>
                    <a:pt x="34399" y="55552"/>
                    <a:pt x="34692" y="55469"/>
                    <a:pt x="35006" y="55469"/>
                  </a:cubicBezTo>
                  <a:cubicBezTo>
                    <a:pt x="35822" y="55489"/>
                    <a:pt x="35822" y="55280"/>
                    <a:pt x="35780" y="54527"/>
                  </a:cubicBezTo>
                  <a:cubicBezTo>
                    <a:pt x="35780" y="54401"/>
                    <a:pt x="35675" y="54255"/>
                    <a:pt x="35654" y="54129"/>
                  </a:cubicBezTo>
                  <a:cubicBezTo>
                    <a:pt x="35529" y="53585"/>
                    <a:pt x="35424" y="53041"/>
                    <a:pt x="35299" y="52476"/>
                  </a:cubicBezTo>
                  <a:cubicBezTo>
                    <a:pt x="35257" y="52393"/>
                    <a:pt x="35215" y="52309"/>
                    <a:pt x="35152" y="52142"/>
                  </a:cubicBezTo>
                  <a:cubicBezTo>
                    <a:pt x="33834" y="52748"/>
                    <a:pt x="32725" y="53585"/>
                    <a:pt x="31679" y="54548"/>
                  </a:cubicBezTo>
                  <a:cubicBezTo>
                    <a:pt x="31993" y="54945"/>
                    <a:pt x="32286" y="55322"/>
                    <a:pt x="32683" y="55782"/>
                  </a:cubicBezTo>
                  <a:close/>
                  <a:moveTo>
                    <a:pt x="8035" y="49087"/>
                  </a:moveTo>
                  <a:cubicBezTo>
                    <a:pt x="7784" y="49317"/>
                    <a:pt x="7700" y="49589"/>
                    <a:pt x="7700" y="49903"/>
                  </a:cubicBezTo>
                  <a:lnTo>
                    <a:pt x="7700" y="51974"/>
                  </a:lnTo>
                  <a:cubicBezTo>
                    <a:pt x="7700" y="52079"/>
                    <a:pt x="7742" y="52184"/>
                    <a:pt x="7784" y="52246"/>
                  </a:cubicBezTo>
                  <a:cubicBezTo>
                    <a:pt x="8872" y="52832"/>
                    <a:pt x="10002" y="52707"/>
                    <a:pt x="11153" y="52644"/>
                  </a:cubicBezTo>
                  <a:cubicBezTo>
                    <a:pt x="11090" y="52518"/>
                    <a:pt x="11090" y="52414"/>
                    <a:pt x="11048" y="52351"/>
                  </a:cubicBezTo>
                  <a:cubicBezTo>
                    <a:pt x="10672" y="52016"/>
                    <a:pt x="10630" y="51577"/>
                    <a:pt x="10630" y="51095"/>
                  </a:cubicBezTo>
                  <a:cubicBezTo>
                    <a:pt x="10651" y="50740"/>
                    <a:pt x="10713" y="50363"/>
                    <a:pt x="10546" y="50007"/>
                  </a:cubicBezTo>
                  <a:cubicBezTo>
                    <a:pt x="9667" y="49882"/>
                    <a:pt x="8851" y="49422"/>
                    <a:pt x="8035" y="49087"/>
                  </a:cubicBezTo>
                  <a:close/>
                  <a:moveTo>
                    <a:pt x="8977" y="40592"/>
                  </a:moveTo>
                  <a:cubicBezTo>
                    <a:pt x="8475" y="40948"/>
                    <a:pt x="7993" y="41324"/>
                    <a:pt x="7638" y="41868"/>
                  </a:cubicBezTo>
                  <a:cubicBezTo>
                    <a:pt x="7282" y="42433"/>
                    <a:pt x="6947" y="43040"/>
                    <a:pt x="6550" y="43605"/>
                  </a:cubicBezTo>
                  <a:cubicBezTo>
                    <a:pt x="6152" y="44149"/>
                    <a:pt x="6068" y="44797"/>
                    <a:pt x="5922" y="45425"/>
                  </a:cubicBezTo>
                  <a:cubicBezTo>
                    <a:pt x="5796" y="45948"/>
                    <a:pt x="5943" y="46450"/>
                    <a:pt x="6487" y="46702"/>
                  </a:cubicBezTo>
                  <a:cubicBezTo>
                    <a:pt x="6696" y="46806"/>
                    <a:pt x="6905" y="46974"/>
                    <a:pt x="7177" y="47120"/>
                  </a:cubicBezTo>
                  <a:cubicBezTo>
                    <a:pt x="7784" y="44902"/>
                    <a:pt x="8370" y="42768"/>
                    <a:pt x="8977" y="40592"/>
                  </a:cubicBezTo>
                  <a:close/>
                  <a:moveTo>
                    <a:pt x="41262" y="33164"/>
                  </a:moveTo>
                  <a:cubicBezTo>
                    <a:pt x="40802" y="33164"/>
                    <a:pt x="40446" y="33185"/>
                    <a:pt x="40069" y="33164"/>
                  </a:cubicBezTo>
                  <a:cubicBezTo>
                    <a:pt x="39316" y="33101"/>
                    <a:pt x="38605" y="33185"/>
                    <a:pt x="37956" y="33603"/>
                  </a:cubicBezTo>
                  <a:cubicBezTo>
                    <a:pt x="37747" y="33729"/>
                    <a:pt x="37454" y="33771"/>
                    <a:pt x="37245" y="33875"/>
                  </a:cubicBezTo>
                  <a:cubicBezTo>
                    <a:pt x="36972" y="34001"/>
                    <a:pt x="36680" y="34147"/>
                    <a:pt x="36470" y="34357"/>
                  </a:cubicBezTo>
                  <a:cubicBezTo>
                    <a:pt x="35884" y="34880"/>
                    <a:pt x="35361" y="35445"/>
                    <a:pt x="34838" y="35989"/>
                  </a:cubicBezTo>
                  <a:cubicBezTo>
                    <a:pt x="34420" y="36407"/>
                    <a:pt x="34064" y="37077"/>
                    <a:pt x="33876" y="37663"/>
                  </a:cubicBezTo>
                  <a:cubicBezTo>
                    <a:pt x="34315" y="37202"/>
                    <a:pt x="34671" y="36847"/>
                    <a:pt x="35027" y="36512"/>
                  </a:cubicBezTo>
                  <a:cubicBezTo>
                    <a:pt x="35257" y="36282"/>
                    <a:pt x="35529" y="36030"/>
                    <a:pt x="35822" y="35884"/>
                  </a:cubicBezTo>
                  <a:cubicBezTo>
                    <a:pt x="36700" y="35382"/>
                    <a:pt x="37621" y="34922"/>
                    <a:pt x="38500" y="34440"/>
                  </a:cubicBezTo>
                  <a:cubicBezTo>
                    <a:pt x="38709" y="34336"/>
                    <a:pt x="38918" y="34273"/>
                    <a:pt x="39169" y="34210"/>
                  </a:cubicBezTo>
                  <a:cubicBezTo>
                    <a:pt x="39400" y="34126"/>
                    <a:pt x="39651" y="34085"/>
                    <a:pt x="39902" y="33980"/>
                  </a:cubicBezTo>
                  <a:cubicBezTo>
                    <a:pt x="40446" y="33666"/>
                    <a:pt x="40969" y="33666"/>
                    <a:pt x="41534" y="33875"/>
                  </a:cubicBezTo>
                  <a:cubicBezTo>
                    <a:pt x="41576" y="33875"/>
                    <a:pt x="41618" y="33813"/>
                    <a:pt x="41680" y="33771"/>
                  </a:cubicBezTo>
                  <a:cubicBezTo>
                    <a:pt x="41513" y="33603"/>
                    <a:pt x="41408" y="33394"/>
                    <a:pt x="41262" y="33164"/>
                  </a:cubicBezTo>
                  <a:close/>
                  <a:moveTo>
                    <a:pt x="38793" y="18245"/>
                  </a:moveTo>
                  <a:cubicBezTo>
                    <a:pt x="39128" y="19333"/>
                    <a:pt x="39504" y="20317"/>
                    <a:pt x="39734" y="21363"/>
                  </a:cubicBezTo>
                  <a:cubicBezTo>
                    <a:pt x="39965" y="22409"/>
                    <a:pt x="40069" y="23476"/>
                    <a:pt x="40258" y="24585"/>
                  </a:cubicBezTo>
                  <a:cubicBezTo>
                    <a:pt x="40634" y="24397"/>
                    <a:pt x="40655" y="24104"/>
                    <a:pt x="40739" y="23853"/>
                  </a:cubicBezTo>
                  <a:cubicBezTo>
                    <a:pt x="41074" y="22723"/>
                    <a:pt x="40802" y="21593"/>
                    <a:pt x="40655" y="20484"/>
                  </a:cubicBezTo>
                  <a:cubicBezTo>
                    <a:pt x="40655" y="20401"/>
                    <a:pt x="40592" y="20317"/>
                    <a:pt x="40550" y="20233"/>
                  </a:cubicBezTo>
                  <a:cubicBezTo>
                    <a:pt x="40258" y="19815"/>
                    <a:pt x="40006" y="19375"/>
                    <a:pt x="39672" y="18978"/>
                  </a:cubicBezTo>
                  <a:cubicBezTo>
                    <a:pt x="39441" y="18664"/>
                    <a:pt x="39232" y="18350"/>
                    <a:pt x="38793" y="18245"/>
                  </a:cubicBezTo>
                  <a:close/>
                  <a:moveTo>
                    <a:pt x="13957" y="24083"/>
                  </a:moveTo>
                  <a:cubicBezTo>
                    <a:pt x="13685" y="24188"/>
                    <a:pt x="13601" y="24188"/>
                    <a:pt x="13559" y="24250"/>
                  </a:cubicBezTo>
                  <a:cubicBezTo>
                    <a:pt x="12722" y="24857"/>
                    <a:pt x="11801" y="25297"/>
                    <a:pt x="10818" y="25569"/>
                  </a:cubicBezTo>
                  <a:cubicBezTo>
                    <a:pt x="10713" y="25611"/>
                    <a:pt x="10588" y="25652"/>
                    <a:pt x="10504" y="25673"/>
                  </a:cubicBezTo>
                  <a:cubicBezTo>
                    <a:pt x="9709" y="26029"/>
                    <a:pt x="8893" y="26301"/>
                    <a:pt x="8035" y="26385"/>
                  </a:cubicBezTo>
                  <a:cubicBezTo>
                    <a:pt x="7847" y="26406"/>
                    <a:pt x="7721" y="26573"/>
                    <a:pt x="7805" y="26657"/>
                  </a:cubicBezTo>
                  <a:cubicBezTo>
                    <a:pt x="7889" y="26719"/>
                    <a:pt x="7993" y="26782"/>
                    <a:pt x="8056" y="26782"/>
                  </a:cubicBezTo>
                  <a:cubicBezTo>
                    <a:pt x="8265" y="26782"/>
                    <a:pt x="8454" y="26740"/>
                    <a:pt x="8663" y="26699"/>
                  </a:cubicBezTo>
                  <a:cubicBezTo>
                    <a:pt x="8851" y="26657"/>
                    <a:pt x="9060" y="26573"/>
                    <a:pt x="9249" y="26531"/>
                  </a:cubicBezTo>
                  <a:cubicBezTo>
                    <a:pt x="10023" y="26468"/>
                    <a:pt x="10818" y="26427"/>
                    <a:pt x="11592" y="26280"/>
                  </a:cubicBezTo>
                  <a:cubicBezTo>
                    <a:pt x="12011" y="26196"/>
                    <a:pt x="12429" y="26155"/>
                    <a:pt x="12743" y="26008"/>
                  </a:cubicBezTo>
                  <a:cubicBezTo>
                    <a:pt x="13120" y="25422"/>
                    <a:pt x="13475" y="24836"/>
                    <a:pt x="13957" y="24083"/>
                  </a:cubicBezTo>
                  <a:close/>
                  <a:moveTo>
                    <a:pt x="35529" y="34252"/>
                  </a:moveTo>
                  <a:lnTo>
                    <a:pt x="35424" y="34210"/>
                  </a:lnTo>
                  <a:cubicBezTo>
                    <a:pt x="35340" y="34231"/>
                    <a:pt x="35257" y="34252"/>
                    <a:pt x="35194" y="34315"/>
                  </a:cubicBezTo>
                  <a:cubicBezTo>
                    <a:pt x="34420" y="34922"/>
                    <a:pt x="33687" y="35549"/>
                    <a:pt x="33102" y="36302"/>
                  </a:cubicBezTo>
                  <a:cubicBezTo>
                    <a:pt x="32579" y="36951"/>
                    <a:pt x="32055" y="37642"/>
                    <a:pt x="31679" y="38416"/>
                  </a:cubicBezTo>
                  <a:cubicBezTo>
                    <a:pt x="31449" y="38897"/>
                    <a:pt x="31532" y="39336"/>
                    <a:pt x="31888" y="39755"/>
                  </a:cubicBezTo>
                  <a:cubicBezTo>
                    <a:pt x="31972" y="39650"/>
                    <a:pt x="32055" y="39587"/>
                    <a:pt x="32076" y="39546"/>
                  </a:cubicBezTo>
                  <a:cubicBezTo>
                    <a:pt x="32223" y="39106"/>
                    <a:pt x="32411" y="38646"/>
                    <a:pt x="32704" y="38269"/>
                  </a:cubicBezTo>
                  <a:cubicBezTo>
                    <a:pt x="32788" y="38165"/>
                    <a:pt x="32830" y="38018"/>
                    <a:pt x="32871" y="37872"/>
                  </a:cubicBezTo>
                  <a:cubicBezTo>
                    <a:pt x="33269" y="36847"/>
                    <a:pt x="33897" y="35989"/>
                    <a:pt x="34629" y="35194"/>
                  </a:cubicBezTo>
                  <a:cubicBezTo>
                    <a:pt x="34943" y="34880"/>
                    <a:pt x="35299" y="34629"/>
                    <a:pt x="35529" y="34252"/>
                  </a:cubicBezTo>
                  <a:close/>
                  <a:moveTo>
                    <a:pt x="31532" y="36972"/>
                  </a:moveTo>
                  <a:cubicBezTo>
                    <a:pt x="30842" y="37077"/>
                    <a:pt x="29817" y="37495"/>
                    <a:pt x="29168" y="37893"/>
                  </a:cubicBezTo>
                  <a:cubicBezTo>
                    <a:pt x="29691" y="38081"/>
                    <a:pt x="30193" y="38248"/>
                    <a:pt x="30737" y="38437"/>
                  </a:cubicBezTo>
                  <a:cubicBezTo>
                    <a:pt x="31030" y="37935"/>
                    <a:pt x="31260" y="37474"/>
                    <a:pt x="31532" y="36972"/>
                  </a:cubicBezTo>
                  <a:close/>
                  <a:moveTo>
                    <a:pt x="11822" y="35486"/>
                  </a:moveTo>
                  <a:cubicBezTo>
                    <a:pt x="11613" y="35779"/>
                    <a:pt x="11508" y="35968"/>
                    <a:pt x="11550" y="36282"/>
                  </a:cubicBezTo>
                  <a:cubicBezTo>
                    <a:pt x="11801" y="36177"/>
                    <a:pt x="11990" y="36093"/>
                    <a:pt x="12241" y="35989"/>
                  </a:cubicBezTo>
                  <a:cubicBezTo>
                    <a:pt x="12094" y="35800"/>
                    <a:pt x="11990" y="35675"/>
                    <a:pt x="11822" y="354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3"/>
            <p:cNvSpPr/>
            <p:nvPr/>
          </p:nvSpPr>
          <p:spPr>
            <a:xfrm>
              <a:off x="1392675" y="4151500"/>
              <a:ext cx="215000" cy="153275"/>
            </a:xfrm>
            <a:custGeom>
              <a:rect b="b" l="l" r="r" t="t"/>
              <a:pathLst>
                <a:path extrusionOk="0" h="6131" w="8600">
                  <a:moveTo>
                    <a:pt x="3432" y="6047"/>
                  </a:moveTo>
                  <a:lnTo>
                    <a:pt x="3097" y="6047"/>
                  </a:lnTo>
                  <a:cubicBezTo>
                    <a:pt x="1883" y="6131"/>
                    <a:pt x="1025" y="5524"/>
                    <a:pt x="251" y="4708"/>
                  </a:cubicBezTo>
                  <a:cubicBezTo>
                    <a:pt x="105" y="4520"/>
                    <a:pt x="21" y="4310"/>
                    <a:pt x="21" y="4080"/>
                  </a:cubicBezTo>
                  <a:cubicBezTo>
                    <a:pt x="21" y="3766"/>
                    <a:pt x="42" y="3453"/>
                    <a:pt x="21" y="3139"/>
                  </a:cubicBezTo>
                  <a:cubicBezTo>
                    <a:pt x="0" y="2699"/>
                    <a:pt x="147" y="2344"/>
                    <a:pt x="419" y="2051"/>
                  </a:cubicBezTo>
                  <a:cubicBezTo>
                    <a:pt x="649" y="1737"/>
                    <a:pt x="963" y="1486"/>
                    <a:pt x="1277" y="1235"/>
                  </a:cubicBezTo>
                  <a:cubicBezTo>
                    <a:pt x="1402" y="1088"/>
                    <a:pt x="1632" y="1046"/>
                    <a:pt x="1758" y="1172"/>
                  </a:cubicBezTo>
                  <a:cubicBezTo>
                    <a:pt x="2051" y="1381"/>
                    <a:pt x="2365" y="1360"/>
                    <a:pt x="2637" y="1360"/>
                  </a:cubicBezTo>
                  <a:cubicBezTo>
                    <a:pt x="3097" y="1360"/>
                    <a:pt x="3557" y="1381"/>
                    <a:pt x="3997" y="1360"/>
                  </a:cubicBezTo>
                  <a:cubicBezTo>
                    <a:pt x="4352" y="1339"/>
                    <a:pt x="4687" y="1277"/>
                    <a:pt x="5022" y="1235"/>
                  </a:cubicBezTo>
                  <a:cubicBezTo>
                    <a:pt x="5231" y="1193"/>
                    <a:pt x="5419" y="1130"/>
                    <a:pt x="5587" y="1151"/>
                  </a:cubicBezTo>
                  <a:cubicBezTo>
                    <a:pt x="6152" y="1172"/>
                    <a:pt x="6591" y="963"/>
                    <a:pt x="7010" y="649"/>
                  </a:cubicBezTo>
                  <a:cubicBezTo>
                    <a:pt x="7282" y="481"/>
                    <a:pt x="7533" y="314"/>
                    <a:pt x="7826" y="188"/>
                  </a:cubicBezTo>
                  <a:cubicBezTo>
                    <a:pt x="8244" y="0"/>
                    <a:pt x="8558" y="230"/>
                    <a:pt x="8579" y="670"/>
                  </a:cubicBezTo>
                  <a:cubicBezTo>
                    <a:pt x="8600" y="1067"/>
                    <a:pt x="8453" y="1444"/>
                    <a:pt x="8265" y="1716"/>
                  </a:cubicBezTo>
                  <a:cubicBezTo>
                    <a:pt x="7930" y="2197"/>
                    <a:pt x="7826" y="2720"/>
                    <a:pt x="7637" y="3222"/>
                  </a:cubicBezTo>
                  <a:cubicBezTo>
                    <a:pt x="7512" y="3641"/>
                    <a:pt x="7323" y="3997"/>
                    <a:pt x="7031" y="4331"/>
                  </a:cubicBezTo>
                  <a:cubicBezTo>
                    <a:pt x="6884" y="4520"/>
                    <a:pt x="6759" y="4750"/>
                    <a:pt x="6591" y="4959"/>
                  </a:cubicBezTo>
                  <a:cubicBezTo>
                    <a:pt x="6382" y="5252"/>
                    <a:pt x="6152" y="5482"/>
                    <a:pt x="5775" y="5545"/>
                  </a:cubicBezTo>
                  <a:cubicBezTo>
                    <a:pt x="5712" y="5545"/>
                    <a:pt x="5608" y="5566"/>
                    <a:pt x="5545" y="5629"/>
                  </a:cubicBezTo>
                  <a:cubicBezTo>
                    <a:pt x="4917" y="6047"/>
                    <a:pt x="4185" y="6047"/>
                    <a:pt x="3432" y="6047"/>
                  </a:cubicBezTo>
                  <a:close/>
                  <a:moveTo>
                    <a:pt x="5859" y="4415"/>
                  </a:moveTo>
                  <a:cubicBezTo>
                    <a:pt x="6047" y="4164"/>
                    <a:pt x="6298" y="3871"/>
                    <a:pt x="6507" y="3536"/>
                  </a:cubicBezTo>
                  <a:cubicBezTo>
                    <a:pt x="6612" y="3411"/>
                    <a:pt x="6696" y="3243"/>
                    <a:pt x="6759" y="3097"/>
                  </a:cubicBezTo>
                  <a:cubicBezTo>
                    <a:pt x="6884" y="2637"/>
                    <a:pt x="7031" y="2260"/>
                    <a:pt x="7407" y="1904"/>
                  </a:cubicBezTo>
                  <a:cubicBezTo>
                    <a:pt x="7554" y="1779"/>
                    <a:pt x="7658" y="1549"/>
                    <a:pt x="7449" y="1318"/>
                  </a:cubicBezTo>
                  <a:cubicBezTo>
                    <a:pt x="6884" y="1653"/>
                    <a:pt x="6277" y="1904"/>
                    <a:pt x="5608" y="1841"/>
                  </a:cubicBezTo>
                  <a:cubicBezTo>
                    <a:pt x="5524" y="1841"/>
                    <a:pt x="5419" y="1862"/>
                    <a:pt x="5336" y="1883"/>
                  </a:cubicBezTo>
                  <a:cubicBezTo>
                    <a:pt x="4771" y="2113"/>
                    <a:pt x="4164" y="2093"/>
                    <a:pt x="3578" y="2093"/>
                  </a:cubicBezTo>
                  <a:lnTo>
                    <a:pt x="1465" y="2093"/>
                  </a:lnTo>
                  <a:cubicBezTo>
                    <a:pt x="1339" y="2385"/>
                    <a:pt x="1214" y="2595"/>
                    <a:pt x="1130" y="2825"/>
                  </a:cubicBezTo>
                  <a:cubicBezTo>
                    <a:pt x="921" y="3725"/>
                    <a:pt x="921" y="4310"/>
                    <a:pt x="1800" y="4687"/>
                  </a:cubicBezTo>
                  <a:cubicBezTo>
                    <a:pt x="1904" y="4729"/>
                    <a:pt x="1988" y="4813"/>
                    <a:pt x="2093" y="4875"/>
                  </a:cubicBezTo>
                  <a:cubicBezTo>
                    <a:pt x="2281" y="5001"/>
                    <a:pt x="2490" y="5085"/>
                    <a:pt x="2720" y="5085"/>
                  </a:cubicBezTo>
                  <a:cubicBezTo>
                    <a:pt x="3243" y="5085"/>
                    <a:pt x="3746" y="5106"/>
                    <a:pt x="4269" y="5085"/>
                  </a:cubicBezTo>
                  <a:cubicBezTo>
                    <a:pt x="4478" y="5085"/>
                    <a:pt x="4708" y="4980"/>
                    <a:pt x="4917" y="4896"/>
                  </a:cubicBezTo>
                  <a:cubicBezTo>
                    <a:pt x="5189" y="4771"/>
                    <a:pt x="5461" y="4603"/>
                    <a:pt x="5859" y="4415"/>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3"/>
            <p:cNvSpPr/>
            <p:nvPr/>
          </p:nvSpPr>
          <p:spPr>
            <a:xfrm>
              <a:off x="1298000" y="4057325"/>
              <a:ext cx="41350" cy="42400"/>
            </a:xfrm>
            <a:custGeom>
              <a:rect b="b" l="l" r="r" t="t"/>
              <a:pathLst>
                <a:path extrusionOk="0" h="1696" w="1654">
                  <a:moveTo>
                    <a:pt x="188" y="231"/>
                  </a:moveTo>
                  <a:cubicBezTo>
                    <a:pt x="419" y="189"/>
                    <a:pt x="628" y="106"/>
                    <a:pt x="837" y="85"/>
                  </a:cubicBezTo>
                  <a:cubicBezTo>
                    <a:pt x="1046" y="43"/>
                    <a:pt x="1297" y="1"/>
                    <a:pt x="1444" y="231"/>
                  </a:cubicBezTo>
                  <a:cubicBezTo>
                    <a:pt x="1590" y="503"/>
                    <a:pt x="1653" y="754"/>
                    <a:pt x="1507" y="1047"/>
                  </a:cubicBezTo>
                  <a:cubicBezTo>
                    <a:pt x="1297" y="1528"/>
                    <a:pt x="670" y="1696"/>
                    <a:pt x="230" y="1445"/>
                  </a:cubicBezTo>
                  <a:cubicBezTo>
                    <a:pt x="84" y="1340"/>
                    <a:pt x="0" y="1173"/>
                    <a:pt x="21" y="1005"/>
                  </a:cubicBezTo>
                  <a:cubicBezTo>
                    <a:pt x="84" y="754"/>
                    <a:pt x="126" y="524"/>
                    <a:pt x="188" y="2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3"/>
            <p:cNvSpPr/>
            <p:nvPr/>
          </p:nvSpPr>
          <p:spPr>
            <a:xfrm>
              <a:off x="1664675" y="3968400"/>
              <a:ext cx="34025" cy="48675"/>
            </a:xfrm>
            <a:custGeom>
              <a:rect b="b" l="l" r="r" t="t"/>
              <a:pathLst>
                <a:path extrusionOk="0" h="1947" w="1361">
                  <a:moveTo>
                    <a:pt x="1361" y="963"/>
                  </a:moveTo>
                  <a:lnTo>
                    <a:pt x="1361" y="1214"/>
                  </a:lnTo>
                  <a:cubicBezTo>
                    <a:pt x="1340" y="1696"/>
                    <a:pt x="858" y="1947"/>
                    <a:pt x="440" y="1654"/>
                  </a:cubicBezTo>
                  <a:cubicBezTo>
                    <a:pt x="84" y="1424"/>
                    <a:pt x="1" y="1068"/>
                    <a:pt x="210" y="712"/>
                  </a:cubicBezTo>
                  <a:cubicBezTo>
                    <a:pt x="314" y="524"/>
                    <a:pt x="419" y="378"/>
                    <a:pt x="524" y="210"/>
                  </a:cubicBezTo>
                  <a:cubicBezTo>
                    <a:pt x="628" y="64"/>
                    <a:pt x="796" y="1"/>
                    <a:pt x="963" y="22"/>
                  </a:cubicBezTo>
                  <a:cubicBezTo>
                    <a:pt x="1151" y="64"/>
                    <a:pt x="1256" y="189"/>
                    <a:pt x="1277" y="378"/>
                  </a:cubicBezTo>
                  <a:cubicBezTo>
                    <a:pt x="1340" y="587"/>
                    <a:pt x="1340" y="817"/>
                    <a:pt x="1361"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3"/>
            <p:cNvSpPr/>
            <p:nvPr/>
          </p:nvSpPr>
          <p:spPr>
            <a:xfrm>
              <a:off x="526950" y="2756925"/>
              <a:ext cx="379275" cy="405425"/>
            </a:xfrm>
            <a:custGeom>
              <a:rect b="b" l="l" r="r" t="t"/>
              <a:pathLst>
                <a:path extrusionOk="0" h="16217" w="15171">
                  <a:moveTo>
                    <a:pt x="12722" y="14543"/>
                  </a:moveTo>
                  <a:cubicBezTo>
                    <a:pt x="12743" y="13831"/>
                    <a:pt x="12931" y="13204"/>
                    <a:pt x="13203" y="12576"/>
                  </a:cubicBezTo>
                  <a:cubicBezTo>
                    <a:pt x="13496" y="11948"/>
                    <a:pt x="13706" y="11279"/>
                    <a:pt x="13936" y="10609"/>
                  </a:cubicBezTo>
                  <a:cubicBezTo>
                    <a:pt x="13999" y="10442"/>
                    <a:pt x="14019" y="10232"/>
                    <a:pt x="14019" y="10044"/>
                  </a:cubicBezTo>
                  <a:cubicBezTo>
                    <a:pt x="14019" y="9709"/>
                    <a:pt x="13999" y="9354"/>
                    <a:pt x="14019" y="9040"/>
                  </a:cubicBezTo>
                  <a:cubicBezTo>
                    <a:pt x="14082" y="8098"/>
                    <a:pt x="13706" y="7366"/>
                    <a:pt x="13078" y="6717"/>
                  </a:cubicBezTo>
                  <a:cubicBezTo>
                    <a:pt x="12952" y="6592"/>
                    <a:pt x="12785" y="6466"/>
                    <a:pt x="12659" y="6299"/>
                  </a:cubicBezTo>
                  <a:cubicBezTo>
                    <a:pt x="12408" y="6006"/>
                    <a:pt x="12094" y="5859"/>
                    <a:pt x="11697" y="5901"/>
                  </a:cubicBezTo>
                  <a:cubicBezTo>
                    <a:pt x="11362" y="5943"/>
                    <a:pt x="11090" y="5839"/>
                    <a:pt x="10881" y="5567"/>
                  </a:cubicBezTo>
                  <a:cubicBezTo>
                    <a:pt x="10651" y="5253"/>
                    <a:pt x="10316" y="5148"/>
                    <a:pt x="9918" y="5169"/>
                  </a:cubicBezTo>
                  <a:cubicBezTo>
                    <a:pt x="9646" y="5211"/>
                    <a:pt x="9416" y="5211"/>
                    <a:pt x="9165" y="5169"/>
                  </a:cubicBezTo>
                  <a:cubicBezTo>
                    <a:pt x="8600" y="5148"/>
                    <a:pt x="8182" y="5357"/>
                    <a:pt x="7805" y="5734"/>
                  </a:cubicBezTo>
                  <a:cubicBezTo>
                    <a:pt x="6968" y="6571"/>
                    <a:pt x="7303" y="6403"/>
                    <a:pt x="5964" y="6466"/>
                  </a:cubicBezTo>
                  <a:cubicBezTo>
                    <a:pt x="5713" y="6466"/>
                    <a:pt x="5420" y="6508"/>
                    <a:pt x="5148" y="6592"/>
                  </a:cubicBezTo>
                  <a:cubicBezTo>
                    <a:pt x="4813" y="6696"/>
                    <a:pt x="4625" y="6947"/>
                    <a:pt x="4604" y="7345"/>
                  </a:cubicBezTo>
                  <a:cubicBezTo>
                    <a:pt x="4562" y="8077"/>
                    <a:pt x="4667" y="8789"/>
                    <a:pt x="4897" y="9500"/>
                  </a:cubicBezTo>
                  <a:cubicBezTo>
                    <a:pt x="5232" y="10484"/>
                    <a:pt x="5608" y="11488"/>
                    <a:pt x="5943" y="12471"/>
                  </a:cubicBezTo>
                  <a:cubicBezTo>
                    <a:pt x="6131" y="13015"/>
                    <a:pt x="6341" y="13580"/>
                    <a:pt x="6801" y="13999"/>
                  </a:cubicBezTo>
                  <a:cubicBezTo>
                    <a:pt x="6926" y="14124"/>
                    <a:pt x="7010" y="14313"/>
                    <a:pt x="7115" y="14459"/>
                  </a:cubicBezTo>
                  <a:cubicBezTo>
                    <a:pt x="7491" y="14961"/>
                    <a:pt x="7847" y="15422"/>
                    <a:pt x="8224" y="15945"/>
                  </a:cubicBezTo>
                  <a:cubicBezTo>
                    <a:pt x="8161" y="16091"/>
                    <a:pt x="8014" y="15986"/>
                    <a:pt x="7910" y="16028"/>
                  </a:cubicBezTo>
                  <a:cubicBezTo>
                    <a:pt x="7763" y="16112"/>
                    <a:pt x="7659" y="16154"/>
                    <a:pt x="7533" y="16217"/>
                  </a:cubicBezTo>
                  <a:cubicBezTo>
                    <a:pt x="6989" y="15924"/>
                    <a:pt x="6403" y="15694"/>
                    <a:pt x="6027" y="15191"/>
                  </a:cubicBezTo>
                  <a:cubicBezTo>
                    <a:pt x="5922" y="15066"/>
                    <a:pt x="5755" y="14982"/>
                    <a:pt x="5629" y="14898"/>
                  </a:cubicBezTo>
                  <a:cubicBezTo>
                    <a:pt x="4918" y="14480"/>
                    <a:pt x="4353" y="13936"/>
                    <a:pt x="3892" y="13266"/>
                  </a:cubicBezTo>
                  <a:cubicBezTo>
                    <a:pt x="3516" y="12660"/>
                    <a:pt x="3035" y="12074"/>
                    <a:pt x="2511" y="11613"/>
                  </a:cubicBezTo>
                  <a:cubicBezTo>
                    <a:pt x="2281" y="11404"/>
                    <a:pt x="2114" y="11132"/>
                    <a:pt x="2051" y="10860"/>
                  </a:cubicBezTo>
                  <a:cubicBezTo>
                    <a:pt x="1863" y="10358"/>
                    <a:pt x="1591" y="9877"/>
                    <a:pt x="1277" y="9458"/>
                  </a:cubicBezTo>
                  <a:cubicBezTo>
                    <a:pt x="838" y="8914"/>
                    <a:pt x="628" y="8245"/>
                    <a:pt x="440" y="7554"/>
                  </a:cubicBezTo>
                  <a:cubicBezTo>
                    <a:pt x="398" y="7345"/>
                    <a:pt x="377" y="7115"/>
                    <a:pt x="314" y="6906"/>
                  </a:cubicBezTo>
                  <a:cubicBezTo>
                    <a:pt x="1" y="5943"/>
                    <a:pt x="63" y="4918"/>
                    <a:pt x="63" y="3914"/>
                  </a:cubicBezTo>
                  <a:cubicBezTo>
                    <a:pt x="63" y="3453"/>
                    <a:pt x="210" y="3056"/>
                    <a:pt x="587" y="2742"/>
                  </a:cubicBezTo>
                  <a:cubicBezTo>
                    <a:pt x="1214" y="2198"/>
                    <a:pt x="1884" y="1717"/>
                    <a:pt x="2679" y="1361"/>
                  </a:cubicBezTo>
                  <a:cubicBezTo>
                    <a:pt x="3202" y="1131"/>
                    <a:pt x="3746" y="921"/>
                    <a:pt x="4290" y="712"/>
                  </a:cubicBezTo>
                  <a:cubicBezTo>
                    <a:pt x="4583" y="608"/>
                    <a:pt x="4876" y="524"/>
                    <a:pt x="5190" y="461"/>
                  </a:cubicBezTo>
                  <a:cubicBezTo>
                    <a:pt x="5880" y="336"/>
                    <a:pt x="6613" y="231"/>
                    <a:pt x="7324" y="105"/>
                  </a:cubicBezTo>
                  <a:cubicBezTo>
                    <a:pt x="7910" y="1"/>
                    <a:pt x="8496" y="1"/>
                    <a:pt x="9081" y="105"/>
                  </a:cubicBezTo>
                  <a:cubicBezTo>
                    <a:pt x="9521" y="189"/>
                    <a:pt x="9960" y="252"/>
                    <a:pt x="10379" y="315"/>
                  </a:cubicBezTo>
                  <a:cubicBezTo>
                    <a:pt x="10986" y="419"/>
                    <a:pt x="11592" y="566"/>
                    <a:pt x="12032" y="1026"/>
                  </a:cubicBezTo>
                  <a:cubicBezTo>
                    <a:pt x="12136" y="1131"/>
                    <a:pt x="12262" y="1173"/>
                    <a:pt x="12367" y="1256"/>
                  </a:cubicBezTo>
                  <a:cubicBezTo>
                    <a:pt x="12722" y="1465"/>
                    <a:pt x="13162" y="1570"/>
                    <a:pt x="13392" y="1926"/>
                  </a:cubicBezTo>
                  <a:cubicBezTo>
                    <a:pt x="13873" y="2700"/>
                    <a:pt x="14543" y="3328"/>
                    <a:pt x="14647" y="4269"/>
                  </a:cubicBezTo>
                  <a:cubicBezTo>
                    <a:pt x="15170" y="5692"/>
                    <a:pt x="15149" y="7199"/>
                    <a:pt x="15024" y="8663"/>
                  </a:cubicBezTo>
                  <a:cubicBezTo>
                    <a:pt x="14835" y="10504"/>
                    <a:pt x="14312" y="12325"/>
                    <a:pt x="13287" y="13936"/>
                  </a:cubicBezTo>
                  <a:cubicBezTo>
                    <a:pt x="13162" y="14166"/>
                    <a:pt x="13057" y="14417"/>
                    <a:pt x="12722" y="1454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3"/>
            <p:cNvSpPr/>
            <p:nvPr/>
          </p:nvSpPr>
          <p:spPr>
            <a:xfrm>
              <a:off x="660875" y="2904450"/>
              <a:ext cx="195650" cy="249000"/>
            </a:xfrm>
            <a:custGeom>
              <a:rect b="b" l="l" r="r" t="t"/>
              <a:pathLst>
                <a:path extrusionOk="0" h="9960" w="7826">
                  <a:moveTo>
                    <a:pt x="6486" y="1005"/>
                  </a:moveTo>
                  <a:cubicBezTo>
                    <a:pt x="6842" y="1046"/>
                    <a:pt x="6989" y="1339"/>
                    <a:pt x="7198" y="1549"/>
                  </a:cubicBezTo>
                  <a:cubicBezTo>
                    <a:pt x="7574" y="1967"/>
                    <a:pt x="7826" y="2469"/>
                    <a:pt x="7805" y="3076"/>
                  </a:cubicBezTo>
                  <a:cubicBezTo>
                    <a:pt x="7784" y="3264"/>
                    <a:pt x="7805" y="3515"/>
                    <a:pt x="7805" y="3746"/>
                  </a:cubicBezTo>
                  <a:cubicBezTo>
                    <a:pt x="7826" y="4122"/>
                    <a:pt x="7721" y="4457"/>
                    <a:pt x="7595" y="4792"/>
                  </a:cubicBezTo>
                  <a:cubicBezTo>
                    <a:pt x="7156" y="5964"/>
                    <a:pt x="6758" y="7135"/>
                    <a:pt x="6340" y="8328"/>
                  </a:cubicBezTo>
                  <a:cubicBezTo>
                    <a:pt x="6256" y="8537"/>
                    <a:pt x="6256" y="8767"/>
                    <a:pt x="6235" y="8977"/>
                  </a:cubicBezTo>
                  <a:cubicBezTo>
                    <a:pt x="5649" y="9500"/>
                    <a:pt x="4854" y="9583"/>
                    <a:pt x="4248" y="9960"/>
                  </a:cubicBezTo>
                  <a:cubicBezTo>
                    <a:pt x="3452" y="9541"/>
                    <a:pt x="2929" y="8914"/>
                    <a:pt x="2553" y="8160"/>
                  </a:cubicBezTo>
                  <a:cubicBezTo>
                    <a:pt x="2448" y="7972"/>
                    <a:pt x="2344" y="7742"/>
                    <a:pt x="2176" y="7616"/>
                  </a:cubicBezTo>
                  <a:cubicBezTo>
                    <a:pt x="1779" y="7219"/>
                    <a:pt x="1569" y="6759"/>
                    <a:pt x="1423" y="6256"/>
                  </a:cubicBezTo>
                  <a:cubicBezTo>
                    <a:pt x="1088" y="5252"/>
                    <a:pt x="691" y="4269"/>
                    <a:pt x="356" y="3264"/>
                  </a:cubicBezTo>
                  <a:cubicBezTo>
                    <a:pt x="147" y="2616"/>
                    <a:pt x="0" y="2197"/>
                    <a:pt x="188" y="1465"/>
                  </a:cubicBezTo>
                  <a:cubicBezTo>
                    <a:pt x="670" y="1318"/>
                    <a:pt x="670" y="1318"/>
                    <a:pt x="1444" y="1381"/>
                  </a:cubicBezTo>
                  <a:cubicBezTo>
                    <a:pt x="1465" y="1528"/>
                    <a:pt x="1548" y="1674"/>
                    <a:pt x="1548" y="1842"/>
                  </a:cubicBezTo>
                  <a:cubicBezTo>
                    <a:pt x="1569" y="2197"/>
                    <a:pt x="1548" y="2574"/>
                    <a:pt x="1548" y="2930"/>
                  </a:cubicBezTo>
                  <a:cubicBezTo>
                    <a:pt x="1548" y="3515"/>
                    <a:pt x="1674" y="4039"/>
                    <a:pt x="1925" y="4562"/>
                  </a:cubicBezTo>
                  <a:cubicBezTo>
                    <a:pt x="2030" y="4792"/>
                    <a:pt x="2176" y="5001"/>
                    <a:pt x="2344" y="5189"/>
                  </a:cubicBezTo>
                  <a:cubicBezTo>
                    <a:pt x="2553" y="5419"/>
                    <a:pt x="2825" y="5461"/>
                    <a:pt x="3097" y="5336"/>
                  </a:cubicBezTo>
                  <a:cubicBezTo>
                    <a:pt x="3494" y="5147"/>
                    <a:pt x="3829" y="4875"/>
                    <a:pt x="3871" y="4415"/>
                  </a:cubicBezTo>
                  <a:cubicBezTo>
                    <a:pt x="3934" y="3934"/>
                    <a:pt x="3976" y="3432"/>
                    <a:pt x="3766" y="2930"/>
                  </a:cubicBezTo>
                  <a:cubicBezTo>
                    <a:pt x="3724" y="2825"/>
                    <a:pt x="3662" y="2720"/>
                    <a:pt x="3641" y="2616"/>
                  </a:cubicBezTo>
                  <a:cubicBezTo>
                    <a:pt x="3599" y="2009"/>
                    <a:pt x="3243" y="1590"/>
                    <a:pt x="2804" y="1235"/>
                  </a:cubicBezTo>
                  <a:cubicBezTo>
                    <a:pt x="2720" y="1172"/>
                    <a:pt x="2678" y="1130"/>
                    <a:pt x="2616" y="1109"/>
                  </a:cubicBezTo>
                  <a:cubicBezTo>
                    <a:pt x="3118" y="168"/>
                    <a:pt x="3452" y="0"/>
                    <a:pt x="4771" y="189"/>
                  </a:cubicBezTo>
                  <a:cubicBezTo>
                    <a:pt x="4771" y="230"/>
                    <a:pt x="4771" y="314"/>
                    <a:pt x="4750" y="335"/>
                  </a:cubicBezTo>
                  <a:cubicBezTo>
                    <a:pt x="4164" y="1005"/>
                    <a:pt x="4289" y="1800"/>
                    <a:pt x="4269" y="2574"/>
                  </a:cubicBezTo>
                  <a:cubicBezTo>
                    <a:pt x="4269" y="3264"/>
                    <a:pt x="4457" y="3955"/>
                    <a:pt x="4813" y="4562"/>
                  </a:cubicBezTo>
                  <a:cubicBezTo>
                    <a:pt x="4917" y="4708"/>
                    <a:pt x="5022" y="4896"/>
                    <a:pt x="5189" y="5001"/>
                  </a:cubicBezTo>
                  <a:cubicBezTo>
                    <a:pt x="5503" y="5252"/>
                    <a:pt x="5901" y="5189"/>
                    <a:pt x="6131" y="4834"/>
                  </a:cubicBezTo>
                  <a:cubicBezTo>
                    <a:pt x="6235" y="4708"/>
                    <a:pt x="6277" y="4562"/>
                    <a:pt x="6424" y="4415"/>
                  </a:cubicBezTo>
                  <a:cubicBezTo>
                    <a:pt x="6633" y="4206"/>
                    <a:pt x="6696" y="3955"/>
                    <a:pt x="6675" y="3662"/>
                  </a:cubicBezTo>
                  <a:cubicBezTo>
                    <a:pt x="6654" y="2825"/>
                    <a:pt x="6779" y="1988"/>
                    <a:pt x="6486" y="1172"/>
                  </a:cubicBezTo>
                  <a:cubicBezTo>
                    <a:pt x="6445" y="1151"/>
                    <a:pt x="6465" y="1088"/>
                    <a:pt x="6486" y="100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3"/>
            <p:cNvSpPr/>
            <p:nvPr/>
          </p:nvSpPr>
          <p:spPr>
            <a:xfrm>
              <a:off x="743525" y="3150300"/>
              <a:ext cx="118750" cy="51275"/>
            </a:xfrm>
            <a:custGeom>
              <a:rect b="b" l="l" r="r" t="t"/>
              <a:pathLst>
                <a:path extrusionOk="0" h="2051" w="4750">
                  <a:moveTo>
                    <a:pt x="4394" y="0"/>
                  </a:moveTo>
                  <a:cubicBezTo>
                    <a:pt x="4499" y="189"/>
                    <a:pt x="4624" y="398"/>
                    <a:pt x="4729" y="628"/>
                  </a:cubicBezTo>
                  <a:cubicBezTo>
                    <a:pt x="4750" y="691"/>
                    <a:pt x="4729" y="795"/>
                    <a:pt x="4708" y="879"/>
                  </a:cubicBezTo>
                  <a:cubicBezTo>
                    <a:pt x="4331" y="1172"/>
                    <a:pt x="3955" y="1339"/>
                    <a:pt x="3494" y="1402"/>
                  </a:cubicBezTo>
                  <a:cubicBezTo>
                    <a:pt x="3285" y="1423"/>
                    <a:pt x="3076" y="1507"/>
                    <a:pt x="2846" y="1549"/>
                  </a:cubicBezTo>
                  <a:cubicBezTo>
                    <a:pt x="2615" y="1591"/>
                    <a:pt x="2385" y="1674"/>
                    <a:pt x="2113" y="1695"/>
                  </a:cubicBezTo>
                  <a:cubicBezTo>
                    <a:pt x="1779" y="1695"/>
                    <a:pt x="1465" y="1758"/>
                    <a:pt x="1151" y="1884"/>
                  </a:cubicBezTo>
                  <a:cubicBezTo>
                    <a:pt x="732" y="2051"/>
                    <a:pt x="607" y="2009"/>
                    <a:pt x="21" y="1863"/>
                  </a:cubicBezTo>
                  <a:cubicBezTo>
                    <a:pt x="0" y="1570"/>
                    <a:pt x="188" y="1381"/>
                    <a:pt x="418" y="1277"/>
                  </a:cubicBezTo>
                  <a:cubicBezTo>
                    <a:pt x="1235" y="921"/>
                    <a:pt x="2030" y="565"/>
                    <a:pt x="2846" y="210"/>
                  </a:cubicBezTo>
                  <a:cubicBezTo>
                    <a:pt x="2971" y="168"/>
                    <a:pt x="3118" y="147"/>
                    <a:pt x="3243" y="105"/>
                  </a:cubicBezTo>
                  <a:cubicBezTo>
                    <a:pt x="3599" y="105"/>
                    <a:pt x="3955" y="63"/>
                    <a:pt x="43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3"/>
            <p:cNvSpPr/>
            <p:nvPr/>
          </p:nvSpPr>
          <p:spPr>
            <a:xfrm>
              <a:off x="769150" y="3232950"/>
              <a:ext cx="110400" cy="34550"/>
            </a:xfrm>
            <a:custGeom>
              <a:rect b="b" l="l" r="r" t="t"/>
              <a:pathLst>
                <a:path extrusionOk="0" h="1382" w="4416">
                  <a:moveTo>
                    <a:pt x="21" y="1381"/>
                  </a:moveTo>
                  <a:cubicBezTo>
                    <a:pt x="0" y="1193"/>
                    <a:pt x="0" y="1046"/>
                    <a:pt x="0" y="900"/>
                  </a:cubicBezTo>
                  <a:cubicBezTo>
                    <a:pt x="63" y="858"/>
                    <a:pt x="105" y="795"/>
                    <a:pt x="147" y="795"/>
                  </a:cubicBezTo>
                  <a:cubicBezTo>
                    <a:pt x="377" y="733"/>
                    <a:pt x="628" y="670"/>
                    <a:pt x="858" y="586"/>
                  </a:cubicBezTo>
                  <a:cubicBezTo>
                    <a:pt x="1109" y="523"/>
                    <a:pt x="1381" y="377"/>
                    <a:pt x="1632" y="356"/>
                  </a:cubicBezTo>
                  <a:cubicBezTo>
                    <a:pt x="2511" y="251"/>
                    <a:pt x="3369" y="21"/>
                    <a:pt x="4248" y="0"/>
                  </a:cubicBezTo>
                  <a:cubicBezTo>
                    <a:pt x="4311" y="0"/>
                    <a:pt x="4331" y="42"/>
                    <a:pt x="4415" y="105"/>
                  </a:cubicBezTo>
                  <a:cubicBezTo>
                    <a:pt x="4080" y="544"/>
                    <a:pt x="3515" y="523"/>
                    <a:pt x="3076" y="649"/>
                  </a:cubicBezTo>
                  <a:cubicBezTo>
                    <a:pt x="2574" y="774"/>
                    <a:pt x="2093" y="963"/>
                    <a:pt x="1590" y="1088"/>
                  </a:cubicBezTo>
                  <a:cubicBezTo>
                    <a:pt x="1109" y="1172"/>
                    <a:pt x="628" y="1256"/>
                    <a:pt x="21" y="138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3"/>
            <p:cNvSpPr/>
            <p:nvPr/>
          </p:nvSpPr>
          <p:spPr>
            <a:xfrm>
              <a:off x="754500" y="3196850"/>
              <a:ext cx="112475" cy="35600"/>
            </a:xfrm>
            <a:custGeom>
              <a:rect b="b" l="l" r="r" t="t"/>
              <a:pathLst>
                <a:path extrusionOk="0" h="1424" w="4499">
                  <a:moveTo>
                    <a:pt x="0" y="1256"/>
                  </a:moveTo>
                  <a:cubicBezTo>
                    <a:pt x="105" y="1151"/>
                    <a:pt x="168" y="1026"/>
                    <a:pt x="231" y="1026"/>
                  </a:cubicBezTo>
                  <a:cubicBezTo>
                    <a:pt x="858" y="963"/>
                    <a:pt x="1444" y="607"/>
                    <a:pt x="2093" y="670"/>
                  </a:cubicBezTo>
                  <a:cubicBezTo>
                    <a:pt x="2197" y="712"/>
                    <a:pt x="2302" y="649"/>
                    <a:pt x="2407" y="628"/>
                  </a:cubicBezTo>
                  <a:cubicBezTo>
                    <a:pt x="3097" y="419"/>
                    <a:pt x="3767" y="210"/>
                    <a:pt x="4499" y="1"/>
                  </a:cubicBezTo>
                  <a:lnTo>
                    <a:pt x="4499" y="566"/>
                  </a:lnTo>
                  <a:cubicBezTo>
                    <a:pt x="3788" y="670"/>
                    <a:pt x="3097" y="754"/>
                    <a:pt x="2428" y="879"/>
                  </a:cubicBezTo>
                  <a:cubicBezTo>
                    <a:pt x="1967" y="963"/>
                    <a:pt x="1528" y="1130"/>
                    <a:pt x="1068" y="1256"/>
                  </a:cubicBezTo>
                  <a:cubicBezTo>
                    <a:pt x="733" y="1382"/>
                    <a:pt x="398" y="1423"/>
                    <a:pt x="0" y="125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3"/>
            <p:cNvSpPr/>
            <p:nvPr/>
          </p:nvSpPr>
          <p:spPr>
            <a:xfrm>
              <a:off x="787450" y="2933225"/>
              <a:ext cx="20950" cy="67500"/>
            </a:xfrm>
            <a:custGeom>
              <a:rect b="b" l="l" r="r" t="t"/>
              <a:pathLst>
                <a:path extrusionOk="0" h="2700" w="838">
                  <a:moveTo>
                    <a:pt x="419" y="84"/>
                  </a:moveTo>
                  <a:cubicBezTo>
                    <a:pt x="838" y="900"/>
                    <a:pt x="649" y="1758"/>
                    <a:pt x="670" y="2574"/>
                  </a:cubicBezTo>
                  <a:cubicBezTo>
                    <a:pt x="461" y="2699"/>
                    <a:pt x="335" y="2616"/>
                    <a:pt x="273" y="2490"/>
                  </a:cubicBezTo>
                  <a:cubicBezTo>
                    <a:pt x="1" y="1758"/>
                    <a:pt x="22" y="1025"/>
                    <a:pt x="105" y="272"/>
                  </a:cubicBezTo>
                  <a:cubicBezTo>
                    <a:pt x="126" y="147"/>
                    <a:pt x="231" y="0"/>
                    <a:pt x="419" y="8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3"/>
            <p:cNvSpPr/>
            <p:nvPr/>
          </p:nvSpPr>
          <p:spPr>
            <a:xfrm>
              <a:off x="809950" y="3270075"/>
              <a:ext cx="46575" cy="23575"/>
            </a:xfrm>
            <a:custGeom>
              <a:rect b="b" l="l" r="r" t="t"/>
              <a:pathLst>
                <a:path extrusionOk="0" h="943" w="1863">
                  <a:moveTo>
                    <a:pt x="1863" y="1"/>
                  </a:moveTo>
                  <a:cubicBezTo>
                    <a:pt x="1632" y="566"/>
                    <a:pt x="1632" y="566"/>
                    <a:pt x="1005" y="942"/>
                  </a:cubicBezTo>
                  <a:cubicBezTo>
                    <a:pt x="691" y="838"/>
                    <a:pt x="377" y="712"/>
                    <a:pt x="0" y="566"/>
                  </a:cubicBezTo>
                  <a:cubicBezTo>
                    <a:pt x="586" y="189"/>
                    <a:pt x="942" y="85"/>
                    <a:pt x="18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3"/>
            <p:cNvSpPr/>
            <p:nvPr/>
          </p:nvSpPr>
          <p:spPr>
            <a:xfrm>
              <a:off x="719975" y="2958325"/>
              <a:ext cx="18325" cy="57575"/>
            </a:xfrm>
            <a:custGeom>
              <a:rect b="b" l="l" r="r" t="t"/>
              <a:pathLst>
                <a:path extrusionOk="0" h="2303" w="733">
                  <a:moveTo>
                    <a:pt x="524" y="2302"/>
                  </a:moveTo>
                  <a:cubicBezTo>
                    <a:pt x="21" y="1549"/>
                    <a:pt x="0" y="837"/>
                    <a:pt x="63" y="0"/>
                  </a:cubicBezTo>
                  <a:cubicBezTo>
                    <a:pt x="210" y="147"/>
                    <a:pt x="335" y="210"/>
                    <a:pt x="356" y="314"/>
                  </a:cubicBezTo>
                  <a:cubicBezTo>
                    <a:pt x="419" y="649"/>
                    <a:pt x="482" y="963"/>
                    <a:pt x="628" y="1277"/>
                  </a:cubicBezTo>
                  <a:cubicBezTo>
                    <a:pt x="733" y="1549"/>
                    <a:pt x="712" y="1863"/>
                    <a:pt x="524" y="230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3"/>
            <p:cNvSpPr/>
            <p:nvPr/>
          </p:nvSpPr>
          <p:spPr>
            <a:xfrm>
              <a:off x="611700" y="2870450"/>
              <a:ext cx="264700" cy="305500"/>
            </a:xfrm>
            <a:custGeom>
              <a:rect b="b" l="l" r="r" t="t"/>
              <a:pathLst>
                <a:path extrusionOk="0" h="12220" w="10588">
                  <a:moveTo>
                    <a:pt x="10525" y="3243"/>
                  </a:moveTo>
                  <a:cubicBezTo>
                    <a:pt x="10441" y="2093"/>
                    <a:pt x="9897" y="816"/>
                    <a:pt x="8558" y="774"/>
                  </a:cubicBezTo>
                  <a:cubicBezTo>
                    <a:pt x="8202" y="733"/>
                    <a:pt x="7826" y="816"/>
                    <a:pt x="7491" y="942"/>
                  </a:cubicBezTo>
                  <a:cubicBezTo>
                    <a:pt x="6508" y="0"/>
                    <a:pt x="4896" y="628"/>
                    <a:pt x="3997" y="1402"/>
                  </a:cubicBezTo>
                  <a:cubicBezTo>
                    <a:pt x="2762" y="879"/>
                    <a:pt x="1172" y="1235"/>
                    <a:pt x="670" y="2553"/>
                  </a:cubicBezTo>
                  <a:cubicBezTo>
                    <a:pt x="0" y="4269"/>
                    <a:pt x="691" y="6235"/>
                    <a:pt x="1402" y="7826"/>
                  </a:cubicBezTo>
                  <a:cubicBezTo>
                    <a:pt x="2239" y="9730"/>
                    <a:pt x="3662" y="11487"/>
                    <a:pt x="5691" y="12136"/>
                  </a:cubicBezTo>
                  <a:cubicBezTo>
                    <a:pt x="5964" y="12220"/>
                    <a:pt x="6173" y="11906"/>
                    <a:pt x="6047" y="11676"/>
                  </a:cubicBezTo>
                  <a:cubicBezTo>
                    <a:pt x="5712" y="11090"/>
                    <a:pt x="5210" y="10755"/>
                    <a:pt x="4855" y="10211"/>
                  </a:cubicBezTo>
                  <a:cubicBezTo>
                    <a:pt x="4269" y="9416"/>
                    <a:pt x="3704" y="8642"/>
                    <a:pt x="3202" y="7805"/>
                  </a:cubicBezTo>
                  <a:cubicBezTo>
                    <a:pt x="2741" y="6989"/>
                    <a:pt x="1026" y="2574"/>
                    <a:pt x="3097" y="2888"/>
                  </a:cubicBezTo>
                  <a:cubicBezTo>
                    <a:pt x="2888" y="3829"/>
                    <a:pt x="3097" y="4875"/>
                    <a:pt x="3432" y="5691"/>
                  </a:cubicBezTo>
                  <a:cubicBezTo>
                    <a:pt x="3976" y="6905"/>
                    <a:pt x="6256" y="7156"/>
                    <a:pt x="6340" y="5503"/>
                  </a:cubicBezTo>
                  <a:cubicBezTo>
                    <a:pt x="6382" y="4478"/>
                    <a:pt x="6005" y="3306"/>
                    <a:pt x="5315" y="2406"/>
                  </a:cubicBezTo>
                  <a:cubicBezTo>
                    <a:pt x="5608" y="2155"/>
                    <a:pt x="5964" y="1988"/>
                    <a:pt x="6256" y="2093"/>
                  </a:cubicBezTo>
                  <a:cubicBezTo>
                    <a:pt x="6173" y="2302"/>
                    <a:pt x="6131" y="2553"/>
                    <a:pt x="6110" y="2783"/>
                  </a:cubicBezTo>
                  <a:cubicBezTo>
                    <a:pt x="6026" y="3955"/>
                    <a:pt x="6256" y="5587"/>
                    <a:pt x="7637" y="5817"/>
                  </a:cubicBezTo>
                  <a:cubicBezTo>
                    <a:pt x="7993" y="5859"/>
                    <a:pt x="8349" y="5754"/>
                    <a:pt x="8558" y="5482"/>
                  </a:cubicBezTo>
                  <a:cubicBezTo>
                    <a:pt x="8307" y="6340"/>
                    <a:pt x="8098" y="7219"/>
                    <a:pt x="8160" y="8119"/>
                  </a:cubicBezTo>
                  <a:cubicBezTo>
                    <a:pt x="8119" y="8223"/>
                    <a:pt x="8056" y="8349"/>
                    <a:pt x="8035" y="8474"/>
                  </a:cubicBezTo>
                  <a:cubicBezTo>
                    <a:pt x="7888" y="9039"/>
                    <a:pt x="7930" y="9897"/>
                    <a:pt x="8119" y="10420"/>
                  </a:cubicBezTo>
                  <a:cubicBezTo>
                    <a:pt x="8349" y="11048"/>
                    <a:pt x="9165" y="11048"/>
                    <a:pt x="9395" y="10420"/>
                  </a:cubicBezTo>
                  <a:cubicBezTo>
                    <a:pt x="9583" y="9897"/>
                    <a:pt x="9521" y="9353"/>
                    <a:pt x="9521" y="8830"/>
                  </a:cubicBezTo>
                  <a:cubicBezTo>
                    <a:pt x="9583" y="8746"/>
                    <a:pt x="9646" y="8642"/>
                    <a:pt x="9667" y="8537"/>
                  </a:cubicBezTo>
                  <a:cubicBezTo>
                    <a:pt x="9834" y="7616"/>
                    <a:pt x="9897" y="6675"/>
                    <a:pt x="10169" y="5754"/>
                  </a:cubicBezTo>
                  <a:cubicBezTo>
                    <a:pt x="10399" y="4980"/>
                    <a:pt x="10588" y="4164"/>
                    <a:pt x="10525" y="3243"/>
                  </a:cubicBezTo>
                  <a:close/>
                  <a:moveTo>
                    <a:pt x="8349" y="2281"/>
                  </a:moveTo>
                  <a:cubicBezTo>
                    <a:pt x="8600" y="2281"/>
                    <a:pt x="8851" y="2386"/>
                    <a:pt x="8935" y="2658"/>
                  </a:cubicBezTo>
                  <a:cubicBezTo>
                    <a:pt x="9081" y="3181"/>
                    <a:pt x="9123" y="3725"/>
                    <a:pt x="8956" y="4248"/>
                  </a:cubicBezTo>
                  <a:cubicBezTo>
                    <a:pt x="8872" y="4499"/>
                    <a:pt x="8830" y="4750"/>
                    <a:pt x="8746" y="5001"/>
                  </a:cubicBezTo>
                  <a:cubicBezTo>
                    <a:pt x="8851" y="4185"/>
                    <a:pt x="8704" y="3181"/>
                    <a:pt x="8349" y="228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3"/>
            <p:cNvSpPr/>
            <p:nvPr/>
          </p:nvSpPr>
          <p:spPr>
            <a:xfrm>
              <a:off x="504450" y="2734450"/>
              <a:ext cx="428450" cy="582225"/>
            </a:xfrm>
            <a:custGeom>
              <a:rect b="b" l="l" r="r" t="t"/>
              <a:pathLst>
                <a:path extrusionOk="0" h="23289" w="17138">
                  <a:moveTo>
                    <a:pt x="14627" y="16174"/>
                  </a:moveTo>
                  <a:cubicBezTo>
                    <a:pt x="14982" y="16718"/>
                    <a:pt x="15171" y="17220"/>
                    <a:pt x="15212" y="17848"/>
                  </a:cubicBezTo>
                  <a:cubicBezTo>
                    <a:pt x="15233" y="18308"/>
                    <a:pt x="15505" y="18810"/>
                    <a:pt x="15735" y="19229"/>
                  </a:cubicBezTo>
                  <a:cubicBezTo>
                    <a:pt x="15966" y="19668"/>
                    <a:pt x="15882" y="20087"/>
                    <a:pt x="15861" y="20547"/>
                  </a:cubicBezTo>
                  <a:cubicBezTo>
                    <a:pt x="15861" y="20652"/>
                    <a:pt x="15735" y="20777"/>
                    <a:pt x="15631" y="20861"/>
                  </a:cubicBezTo>
                  <a:cubicBezTo>
                    <a:pt x="15505" y="20924"/>
                    <a:pt x="15317" y="20986"/>
                    <a:pt x="15171" y="21028"/>
                  </a:cubicBezTo>
                  <a:cubicBezTo>
                    <a:pt x="15066" y="21321"/>
                    <a:pt x="14940" y="21551"/>
                    <a:pt x="14919" y="21844"/>
                  </a:cubicBezTo>
                  <a:cubicBezTo>
                    <a:pt x="14836" y="22347"/>
                    <a:pt x="14480" y="22598"/>
                    <a:pt x="14124" y="22870"/>
                  </a:cubicBezTo>
                  <a:cubicBezTo>
                    <a:pt x="13769" y="23142"/>
                    <a:pt x="13329" y="23288"/>
                    <a:pt x="12890" y="23183"/>
                  </a:cubicBezTo>
                  <a:cubicBezTo>
                    <a:pt x="12492" y="23079"/>
                    <a:pt x="12074" y="22932"/>
                    <a:pt x="11781" y="22619"/>
                  </a:cubicBezTo>
                  <a:cubicBezTo>
                    <a:pt x="11655" y="22493"/>
                    <a:pt x="11509" y="22347"/>
                    <a:pt x="11404" y="22179"/>
                  </a:cubicBezTo>
                  <a:cubicBezTo>
                    <a:pt x="11028" y="22179"/>
                    <a:pt x="10714" y="22221"/>
                    <a:pt x="10358" y="22179"/>
                  </a:cubicBezTo>
                  <a:cubicBezTo>
                    <a:pt x="10044" y="22158"/>
                    <a:pt x="9919" y="22012"/>
                    <a:pt x="9898" y="21719"/>
                  </a:cubicBezTo>
                  <a:cubicBezTo>
                    <a:pt x="9877" y="21405"/>
                    <a:pt x="9898" y="21112"/>
                    <a:pt x="9898" y="20819"/>
                  </a:cubicBezTo>
                  <a:cubicBezTo>
                    <a:pt x="9709" y="20694"/>
                    <a:pt x="9521" y="20610"/>
                    <a:pt x="9396" y="20484"/>
                  </a:cubicBezTo>
                  <a:cubicBezTo>
                    <a:pt x="9291" y="20401"/>
                    <a:pt x="9186" y="20275"/>
                    <a:pt x="9186" y="20150"/>
                  </a:cubicBezTo>
                  <a:cubicBezTo>
                    <a:pt x="9165" y="19773"/>
                    <a:pt x="9207" y="19375"/>
                    <a:pt x="8935" y="19062"/>
                  </a:cubicBezTo>
                  <a:cubicBezTo>
                    <a:pt x="8956" y="18685"/>
                    <a:pt x="8977" y="18308"/>
                    <a:pt x="8998" y="17869"/>
                  </a:cubicBezTo>
                  <a:cubicBezTo>
                    <a:pt x="8412" y="18015"/>
                    <a:pt x="7889" y="17639"/>
                    <a:pt x="7282" y="17471"/>
                  </a:cubicBezTo>
                  <a:cubicBezTo>
                    <a:pt x="7115" y="17429"/>
                    <a:pt x="6989" y="17325"/>
                    <a:pt x="6864" y="17241"/>
                  </a:cubicBezTo>
                  <a:cubicBezTo>
                    <a:pt x="6383" y="16906"/>
                    <a:pt x="5922" y="16551"/>
                    <a:pt x="5420" y="16237"/>
                  </a:cubicBezTo>
                  <a:cubicBezTo>
                    <a:pt x="5085" y="16028"/>
                    <a:pt x="4813" y="15777"/>
                    <a:pt x="4583" y="15463"/>
                  </a:cubicBezTo>
                  <a:cubicBezTo>
                    <a:pt x="3955" y="14647"/>
                    <a:pt x="3349" y="13789"/>
                    <a:pt x="2616" y="13077"/>
                  </a:cubicBezTo>
                  <a:cubicBezTo>
                    <a:pt x="2386" y="12868"/>
                    <a:pt x="2261" y="12533"/>
                    <a:pt x="2135" y="12240"/>
                  </a:cubicBezTo>
                  <a:cubicBezTo>
                    <a:pt x="1968" y="11843"/>
                    <a:pt x="1821" y="11466"/>
                    <a:pt x="1528" y="11152"/>
                  </a:cubicBezTo>
                  <a:cubicBezTo>
                    <a:pt x="922" y="10441"/>
                    <a:pt x="670" y="9604"/>
                    <a:pt x="461" y="8746"/>
                  </a:cubicBezTo>
                  <a:cubicBezTo>
                    <a:pt x="357" y="8265"/>
                    <a:pt x="252" y="7826"/>
                    <a:pt x="147" y="7344"/>
                  </a:cubicBezTo>
                  <a:cubicBezTo>
                    <a:pt x="85" y="7093"/>
                    <a:pt x="43" y="6800"/>
                    <a:pt x="43" y="6507"/>
                  </a:cubicBezTo>
                  <a:cubicBezTo>
                    <a:pt x="1" y="5963"/>
                    <a:pt x="43" y="5398"/>
                    <a:pt x="43" y="4833"/>
                  </a:cubicBezTo>
                  <a:cubicBezTo>
                    <a:pt x="43" y="4143"/>
                    <a:pt x="273" y="3536"/>
                    <a:pt x="796" y="3055"/>
                  </a:cubicBezTo>
                  <a:cubicBezTo>
                    <a:pt x="1528" y="2385"/>
                    <a:pt x="2365" y="1800"/>
                    <a:pt x="3286" y="1381"/>
                  </a:cubicBezTo>
                  <a:cubicBezTo>
                    <a:pt x="3307" y="1381"/>
                    <a:pt x="3328" y="1360"/>
                    <a:pt x="3349" y="1360"/>
                  </a:cubicBezTo>
                  <a:cubicBezTo>
                    <a:pt x="4981" y="544"/>
                    <a:pt x="6738" y="272"/>
                    <a:pt x="8517" y="63"/>
                  </a:cubicBezTo>
                  <a:cubicBezTo>
                    <a:pt x="8998" y="0"/>
                    <a:pt x="9500" y="0"/>
                    <a:pt x="10002" y="84"/>
                  </a:cubicBezTo>
                  <a:cubicBezTo>
                    <a:pt x="10735" y="188"/>
                    <a:pt x="11488" y="335"/>
                    <a:pt x="12220" y="481"/>
                  </a:cubicBezTo>
                  <a:cubicBezTo>
                    <a:pt x="12597" y="523"/>
                    <a:pt x="12911" y="691"/>
                    <a:pt x="13225" y="900"/>
                  </a:cubicBezTo>
                  <a:cubicBezTo>
                    <a:pt x="13643" y="1172"/>
                    <a:pt x="14062" y="1444"/>
                    <a:pt x="14501" y="1674"/>
                  </a:cubicBezTo>
                  <a:cubicBezTo>
                    <a:pt x="14794" y="1841"/>
                    <a:pt x="15045" y="2051"/>
                    <a:pt x="15233" y="2323"/>
                  </a:cubicBezTo>
                  <a:cubicBezTo>
                    <a:pt x="15380" y="2595"/>
                    <a:pt x="15568" y="2846"/>
                    <a:pt x="15756" y="3097"/>
                  </a:cubicBezTo>
                  <a:cubicBezTo>
                    <a:pt x="16217" y="3662"/>
                    <a:pt x="16489" y="4310"/>
                    <a:pt x="16677" y="5022"/>
                  </a:cubicBezTo>
                  <a:cubicBezTo>
                    <a:pt x="16991" y="6152"/>
                    <a:pt x="17137" y="7302"/>
                    <a:pt x="17137" y="8474"/>
                  </a:cubicBezTo>
                  <a:cubicBezTo>
                    <a:pt x="17137" y="9604"/>
                    <a:pt x="16907" y="10671"/>
                    <a:pt x="16698" y="11780"/>
                  </a:cubicBezTo>
                  <a:cubicBezTo>
                    <a:pt x="16426" y="13245"/>
                    <a:pt x="15756" y="14500"/>
                    <a:pt x="15024" y="15756"/>
                  </a:cubicBezTo>
                  <a:cubicBezTo>
                    <a:pt x="14836" y="15839"/>
                    <a:pt x="14731" y="15986"/>
                    <a:pt x="14627" y="16174"/>
                  </a:cubicBezTo>
                  <a:close/>
                  <a:moveTo>
                    <a:pt x="13622" y="15442"/>
                  </a:moveTo>
                  <a:cubicBezTo>
                    <a:pt x="13957" y="15337"/>
                    <a:pt x="14062" y="15065"/>
                    <a:pt x="14187" y="14856"/>
                  </a:cubicBezTo>
                  <a:cubicBezTo>
                    <a:pt x="15212" y="13245"/>
                    <a:pt x="15735" y="11466"/>
                    <a:pt x="15924" y="9583"/>
                  </a:cubicBezTo>
                  <a:cubicBezTo>
                    <a:pt x="16049" y="8118"/>
                    <a:pt x="16070" y="6633"/>
                    <a:pt x="15547" y="5189"/>
                  </a:cubicBezTo>
                  <a:cubicBezTo>
                    <a:pt x="15443" y="4248"/>
                    <a:pt x="14773" y="3620"/>
                    <a:pt x="14292" y="2846"/>
                  </a:cubicBezTo>
                  <a:cubicBezTo>
                    <a:pt x="14062" y="2469"/>
                    <a:pt x="13622" y="2385"/>
                    <a:pt x="13267" y="2176"/>
                  </a:cubicBezTo>
                  <a:cubicBezTo>
                    <a:pt x="13162" y="2092"/>
                    <a:pt x="13036" y="2051"/>
                    <a:pt x="12932" y="1946"/>
                  </a:cubicBezTo>
                  <a:cubicBezTo>
                    <a:pt x="12471" y="1486"/>
                    <a:pt x="11886" y="1339"/>
                    <a:pt x="11279" y="1235"/>
                  </a:cubicBezTo>
                  <a:cubicBezTo>
                    <a:pt x="10839" y="1151"/>
                    <a:pt x="10400" y="1109"/>
                    <a:pt x="9981" y="1025"/>
                  </a:cubicBezTo>
                  <a:cubicBezTo>
                    <a:pt x="9396" y="921"/>
                    <a:pt x="8810" y="921"/>
                    <a:pt x="8224" y="1025"/>
                  </a:cubicBezTo>
                  <a:cubicBezTo>
                    <a:pt x="7513" y="1151"/>
                    <a:pt x="6780" y="1256"/>
                    <a:pt x="6069" y="1402"/>
                  </a:cubicBezTo>
                  <a:cubicBezTo>
                    <a:pt x="5797" y="1444"/>
                    <a:pt x="5483" y="1528"/>
                    <a:pt x="5190" y="1632"/>
                  </a:cubicBezTo>
                  <a:cubicBezTo>
                    <a:pt x="4646" y="1841"/>
                    <a:pt x="4081" y="2051"/>
                    <a:pt x="3558" y="2281"/>
                  </a:cubicBezTo>
                  <a:cubicBezTo>
                    <a:pt x="2805" y="2616"/>
                    <a:pt x="2093" y="3097"/>
                    <a:pt x="1466" y="3662"/>
                  </a:cubicBezTo>
                  <a:cubicBezTo>
                    <a:pt x="1110" y="3976"/>
                    <a:pt x="942" y="4373"/>
                    <a:pt x="942" y="4854"/>
                  </a:cubicBezTo>
                  <a:cubicBezTo>
                    <a:pt x="942" y="5838"/>
                    <a:pt x="901" y="6863"/>
                    <a:pt x="1214" y="7826"/>
                  </a:cubicBezTo>
                  <a:cubicBezTo>
                    <a:pt x="1298" y="8035"/>
                    <a:pt x="1298" y="8265"/>
                    <a:pt x="1340" y="8474"/>
                  </a:cubicBezTo>
                  <a:cubicBezTo>
                    <a:pt x="1528" y="9165"/>
                    <a:pt x="1738" y="9813"/>
                    <a:pt x="2177" y="10399"/>
                  </a:cubicBezTo>
                  <a:cubicBezTo>
                    <a:pt x="2512" y="10818"/>
                    <a:pt x="2784" y="11257"/>
                    <a:pt x="2930" y="11780"/>
                  </a:cubicBezTo>
                  <a:cubicBezTo>
                    <a:pt x="3035" y="12073"/>
                    <a:pt x="3181" y="12324"/>
                    <a:pt x="3411" y="12533"/>
                  </a:cubicBezTo>
                  <a:cubicBezTo>
                    <a:pt x="3955" y="13036"/>
                    <a:pt x="4395" y="13580"/>
                    <a:pt x="4792" y="14186"/>
                  </a:cubicBezTo>
                  <a:cubicBezTo>
                    <a:pt x="5232" y="14856"/>
                    <a:pt x="5818" y="15442"/>
                    <a:pt x="6529" y="15839"/>
                  </a:cubicBezTo>
                  <a:cubicBezTo>
                    <a:pt x="6676" y="15902"/>
                    <a:pt x="6801" y="16007"/>
                    <a:pt x="6906" y="16111"/>
                  </a:cubicBezTo>
                  <a:cubicBezTo>
                    <a:pt x="7324" y="16593"/>
                    <a:pt x="7889" y="16844"/>
                    <a:pt x="8433" y="17137"/>
                  </a:cubicBezTo>
                  <a:cubicBezTo>
                    <a:pt x="8559" y="17095"/>
                    <a:pt x="8663" y="17032"/>
                    <a:pt x="8789" y="16948"/>
                  </a:cubicBezTo>
                  <a:cubicBezTo>
                    <a:pt x="8893" y="16906"/>
                    <a:pt x="9082" y="17011"/>
                    <a:pt x="9103" y="16885"/>
                  </a:cubicBezTo>
                  <a:cubicBezTo>
                    <a:pt x="8726" y="16362"/>
                    <a:pt x="8370" y="15881"/>
                    <a:pt x="8015" y="15379"/>
                  </a:cubicBezTo>
                  <a:cubicBezTo>
                    <a:pt x="7910" y="15233"/>
                    <a:pt x="7826" y="15023"/>
                    <a:pt x="7701" y="14919"/>
                  </a:cubicBezTo>
                  <a:cubicBezTo>
                    <a:pt x="7261" y="14500"/>
                    <a:pt x="7052" y="13977"/>
                    <a:pt x="6843" y="13391"/>
                  </a:cubicBezTo>
                  <a:cubicBezTo>
                    <a:pt x="6487" y="12408"/>
                    <a:pt x="6132" y="11403"/>
                    <a:pt x="5797" y="10420"/>
                  </a:cubicBezTo>
                  <a:cubicBezTo>
                    <a:pt x="5546" y="9730"/>
                    <a:pt x="5441" y="8997"/>
                    <a:pt x="5504" y="8265"/>
                  </a:cubicBezTo>
                  <a:cubicBezTo>
                    <a:pt x="5525" y="7888"/>
                    <a:pt x="5713" y="7616"/>
                    <a:pt x="6048" y="7512"/>
                  </a:cubicBezTo>
                  <a:cubicBezTo>
                    <a:pt x="6320" y="7428"/>
                    <a:pt x="6592" y="7386"/>
                    <a:pt x="6864" y="7386"/>
                  </a:cubicBezTo>
                  <a:cubicBezTo>
                    <a:pt x="8203" y="7323"/>
                    <a:pt x="7847" y="7491"/>
                    <a:pt x="8684" y="6654"/>
                  </a:cubicBezTo>
                  <a:cubicBezTo>
                    <a:pt x="9061" y="6277"/>
                    <a:pt x="9500" y="6068"/>
                    <a:pt x="10044" y="6110"/>
                  </a:cubicBezTo>
                  <a:cubicBezTo>
                    <a:pt x="10316" y="6131"/>
                    <a:pt x="10546" y="6131"/>
                    <a:pt x="10818" y="6110"/>
                  </a:cubicBezTo>
                  <a:cubicBezTo>
                    <a:pt x="11195" y="6068"/>
                    <a:pt x="11509" y="6173"/>
                    <a:pt x="11781" y="6486"/>
                  </a:cubicBezTo>
                  <a:cubicBezTo>
                    <a:pt x="11990" y="6758"/>
                    <a:pt x="12241" y="6863"/>
                    <a:pt x="12597" y="6842"/>
                  </a:cubicBezTo>
                  <a:cubicBezTo>
                    <a:pt x="12974" y="6779"/>
                    <a:pt x="13287" y="6947"/>
                    <a:pt x="13559" y="7219"/>
                  </a:cubicBezTo>
                  <a:cubicBezTo>
                    <a:pt x="13685" y="7386"/>
                    <a:pt x="13852" y="7491"/>
                    <a:pt x="13978" y="7637"/>
                  </a:cubicBezTo>
                  <a:cubicBezTo>
                    <a:pt x="14606" y="8307"/>
                    <a:pt x="15003" y="9018"/>
                    <a:pt x="14919" y="9981"/>
                  </a:cubicBezTo>
                  <a:cubicBezTo>
                    <a:pt x="14899" y="10315"/>
                    <a:pt x="14919" y="10650"/>
                    <a:pt x="14919" y="10964"/>
                  </a:cubicBezTo>
                  <a:cubicBezTo>
                    <a:pt x="14919" y="11152"/>
                    <a:pt x="14899" y="11362"/>
                    <a:pt x="14836" y="11550"/>
                  </a:cubicBezTo>
                  <a:cubicBezTo>
                    <a:pt x="14606" y="12199"/>
                    <a:pt x="14396" y="12868"/>
                    <a:pt x="14103" y="13496"/>
                  </a:cubicBezTo>
                  <a:cubicBezTo>
                    <a:pt x="13831" y="14082"/>
                    <a:pt x="13643" y="14709"/>
                    <a:pt x="13622" y="15442"/>
                  </a:cubicBezTo>
                  <a:close/>
                  <a:moveTo>
                    <a:pt x="12743" y="7805"/>
                  </a:moveTo>
                  <a:cubicBezTo>
                    <a:pt x="12722" y="7888"/>
                    <a:pt x="12702" y="7930"/>
                    <a:pt x="12722" y="7993"/>
                  </a:cubicBezTo>
                  <a:cubicBezTo>
                    <a:pt x="13015" y="8788"/>
                    <a:pt x="12911" y="9625"/>
                    <a:pt x="12911" y="10462"/>
                  </a:cubicBezTo>
                  <a:cubicBezTo>
                    <a:pt x="12911" y="10755"/>
                    <a:pt x="12848" y="11027"/>
                    <a:pt x="12639" y="11236"/>
                  </a:cubicBezTo>
                  <a:cubicBezTo>
                    <a:pt x="12534" y="11341"/>
                    <a:pt x="12471" y="11508"/>
                    <a:pt x="12367" y="11655"/>
                  </a:cubicBezTo>
                  <a:cubicBezTo>
                    <a:pt x="12116" y="11989"/>
                    <a:pt x="11739" y="12073"/>
                    <a:pt x="11425" y="11801"/>
                  </a:cubicBezTo>
                  <a:cubicBezTo>
                    <a:pt x="11258" y="11675"/>
                    <a:pt x="11153" y="11508"/>
                    <a:pt x="11049" y="11362"/>
                  </a:cubicBezTo>
                  <a:cubicBezTo>
                    <a:pt x="10714" y="10734"/>
                    <a:pt x="10505" y="10064"/>
                    <a:pt x="10505" y="9374"/>
                  </a:cubicBezTo>
                  <a:cubicBezTo>
                    <a:pt x="10505" y="8579"/>
                    <a:pt x="10400" y="7805"/>
                    <a:pt x="10965" y="7156"/>
                  </a:cubicBezTo>
                  <a:cubicBezTo>
                    <a:pt x="11007" y="7114"/>
                    <a:pt x="10965" y="7051"/>
                    <a:pt x="11007" y="6989"/>
                  </a:cubicBezTo>
                  <a:cubicBezTo>
                    <a:pt x="9668" y="6842"/>
                    <a:pt x="9354" y="6968"/>
                    <a:pt x="8852" y="7909"/>
                  </a:cubicBezTo>
                  <a:cubicBezTo>
                    <a:pt x="8914" y="7951"/>
                    <a:pt x="8977" y="7993"/>
                    <a:pt x="9040" y="8035"/>
                  </a:cubicBezTo>
                  <a:cubicBezTo>
                    <a:pt x="9500" y="8370"/>
                    <a:pt x="9814" y="8830"/>
                    <a:pt x="9877" y="9416"/>
                  </a:cubicBezTo>
                  <a:cubicBezTo>
                    <a:pt x="9877" y="9520"/>
                    <a:pt x="9961" y="9625"/>
                    <a:pt x="10002" y="9730"/>
                  </a:cubicBezTo>
                  <a:cubicBezTo>
                    <a:pt x="10212" y="10211"/>
                    <a:pt x="10170" y="10734"/>
                    <a:pt x="10107" y="11236"/>
                  </a:cubicBezTo>
                  <a:cubicBezTo>
                    <a:pt x="10065" y="11675"/>
                    <a:pt x="9709" y="11968"/>
                    <a:pt x="9333" y="12136"/>
                  </a:cubicBezTo>
                  <a:cubicBezTo>
                    <a:pt x="9061" y="12240"/>
                    <a:pt x="8747" y="12199"/>
                    <a:pt x="8559" y="11989"/>
                  </a:cubicBezTo>
                  <a:cubicBezTo>
                    <a:pt x="8412" y="11801"/>
                    <a:pt x="8245" y="11592"/>
                    <a:pt x="8140" y="11362"/>
                  </a:cubicBezTo>
                  <a:cubicBezTo>
                    <a:pt x="7910" y="10839"/>
                    <a:pt x="7785" y="10315"/>
                    <a:pt x="7785" y="9730"/>
                  </a:cubicBezTo>
                  <a:lnTo>
                    <a:pt x="7785" y="8642"/>
                  </a:lnTo>
                  <a:cubicBezTo>
                    <a:pt x="7785" y="8474"/>
                    <a:pt x="7701" y="8328"/>
                    <a:pt x="7680" y="8202"/>
                  </a:cubicBezTo>
                  <a:cubicBezTo>
                    <a:pt x="6885" y="8118"/>
                    <a:pt x="6885" y="8118"/>
                    <a:pt x="6424" y="8265"/>
                  </a:cubicBezTo>
                  <a:cubicBezTo>
                    <a:pt x="6236" y="8976"/>
                    <a:pt x="6362" y="9416"/>
                    <a:pt x="6571" y="10085"/>
                  </a:cubicBezTo>
                  <a:cubicBezTo>
                    <a:pt x="6927" y="11069"/>
                    <a:pt x="7303" y="12073"/>
                    <a:pt x="7659" y="13056"/>
                  </a:cubicBezTo>
                  <a:cubicBezTo>
                    <a:pt x="7826" y="13559"/>
                    <a:pt x="8015" y="14061"/>
                    <a:pt x="8412" y="14416"/>
                  </a:cubicBezTo>
                  <a:cubicBezTo>
                    <a:pt x="8559" y="14584"/>
                    <a:pt x="8663" y="14793"/>
                    <a:pt x="8768" y="14960"/>
                  </a:cubicBezTo>
                  <a:cubicBezTo>
                    <a:pt x="9186" y="15693"/>
                    <a:pt x="9689" y="16362"/>
                    <a:pt x="10484" y="16781"/>
                  </a:cubicBezTo>
                  <a:cubicBezTo>
                    <a:pt x="11111" y="16383"/>
                    <a:pt x="11886" y="16279"/>
                    <a:pt x="12471" y="15777"/>
                  </a:cubicBezTo>
                  <a:cubicBezTo>
                    <a:pt x="12492" y="15567"/>
                    <a:pt x="12492" y="15337"/>
                    <a:pt x="12576" y="15128"/>
                  </a:cubicBezTo>
                  <a:cubicBezTo>
                    <a:pt x="12953" y="13956"/>
                    <a:pt x="13371" y="12764"/>
                    <a:pt x="13831" y="11592"/>
                  </a:cubicBezTo>
                  <a:cubicBezTo>
                    <a:pt x="13957" y="11257"/>
                    <a:pt x="14041" y="10922"/>
                    <a:pt x="14041" y="10546"/>
                  </a:cubicBezTo>
                  <a:cubicBezTo>
                    <a:pt x="14041" y="10315"/>
                    <a:pt x="13999" y="10106"/>
                    <a:pt x="14041" y="9876"/>
                  </a:cubicBezTo>
                  <a:cubicBezTo>
                    <a:pt x="14083" y="9269"/>
                    <a:pt x="13831" y="8767"/>
                    <a:pt x="13434" y="8349"/>
                  </a:cubicBezTo>
                  <a:cubicBezTo>
                    <a:pt x="13246" y="8139"/>
                    <a:pt x="13057" y="7846"/>
                    <a:pt x="12743" y="7805"/>
                  </a:cubicBezTo>
                  <a:close/>
                  <a:moveTo>
                    <a:pt x="13957" y="16634"/>
                  </a:moveTo>
                  <a:cubicBezTo>
                    <a:pt x="13476" y="16697"/>
                    <a:pt x="13162" y="16718"/>
                    <a:pt x="12827" y="16781"/>
                  </a:cubicBezTo>
                  <a:cubicBezTo>
                    <a:pt x="12702" y="16802"/>
                    <a:pt x="12534" y="16823"/>
                    <a:pt x="12430" y="16885"/>
                  </a:cubicBezTo>
                  <a:cubicBezTo>
                    <a:pt x="11634" y="17220"/>
                    <a:pt x="10818" y="17576"/>
                    <a:pt x="10002" y="17953"/>
                  </a:cubicBezTo>
                  <a:cubicBezTo>
                    <a:pt x="9772" y="18057"/>
                    <a:pt x="9584" y="18204"/>
                    <a:pt x="9605" y="18518"/>
                  </a:cubicBezTo>
                  <a:cubicBezTo>
                    <a:pt x="10191" y="18685"/>
                    <a:pt x="10337" y="18706"/>
                    <a:pt x="10735" y="18559"/>
                  </a:cubicBezTo>
                  <a:cubicBezTo>
                    <a:pt x="11049" y="18413"/>
                    <a:pt x="11362" y="18371"/>
                    <a:pt x="11697" y="18371"/>
                  </a:cubicBezTo>
                  <a:cubicBezTo>
                    <a:pt x="11948" y="18371"/>
                    <a:pt x="12199" y="18287"/>
                    <a:pt x="12430" y="18204"/>
                  </a:cubicBezTo>
                  <a:cubicBezTo>
                    <a:pt x="12639" y="18162"/>
                    <a:pt x="12848" y="18078"/>
                    <a:pt x="13099" y="18057"/>
                  </a:cubicBezTo>
                  <a:cubicBezTo>
                    <a:pt x="13539" y="17994"/>
                    <a:pt x="13957" y="17827"/>
                    <a:pt x="14292" y="17534"/>
                  </a:cubicBezTo>
                  <a:cubicBezTo>
                    <a:pt x="14292" y="17450"/>
                    <a:pt x="14355" y="17346"/>
                    <a:pt x="14313" y="17304"/>
                  </a:cubicBezTo>
                  <a:cubicBezTo>
                    <a:pt x="14208" y="17032"/>
                    <a:pt x="14083" y="16844"/>
                    <a:pt x="13957" y="16634"/>
                  </a:cubicBezTo>
                  <a:close/>
                  <a:moveTo>
                    <a:pt x="10609" y="21321"/>
                  </a:moveTo>
                  <a:cubicBezTo>
                    <a:pt x="11216" y="21196"/>
                    <a:pt x="11676" y="21112"/>
                    <a:pt x="12178" y="21007"/>
                  </a:cubicBezTo>
                  <a:cubicBezTo>
                    <a:pt x="12681" y="20903"/>
                    <a:pt x="13162" y="20694"/>
                    <a:pt x="13664" y="20568"/>
                  </a:cubicBezTo>
                  <a:cubicBezTo>
                    <a:pt x="14103" y="20442"/>
                    <a:pt x="14668" y="20463"/>
                    <a:pt x="15003" y="20024"/>
                  </a:cubicBezTo>
                  <a:cubicBezTo>
                    <a:pt x="14919" y="19961"/>
                    <a:pt x="14899" y="19919"/>
                    <a:pt x="14836" y="19919"/>
                  </a:cubicBezTo>
                  <a:cubicBezTo>
                    <a:pt x="13957" y="19919"/>
                    <a:pt x="13120" y="20170"/>
                    <a:pt x="12220" y="20275"/>
                  </a:cubicBezTo>
                  <a:cubicBezTo>
                    <a:pt x="11969" y="20296"/>
                    <a:pt x="11697" y="20442"/>
                    <a:pt x="11446" y="20505"/>
                  </a:cubicBezTo>
                  <a:cubicBezTo>
                    <a:pt x="11216" y="20589"/>
                    <a:pt x="10965" y="20652"/>
                    <a:pt x="10735" y="20714"/>
                  </a:cubicBezTo>
                  <a:cubicBezTo>
                    <a:pt x="10693" y="20756"/>
                    <a:pt x="10651" y="20777"/>
                    <a:pt x="10588" y="20819"/>
                  </a:cubicBezTo>
                  <a:cubicBezTo>
                    <a:pt x="10588" y="20966"/>
                    <a:pt x="10609" y="21112"/>
                    <a:pt x="10609" y="21321"/>
                  </a:cubicBezTo>
                  <a:close/>
                  <a:moveTo>
                    <a:pt x="10002" y="19752"/>
                  </a:moveTo>
                  <a:cubicBezTo>
                    <a:pt x="10421" y="19940"/>
                    <a:pt x="10735" y="19878"/>
                    <a:pt x="11111" y="19773"/>
                  </a:cubicBezTo>
                  <a:cubicBezTo>
                    <a:pt x="11551" y="19647"/>
                    <a:pt x="11990" y="19480"/>
                    <a:pt x="12471" y="19417"/>
                  </a:cubicBezTo>
                  <a:cubicBezTo>
                    <a:pt x="13141" y="19271"/>
                    <a:pt x="13831" y="19208"/>
                    <a:pt x="14522" y="19103"/>
                  </a:cubicBezTo>
                  <a:lnTo>
                    <a:pt x="14522" y="18518"/>
                  </a:lnTo>
                  <a:cubicBezTo>
                    <a:pt x="13790" y="18769"/>
                    <a:pt x="13120" y="18957"/>
                    <a:pt x="12430" y="19145"/>
                  </a:cubicBezTo>
                  <a:cubicBezTo>
                    <a:pt x="12325" y="19187"/>
                    <a:pt x="12220" y="19229"/>
                    <a:pt x="12116" y="19208"/>
                  </a:cubicBezTo>
                  <a:cubicBezTo>
                    <a:pt x="11467" y="19103"/>
                    <a:pt x="10902" y="19480"/>
                    <a:pt x="10274" y="19543"/>
                  </a:cubicBezTo>
                  <a:cubicBezTo>
                    <a:pt x="10170" y="19522"/>
                    <a:pt x="10086" y="19647"/>
                    <a:pt x="10002" y="19752"/>
                  </a:cubicBezTo>
                  <a:close/>
                  <a:moveTo>
                    <a:pt x="11739" y="8035"/>
                  </a:moveTo>
                  <a:cubicBezTo>
                    <a:pt x="11551" y="7951"/>
                    <a:pt x="11446" y="8118"/>
                    <a:pt x="11446" y="8223"/>
                  </a:cubicBezTo>
                  <a:cubicBezTo>
                    <a:pt x="11362" y="8976"/>
                    <a:pt x="11342" y="9709"/>
                    <a:pt x="11634" y="10441"/>
                  </a:cubicBezTo>
                  <a:cubicBezTo>
                    <a:pt x="11676" y="10567"/>
                    <a:pt x="11802" y="10650"/>
                    <a:pt x="12011" y="10525"/>
                  </a:cubicBezTo>
                  <a:cubicBezTo>
                    <a:pt x="11990" y="9709"/>
                    <a:pt x="12178" y="8851"/>
                    <a:pt x="11739" y="8035"/>
                  </a:cubicBezTo>
                  <a:close/>
                  <a:moveTo>
                    <a:pt x="14083" y="21426"/>
                  </a:moveTo>
                  <a:cubicBezTo>
                    <a:pt x="13162" y="21510"/>
                    <a:pt x="12806" y="21614"/>
                    <a:pt x="12220" y="21991"/>
                  </a:cubicBezTo>
                  <a:cubicBezTo>
                    <a:pt x="12597" y="22137"/>
                    <a:pt x="12911" y="22263"/>
                    <a:pt x="13225" y="22367"/>
                  </a:cubicBezTo>
                  <a:cubicBezTo>
                    <a:pt x="13852" y="22012"/>
                    <a:pt x="13852" y="22012"/>
                    <a:pt x="14083" y="21426"/>
                  </a:cubicBezTo>
                  <a:close/>
                  <a:moveTo>
                    <a:pt x="9145" y="11257"/>
                  </a:moveTo>
                  <a:cubicBezTo>
                    <a:pt x="9354" y="10839"/>
                    <a:pt x="9375" y="10504"/>
                    <a:pt x="9249" y="10232"/>
                  </a:cubicBezTo>
                  <a:cubicBezTo>
                    <a:pt x="9124" y="9918"/>
                    <a:pt x="9040" y="9604"/>
                    <a:pt x="8977" y="9269"/>
                  </a:cubicBezTo>
                  <a:cubicBezTo>
                    <a:pt x="8956" y="9165"/>
                    <a:pt x="8831" y="9081"/>
                    <a:pt x="8705" y="8955"/>
                  </a:cubicBezTo>
                  <a:cubicBezTo>
                    <a:pt x="8601" y="9771"/>
                    <a:pt x="8642" y="10462"/>
                    <a:pt x="9145" y="1125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3"/>
            <p:cNvSpPr/>
            <p:nvPr/>
          </p:nvSpPr>
          <p:spPr>
            <a:xfrm>
              <a:off x="437500" y="2678475"/>
              <a:ext cx="84775" cy="66450"/>
            </a:xfrm>
            <a:custGeom>
              <a:rect b="b" l="l" r="r" t="t"/>
              <a:pathLst>
                <a:path extrusionOk="0" h="2658" w="3391">
                  <a:moveTo>
                    <a:pt x="712" y="0"/>
                  </a:moveTo>
                  <a:cubicBezTo>
                    <a:pt x="1089" y="42"/>
                    <a:pt x="1486" y="147"/>
                    <a:pt x="1675" y="461"/>
                  </a:cubicBezTo>
                  <a:cubicBezTo>
                    <a:pt x="1926" y="858"/>
                    <a:pt x="2281" y="1088"/>
                    <a:pt x="2637" y="1381"/>
                  </a:cubicBezTo>
                  <a:cubicBezTo>
                    <a:pt x="2825" y="1549"/>
                    <a:pt x="3014" y="1716"/>
                    <a:pt x="3181" y="1904"/>
                  </a:cubicBezTo>
                  <a:cubicBezTo>
                    <a:pt x="3369" y="2093"/>
                    <a:pt x="3390" y="2281"/>
                    <a:pt x="3286" y="2427"/>
                  </a:cubicBezTo>
                  <a:cubicBezTo>
                    <a:pt x="3160" y="2595"/>
                    <a:pt x="2909" y="2658"/>
                    <a:pt x="2700" y="2595"/>
                  </a:cubicBezTo>
                  <a:cubicBezTo>
                    <a:pt x="2616" y="2553"/>
                    <a:pt x="2532" y="2511"/>
                    <a:pt x="2491" y="2448"/>
                  </a:cubicBezTo>
                  <a:cubicBezTo>
                    <a:pt x="2135" y="2197"/>
                    <a:pt x="1779" y="1904"/>
                    <a:pt x="1444" y="1653"/>
                  </a:cubicBezTo>
                  <a:cubicBezTo>
                    <a:pt x="1361" y="1570"/>
                    <a:pt x="1256" y="1507"/>
                    <a:pt x="1193" y="1402"/>
                  </a:cubicBezTo>
                  <a:cubicBezTo>
                    <a:pt x="1026" y="1046"/>
                    <a:pt x="733" y="879"/>
                    <a:pt x="356" y="816"/>
                  </a:cubicBezTo>
                  <a:cubicBezTo>
                    <a:pt x="315" y="774"/>
                    <a:pt x="252" y="774"/>
                    <a:pt x="210" y="733"/>
                  </a:cubicBezTo>
                  <a:cubicBezTo>
                    <a:pt x="22" y="628"/>
                    <a:pt x="1" y="251"/>
                    <a:pt x="210" y="189"/>
                  </a:cubicBezTo>
                  <a:cubicBezTo>
                    <a:pt x="356" y="105"/>
                    <a:pt x="545" y="42"/>
                    <a:pt x="7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3"/>
            <p:cNvSpPr/>
            <p:nvPr/>
          </p:nvSpPr>
          <p:spPr>
            <a:xfrm>
              <a:off x="853350" y="3366325"/>
              <a:ext cx="72750" cy="94200"/>
            </a:xfrm>
            <a:custGeom>
              <a:rect b="b" l="l" r="r" t="t"/>
              <a:pathLst>
                <a:path extrusionOk="0" h="3768" w="2910">
                  <a:moveTo>
                    <a:pt x="2909" y="3265"/>
                  </a:moveTo>
                  <a:cubicBezTo>
                    <a:pt x="2847" y="3370"/>
                    <a:pt x="2826" y="3453"/>
                    <a:pt x="2784" y="3537"/>
                  </a:cubicBezTo>
                  <a:cubicBezTo>
                    <a:pt x="2679" y="3704"/>
                    <a:pt x="2449" y="3767"/>
                    <a:pt x="2303" y="3600"/>
                  </a:cubicBezTo>
                  <a:cubicBezTo>
                    <a:pt x="2261" y="3558"/>
                    <a:pt x="2219" y="3537"/>
                    <a:pt x="2198" y="3474"/>
                  </a:cubicBezTo>
                  <a:cubicBezTo>
                    <a:pt x="1528" y="2595"/>
                    <a:pt x="880" y="1675"/>
                    <a:pt x="252" y="775"/>
                  </a:cubicBezTo>
                  <a:cubicBezTo>
                    <a:pt x="22" y="461"/>
                    <a:pt x="1" y="210"/>
                    <a:pt x="147" y="126"/>
                  </a:cubicBezTo>
                  <a:cubicBezTo>
                    <a:pt x="378" y="1"/>
                    <a:pt x="566" y="147"/>
                    <a:pt x="754" y="294"/>
                  </a:cubicBezTo>
                  <a:cubicBezTo>
                    <a:pt x="838" y="336"/>
                    <a:pt x="880" y="398"/>
                    <a:pt x="943" y="440"/>
                  </a:cubicBezTo>
                  <a:cubicBezTo>
                    <a:pt x="1528" y="1193"/>
                    <a:pt x="2198" y="1926"/>
                    <a:pt x="2679" y="2763"/>
                  </a:cubicBezTo>
                  <a:cubicBezTo>
                    <a:pt x="2805" y="2930"/>
                    <a:pt x="2847" y="3118"/>
                    <a:pt x="2909" y="326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3"/>
            <p:cNvSpPr/>
            <p:nvPr/>
          </p:nvSpPr>
          <p:spPr>
            <a:xfrm>
              <a:off x="347000" y="2867825"/>
              <a:ext cx="103600" cy="43975"/>
            </a:xfrm>
            <a:custGeom>
              <a:rect b="b" l="l" r="r" t="t"/>
              <a:pathLst>
                <a:path extrusionOk="0" h="1759" w="4144">
                  <a:moveTo>
                    <a:pt x="106" y="1"/>
                  </a:moveTo>
                  <a:cubicBezTo>
                    <a:pt x="566" y="252"/>
                    <a:pt x="984" y="210"/>
                    <a:pt x="1403" y="252"/>
                  </a:cubicBezTo>
                  <a:cubicBezTo>
                    <a:pt x="2177" y="294"/>
                    <a:pt x="2909" y="524"/>
                    <a:pt x="3642" y="796"/>
                  </a:cubicBezTo>
                  <a:cubicBezTo>
                    <a:pt x="3809" y="838"/>
                    <a:pt x="3955" y="1026"/>
                    <a:pt x="4060" y="1193"/>
                  </a:cubicBezTo>
                  <a:cubicBezTo>
                    <a:pt x="4123" y="1256"/>
                    <a:pt x="4144" y="1423"/>
                    <a:pt x="4123" y="1507"/>
                  </a:cubicBezTo>
                  <a:cubicBezTo>
                    <a:pt x="4060" y="1612"/>
                    <a:pt x="3935" y="1675"/>
                    <a:pt x="3809" y="1737"/>
                  </a:cubicBezTo>
                  <a:cubicBezTo>
                    <a:pt x="3746" y="1758"/>
                    <a:pt x="3621" y="1737"/>
                    <a:pt x="3558" y="1716"/>
                  </a:cubicBezTo>
                  <a:cubicBezTo>
                    <a:pt x="2784" y="1319"/>
                    <a:pt x="1947" y="1214"/>
                    <a:pt x="1110" y="984"/>
                  </a:cubicBezTo>
                  <a:cubicBezTo>
                    <a:pt x="796" y="900"/>
                    <a:pt x="482" y="733"/>
                    <a:pt x="189" y="586"/>
                  </a:cubicBezTo>
                  <a:cubicBezTo>
                    <a:pt x="106" y="524"/>
                    <a:pt x="64" y="398"/>
                    <a:pt x="43" y="314"/>
                  </a:cubicBezTo>
                  <a:cubicBezTo>
                    <a:pt x="1" y="273"/>
                    <a:pt x="64" y="189"/>
                    <a:pt x="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3"/>
            <p:cNvSpPr/>
            <p:nvPr/>
          </p:nvSpPr>
          <p:spPr>
            <a:xfrm>
              <a:off x="617450" y="2571750"/>
              <a:ext cx="30350" cy="88950"/>
            </a:xfrm>
            <a:custGeom>
              <a:rect b="b" l="l" r="r" t="t"/>
              <a:pathLst>
                <a:path extrusionOk="0" h="3558" w="1214">
                  <a:moveTo>
                    <a:pt x="628" y="1"/>
                  </a:moveTo>
                  <a:cubicBezTo>
                    <a:pt x="1026" y="315"/>
                    <a:pt x="1088" y="691"/>
                    <a:pt x="1151" y="1047"/>
                  </a:cubicBezTo>
                  <a:cubicBezTo>
                    <a:pt x="1172" y="1319"/>
                    <a:pt x="1151" y="1591"/>
                    <a:pt x="1151" y="1884"/>
                  </a:cubicBezTo>
                  <a:cubicBezTo>
                    <a:pt x="1172" y="2282"/>
                    <a:pt x="1172" y="2679"/>
                    <a:pt x="1193" y="3035"/>
                  </a:cubicBezTo>
                  <a:cubicBezTo>
                    <a:pt x="1214" y="3223"/>
                    <a:pt x="1172" y="3370"/>
                    <a:pt x="1005" y="3453"/>
                  </a:cubicBezTo>
                  <a:cubicBezTo>
                    <a:pt x="858" y="3558"/>
                    <a:pt x="670" y="3516"/>
                    <a:pt x="544" y="3411"/>
                  </a:cubicBezTo>
                  <a:cubicBezTo>
                    <a:pt x="419" y="3265"/>
                    <a:pt x="231" y="3118"/>
                    <a:pt x="210" y="2951"/>
                  </a:cubicBezTo>
                  <a:cubicBezTo>
                    <a:pt x="126" y="2072"/>
                    <a:pt x="0" y="1173"/>
                    <a:pt x="356" y="336"/>
                  </a:cubicBezTo>
                  <a:cubicBezTo>
                    <a:pt x="440" y="252"/>
                    <a:pt x="482" y="189"/>
                    <a:pt x="6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3"/>
            <p:cNvSpPr/>
            <p:nvPr/>
          </p:nvSpPr>
          <p:spPr>
            <a:xfrm>
              <a:off x="772275" y="2583800"/>
              <a:ext cx="44500" cy="72200"/>
            </a:xfrm>
            <a:custGeom>
              <a:rect b="b" l="l" r="r" t="t"/>
              <a:pathLst>
                <a:path extrusionOk="0" h="2888" w="1780">
                  <a:moveTo>
                    <a:pt x="1" y="2092"/>
                  </a:moveTo>
                  <a:cubicBezTo>
                    <a:pt x="147" y="1423"/>
                    <a:pt x="147" y="753"/>
                    <a:pt x="754" y="272"/>
                  </a:cubicBezTo>
                  <a:cubicBezTo>
                    <a:pt x="838" y="230"/>
                    <a:pt x="880" y="167"/>
                    <a:pt x="963" y="126"/>
                  </a:cubicBezTo>
                  <a:cubicBezTo>
                    <a:pt x="1173" y="0"/>
                    <a:pt x="1465" y="0"/>
                    <a:pt x="1591" y="126"/>
                  </a:cubicBezTo>
                  <a:cubicBezTo>
                    <a:pt x="1717" y="251"/>
                    <a:pt x="1779" y="544"/>
                    <a:pt x="1612" y="753"/>
                  </a:cubicBezTo>
                  <a:cubicBezTo>
                    <a:pt x="1193" y="1214"/>
                    <a:pt x="1047" y="1737"/>
                    <a:pt x="963" y="2344"/>
                  </a:cubicBezTo>
                  <a:cubicBezTo>
                    <a:pt x="963" y="2427"/>
                    <a:pt x="921" y="2511"/>
                    <a:pt x="880" y="2574"/>
                  </a:cubicBezTo>
                  <a:cubicBezTo>
                    <a:pt x="817" y="2741"/>
                    <a:pt x="712" y="2888"/>
                    <a:pt x="524" y="2867"/>
                  </a:cubicBezTo>
                  <a:cubicBezTo>
                    <a:pt x="398" y="2846"/>
                    <a:pt x="231" y="2720"/>
                    <a:pt x="147" y="2574"/>
                  </a:cubicBezTo>
                  <a:cubicBezTo>
                    <a:pt x="43" y="2427"/>
                    <a:pt x="22" y="2260"/>
                    <a:pt x="1" y="209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3"/>
            <p:cNvSpPr/>
            <p:nvPr/>
          </p:nvSpPr>
          <p:spPr>
            <a:xfrm>
              <a:off x="373175" y="3021100"/>
              <a:ext cx="71675" cy="30875"/>
            </a:xfrm>
            <a:custGeom>
              <a:rect b="b" l="l" r="r" t="t"/>
              <a:pathLst>
                <a:path extrusionOk="0" h="1235" w="2867">
                  <a:moveTo>
                    <a:pt x="900" y="1235"/>
                  </a:moveTo>
                  <a:cubicBezTo>
                    <a:pt x="670" y="1193"/>
                    <a:pt x="481" y="1193"/>
                    <a:pt x="314" y="1130"/>
                  </a:cubicBezTo>
                  <a:cubicBezTo>
                    <a:pt x="209" y="1067"/>
                    <a:pt x="105" y="942"/>
                    <a:pt x="63" y="837"/>
                  </a:cubicBezTo>
                  <a:cubicBezTo>
                    <a:pt x="0" y="649"/>
                    <a:pt x="147" y="523"/>
                    <a:pt x="293" y="440"/>
                  </a:cubicBezTo>
                  <a:cubicBezTo>
                    <a:pt x="356" y="419"/>
                    <a:pt x="398" y="398"/>
                    <a:pt x="460" y="398"/>
                  </a:cubicBezTo>
                  <a:cubicBezTo>
                    <a:pt x="1130" y="251"/>
                    <a:pt x="1820" y="126"/>
                    <a:pt x="2490" y="21"/>
                  </a:cubicBezTo>
                  <a:cubicBezTo>
                    <a:pt x="2595" y="0"/>
                    <a:pt x="2783" y="105"/>
                    <a:pt x="2804" y="209"/>
                  </a:cubicBezTo>
                  <a:cubicBezTo>
                    <a:pt x="2867" y="314"/>
                    <a:pt x="2804" y="502"/>
                    <a:pt x="2720" y="565"/>
                  </a:cubicBezTo>
                  <a:cubicBezTo>
                    <a:pt x="2616" y="712"/>
                    <a:pt x="2490" y="816"/>
                    <a:pt x="2344" y="858"/>
                  </a:cubicBezTo>
                  <a:cubicBezTo>
                    <a:pt x="1862" y="1026"/>
                    <a:pt x="1339" y="1130"/>
                    <a:pt x="900" y="12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 name="Google Shape;227;p33"/>
          <p:cNvGrpSpPr/>
          <p:nvPr/>
        </p:nvGrpSpPr>
        <p:grpSpPr>
          <a:xfrm>
            <a:off x="6368425" y="3177488"/>
            <a:ext cx="2372800" cy="1808625"/>
            <a:chOff x="6368425" y="3177488"/>
            <a:chExt cx="2372800" cy="1808625"/>
          </a:xfrm>
        </p:grpSpPr>
        <p:sp>
          <p:nvSpPr>
            <p:cNvPr id="228" name="Google Shape;228;p33"/>
            <p:cNvSpPr/>
            <p:nvPr/>
          </p:nvSpPr>
          <p:spPr>
            <a:xfrm>
              <a:off x="6790225" y="4710413"/>
              <a:ext cx="177350" cy="192000"/>
            </a:xfrm>
            <a:custGeom>
              <a:rect b="b" l="l" r="r" t="t"/>
              <a:pathLst>
                <a:path extrusionOk="0" h="7680" w="7094">
                  <a:moveTo>
                    <a:pt x="1423" y="1"/>
                  </a:moveTo>
                  <a:cubicBezTo>
                    <a:pt x="1946" y="398"/>
                    <a:pt x="2197" y="900"/>
                    <a:pt x="2490" y="1361"/>
                  </a:cubicBezTo>
                  <a:cubicBezTo>
                    <a:pt x="2616" y="1570"/>
                    <a:pt x="2699" y="1821"/>
                    <a:pt x="2888" y="1988"/>
                  </a:cubicBezTo>
                  <a:cubicBezTo>
                    <a:pt x="3473" y="2595"/>
                    <a:pt x="4059" y="3244"/>
                    <a:pt x="4520" y="3955"/>
                  </a:cubicBezTo>
                  <a:cubicBezTo>
                    <a:pt x="4771" y="4269"/>
                    <a:pt x="5001" y="4583"/>
                    <a:pt x="5231" y="4918"/>
                  </a:cubicBezTo>
                  <a:cubicBezTo>
                    <a:pt x="5524" y="5315"/>
                    <a:pt x="5775" y="5713"/>
                    <a:pt x="6173" y="6027"/>
                  </a:cubicBezTo>
                  <a:cubicBezTo>
                    <a:pt x="6549" y="6320"/>
                    <a:pt x="6779" y="6759"/>
                    <a:pt x="7093" y="7115"/>
                  </a:cubicBezTo>
                  <a:cubicBezTo>
                    <a:pt x="6445" y="7680"/>
                    <a:pt x="5670" y="7470"/>
                    <a:pt x="4938" y="7596"/>
                  </a:cubicBezTo>
                  <a:cubicBezTo>
                    <a:pt x="4248" y="6947"/>
                    <a:pt x="3557" y="6257"/>
                    <a:pt x="3034" y="5441"/>
                  </a:cubicBezTo>
                  <a:cubicBezTo>
                    <a:pt x="2323" y="4374"/>
                    <a:pt x="1548" y="3349"/>
                    <a:pt x="816" y="2302"/>
                  </a:cubicBezTo>
                  <a:cubicBezTo>
                    <a:pt x="691" y="2135"/>
                    <a:pt x="544" y="1988"/>
                    <a:pt x="398" y="1821"/>
                  </a:cubicBezTo>
                  <a:cubicBezTo>
                    <a:pt x="0" y="1361"/>
                    <a:pt x="0" y="1235"/>
                    <a:pt x="230" y="775"/>
                  </a:cubicBezTo>
                  <a:cubicBezTo>
                    <a:pt x="439" y="356"/>
                    <a:pt x="711" y="64"/>
                    <a:pt x="1235" y="210"/>
                  </a:cubicBezTo>
                  <a:cubicBezTo>
                    <a:pt x="1235" y="189"/>
                    <a:pt x="1318" y="84"/>
                    <a:pt x="1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3"/>
            <p:cNvSpPr/>
            <p:nvPr/>
          </p:nvSpPr>
          <p:spPr>
            <a:xfrm>
              <a:off x="6928825" y="4913388"/>
              <a:ext cx="55475" cy="45525"/>
            </a:xfrm>
            <a:custGeom>
              <a:rect b="b" l="l" r="r" t="t"/>
              <a:pathLst>
                <a:path extrusionOk="0" h="1821" w="2219">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3"/>
            <p:cNvSpPr/>
            <p:nvPr/>
          </p:nvSpPr>
          <p:spPr>
            <a:xfrm>
              <a:off x="6763025" y="4681638"/>
              <a:ext cx="244825" cy="304475"/>
            </a:xfrm>
            <a:custGeom>
              <a:rect b="b" l="l" r="r" t="t"/>
              <a:pathLst>
                <a:path extrusionOk="0" h="12179" w="9793">
                  <a:moveTo>
                    <a:pt x="1883" y="1"/>
                  </a:moveTo>
                  <a:cubicBezTo>
                    <a:pt x="2783" y="419"/>
                    <a:pt x="3473" y="1089"/>
                    <a:pt x="3976" y="1884"/>
                  </a:cubicBezTo>
                  <a:cubicBezTo>
                    <a:pt x="4289" y="2407"/>
                    <a:pt x="4708" y="2826"/>
                    <a:pt x="5126" y="3286"/>
                  </a:cubicBezTo>
                  <a:cubicBezTo>
                    <a:pt x="5775" y="3956"/>
                    <a:pt x="6403" y="4667"/>
                    <a:pt x="6905" y="5483"/>
                  </a:cubicBezTo>
                  <a:cubicBezTo>
                    <a:pt x="7135" y="5860"/>
                    <a:pt x="7365" y="6257"/>
                    <a:pt x="7805" y="6466"/>
                  </a:cubicBezTo>
                  <a:cubicBezTo>
                    <a:pt x="7909" y="6529"/>
                    <a:pt x="7993" y="6634"/>
                    <a:pt x="8077" y="6696"/>
                  </a:cubicBezTo>
                  <a:cubicBezTo>
                    <a:pt x="8537" y="7324"/>
                    <a:pt x="9018" y="7952"/>
                    <a:pt x="9458" y="8580"/>
                  </a:cubicBezTo>
                  <a:cubicBezTo>
                    <a:pt x="9332" y="9249"/>
                    <a:pt x="9332" y="9835"/>
                    <a:pt x="9625" y="10421"/>
                  </a:cubicBezTo>
                  <a:cubicBezTo>
                    <a:pt x="9792" y="10818"/>
                    <a:pt x="9750" y="11258"/>
                    <a:pt x="9750" y="11676"/>
                  </a:cubicBezTo>
                  <a:cubicBezTo>
                    <a:pt x="9750" y="11990"/>
                    <a:pt x="9478" y="12178"/>
                    <a:pt x="9165" y="12116"/>
                  </a:cubicBezTo>
                  <a:cubicBezTo>
                    <a:pt x="8955" y="12074"/>
                    <a:pt x="8746" y="11990"/>
                    <a:pt x="8621" y="11823"/>
                  </a:cubicBezTo>
                  <a:cubicBezTo>
                    <a:pt x="8411" y="11593"/>
                    <a:pt x="8160" y="11488"/>
                    <a:pt x="7867" y="11362"/>
                  </a:cubicBezTo>
                  <a:cubicBezTo>
                    <a:pt x="6905" y="10944"/>
                    <a:pt x="6173" y="10191"/>
                    <a:pt x="5461" y="9458"/>
                  </a:cubicBezTo>
                  <a:cubicBezTo>
                    <a:pt x="5356" y="9354"/>
                    <a:pt x="5294" y="9186"/>
                    <a:pt x="5231" y="9061"/>
                  </a:cubicBezTo>
                  <a:cubicBezTo>
                    <a:pt x="5168" y="8956"/>
                    <a:pt x="5126" y="8831"/>
                    <a:pt x="5022" y="8768"/>
                  </a:cubicBezTo>
                  <a:cubicBezTo>
                    <a:pt x="4394" y="8412"/>
                    <a:pt x="4017" y="7805"/>
                    <a:pt x="3620" y="7220"/>
                  </a:cubicBezTo>
                  <a:cubicBezTo>
                    <a:pt x="3369" y="6864"/>
                    <a:pt x="3139" y="6466"/>
                    <a:pt x="2846" y="6111"/>
                  </a:cubicBezTo>
                  <a:cubicBezTo>
                    <a:pt x="2574" y="5734"/>
                    <a:pt x="2260" y="5399"/>
                    <a:pt x="1988" y="5064"/>
                  </a:cubicBezTo>
                  <a:cubicBezTo>
                    <a:pt x="1486" y="4458"/>
                    <a:pt x="963" y="3851"/>
                    <a:pt x="460" y="3223"/>
                  </a:cubicBezTo>
                  <a:cubicBezTo>
                    <a:pt x="105" y="2763"/>
                    <a:pt x="0" y="2177"/>
                    <a:pt x="167" y="1654"/>
                  </a:cubicBezTo>
                  <a:cubicBezTo>
                    <a:pt x="335" y="1194"/>
                    <a:pt x="628" y="733"/>
                    <a:pt x="1067" y="461"/>
                  </a:cubicBezTo>
                  <a:cubicBezTo>
                    <a:pt x="1318" y="315"/>
                    <a:pt x="1569" y="189"/>
                    <a:pt x="1883" y="1"/>
                  </a:cubicBezTo>
                  <a:close/>
                  <a:moveTo>
                    <a:pt x="2511" y="1152"/>
                  </a:moveTo>
                  <a:cubicBezTo>
                    <a:pt x="2406" y="1235"/>
                    <a:pt x="2323" y="1340"/>
                    <a:pt x="2260" y="1340"/>
                  </a:cubicBezTo>
                  <a:cubicBezTo>
                    <a:pt x="1737" y="1194"/>
                    <a:pt x="1486" y="1466"/>
                    <a:pt x="1276" y="1884"/>
                  </a:cubicBezTo>
                  <a:cubicBezTo>
                    <a:pt x="1046" y="2365"/>
                    <a:pt x="1046" y="2512"/>
                    <a:pt x="1423" y="2930"/>
                  </a:cubicBezTo>
                  <a:cubicBezTo>
                    <a:pt x="1569" y="3098"/>
                    <a:pt x="1716" y="3244"/>
                    <a:pt x="1841" y="3432"/>
                  </a:cubicBezTo>
                  <a:cubicBezTo>
                    <a:pt x="2615" y="4479"/>
                    <a:pt x="3369" y="5504"/>
                    <a:pt x="4080" y="6571"/>
                  </a:cubicBezTo>
                  <a:cubicBezTo>
                    <a:pt x="4624" y="7408"/>
                    <a:pt x="5294" y="8098"/>
                    <a:pt x="5984" y="8726"/>
                  </a:cubicBezTo>
                  <a:cubicBezTo>
                    <a:pt x="6717" y="8580"/>
                    <a:pt x="7470" y="8768"/>
                    <a:pt x="8118" y="8245"/>
                  </a:cubicBezTo>
                  <a:cubicBezTo>
                    <a:pt x="7825" y="7889"/>
                    <a:pt x="7595" y="7408"/>
                    <a:pt x="7198" y="7157"/>
                  </a:cubicBezTo>
                  <a:cubicBezTo>
                    <a:pt x="6779" y="6843"/>
                    <a:pt x="6549" y="6445"/>
                    <a:pt x="6256" y="6048"/>
                  </a:cubicBezTo>
                  <a:cubicBezTo>
                    <a:pt x="6026" y="5734"/>
                    <a:pt x="5796" y="5420"/>
                    <a:pt x="5566" y="5085"/>
                  </a:cubicBezTo>
                  <a:cubicBezTo>
                    <a:pt x="5064" y="4374"/>
                    <a:pt x="4520" y="3746"/>
                    <a:pt x="3913" y="3119"/>
                  </a:cubicBezTo>
                  <a:cubicBezTo>
                    <a:pt x="3766" y="2972"/>
                    <a:pt x="3662" y="2700"/>
                    <a:pt x="3515" y="2491"/>
                  </a:cubicBezTo>
                  <a:cubicBezTo>
                    <a:pt x="3264" y="2051"/>
                    <a:pt x="2992" y="1549"/>
                    <a:pt x="2511" y="1152"/>
                  </a:cubicBezTo>
                  <a:close/>
                  <a:moveTo>
                    <a:pt x="8495" y="11090"/>
                  </a:moveTo>
                  <a:cubicBezTo>
                    <a:pt x="8851" y="10860"/>
                    <a:pt x="8851" y="10567"/>
                    <a:pt x="8788" y="10316"/>
                  </a:cubicBezTo>
                  <a:cubicBezTo>
                    <a:pt x="8683" y="9982"/>
                    <a:pt x="8579" y="9626"/>
                    <a:pt x="8432" y="9291"/>
                  </a:cubicBezTo>
                  <a:cubicBezTo>
                    <a:pt x="8411" y="9291"/>
                    <a:pt x="8390" y="9249"/>
                    <a:pt x="8349" y="9270"/>
                  </a:cubicBezTo>
                  <a:cubicBezTo>
                    <a:pt x="7805" y="9375"/>
                    <a:pt x="7261" y="9479"/>
                    <a:pt x="6633" y="9584"/>
                  </a:cubicBezTo>
                  <a:cubicBezTo>
                    <a:pt x="7135" y="10295"/>
                    <a:pt x="7972" y="10505"/>
                    <a:pt x="8495" y="11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 name="Google Shape;231;p33"/>
            <p:cNvGrpSpPr/>
            <p:nvPr/>
          </p:nvGrpSpPr>
          <p:grpSpPr>
            <a:xfrm>
              <a:off x="6368425" y="3177488"/>
              <a:ext cx="2372800" cy="1786375"/>
              <a:chOff x="6368425" y="3177488"/>
              <a:chExt cx="2372800" cy="1786375"/>
            </a:xfrm>
          </p:grpSpPr>
          <p:grpSp>
            <p:nvGrpSpPr>
              <p:cNvPr id="232" name="Google Shape;232;p33"/>
              <p:cNvGrpSpPr/>
              <p:nvPr/>
            </p:nvGrpSpPr>
            <p:grpSpPr>
              <a:xfrm>
                <a:off x="6546825" y="3177488"/>
                <a:ext cx="2194400" cy="1786375"/>
                <a:chOff x="6546825" y="3177488"/>
                <a:chExt cx="2194400" cy="1786375"/>
              </a:xfrm>
            </p:grpSpPr>
            <p:sp>
              <p:nvSpPr>
                <p:cNvPr id="233" name="Google Shape;233;p33"/>
                <p:cNvSpPr/>
                <p:nvPr/>
              </p:nvSpPr>
              <p:spPr>
                <a:xfrm rot="2382685">
                  <a:off x="6973189" y="4291753"/>
                  <a:ext cx="79967" cy="65613"/>
                </a:xfrm>
                <a:custGeom>
                  <a:rect b="b" l="l" r="r" t="t"/>
                  <a:pathLst>
                    <a:path extrusionOk="0" h="1821" w="2219">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 name="Google Shape;234;p33"/>
                <p:cNvGrpSpPr/>
                <p:nvPr/>
              </p:nvGrpSpPr>
              <p:grpSpPr>
                <a:xfrm>
                  <a:off x="6546825" y="3177488"/>
                  <a:ext cx="2194400" cy="1786375"/>
                  <a:chOff x="-2749400" y="3146350"/>
                  <a:chExt cx="2194400" cy="1786375"/>
                </a:xfrm>
              </p:grpSpPr>
              <p:sp>
                <p:nvSpPr>
                  <p:cNvPr id="235" name="Google Shape;235;p33"/>
                  <p:cNvSpPr/>
                  <p:nvPr/>
                </p:nvSpPr>
                <p:spPr>
                  <a:xfrm>
                    <a:off x="-2324650" y="3925750"/>
                    <a:ext cx="95750" cy="319650"/>
                  </a:xfrm>
                  <a:custGeom>
                    <a:rect b="b" l="l" r="r" t="t"/>
                    <a:pathLst>
                      <a:path extrusionOk="0" h="12786" w="3830">
                        <a:moveTo>
                          <a:pt x="3662" y="12723"/>
                        </a:moveTo>
                        <a:cubicBezTo>
                          <a:pt x="2700" y="12785"/>
                          <a:pt x="1863" y="12764"/>
                          <a:pt x="1026" y="12723"/>
                        </a:cubicBezTo>
                        <a:cubicBezTo>
                          <a:pt x="921" y="12723"/>
                          <a:pt x="817" y="12660"/>
                          <a:pt x="670" y="12597"/>
                        </a:cubicBezTo>
                        <a:cubicBezTo>
                          <a:pt x="607" y="12158"/>
                          <a:pt x="607" y="11676"/>
                          <a:pt x="524" y="11258"/>
                        </a:cubicBezTo>
                        <a:cubicBezTo>
                          <a:pt x="461" y="10818"/>
                          <a:pt x="252" y="10400"/>
                          <a:pt x="398" y="9877"/>
                        </a:cubicBezTo>
                        <a:cubicBezTo>
                          <a:pt x="670" y="9814"/>
                          <a:pt x="984" y="9793"/>
                          <a:pt x="1235" y="9710"/>
                        </a:cubicBezTo>
                        <a:cubicBezTo>
                          <a:pt x="1340" y="9689"/>
                          <a:pt x="1465" y="9563"/>
                          <a:pt x="1465" y="9479"/>
                        </a:cubicBezTo>
                        <a:cubicBezTo>
                          <a:pt x="1444" y="9354"/>
                          <a:pt x="1340" y="9186"/>
                          <a:pt x="1235" y="9145"/>
                        </a:cubicBezTo>
                        <a:cubicBezTo>
                          <a:pt x="984" y="9061"/>
                          <a:pt x="712" y="9040"/>
                          <a:pt x="419" y="8998"/>
                        </a:cubicBezTo>
                        <a:cubicBezTo>
                          <a:pt x="252" y="8705"/>
                          <a:pt x="294" y="8370"/>
                          <a:pt x="335" y="7994"/>
                        </a:cubicBezTo>
                        <a:cubicBezTo>
                          <a:pt x="524" y="7973"/>
                          <a:pt x="691" y="7973"/>
                          <a:pt x="858" y="7952"/>
                        </a:cubicBezTo>
                        <a:lnTo>
                          <a:pt x="1319" y="7952"/>
                        </a:lnTo>
                        <a:cubicBezTo>
                          <a:pt x="1570" y="7952"/>
                          <a:pt x="1758" y="7785"/>
                          <a:pt x="1758" y="7596"/>
                        </a:cubicBezTo>
                        <a:cubicBezTo>
                          <a:pt x="1758" y="7387"/>
                          <a:pt x="1654" y="7261"/>
                          <a:pt x="1465" y="7220"/>
                        </a:cubicBezTo>
                        <a:cubicBezTo>
                          <a:pt x="1382" y="7178"/>
                          <a:pt x="1277" y="7157"/>
                          <a:pt x="1214" y="7136"/>
                        </a:cubicBezTo>
                        <a:cubicBezTo>
                          <a:pt x="900" y="7031"/>
                          <a:pt x="586" y="6927"/>
                          <a:pt x="231" y="6801"/>
                        </a:cubicBezTo>
                        <a:cubicBezTo>
                          <a:pt x="168" y="6299"/>
                          <a:pt x="22" y="5818"/>
                          <a:pt x="22" y="5357"/>
                        </a:cubicBezTo>
                        <a:cubicBezTo>
                          <a:pt x="1" y="3725"/>
                          <a:pt x="22" y="2093"/>
                          <a:pt x="22" y="378"/>
                        </a:cubicBezTo>
                        <a:cubicBezTo>
                          <a:pt x="273" y="168"/>
                          <a:pt x="586" y="22"/>
                          <a:pt x="942" y="22"/>
                        </a:cubicBezTo>
                        <a:cubicBezTo>
                          <a:pt x="1570" y="1"/>
                          <a:pt x="2198" y="22"/>
                          <a:pt x="2846" y="22"/>
                        </a:cubicBezTo>
                        <a:cubicBezTo>
                          <a:pt x="3139" y="629"/>
                          <a:pt x="3474" y="1173"/>
                          <a:pt x="3474" y="1821"/>
                        </a:cubicBezTo>
                        <a:cubicBezTo>
                          <a:pt x="3474" y="1947"/>
                          <a:pt x="3453" y="2093"/>
                          <a:pt x="3516" y="2198"/>
                        </a:cubicBezTo>
                        <a:cubicBezTo>
                          <a:pt x="3830" y="3035"/>
                          <a:pt x="3725" y="3914"/>
                          <a:pt x="3725" y="4772"/>
                        </a:cubicBezTo>
                        <a:cubicBezTo>
                          <a:pt x="3725" y="5441"/>
                          <a:pt x="3746" y="6090"/>
                          <a:pt x="3683" y="6759"/>
                        </a:cubicBezTo>
                        <a:cubicBezTo>
                          <a:pt x="3348" y="6822"/>
                          <a:pt x="3055" y="6843"/>
                          <a:pt x="2783" y="6927"/>
                        </a:cubicBezTo>
                        <a:cubicBezTo>
                          <a:pt x="2679" y="6948"/>
                          <a:pt x="2532" y="7136"/>
                          <a:pt x="2532" y="7241"/>
                        </a:cubicBezTo>
                        <a:cubicBezTo>
                          <a:pt x="2532" y="7345"/>
                          <a:pt x="2700" y="7492"/>
                          <a:pt x="2804" y="7533"/>
                        </a:cubicBezTo>
                        <a:cubicBezTo>
                          <a:pt x="3055" y="7596"/>
                          <a:pt x="3327" y="7596"/>
                          <a:pt x="3641" y="7638"/>
                        </a:cubicBezTo>
                        <a:cubicBezTo>
                          <a:pt x="3830" y="8475"/>
                          <a:pt x="3725" y="9333"/>
                          <a:pt x="3725" y="10170"/>
                        </a:cubicBezTo>
                        <a:cubicBezTo>
                          <a:pt x="3725" y="11007"/>
                          <a:pt x="3725" y="11802"/>
                          <a:pt x="3662" y="127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 name="Google Shape;236;p33"/>
                  <p:cNvGrpSpPr/>
                  <p:nvPr/>
                </p:nvGrpSpPr>
                <p:grpSpPr>
                  <a:xfrm>
                    <a:off x="-2749400" y="3146350"/>
                    <a:ext cx="2194400" cy="1786375"/>
                    <a:chOff x="-2749400" y="3146350"/>
                    <a:chExt cx="2194400" cy="1786375"/>
                  </a:xfrm>
                </p:grpSpPr>
                <p:sp>
                  <p:nvSpPr>
                    <p:cNvPr id="237" name="Google Shape;237;p33"/>
                    <p:cNvSpPr/>
                    <p:nvPr/>
                  </p:nvSpPr>
                  <p:spPr>
                    <a:xfrm>
                      <a:off x="-2119075" y="3352450"/>
                      <a:ext cx="874625" cy="674300"/>
                    </a:xfrm>
                    <a:custGeom>
                      <a:rect b="b" l="l" r="r" t="t"/>
                      <a:pathLst>
                        <a:path extrusionOk="0" h="26972" w="34985">
                          <a:moveTo>
                            <a:pt x="1" y="19439"/>
                          </a:moveTo>
                          <a:cubicBezTo>
                            <a:pt x="1235" y="19334"/>
                            <a:pt x="2114" y="18727"/>
                            <a:pt x="3035" y="18246"/>
                          </a:cubicBezTo>
                          <a:cubicBezTo>
                            <a:pt x="3809" y="17828"/>
                            <a:pt x="4374" y="17116"/>
                            <a:pt x="4750" y="16300"/>
                          </a:cubicBezTo>
                          <a:cubicBezTo>
                            <a:pt x="4897" y="16007"/>
                            <a:pt x="4855" y="15652"/>
                            <a:pt x="4918" y="15338"/>
                          </a:cubicBezTo>
                          <a:cubicBezTo>
                            <a:pt x="5273" y="15170"/>
                            <a:pt x="5629" y="15003"/>
                            <a:pt x="5985" y="14919"/>
                          </a:cubicBezTo>
                          <a:cubicBezTo>
                            <a:pt x="6612" y="14731"/>
                            <a:pt x="7094" y="14312"/>
                            <a:pt x="7554" y="13894"/>
                          </a:cubicBezTo>
                          <a:cubicBezTo>
                            <a:pt x="8684" y="12952"/>
                            <a:pt x="9186" y="11676"/>
                            <a:pt x="9751" y="10421"/>
                          </a:cubicBezTo>
                          <a:cubicBezTo>
                            <a:pt x="9877" y="10149"/>
                            <a:pt x="9981" y="9877"/>
                            <a:pt x="10086" y="9626"/>
                          </a:cubicBezTo>
                          <a:cubicBezTo>
                            <a:pt x="10190" y="9584"/>
                            <a:pt x="10253" y="9563"/>
                            <a:pt x="10337" y="9563"/>
                          </a:cubicBezTo>
                          <a:cubicBezTo>
                            <a:pt x="11718" y="9563"/>
                            <a:pt x="12806" y="8914"/>
                            <a:pt x="13726" y="7931"/>
                          </a:cubicBezTo>
                          <a:cubicBezTo>
                            <a:pt x="15379" y="6236"/>
                            <a:pt x="15379" y="6236"/>
                            <a:pt x="16467" y="4144"/>
                          </a:cubicBezTo>
                          <a:cubicBezTo>
                            <a:pt x="17095" y="2930"/>
                            <a:pt x="17514" y="1716"/>
                            <a:pt x="17472" y="315"/>
                          </a:cubicBezTo>
                          <a:cubicBezTo>
                            <a:pt x="17472" y="210"/>
                            <a:pt x="17514" y="105"/>
                            <a:pt x="17514" y="1"/>
                          </a:cubicBezTo>
                          <a:cubicBezTo>
                            <a:pt x="17723" y="1"/>
                            <a:pt x="17744" y="147"/>
                            <a:pt x="17807" y="252"/>
                          </a:cubicBezTo>
                          <a:cubicBezTo>
                            <a:pt x="18100" y="942"/>
                            <a:pt x="18644" y="1423"/>
                            <a:pt x="19188" y="1884"/>
                          </a:cubicBezTo>
                          <a:cubicBezTo>
                            <a:pt x="19460" y="2093"/>
                            <a:pt x="19752" y="2260"/>
                            <a:pt x="20004" y="2491"/>
                          </a:cubicBezTo>
                          <a:cubicBezTo>
                            <a:pt x="20715" y="3097"/>
                            <a:pt x="21552" y="3432"/>
                            <a:pt x="22431" y="3683"/>
                          </a:cubicBezTo>
                          <a:cubicBezTo>
                            <a:pt x="22703" y="3746"/>
                            <a:pt x="22954" y="3788"/>
                            <a:pt x="23247" y="3809"/>
                          </a:cubicBezTo>
                          <a:cubicBezTo>
                            <a:pt x="24021" y="3913"/>
                            <a:pt x="24586" y="3537"/>
                            <a:pt x="24983" y="2909"/>
                          </a:cubicBezTo>
                          <a:cubicBezTo>
                            <a:pt x="25067" y="2763"/>
                            <a:pt x="25151" y="2595"/>
                            <a:pt x="25297" y="2428"/>
                          </a:cubicBezTo>
                          <a:cubicBezTo>
                            <a:pt x="25423" y="2553"/>
                            <a:pt x="25548" y="2658"/>
                            <a:pt x="25632" y="2763"/>
                          </a:cubicBezTo>
                          <a:cubicBezTo>
                            <a:pt x="26050" y="3474"/>
                            <a:pt x="26636" y="4018"/>
                            <a:pt x="27243" y="4583"/>
                          </a:cubicBezTo>
                          <a:cubicBezTo>
                            <a:pt x="27829" y="5148"/>
                            <a:pt x="28561" y="5483"/>
                            <a:pt x="29315" y="5692"/>
                          </a:cubicBezTo>
                          <a:cubicBezTo>
                            <a:pt x="30863" y="6110"/>
                            <a:pt x="30863" y="6048"/>
                            <a:pt x="32767" y="6006"/>
                          </a:cubicBezTo>
                          <a:cubicBezTo>
                            <a:pt x="33102" y="5776"/>
                            <a:pt x="33416" y="5566"/>
                            <a:pt x="33771" y="5315"/>
                          </a:cubicBezTo>
                          <a:cubicBezTo>
                            <a:pt x="34106" y="6194"/>
                            <a:pt x="34462" y="6968"/>
                            <a:pt x="34734" y="7805"/>
                          </a:cubicBezTo>
                          <a:cubicBezTo>
                            <a:pt x="34880" y="8286"/>
                            <a:pt x="34943" y="8830"/>
                            <a:pt x="34964" y="9333"/>
                          </a:cubicBezTo>
                          <a:cubicBezTo>
                            <a:pt x="34985" y="9877"/>
                            <a:pt x="34922" y="10400"/>
                            <a:pt x="34859" y="10944"/>
                          </a:cubicBezTo>
                          <a:cubicBezTo>
                            <a:pt x="34838" y="11446"/>
                            <a:pt x="34713" y="11969"/>
                            <a:pt x="34859" y="12471"/>
                          </a:cubicBezTo>
                          <a:cubicBezTo>
                            <a:pt x="34922" y="12639"/>
                            <a:pt x="34859" y="12890"/>
                            <a:pt x="34817" y="13099"/>
                          </a:cubicBezTo>
                          <a:cubicBezTo>
                            <a:pt x="34608" y="13957"/>
                            <a:pt x="34399" y="14794"/>
                            <a:pt x="34190" y="15652"/>
                          </a:cubicBezTo>
                          <a:cubicBezTo>
                            <a:pt x="34127" y="15882"/>
                            <a:pt x="34001" y="16091"/>
                            <a:pt x="33918" y="16342"/>
                          </a:cubicBezTo>
                          <a:cubicBezTo>
                            <a:pt x="33771" y="16698"/>
                            <a:pt x="33562" y="17033"/>
                            <a:pt x="33395" y="17388"/>
                          </a:cubicBezTo>
                          <a:cubicBezTo>
                            <a:pt x="32641" y="19083"/>
                            <a:pt x="31574" y="20569"/>
                            <a:pt x="30319" y="21929"/>
                          </a:cubicBezTo>
                          <a:cubicBezTo>
                            <a:pt x="30068" y="22159"/>
                            <a:pt x="29900" y="22452"/>
                            <a:pt x="29691" y="22682"/>
                          </a:cubicBezTo>
                          <a:cubicBezTo>
                            <a:pt x="29377" y="23059"/>
                            <a:pt x="29084" y="23435"/>
                            <a:pt x="28561" y="23540"/>
                          </a:cubicBezTo>
                          <a:cubicBezTo>
                            <a:pt x="28457" y="23582"/>
                            <a:pt x="28352" y="23644"/>
                            <a:pt x="28247" y="23728"/>
                          </a:cubicBezTo>
                          <a:cubicBezTo>
                            <a:pt x="27557" y="24230"/>
                            <a:pt x="26887" y="24732"/>
                            <a:pt x="26176" y="25193"/>
                          </a:cubicBezTo>
                          <a:cubicBezTo>
                            <a:pt x="25925" y="25381"/>
                            <a:pt x="25611" y="25507"/>
                            <a:pt x="25297" y="25653"/>
                          </a:cubicBezTo>
                          <a:cubicBezTo>
                            <a:pt x="24816" y="25820"/>
                            <a:pt x="24356" y="26030"/>
                            <a:pt x="23854" y="26197"/>
                          </a:cubicBezTo>
                          <a:cubicBezTo>
                            <a:pt x="23561" y="26302"/>
                            <a:pt x="23268" y="26323"/>
                            <a:pt x="22996" y="26385"/>
                          </a:cubicBezTo>
                          <a:cubicBezTo>
                            <a:pt x="22786" y="26406"/>
                            <a:pt x="22577" y="26406"/>
                            <a:pt x="22368" y="26490"/>
                          </a:cubicBezTo>
                          <a:cubicBezTo>
                            <a:pt x="21175" y="26846"/>
                            <a:pt x="19983" y="26762"/>
                            <a:pt x="18769" y="26636"/>
                          </a:cubicBezTo>
                          <a:cubicBezTo>
                            <a:pt x="18518" y="26616"/>
                            <a:pt x="18246" y="26553"/>
                            <a:pt x="17974" y="26636"/>
                          </a:cubicBezTo>
                          <a:cubicBezTo>
                            <a:pt x="17032" y="26929"/>
                            <a:pt x="16049" y="26971"/>
                            <a:pt x="15087" y="26908"/>
                          </a:cubicBezTo>
                          <a:cubicBezTo>
                            <a:pt x="14208" y="26825"/>
                            <a:pt x="13287" y="26929"/>
                            <a:pt x="12387" y="26636"/>
                          </a:cubicBezTo>
                          <a:cubicBezTo>
                            <a:pt x="12325" y="26616"/>
                            <a:pt x="12220" y="26636"/>
                            <a:pt x="12136" y="26657"/>
                          </a:cubicBezTo>
                          <a:cubicBezTo>
                            <a:pt x="10965" y="26846"/>
                            <a:pt x="9814" y="26720"/>
                            <a:pt x="8663" y="26344"/>
                          </a:cubicBezTo>
                          <a:cubicBezTo>
                            <a:pt x="7261" y="25904"/>
                            <a:pt x="5964" y="25339"/>
                            <a:pt x="4750" y="24502"/>
                          </a:cubicBezTo>
                          <a:cubicBezTo>
                            <a:pt x="4060" y="24021"/>
                            <a:pt x="3390" y="23498"/>
                            <a:pt x="2804" y="22891"/>
                          </a:cubicBezTo>
                          <a:cubicBezTo>
                            <a:pt x="1884" y="22012"/>
                            <a:pt x="1026" y="21092"/>
                            <a:pt x="335" y="20004"/>
                          </a:cubicBezTo>
                          <a:cubicBezTo>
                            <a:pt x="231" y="19836"/>
                            <a:pt x="147" y="19711"/>
                            <a:pt x="1" y="19439"/>
                          </a:cubicBezTo>
                          <a:close/>
                          <a:moveTo>
                            <a:pt x="18037" y="24983"/>
                          </a:moveTo>
                          <a:lnTo>
                            <a:pt x="18037" y="25046"/>
                          </a:lnTo>
                          <a:cubicBezTo>
                            <a:pt x="18727" y="24963"/>
                            <a:pt x="19418" y="24921"/>
                            <a:pt x="20108" y="24816"/>
                          </a:cubicBezTo>
                          <a:cubicBezTo>
                            <a:pt x="21238" y="24628"/>
                            <a:pt x="22263" y="24188"/>
                            <a:pt x="23142" y="23477"/>
                          </a:cubicBezTo>
                          <a:cubicBezTo>
                            <a:pt x="23309" y="23351"/>
                            <a:pt x="23477" y="23205"/>
                            <a:pt x="23665" y="23142"/>
                          </a:cubicBezTo>
                          <a:cubicBezTo>
                            <a:pt x="24188" y="22849"/>
                            <a:pt x="24544" y="22431"/>
                            <a:pt x="24837" y="21908"/>
                          </a:cubicBezTo>
                          <a:cubicBezTo>
                            <a:pt x="25234" y="21196"/>
                            <a:pt x="25569" y="20464"/>
                            <a:pt x="25506" y="19606"/>
                          </a:cubicBezTo>
                          <a:cubicBezTo>
                            <a:pt x="25465" y="19397"/>
                            <a:pt x="25527" y="19188"/>
                            <a:pt x="25569" y="18978"/>
                          </a:cubicBezTo>
                          <a:cubicBezTo>
                            <a:pt x="25883" y="18037"/>
                            <a:pt x="25695" y="17074"/>
                            <a:pt x="25695" y="16091"/>
                          </a:cubicBezTo>
                          <a:cubicBezTo>
                            <a:pt x="25695" y="16049"/>
                            <a:pt x="25674" y="15965"/>
                            <a:pt x="25632" y="15944"/>
                          </a:cubicBezTo>
                          <a:cubicBezTo>
                            <a:pt x="25548" y="15861"/>
                            <a:pt x="25423" y="15756"/>
                            <a:pt x="25339" y="15777"/>
                          </a:cubicBezTo>
                          <a:cubicBezTo>
                            <a:pt x="24900" y="15861"/>
                            <a:pt x="24418" y="15882"/>
                            <a:pt x="24021" y="16070"/>
                          </a:cubicBezTo>
                          <a:cubicBezTo>
                            <a:pt x="23351" y="16384"/>
                            <a:pt x="22661" y="16677"/>
                            <a:pt x="21929" y="16865"/>
                          </a:cubicBezTo>
                          <a:cubicBezTo>
                            <a:pt x="21594" y="16970"/>
                            <a:pt x="21259" y="17033"/>
                            <a:pt x="20882" y="17033"/>
                          </a:cubicBezTo>
                          <a:cubicBezTo>
                            <a:pt x="20569" y="17033"/>
                            <a:pt x="20296" y="17012"/>
                            <a:pt x="19983" y="17033"/>
                          </a:cubicBezTo>
                          <a:cubicBezTo>
                            <a:pt x="19564" y="17074"/>
                            <a:pt x="19083" y="17074"/>
                            <a:pt x="18748" y="17242"/>
                          </a:cubicBezTo>
                          <a:cubicBezTo>
                            <a:pt x="18162" y="17535"/>
                            <a:pt x="17597" y="17556"/>
                            <a:pt x="16991" y="17597"/>
                          </a:cubicBezTo>
                          <a:cubicBezTo>
                            <a:pt x="16363" y="17618"/>
                            <a:pt x="15714" y="17618"/>
                            <a:pt x="15087" y="17639"/>
                          </a:cubicBezTo>
                          <a:cubicBezTo>
                            <a:pt x="14856" y="17639"/>
                            <a:pt x="14605" y="17618"/>
                            <a:pt x="14375" y="17556"/>
                          </a:cubicBezTo>
                          <a:cubicBezTo>
                            <a:pt x="13768" y="17430"/>
                            <a:pt x="13517" y="17597"/>
                            <a:pt x="13434" y="18162"/>
                          </a:cubicBezTo>
                          <a:cubicBezTo>
                            <a:pt x="13413" y="18434"/>
                            <a:pt x="13496" y="18748"/>
                            <a:pt x="13392" y="18978"/>
                          </a:cubicBezTo>
                          <a:cubicBezTo>
                            <a:pt x="13099" y="19627"/>
                            <a:pt x="13141" y="20276"/>
                            <a:pt x="13224" y="20945"/>
                          </a:cubicBezTo>
                          <a:cubicBezTo>
                            <a:pt x="13308" y="21887"/>
                            <a:pt x="13559" y="22766"/>
                            <a:pt x="14354" y="23414"/>
                          </a:cubicBezTo>
                          <a:cubicBezTo>
                            <a:pt x="14605" y="23665"/>
                            <a:pt x="14877" y="23916"/>
                            <a:pt x="15107" y="24188"/>
                          </a:cubicBezTo>
                          <a:cubicBezTo>
                            <a:pt x="15589" y="24732"/>
                            <a:pt x="16216" y="24921"/>
                            <a:pt x="16886" y="24963"/>
                          </a:cubicBezTo>
                          <a:cubicBezTo>
                            <a:pt x="17263" y="25025"/>
                            <a:pt x="17660" y="24983"/>
                            <a:pt x="18037" y="24983"/>
                          </a:cubicBezTo>
                          <a:close/>
                          <a:moveTo>
                            <a:pt x="14668" y="13622"/>
                          </a:moveTo>
                          <a:cubicBezTo>
                            <a:pt x="14668" y="13120"/>
                            <a:pt x="14270" y="12722"/>
                            <a:pt x="13831" y="12743"/>
                          </a:cubicBezTo>
                          <a:cubicBezTo>
                            <a:pt x="13434" y="12785"/>
                            <a:pt x="13120" y="13141"/>
                            <a:pt x="13141" y="13643"/>
                          </a:cubicBezTo>
                          <a:cubicBezTo>
                            <a:pt x="13141" y="14187"/>
                            <a:pt x="13350" y="14375"/>
                            <a:pt x="13936" y="14375"/>
                          </a:cubicBezTo>
                          <a:cubicBezTo>
                            <a:pt x="14480" y="14375"/>
                            <a:pt x="14668" y="14166"/>
                            <a:pt x="14668" y="13622"/>
                          </a:cubicBezTo>
                          <a:close/>
                          <a:moveTo>
                            <a:pt x="26699" y="10902"/>
                          </a:moveTo>
                          <a:cubicBezTo>
                            <a:pt x="26678" y="10734"/>
                            <a:pt x="26678" y="10588"/>
                            <a:pt x="26615" y="10442"/>
                          </a:cubicBezTo>
                          <a:cubicBezTo>
                            <a:pt x="26511" y="10128"/>
                            <a:pt x="26239" y="10002"/>
                            <a:pt x="25883" y="10107"/>
                          </a:cubicBezTo>
                          <a:cubicBezTo>
                            <a:pt x="25506" y="10232"/>
                            <a:pt x="25339" y="10504"/>
                            <a:pt x="25360" y="10839"/>
                          </a:cubicBezTo>
                          <a:cubicBezTo>
                            <a:pt x="25423" y="11195"/>
                            <a:pt x="25820" y="11592"/>
                            <a:pt x="26155" y="11571"/>
                          </a:cubicBezTo>
                          <a:cubicBezTo>
                            <a:pt x="26302" y="11571"/>
                            <a:pt x="26469" y="11446"/>
                            <a:pt x="26574" y="11299"/>
                          </a:cubicBezTo>
                          <a:cubicBezTo>
                            <a:pt x="26678" y="11195"/>
                            <a:pt x="26678" y="11027"/>
                            <a:pt x="26699" y="109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3"/>
                    <p:cNvSpPr/>
                    <p:nvPr/>
                  </p:nvSpPr>
                  <p:spPr>
                    <a:xfrm>
                      <a:off x="-2180800" y="3167275"/>
                      <a:ext cx="912825" cy="645000"/>
                    </a:xfrm>
                    <a:custGeom>
                      <a:rect b="b" l="l" r="r" t="t"/>
                      <a:pathLst>
                        <a:path extrusionOk="0" h="25800" w="36513">
                          <a:moveTo>
                            <a:pt x="11676" y="16781"/>
                          </a:moveTo>
                          <a:cubicBezTo>
                            <a:pt x="11237" y="17702"/>
                            <a:pt x="10860" y="18602"/>
                            <a:pt x="10337" y="19397"/>
                          </a:cubicBezTo>
                          <a:cubicBezTo>
                            <a:pt x="9918" y="20025"/>
                            <a:pt x="9353" y="20548"/>
                            <a:pt x="8768" y="21029"/>
                          </a:cubicBezTo>
                          <a:cubicBezTo>
                            <a:pt x="8433" y="21280"/>
                            <a:pt x="7952" y="21385"/>
                            <a:pt x="7491" y="21552"/>
                          </a:cubicBezTo>
                          <a:lnTo>
                            <a:pt x="7094" y="21071"/>
                          </a:lnTo>
                          <a:cubicBezTo>
                            <a:pt x="6905" y="20882"/>
                            <a:pt x="6696" y="20820"/>
                            <a:pt x="6445" y="20820"/>
                          </a:cubicBezTo>
                          <a:cubicBezTo>
                            <a:pt x="6110" y="20820"/>
                            <a:pt x="5859" y="21029"/>
                            <a:pt x="5838" y="21364"/>
                          </a:cubicBezTo>
                          <a:cubicBezTo>
                            <a:pt x="5817" y="21699"/>
                            <a:pt x="5922" y="22033"/>
                            <a:pt x="6131" y="22305"/>
                          </a:cubicBezTo>
                          <a:cubicBezTo>
                            <a:pt x="6571" y="22828"/>
                            <a:pt x="6424" y="23289"/>
                            <a:pt x="6048" y="23770"/>
                          </a:cubicBezTo>
                          <a:cubicBezTo>
                            <a:pt x="5692" y="24230"/>
                            <a:pt x="5273" y="24691"/>
                            <a:pt x="4667" y="24921"/>
                          </a:cubicBezTo>
                          <a:cubicBezTo>
                            <a:pt x="4353" y="25046"/>
                            <a:pt x="4060" y="25214"/>
                            <a:pt x="3767" y="25360"/>
                          </a:cubicBezTo>
                          <a:cubicBezTo>
                            <a:pt x="3181" y="25674"/>
                            <a:pt x="2511" y="25800"/>
                            <a:pt x="1821" y="25758"/>
                          </a:cubicBezTo>
                          <a:cubicBezTo>
                            <a:pt x="1570" y="25423"/>
                            <a:pt x="1465" y="25004"/>
                            <a:pt x="1298" y="24628"/>
                          </a:cubicBezTo>
                          <a:cubicBezTo>
                            <a:pt x="566" y="23247"/>
                            <a:pt x="294" y="21699"/>
                            <a:pt x="147" y="20192"/>
                          </a:cubicBezTo>
                          <a:cubicBezTo>
                            <a:pt x="1" y="18958"/>
                            <a:pt x="147" y="17702"/>
                            <a:pt x="147" y="16468"/>
                          </a:cubicBezTo>
                          <a:cubicBezTo>
                            <a:pt x="147" y="15108"/>
                            <a:pt x="482" y="13852"/>
                            <a:pt x="1047" y="12618"/>
                          </a:cubicBezTo>
                          <a:cubicBezTo>
                            <a:pt x="1340" y="11990"/>
                            <a:pt x="1654" y="11362"/>
                            <a:pt x="1821" y="10714"/>
                          </a:cubicBezTo>
                          <a:cubicBezTo>
                            <a:pt x="1926" y="10295"/>
                            <a:pt x="2156" y="9960"/>
                            <a:pt x="2407" y="9626"/>
                          </a:cubicBezTo>
                          <a:cubicBezTo>
                            <a:pt x="2721" y="9228"/>
                            <a:pt x="3035" y="8810"/>
                            <a:pt x="3348" y="8391"/>
                          </a:cubicBezTo>
                          <a:cubicBezTo>
                            <a:pt x="3537" y="8119"/>
                            <a:pt x="3537" y="8119"/>
                            <a:pt x="3411" y="7638"/>
                          </a:cubicBezTo>
                          <a:cubicBezTo>
                            <a:pt x="3537" y="7450"/>
                            <a:pt x="3704" y="7261"/>
                            <a:pt x="3809" y="7052"/>
                          </a:cubicBezTo>
                          <a:cubicBezTo>
                            <a:pt x="4039" y="6696"/>
                            <a:pt x="4332" y="6403"/>
                            <a:pt x="4708" y="6194"/>
                          </a:cubicBezTo>
                          <a:cubicBezTo>
                            <a:pt x="5001" y="6027"/>
                            <a:pt x="5294" y="5859"/>
                            <a:pt x="5504" y="5587"/>
                          </a:cubicBezTo>
                          <a:cubicBezTo>
                            <a:pt x="5587" y="5483"/>
                            <a:pt x="5650" y="5399"/>
                            <a:pt x="5755" y="5357"/>
                          </a:cubicBezTo>
                          <a:cubicBezTo>
                            <a:pt x="7491" y="4227"/>
                            <a:pt x="8998" y="2825"/>
                            <a:pt x="10818" y="1842"/>
                          </a:cubicBezTo>
                          <a:cubicBezTo>
                            <a:pt x="11446" y="1507"/>
                            <a:pt x="12074" y="1152"/>
                            <a:pt x="12701" y="775"/>
                          </a:cubicBezTo>
                          <a:cubicBezTo>
                            <a:pt x="13350" y="377"/>
                            <a:pt x="14103" y="252"/>
                            <a:pt x="14815" y="43"/>
                          </a:cubicBezTo>
                          <a:cubicBezTo>
                            <a:pt x="15024" y="1"/>
                            <a:pt x="15233" y="22"/>
                            <a:pt x="15442" y="22"/>
                          </a:cubicBezTo>
                          <a:lnTo>
                            <a:pt x="19711" y="22"/>
                          </a:lnTo>
                          <a:cubicBezTo>
                            <a:pt x="20087" y="22"/>
                            <a:pt x="20485" y="63"/>
                            <a:pt x="20882" y="126"/>
                          </a:cubicBezTo>
                          <a:cubicBezTo>
                            <a:pt x="21405" y="168"/>
                            <a:pt x="21908" y="231"/>
                            <a:pt x="22431" y="273"/>
                          </a:cubicBezTo>
                          <a:cubicBezTo>
                            <a:pt x="22786" y="336"/>
                            <a:pt x="23121" y="377"/>
                            <a:pt x="23498" y="440"/>
                          </a:cubicBezTo>
                          <a:cubicBezTo>
                            <a:pt x="23686" y="461"/>
                            <a:pt x="23854" y="545"/>
                            <a:pt x="24021" y="545"/>
                          </a:cubicBezTo>
                          <a:cubicBezTo>
                            <a:pt x="24690" y="482"/>
                            <a:pt x="25318" y="754"/>
                            <a:pt x="25946" y="963"/>
                          </a:cubicBezTo>
                          <a:cubicBezTo>
                            <a:pt x="26448" y="1110"/>
                            <a:pt x="26887" y="1361"/>
                            <a:pt x="27411" y="1424"/>
                          </a:cubicBezTo>
                          <a:cubicBezTo>
                            <a:pt x="27620" y="1465"/>
                            <a:pt x="27871" y="1633"/>
                            <a:pt x="28017" y="1800"/>
                          </a:cubicBezTo>
                          <a:cubicBezTo>
                            <a:pt x="28352" y="2135"/>
                            <a:pt x="28750" y="2344"/>
                            <a:pt x="29168" y="2512"/>
                          </a:cubicBezTo>
                          <a:cubicBezTo>
                            <a:pt x="29545" y="2637"/>
                            <a:pt x="29817" y="2784"/>
                            <a:pt x="30089" y="3056"/>
                          </a:cubicBezTo>
                          <a:cubicBezTo>
                            <a:pt x="30214" y="3181"/>
                            <a:pt x="30382" y="3286"/>
                            <a:pt x="30528" y="3369"/>
                          </a:cubicBezTo>
                          <a:cubicBezTo>
                            <a:pt x="30926" y="3558"/>
                            <a:pt x="31260" y="3767"/>
                            <a:pt x="31491" y="4144"/>
                          </a:cubicBezTo>
                          <a:cubicBezTo>
                            <a:pt x="31574" y="4311"/>
                            <a:pt x="31763" y="4395"/>
                            <a:pt x="31909" y="4499"/>
                          </a:cubicBezTo>
                          <a:cubicBezTo>
                            <a:pt x="32495" y="4939"/>
                            <a:pt x="33039" y="5399"/>
                            <a:pt x="33353" y="6089"/>
                          </a:cubicBezTo>
                          <a:cubicBezTo>
                            <a:pt x="33416" y="6194"/>
                            <a:pt x="33457" y="6320"/>
                            <a:pt x="33541" y="6403"/>
                          </a:cubicBezTo>
                          <a:cubicBezTo>
                            <a:pt x="34211" y="7031"/>
                            <a:pt x="34566" y="7889"/>
                            <a:pt x="35048" y="8642"/>
                          </a:cubicBezTo>
                          <a:cubicBezTo>
                            <a:pt x="35257" y="8935"/>
                            <a:pt x="35362" y="9312"/>
                            <a:pt x="35508" y="9647"/>
                          </a:cubicBezTo>
                          <a:cubicBezTo>
                            <a:pt x="35654" y="10107"/>
                            <a:pt x="35864" y="10525"/>
                            <a:pt x="36178" y="10923"/>
                          </a:cubicBezTo>
                          <a:cubicBezTo>
                            <a:pt x="36345" y="11111"/>
                            <a:pt x="36387" y="11341"/>
                            <a:pt x="36512" y="11551"/>
                          </a:cubicBezTo>
                          <a:cubicBezTo>
                            <a:pt x="36052" y="11990"/>
                            <a:pt x="35550" y="12262"/>
                            <a:pt x="34943" y="12262"/>
                          </a:cubicBezTo>
                          <a:cubicBezTo>
                            <a:pt x="34504" y="12262"/>
                            <a:pt x="34064" y="12346"/>
                            <a:pt x="33583" y="12388"/>
                          </a:cubicBezTo>
                          <a:cubicBezTo>
                            <a:pt x="33457" y="12388"/>
                            <a:pt x="33332" y="12450"/>
                            <a:pt x="33227" y="12408"/>
                          </a:cubicBezTo>
                          <a:cubicBezTo>
                            <a:pt x="32056" y="12136"/>
                            <a:pt x="30905" y="11823"/>
                            <a:pt x="30005" y="10902"/>
                          </a:cubicBezTo>
                          <a:cubicBezTo>
                            <a:pt x="29294" y="10191"/>
                            <a:pt x="28750" y="9354"/>
                            <a:pt x="28101" y="8621"/>
                          </a:cubicBezTo>
                          <a:cubicBezTo>
                            <a:pt x="27996" y="8517"/>
                            <a:pt x="27913" y="8370"/>
                            <a:pt x="27808" y="8286"/>
                          </a:cubicBezTo>
                          <a:cubicBezTo>
                            <a:pt x="27452" y="7994"/>
                            <a:pt x="26929" y="8182"/>
                            <a:pt x="26825" y="8621"/>
                          </a:cubicBezTo>
                          <a:cubicBezTo>
                            <a:pt x="26783" y="8726"/>
                            <a:pt x="26783" y="8851"/>
                            <a:pt x="26783" y="8998"/>
                          </a:cubicBezTo>
                          <a:cubicBezTo>
                            <a:pt x="26783" y="9144"/>
                            <a:pt x="26783" y="9312"/>
                            <a:pt x="26762" y="9437"/>
                          </a:cubicBezTo>
                          <a:cubicBezTo>
                            <a:pt x="26678" y="9877"/>
                            <a:pt x="26406" y="10316"/>
                            <a:pt x="25778" y="10274"/>
                          </a:cubicBezTo>
                          <a:cubicBezTo>
                            <a:pt x="25109" y="10211"/>
                            <a:pt x="24523" y="10044"/>
                            <a:pt x="23958" y="9730"/>
                          </a:cubicBezTo>
                          <a:cubicBezTo>
                            <a:pt x="23163" y="9249"/>
                            <a:pt x="22368" y="8726"/>
                            <a:pt x="21719" y="8056"/>
                          </a:cubicBezTo>
                          <a:cubicBezTo>
                            <a:pt x="21531" y="7868"/>
                            <a:pt x="21385" y="7638"/>
                            <a:pt x="21238" y="7387"/>
                          </a:cubicBezTo>
                          <a:cubicBezTo>
                            <a:pt x="20924" y="6906"/>
                            <a:pt x="20589" y="6382"/>
                            <a:pt x="20297" y="5859"/>
                          </a:cubicBezTo>
                          <a:cubicBezTo>
                            <a:pt x="20087" y="5504"/>
                            <a:pt x="19941" y="5169"/>
                            <a:pt x="19732" y="4834"/>
                          </a:cubicBezTo>
                          <a:cubicBezTo>
                            <a:pt x="19606" y="4604"/>
                            <a:pt x="19313" y="4562"/>
                            <a:pt x="19125" y="4771"/>
                          </a:cubicBezTo>
                          <a:cubicBezTo>
                            <a:pt x="18916" y="5043"/>
                            <a:pt x="18895" y="5336"/>
                            <a:pt x="19041" y="5608"/>
                          </a:cubicBezTo>
                          <a:cubicBezTo>
                            <a:pt x="19229" y="5922"/>
                            <a:pt x="19418" y="6236"/>
                            <a:pt x="19564" y="6508"/>
                          </a:cubicBezTo>
                          <a:cubicBezTo>
                            <a:pt x="19501" y="6843"/>
                            <a:pt x="19334" y="7136"/>
                            <a:pt x="19355" y="7429"/>
                          </a:cubicBezTo>
                          <a:cubicBezTo>
                            <a:pt x="19439" y="8642"/>
                            <a:pt x="18978" y="9730"/>
                            <a:pt x="18476" y="10797"/>
                          </a:cubicBezTo>
                          <a:cubicBezTo>
                            <a:pt x="18413" y="10923"/>
                            <a:pt x="18351" y="11048"/>
                            <a:pt x="18267" y="11195"/>
                          </a:cubicBezTo>
                          <a:cubicBezTo>
                            <a:pt x="17095" y="13308"/>
                            <a:pt x="17095" y="13308"/>
                            <a:pt x="15317" y="14919"/>
                          </a:cubicBezTo>
                          <a:cubicBezTo>
                            <a:pt x="14835" y="15380"/>
                            <a:pt x="14229" y="15589"/>
                            <a:pt x="13664" y="15840"/>
                          </a:cubicBezTo>
                          <a:cubicBezTo>
                            <a:pt x="13434" y="15945"/>
                            <a:pt x="13141" y="15945"/>
                            <a:pt x="12827" y="15819"/>
                          </a:cubicBezTo>
                          <a:cubicBezTo>
                            <a:pt x="12743" y="15191"/>
                            <a:pt x="12659" y="14543"/>
                            <a:pt x="12555" y="13873"/>
                          </a:cubicBezTo>
                          <a:cubicBezTo>
                            <a:pt x="12492" y="13434"/>
                            <a:pt x="12346" y="12994"/>
                            <a:pt x="12199" y="12576"/>
                          </a:cubicBezTo>
                          <a:cubicBezTo>
                            <a:pt x="12032" y="12178"/>
                            <a:pt x="11258" y="12053"/>
                            <a:pt x="10944" y="12367"/>
                          </a:cubicBezTo>
                          <a:cubicBezTo>
                            <a:pt x="10839" y="12471"/>
                            <a:pt x="10755" y="12618"/>
                            <a:pt x="10755" y="12764"/>
                          </a:cubicBezTo>
                          <a:cubicBezTo>
                            <a:pt x="10734" y="13434"/>
                            <a:pt x="10713" y="14145"/>
                            <a:pt x="10755" y="14815"/>
                          </a:cubicBezTo>
                          <a:cubicBezTo>
                            <a:pt x="10839" y="15463"/>
                            <a:pt x="11048" y="16154"/>
                            <a:pt x="11676" y="1678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3"/>
                    <p:cNvSpPr/>
                    <p:nvPr/>
                  </p:nvSpPr>
                  <p:spPr>
                    <a:xfrm>
                      <a:off x="-1988300" y="4020975"/>
                      <a:ext cx="536725" cy="507925"/>
                    </a:xfrm>
                    <a:custGeom>
                      <a:rect b="b" l="l" r="r" t="t"/>
                      <a:pathLst>
                        <a:path extrusionOk="0" h="20317" w="21469">
                          <a:moveTo>
                            <a:pt x="21405" y="19250"/>
                          </a:moveTo>
                          <a:cubicBezTo>
                            <a:pt x="20715" y="19417"/>
                            <a:pt x="20045" y="19585"/>
                            <a:pt x="19376" y="19710"/>
                          </a:cubicBezTo>
                          <a:cubicBezTo>
                            <a:pt x="18246" y="19919"/>
                            <a:pt x="17095" y="20087"/>
                            <a:pt x="15986" y="20275"/>
                          </a:cubicBezTo>
                          <a:cubicBezTo>
                            <a:pt x="15651" y="20317"/>
                            <a:pt x="15317" y="20296"/>
                            <a:pt x="14982" y="20296"/>
                          </a:cubicBezTo>
                          <a:lnTo>
                            <a:pt x="12806" y="20296"/>
                          </a:lnTo>
                          <a:cubicBezTo>
                            <a:pt x="11864" y="20296"/>
                            <a:pt x="10964" y="20275"/>
                            <a:pt x="10023" y="20170"/>
                          </a:cubicBezTo>
                          <a:cubicBezTo>
                            <a:pt x="9102" y="20045"/>
                            <a:pt x="8161" y="20003"/>
                            <a:pt x="7219" y="20045"/>
                          </a:cubicBezTo>
                          <a:cubicBezTo>
                            <a:pt x="5001" y="20087"/>
                            <a:pt x="2825" y="19794"/>
                            <a:pt x="628" y="19480"/>
                          </a:cubicBezTo>
                          <a:cubicBezTo>
                            <a:pt x="545" y="19459"/>
                            <a:pt x="440" y="19459"/>
                            <a:pt x="356" y="19438"/>
                          </a:cubicBezTo>
                          <a:cubicBezTo>
                            <a:pt x="126" y="19354"/>
                            <a:pt x="0" y="19187"/>
                            <a:pt x="42" y="18957"/>
                          </a:cubicBezTo>
                          <a:cubicBezTo>
                            <a:pt x="147" y="18413"/>
                            <a:pt x="210" y="17806"/>
                            <a:pt x="440" y="17283"/>
                          </a:cubicBezTo>
                          <a:cubicBezTo>
                            <a:pt x="963" y="16174"/>
                            <a:pt x="1402" y="15002"/>
                            <a:pt x="1800" y="13831"/>
                          </a:cubicBezTo>
                          <a:cubicBezTo>
                            <a:pt x="1905" y="13517"/>
                            <a:pt x="2030" y="13203"/>
                            <a:pt x="2197" y="12910"/>
                          </a:cubicBezTo>
                          <a:cubicBezTo>
                            <a:pt x="4060" y="9290"/>
                            <a:pt x="5545" y="5482"/>
                            <a:pt x="6947" y="1674"/>
                          </a:cubicBezTo>
                          <a:cubicBezTo>
                            <a:pt x="7010" y="1548"/>
                            <a:pt x="7094" y="1402"/>
                            <a:pt x="7135" y="1276"/>
                          </a:cubicBezTo>
                          <a:cubicBezTo>
                            <a:pt x="7240" y="1255"/>
                            <a:pt x="7324" y="1193"/>
                            <a:pt x="7428" y="1193"/>
                          </a:cubicBezTo>
                          <a:cubicBezTo>
                            <a:pt x="8558" y="1235"/>
                            <a:pt x="9646" y="1255"/>
                            <a:pt x="10797" y="1276"/>
                          </a:cubicBezTo>
                          <a:cubicBezTo>
                            <a:pt x="11027" y="1674"/>
                            <a:pt x="11278" y="2030"/>
                            <a:pt x="11488" y="2427"/>
                          </a:cubicBezTo>
                          <a:cubicBezTo>
                            <a:pt x="11864" y="3139"/>
                            <a:pt x="12534" y="3536"/>
                            <a:pt x="13182" y="3871"/>
                          </a:cubicBezTo>
                          <a:cubicBezTo>
                            <a:pt x="13622" y="4101"/>
                            <a:pt x="14166" y="4080"/>
                            <a:pt x="14626" y="3683"/>
                          </a:cubicBezTo>
                          <a:cubicBezTo>
                            <a:pt x="15086" y="3264"/>
                            <a:pt x="15505" y="2804"/>
                            <a:pt x="16028" y="2427"/>
                          </a:cubicBezTo>
                          <a:cubicBezTo>
                            <a:pt x="16342" y="2197"/>
                            <a:pt x="16467" y="1716"/>
                            <a:pt x="16446" y="1276"/>
                          </a:cubicBezTo>
                          <a:cubicBezTo>
                            <a:pt x="16446" y="1067"/>
                            <a:pt x="16363" y="858"/>
                            <a:pt x="16342" y="649"/>
                          </a:cubicBezTo>
                          <a:cubicBezTo>
                            <a:pt x="17158" y="147"/>
                            <a:pt x="18120" y="356"/>
                            <a:pt x="18978" y="0"/>
                          </a:cubicBezTo>
                          <a:cubicBezTo>
                            <a:pt x="19062" y="105"/>
                            <a:pt x="19167" y="147"/>
                            <a:pt x="19167" y="230"/>
                          </a:cubicBezTo>
                          <a:cubicBezTo>
                            <a:pt x="19250" y="1779"/>
                            <a:pt x="19711" y="3264"/>
                            <a:pt x="20024" y="4750"/>
                          </a:cubicBezTo>
                          <a:cubicBezTo>
                            <a:pt x="20338" y="6403"/>
                            <a:pt x="20736" y="8077"/>
                            <a:pt x="20694" y="9771"/>
                          </a:cubicBezTo>
                          <a:lnTo>
                            <a:pt x="20694" y="9960"/>
                          </a:lnTo>
                          <a:cubicBezTo>
                            <a:pt x="21008" y="11822"/>
                            <a:pt x="20903" y="13705"/>
                            <a:pt x="21112" y="15567"/>
                          </a:cubicBezTo>
                          <a:cubicBezTo>
                            <a:pt x="21175" y="16132"/>
                            <a:pt x="21175" y="16718"/>
                            <a:pt x="21175" y="17283"/>
                          </a:cubicBezTo>
                          <a:cubicBezTo>
                            <a:pt x="21217" y="17764"/>
                            <a:pt x="21154" y="18266"/>
                            <a:pt x="21384" y="18706"/>
                          </a:cubicBezTo>
                          <a:cubicBezTo>
                            <a:pt x="21468" y="18810"/>
                            <a:pt x="21405" y="19020"/>
                            <a:pt x="21405" y="1925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3"/>
                    <p:cNvSpPr/>
                    <p:nvPr/>
                  </p:nvSpPr>
                  <p:spPr>
                    <a:xfrm>
                      <a:off x="-1090675" y="3486900"/>
                      <a:ext cx="504800" cy="607850"/>
                    </a:xfrm>
                    <a:custGeom>
                      <a:rect b="b" l="l" r="r" t="t"/>
                      <a:pathLst>
                        <a:path extrusionOk="0" h="24314" w="20192">
                          <a:moveTo>
                            <a:pt x="3369" y="16320"/>
                          </a:moveTo>
                          <a:cubicBezTo>
                            <a:pt x="3725" y="16237"/>
                            <a:pt x="4039" y="16153"/>
                            <a:pt x="4353" y="16090"/>
                          </a:cubicBezTo>
                          <a:cubicBezTo>
                            <a:pt x="4394" y="16048"/>
                            <a:pt x="4499" y="15944"/>
                            <a:pt x="4478" y="15881"/>
                          </a:cubicBezTo>
                          <a:cubicBezTo>
                            <a:pt x="4457" y="15776"/>
                            <a:pt x="4394" y="15630"/>
                            <a:pt x="4290" y="15588"/>
                          </a:cubicBezTo>
                          <a:cubicBezTo>
                            <a:pt x="4143" y="15504"/>
                            <a:pt x="3955" y="15504"/>
                            <a:pt x="3767" y="15484"/>
                          </a:cubicBezTo>
                          <a:cubicBezTo>
                            <a:pt x="3516" y="15463"/>
                            <a:pt x="3244" y="15463"/>
                            <a:pt x="2909" y="15421"/>
                          </a:cubicBezTo>
                          <a:cubicBezTo>
                            <a:pt x="2992" y="15274"/>
                            <a:pt x="3013" y="15149"/>
                            <a:pt x="3055" y="15065"/>
                          </a:cubicBezTo>
                          <a:cubicBezTo>
                            <a:pt x="3202" y="14898"/>
                            <a:pt x="3348" y="14751"/>
                            <a:pt x="3474" y="14584"/>
                          </a:cubicBezTo>
                          <a:cubicBezTo>
                            <a:pt x="3578" y="14458"/>
                            <a:pt x="3746" y="14312"/>
                            <a:pt x="3578" y="14123"/>
                          </a:cubicBezTo>
                          <a:cubicBezTo>
                            <a:pt x="3453" y="13998"/>
                            <a:pt x="3327" y="14123"/>
                            <a:pt x="3202" y="14165"/>
                          </a:cubicBezTo>
                          <a:lnTo>
                            <a:pt x="2888" y="14333"/>
                          </a:lnTo>
                          <a:cubicBezTo>
                            <a:pt x="2616" y="14228"/>
                            <a:pt x="2428" y="14103"/>
                            <a:pt x="2386" y="13831"/>
                          </a:cubicBezTo>
                          <a:cubicBezTo>
                            <a:pt x="2365" y="13747"/>
                            <a:pt x="2365" y="13642"/>
                            <a:pt x="2302" y="13579"/>
                          </a:cubicBezTo>
                          <a:cubicBezTo>
                            <a:pt x="2009" y="12952"/>
                            <a:pt x="2093" y="12387"/>
                            <a:pt x="2595" y="11927"/>
                          </a:cubicBezTo>
                          <a:cubicBezTo>
                            <a:pt x="2637" y="11864"/>
                            <a:pt x="2720" y="11801"/>
                            <a:pt x="2741" y="11717"/>
                          </a:cubicBezTo>
                          <a:cubicBezTo>
                            <a:pt x="2783" y="11592"/>
                            <a:pt x="2804" y="11403"/>
                            <a:pt x="2741" y="11299"/>
                          </a:cubicBezTo>
                          <a:cubicBezTo>
                            <a:pt x="2679" y="11194"/>
                            <a:pt x="2490" y="11110"/>
                            <a:pt x="2386" y="11131"/>
                          </a:cubicBezTo>
                          <a:cubicBezTo>
                            <a:pt x="2156" y="11173"/>
                            <a:pt x="1946" y="11236"/>
                            <a:pt x="1653" y="11320"/>
                          </a:cubicBezTo>
                          <a:cubicBezTo>
                            <a:pt x="858" y="9625"/>
                            <a:pt x="649" y="7763"/>
                            <a:pt x="0" y="5984"/>
                          </a:cubicBezTo>
                          <a:lnTo>
                            <a:pt x="628" y="5524"/>
                          </a:lnTo>
                          <a:cubicBezTo>
                            <a:pt x="1068" y="5168"/>
                            <a:pt x="1528" y="4750"/>
                            <a:pt x="1988" y="4478"/>
                          </a:cubicBezTo>
                          <a:cubicBezTo>
                            <a:pt x="2469" y="4206"/>
                            <a:pt x="3013" y="4101"/>
                            <a:pt x="3474" y="3871"/>
                          </a:cubicBezTo>
                          <a:cubicBezTo>
                            <a:pt x="4101" y="3578"/>
                            <a:pt x="4708" y="3243"/>
                            <a:pt x="5420" y="3118"/>
                          </a:cubicBezTo>
                          <a:cubicBezTo>
                            <a:pt x="5650" y="3076"/>
                            <a:pt x="5880" y="2929"/>
                            <a:pt x="6047" y="2762"/>
                          </a:cubicBezTo>
                          <a:cubicBezTo>
                            <a:pt x="6361" y="2448"/>
                            <a:pt x="6717" y="2281"/>
                            <a:pt x="7114" y="2113"/>
                          </a:cubicBezTo>
                          <a:cubicBezTo>
                            <a:pt x="7951" y="1716"/>
                            <a:pt x="8809" y="1339"/>
                            <a:pt x="9646" y="942"/>
                          </a:cubicBezTo>
                          <a:cubicBezTo>
                            <a:pt x="9855" y="837"/>
                            <a:pt x="10107" y="753"/>
                            <a:pt x="10337" y="711"/>
                          </a:cubicBezTo>
                          <a:cubicBezTo>
                            <a:pt x="10881" y="544"/>
                            <a:pt x="11425" y="398"/>
                            <a:pt x="11990" y="209"/>
                          </a:cubicBezTo>
                          <a:cubicBezTo>
                            <a:pt x="12534" y="0"/>
                            <a:pt x="13099" y="0"/>
                            <a:pt x="13664" y="42"/>
                          </a:cubicBezTo>
                          <a:cubicBezTo>
                            <a:pt x="14563" y="1193"/>
                            <a:pt x="15044" y="2511"/>
                            <a:pt x="15379" y="3850"/>
                          </a:cubicBezTo>
                          <a:cubicBezTo>
                            <a:pt x="15693" y="5147"/>
                            <a:pt x="16070" y="6403"/>
                            <a:pt x="16656" y="7616"/>
                          </a:cubicBezTo>
                          <a:cubicBezTo>
                            <a:pt x="16844" y="8621"/>
                            <a:pt x="17367" y="9520"/>
                            <a:pt x="17660" y="10504"/>
                          </a:cubicBezTo>
                          <a:cubicBezTo>
                            <a:pt x="17765" y="10859"/>
                            <a:pt x="17869" y="11215"/>
                            <a:pt x="18057" y="11529"/>
                          </a:cubicBezTo>
                          <a:cubicBezTo>
                            <a:pt x="18288" y="12010"/>
                            <a:pt x="18434" y="12471"/>
                            <a:pt x="18518" y="12994"/>
                          </a:cubicBezTo>
                          <a:cubicBezTo>
                            <a:pt x="18706" y="13935"/>
                            <a:pt x="18936" y="14877"/>
                            <a:pt x="19313" y="15776"/>
                          </a:cubicBezTo>
                          <a:cubicBezTo>
                            <a:pt x="19752" y="16823"/>
                            <a:pt x="19857" y="17911"/>
                            <a:pt x="20192" y="19041"/>
                          </a:cubicBezTo>
                          <a:cubicBezTo>
                            <a:pt x="19899" y="19187"/>
                            <a:pt x="19669" y="19396"/>
                            <a:pt x="19418" y="19501"/>
                          </a:cubicBezTo>
                          <a:cubicBezTo>
                            <a:pt x="18706" y="19773"/>
                            <a:pt x="17995" y="20024"/>
                            <a:pt x="17262" y="20233"/>
                          </a:cubicBezTo>
                          <a:cubicBezTo>
                            <a:pt x="15819" y="20652"/>
                            <a:pt x="14354" y="21070"/>
                            <a:pt x="12889" y="21468"/>
                          </a:cubicBezTo>
                          <a:cubicBezTo>
                            <a:pt x="12471" y="21572"/>
                            <a:pt x="12115" y="21761"/>
                            <a:pt x="11739" y="21970"/>
                          </a:cubicBezTo>
                          <a:cubicBezTo>
                            <a:pt x="11174" y="22284"/>
                            <a:pt x="10567" y="22577"/>
                            <a:pt x="9960" y="22849"/>
                          </a:cubicBezTo>
                          <a:cubicBezTo>
                            <a:pt x="9730" y="22995"/>
                            <a:pt x="9437" y="23058"/>
                            <a:pt x="9228" y="23225"/>
                          </a:cubicBezTo>
                          <a:cubicBezTo>
                            <a:pt x="8809" y="23539"/>
                            <a:pt x="8328" y="23686"/>
                            <a:pt x="7847" y="23853"/>
                          </a:cubicBezTo>
                          <a:cubicBezTo>
                            <a:pt x="7449" y="23979"/>
                            <a:pt x="7031" y="24083"/>
                            <a:pt x="6612" y="24062"/>
                          </a:cubicBezTo>
                          <a:cubicBezTo>
                            <a:pt x="6194" y="24041"/>
                            <a:pt x="5775" y="24083"/>
                            <a:pt x="5357" y="24313"/>
                          </a:cubicBezTo>
                          <a:cubicBezTo>
                            <a:pt x="4917" y="23686"/>
                            <a:pt x="4604" y="23100"/>
                            <a:pt x="4687" y="22305"/>
                          </a:cubicBezTo>
                          <a:cubicBezTo>
                            <a:pt x="4708" y="22054"/>
                            <a:pt x="4687" y="21761"/>
                            <a:pt x="4583" y="21530"/>
                          </a:cubicBezTo>
                          <a:cubicBezTo>
                            <a:pt x="4248" y="20756"/>
                            <a:pt x="4081" y="19982"/>
                            <a:pt x="3934" y="19166"/>
                          </a:cubicBezTo>
                          <a:cubicBezTo>
                            <a:pt x="3746" y="18308"/>
                            <a:pt x="3557" y="17471"/>
                            <a:pt x="3369" y="16613"/>
                          </a:cubicBezTo>
                          <a:cubicBezTo>
                            <a:pt x="3348" y="16509"/>
                            <a:pt x="3369" y="16404"/>
                            <a:pt x="3369" y="16320"/>
                          </a:cubicBezTo>
                          <a:close/>
                          <a:moveTo>
                            <a:pt x="3285" y="6800"/>
                          </a:moveTo>
                          <a:cubicBezTo>
                            <a:pt x="3139" y="6800"/>
                            <a:pt x="2951" y="6779"/>
                            <a:pt x="2867" y="6821"/>
                          </a:cubicBezTo>
                          <a:cubicBezTo>
                            <a:pt x="2762" y="6926"/>
                            <a:pt x="2679" y="7135"/>
                            <a:pt x="2679" y="7302"/>
                          </a:cubicBezTo>
                          <a:cubicBezTo>
                            <a:pt x="2679" y="7721"/>
                            <a:pt x="2741" y="8181"/>
                            <a:pt x="3055" y="8474"/>
                          </a:cubicBezTo>
                          <a:cubicBezTo>
                            <a:pt x="3432" y="8830"/>
                            <a:pt x="3474" y="9248"/>
                            <a:pt x="3453" y="9709"/>
                          </a:cubicBezTo>
                          <a:cubicBezTo>
                            <a:pt x="3453" y="9834"/>
                            <a:pt x="3453" y="9939"/>
                            <a:pt x="3474" y="10064"/>
                          </a:cubicBezTo>
                          <a:cubicBezTo>
                            <a:pt x="3516" y="10274"/>
                            <a:pt x="3641" y="10399"/>
                            <a:pt x="3809" y="10441"/>
                          </a:cubicBezTo>
                          <a:cubicBezTo>
                            <a:pt x="3997" y="10462"/>
                            <a:pt x="4185" y="10483"/>
                            <a:pt x="4373" y="10441"/>
                          </a:cubicBezTo>
                          <a:cubicBezTo>
                            <a:pt x="5022" y="10232"/>
                            <a:pt x="5754" y="10274"/>
                            <a:pt x="6382" y="9918"/>
                          </a:cubicBezTo>
                          <a:cubicBezTo>
                            <a:pt x="6591" y="9813"/>
                            <a:pt x="6822" y="9750"/>
                            <a:pt x="7073" y="9667"/>
                          </a:cubicBezTo>
                          <a:cubicBezTo>
                            <a:pt x="8140" y="9290"/>
                            <a:pt x="9207" y="8893"/>
                            <a:pt x="10316" y="8516"/>
                          </a:cubicBezTo>
                          <a:cubicBezTo>
                            <a:pt x="10588" y="8411"/>
                            <a:pt x="10881" y="8369"/>
                            <a:pt x="11174" y="8286"/>
                          </a:cubicBezTo>
                          <a:cubicBezTo>
                            <a:pt x="11843" y="8139"/>
                            <a:pt x="12513" y="7972"/>
                            <a:pt x="13057" y="7553"/>
                          </a:cubicBezTo>
                          <a:cubicBezTo>
                            <a:pt x="13161" y="7198"/>
                            <a:pt x="13140" y="6905"/>
                            <a:pt x="12973" y="6570"/>
                          </a:cubicBezTo>
                          <a:cubicBezTo>
                            <a:pt x="12785" y="6214"/>
                            <a:pt x="12617" y="5838"/>
                            <a:pt x="12617" y="5461"/>
                          </a:cubicBezTo>
                          <a:cubicBezTo>
                            <a:pt x="12617" y="4938"/>
                            <a:pt x="12345" y="4478"/>
                            <a:pt x="12304" y="3976"/>
                          </a:cubicBezTo>
                          <a:cubicBezTo>
                            <a:pt x="12241" y="3641"/>
                            <a:pt x="12052" y="3536"/>
                            <a:pt x="11718" y="3536"/>
                          </a:cubicBezTo>
                          <a:cubicBezTo>
                            <a:pt x="11487" y="3536"/>
                            <a:pt x="11320" y="3599"/>
                            <a:pt x="11153" y="3724"/>
                          </a:cubicBezTo>
                          <a:cubicBezTo>
                            <a:pt x="10881" y="3934"/>
                            <a:pt x="10567" y="4080"/>
                            <a:pt x="10232" y="4080"/>
                          </a:cubicBezTo>
                          <a:cubicBezTo>
                            <a:pt x="10065" y="4080"/>
                            <a:pt x="9939" y="4122"/>
                            <a:pt x="9772" y="4185"/>
                          </a:cubicBezTo>
                          <a:cubicBezTo>
                            <a:pt x="8558" y="4603"/>
                            <a:pt x="7324" y="5043"/>
                            <a:pt x="6089" y="5461"/>
                          </a:cubicBezTo>
                          <a:cubicBezTo>
                            <a:pt x="5733" y="5587"/>
                            <a:pt x="5357" y="5712"/>
                            <a:pt x="5001" y="5880"/>
                          </a:cubicBezTo>
                          <a:cubicBezTo>
                            <a:pt x="4583" y="6068"/>
                            <a:pt x="4206" y="6298"/>
                            <a:pt x="3704" y="6298"/>
                          </a:cubicBezTo>
                          <a:cubicBezTo>
                            <a:pt x="3411" y="6298"/>
                            <a:pt x="3285" y="6528"/>
                            <a:pt x="3285" y="680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3"/>
                    <p:cNvSpPr/>
                    <p:nvPr/>
                  </p:nvSpPr>
                  <p:spPr>
                    <a:xfrm>
                      <a:off x="-2641650" y="3214350"/>
                      <a:ext cx="476050" cy="452500"/>
                    </a:xfrm>
                    <a:custGeom>
                      <a:rect b="b" l="l" r="r" t="t"/>
                      <a:pathLst>
                        <a:path extrusionOk="0" h="18100" w="19042">
                          <a:moveTo>
                            <a:pt x="1" y="16551"/>
                          </a:moveTo>
                          <a:cubicBezTo>
                            <a:pt x="587" y="16279"/>
                            <a:pt x="1110" y="16028"/>
                            <a:pt x="1633" y="15819"/>
                          </a:cubicBezTo>
                          <a:cubicBezTo>
                            <a:pt x="2072" y="15610"/>
                            <a:pt x="2428" y="15317"/>
                            <a:pt x="2721" y="14898"/>
                          </a:cubicBezTo>
                          <a:cubicBezTo>
                            <a:pt x="3160" y="14250"/>
                            <a:pt x="3600" y="13601"/>
                            <a:pt x="4060" y="12973"/>
                          </a:cubicBezTo>
                          <a:cubicBezTo>
                            <a:pt x="4269" y="12660"/>
                            <a:pt x="4353" y="12346"/>
                            <a:pt x="4374" y="11948"/>
                          </a:cubicBezTo>
                          <a:cubicBezTo>
                            <a:pt x="4416" y="11090"/>
                            <a:pt x="4290" y="10274"/>
                            <a:pt x="3893" y="9479"/>
                          </a:cubicBezTo>
                          <a:cubicBezTo>
                            <a:pt x="3663" y="9019"/>
                            <a:pt x="3516" y="8475"/>
                            <a:pt x="3349" y="7973"/>
                          </a:cubicBezTo>
                          <a:cubicBezTo>
                            <a:pt x="3223" y="7492"/>
                            <a:pt x="3244" y="7031"/>
                            <a:pt x="3432" y="6550"/>
                          </a:cubicBezTo>
                          <a:cubicBezTo>
                            <a:pt x="3663" y="5901"/>
                            <a:pt x="4039" y="5295"/>
                            <a:pt x="4499" y="4771"/>
                          </a:cubicBezTo>
                          <a:cubicBezTo>
                            <a:pt x="4834" y="4395"/>
                            <a:pt x="5190" y="4018"/>
                            <a:pt x="5504" y="3600"/>
                          </a:cubicBezTo>
                          <a:cubicBezTo>
                            <a:pt x="5734" y="3307"/>
                            <a:pt x="5985" y="3077"/>
                            <a:pt x="6299" y="2888"/>
                          </a:cubicBezTo>
                          <a:cubicBezTo>
                            <a:pt x="6885" y="2512"/>
                            <a:pt x="7429" y="2093"/>
                            <a:pt x="8015" y="1696"/>
                          </a:cubicBezTo>
                          <a:cubicBezTo>
                            <a:pt x="8287" y="1486"/>
                            <a:pt x="8601" y="1277"/>
                            <a:pt x="8914" y="1089"/>
                          </a:cubicBezTo>
                          <a:cubicBezTo>
                            <a:pt x="10358" y="315"/>
                            <a:pt x="11927" y="64"/>
                            <a:pt x="13559" y="22"/>
                          </a:cubicBezTo>
                          <a:cubicBezTo>
                            <a:pt x="13873" y="1"/>
                            <a:pt x="14208" y="64"/>
                            <a:pt x="14543" y="147"/>
                          </a:cubicBezTo>
                          <a:cubicBezTo>
                            <a:pt x="14940" y="231"/>
                            <a:pt x="15296" y="357"/>
                            <a:pt x="15694" y="377"/>
                          </a:cubicBezTo>
                          <a:cubicBezTo>
                            <a:pt x="16823" y="482"/>
                            <a:pt x="17660" y="1152"/>
                            <a:pt x="18497" y="1779"/>
                          </a:cubicBezTo>
                          <a:cubicBezTo>
                            <a:pt x="19000" y="2135"/>
                            <a:pt x="19041" y="2407"/>
                            <a:pt x="18748" y="2951"/>
                          </a:cubicBezTo>
                          <a:cubicBezTo>
                            <a:pt x="18581" y="3307"/>
                            <a:pt x="18393" y="3704"/>
                            <a:pt x="18100" y="4018"/>
                          </a:cubicBezTo>
                          <a:cubicBezTo>
                            <a:pt x="17556" y="4667"/>
                            <a:pt x="17347" y="5462"/>
                            <a:pt x="17137" y="6236"/>
                          </a:cubicBezTo>
                          <a:cubicBezTo>
                            <a:pt x="16761" y="7638"/>
                            <a:pt x="16489" y="9061"/>
                            <a:pt x="15819" y="10358"/>
                          </a:cubicBezTo>
                          <a:cubicBezTo>
                            <a:pt x="15171" y="11655"/>
                            <a:pt x="14438" y="12890"/>
                            <a:pt x="13580" y="14062"/>
                          </a:cubicBezTo>
                          <a:cubicBezTo>
                            <a:pt x="13015" y="14794"/>
                            <a:pt x="12534" y="15526"/>
                            <a:pt x="11844" y="16154"/>
                          </a:cubicBezTo>
                          <a:cubicBezTo>
                            <a:pt x="11237" y="16740"/>
                            <a:pt x="10588" y="17200"/>
                            <a:pt x="9919" y="17639"/>
                          </a:cubicBezTo>
                          <a:cubicBezTo>
                            <a:pt x="9479" y="17932"/>
                            <a:pt x="8977" y="18058"/>
                            <a:pt x="8454" y="18058"/>
                          </a:cubicBezTo>
                          <a:cubicBezTo>
                            <a:pt x="7303" y="18100"/>
                            <a:pt x="6152" y="18058"/>
                            <a:pt x="5002" y="18058"/>
                          </a:cubicBezTo>
                          <a:cubicBezTo>
                            <a:pt x="4834" y="18058"/>
                            <a:pt x="4688" y="18058"/>
                            <a:pt x="4562" y="18016"/>
                          </a:cubicBezTo>
                          <a:cubicBezTo>
                            <a:pt x="3139" y="17702"/>
                            <a:pt x="1758" y="17284"/>
                            <a:pt x="398" y="16782"/>
                          </a:cubicBezTo>
                          <a:cubicBezTo>
                            <a:pt x="231" y="16761"/>
                            <a:pt x="168" y="16677"/>
                            <a:pt x="1" y="1655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3"/>
                    <p:cNvSpPr/>
                    <p:nvPr/>
                  </p:nvSpPr>
                  <p:spPr>
                    <a:xfrm>
                      <a:off x="-2045850" y="4526275"/>
                      <a:ext cx="636625" cy="130275"/>
                    </a:xfrm>
                    <a:custGeom>
                      <a:rect b="b" l="l" r="r" t="t"/>
                      <a:pathLst>
                        <a:path extrusionOk="0" h="5211" w="25465">
                          <a:moveTo>
                            <a:pt x="24461" y="84"/>
                          </a:moveTo>
                          <a:cubicBezTo>
                            <a:pt x="24795" y="712"/>
                            <a:pt x="25109" y="1339"/>
                            <a:pt x="25465" y="2051"/>
                          </a:cubicBezTo>
                          <a:lnTo>
                            <a:pt x="25465" y="4394"/>
                          </a:lnTo>
                          <a:cubicBezTo>
                            <a:pt x="24816" y="4645"/>
                            <a:pt x="24272" y="4583"/>
                            <a:pt x="23791" y="4080"/>
                          </a:cubicBezTo>
                          <a:cubicBezTo>
                            <a:pt x="23456" y="3725"/>
                            <a:pt x="23121" y="3411"/>
                            <a:pt x="22640" y="3243"/>
                          </a:cubicBezTo>
                          <a:cubicBezTo>
                            <a:pt x="22326" y="3139"/>
                            <a:pt x="22054" y="3139"/>
                            <a:pt x="21803" y="3369"/>
                          </a:cubicBezTo>
                          <a:cubicBezTo>
                            <a:pt x="21552" y="3620"/>
                            <a:pt x="21322" y="3892"/>
                            <a:pt x="21071" y="4185"/>
                          </a:cubicBezTo>
                          <a:cubicBezTo>
                            <a:pt x="20820" y="4499"/>
                            <a:pt x="20715" y="4520"/>
                            <a:pt x="20297" y="4394"/>
                          </a:cubicBezTo>
                          <a:cubicBezTo>
                            <a:pt x="20129" y="4352"/>
                            <a:pt x="19962" y="4290"/>
                            <a:pt x="19774" y="4248"/>
                          </a:cubicBezTo>
                          <a:cubicBezTo>
                            <a:pt x="19146" y="4039"/>
                            <a:pt x="18518" y="3850"/>
                            <a:pt x="18079" y="3264"/>
                          </a:cubicBezTo>
                          <a:cubicBezTo>
                            <a:pt x="17765" y="2846"/>
                            <a:pt x="17347" y="2825"/>
                            <a:pt x="16865" y="3055"/>
                          </a:cubicBezTo>
                          <a:cubicBezTo>
                            <a:pt x="16238" y="3348"/>
                            <a:pt x="15777" y="3787"/>
                            <a:pt x="15401" y="4352"/>
                          </a:cubicBezTo>
                          <a:cubicBezTo>
                            <a:pt x="14857" y="5147"/>
                            <a:pt x="14668" y="5210"/>
                            <a:pt x="13769" y="4792"/>
                          </a:cubicBezTo>
                          <a:cubicBezTo>
                            <a:pt x="13246" y="4520"/>
                            <a:pt x="12785" y="4206"/>
                            <a:pt x="12492" y="3683"/>
                          </a:cubicBezTo>
                          <a:cubicBezTo>
                            <a:pt x="12388" y="3474"/>
                            <a:pt x="12262" y="3264"/>
                            <a:pt x="12137" y="3055"/>
                          </a:cubicBezTo>
                          <a:cubicBezTo>
                            <a:pt x="11823" y="2595"/>
                            <a:pt x="11300" y="2469"/>
                            <a:pt x="10777" y="2699"/>
                          </a:cubicBezTo>
                          <a:cubicBezTo>
                            <a:pt x="10442" y="2846"/>
                            <a:pt x="10107" y="2992"/>
                            <a:pt x="9793" y="3160"/>
                          </a:cubicBezTo>
                          <a:cubicBezTo>
                            <a:pt x="9647" y="3243"/>
                            <a:pt x="9458" y="3348"/>
                            <a:pt x="9375" y="3515"/>
                          </a:cubicBezTo>
                          <a:cubicBezTo>
                            <a:pt x="9124" y="3997"/>
                            <a:pt x="8601" y="4248"/>
                            <a:pt x="8203" y="4603"/>
                          </a:cubicBezTo>
                          <a:cubicBezTo>
                            <a:pt x="7889" y="4896"/>
                            <a:pt x="7533" y="4980"/>
                            <a:pt x="7136" y="5001"/>
                          </a:cubicBezTo>
                          <a:cubicBezTo>
                            <a:pt x="6655" y="5022"/>
                            <a:pt x="6424" y="4834"/>
                            <a:pt x="6299" y="4373"/>
                          </a:cubicBezTo>
                          <a:cubicBezTo>
                            <a:pt x="6111" y="3725"/>
                            <a:pt x="5964" y="3034"/>
                            <a:pt x="5755" y="2365"/>
                          </a:cubicBezTo>
                          <a:cubicBezTo>
                            <a:pt x="5588" y="1758"/>
                            <a:pt x="5148" y="1570"/>
                            <a:pt x="4667" y="1946"/>
                          </a:cubicBezTo>
                          <a:cubicBezTo>
                            <a:pt x="4102" y="2386"/>
                            <a:pt x="3474" y="2720"/>
                            <a:pt x="2826" y="3055"/>
                          </a:cubicBezTo>
                          <a:cubicBezTo>
                            <a:pt x="2554" y="3202"/>
                            <a:pt x="2323" y="3411"/>
                            <a:pt x="2093" y="3578"/>
                          </a:cubicBezTo>
                          <a:lnTo>
                            <a:pt x="168" y="3578"/>
                          </a:lnTo>
                          <a:cubicBezTo>
                            <a:pt x="1" y="3160"/>
                            <a:pt x="43" y="2804"/>
                            <a:pt x="252" y="2427"/>
                          </a:cubicBezTo>
                          <a:cubicBezTo>
                            <a:pt x="691" y="1590"/>
                            <a:pt x="1173" y="816"/>
                            <a:pt x="1842" y="189"/>
                          </a:cubicBezTo>
                          <a:cubicBezTo>
                            <a:pt x="3600" y="398"/>
                            <a:pt x="5357" y="607"/>
                            <a:pt x="7073" y="816"/>
                          </a:cubicBezTo>
                          <a:cubicBezTo>
                            <a:pt x="7471" y="858"/>
                            <a:pt x="7868" y="858"/>
                            <a:pt x="8266" y="858"/>
                          </a:cubicBezTo>
                          <a:cubicBezTo>
                            <a:pt x="9835" y="900"/>
                            <a:pt x="11404" y="795"/>
                            <a:pt x="12974" y="1067"/>
                          </a:cubicBezTo>
                          <a:cubicBezTo>
                            <a:pt x="13287" y="1130"/>
                            <a:pt x="13622" y="1130"/>
                            <a:pt x="13957" y="1130"/>
                          </a:cubicBezTo>
                          <a:cubicBezTo>
                            <a:pt x="14564" y="1130"/>
                            <a:pt x="15171" y="1109"/>
                            <a:pt x="15756" y="1130"/>
                          </a:cubicBezTo>
                          <a:cubicBezTo>
                            <a:pt x="18225" y="1235"/>
                            <a:pt x="20632" y="837"/>
                            <a:pt x="23038" y="293"/>
                          </a:cubicBezTo>
                          <a:cubicBezTo>
                            <a:pt x="23477" y="189"/>
                            <a:pt x="23917" y="105"/>
                            <a:pt x="24377" y="0"/>
                          </a:cubicBezTo>
                          <a:cubicBezTo>
                            <a:pt x="24377" y="63"/>
                            <a:pt x="24398" y="84"/>
                            <a:pt x="24461" y="8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3"/>
                    <p:cNvSpPr/>
                    <p:nvPr/>
                  </p:nvSpPr>
                  <p:spPr>
                    <a:xfrm>
                      <a:off x="-2194925" y="3244175"/>
                      <a:ext cx="177875" cy="202975"/>
                    </a:xfrm>
                    <a:custGeom>
                      <a:rect b="b" l="l" r="r" t="t"/>
                      <a:pathLst>
                        <a:path extrusionOk="0" h="8119" w="7115">
                          <a:moveTo>
                            <a:pt x="7115" y="691"/>
                          </a:moveTo>
                          <a:cubicBezTo>
                            <a:pt x="6215" y="1172"/>
                            <a:pt x="5525" y="1946"/>
                            <a:pt x="4604" y="2386"/>
                          </a:cubicBezTo>
                          <a:cubicBezTo>
                            <a:pt x="3432" y="2930"/>
                            <a:pt x="2532" y="3830"/>
                            <a:pt x="1988" y="5022"/>
                          </a:cubicBezTo>
                          <a:cubicBezTo>
                            <a:pt x="1947" y="5106"/>
                            <a:pt x="1926" y="5190"/>
                            <a:pt x="1905" y="5294"/>
                          </a:cubicBezTo>
                          <a:lnTo>
                            <a:pt x="1905" y="5399"/>
                          </a:lnTo>
                          <a:cubicBezTo>
                            <a:pt x="2093" y="5545"/>
                            <a:pt x="2302" y="5713"/>
                            <a:pt x="2532" y="5880"/>
                          </a:cubicBezTo>
                          <a:cubicBezTo>
                            <a:pt x="1905" y="6466"/>
                            <a:pt x="1675" y="7219"/>
                            <a:pt x="1319" y="7910"/>
                          </a:cubicBezTo>
                          <a:cubicBezTo>
                            <a:pt x="942" y="8119"/>
                            <a:pt x="670" y="7931"/>
                            <a:pt x="419" y="7721"/>
                          </a:cubicBezTo>
                          <a:cubicBezTo>
                            <a:pt x="168" y="7533"/>
                            <a:pt x="105" y="7303"/>
                            <a:pt x="63" y="7010"/>
                          </a:cubicBezTo>
                          <a:cubicBezTo>
                            <a:pt x="1" y="5985"/>
                            <a:pt x="315" y="5043"/>
                            <a:pt x="566" y="4081"/>
                          </a:cubicBezTo>
                          <a:cubicBezTo>
                            <a:pt x="587" y="3955"/>
                            <a:pt x="733" y="3830"/>
                            <a:pt x="796" y="3683"/>
                          </a:cubicBezTo>
                          <a:cubicBezTo>
                            <a:pt x="1110" y="3160"/>
                            <a:pt x="1423" y="2679"/>
                            <a:pt x="1737" y="2156"/>
                          </a:cubicBezTo>
                          <a:cubicBezTo>
                            <a:pt x="1842" y="1967"/>
                            <a:pt x="1988" y="1779"/>
                            <a:pt x="2114" y="1653"/>
                          </a:cubicBezTo>
                          <a:cubicBezTo>
                            <a:pt x="2323" y="1444"/>
                            <a:pt x="2532" y="1235"/>
                            <a:pt x="2763" y="1026"/>
                          </a:cubicBezTo>
                          <a:cubicBezTo>
                            <a:pt x="3369" y="482"/>
                            <a:pt x="3997" y="0"/>
                            <a:pt x="4918" y="84"/>
                          </a:cubicBezTo>
                          <a:cubicBezTo>
                            <a:pt x="5441" y="105"/>
                            <a:pt x="5985" y="0"/>
                            <a:pt x="6529" y="105"/>
                          </a:cubicBezTo>
                          <a:cubicBezTo>
                            <a:pt x="6801" y="210"/>
                            <a:pt x="6989" y="335"/>
                            <a:pt x="7115" y="69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3"/>
                    <p:cNvSpPr/>
                    <p:nvPr/>
                  </p:nvSpPr>
                  <p:spPr>
                    <a:xfrm>
                      <a:off x="-2217425" y="3823750"/>
                      <a:ext cx="135000" cy="116150"/>
                    </a:xfrm>
                    <a:custGeom>
                      <a:rect b="b" l="l" r="r" t="t"/>
                      <a:pathLst>
                        <a:path extrusionOk="0" h="4646" w="5400">
                          <a:moveTo>
                            <a:pt x="1110" y="1"/>
                          </a:moveTo>
                          <a:cubicBezTo>
                            <a:pt x="1424" y="315"/>
                            <a:pt x="1779" y="545"/>
                            <a:pt x="2240" y="649"/>
                          </a:cubicBezTo>
                          <a:cubicBezTo>
                            <a:pt x="2470" y="691"/>
                            <a:pt x="2658" y="880"/>
                            <a:pt x="2784" y="1089"/>
                          </a:cubicBezTo>
                          <a:cubicBezTo>
                            <a:pt x="2993" y="1403"/>
                            <a:pt x="3202" y="1696"/>
                            <a:pt x="3412" y="1989"/>
                          </a:cubicBezTo>
                          <a:cubicBezTo>
                            <a:pt x="3935" y="2742"/>
                            <a:pt x="4458" y="3516"/>
                            <a:pt x="5190" y="4144"/>
                          </a:cubicBezTo>
                          <a:cubicBezTo>
                            <a:pt x="5274" y="4227"/>
                            <a:pt x="5316" y="4332"/>
                            <a:pt x="5399" y="4437"/>
                          </a:cubicBezTo>
                          <a:cubicBezTo>
                            <a:pt x="4751" y="4625"/>
                            <a:pt x="4541" y="4646"/>
                            <a:pt x="3976" y="4437"/>
                          </a:cubicBezTo>
                          <a:cubicBezTo>
                            <a:pt x="3244" y="4186"/>
                            <a:pt x="2512" y="3914"/>
                            <a:pt x="1779" y="3621"/>
                          </a:cubicBezTo>
                          <a:cubicBezTo>
                            <a:pt x="1298" y="3432"/>
                            <a:pt x="943" y="3035"/>
                            <a:pt x="671" y="2616"/>
                          </a:cubicBezTo>
                          <a:cubicBezTo>
                            <a:pt x="419" y="2240"/>
                            <a:pt x="273" y="1800"/>
                            <a:pt x="168" y="1361"/>
                          </a:cubicBezTo>
                          <a:cubicBezTo>
                            <a:pt x="1" y="712"/>
                            <a:pt x="273" y="377"/>
                            <a:pt x="11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3"/>
                    <p:cNvSpPr/>
                    <p:nvPr/>
                  </p:nvSpPr>
                  <p:spPr>
                    <a:xfrm>
                      <a:off x="-1581325" y="4840125"/>
                      <a:ext cx="161125" cy="65925"/>
                    </a:xfrm>
                    <a:custGeom>
                      <a:rect b="b" l="l" r="r" t="t"/>
                      <a:pathLst>
                        <a:path extrusionOk="0" h="2637" w="6445">
                          <a:moveTo>
                            <a:pt x="6445" y="1779"/>
                          </a:moveTo>
                          <a:cubicBezTo>
                            <a:pt x="6131" y="1946"/>
                            <a:pt x="5942" y="2156"/>
                            <a:pt x="5712" y="2156"/>
                          </a:cubicBezTo>
                          <a:cubicBezTo>
                            <a:pt x="4666" y="2218"/>
                            <a:pt x="3641" y="2637"/>
                            <a:pt x="2574" y="2511"/>
                          </a:cubicBezTo>
                          <a:cubicBezTo>
                            <a:pt x="2113" y="2469"/>
                            <a:pt x="1695" y="2365"/>
                            <a:pt x="1339" y="2030"/>
                          </a:cubicBezTo>
                          <a:cubicBezTo>
                            <a:pt x="1151" y="1842"/>
                            <a:pt x="900" y="1695"/>
                            <a:pt x="670" y="1549"/>
                          </a:cubicBezTo>
                          <a:cubicBezTo>
                            <a:pt x="105" y="1193"/>
                            <a:pt x="63" y="1088"/>
                            <a:pt x="0" y="252"/>
                          </a:cubicBezTo>
                          <a:lnTo>
                            <a:pt x="921" y="252"/>
                          </a:lnTo>
                          <a:cubicBezTo>
                            <a:pt x="1381" y="252"/>
                            <a:pt x="1841" y="272"/>
                            <a:pt x="2260" y="84"/>
                          </a:cubicBezTo>
                          <a:cubicBezTo>
                            <a:pt x="2385" y="21"/>
                            <a:pt x="2553" y="0"/>
                            <a:pt x="2699" y="0"/>
                          </a:cubicBezTo>
                          <a:cubicBezTo>
                            <a:pt x="3620" y="105"/>
                            <a:pt x="4561" y="147"/>
                            <a:pt x="5357" y="796"/>
                          </a:cubicBezTo>
                          <a:cubicBezTo>
                            <a:pt x="5587" y="984"/>
                            <a:pt x="5817" y="1151"/>
                            <a:pt x="6047" y="1360"/>
                          </a:cubicBezTo>
                          <a:cubicBezTo>
                            <a:pt x="6173" y="1465"/>
                            <a:pt x="6256" y="1570"/>
                            <a:pt x="6445" y="177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3"/>
                    <p:cNvSpPr/>
                    <p:nvPr/>
                  </p:nvSpPr>
                  <p:spPr>
                    <a:xfrm>
                      <a:off x="-1245000" y="3450275"/>
                      <a:ext cx="70125" cy="143875"/>
                    </a:xfrm>
                    <a:custGeom>
                      <a:rect b="b" l="l" r="r" t="t"/>
                      <a:pathLst>
                        <a:path extrusionOk="0" h="5755" w="2805">
                          <a:moveTo>
                            <a:pt x="963" y="5754"/>
                          </a:moveTo>
                          <a:cubicBezTo>
                            <a:pt x="859" y="5294"/>
                            <a:pt x="775" y="5001"/>
                            <a:pt x="733" y="4666"/>
                          </a:cubicBezTo>
                          <a:cubicBezTo>
                            <a:pt x="608" y="3767"/>
                            <a:pt x="503" y="2825"/>
                            <a:pt x="189" y="1925"/>
                          </a:cubicBezTo>
                          <a:cubicBezTo>
                            <a:pt x="1" y="1402"/>
                            <a:pt x="210" y="858"/>
                            <a:pt x="294" y="335"/>
                          </a:cubicBezTo>
                          <a:cubicBezTo>
                            <a:pt x="315" y="126"/>
                            <a:pt x="545" y="0"/>
                            <a:pt x="775" y="0"/>
                          </a:cubicBezTo>
                          <a:cubicBezTo>
                            <a:pt x="1068" y="0"/>
                            <a:pt x="1382" y="0"/>
                            <a:pt x="1675" y="63"/>
                          </a:cubicBezTo>
                          <a:cubicBezTo>
                            <a:pt x="1863" y="126"/>
                            <a:pt x="2093" y="231"/>
                            <a:pt x="2198" y="398"/>
                          </a:cubicBezTo>
                          <a:cubicBezTo>
                            <a:pt x="2491" y="816"/>
                            <a:pt x="2721" y="1256"/>
                            <a:pt x="2742" y="1800"/>
                          </a:cubicBezTo>
                          <a:cubicBezTo>
                            <a:pt x="2805" y="2679"/>
                            <a:pt x="2658" y="3536"/>
                            <a:pt x="2093" y="4248"/>
                          </a:cubicBezTo>
                          <a:cubicBezTo>
                            <a:pt x="1738" y="4729"/>
                            <a:pt x="1382" y="5169"/>
                            <a:pt x="963" y="575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3"/>
                    <p:cNvSpPr/>
                    <p:nvPr/>
                  </p:nvSpPr>
                  <p:spPr>
                    <a:xfrm>
                      <a:off x="-2069900" y="4841700"/>
                      <a:ext cx="150150" cy="49700"/>
                    </a:xfrm>
                    <a:custGeom>
                      <a:rect b="b" l="l" r="r" t="t"/>
                      <a:pathLst>
                        <a:path extrusionOk="0" h="1988" w="6006">
                          <a:moveTo>
                            <a:pt x="6005" y="84"/>
                          </a:moveTo>
                          <a:cubicBezTo>
                            <a:pt x="5964" y="209"/>
                            <a:pt x="5964" y="293"/>
                            <a:pt x="5922" y="335"/>
                          </a:cubicBezTo>
                          <a:cubicBezTo>
                            <a:pt x="4938" y="1235"/>
                            <a:pt x="3871" y="1988"/>
                            <a:pt x="2428" y="1925"/>
                          </a:cubicBezTo>
                          <a:cubicBezTo>
                            <a:pt x="1946" y="1904"/>
                            <a:pt x="1465" y="1925"/>
                            <a:pt x="984" y="1925"/>
                          </a:cubicBezTo>
                          <a:cubicBezTo>
                            <a:pt x="544" y="1925"/>
                            <a:pt x="168" y="1758"/>
                            <a:pt x="0" y="1256"/>
                          </a:cubicBezTo>
                          <a:cubicBezTo>
                            <a:pt x="335" y="963"/>
                            <a:pt x="691" y="816"/>
                            <a:pt x="1109" y="733"/>
                          </a:cubicBezTo>
                          <a:cubicBezTo>
                            <a:pt x="2030" y="544"/>
                            <a:pt x="2930" y="335"/>
                            <a:pt x="3829" y="189"/>
                          </a:cubicBezTo>
                          <a:cubicBezTo>
                            <a:pt x="4457" y="84"/>
                            <a:pt x="5085" y="21"/>
                            <a:pt x="5713" y="21"/>
                          </a:cubicBezTo>
                          <a:cubicBezTo>
                            <a:pt x="5775" y="0"/>
                            <a:pt x="5859" y="21"/>
                            <a:pt x="6005" y="8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3"/>
                    <p:cNvSpPr/>
                    <p:nvPr/>
                  </p:nvSpPr>
                  <p:spPr>
                    <a:xfrm>
                      <a:off x="-1689100" y="4037175"/>
                      <a:ext cx="95225" cy="58625"/>
                    </a:xfrm>
                    <a:custGeom>
                      <a:rect b="b" l="l" r="r" t="t"/>
                      <a:pathLst>
                        <a:path extrusionOk="0" h="2345" w="3809">
                          <a:moveTo>
                            <a:pt x="3809" y="1"/>
                          </a:moveTo>
                          <a:cubicBezTo>
                            <a:pt x="3453" y="942"/>
                            <a:pt x="2721" y="1549"/>
                            <a:pt x="2072" y="2177"/>
                          </a:cubicBezTo>
                          <a:cubicBezTo>
                            <a:pt x="1926" y="2344"/>
                            <a:pt x="1717" y="2344"/>
                            <a:pt x="1507" y="2240"/>
                          </a:cubicBezTo>
                          <a:cubicBezTo>
                            <a:pt x="796" y="1884"/>
                            <a:pt x="252" y="1423"/>
                            <a:pt x="1" y="670"/>
                          </a:cubicBezTo>
                          <a:cubicBezTo>
                            <a:pt x="64" y="607"/>
                            <a:pt x="84" y="566"/>
                            <a:pt x="126" y="524"/>
                          </a:cubicBezTo>
                          <a:cubicBezTo>
                            <a:pt x="921" y="315"/>
                            <a:pt x="1675" y="84"/>
                            <a:pt x="2512" y="84"/>
                          </a:cubicBezTo>
                          <a:cubicBezTo>
                            <a:pt x="2888" y="105"/>
                            <a:pt x="3307" y="22"/>
                            <a:pt x="38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3"/>
                    <p:cNvSpPr/>
                    <p:nvPr/>
                  </p:nvSpPr>
                  <p:spPr>
                    <a:xfrm>
                      <a:off x="-1762850" y="3769350"/>
                      <a:ext cx="269950" cy="183125"/>
                    </a:xfrm>
                    <a:custGeom>
                      <a:rect b="b" l="l" r="r" t="t"/>
                      <a:pathLst>
                        <a:path extrusionOk="0" h="7325" w="10798">
                          <a:moveTo>
                            <a:pt x="10651" y="126"/>
                          </a:moveTo>
                          <a:cubicBezTo>
                            <a:pt x="10693" y="754"/>
                            <a:pt x="10797" y="1403"/>
                            <a:pt x="10525" y="2072"/>
                          </a:cubicBezTo>
                          <a:cubicBezTo>
                            <a:pt x="10462" y="2177"/>
                            <a:pt x="10421" y="2302"/>
                            <a:pt x="10421" y="2407"/>
                          </a:cubicBezTo>
                          <a:cubicBezTo>
                            <a:pt x="10483" y="3118"/>
                            <a:pt x="10128" y="3683"/>
                            <a:pt x="9918" y="4311"/>
                          </a:cubicBezTo>
                          <a:cubicBezTo>
                            <a:pt x="9730" y="4834"/>
                            <a:pt x="9416" y="5274"/>
                            <a:pt x="8914" y="5566"/>
                          </a:cubicBezTo>
                          <a:cubicBezTo>
                            <a:pt x="8747" y="5671"/>
                            <a:pt x="8558" y="5776"/>
                            <a:pt x="8391" y="5901"/>
                          </a:cubicBezTo>
                          <a:cubicBezTo>
                            <a:pt x="7554" y="6550"/>
                            <a:pt x="6592" y="7010"/>
                            <a:pt x="5524" y="7157"/>
                          </a:cubicBezTo>
                          <a:cubicBezTo>
                            <a:pt x="5211" y="7219"/>
                            <a:pt x="4876" y="7261"/>
                            <a:pt x="4520" y="7282"/>
                          </a:cubicBezTo>
                          <a:cubicBezTo>
                            <a:pt x="3997" y="7324"/>
                            <a:pt x="3516" y="7261"/>
                            <a:pt x="2993" y="7282"/>
                          </a:cubicBezTo>
                          <a:cubicBezTo>
                            <a:pt x="2323" y="7324"/>
                            <a:pt x="1800" y="7136"/>
                            <a:pt x="1361" y="6634"/>
                          </a:cubicBezTo>
                          <a:cubicBezTo>
                            <a:pt x="1068" y="6320"/>
                            <a:pt x="754" y="6027"/>
                            <a:pt x="482" y="5755"/>
                          </a:cubicBezTo>
                          <a:cubicBezTo>
                            <a:pt x="231" y="5504"/>
                            <a:pt x="126" y="5253"/>
                            <a:pt x="126" y="4939"/>
                          </a:cubicBezTo>
                          <a:cubicBezTo>
                            <a:pt x="126" y="4604"/>
                            <a:pt x="105" y="4290"/>
                            <a:pt x="84" y="3934"/>
                          </a:cubicBezTo>
                          <a:cubicBezTo>
                            <a:pt x="63" y="3579"/>
                            <a:pt x="1" y="3202"/>
                            <a:pt x="1" y="2867"/>
                          </a:cubicBezTo>
                          <a:cubicBezTo>
                            <a:pt x="21" y="2470"/>
                            <a:pt x="105" y="2114"/>
                            <a:pt x="189" y="1675"/>
                          </a:cubicBezTo>
                          <a:cubicBezTo>
                            <a:pt x="377" y="1633"/>
                            <a:pt x="545" y="1612"/>
                            <a:pt x="712" y="1612"/>
                          </a:cubicBezTo>
                          <a:cubicBezTo>
                            <a:pt x="1361" y="1612"/>
                            <a:pt x="2051" y="1633"/>
                            <a:pt x="2700" y="1675"/>
                          </a:cubicBezTo>
                          <a:cubicBezTo>
                            <a:pt x="3474" y="1717"/>
                            <a:pt x="4269" y="1612"/>
                            <a:pt x="5022" y="1361"/>
                          </a:cubicBezTo>
                          <a:cubicBezTo>
                            <a:pt x="5608" y="1152"/>
                            <a:pt x="6194" y="1047"/>
                            <a:pt x="6801" y="1110"/>
                          </a:cubicBezTo>
                          <a:cubicBezTo>
                            <a:pt x="7512" y="1193"/>
                            <a:pt x="8077" y="838"/>
                            <a:pt x="8705" y="670"/>
                          </a:cubicBezTo>
                          <a:cubicBezTo>
                            <a:pt x="9123" y="566"/>
                            <a:pt x="9542" y="336"/>
                            <a:pt x="9960" y="147"/>
                          </a:cubicBezTo>
                          <a:cubicBezTo>
                            <a:pt x="10232" y="43"/>
                            <a:pt x="10421" y="1"/>
                            <a:pt x="10651" y="12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3"/>
                    <p:cNvSpPr/>
                    <p:nvPr/>
                  </p:nvSpPr>
                  <p:spPr>
                    <a:xfrm>
                      <a:off x="-1010125" y="3598825"/>
                      <a:ext cx="223400" cy="131325"/>
                    </a:xfrm>
                    <a:custGeom>
                      <a:rect b="b" l="l" r="r" t="t"/>
                      <a:pathLst>
                        <a:path extrusionOk="0" h="5253" w="8936">
                          <a:moveTo>
                            <a:pt x="43" y="2323"/>
                          </a:moveTo>
                          <a:cubicBezTo>
                            <a:pt x="733" y="2470"/>
                            <a:pt x="1340" y="2365"/>
                            <a:pt x="1967" y="2093"/>
                          </a:cubicBezTo>
                          <a:cubicBezTo>
                            <a:pt x="2658" y="1737"/>
                            <a:pt x="3432" y="1528"/>
                            <a:pt x="4164" y="1277"/>
                          </a:cubicBezTo>
                          <a:cubicBezTo>
                            <a:pt x="5001" y="984"/>
                            <a:pt x="5796" y="691"/>
                            <a:pt x="6633" y="419"/>
                          </a:cubicBezTo>
                          <a:cubicBezTo>
                            <a:pt x="7157" y="252"/>
                            <a:pt x="7680" y="147"/>
                            <a:pt x="8203" y="1"/>
                          </a:cubicBezTo>
                          <a:cubicBezTo>
                            <a:pt x="8454" y="105"/>
                            <a:pt x="8558" y="335"/>
                            <a:pt x="8579" y="566"/>
                          </a:cubicBezTo>
                          <a:cubicBezTo>
                            <a:pt x="8600" y="1089"/>
                            <a:pt x="8726" y="1591"/>
                            <a:pt x="8893" y="2051"/>
                          </a:cubicBezTo>
                          <a:cubicBezTo>
                            <a:pt x="8935" y="2240"/>
                            <a:pt x="8914" y="2470"/>
                            <a:pt x="8935" y="2742"/>
                          </a:cubicBezTo>
                          <a:cubicBezTo>
                            <a:pt x="8475" y="2867"/>
                            <a:pt x="8035" y="3035"/>
                            <a:pt x="7554" y="3160"/>
                          </a:cubicBezTo>
                          <a:cubicBezTo>
                            <a:pt x="7345" y="3202"/>
                            <a:pt x="7136" y="3265"/>
                            <a:pt x="6947" y="3348"/>
                          </a:cubicBezTo>
                          <a:cubicBezTo>
                            <a:pt x="5671" y="3788"/>
                            <a:pt x="4395" y="4206"/>
                            <a:pt x="3139" y="4729"/>
                          </a:cubicBezTo>
                          <a:cubicBezTo>
                            <a:pt x="2449" y="4981"/>
                            <a:pt x="1758" y="5064"/>
                            <a:pt x="1068" y="5253"/>
                          </a:cubicBezTo>
                          <a:cubicBezTo>
                            <a:pt x="1026" y="5169"/>
                            <a:pt x="963" y="5127"/>
                            <a:pt x="963" y="5064"/>
                          </a:cubicBezTo>
                          <a:cubicBezTo>
                            <a:pt x="963" y="4499"/>
                            <a:pt x="838" y="4018"/>
                            <a:pt x="419" y="3600"/>
                          </a:cubicBezTo>
                          <a:cubicBezTo>
                            <a:pt x="126" y="3265"/>
                            <a:pt x="1" y="2784"/>
                            <a:pt x="43" y="2323"/>
                          </a:cubicBezTo>
                          <a:cubicBezTo>
                            <a:pt x="63" y="2323"/>
                            <a:pt x="43" y="2323"/>
                            <a:pt x="43" y="232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3"/>
                    <p:cNvSpPr/>
                    <p:nvPr/>
                  </p:nvSpPr>
                  <p:spPr>
                    <a:xfrm>
                      <a:off x="-1069750" y="3418875"/>
                      <a:ext cx="313350" cy="183650"/>
                    </a:xfrm>
                    <a:custGeom>
                      <a:rect b="b" l="l" r="r" t="t"/>
                      <a:pathLst>
                        <a:path extrusionOk="0" h="7346" w="12534">
                          <a:moveTo>
                            <a:pt x="12303" y="963"/>
                          </a:moveTo>
                          <a:cubicBezTo>
                            <a:pt x="12220" y="901"/>
                            <a:pt x="12136" y="880"/>
                            <a:pt x="12052" y="880"/>
                          </a:cubicBezTo>
                          <a:cubicBezTo>
                            <a:pt x="12094" y="838"/>
                            <a:pt x="12136" y="775"/>
                            <a:pt x="12157" y="733"/>
                          </a:cubicBezTo>
                          <a:cubicBezTo>
                            <a:pt x="12366" y="336"/>
                            <a:pt x="12031" y="1"/>
                            <a:pt x="11634" y="43"/>
                          </a:cubicBezTo>
                          <a:cubicBezTo>
                            <a:pt x="10943" y="147"/>
                            <a:pt x="10169" y="608"/>
                            <a:pt x="9542" y="943"/>
                          </a:cubicBezTo>
                          <a:cubicBezTo>
                            <a:pt x="9437" y="984"/>
                            <a:pt x="9332" y="1047"/>
                            <a:pt x="9228" y="1131"/>
                          </a:cubicBezTo>
                          <a:cubicBezTo>
                            <a:pt x="9270" y="1089"/>
                            <a:pt x="9270" y="1068"/>
                            <a:pt x="9290" y="1047"/>
                          </a:cubicBezTo>
                          <a:cubicBezTo>
                            <a:pt x="9437" y="733"/>
                            <a:pt x="9207" y="419"/>
                            <a:pt x="8851" y="461"/>
                          </a:cubicBezTo>
                          <a:cubicBezTo>
                            <a:pt x="7847" y="629"/>
                            <a:pt x="6842" y="1403"/>
                            <a:pt x="5985" y="1905"/>
                          </a:cubicBezTo>
                          <a:cubicBezTo>
                            <a:pt x="4896" y="2533"/>
                            <a:pt x="3641" y="3160"/>
                            <a:pt x="2720" y="4060"/>
                          </a:cubicBezTo>
                          <a:cubicBezTo>
                            <a:pt x="2009" y="4751"/>
                            <a:pt x="1047" y="5337"/>
                            <a:pt x="440" y="6111"/>
                          </a:cubicBezTo>
                          <a:cubicBezTo>
                            <a:pt x="147" y="6487"/>
                            <a:pt x="0" y="7199"/>
                            <a:pt x="628" y="7303"/>
                          </a:cubicBezTo>
                          <a:cubicBezTo>
                            <a:pt x="963" y="7345"/>
                            <a:pt x="1214" y="7115"/>
                            <a:pt x="1172" y="6843"/>
                          </a:cubicBezTo>
                          <a:cubicBezTo>
                            <a:pt x="1214" y="6822"/>
                            <a:pt x="1256" y="6738"/>
                            <a:pt x="1319" y="6697"/>
                          </a:cubicBezTo>
                          <a:lnTo>
                            <a:pt x="1339" y="6655"/>
                          </a:lnTo>
                          <a:cubicBezTo>
                            <a:pt x="1883" y="6613"/>
                            <a:pt x="2428" y="6404"/>
                            <a:pt x="2951" y="6194"/>
                          </a:cubicBezTo>
                          <a:cubicBezTo>
                            <a:pt x="3055" y="6215"/>
                            <a:pt x="3202" y="6194"/>
                            <a:pt x="3264" y="6090"/>
                          </a:cubicBezTo>
                          <a:lnTo>
                            <a:pt x="3327" y="6027"/>
                          </a:lnTo>
                          <a:cubicBezTo>
                            <a:pt x="4415" y="5567"/>
                            <a:pt x="5503" y="4960"/>
                            <a:pt x="6570" y="4437"/>
                          </a:cubicBezTo>
                          <a:cubicBezTo>
                            <a:pt x="7617" y="3914"/>
                            <a:pt x="8642" y="3391"/>
                            <a:pt x="9625" y="2826"/>
                          </a:cubicBezTo>
                          <a:cubicBezTo>
                            <a:pt x="10462" y="2344"/>
                            <a:pt x="11676" y="2303"/>
                            <a:pt x="12366" y="1570"/>
                          </a:cubicBezTo>
                          <a:cubicBezTo>
                            <a:pt x="12534" y="1382"/>
                            <a:pt x="12513" y="1089"/>
                            <a:pt x="12303" y="9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3"/>
                    <p:cNvSpPr/>
                    <p:nvPr/>
                  </p:nvSpPr>
                  <p:spPr>
                    <a:xfrm>
                      <a:off x="-1499200" y="3660625"/>
                      <a:ext cx="245350" cy="186175"/>
                    </a:xfrm>
                    <a:custGeom>
                      <a:rect b="b" l="l" r="r" t="t"/>
                      <a:pathLst>
                        <a:path extrusionOk="0" h="7447" w="9814">
                          <a:moveTo>
                            <a:pt x="5235" y="0"/>
                          </a:moveTo>
                          <a:cubicBezTo>
                            <a:pt x="4342" y="0"/>
                            <a:pt x="3421" y="248"/>
                            <a:pt x="2699" y="584"/>
                          </a:cubicBezTo>
                          <a:cubicBezTo>
                            <a:pt x="628" y="1462"/>
                            <a:pt x="0" y="3827"/>
                            <a:pt x="1276" y="5626"/>
                          </a:cubicBezTo>
                          <a:cubicBezTo>
                            <a:pt x="1548" y="5982"/>
                            <a:pt x="1800" y="6275"/>
                            <a:pt x="2113" y="6505"/>
                          </a:cubicBezTo>
                          <a:cubicBezTo>
                            <a:pt x="2601" y="7169"/>
                            <a:pt x="3404" y="7446"/>
                            <a:pt x="4211" y="7446"/>
                          </a:cubicBezTo>
                          <a:cubicBezTo>
                            <a:pt x="4650" y="7446"/>
                            <a:pt x="5091" y="7364"/>
                            <a:pt x="5482" y="7216"/>
                          </a:cubicBezTo>
                          <a:cubicBezTo>
                            <a:pt x="5629" y="7174"/>
                            <a:pt x="5754" y="7112"/>
                            <a:pt x="5880" y="7028"/>
                          </a:cubicBezTo>
                          <a:cubicBezTo>
                            <a:pt x="6277" y="6923"/>
                            <a:pt x="6675" y="6777"/>
                            <a:pt x="7030" y="6589"/>
                          </a:cubicBezTo>
                          <a:cubicBezTo>
                            <a:pt x="8997" y="5626"/>
                            <a:pt x="9813" y="2822"/>
                            <a:pt x="8202" y="1107"/>
                          </a:cubicBezTo>
                          <a:cubicBezTo>
                            <a:pt x="7867" y="730"/>
                            <a:pt x="7428" y="500"/>
                            <a:pt x="6947" y="395"/>
                          </a:cubicBezTo>
                          <a:cubicBezTo>
                            <a:pt x="6438" y="115"/>
                            <a:pt x="5843" y="0"/>
                            <a:pt x="52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3"/>
                    <p:cNvSpPr/>
                    <p:nvPr/>
                  </p:nvSpPr>
                  <p:spPr>
                    <a:xfrm>
                      <a:off x="-2042700" y="3748600"/>
                      <a:ext cx="232800" cy="213425"/>
                    </a:xfrm>
                    <a:custGeom>
                      <a:rect b="b" l="l" r="r" t="t"/>
                      <a:pathLst>
                        <a:path extrusionOk="0" h="8537" w="9312">
                          <a:moveTo>
                            <a:pt x="4998" y="0"/>
                          </a:moveTo>
                          <a:cubicBezTo>
                            <a:pt x="4420" y="0"/>
                            <a:pt x="3868" y="166"/>
                            <a:pt x="3453" y="559"/>
                          </a:cubicBezTo>
                          <a:cubicBezTo>
                            <a:pt x="3181" y="810"/>
                            <a:pt x="3013" y="1061"/>
                            <a:pt x="2888" y="1354"/>
                          </a:cubicBezTo>
                          <a:cubicBezTo>
                            <a:pt x="2386" y="1563"/>
                            <a:pt x="1925" y="1877"/>
                            <a:pt x="1591" y="2275"/>
                          </a:cubicBezTo>
                          <a:cubicBezTo>
                            <a:pt x="628" y="3070"/>
                            <a:pt x="0" y="4220"/>
                            <a:pt x="84" y="5643"/>
                          </a:cubicBezTo>
                          <a:cubicBezTo>
                            <a:pt x="168" y="6815"/>
                            <a:pt x="900" y="7861"/>
                            <a:pt x="1988" y="8280"/>
                          </a:cubicBezTo>
                          <a:cubicBezTo>
                            <a:pt x="2422" y="8457"/>
                            <a:pt x="2860" y="8537"/>
                            <a:pt x="3289" y="8537"/>
                          </a:cubicBezTo>
                          <a:cubicBezTo>
                            <a:pt x="3772" y="8537"/>
                            <a:pt x="4244" y="8436"/>
                            <a:pt x="4687" y="8259"/>
                          </a:cubicBezTo>
                          <a:cubicBezTo>
                            <a:pt x="4774" y="8266"/>
                            <a:pt x="4860" y="8270"/>
                            <a:pt x="4945" y="8270"/>
                          </a:cubicBezTo>
                          <a:cubicBezTo>
                            <a:pt x="6254" y="8270"/>
                            <a:pt x="7501" y="7393"/>
                            <a:pt x="8286" y="6313"/>
                          </a:cubicBezTo>
                          <a:cubicBezTo>
                            <a:pt x="8600" y="5894"/>
                            <a:pt x="8788" y="5434"/>
                            <a:pt x="8872" y="4932"/>
                          </a:cubicBezTo>
                          <a:cubicBezTo>
                            <a:pt x="8914" y="4785"/>
                            <a:pt x="8998" y="4639"/>
                            <a:pt x="9019" y="4492"/>
                          </a:cubicBezTo>
                          <a:cubicBezTo>
                            <a:pt x="9311" y="3425"/>
                            <a:pt x="8872" y="2107"/>
                            <a:pt x="7889" y="1459"/>
                          </a:cubicBezTo>
                          <a:cubicBezTo>
                            <a:pt x="7826" y="1354"/>
                            <a:pt x="7742" y="1270"/>
                            <a:pt x="7658" y="1166"/>
                          </a:cubicBezTo>
                          <a:cubicBezTo>
                            <a:pt x="7063" y="491"/>
                            <a:pt x="5991" y="0"/>
                            <a:pt x="49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3"/>
                    <p:cNvSpPr/>
                    <p:nvPr/>
                  </p:nvSpPr>
                  <p:spPr>
                    <a:xfrm>
                      <a:off x="-2749400" y="3146350"/>
                      <a:ext cx="2194400" cy="1786375"/>
                    </a:xfrm>
                    <a:custGeom>
                      <a:rect b="b" l="l" r="r" t="t"/>
                      <a:pathLst>
                        <a:path extrusionOk="0" h="71455" w="87776">
                          <a:moveTo>
                            <a:pt x="59005" y="10797"/>
                          </a:moveTo>
                          <a:cubicBezTo>
                            <a:pt x="59507" y="10986"/>
                            <a:pt x="59821" y="11320"/>
                            <a:pt x="59926" y="11927"/>
                          </a:cubicBezTo>
                          <a:cubicBezTo>
                            <a:pt x="60407" y="11404"/>
                            <a:pt x="61014" y="11404"/>
                            <a:pt x="61621" y="11404"/>
                          </a:cubicBezTo>
                          <a:cubicBezTo>
                            <a:pt x="62332" y="11404"/>
                            <a:pt x="62897" y="11676"/>
                            <a:pt x="63274" y="12304"/>
                          </a:cubicBezTo>
                          <a:cubicBezTo>
                            <a:pt x="63608" y="12890"/>
                            <a:pt x="63818" y="13497"/>
                            <a:pt x="63818" y="14187"/>
                          </a:cubicBezTo>
                          <a:cubicBezTo>
                            <a:pt x="63818" y="15108"/>
                            <a:pt x="63755" y="15965"/>
                            <a:pt x="63169" y="16761"/>
                          </a:cubicBezTo>
                          <a:cubicBezTo>
                            <a:pt x="62688" y="17388"/>
                            <a:pt x="62353" y="18100"/>
                            <a:pt x="61914" y="18748"/>
                          </a:cubicBezTo>
                          <a:cubicBezTo>
                            <a:pt x="61746" y="18978"/>
                            <a:pt x="61432" y="19104"/>
                            <a:pt x="61139" y="19313"/>
                          </a:cubicBezTo>
                          <a:cubicBezTo>
                            <a:pt x="61014" y="19606"/>
                            <a:pt x="61098" y="19983"/>
                            <a:pt x="61098" y="20339"/>
                          </a:cubicBezTo>
                          <a:cubicBezTo>
                            <a:pt x="61098" y="20841"/>
                            <a:pt x="61035" y="21301"/>
                            <a:pt x="60930" y="21782"/>
                          </a:cubicBezTo>
                          <a:cubicBezTo>
                            <a:pt x="60574" y="23540"/>
                            <a:pt x="60030" y="25214"/>
                            <a:pt x="59110" y="26783"/>
                          </a:cubicBezTo>
                          <a:cubicBezTo>
                            <a:pt x="58378" y="28038"/>
                            <a:pt x="57687" y="29315"/>
                            <a:pt x="56997" y="30570"/>
                          </a:cubicBezTo>
                          <a:cubicBezTo>
                            <a:pt x="56913" y="30696"/>
                            <a:pt x="56829" y="30863"/>
                            <a:pt x="56725" y="30926"/>
                          </a:cubicBezTo>
                          <a:cubicBezTo>
                            <a:pt x="55846" y="31533"/>
                            <a:pt x="55072" y="32370"/>
                            <a:pt x="53984" y="32663"/>
                          </a:cubicBezTo>
                          <a:cubicBezTo>
                            <a:pt x="53816" y="32683"/>
                            <a:pt x="53691" y="32767"/>
                            <a:pt x="53565" y="32851"/>
                          </a:cubicBezTo>
                          <a:cubicBezTo>
                            <a:pt x="52644" y="33541"/>
                            <a:pt x="51598" y="34023"/>
                            <a:pt x="50573" y="34525"/>
                          </a:cubicBezTo>
                          <a:cubicBezTo>
                            <a:pt x="50531" y="34546"/>
                            <a:pt x="50510" y="34629"/>
                            <a:pt x="50447" y="34692"/>
                          </a:cubicBezTo>
                          <a:cubicBezTo>
                            <a:pt x="51033" y="34901"/>
                            <a:pt x="51598" y="35090"/>
                            <a:pt x="52142" y="35362"/>
                          </a:cubicBezTo>
                          <a:cubicBezTo>
                            <a:pt x="52665" y="35613"/>
                            <a:pt x="53147" y="35927"/>
                            <a:pt x="53691" y="36094"/>
                          </a:cubicBezTo>
                          <a:cubicBezTo>
                            <a:pt x="54193" y="36220"/>
                            <a:pt x="54653" y="36429"/>
                            <a:pt x="55155" y="36575"/>
                          </a:cubicBezTo>
                          <a:cubicBezTo>
                            <a:pt x="55992" y="36847"/>
                            <a:pt x="56829" y="36847"/>
                            <a:pt x="57666" y="36680"/>
                          </a:cubicBezTo>
                          <a:cubicBezTo>
                            <a:pt x="57959" y="36638"/>
                            <a:pt x="58273" y="36554"/>
                            <a:pt x="58566" y="36512"/>
                          </a:cubicBezTo>
                          <a:cubicBezTo>
                            <a:pt x="59528" y="36408"/>
                            <a:pt x="60302" y="35906"/>
                            <a:pt x="61077" y="35362"/>
                          </a:cubicBezTo>
                          <a:cubicBezTo>
                            <a:pt x="61411" y="35090"/>
                            <a:pt x="61746" y="34860"/>
                            <a:pt x="62060" y="34567"/>
                          </a:cubicBezTo>
                          <a:cubicBezTo>
                            <a:pt x="63023" y="33625"/>
                            <a:pt x="63985" y="32663"/>
                            <a:pt x="64927" y="31700"/>
                          </a:cubicBezTo>
                          <a:cubicBezTo>
                            <a:pt x="65492" y="31114"/>
                            <a:pt x="65952" y="30507"/>
                            <a:pt x="66475" y="29880"/>
                          </a:cubicBezTo>
                          <a:cubicBezTo>
                            <a:pt x="66056" y="28373"/>
                            <a:pt x="66642" y="27013"/>
                            <a:pt x="67375" y="25674"/>
                          </a:cubicBezTo>
                          <a:cubicBezTo>
                            <a:pt x="67165" y="25004"/>
                            <a:pt x="66956" y="24314"/>
                            <a:pt x="66705" y="23603"/>
                          </a:cubicBezTo>
                          <a:cubicBezTo>
                            <a:pt x="66663" y="23456"/>
                            <a:pt x="66559" y="23268"/>
                            <a:pt x="66454" y="23142"/>
                          </a:cubicBezTo>
                          <a:cubicBezTo>
                            <a:pt x="66036" y="22619"/>
                            <a:pt x="65701" y="22096"/>
                            <a:pt x="65492" y="21406"/>
                          </a:cubicBezTo>
                          <a:cubicBezTo>
                            <a:pt x="65387" y="21029"/>
                            <a:pt x="65303" y="20652"/>
                            <a:pt x="65324" y="20255"/>
                          </a:cubicBezTo>
                          <a:cubicBezTo>
                            <a:pt x="65324" y="20192"/>
                            <a:pt x="65345" y="20087"/>
                            <a:pt x="65345" y="20004"/>
                          </a:cubicBezTo>
                          <a:cubicBezTo>
                            <a:pt x="65450" y="19481"/>
                            <a:pt x="65199" y="18874"/>
                            <a:pt x="65701" y="18455"/>
                          </a:cubicBezTo>
                          <a:cubicBezTo>
                            <a:pt x="66077" y="18121"/>
                            <a:pt x="66224" y="17577"/>
                            <a:pt x="66705" y="17305"/>
                          </a:cubicBezTo>
                          <a:cubicBezTo>
                            <a:pt x="66893" y="17200"/>
                            <a:pt x="66998" y="16991"/>
                            <a:pt x="67124" y="16844"/>
                          </a:cubicBezTo>
                          <a:cubicBezTo>
                            <a:pt x="68379" y="15170"/>
                            <a:pt x="69948" y="13852"/>
                            <a:pt x="71664" y="12680"/>
                          </a:cubicBezTo>
                          <a:lnTo>
                            <a:pt x="72041" y="12450"/>
                          </a:lnTo>
                          <a:cubicBezTo>
                            <a:pt x="73087" y="11927"/>
                            <a:pt x="74133" y="11362"/>
                            <a:pt x="75221" y="10839"/>
                          </a:cubicBezTo>
                          <a:cubicBezTo>
                            <a:pt x="75598" y="10630"/>
                            <a:pt x="75995" y="10630"/>
                            <a:pt x="76372" y="10944"/>
                          </a:cubicBezTo>
                          <a:cubicBezTo>
                            <a:pt x="76309" y="11028"/>
                            <a:pt x="76309" y="11111"/>
                            <a:pt x="76267" y="11111"/>
                          </a:cubicBezTo>
                          <a:cubicBezTo>
                            <a:pt x="75765" y="11237"/>
                            <a:pt x="75326" y="11509"/>
                            <a:pt x="74865" y="11760"/>
                          </a:cubicBezTo>
                          <a:cubicBezTo>
                            <a:pt x="74196" y="12157"/>
                            <a:pt x="73505" y="12513"/>
                            <a:pt x="72815" y="12911"/>
                          </a:cubicBezTo>
                          <a:cubicBezTo>
                            <a:pt x="71706" y="13517"/>
                            <a:pt x="70764" y="14292"/>
                            <a:pt x="69823" y="15129"/>
                          </a:cubicBezTo>
                          <a:cubicBezTo>
                            <a:pt x="69718" y="15233"/>
                            <a:pt x="69634" y="15338"/>
                            <a:pt x="69488" y="15526"/>
                          </a:cubicBezTo>
                          <a:cubicBezTo>
                            <a:pt x="69927" y="15526"/>
                            <a:pt x="70158" y="15338"/>
                            <a:pt x="70367" y="15129"/>
                          </a:cubicBezTo>
                          <a:cubicBezTo>
                            <a:pt x="70869" y="14564"/>
                            <a:pt x="71518" y="14271"/>
                            <a:pt x="72187" y="13936"/>
                          </a:cubicBezTo>
                          <a:cubicBezTo>
                            <a:pt x="73359" y="13308"/>
                            <a:pt x="74510" y="12660"/>
                            <a:pt x="75681" y="12053"/>
                          </a:cubicBezTo>
                          <a:cubicBezTo>
                            <a:pt x="76204" y="11760"/>
                            <a:pt x="76748" y="11530"/>
                            <a:pt x="77313" y="11258"/>
                          </a:cubicBezTo>
                          <a:cubicBezTo>
                            <a:pt x="77439" y="11216"/>
                            <a:pt x="77606" y="11237"/>
                            <a:pt x="77899" y="11216"/>
                          </a:cubicBezTo>
                          <a:cubicBezTo>
                            <a:pt x="77585" y="11467"/>
                            <a:pt x="77439" y="11655"/>
                            <a:pt x="77251" y="11781"/>
                          </a:cubicBezTo>
                          <a:cubicBezTo>
                            <a:pt x="76539" y="12241"/>
                            <a:pt x="75807" y="12701"/>
                            <a:pt x="75075" y="13120"/>
                          </a:cubicBezTo>
                          <a:cubicBezTo>
                            <a:pt x="74091" y="13706"/>
                            <a:pt x="73066" y="14229"/>
                            <a:pt x="72082" y="14794"/>
                          </a:cubicBezTo>
                          <a:cubicBezTo>
                            <a:pt x="71831" y="14919"/>
                            <a:pt x="71580" y="15024"/>
                            <a:pt x="71371" y="15212"/>
                          </a:cubicBezTo>
                          <a:cubicBezTo>
                            <a:pt x="71162" y="15380"/>
                            <a:pt x="70974" y="15610"/>
                            <a:pt x="70681" y="15924"/>
                          </a:cubicBezTo>
                          <a:cubicBezTo>
                            <a:pt x="70953" y="15840"/>
                            <a:pt x="71078" y="15840"/>
                            <a:pt x="71204" y="15798"/>
                          </a:cubicBezTo>
                          <a:cubicBezTo>
                            <a:pt x="72334" y="15275"/>
                            <a:pt x="73463" y="14773"/>
                            <a:pt x="74593" y="14229"/>
                          </a:cubicBezTo>
                          <a:cubicBezTo>
                            <a:pt x="74949" y="14061"/>
                            <a:pt x="75284" y="13852"/>
                            <a:pt x="75640" y="13664"/>
                          </a:cubicBezTo>
                          <a:cubicBezTo>
                            <a:pt x="76602" y="13078"/>
                            <a:pt x="77564" y="12471"/>
                            <a:pt x="78569" y="11844"/>
                          </a:cubicBezTo>
                          <a:cubicBezTo>
                            <a:pt x="78820" y="11676"/>
                            <a:pt x="79050" y="11509"/>
                            <a:pt x="79469" y="11613"/>
                          </a:cubicBezTo>
                          <a:cubicBezTo>
                            <a:pt x="79029" y="12053"/>
                            <a:pt x="78506" y="12304"/>
                            <a:pt x="78150" y="12785"/>
                          </a:cubicBezTo>
                          <a:cubicBezTo>
                            <a:pt x="78820" y="12764"/>
                            <a:pt x="79448" y="12722"/>
                            <a:pt x="80075" y="12701"/>
                          </a:cubicBezTo>
                          <a:cubicBezTo>
                            <a:pt x="80557" y="12680"/>
                            <a:pt x="80829" y="12890"/>
                            <a:pt x="81080" y="13308"/>
                          </a:cubicBezTo>
                          <a:cubicBezTo>
                            <a:pt x="81728" y="14396"/>
                            <a:pt x="82147" y="15610"/>
                            <a:pt x="82691" y="16740"/>
                          </a:cubicBezTo>
                          <a:cubicBezTo>
                            <a:pt x="82754" y="16844"/>
                            <a:pt x="82774" y="16970"/>
                            <a:pt x="82774" y="17074"/>
                          </a:cubicBezTo>
                          <a:cubicBezTo>
                            <a:pt x="82774" y="17681"/>
                            <a:pt x="82984" y="18204"/>
                            <a:pt x="83214" y="18727"/>
                          </a:cubicBezTo>
                          <a:cubicBezTo>
                            <a:pt x="83611" y="19690"/>
                            <a:pt x="83904" y="20652"/>
                            <a:pt x="84051" y="21678"/>
                          </a:cubicBezTo>
                          <a:cubicBezTo>
                            <a:pt x="84072" y="21824"/>
                            <a:pt x="84114" y="21971"/>
                            <a:pt x="84155" y="22117"/>
                          </a:cubicBezTo>
                          <a:cubicBezTo>
                            <a:pt x="84532" y="23080"/>
                            <a:pt x="84888" y="24021"/>
                            <a:pt x="85264" y="25004"/>
                          </a:cubicBezTo>
                          <a:cubicBezTo>
                            <a:pt x="85411" y="25381"/>
                            <a:pt x="85578" y="25779"/>
                            <a:pt x="85641" y="26197"/>
                          </a:cubicBezTo>
                          <a:cubicBezTo>
                            <a:pt x="85913" y="27369"/>
                            <a:pt x="86227" y="28562"/>
                            <a:pt x="86666" y="29670"/>
                          </a:cubicBezTo>
                          <a:cubicBezTo>
                            <a:pt x="86875" y="30173"/>
                            <a:pt x="86980" y="30696"/>
                            <a:pt x="87106" y="31240"/>
                          </a:cubicBezTo>
                          <a:cubicBezTo>
                            <a:pt x="87210" y="31658"/>
                            <a:pt x="87357" y="32056"/>
                            <a:pt x="87566" y="32432"/>
                          </a:cubicBezTo>
                          <a:cubicBezTo>
                            <a:pt x="87775" y="32767"/>
                            <a:pt x="87775" y="33102"/>
                            <a:pt x="87712" y="33479"/>
                          </a:cubicBezTo>
                          <a:cubicBezTo>
                            <a:pt x="87671" y="33751"/>
                            <a:pt x="87503" y="33918"/>
                            <a:pt x="87231" y="33855"/>
                          </a:cubicBezTo>
                          <a:cubicBezTo>
                            <a:pt x="86938" y="33792"/>
                            <a:pt x="86708" y="33918"/>
                            <a:pt x="86457" y="34002"/>
                          </a:cubicBezTo>
                          <a:cubicBezTo>
                            <a:pt x="85139" y="34462"/>
                            <a:pt x="83779" y="34901"/>
                            <a:pt x="82440" y="35320"/>
                          </a:cubicBezTo>
                          <a:cubicBezTo>
                            <a:pt x="81477" y="35634"/>
                            <a:pt x="80452" y="35843"/>
                            <a:pt x="79448" y="36136"/>
                          </a:cubicBezTo>
                          <a:cubicBezTo>
                            <a:pt x="79217" y="36199"/>
                            <a:pt x="79008" y="36303"/>
                            <a:pt x="78799" y="36429"/>
                          </a:cubicBezTo>
                          <a:cubicBezTo>
                            <a:pt x="78150" y="36847"/>
                            <a:pt x="77439" y="37203"/>
                            <a:pt x="76707" y="37475"/>
                          </a:cubicBezTo>
                          <a:cubicBezTo>
                            <a:pt x="76560" y="37517"/>
                            <a:pt x="76372" y="37601"/>
                            <a:pt x="76204" y="37705"/>
                          </a:cubicBezTo>
                          <a:cubicBezTo>
                            <a:pt x="75619" y="38186"/>
                            <a:pt x="74907" y="38333"/>
                            <a:pt x="74217" y="38563"/>
                          </a:cubicBezTo>
                          <a:cubicBezTo>
                            <a:pt x="73945" y="38668"/>
                            <a:pt x="73631" y="38709"/>
                            <a:pt x="73338" y="38709"/>
                          </a:cubicBezTo>
                          <a:cubicBezTo>
                            <a:pt x="72961" y="38730"/>
                            <a:pt x="72627" y="38709"/>
                            <a:pt x="72292" y="38877"/>
                          </a:cubicBezTo>
                          <a:cubicBezTo>
                            <a:pt x="71999" y="39044"/>
                            <a:pt x="71748" y="38919"/>
                            <a:pt x="71476" y="38709"/>
                          </a:cubicBezTo>
                          <a:cubicBezTo>
                            <a:pt x="70953" y="38291"/>
                            <a:pt x="70743" y="37684"/>
                            <a:pt x="70450" y="37140"/>
                          </a:cubicBezTo>
                          <a:cubicBezTo>
                            <a:pt x="70325" y="36889"/>
                            <a:pt x="70430" y="36533"/>
                            <a:pt x="70409" y="36240"/>
                          </a:cubicBezTo>
                          <a:cubicBezTo>
                            <a:pt x="70388" y="35989"/>
                            <a:pt x="70409" y="35676"/>
                            <a:pt x="70304" y="35466"/>
                          </a:cubicBezTo>
                          <a:cubicBezTo>
                            <a:pt x="69865" y="34546"/>
                            <a:pt x="69697" y="33541"/>
                            <a:pt x="69509" y="32579"/>
                          </a:cubicBezTo>
                          <a:cubicBezTo>
                            <a:pt x="69362" y="31826"/>
                            <a:pt x="69195" y="31030"/>
                            <a:pt x="68860" y="30298"/>
                          </a:cubicBezTo>
                          <a:cubicBezTo>
                            <a:pt x="68525" y="30256"/>
                            <a:pt x="68212" y="30173"/>
                            <a:pt x="67877" y="30131"/>
                          </a:cubicBezTo>
                          <a:cubicBezTo>
                            <a:pt x="67312" y="30570"/>
                            <a:pt x="66893" y="31114"/>
                            <a:pt x="66454" y="31637"/>
                          </a:cubicBezTo>
                          <a:cubicBezTo>
                            <a:pt x="65157" y="33290"/>
                            <a:pt x="63692" y="34755"/>
                            <a:pt x="62060" y="36052"/>
                          </a:cubicBezTo>
                          <a:cubicBezTo>
                            <a:pt x="61537" y="36471"/>
                            <a:pt x="60972" y="36784"/>
                            <a:pt x="60386" y="37161"/>
                          </a:cubicBezTo>
                          <a:cubicBezTo>
                            <a:pt x="60240" y="37266"/>
                            <a:pt x="60072" y="37349"/>
                            <a:pt x="59884" y="37370"/>
                          </a:cubicBezTo>
                          <a:cubicBezTo>
                            <a:pt x="59005" y="37559"/>
                            <a:pt x="58106" y="37747"/>
                            <a:pt x="57227" y="37893"/>
                          </a:cubicBezTo>
                          <a:cubicBezTo>
                            <a:pt x="56306" y="38019"/>
                            <a:pt x="55427" y="37852"/>
                            <a:pt x="54548" y="37496"/>
                          </a:cubicBezTo>
                          <a:cubicBezTo>
                            <a:pt x="53649" y="37140"/>
                            <a:pt x="52665" y="36847"/>
                            <a:pt x="51870" y="36240"/>
                          </a:cubicBezTo>
                          <a:cubicBezTo>
                            <a:pt x="51515" y="36010"/>
                            <a:pt x="51138" y="35906"/>
                            <a:pt x="50636" y="35780"/>
                          </a:cubicBezTo>
                          <a:cubicBezTo>
                            <a:pt x="50657" y="36010"/>
                            <a:pt x="50678" y="36199"/>
                            <a:pt x="50719" y="36366"/>
                          </a:cubicBezTo>
                          <a:cubicBezTo>
                            <a:pt x="50845" y="36868"/>
                            <a:pt x="50971" y="37370"/>
                            <a:pt x="51138" y="37873"/>
                          </a:cubicBezTo>
                          <a:cubicBezTo>
                            <a:pt x="51661" y="39588"/>
                            <a:pt x="51933" y="41346"/>
                            <a:pt x="52226" y="43103"/>
                          </a:cubicBezTo>
                          <a:cubicBezTo>
                            <a:pt x="52226" y="43145"/>
                            <a:pt x="52247" y="43229"/>
                            <a:pt x="52247" y="43271"/>
                          </a:cubicBezTo>
                          <a:cubicBezTo>
                            <a:pt x="52142" y="44840"/>
                            <a:pt x="52561" y="46388"/>
                            <a:pt x="52540" y="47979"/>
                          </a:cubicBezTo>
                          <a:cubicBezTo>
                            <a:pt x="52540" y="48606"/>
                            <a:pt x="52644" y="49234"/>
                            <a:pt x="52665" y="49904"/>
                          </a:cubicBezTo>
                          <a:cubicBezTo>
                            <a:pt x="52728" y="50761"/>
                            <a:pt x="52770" y="51640"/>
                            <a:pt x="52833" y="52519"/>
                          </a:cubicBezTo>
                          <a:cubicBezTo>
                            <a:pt x="52833" y="52686"/>
                            <a:pt x="52875" y="52854"/>
                            <a:pt x="52916" y="53063"/>
                          </a:cubicBezTo>
                          <a:lnTo>
                            <a:pt x="53481" y="53063"/>
                          </a:lnTo>
                          <a:cubicBezTo>
                            <a:pt x="53816" y="53607"/>
                            <a:pt x="53460" y="54088"/>
                            <a:pt x="53272" y="54528"/>
                          </a:cubicBezTo>
                          <a:cubicBezTo>
                            <a:pt x="53481" y="54967"/>
                            <a:pt x="53649" y="55344"/>
                            <a:pt x="53816" y="55720"/>
                          </a:cubicBezTo>
                          <a:cubicBezTo>
                            <a:pt x="53900" y="55909"/>
                            <a:pt x="53984" y="56139"/>
                            <a:pt x="54109" y="56285"/>
                          </a:cubicBezTo>
                          <a:cubicBezTo>
                            <a:pt x="54590" y="56725"/>
                            <a:pt x="54632" y="57269"/>
                            <a:pt x="54611" y="57855"/>
                          </a:cubicBezTo>
                          <a:cubicBezTo>
                            <a:pt x="54590" y="58440"/>
                            <a:pt x="54632" y="59047"/>
                            <a:pt x="54611" y="59654"/>
                          </a:cubicBezTo>
                          <a:cubicBezTo>
                            <a:pt x="54590" y="60324"/>
                            <a:pt x="54297" y="60637"/>
                            <a:pt x="53607" y="60700"/>
                          </a:cubicBezTo>
                          <a:cubicBezTo>
                            <a:pt x="53398" y="60721"/>
                            <a:pt x="53188" y="60700"/>
                            <a:pt x="52979" y="60700"/>
                          </a:cubicBezTo>
                          <a:cubicBezTo>
                            <a:pt x="52393" y="60721"/>
                            <a:pt x="51870" y="60491"/>
                            <a:pt x="51452" y="60072"/>
                          </a:cubicBezTo>
                          <a:cubicBezTo>
                            <a:pt x="51180" y="59842"/>
                            <a:pt x="50971" y="59487"/>
                            <a:pt x="50531" y="59424"/>
                          </a:cubicBezTo>
                          <a:cubicBezTo>
                            <a:pt x="50427" y="59549"/>
                            <a:pt x="50238" y="59675"/>
                            <a:pt x="50134" y="59842"/>
                          </a:cubicBezTo>
                          <a:cubicBezTo>
                            <a:pt x="49527" y="60700"/>
                            <a:pt x="49046" y="60888"/>
                            <a:pt x="48062" y="60533"/>
                          </a:cubicBezTo>
                          <a:cubicBezTo>
                            <a:pt x="47727" y="60407"/>
                            <a:pt x="47393" y="60303"/>
                            <a:pt x="47058" y="60198"/>
                          </a:cubicBezTo>
                          <a:cubicBezTo>
                            <a:pt x="46911" y="60177"/>
                            <a:pt x="46765" y="60198"/>
                            <a:pt x="46639" y="60198"/>
                          </a:cubicBezTo>
                          <a:cubicBezTo>
                            <a:pt x="46577" y="60282"/>
                            <a:pt x="46535" y="60324"/>
                            <a:pt x="46493" y="60386"/>
                          </a:cubicBezTo>
                          <a:cubicBezTo>
                            <a:pt x="46451" y="61119"/>
                            <a:pt x="46346" y="61830"/>
                            <a:pt x="46179" y="62521"/>
                          </a:cubicBezTo>
                          <a:cubicBezTo>
                            <a:pt x="46158" y="62625"/>
                            <a:pt x="46158" y="62772"/>
                            <a:pt x="46158" y="62897"/>
                          </a:cubicBezTo>
                          <a:cubicBezTo>
                            <a:pt x="46179" y="64132"/>
                            <a:pt x="46221" y="65387"/>
                            <a:pt x="46242" y="66601"/>
                          </a:cubicBezTo>
                          <a:cubicBezTo>
                            <a:pt x="46242" y="66747"/>
                            <a:pt x="46284" y="66894"/>
                            <a:pt x="46326" y="67082"/>
                          </a:cubicBezTo>
                          <a:cubicBezTo>
                            <a:pt x="47204" y="67103"/>
                            <a:pt x="48020" y="67207"/>
                            <a:pt x="48857" y="66956"/>
                          </a:cubicBezTo>
                          <a:cubicBezTo>
                            <a:pt x="49380" y="66768"/>
                            <a:pt x="49924" y="66768"/>
                            <a:pt x="50447" y="66956"/>
                          </a:cubicBezTo>
                          <a:cubicBezTo>
                            <a:pt x="50636" y="66998"/>
                            <a:pt x="50782" y="67103"/>
                            <a:pt x="50971" y="67103"/>
                          </a:cubicBezTo>
                          <a:cubicBezTo>
                            <a:pt x="51724" y="67082"/>
                            <a:pt x="52310" y="67479"/>
                            <a:pt x="52833" y="67919"/>
                          </a:cubicBezTo>
                          <a:cubicBezTo>
                            <a:pt x="53251" y="68254"/>
                            <a:pt x="53670" y="68630"/>
                            <a:pt x="54025" y="68986"/>
                          </a:cubicBezTo>
                          <a:cubicBezTo>
                            <a:pt x="54528" y="69488"/>
                            <a:pt x="54486" y="70032"/>
                            <a:pt x="53879" y="70430"/>
                          </a:cubicBezTo>
                          <a:cubicBezTo>
                            <a:pt x="53335" y="70785"/>
                            <a:pt x="52749" y="71162"/>
                            <a:pt x="52038" y="71099"/>
                          </a:cubicBezTo>
                          <a:cubicBezTo>
                            <a:pt x="51912" y="71099"/>
                            <a:pt x="51787" y="71099"/>
                            <a:pt x="51682" y="71141"/>
                          </a:cubicBezTo>
                          <a:cubicBezTo>
                            <a:pt x="50929" y="71455"/>
                            <a:pt x="50134" y="71371"/>
                            <a:pt x="49359" y="71350"/>
                          </a:cubicBezTo>
                          <a:cubicBezTo>
                            <a:pt x="48648" y="71350"/>
                            <a:pt x="48020" y="71141"/>
                            <a:pt x="47476" y="70618"/>
                          </a:cubicBezTo>
                          <a:cubicBezTo>
                            <a:pt x="46953" y="70116"/>
                            <a:pt x="46346" y="69718"/>
                            <a:pt x="45802" y="69258"/>
                          </a:cubicBezTo>
                          <a:cubicBezTo>
                            <a:pt x="45656" y="69153"/>
                            <a:pt x="45551" y="68965"/>
                            <a:pt x="45551" y="68798"/>
                          </a:cubicBezTo>
                          <a:cubicBezTo>
                            <a:pt x="45530" y="68421"/>
                            <a:pt x="45530" y="68023"/>
                            <a:pt x="45300" y="67689"/>
                          </a:cubicBezTo>
                          <a:cubicBezTo>
                            <a:pt x="45196" y="67542"/>
                            <a:pt x="45217" y="67333"/>
                            <a:pt x="45217" y="67166"/>
                          </a:cubicBezTo>
                          <a:cubicBezTo>
                            <a:pt x="45217" y="65659"/>
                            <a:pt x="45237" y="64194"/>
                            <a:pt x="45279" y="62709"/>
                          </a:cubicBezTo>
                          <a:cubicBezTo>
                            <a:pt x="45279" y="62500"/>
                            <a:pt x="45321" y="62290"/>
                            <a:pt x="45342" y="62081"/>
                          </a:cubicBezTo>
                          <a:cubicBezTo>
                            <a:pt x="45489" y="61328"/>
                            <a:pt x="45635" y="60533"/>
                            <a:pt x="45802" y="59780"/>
                          </a:cubicBezTo>
                          <a:cubicBezTo>
                            <a:pt x="45823" y="59675"/>
                            <a:pt x="45844" y="59528"/>
                            <a:pt x="45802" y="59445"/>
                          </a:cubicBezTo>
                          <a:cubicBezTo>
                            <a:pt x="45761" y="59361"/>
                            <a:pt x="45614" y="59236"/>
                            <a:pt x="45530" y="59256"/>
                          </a:cubicBezTo>
                          <a:cubicBezTo>
                            <a:pt x="45321" y="59319"/>
                            <a:pt x="45112" y="59382"/>
                            <a:pt x="44965" y="59528"/>
                          </a:cubicBezTo>
                          <a:cubicBezTo>
                            <a:pt x="44756" y="59696"/>
                            <a:pt x="44589" y="59905"/>
                            <a:pt x="44401" y="60114"/>
                          </a:cubicBezTo>
                          <a:cubicBezTo>
                            <a:pt x="44296" y="60261"/>
                            <a:pt x="44233" y="60428"/>
                            <a:pt x="44129" y="60596"/>
                          </a:cubicBezTo>
                          <a:cubicBezTo>
                            <a:pt x="43564" y="61328"/>
                            <a:pt x="42915" y="61558"/>
                            <a:pt x="41869" y="61140"/>
                          </a:cubicBezTo>
                          <a:cubicBezTo>
                            <a:pt x="41095" y="60826"/>
                            <a:pt x="40362" y="60386"/>
                            <a:pt x="39944" y="59570"/>
                          </a:cubicBezTo>
                          <a:cubicBezTo>
                            <a:pt x="39797" y="59340"/>
                            <a:pt x="39630" y="59131"/>
                            <a:pt x="39442" y="58901"/>
                          </a:cubicBezTo>
                          <a:cubicBezTo>
                            <a:pt x="39211" y="59005"/>
                            <a:pt x="38960" y="59110"/>
                            <a:pt x="38730" y="59173"/>
                          </a:cubicBezTo>
                          <a:cubicBezTo>
                            <a:pt x="38437" y="59277"/>
                            <a:pt x="38207" y="59445"/>
                            <a:pt x="38061" y="59738"/>
                          </a:cubicBezTo>
                          <a:cubicBezTo>
                            <a:pt x="37977" y="59884"/>
                            <a:pt x="37851" y="60052"/>
                            <a:pt x="37705" y="60156"/>
                          </a:cubicBezTo>
                          <a:cubicBezTo>
                            <a:pt x="37224" y="60512"/>
                            <a:pt x="36701" y="60888"/>
                            <a:pt x="36115" y="61265"/>
                          </a:cubicBezTo>
                          <a:cubicBezTo>
                            <a:pt x="36136" y="62458"/>
                            <a:pt x="35759" y="63671"/>
                            <a:pt x="35864" y="64906"/>
                          </a:cubicBezTo>
                          <a:cubicBezTo>
                            <a:pt x="35885" y="65094"/>
                            <a:pt x="35906" y="65303"/>
                            <a:pt x="35822" y="65450"/>
                          </a:cubicBezTo>
                          <a:cubicBezTo>
                            <a:pt x="35592" y="66036"/>
                            <a:pt x="35592" y="66642"/>
                            <a:pt x="35571" y="67228"/>
                          </a:cubicBezTo>
                          <a:cubicBezTo>
                            <a:pt x="35550" y="67647"/>
                            <a:pt x="35362" y="67814"/>
                            <a:pt x="34943" y="67856"/>
                          </a:cubicBezTo>
                          <a:cubicBezTo>
                            <a:pt x="34734" y="67898"/>
                            <a:pt x="34525" y="67856"/>
                            <a:pt x="34253" y="67856"/>
                          </a:cubicBezTo>
                          <a:cubicBezTo>
                            <a:pt x="34232" y="68128"/>
                            <a:pt x="34253" y="68358"/>
                            <a:pt x="34148" y="68567"/>
                          </a:cubicBezTo>
                          <a:cubicBezTo>
                            <a:pt x="34085" y="68777"/>
                            <a:pt x="33897" y="68986"/>
                            <a:pt x="33730" y="69153"/>
                          </a:cubicBezTo>
                          <a:cubicBezTo>
                            <a:pt x="33562" y="69300"/>
                            <a:pt x="33353" y="69425"/>
                            <a:pt x="33165" y="69572"/>
                          </a:cubicBezTo>
                          <a:cubicBezTo>
                            <a:pt x="33081" y="69614"/>
                            <a:pt x="32997" y="69635"/>
                            <a:pt x="32934" y="69718"/>
                          </a:cubicBezTo>
                          <a:cubicBezTo>
                            <a:pt x="31951" y="70639"/>
                            <a:pt x="30779" y="70869"/>
                            <a:pt x="29503" y="70869"/>
                          </a:cubicBezTo>
                          <a:lnTo>
                            <a:pt x="28059" y="70869"/>
                          </a:lnTo>
                          <a:cubicBezTo>
                            <a:pt x="27306" y="70869"/>
                            <a:pt x="26720" y="70472"/>
                            <a:pt x="26302" y="69907"/>
                          </a:cubicBezTo>
                          <a:cubicBezTo>
                            <a:pt x="25779" y="69195"/>
                            <a:pt x="26134" y="68170"/>
                            <a:pt x="26929" y="67898"/>
                          </a:cubicBezTo>
                          <a:cubicBezTo>
                            <a:pt x="28080" y="67500"/>
                            <a:pt x="29231" y="67166"/>
                            <a:pt x="30444" y="67061"/>
                          </a:cubicBezTo>
                          <a:lnTo>
                            <a:pt x="30528" y="67061"/>
                          </a:lnTo>
                          <a:cubicBezTo>
                            <a:pt x="31574" y="66663"/>
                            <a:pt x="32662" y="66810"/>
                            <a:pt x="33771" y="66789"/>
                          </a:cubicBezTo>
                          <a:lnTo>
                            <a:pt x="34441" y="66789"/>
                          </a:lnTo>
                          <a:cubicBezTo>
                            <a:pt x="34504" y="66580"/>
                            <a:pt x="34525" y="66433"/>
                            <a:pt x="34566" y="66266"/>
                          </a:cubicBezTo>
                          <a:lnTo>
                            <a:pt x="34734" y="65554"/>
                          </a:lnTo>
                          <a:cubicBezTo>
                            <a:pt x="34776" y="65324"/>
                            <a:pt x="34859" y="65094"/>
                            <a:pt x="34859" y="64864"/>
                          </a:cubicBezTo>
                          <a:cubicBezTo>
                            <a:pt x="34859" y="64069"/>
                            <a:pt x="34985" y="63295"/>
                            <a:pt x="35131" y="62521"/>
                          </a:cubicBezTo>
                          <a:cubicBezTo>
                            <a:pt x="35173" y="62186"/>
                            <a:pt x="35194" y="61830"/>
                            <a:pt x="35236" y="61433"/>
                          </a:cubicBezTo>
                          <a:cubicBezTo>
                            <a:pt x="34943" y="61328"/>
                            <a:pt x="34671" y="61244"/>
                            <a:pt x="34441" y="61119"/>
                          </a:cubicBezTo>
                          <a:cubicBezTo>
                            <a:pt x="33981" y="60847"/>
                            <a:pt x="33520" y="60575"/>
                            <a:pt x="33499" y="59884"/>
                          </a:cubicBezTo>
                          <a:cubicBezTo>
                            <a:pt x="33478" y="59382"/>
                            <a:pt x="33269" y="58901"/>
                            <a:pt x="33102" y="58378"/>
                          </a:cubicBezTo>
                          <a:cubicBezTo>
                            <a:pt x="32976" y="58420"/>
                            <a:pt x="32851" y="58440"/>
                            <a:pt x="32725" y="58524"/>
                          </a:cubicBezTo>
                          <a:cubicBezTo>
                            <a:pt x="32411" y="58692"/>
                            <a:pt x="32097" y="58901"/>
                            <a:pt x="31784" y="59047"/>
                          </a:cubicBezTo>
                          <a:cubicBezTo>
                            <a:pt x="31616" y="59131"/>
                            <a:pt x="31407" y="59173"/>
                            <a:pt x="31302" y="59319"/>
                          </a:cubicBezTo>
                          <a:cubicBezTo>
                            <a:pt x="30842" y="59905"/>
                            <a:pt x="30172" y="59905"/>
                            <a:pt x="29503" y="59905"/>
                          </a:cubicBezTo>
                          <a:lnTo>
                            <a:pt x="28499" y="59905"/>
                          </a:lnTo>
                          <a:cubicBezTo>
                            <a:pt x="28185" y="59905"/>
                            <a:pt x="27913" y="59842"/>
                            <a:pt x="27662" y="59633"/>
                          </a:cubicBezTo>
                          <a:cubicBezTo>
                            <a:pt x="27515" y="59487"/>
                            <a:pt x="27348" y="59319"/>
                            <a:pt x="27327" y="59131"/>
                          </a:cubicBezTo>
                          <a:cubicBezTo>
                            <a:pt x="27243" y="58587"/>
                            <a:pt x="27243" y="58064"/>
                            <a:pt x="27515" y="57541"/>
                          </a:cubicBezTo>
                          <a:cubicBezTo>
                            <a:pt x="27934" y="56725"/>
                            <a:pt x="28436" y="55971"/>
                            <a:pt x="29105" y="55365"/>
                          </a:cubicBezTo>
                          <a:lnTo>
                            <a:pt x="29440" y="55030"/>
                          </a:lnTo>
                          <a:cubicBezTo>
                            <a:pt x="29315" y="54235"/>
                            <a:pt x="29336" y="53461"/>
                            <a:pt x="29545" y="52686"/>
                          </a:cubicBezTo>
                          <a:cubicBezTo>
                            <a:pt x="29649" y="52352"/>
                            <a:pt x="29754" y="52017"/>
                            <a:pt x="29900" y="51682"/>
                          </a:cubicBezTo>
                          <a:cubicBezTo>
                            <a:pt x="30235" y="50845"/>
                            <a:pt x="30591" y="50008"/>
                            <a:pt x="30905" y="49171"/>
                          </a:cubicBezTo>
                          <a:cubicBezTo>
                            <a:pt x="31177" y="48439"/>
                            <a:pt x="31470" y="47707"/>
                            <a:pt x="31825" y="46995"/>
                          </a:cubicBezTo>
                          <a:cubicBezTo>
                            <a:pt x="33311" y="44212"/>
                            <a:pt x="34441" y="41262"/>
                            <a:pt x="35675" y="38396"/>
                          </a:cubicBezTo>
                          <a:cubicBezTo>
                            <a:pt x="35487" y="38207"/>
                            <a:pt x="35382" y="38354"/>
                            <a:pt x="35257" y="38417"/>
                          </a:cubicBezTo>
                          <a:cubicBezTo>
                            <a:pt x="34022" y="38981"/>
                            <a:pt x="32788" y="39588"/>
                            <a:pt x="31574" y="40174"/>
                          </a:cubicBezTo>
                          <a:cubicBezTo>
                            <a:pt x="31428" y="40216"/>
                            <a:pt x="31281" y="40300"/>
                            <a:pt x="31156" y="40321"/>
                          </a:cubicBezTo>
                          <a:cubicBezTo>
                            <a:pt x="29817" y="40593"/>
                            <a:pt x="28478" y="40906"/>
                            <a:pt x="27118" y="40948"/>
                          </a:cubicBezTo>
                          <a:cubicBezTo>
                            <a:pt x="26511" y="40969"/>
                            <a:pt x="25925" y="40927"/>
                            <a:pt x="25318" y="40948"/>
                          </a:cubicBezTo>
                          <a:cubicBezTo>
                            <a:pt x="24251" y="41011"/>
                            <a:pt x="23310" y="40593"/>
                            <a:pt x="22431" y="40007"/>
                          </a:cubicBezTo>
                          <a:cubicBezTo>
                            <a:pt x="22263" y="39902"/>
                            <a:pt x="22096" y="39777"/>
                            <a:pt x="21908" y="39672"/>
                          </a:cubicBezTo>
                          <a:cubicBezTo>
                            <a:pt x="21887" y="39672"/>
                            <a:pt x="21866" y="39672"/>
                            <a:pt x="21761" y="39693"/>
                          </a:cubicBezTo>
                          <a:cubicBezTo>
                            <a:pt x="21740" y="39881"/>
                            <a:pt x="21698" y="40070"/>
                            <a:pt x="21698" y="40279"/>
                          </a:cubicBezTo>
                          <a:lnTo>
                            <a:pt x="21698" y="43794"/>
                          </a:lnTo>
                          <a:cubicBezTo>
                            <a:pt x="21698" y="44171"/>
                            <a:pt x="21678" y="44505"/>
                            <a:pt x="21489" y="44840"/>
                          </a:cubicBezTo>
                          <a:cubicBezTo>
                            <a:pt x="21322" y="45196"/>
                            <a:pt x="21259" y="45572"/>
                            <a:pt x="21154" y="45949"/>
                          </a:cubicBezTo>
                          <a:cubicBezTo>
                            <a:pt x="21113" y="46137"/>
                            <a:pt x="21050" y="46305"/>
                            <a:pt x="20945" y="46451"/>
                          </a:cubicBezTo>
                          <a:cubicBezTo>
                            <a:pt x="20422" y="46974"/>
                            <a:pt x="20108" y="47623"/>
                            <a:pt x="19794" y="48272"/>
                          </a:cubicBezTo>
                          <a:cubicBezTo>
                            <a:pt x="19606" y="48606"/>
                            <a:pt x="19355" y="48753"/>
                            <a:pt x="18978" y="48711"/>
                          </a:cubicBezTo>
                          <a:cubicBezTo>
                            <a:pt x="18727" y="48711"/>
                            <a:pt x="18518" y="48606"/>
                            <a:pt x="18392" y="48376"/>
                          </a:cubicBezTo>
                          <a:cubicBezTo>
                            <a:pt x="18330" y="48292"/>
                            <a:pt x="18309" y="48230"/>
                            <a:pt x="18288" y="48146"/>
                          </a:cubicBezTo>
                          <a:cubicBezTo>
                            <a:pt x="17995" y="47414"/>
                            <a:pt x="17681" y="46702"/>
                            <a:pt x="17200" y="46054"/>
                          </a:cubicBezTo>
                          <a:cubicBezTo>
                            <a:pt x="17095" y="45928"/>
                            <a:pt x="17032" y="45719"/>
                            <a:pt x="17032" y="45551"/>
                          </a:cubicBezTo>
                          <a:cubicBezTo>
                            <a:pt x="17032" y="45154"/>
                            <a:pt x="16844" y="44882"/>
                            <a:pt x="16530" y="44610"/>
                          </a:cubicBezTo>
                          <a:cubicBezTo>
                            <a:pt x="16781" y="43773"/>
                            <a:pt x="16719" y="42936"/>
                            <a:pt x="16509" y="42099"/>
                          </a:cubicBezTo>
                          <a:cubicBezTo>
                            <a:pt x="16447" y="41911"/>
                            <a:pt x="16405" y="41743"/>
                            <a:pt x="16426" y="41576"/>
                          </a:cubicBezTo>
                          <a:cubicBezTo>
                            <a:pt x="16447" y="41053"/>
                            <a:pt x="16363" y="40551"/>
                            <a:pt x="16007" y="40132"/>
                          </a:cubicBezTo>
                          <a:cubicBezTo>
                            <a:pt x="16049" y="40007"/>
                            <a:pt x="16091" y="39881"/>
                            <a:pt x="16133" y="39797"/>
                          </a:cubicBezTo>
                          <a:cubicBezTo>
                            <a:pt x="16509" y="39400"/>
                            <a:pt x="16468" y="38981"/>
                            <a:pt x="16258" y="38542"/>
                          </a:cubicBezTo>
                          <a:cubicBezTo>
                            <a:pt x="16216" y="38417"/>
                            <a:pt x="16154" y="38228"/>
                            <a:pt x="16216" y="38124"/>
                          </a:cubicBezTo>
                          <a:cubicBezTo>
                            <a:pt x="16363" y="37789"/>
                            <a:pt x="16258" y="37475"/>
                            <a:pt x="16237" y="37161"/>
                          </a:cubicBezTo>
                          <a:cubicBezTo>
                            <a:pt x="16196" y="36826"/>
                            <a:pt x="16154" y="36512"/>
                            <a:pt x="16196" y="36157"/>
                          </a:cubicBezTo>
                          <a:cubicBezTo>
                            <a:pt x="16196" y="34964"/>
                            <a:pt x="16216" y="33751"/>
                            <a:pt x="16216" y="32537"/>
                          </a:cubicBezTo>
                          <a:cubicBezTo>
                            <a:pt x="16216" y="32286"/>
                            <a:pt x="16216" y="32056"/>
                            <a:pt x="16091" y="31847"/>
                          </a:cubicBezTo>
                          <a:cubicBezTo>
                            <a:pt x="15903" y="31533"/>
                            <a:pt x="15986" y="31344"/>
                            <a:pt x="16258" y="31177"/>
                          </a:cubicBezTo>
                          <a:cubicBezTo>
                            <a:pt x="16865" y="30800"/>
                            <a:pt x="17493" y="30549"/>
                            <a:pt x="18204" y="30507"/>
                          </a:cubicBezTo>
                          <a:cubicBezTo>
                            <a:pt x="18748" y="30486"/>
                            <a:pt x="19292" y="30507"/>
                            <a:pt x="19815" y="30486"/>
                          </a:cubicBezTo>
                          <a:cubicBezTo>
                            <a:pt x="20338" y="30466"/>
                            <a:pt x="20694" y="30696"/>
                            <a:pt x="20861" y="31177"/>
                          </a:cubicBezTo>
                          <a:cubicBezTo>
                            <a:pt x="21113" y="31826"/>
                            <a:pt x="21531" y="32432"/>
                            <a:pt x="21426" y="33165"/>
                          </a:cubicBezTo>
                          <a:cubicBezTo>
                            <a:pt x="21866" y="34483"/>
                            <a:pt x="21657" y="35843"/>
                            <a:pt x="21698" y="37203"/>
                          </a:cubicBezTo>
                          <a:lnTo>
                            <a:pt x="21698" y="37977"/>
                          </a:lnTo>
                          <a:cubicBezTo>
                            <a:pt x="22117" y="38312"/>
                            <a:pt x="22514" y="38668"/>
                            <a:pt x="22933" y="39023"/>
                          </a:cubicBezTo>
                          <a:cubicBezTo>
                            <a:pt x="23665" y="39588"/>
                            <a:pt x="24502" y="39860"/>
                            <a:pt x="25444" y="39881"/>
                          </a:cubicBezTo>
                          <a:cubicBezTo>
                            <a:pt x="27118" y="39902"/>
                            <a:pt x="28771" y="39756"/>
                            <a:pt x="30382" y="39442"/>
                          </a:cubicBezTo>
                          <a:cubicBezTo>
                            <a:pt x="30696" y="39379"/>
                            <a:pt x="31051" y="39274"/>
                            <a:pt x="31323" y="39149"/>
                          </a:cubicBezTo>
                          <a:lnTo>
                            <a:pt x="34462" y="37726"/>
                          </a:lnTo>
                          <a:cubicBezTo>
                            <a:pt x="35173" y="37391"/>
                            <a:pt x="35822" y="36973"/>
                            <a:pt x="36303" y="36345"/>
                          </a:cubicBezTo>
                          <a:cubicBezTo>
                            <a:pt x="36240" y="36115"/>
                            <a:pt x="36073" y="36136"/>
                            <a:pt x="35926" y="36157"/>
                          </a:cubicBezTo>
                          <a:cubicBezTo>
                            <a:pt x="35027" y="36220"/>
                            <a:pt x="34148" y="35927"/>
                            <a:pt x="33290" y="35676"/>
                          </a:cubicBezTo>
                          <a:cubicBezTo>
                            <a:pt x="31909" y="35278"/>
                            <a:pt x="30654" y="34671"/>
                            <a:pt x="29482" y="33834"/>
                          </a:cubicBezTo>
                          <a:cubicBezTo>
                            <a:pt x="29168" y="33604"/>
                            <a:pt x="28792" y="33416"/>
                            <a:pt x="28478" y="33207"/>
                          </a:cubicBezTo>
                          <a:cubicBezTo>
                            <a:pt x="28164" y="32976"/>
                            <a:pt x="27871" y="32704"/>
                            <a:pt x="27536" y="32453"/>
                          </a:cubicBezTo>
                          <a:cubicBezTo>
                            <a:pt x="26699" y="32997"/>
                            <a:pt x="25779" y="32914"/>
                            <a:pt x="24879" y="32600"/>
                          </a:cubicBezTo>
                          <a:cubicBezTo>
                            <a:pt x="24105" y="32349"/>
                            <a:pt x="23351" y="32035"/>
                            <a:pt x="22577" y="31742"/>
                          </a:cubicBezTo>
                          <a:cubicBezTo>
                            <a:pt x="22473" y="31700"/>
                            <a:pt x="22326" y="31658"/>
                            <a:pt x="22263" y="31595"/>
                          </a:cubicBezTo>
                          <a:cubicBezTo>
                            <a:pt x="21050" y="30654"/>
                            <a:pt x="20317" y="29461"/>
                            <a:pt x="20422" y="27871"/>
                          </a:cubicBezTo>
                          <a:cubicBezTo>
                            <a:pt x="20443" y="27557"/>
                            <a:pt x="20548" y="27306"/>
                            <a:pt x="20799" y="27055"/>
                          </a:cubicBezTo>
                          <a:cubicBezTo>
                            <a:pt x="21154" y="26678"/>
                            <a:pt x="21594" y="26365"/>
                            <a:pt x="22075" y="26176"/>
                          </a:cubicBezTo>
                          <a:cubicBezTo>
                            <a:pt x="22096" y="25360"/>
                            <a:pt x="22180" y="24628"/>
                            <a:pt x="22117" y="23875"/>
                          </a:cubicBezTo>
                          <a:cubicBezTo>
                            <a:pt x="22096" y="23268"/>
                            <a:pt x="21950" y="22661"/>
                            <a:pt x="21866" y="22075"/>
                          </a:cubicBezTo>
                          <a:cubicBezTo>
                            <a:pt x="21782" y="21510"/>
                            <a:pt x="21740" y="20987"/>
                            <a:pt x="21698" y="20443"/>
                          </a:cubicBezTo>
                          <a:cubicBezTo>
                            <a:pt x="21698" y="19146"/>
                            <a:pt x="21678" y="17849"/>
                            <a:pt x="21887" y="16551"/>
                          </a:cubicBezTo>
                          <a:cubicBezTo>
                            <a:pt x="22012" y="15756"/>
                            <a:pt x="22117" y="15003"/>
                            <a:pt x="22494" y="14271"/>
                          </a:cubicBezTo>
                          <a:cubicBezTo>
                            <a:pt x="22703" y="13873"/>
                            <a:pt x="22849" y="13434"/>
                            <a:pt x="23038" y="12994"/>
                          </a:cubicBezTo>
                          <a:cubicBezTo>
                            <a:pt x="22535" y="12764"/>
                            <a:pt x="22096" y="12576"/>
                            <a:pt x="21573" y="12346"/>
                          </a:cubicBezTo>
                          <a:cubicBezTo>
                            <a:pt x="21468" y="12576"/>
                            <a:pt x="21343" y="12806"/>
                            <a:pt x="21238" y="13036"/>
                          </a:cubicBezTo>
                          <a:cubicBezTo>
                            <a:pt x="20589" y="14585"/>
                            <a:pt x="19753" y="16007"/>
                            <a:pt x="18748" y="17367"/>
                          </a:cubicBezTo>
                          <a:cubicBezTo>
                            <a:pt x="18204" y="18121"/>
                            <a:pt x="17681" y="18874"/>
                            <a:pt x="16991" y="19564"/>
                          </a:cubicBezTo>
                          <a:cubicBezTo>
                            <a:pt x="16363" y="20150"/>
                            <a:pt x="15693" y="20715"/>
                            <a:pt x="14961" y="21196"/>
                          </a:cubicBezTo>
                          <a:cubicBezTo>
                            <a:pt x="14229" y="21699"/>
                            <a:pt x="13434" y="21908"/>
                            <a:pt x="12576" y="21929"/>
                          </a:cubicBezTo>
                          <a:cubicBezTo>
                            <a:pt x="11530" y="21971"/>
                            <a:pt x="10462" y="21971"/>
                            <a:pt x="9416" y="21929"/>
                          </a:cubicBezTo>
                          <a:cubicBezTo>
                            <a:pt x="9081" y="21929"/>
                            <a:pt x="8768" y="21887"/>
                            <a:pt x="8412" y="21803"/>
                          </a:cubicBezTo>
                          <a:cubicBezTo>
                            <a:pt x="6780" y="21447"/>
                            <a:pt x="5148" y="20945"/>
                            <a:pt x="3579" y="20255"/>
                          </a:cubicBezTo>
                          <a:cubicBezTo>
                            <a:pt x="3223" y="20108"/>
                            <a:pt x="2846" y="20004"/>
                            <a:pt x="2428" y="20025"/>
                          </a:cubicBezTo>
                          <a:cubicBezTo>
                            <a:pt x="1967" y="20046"/>
                            <a:pt x="1465" y="20025"/>
                            <a:pt x="984" y="20025"/>
                          </a:cubicBezTo>
                          <a:cubicBezTo>
                            <a:pt x="817" y="20025"/>
                            <a:pt x="628" y="20004"/>
                            <a:pt x="440" y="19983"/>
                          </a:cubicBezTo>
                          <a:cubicBezTo>
                            <a:pt x="231" y="19941"/>
                            <a:pt x="126" y="19815"/>
                            <a:pt x="84" y="19627"/>
                          </a:cubicBezTo>
                          <a:cubicBezTo>
                            <a:pt x="1" y="19397"/>
                            <a:pt x="84" y="19209"/>
                            <a:pt x="252" y="19083"/>
                          </a:cubicBezTo>
                          <a:cubicBezTo>
                            <a:pt x="545" y="18874"/>
                            <a:pt x="879" y="18727"/>
                            <a:pt x="1277" y="18727"/>
                          </a:cubicBezTo>
                          <a:cubicBezTo>
                            <a:pt x="1612" y="18727"/>
                            <a:pt x="1967" y="18665"/>
                            <a:pt x="2281" y="18748"/>
                          </a:cubicBezTo>
                          <a:cubicBezTo>
                            <a:pt x="2721" y="18832"/>
                            <a:pt x="3076" y="18686"/>
                            <a:pt x="3474" y="18518"/>
                          </a:cubicBezTo>
                          <a:cubicBezTo>
                            <a:pt x="4081" y="18225"/>
                            <a:pt x="4688" y="17995"/>
                            <a:pt x="5315" y="17723"/>
                          </a:cubicBezTo>
                          <a:cubicBezTo>
                            <a:pt x="5671" y="17577"/>
                            <a:pt x="5985" y="17326"/>
                            <a:pt x="6194" y="16991"/>
                          </a:cubicBezTo>
                          <a:cubicBezTo>
                            <a:pt x="6508" y="16551"/>
                            <a:pt x="6801" y="16070"/>
                            <a:pt x="7136" y="15652"/>
                          </a:cubicBezTo>
                          <a:cubicBezTo>
                            <a:pt x="7742" y="14877"/>
                            <a:pt x="7680" y="14041"/>
                            <a:pt x="7366" y="13183"/>
                          </a:cubicBezTo>
                          <a:cubicBezTo>
                            <a:pt x="7094" y="12450"/>
                            <a:pt x="6738" y="11739"/>
                            <a:pt x="6592" y="10944"/>
                          </a:cubicBezTo>
                          <a:cubicBezTo>
                            <a:pt x="6466" y="10274"/>
                            <a:pt x="6466" y="9647"/>
                            <a:pt x="6717" y="8998"/>
                          </a:cubicBezTo>
                          <a:cubicBezTo>
                            <a:pt x="7010" y="8224"/>
                            <a:pt x="7449" y="7533"/>
                            <a:pt x="8035" y="6926"/>
                          </a:cubicBezTo>
                          <a:cubicBezTo>
                            <a:pt x="8245" y="6717"/>
                            <a:pt x="8496" y="6529"/>
                            <a:pt x="8663" y="6278"/>
                          </a:cubicBezTo>
                          <a:cubicBezTo>
                            <a:pt x="9144" y="5483"/>
                            <a:pt x="9877" y="4960"/>
                            <a:pt x="10693" y="4520"/>
                          </a:cubicBezTo>
                          <a:cubicBezTo>
                            <a:pt x="11048" y="4311"/>
                            <a:pt x="11383" y="3997"/>
                            <a:pt x="11718" y="3767"/>
                          </a:cubicBezTo>
                          <a:cubicBezTo>
                            <a:pt x="12074" y="3495"/>
                            <a:pt x="12471" y="3244"/>
                            <a:pt x="12869" y="3035"/>
                          </a:cubicBezTo>
                          <a:cubicBezTo>
                            <a:pt x="14375" y="2198"/>
                            <a:pt x="16049" y="1905"/>
                            <a:pt x="17744" y="1926"/>
                          </a:cubicBezTo>
                          <a:cubicBezTo>
                            <a:pt x="18999" y="1947"/>
                            <a:pt x="20213" y="2261"/>
                            <a:pt x="21364" y="2742"/>
                          </a:cubicBezTo>
                          <a:cubicBezTo>
                            <a:pt x="22180" y="3077"/>
                            <a:pt x="22807" y="3725"/>
                            <a:pt x="23289" y="4458"/>
                          </a:cubicBezTo>
                          <a:cubicBezTo>
                            <a:pt x="23372" y="4604"/>
                            <a:pt x="23435" y="4730"/>
                            <a:pt x="23498" y="4834"/>
                          </a:cubicBezTo>
                          <a:cubicBezTo>
                            <a:pt x="23707" y="4918"/>
                            <a:pt x="23812" y="4771"/>
                            <a:pt x="23916" y="4667"/>
                          </a:cubicBezTo>
                          <a:lnTo>
                            <a:pt x="25255" y="3579"/>
                          </a:lnTo>
                          <a:cubicBezTo>
                            <a:pt x="25548" y="3349"/>
                            <a:pt x="25883" y="3244"/>
                            <a:pt x="26260" y="3265"/>
                          </a:cubicBezTo>
                          <a:cubicBezTo>
                            <a:pt x="26595" y="3286"/>
                            <a:pt x="26908" y="3286"/>
                            <a:pt x="27243" y="3307"/>
                          </a:cubicBezTo>
                          <a:cubicBezTo>
                            <a:pt x="27662" y="3369"/>
                            <a:pt x="28080" y="3390"/>
                            <a:pt x="28499" y="3307"/>
                          </a:cubicBezTo>
                          <a:cubicBezTo>
                            <a:pt x="28896" y="3244"/>
                            <a:pt x="29294" y="3286"/>
                            <a:pt x="29608" y="3600"/>
                          </a:cubicBezTo>
                          <a:cubicBezTo>
                            <a:pt x="29921" y="3913"/>
                            <a:pt x="30214" y="3893"/>
                            <a:pt x="30570" y="3662"/>
                          </a:cubicBezTo>
                          <a:cubicBezTo>
                            <a:pt x="31533" y="3035"/>
                            <a:pt x="32474" y="2407"/>
                            <a:pt x="33478" y="1821"/>
                          </a:cubicBezTo>
                          <a:cubicBezTo>
                            <a:pt x="34294" y="1361"/>
                            <a:pt x="35090" y="859"/>
                            <a:pt x="35968" y="524"/>
                          </a:cubicBezTo>
                          <a:cubicBezTo>
                            <a:pt x="36659" y="231"/>
                            <a:pt x="37433" y="1"/>
                            <a:pt x="38228" y="1"/>
                          </a:cubicBezTo>
                          <a:cubicBezTo>
                            <a:pt x="39170" y="22"/>
                            <a:pt x="40111" y="1"/>
                            <a:pt x="41053" y="1"/>
                          </a:cubicBezTo>
                          <a:cubicBezTo>
                            <a:pt x="42183" y="1"/>
                            <a:pt x="43292" y="22"/>
                            <a:pt x="44401" y="168"/>
                          </a:cubicBezTo>
                          <a:cubicBezTo>
                            <a:pt x="45489" y="336"/>
                            <a:pt x="46577" y="377"/>
                            <a:pt x="47623" y="566"/>
                          </a:cubicBezTo>
                          <a:cubicBezTo>
                            <a:pt x="48250" y="670"/>
                            <a:pt x="48815" y="942"/>
                            <a:pt x="49422" y="1152"/>
                          </a:cubicBezTo>
                          <a:cubicBezTo>
                            <a:pt x="49694" y="1214"/>
                            <a:pt x="49945" y="1319"/>
                            <a:pt x="50217" y="1382"/>
                          </a:cubicBezTo>
                          <a:cubicBezTo>
                            <a:pt x="50657" y="1424"/>
                            <a:pt x="51012" y="1612"/>
                            <a:pt x="51326" y="1926"/>
                          </a:cubicBezTo>
                          <a:cubicBezTo>
                            <a:pt x="51682" y="2261"/>
                            <a:pt x="52038" y="2470"/>
                            <a:pt x="52477" y="2574"/>
                          </a:cubicBezTo>
                          <a:cubicBezTo>
                            <a:pt x="52540" y="2616"/>
                            <a:pt x="52582" y="2637"/>
                            <a:pt x="52644" y="2637"/>
                          </a:cubicBezTo>
                          <a:cubicBezTo>
                            <a:pt x="53147" y="2742"/>
                            <a:pt x="53398" y="3244"/>
                            <a:pt x="53816" y="3453"/>
                          </a:cubicBezTo>
                          <a:cubicBezTo>
                            <a:pt x="54256" y="3662"/>
                            <a:pt x="54716" y="3809"/>
                            <a:pt x="54946" y="4311"/>
                          </a:cubicBezTo>
                          <a:cubicBezTo>
                            <a:pt x="54988" y="4437"/>
                            <a:pt x="55155" y="4499"/>
                            <a:pt x="55281" y="4604"/>
                          </a:cubicBezTo>
                          <a:cubicBezTo>
                            <a:pt x="56034" y="5169"/>
                            <a:pt x="56662" y="5818"/>
                            <a:pt x="57080" y="6717"/>
                          </a:cubicBezTo>
                          <a:cubicBezTo>
                            <a:pt x="57436" y="7450"/>
                            <a:pt x="57875" y="8119"/>
                            <a:pt x="58273" y="8831"/>
                          </a:cubicBezTo>
                          <a:cubicBezTo>
                            <a:pt x="58629" y="9354"/>
                            <a:pt x="58817" y="10044"/>
                            <a:pt x="59005" y="10797"/>
                          </a:cubicBezTo>
                          <a:close/>
                          <a:moveTo>
                            <a:pt x="25214" y="27683"/>
                          </a:moveTo>
                          <a:cubicBezTo>
                            <a:pt x="25360" y="27955"/>
                            <a:pt x="25444" y="28059"/>
                            <a:pt x="25527" y="28185"/>
                          </a:cubicBezTo>
                          <a:cubicBezTo>
                            <a:pt x="26197" y="29294"/>
                            <a:pt x="27055" y="30173"/>
                            <a:pt x="27976" y="31093"/>
                          </a:cubicBezTo>
                          <a:cubicBezTo>
                            <a:pt x="28582" y="31679"/>
                            <a:pt x="29252" y="32181"/>
                            <a:pt x="29942" y="32683"/>
                          </a:cubicBezTo>
                          <a:cubicBezTo>
                            <a:pt x="31156" y="33520"/>
                            <a:pt x="32453" y="34085"/>
                            <a:pt x="33834" y="34546"/>
                          </a:cubicBezTo>
                          <a:cubicBezTo>
                            <a:pt x="34985" y="34901"/>
                            <a:pt x="36136" y="35048"/>
                            <a:pt x="37307" y="34860"/>
                          </a:cubicBezTo>
                          <a:cubicBezTo>
                            <a:pt x="37391" y="34839"/>
                            <a:pt x="37496" y="34797"/>
                            <a:pt x="37579" y="34839"/>
                          </a:cubicBezTo>
                          <a:cubicBezTo>
                            <a:pt x="38458" y="35111"/>
                            <a:pt x="39379" y="35006"/>
                            <a:pt x="40279" y="35090"/>
                          </a:cubicBezTo>
                          <a:cubicBezTo>
                            <a:pt x="41241" y="35173"/>
                            <a:pt x="42204" y="35111"/>
                            <a:pt x="43145" y="34839"/>
                          </a:cubicBezTo>
                          <a:cubicBezTo>
                            <a:pt x="43417" y="34755"/>
                            <a:pt x="43668" y="34797"/>
                            <a:pt x="43961" y="34839"/>
                          </a:cubicBezTo>
                          <a:cubicBezTo>
                            <a:pt x="45154" y="34964"/>
                            <a:pt x="46367" y="35006"/>
                            <a:pt x="47539" y="34671"/>
                          </a:cubicBezTo>
                          <a:cubicBezTo>
                            <a:pt x="47748" y="34608"/>
                            <a:pt x="47958" y="34608"/>
                            <a:pt x="48167" y="34567"/>
                          </a:cubicBezTo>
                          <a:cubicBezTo>
                            <a:pt x="48460" y="34525"/>
                            <a:pt x="48774" y="34462"/>
                            <a:pt x="49025" y="34378"/>
                          </a:cubicBezTo>
                          <a:cubicBezTo>
                            <a:pt x="49527" y="34232"/>
                            <a:pt x="50008" y="34043"/>
                            <a:pt x="50468" y="33834"/>
                          </a:cubicBezTo>
                          <a:cubicBezTo>
                            <a:pt x="50782" y="33709"/>
                            <a:pt x="51096" y="33562"/>
                            <a:pt x="51368" y="33395"/>
                          </a:cubicBezTo>
                          <a:cubicBezTo>
                            <a:pt x="52059" y="32914"/>
                            <a:pt x="52749" y="32411"/>
                            <a:pt x="53419" y="31930"/>
                          </a:cubicBezTo>
                          <a:cubicBezTo>
                            <a:pt x="53523" y="31847"/>
                            <a:pt x="53628" y="31763"/>
                            <a:pt x="53732" y="31742"/>
                          </a:cubicBezTo>
                          <a:cubicBezTo>
                            <a:pt x="54235" y="31616"/>
                            <a:pt x="54548" y="31219"/>
                            <a:pt x="54862" y="30884"/>
                          </a:cubicBezTo>
                          <a:cubicBezTo>
                            <a:pt x="55072" y="30612"/>
                            <a:pt x="55281" y="30361"/>
                            <a:pt x="55490" y="30110"/>
                          </a:cubicBezTo>
                          <a:cubicBezTo>
                            <a:pt x="56745" y="28750"/>
                            <a:pt x="57813" y="27264"/>
                            <a:pt x="58587" y="25569"/>
                          </a:cubicBezTo>
                          <a:cubicBezTo>
                            <a:pt x="58733" y="25193"/>
                            <a:pt x="58942" y="24858"/>
                            <a:pt x="59110" y="24523"/>
                          </a:cubicBezTo>
                          <a:cubicBezTo>
                            <a:pt x="59214" y="24314"/>
                            <a:pt x="59319" y="24084"/>
                            <a:pt x="59361" y="23833"/>
                          </a:cubicBezTo>
                          <a:cubicBezTo>
                            <a:pt x="59591" y="22996"/>
                            <a:pt x="59800" y="22138"/>
                            <a:pt x="59989" y="21280"/>
                          </a:cubicBezTo>
                          <a:cubicBezTo>
                            <a:pt x="60051" y="21071"/>
                            <a:pt x="60093" y="20841"/>
                            <a:pt x="60051" y="20652"/>
                          </a:cubicBezTo>
                          <a:cubicBezTo>
                            <a:pt x="59884" y="20129"/>
                            <a:pt x="60010" y="19627"/>
                            <a:pt x="60051" y="19146"/>
                          </a:cubicBezTo>
                          <a:cubicBezTo>
                            <a:pt x="60072" y="18581"/>
                            <a:pt x="60156" y="18037"/>
                            <a:pt x="60156" y="17514"/>
                          </a:cubicBezTo>
                          <a:cubicBezTo>
                            <a:pt x="60114" y="17012"/>
                            <a:pt x="60072" y="16468"/>
                            <a:pt x="59905" y="16007"/>
                          </a:cubicBezTo>
                          <a:cubicBezTo>
                            <a:pt x="59654" y="15191"/>
                            <a:pt x="59277" y="14375"/>
                            <a:pt x="58942" y="13517"/>
                          </a:cubicBezTo>
                          <a:cubicBezTo>
                            <a:pt x="58587" y="13748"/>
                            <a:pt x="58273" y="13957"/>
                            <a:pt x="57959" y="14187"/>
                          </a:cubicBezTo>
                          <a:cubicBezTo>
                            <a:pt x="56034" y="14250"/>
                            <a:pt x="56034" y="14271"/>
                            <a:pt x="54507" y="13873"/>
                          </a:cubicBezTo>
                          <a:cubicBezTo>
                            <a:pt x="53732" y="13664"/>
                            <a:pt x="53000" y="13329"/>
                            <a:pt x="52435" y="12785"/>
                          </a:cubicBezTo>
                          <a:cubicBezTo>
                            <a:pt x="51828" y="12220"/>
                            <a:pt x="51222" y="11676"/>
                            <a:pt x="50803" y="10944"/>
                          </a:cubicBezTo>
                          <a:cubicBezTo>
                            <a:pt x="50740" y="10818"/>
                            <a:pt x="50594" y="10735"/>
                            <a:pt x="50468" y="10609"/>
                          </a:cubicBezTo>
                          <a:cubicBezTo>
                            <a:pt x="50343" y="10818"/>
                            <a:pt x="50259" y="10965"/>
                            <a:pt x="50155" y="11111"/>
                          </a:cubicBezTo>
                          <a:cubicBezTo>
                            <a:pt x="49757" y="11760"/>
                            <a:pt x="49213" y="12116"/>
                            <a:pt x="48439" y="11990"/>
                          </a:cubicBezTo>
                          <a:cubicBezTo>
                            <a:pt x="48167" y="11969"/>
                            <a:pt x="47874" y="11927"/>
                            <a:pt x="47623" y="11864"/>
                          </a:cubicBezTo>
                          <a:cubicBezTo>
                            <a:pt x="46723" y="11634"/>
                            <a:pt x="45928" y="11279"/>
                            <a:pt x="45196" y="10693"/>
                          </a:cubicBezTo>
                          <a:cubicBezTo>
                            <a:pt x="44924" y="10484"/>
                            <a:pt x="44631" y="10295"/>
                            <a:pt x="44380" y="10086"/>
                          </a:cubicBezTo>
                          <a:cubicBezTo>
                            <a:pt x="43836" y="9605"/>
                            <a:pt x="43271" y="9144"/>
                            <a:pt x="42999" y="8433"/>
                          </a:cubicBezTo>
                          <a:cubicBezTo>
                            <a:pt x="42936" y="8328"/>
                            <a:pt x="42915" y="8203"/>
                            <a:pt x="42706" y="8203"/>
                          </a:cubicBezTo>
                          <a:cubicBezTo>
                            <a:pt x="42685" y="8307"/>
                            <a:pt x="42622" y="8412"/>
                            <a:pt x="42643" y="8517"/>
                          </a:cubicBezTo>
                          <a:cubicBezTo>
                            <a:pt x="42706" y="9898"/>
                            <a:pt x="42287" y="11132"/>
                            <a:pt x="41660" y="12325"/>
                          </a:cubicBezTo>
                          <a:cubicBezTo>
                            <a:pt x="40592" y="14417"/>
                            <a:pt x="40592" y="14417"/>
                            <a:pt x="38919" y="16133"/>
                          </a:cubicBezTo>
                          <a:cubicBezTo>
                            <a:pt x="37977" y="17095"/>
                            <a:pt x="36889" y="17744"/>
                            <a:pt x="35508" y="17744"/>
                          </a:cubicBezTo>
                          <a:cubicBezTo>
                            <a:pt x="35466" y="17744"/>
                            <a:pt x="35403" y="17807"/>
                            <a:pt x="35278" y="17828"/>
                          </a:cubicBezTo>
                          <a:cubicBezTo>
                            <a:pt x="35173" y="18058"/>
                            <a:pt x="35069" y="18330"/>
                            <a:pt x="34943" y="18602"/>
                          </a:cubicBezTo>
                          <a:cubicBezTo>
                            <a:pt x="34357" y="19857"/>
                            <a:pt x="33834" y="21155"/>
                            <a:pt x="32746" y="22096"/>
                          </a:cubicBezTo>
                          <a:cubicBezTo>
                            <a:pt x="32244" y="22515"/>
                            <a:pt x="31805" y="22933"/>
                            <a:pt x="31177" y="23100"/>
                          </a:cubicBezTo>
                          <a:cubicBezTo>
                            <a:pt x="30800" y="23205"/>
                            <a:pt x="30444" y="23393"/>
                            <a:pt x="30089" y="23519"/>
                          </a:cubicBezTo>
                          <a:cubicBezTo>
                            <a:pt x="30047" y="23875"/>
                            <a:pt x="30068" y="24230"/>
                            <a:pt x="29942" y="24502"/>
                          </a:cubicBezTo>
                          <a:cubicBezTo>
                            <a:pt x="29545" y="25277"/>
                            <a:pt x="29001" y="25988"/>
                            <a:pt x="28206" y="26427"/>
                          </a:cubicBezTo>
                          <a:cubicBezTo>
                            <a:pt x="27327" y="26992"/>
                            <a:pt x="26448" y="27578"/>
                            <a:pt x="25214" y="27683"/>
                          </a:cubicBezTo>
                          <a:close/>
                          <a:moveTo>
                            <a:pt x="34420" y="17618"/>
                          </a:moveTo>
                          <a:cubicBezTo>
                            <a:pt x="33813" y="16991"/>
                            <a:pt x="33583" y="16279"/>
                            <a:pt x="33520" y="15589"/>
                          </a:cubicBezTo>
                          <a:cubicBezTo>
                            <a:pt x="33478" y="14898"/>
                            <a:pt x="33499" y="14187"/>
                            <a:pt x="33520" y="13517"/>
                          </a:cubicBezTo>
                          <a:cubicBezTo>
                            <a:pt x="33520" y="13392"/>
                            <a:pt x="33604" y="13225"/>
                            <a:pt x="33709" y="13120"/>
                          </a:cubicBezTo>
                          <a:cubicBezTo>
                            <a:pt x="34022" y="12827"/>
                            <a:pt x="34818" y="12932"/>
                            <a:pt x="34964" y="13329"/>
                          </a:cubicBezTo>
                          <a:cubicBezTo>
                            <a:pt x="35131" y="13748"/>
                            <a:pt x="35257" y="14187"/>
                            <a:pt x="35341" y="14647"/>
                          </a:cubicBezTo>
                          <a:cubicBezTo>
                            <a:pt x="35466" y="15296"/>
                            <a:pt x="35508" y="15945"/>
                            <a:pt x="35592" y="16572"/>
                          </a:cubicBezTo>
                          <a:cubicBezTo>
                            <a:pt x="35906" y="16740"/>
                            <a:pt x="36178" y="16740"/>
                            <a:pt x="36429" y="16593"/>
                          </a:cubicBezTo>
                          <a:cubicBezTo>
                            <a:pt x="37015" y="16342"/>
                            <a:pt x="37600" y="16133"/>
                            <a:pt x="38082" y="15693"/>
                          </a:cubicBezTo>
                          <a:cubicBezTo>
                            <a:pt x="39839" y="14041"/>
                            <a:pt x="39839" y="14061"/>
                            <a:pt x="41032" y="11948"/>
                          </a:cubicBezTo>
                          <a:cubicBezTo>
                            <a:pt x="41116" y="11823"/>
                            <a:pt x="41199" y="11676"/>
                            <a:pt x="41241" y="11551"/>
                          </a:cubicBezTo>
                          <a:cubicBezTo>
                            <a:pt x="41701" y="10484"/>
                            <a:pt x="42204" y="9416"/>
                            <a:pt x="42120" y="8182"/>
                          </a:cubicBezTo>
                          <a:cubicBezTo>
                            <a:pt x="42099" y="7889"/>
                            <a:pt x="42266" y="7596"/>
                            <a:pt x="42329" y="7261"/>
                          </a:cubicBezTo>
                          <a:cubicBezTo>
                            <a:pt x="42183" y="7010"/>
                            <a:pt x="41994" y="6717"/>
                            <a:pt x="41806" y="6382"/>
                          </a:cubicBezTo>
                          <a:cubicBezTo>
                            <a:pt x="41660" y="6090"/>
                            <a:pt x="41680" y="5797"/>
                            <a:pt x="41890" y="5546"/>
                          </a:cubicBezTo>
                          <a:cubicBezTo>
                            <a:pt x="42057" y="5336"/>
                            <a:pt x="42371" y="5357"/>
                            <a:pt x="42496" y="5587"/>
                          </a:cubicBezTo>
                          <a:cubicBezTo>
                            <a:pt x="42685" y="5922"/>
                            <a:pt x="42852" y="6278"/>
                            <a:pt x="43061" y="6613"/>
                          </a:cubicBezTo>
                          <a:cubicBezTo>
                            <a:pt x="43375" y="7136"/>
                            <a:pt x="43689" y="7638"/>
                            <a:pt x="44003" y="8161"/>
                          </a:cubicBezTo>
                          <a:cubicBezTo>
                            <a:pt x="44170" y="8391"/>
                            <a:pt x="44296" y="8600"/>
                            <a:pt x="44484" y="8810"/>
                          </a:cubicBezTo>
                          <a:cubicBezTo>
                            <a:pt x="45133" y="9479"/>
                            <a:pt x="45928" y="10002"/>
                            <a:pt x="46723" y="10484"/>
                          </a:cubicBezTo>
                          <a:cubicBezTo>
                            <a:pt x="47288" y="10797"/>
                            <a:pt x="47874" y="10986"/>
                            <a:pt x="48543" y="11028"/>
                          </a:cubicBezTo>
                          <a:cubicBezTo>
                            <a:pt x="49171" y="11090"/>
                            <a:pt x="49443" y="10630"/>
                            <a:pt x="49527" y="10191"/>
                          </a:cubicBezTo>
                          <a:cubicBezTo>
                            <a:pt x="49548" y="10044"/>
                            <a:pt x="49527" y="9877"/>
                            <a:pt x="49548" y="9751"/>
                          </a:cubicBezTo>
                          <a:cubicBezTo>
                            <a:pt x="49548" y="9626"/>
                            <a:pt x="49548" y="9521"/>
                            <a:pt x="49590" y="9375"/>
                          </a:cubicBezTo>
                          <a:cubicBezTo>
                            <a:pt x="49694" y="8935"/>
                            <a:pt x="50217" y="8747"/>
                            <a:pt x="50573" y="9040"/>
                          </a:cubicBezTo>
                          <a:cubicBezTo>
                            <a:pt x="50678" y="9144"/>
                            <a:pt x="50761" y="9270"/>
                            <a:pt x="50866" y="9375"/>
                          </a:cubicBezTo>
                          <a:cubicBezTo>
                            <a:pt x="51515" y="10149"/>
                            <a:pt x="52100" y="10944"/>
                            <a:pt x="52770" y="11655"/>
                          </a:cubicBezTo>
                          <a:cubicBezTo>
                            <a:pt x="53670" y="12576"/>
                            <a:pt x="54841" y="12869"/>
                            <a:pt x="55992" y="13183"/>
                          </a:cubicBezTo>
                          <a:cubicBezTo>
                            <a:pt x="56097" y="13204"/>
                            <a:pt x="56222" y="13183"/>
                            <a:pt x="56348" y="13141"/>
                          </a:cubicBezTo>
                          <a:cubicBezTo>
                            <a:pt x="56808" y="13099"/>
                            <a:pt x="57248" y="13015"/>
                            <a:pt x="57708" y="13015"/>
                          </a:cubicBezTo>
                          <a:cubicBezTo>
                            <a:pt x="58315" y="13015"/>
                            <a:pt x="58817" y="12764"/>
                            <a:pt x="59277" y="12304"/>
                          </a:cubicBezTo>
                          <a:cubicBezTo>
                            <a:pt x="59173" y="12095"/>
                            <a:pt x="59110" y="11864"/>
                            <a:pt x="58942" y="11676"/>
                          </a:cubicBezTo>
                          <a:cubicBezTo>
                            <a:pt x="58629" y="11300"/>
                            <a:pt x="58419" y="10881"/>
                            <a:pt x="58273" y="10400"/>
                          </a:cubicBezTo>
                          <a:cubicBezTo>
                            <a:pt x="58126" y="10065"/>
                            <a:pt x="58022" y="9688"/>
                            <a:pt x="57813" y="9416"/>
                          </a:cubicBezTo>
                          <a:cubicBezTo>
                            <a:pt x="57289" y="8684"/>
                            <a:pt x="56976" y="7784"/>
                            <a:pt x="56306" y="7157"/>
                          </a:cubicBezTo>
                          <a:cubicBezTo>
                            <a:pt x="56222" y="7073"/>
                            <a:pt x="56181" y="6947"/>
                            <a:pt x="56118" y="6843"/>
                          </a:cubicBezTo>
                          <a:cubicBezTo>
                            <a:pt x="55804" y="6173"/>
                            <a:pt x="55260" y="5692"/>
                            <a:pt x="54674" y="5253"/>
                          </a:cubicBezTo>
                          <a:cubicBezTo>
                            <a:pt x="54528" y="5148"/>
                            <a:pt x="54339" y="5064"/>
                            <a:pt x="54256" y="4918"/>
                          </a:cubicBezTo>
                          <a:cubicBezTo>
                            <a:pt x="54046" y="4520"/>
                            <a:pt x="53691" y="4311"/>
                            <a:pt x="53293" y="4123"/>
                          </a:cubicBezTo>
                          <a:cubicBezTo>
                            <a:pt x="53147" y="4039"/>
                            <a:pt x="52979" y="3934"/>
                            <a:pt x="52854" y="3809"/>
                          </a:cubicBezTo>
                          <a:cubicBezTo>
                            <a:pt x="52582" y="3558"/>
                            <a:pt x="52310" y="3369"/>
                            <a:pt x="51933" y="3265"/>
                          </a:cubicBezTo>
                          <a:cubicBezTo>
                            <a:pt x="51515" y="3139"/>
                            <a:pt x="51117" y="2888"/>
                            <a:pt x="50782" y="2553"/>
                          </a:cubicBezTo>
                          <a:cubicBezTo>
                            <a:pt x="50636" y="2407"/>
                            <a:pt x="50385" y="2219"/>
                            <a:pt x="50175" y="2198"/>
                          </a:cubicBezTo>
                          <a:cubicBezTo>
                            <a:pt x="49652" y="2114"/>
                            <a:pt x="49213" y="1884"/>
                            <a:pt x="48711" y="1717"/>
                          </a:cubicBezTo>
                          <a:cubicBezTo>
                            <a:pt x="48083" y="1507"/>
                            <a:pt x="47497" y="1256"/>
                            <a:pt x="46786" y="1298"/>
                          </a:cubicBezTo>
                          <a:cubicBezTo>
                            <a:pt x="46598" y="1319"/>
                            <a:pt x="46451" y="1214"/>
                            <a:pt x="46263" y="1193"/>
                          </a:cubicBezTo>
                          <a:cubicBezTo>
                            <a:pt x="45886" y="1152"/>
                            <a:pt x="45551" y="1089"/>
                            <a:pt x="45196" y="1047"/>
                          </a:cubicBezTo>
                          <a:cubicBezTo>
                            <a:pt x="44693" y="984"/>
                            <a:pt x="44170" y="942"/>
                            <a:pt x="43647" y="880"/>
                          </a:cubicBezTo>
                          <a:cubicBezTo>
                            <a:pt x="43250" y="838"/>
                            <a:pt x="42852" y="775"/>
                            <a:pt x="42476" y="775"/>
                          </a:cubicBezTo>
                          <a:cubicBezTo>
                            <a:pt x="41053" y="754"/>
                            <a:pt x="39609" y="775"/>
                            <a:pt x="38207" y="775"/>
                          </a:cubicBezTo>
                          <a:cubicBezTo>
                            <a:pt x="37998" y="775"/>
                            <a:pt x="37768" y="754"/>
                            <a:pt x="37579" y="796"/>
                          </a:cubicBezTo>
                          <a:cubicBezTo>
                            <a:pt x="36847" y="1005"/>
                            <a:pt x="36115" y="1152"/>
                            <a:pt x="35466" y="1528"/>
                          </a:cubicBezTo>
                          <a:cubicBezTo>
                            <a:pt x="34838" y="1905"/>
                            <a:pt x="34211" y="2261"/>
                            <a:pt x="33583" y="2616"/>
                          </a:cubicBezTo>
                          <a:cubicBezTo>
                            <a:pt x="31742" y="3579"/>
                            <a:pt x="30235" y="4981"/>
                            <a:pt x="28520" y="6110"/>
                          </a:cubicBezTo>
                          <a:cubicBezTo>
                            <a:pt x="28415" y="6173"/>
                            <a:pt x="28352" y="6278"/>
                            <a:pt x="28268" y="6341"/>
                          </a:cubicBezTo>
                          <a:cubicBezTo>
                            <a:pt x="28059" y="6613"/>
                            <a:pt x="27787" y="6801"/>
                            <a:pt x="27473" y="6947"/>
                          </a:cubicBezTo>
                          <a:cubicBezTo>
                            <a:pt x="27118" y="7157"/>
                            <a:pt x="26804" y="7450"/>
                            <a:pt x="26574" y="7805"/>
                          </a:cubicBezTo>
                          <a:cubicBezTo>
                            <a:pt x="26427" y="8015"/>
                            <a:pt x="26302" y="8203"/>
                            <a:pt x="26176" y="8391"/>
                          </a:cubicBezTo>
                          <a:cubicBezTo>
                            <a:pt x="26302" y="8893"/>
                            <a:pt x="26302" y="8914"/>
                            <a:pt x="26113" y="9144"/>
                          </a:cubicBezTo>
                          <a:cubicBezTo>
                            <a:pt x="25799" y="9563"/>
                            <a:pt x="25486" y="9960"/>
                            <a:pt x="25172" y="10379"/>
                          </a:cubicBezTo>
                          <a:cubicBezTo>
                            <a:pt x="24921" y="10714"/>
                            <a:pt x="24691" y="11048"/>
                            <a:pt x="24586" y="11467"/>
                          </a:cubicBezTo>
                          <a:cubicBezTo>
                            <a:pt x="24398" y="12157"/>
                            <a:pt x="24105" y="12743"/>
                            <a:pt x="23812" y="13371"/>
                          </a:cubicBezTo>
                          <a:cubicBezTo>
                            <a:pt x="23247" y="14605"/>
                            <a:pt x="22912" y="15861"/>
                            <a:pt x="22912" y="17221"/>
                          </a:cubicBezTo>
                          <a:cubicBezTo>
                            <a:pt x="22912" y="18455"/>
                            <a:pt x="22766" y="19711"/>
                            <a:pt x="22912" y="20945"/>
                          </a:cubicBezTo>
                          <a:cubicBezTo>
                            <a:pt x="23058" y="22452"/>
                            <a:pt x="23330" y="24000"/>
                            <a:pt x="24063" y="25381"/>
                          </a:cubicBezTo>
                          <a:cubicBezTo>
                            <a:pt x="24230" y="25758"/>
                            <a:pt x="24335" y="26176"/>
                            <a:pt x="24586" y="26511"/>
                          </a:cubicBezTo>
                          <a:cubicBezTo>
                            <a:pt x="25276" y="26574"/>
                            <a:pt x="25946" y="26448"/>
                            <a:pt x="26532" y="26113"/>
                          </a:cubicBezTo>
                          <a:cubicBezTo>
                            <a:pt x="26825" y="25967"/>
                            <a:pt x="27118" y="25800"/>
                            <a:pt x="27431" y="25674"/>
                          </a:cubicBezTo>
                          <a:cubicBezTo>
                            <a:pt x="27996" y="25444"/>
                            <a:pt x="28415" y="25025"/>
                            <a:pt x="28812" y="24523"/>
                          </a:cubicBezTo>
                          <a:cubicBezTo>
                            <a:pt x="29189" y="24063"/>
                            <a:pt x="29315" y="23582"/>
                            <a:pt x="28896" y="23059"/>
                          </a:cubicBezTo>
                          <a:cubicBezTo>
                            <a:pt x="28687" y="22787"/>
                            <a:pt x="28582" y="22473"/>
                            <a:pt x="28603" y="22117"/>
                          </a:cubicBezTo>
                          <a:cubicBezTo>
                            <a:pt x="28624" y="21782"/>
                            <a:pt x="28875" y="21573"/>
                            <a:pt x="29210" y="21573"/>
                          </a:cubicBezTo>
                          <a:cubicBezTo>
                            <a:pt x="29461" y="21573"/>
                            <a:pt x="29670" y="21636"/>
                            <a:pt x="29859" y="21824"/>
                          </a:cubicBezTo>
                          <a:lnTo>
                            <a:pt x="30256" y="22305"/>
                          </a:lnTo>
                          <a:cubicBezTo>
                            <a:pt x="30696" y="22117"/>
                            <a:pt x="31198" y="22033"/>
                            <a:pt x="31533" y="21782"/>
                          </a:cubicBezTo>
                          <a:cubicBezTo>
                            <a:pt x="32118" y="21301"/>
                            <a:pt x="32683" y="20778"/>
                            <a:pt x="33102" y="20150"/>
                          </a:cubicBezTo>
                          <a:cubicBezTo>
                            <a:pt x="33583" y="19439"/>
                            <a:pt x="33939" y="18539"/>
                            <a:pt x="34420" y="17618"/>
                          </a:cubicBezTo>
                          <a:close/>
                          <a:moveTo>
                            <a:pt x="51849" y="54235"/>
                          </a:moveTo>
                          <a:cubicBezTo>
                            <a:pt x="51849" y="54005"/>
                            <a:pt x="51912" y="53795"/>
                            <a:pt x="51849" y="53649"/>
                          </a:cubicBezTo>
                          <a:cubicBezTo>
                            <a:pt x="51619" y="53210"/>
                            <a:pt x="51661" y="52707"/>
                            <a:pt x="51661" y="52247"/>
                          </a:cubicBezTo>
                          <a:cubicBezTo>
                            <a:pt x="51619" y="51661"/>
                            <a:pt x="51619" y="51096"/>
                            <a:pt x="51577" y="50510"/>
                          </a:cubicBezTo>
                          <a:cubicBezTo>
                            <a:pt x="51368" y="48669"/>
                            <a:pt x="51452" y="46786"/>
                            <a:pt x="51159" y="44924"/>
                          </a:cubicBezTo>
                          <a:lnTo>
                            <a:pt x="51159" y="44735"/>
                          </a:lnTo>
                          <a:cubicBezTo>
                            <a:pt x="51201" y="43041"/>
                            <a:pt x="50845" y="41388"/>
                            <a:pt x="50510" y="39714"/>
                          </a:cubicBezTo>
                          <a:cubicBezTo>
                            <a:pt x="50217" y="38207"/>
                            <a:pt x="49715" y="36743"/>
                            <a:pt x="49631" y="35194"/>
                          </a:cubicBezTo>
                          <a:cubicBezTo>
                            <a:pt x="49631" y="35111"/>
                            <a:pt x="49527" y="35069"/>
                            <a:pt x="49464" y="34964"/>
                          </a:cubicBezTo>
                          <a:cubicBezTo>
                            <a:pt x="48585" y="35320"/>
                            <a:pt x="47623" y="35111"/>
                            <a:pt x="46807" y="35613"/>
                          </a:cubicBezTo>
                          <a:cubicBezTo>
                            <a:pt x="46870" y="35822"/>
                            <a:pt x="46911" y="36031"/>
                            <a:pt x="46911" y="36240"/>
                          </a:cubicBezTo>
                          <a:cubicBezTo>
                            <a:pt x="46953" y="36680"/>
                            <a:pt x="46807" y="37161"/>
                            <a:pt x="46493" y="37391"/>
                          </a:cubicBezTo>
                          <a:cubicBezTo>
                            <a:pt x="45970" y="37747"/>
                            <a:pt x="45551" y="38228"/>
                            <a:pt x="45091" y="38647"/>
                          </a:cubicBezTo>
                          <a:cubicBezTo>
                            <a:pt x="44631" y="39044"/>
                            <a:pt x="44087" y="39065"/>
                            <a:pt x="43647" y="38835"/>
                          </a:cubicBezTo>
                          <a:cubicBezTo>
                            <a:pt x="42999" y="38479"/>
                            <a:pt x="42308" y="38103"/>
                            <a:pt x="41952" y="37391"/>
                          </a:cubicBezTo>
                          <a:cubicBezTo>
                            <a:pt x="41743" y="36994"/>
                            <a:pt x="41492" y="36638"/>
                            <a:pt x="41262" y="36240"/>
                          </a:cubicBezTo>
                          <a:cubicBezTo>
                            <a:pt x="40111" y="36220"/>
                            <a:pt x="39023" y="36178"/>
                            <a:pt x="37893" y="36157"/>
                          </a:cubicBezTo>
                          <a:cubicBezTo>
                            <a:pt x="37810" y="36157"/>
                            <a:pt x="37705" y="36220"/>
                            <a:pt x="37600" y="36240"/>
                          </a:cubicBezTo>
                          <a:cubicBezTo>
                            <a:pt x="37559" y="36366"/>
                            <a:pt x="37475" y="36492"/>
                            <a:pt x="37412" y="36638"/>
                          </a:cubicBezTo>
                          <a:cubicBezTo>
                            <a:pt x="36010" y="40446"/>
                            <a:pt x="34525" y="44233"/>
                            <a:pt x="32662" y="47874"/>
                          </a:cubicBezTo>
                          <a:cubicBezTo>
                            <a:pt x="32495" y="48167"/>
                            <a:pt x="32369" y="48481"/>
                            <a:pt x="32265" y="48795"/>
                          </a:cubicBezTo>
                          <a:cubicBezTo>
                            <a:pt x="31867" y="49966"/>
                            <a:pt x="31428" y="51117"/>
                            <a:pt x="30905" y="52247"/>
                          </a:cubicBezTo>
                          <a:cubicBezTo>
                            <a:pt x="30675" y="52749"/>
                            <a:pt x="30612" y="53356"/>
                            <a:pt x="30507" y="53921"/>
                          </a:cubicBezTo>
                          <a:cubicBezTo>
                            <a:pt x="30465" y="54151"/>
                            <a:pt x="30612" y="54318"/>
                            <a:pt x="30821" y="54381"/>
                          </a:cubicBezTo>
                          <a:cubicBezTo>
                            <a:pt x="30905" y="54423"/>
                            <a:pt x="31009" y="54444"/>
                            <a:pt x="31093" y="54444"/>
                          </a:cubicBezTo>
                          <a:cubicBezTo>
                            <a:pt x="33269" y="54758"/>
                            <a:pt x="35466" y="55051"/>
                            <a:pt x="37684" y="54988"/>
                          </a:cubicBezTo>
                          <a:cubicBezTo>
                            <a:pt x="38626" y="54967"/>
                            <a:pt x="39567" y="54988"/>
                            <a:pt x="40488" y="55135"/>
                          </a:cubicBezTo>
                          <a:cubicBezTo>
                            <a:pt x="41429" y="55260"/>
                            <a:pt x="42350" y="55260"/>
                            <a:pt x="43292" y="55260"/>
                          </a:cubicBezTo>
                          <a:lnTo>
                            <a:pt x="45447" y="55260"/>
                          </a:lnTo>
                          <a:cubicBezTo>
                            <a:pt x="45782" y="55260"/>
                            <a:pt x="46137" y="55281"/>
                            <a:pt x="46451" y="55218"/>
                          </a:cubicBezTo>
                          <a:cubicBezTo>
                            <a:pt x="47560" y="55072"/>
                            <a:pt x="48711" y="54883"/>
                            <a:pt x="49841" y="54674"/>
                          </a:cubicBezTo>
                          <a:cubicBezTo>
                            <a:pt x="50510" y="54570"/>
                            <a:pt x="51159" y="54402"/>
                            <a:pt x="51849" y="54235"/>
                          </a:cubicBezTo>
                          <a:close/>
                          <a:moveTo>
                            <a:pt x="69718" y="29942"/>
                          </a:moveTo>
                          <a:cubicBezTo>
                            <a:pt x="69718" y="30047"/>
                            <a:pt x="69697" y="30131"/>
                            <a:pt x="69718" y="30194"/>
                          </a:cubicBezTo>
                          <a:cubicBezTo>
                            <a:pt x="69906" y="31051"/>
                            <a:pt x="70095" y="31909"/>
                            <a:pt x="70283" y="32767"/>
                          </a:cubicBezTo>
                          <a:cubicBezTo>
                            <a:pt x="70430" y="33562"/>
                            <a:pt x="70597" y="34357"/>
                            <a:pt x="70932" y="35111"/>
                          </a:cubicBezTo>
                          <a:cubicBezTo>
                            <a:pt x="71036" y="35341"/>
                            <a:pt x="71057" y="35634"/>
                            <a:pt x="71036" y="35906"/>
                          </a:cubicBezTo>
                          <a:cubicBezTo>
                            <a:pt x="70953" y="36680"/>
                            <a:pt x="71266" y="37287"/>
                            <a:pt x="71706" y="37914"/>
                          </a:cubicBezTo>
                          <a:cubicBezTo>
                            <a:pt x="72124" y="37684"/>
                            <a:pt x="72522" y="37621"/>
                            <a:pt x="72961" y="37663"/>
                          </a:cubicBezTo>
                          <a:cubicBezTo>
                            <a:pt x="73422" y="37684"/>
                            <a:pt x="73798" y="37601"/>
                            <a:pt x="74196" y="37454"/>
                          </a:cubicBezTo>
                          <a:cubicBezTo>
                            <a:pt x="74698" y="37266"/>
                            <a:pt x="75158" y="37140"/>
                            <a:pt x="75577" y="36826"/>
                          </a:cubicBezTo>
                          <a:cubicBezTo>
                            <a:pt x="75786" y="36659"/>
                            <a:pt x="76079" y="36575"/>
                            <a:pt x="76309" y="36450"/>
                          </a:cubicBezTo>
                          <a:cubicBezTo>
                            <a:pt x="76916" y="36157"/>
                            <a:pt x="77523" y="35906"/>
                            <a:pt x="78088" y="35571"/>
                          </a:cubicBezTo>
                          <a:cubicBezTo>
                            <a:pt x="78464" y="35362"/>
                            <a:pt x="78820" y="35173"/>
                            <a:pt x="79238" y="35069"/>
                          </a:cubicBezTo>
                          <a:cubicBezTo>
                            <a:pt x="80703" y="34671"/>
                            <a:pt x="82147" y="34253"/>
                            <a:pt x="83611" y="33834"/>
                          </a:cubicBezTo>
                          <a:cubicBezTo>
                            <a:pt x="84344" y="33625"/>
                            <a:pt x="85055" y="33374"/>
                            <a:pt x="85767" y="33102"/>
                          </a:cubicBezTo>
                          <a:cubicBezTo>
                            <a:pt x="86018" y="32997"/>
                            <a:pt x="86248" y="32809"/>
                            <a:pt x="86541" y="32642"/>
                          </a:cubicBezTo>
                          <a:cubicBezTo>
                            <a:pt x="86185" y="31533"/>
                            <a:pt x="86101" y="30403"/>
                            <a:pt x="85662" y="29357"/>
                          </a:cubicBezTo>
                          <a:cubicBezTo>
                            <a:pt x="85285" y="28478"/>
                            <a:pt x="85034" y="27536"/>
                            <a:pt x="84867" y="26595"/>
                          </a:cubicBezTo>
                          <a:cubicBezTo>
                            <a:pt x="84762" y="26093"/>
                            <a:pt x="84637" y="25590"/>
                            <a:pt x="84406" y="25130"/>
                          </a:cubicBezTo>
                          <a:cubicBezTo>
                            <a:pt x="84239" y="24816"/>
                            <a:pt x="84114" y="24440"/>
                            <a:pt x="84009" y="24105"/>
                          </a:cubicBezTo>
                          <a:cubicBezTo>
                            <a:pt x="83716" y="23121"/>
                            <a:pt x="83214" y="22222"/>
                            <a:pt x="83005" y="21196"/>
                          </a:cubicBezTo>
                          <a:cubicBezTo>
                            <a:pt x="82377" y="20025"/>
                            <a:pt x="82042" y="18748"/>
                            <a:pt x="81728" y="17430"/>
                          </a:cubicBezTo>
                          <a:cubicBezTo>
                            <a:pt x="81393" y="16070"/>
                            <a:pt x="80954" y="14773"/>
                            <a:pt x="80013" y="13643"/>
                          </a:cubicBezTo>
                          <a:cubicBezTo>
                            <a:pt x="79448" y="13601"/>
                            <a:pt x="78904" y="13601"/>
                            <a:pt x="78339" y="13810"/>
                          </a:cubicBezTo>
                          <a:cubicBezTo>
                            <a:pt x="77774" y="14020"/>
                            <a:pt x="77230" y="14145"/>
                            <a:pt x="76686" y="14292"/>
                          </a:cubicBezTo>
                          <a:cubicBezTo>
                            <a:pt x="76456" y="14375"/>
                            <a:pt x="76204" y="14459"/>
                            <a:pt x="75995" y="14543"/>
                          </a:cubicBezTo>
                          <a:cubicBezTo>
                            <a:pt x="75137" y="14919"/>
                            <a:pt x="74300" y="15317"/>
                            <a:pt x="73463" y="15714"/>
                          </a:cubicBezTo>
                          <a:cubicBezTo>
                            <a:pt x="73066" y="15903"/>
                            <a:pt x="72710" y="16070"/>
                            <a:pt x="72396" y="16363"/>
                          </a:cubicBezTo>
                          <a:cubicBezTo>
                            <a:pt x="72229" y="16530"/>
                            <a:pt x="71999" y="16677"/>
                            <a:pt x="71769" y="16698"/>
                          </a:cubicBezTo>
                          <a:cubicBezTo>
                            <a:pt x="71057" y="16844"/>
                            <a:pt x="70450" y="17179"/>
                            <a:pt x="69823" y="17472"/>
                          </a:cubicBezTo>
                          <a:cubicBezTo>
                            <a:pt x="69341" y="17702"/>
                            <a:pt x="68777" y="17807"/>
                            <a:pt x="68337" y="18058"/>
                          </a:cubicBezTo>
                          <a:cubicBezTo>
                            <a:pt x="67835" y="18351"/>
                            <a:pt x="67417" y="18748"/>
                            <a:pt x="66977" y="19104"/>
                          </a:cubicBezTo>
                          <a:lnTo>
                            <a:pt x="66349" y="19585"/>
                          </a:lnTo>
                          <a:cubicBezTo>
                            <a:pt x="66998" y="21364"/>
                            <a:pt x="67207" y="23205"/>
                            <a:pt x="68002" y="24921"/>
                          </a:cubicBezTo>
                          <a:cubicBezTo>
                            <a:pt x="68253" y="24837"/>
                            <a:pt x="68505" y="24753"/>
                            <a:pt x="68735" y="24732"/>
                          </a:cubicBezTo>
                          <a:cubicBezTo>
                            <a:pt x="68860" y="24732"/>
                            <a:pt x="69049" y="24816"/>
                            <a:pt x="69090" y="24879"/>
                          </a:cubicBezTo>
                          <a:cubicBezTo>
                            <a:pt x="69153" y="24984"/>
                            <a:pt x="69111" y="25172"/>
                            <a:pt x="69090" y="25297"/>
                          </a:cubicBezTo>
                          <a:cubicBezTo>
                            <a:pt x="69069" y="25381"/>
                            <a:pt x="69028" y="25465"/>
                            <a:pt x="68944" y="25507"/>
                          </a:cubicBezTo>
                          <a:cubicBezTo>
                            <a:pt x="68421" y="25988"/>
                            <a:pt x="68358" y="26532"/>
                            <a:pt x="68651" y="27160"/>
                          </a:cubicBezTo>
                          <a:cubicBezTo>
                            <a:pt x="68672" y="27243"/>
                            <a:pt x="68693" y="27348"/>
                            <a:pt x="68735" y="27432"/>
                          </a:cubicBezTo>
                          <a:cubicBezTo>
                            <a:pt x="68777" y="27683"/>
                            <a:pt x="68965" y="27808"/>
                            <a:pt x="69216" y="27913"/>
                          </a:cubicBezTo>
                          <a:cubicBezTo>
                            <a:pt x="69300" y="27871"/>
                            <a:pt x="69425" y="27808"/>
                            <a:pt x="69530" y="27766"/>
                          </a:cubicBezTo>
                          <a:cubicBezTo>
                            <a:pt x="69676" y="27683"/>
                            <a:pt x="69802" y="27557"/>
                            <a:pt x="69927" y="27704"/>
                          </a:cubicBezTo>
                          <a:cubicBezTo>
                            <a:pt x="70095" y="27892"/>
                            <a:pt x="69948" y="28059"/>
                            <a:pt x="69823" y="28185"/>
                          </a:cubicBezTo>
                          <a:cubicBezTo>
                            <a:pt x="69697" y="28331"/>
                            <a:pt x="69530" y="28499"/>
                            <a:pt x="69404" y="28645"/>
                          </a:cubicBezTo>
                          <a:cubicBezTo>
                            <a:pt x="69362" y="28729"/>
                            <a:pt x="69321" y="28834"/>
                            <a:pt x="69258" y="29022"/>
                          </a:cubicBezTo>
                          <a:cubicBezTo>
                            <a:pt x="69593" y="29043"/>
                            <a:pt x="69844" y="29043"/>
                            <a:pt x="70116" y="29064"/>
                          </a:cubicBezTo>
                          <a:cubicBezTo>
                            <a:pt x="70304" y="29106"/>
                            <a:pt x="70471" y="29106"/>
                            <a:pt x="70639" y="29168"/>
                          </a:cubicBezTo>
                          <a:cubicBezTo>
                            <a:pt x="70722" y="29210"/>
                            <a:pt x="70785" y="29357"/>
                            <a:pt x="70827" y="29461"/>
                          </a:cubicBezTo>
                          <a:cubicBezTo>
                            <a:pt x="70827" y="29524"/>
                            <a:pt x="70743" y="29650"/>
                            <a:pt x="70681" y="29670"/>
                          </a:cubicBezTo>
                          <a:cubicBezTo>
                            <a:pt x="70388" y="29775"/>
                            <a:pt x="70074" y="29859"/>
                            <a:pt x="69718" y="29942"/>
                          </a:cubicBezTo>
                          <a:close/>
                          <a:moveTo>
                            <a:pt x="4311" y="19271"/>
                          </a:moveTo>
                          <a:cubicBezTo>
                            <a:pt x="4478" y="19376"/>
                            <a:pt x="4541" y="19481"/>
                            <a:pt x="4646" y="19502"/>
                          </a:cubicBezTo>
                          <a:cubicBezTo>
                            <a:pt x="6006" y="20004"/>
                            <a:pt x="7408" y="20422"/>
                            <a:pt x="8809" y="20736"/>
                          </a:cubicBezTo>
                          <a:cubicBezTo>
                            <a:pt x="8977" y="20757"/>
                            <a:pt x="9102" y="20778"/>
                            <a:pt x="9249" y="20778"/>
                          </a:cubicBezTo>
                          <a:cubicBezTo>
                            <a:pt x="10400" y="20778"/>
                            <a:pt x="11550" y="20820"/>
                            <a:pt x="12701" y="20778"/>
                          </a:cubicBezTo>
                          <a:cubicBezTo>
                            <a:pt x="13224" y="20778"/>
                            <a:pt x="13727" y="20652"/>
                            <a:pt x="14166" y="20359"/>
                          </a:cubicBezTo>
                          <a:cubicBezTo>
                            <a:pt x="14856" y="19920"/>
                            <a:pt x="15505" y="19460"/>
                            <a:pt x="16112" y="18874"/>
                          </a:cubicBezTo>
                          <a:cubicBezTo>
                            <a:pt x="16760" y="18246"/>
                            <a:pt x="17284" y="17493"/>
                            <a:pt x="17828" y="16782"/>
                          </a:cubicBezTo>
                          <a:cubicBezTo>
                            <a:pt x="18727" y="15631"/>
                            <a:pt x="19439" y="14375"/>
                            <a:pt x="20087" y="13078"/>
                          </a:cubicBezTo>
                          <a:cubicBezTo>
                            <a:pt x="20736" y="11760"/>
                            <a:pt x="21029" y="10358"/>
                            <a:pt x="21385" y="8956"/>
                          </a:cubicBezTo>
                          <a:cubicBezTo>
                            <a:pt x="21594" y="8182"/>
                            <a:pt x="21803" y="7387"/>
                            <a:pt x="22368" y="6738"/>
                          </a:cubicBezTo>
                          <a:cubicBezTo>
                            <a:pt x="22619" y="6424"/>
                            <a:pt x="22807" y="6027"/>
                            <a:pt x="23017" y="5671"/>
                          </a:cubicBezTo>
                          <a:cubicBezTo>
                            <a:pt x="23268" y="5148"/>
                            <a:pt x="23226" y="4855"/>
                            <a:pt x="22745" y="4499"/>
                          </a:cubicBezTo>
                          <a:cubicBezTo>
                            <a:pt x="21908" y="3872"/>
                            <a:pt x="21071" y="3181"/>
                            <a:pt x="19962" y="3097"/>
                          </a:cubicBezTo>
                          <a:cubicBezTo>
                            <a:pt x="19564" y="3077"/>
                            <a:pt x="19188" y="2930"/>
                            <a:pt x="18811" y="2867"/>
                          </a:cubicBezTo>
                          <a:cubicBezTo>
                            <a:pt x="18497" y="2825"/>
                            <a:pt x="18141" y="2742"/>
                            <a:pt x="17807" y="2742"/>
                          </a:cubicBezTo>
                          <a:cubicBezTo>
                            <a:pt x="16216" y="2825"/>
                            <a:pt x="14626" y="3035"/>
                            <a:pt x="13183" y="3809"/>
                          </a:cubicBezTo>
                          <a:cubicBezTo>
                            <a:pt x="12869" y="3997"/>
                            <a:pt x="12576" y="4206"/>
                            <a:pt x="12262" y="4416"/>
                          </a:cubicBezTo>
                          <a:cubicBezTo>
                            <a:pt x="11697" y="4813"/>
                            <a:pt x="11132" y="5232"/>
                            <a:pt x="10567" y="5608"/>
                          </a:cubicBezTo>
                          <a:cubicBezTo>
                            <a:pt x="10253" y="5818"/>
                            <a:pt x="9981" y="6027"/>
                            <a:pt x="9751" y="6320"/>
                          </a:cubicBezTo>
                          <a:cubicBezTo>
                            <a:pt x="9437" y="6738"/>
                            <a:pt x="9102" y="7115"/>
                            <a:pt x="8768" y="7491"/>
                          </a:cubicBezTo>
                          <a:cubicBezTo>
                            <a:pt x="8286" y="8015"/>
                            <a:pt x="7931" y="8600"/>
                            <a:pt x="7680" y="9270"/>
                          </a:cubicBezTo>
                          <a:cubicBezTo>
                            <a:pt x="7533" y="9751"/>
                            <a:pt x="7470" y="10212"/>
                            <a:pt x="7617" y="10693"/>
                          </a:cubicBezTo>
                          <a:cubicBezTo>
                            <a:pt x="7763" y="11216"/>
                            <a:pt x="7910" y="11739"/>
                            <a:pt x="8161" y="12199"/>
                          </a:cubicBezTo>
                          <a:cubicBezTo>
                            <a:pt x="8558" y="12994"/>
                            <a:pt x="8684" y="13810"/>
                            <a:pt x="8621" y="14668"/>
                          </a:cubicBezTo>
                          <a:cubicBezTo>
                            <a:pt x="8600" y="15024"/>
                            <a:pt x="8517" y="15380"/>
                            <a:pt x="8307" y="15693"/>
                          </a:cubicBezTo>
                          <a:cubicBezTo>
                            <a:pt x="7868" y="16342"/>
                            <a:pt x="7429" y="16970"/>
                            <a:pt x="6989" y="17618"/>
                          </a:cubicBezTo>
                          <a:cubicBezTo>
                            <a:pt x="6696" y="18037"/>
                            <a:pt x="6361" y="18330"/>
                            <a:pt x="5880" y="18539"/>
                          </a:cubicBezTo>
                          <a:cubicBezTo>
                            <a:pt x="5420" y="18769"/>
                            <a:pt x="4918" y="18999"/>
                            <a:pt x="4311" y="19271"/>
                          </a:cubicBezTo>
                          <a:close/>
                          <a:moveTo>
                            <a:pt x="52603" y="55281"/>
                          </a:moveTo>
                          <a:cubicBezTo>
                            <a:pt x="52561" y="55281"/>
                            <a:pt x="52519" y="55260"/>
                            <a:pt x="52498" y="55260"/>
                          </a:cubicBezTo>
                          <a:cubicBezTo>
                            <a:pt x="52038" y="55365"/>
                            <a:pt x="51598" y="55448"/>
                            <a:pt x="51159" y="55553"/>
                          </a:cubicBezTo>
                          <a:cubicBezTo>
                            <a:pt x="48774" y="56097"/>
                            <a:pt x="46367" y="56495"/>
                            <a:pt x="43877" y="56390"/>
                          </a:cubicBezTo>
                          <a:cubicBezTo>
                            <a:pt x="43292" y="56348"/>
                            <a:pt x="42685" y="56390"/>
                            <a:pt x="42078" y="56390"/>
                          </a:cubicBezTo>
                          <a:cubicBezTo>
                            <a:pt x="41743" y="56390"/>
                            <a:pt x="41408" y="56411"/>
                            <a:pt x="41095" y="56327"/>
                          </a:cubicBezTo>
                          <a:cubicBezTo>
                            <a:pt x="39525" y="56076"/>
                            <a:pt x="37956" y="56139"/>
                            <a:pt x="36387" y="56118"/>
                          </a:cubicBezTo>
                          <a:cubicBezTo>
                            <a:pt x="35989" y="56118"/>
                            <a:pt x="35592" y="56118"/>
                            <a:pt x="35194" y="56076"/>
                          </a:cubicBezTo>
                          <a:cubicBezTo>
                            <a:pt x="33478" y="55867"/>
                            <a:pt x="31721" y="55658"/>
                            <a:pt x="29963" y="55448"/>
                          </a:cubicBezTo>
                          <a:cubicBezTo>
                            <a:pt x="29294" y="56076"/>
                            <a:pt x="28812" y="56850"/>
                            <a:pt x="28373" y="57687"/>
                          </a:cubicBezTo>
                          <a:cubicBezTo>
                            <a:pt x="28185" y="58064"/>
                            <a:pt x="28122" y="58420"/>
                            <a:pt x="28289" y="58838"/>
                          </a:cubicBezTo>
                          <a:lnTo>
                            <a:pt x="30214" y="58838"/>
                          </a:lnTo>
                          <a:cubicBezTo>
                            <a:pt x="30444" y="58650"/>
                            <a:pt x="30675" y="58440"/>
                            <a:pt x="30947" y="58315"/>
                          </a:cubicBezTo>
                          <a:cubicBezTo>
                            <a:pt x="31574" y="57980"/>
                            <a:pt x="32223" y="57645"/>
                            <a:pt x="32788" y="57185"/>
                          </a:cubicBezTo>
                          <a:cubicBezTo>
                            <a:pt x="33269" y="56829"/>
                            <a:pt x="33709" y="57018"/>
                            <a:pt x="33876" y="57603"/>
                          </a:cubicBezTo>
                          <a:cubicBezTo>
                            <a:pt x="34043" y="58273"/>
                            <a:pt x="34211" y="58943"/>
                            <a:pt x="34420" y="59633"/>
                          </a:cubicBezTo>
                          <a:cubicBezTo>
                            <a:pt x="34546" y="60093"/>
                            <a:pt x="34818" y="60282"/>
                            <a:pt x="35257" y="60261"/>
                          </a:cubicBezTo>
                          <a:cubicBezTo>
                            <a:pt x="35654" y="60219"/>
                            <a:pt x="36031" y="60156"/>
                            <a:pt x="36324" y="59863"/>
                          </a:cubicBezTo>
                          <a:cubicBezTo>
                            <a:pt x="36722" y="59487"/>
                            <a:pt x="37224" y="59256"/>
                            <a:pt x="37496" y="58754"/>
                          </a:cubicBezTo>
                          <a:cubicBezTo>
                            <a:pt x="37579" y="58608"/>
                            <a:pt x="37768" y="58503"/>
                            <a:pt x="37914" y="58420"/>
                          </a:cubicBezTo>
                          <a:cubicBezTo>
                            <a:pt x="38228" y="58231"/>
                            <a:pt x="38584" y="58106"/>
                            <a:pt x="38898" y="57959"/>
                          </a:cubicBezTo>
                          <a:cubicBezTo>
                            <a:pt x="39421" y="57708"/>
                            <a:pt x="39944" y="57855"/>
                            <a:pt x="40258" y="58315"/>
                          </a:cubicBezTo>
                          <a:cubicBezTo>
                            <a:pt x="40383" y="58524"/>
                            <a:pt x="40488" y="58733"/>
                            <a:pt x="40613" y="58943"/>
                          </a:cubicBezTo>
                          <a:cubicBezTo>
                            <a:pt x="40906" y="59466"/>
                            <a:pt x="41367" y="59780"/>
                            <a:pt x="41890" y="60052"/>
                          </a:cubicBezTo>
                          <a:cubicBezTo>
                            <a:pt x="42789" y="60470"/>
                            <a:pt x="42978" y="60407"/>
                            <a:pt x="43522" y="59591"/>
                          </a:cubicBezTo>
                          <a:cubicBezTo>
                            <a:pt x="43919" y="59047"/>
                            <a:pt x="44359" y="58587"/>
                            <a:pt x="44986" y="58315"/>
                          </a:cubicBezTo>
                          <a:cubicBezTo>
                            <a:pt x="45489" y="58106"/>
                            <a:pt x="45865" y="58127"/>
                            <a:pt x="46179" y="58524"/>
                          </a:cubicBezTo>
                          <a:cubicBezTo>
                            <a:pt x="46639" y="59110"/>
                            <a:pt x="47267" y="59277"/>
                            <a:pt x="47895" y="59487"/>
                          </a:cubicBezTo>
                          <a:cubicBezTo>
                            <a:pt x="48041" y="59549"/>
                            <a:pt x="48230" y="59591"/>
                            <a:pt x="48418" y="59654"/>
                          </a:cubicBezTo>
                          <a:cubicBezTo>
                            <a:pt x="48795" y="59780"/>
                            <a:pt x="48941" y="59738"/>
                            <a:pt x="49192" y="59445"/>
                          </a:cubicBezTo>
                          <a:cubicBezTo>
                            <a:pt x="49422" y="59152"/>
                            <a:pt x="49673" y="58901"/>
                            <a:pt x="49924" y="58629"/>
                          </a:cubicBezTo>
                          <a:cubicBezTo>
                            <a:pt x="50155" y="58399"/>
                            <a:pt x="50447" y="58399"/>
                            <a:pt x="50761" y="58503"/>
                          </a:cubicBezTo>
                          <a:cubicBezTo>
                            <a:pt x="51243" y="58692"/>
                            <a:pt x="51598" y="59005"/>
                            <a:pt x="51912" y="59340"/>
                          </a:cubicBezTo>
                          <a:cubicBezTo>
                            <a:pt x="52393" y="59842"/>
                            <a:pt x="52937" y="59884"/>
                            <a:pt x="53586" y="59654"/>
                          </a:cubicBezTo>
                          <a:lnTo>
                            <a:pt x="53586" y="57290"/>
                          </a:lnTo>
                          <a:cubicBezTo>
                            <a:pt x="53251" y="56557"/>
                            <a:pt x="52896" y="55909"/>
                            <a:pt x="52603" y="55281"/>
                          </a:cubicBezTo>
                          <a:close/>
                          <a:moveTo>
                            <a:pt x="20652" y="43899"/>
                          </a:moveTo>
                          <a:cubicBezTo>
                            <a:pt x="20715" y="42978"/>
                            <a:pt x="20715" y="42183"/>
                            <a:pt x="20694" y="41367"/>
                          </a:cubicBezTo>
                          <a:cubicBezTo>
                            <a:pt x="20652" y="40530"/>
                            <a:pt x="20799" y="39693"/>
                            <a:pt x="20610" y="38835"/>
                          </a:cubicBezTo>
                          <a:cubicBezTo>
                            <a:pt x="20297" y="38793"/>
                            <a:pt x="20025" y="38793"/>
                            <a:pt x="19773" y="38730"/>
                          </a:cubicBezTo>
                          <a:cubicBezTo>
                            <a:pt x="19669" y="38689"/>
                            <a:pt x="19501" y="38542"/>
                            <a:pt x="19501" y="38437"/>
                          </a:cubicBezTo>
                          <a:cubicBezTo>
                            <a:pt x="19501" y="38333"/>
                            <a:pt x="19648" y="38145"/>
                            <a:pt x="19753" y="38124"/>
                          </a:cubicBezTo>
                          <a:cubicBezTo>
                            <a:pt x="20025" y="38040"/>
                            <a:pt x="20317" y="38019"/>
                            <a:pt x="20652" y="37956"/>
                          </a:cubicBezTo>
                          <a:cubicBezTo>
                            <a:pt x="20736" y="37287"/>
                            <a:pt x="20715" y="36638"/>
                            <a:pt x="20694" y="35968"/>
                          </a:cubicBezTo>
                          <a:cubicBezTo>
                            <a:pt x="20694" y="35111"/>
                            <a:pt x="20799" y="34232"/>
                            <a:pt x="20485" y="33395"/>
                          </a:cubicBezTo>
                          <a:cubicBezTo>
                            <a:pt x="20422" y="33290"/>
                            <a:pt x="20443" y="33144"/>
                            <a:pt x="20443" y="33018"/>
                          </a:cubicBezTo>
                          <a:cubicBezTo>
                            <a:pt x="20443" y="32370"/>
                            <a:pt x="20129" y="31826"/>
                            <a:pt x="19815" y="31219"/>
                          </a:cubicBezTo>
                          <a:cubicBezTo>
                            <a:pt x="19167" y="31219"/>
                            <a:pt x="18539" y="31198"/>
                            <a:pt x="17911" y="31219"/>
                          </a:cubicBezTo>
                          <a:cubicBezTo>
                            <a:pt x="17556" y="31219"/>
                            <a:pt x="17242" y="31365"/>
                            <a:pt x="16991" y="31575"/>
                          </a:cubicBezTo>
                          <a:cubicBezTo>
                            <a:pt x="16991" y="33290"/>
                            <a:pt x="16970" y="34901"/>
                            <a:pt x="16991" y="36554"/>
                          </a:cubicBezTo>
                          <a:cubicBezTo>
                            <a:pt x="16991" y="37015"/>
                            <a:pt x="17137" y="37496"/>
                            <a:pt x="17200" y="37998"/>
                          </a:cubicBezTo>
                          <a:cubicBezTo>
                            <a:pt x="17556" y="38124"/>
                            <a:pt x="17869" y="38228"/>
                            <a:pt x="18183" y="38333"/>
                          </a:cubicBezTo>
                          <a:cubicBezTo>
                            <a:pt x="18246" y="38354"/>
                            <a:pt x="18351" y="38375"/>
                            <a:pt x="18434" y="38417"/>
                          </a:cubicBezTo>
                          <a:cubicBezTo>
                            <a:pt x="18623" y="38479"/>
                            <a:pt x="18727" y="38584"/>
                            <a:pt x="18727" y="38793"/>
                          </a:cubicBezTo>
                          <a:cubicBezTo>
                            <a:pt x="18727" y="39002"/>
                            <a:pt x="18539" y="39149"/>
                            <a:pt x="18288" y="39149"/>
                          </a:cubicBezTo>
                          <a:lnTo>
                            <a:pt x="17828" y="39149"/>
                          </a:lnTo>
                          <a:cubicBezTo>
                            <a:pt x="17660" y="39149"/>
                            <a:pt x="17493" y="39170"/>
                            <a:pt x="17304" y="39191"/>
                          </a:cubicBezTo>
                          <a:cubicBezTo>
                            <a:pt x="17263" y="39567"/>
                            <a:pt x="17179" y="39902"/>
                            <a:pt x="17388" y="40195"/>
                          </a:cubicBezTo>
                          <a:cubicBezTo>
                            <a:pt x="17681" y="40237"/>
                            <a:pt x="17932" y="40258"/>
                            <a:pt x="18204" y="40342"/>
                          </a:cubicBezTo>
                          <a:cubicBezTo>
                            <a:pt x="18309" y="40362"/>
                            <a:pt x="18413" y="40551"/>
                            <a:pt x="18434" y="40676"/>
                          </a:cubicBezTo>
                          <a:cubicBezTo>
                            <a:pt x="18434" y="40739"/>
                            <a:pt x="18309" y="40886"/>
                            <a:pt x="18204" y="40927"/>
                          </a:cubicBezTo>
                          <a:cubicBezTo>
                            <a:pt x="17911" y="40990"/>
                            <a:pt x="17618" y="41032"/>
                            <a:pt x="17367" y="41074"/>
                          </a:cubicBezTo>
                          <a:cubicBezTo>
                            <a:pt x="17200" y="41597"/>
                            <a:pt x="17409" y="42015"/>
                            <a:pt x="17493" y="42455"/>
                          </a:cubicBezTo>
                          <a:cubicBezTo>
                            <a:pt x="17576" y="42915"/>
                            <a:pt x="17576" y="43355"/>
                            <a:pt x="17618" y="43794"/>
                          </a:cubicBezTo>
                          <a:cubicBezTo>
                            <a:pt x="17786" y="43857"/>
                            <a:pt x="17890" y="43919"/>
                            <a:pt x="17995" y="43919"/>
                          </a:cubicBezTo>
                          <a:cubicBezTo>
                            <a:pt x="18853" y="43940"/>
                            <a:pt x="19690" y="43961"/>
                            <a:pt x="20652" y="43899"/>
                          </a:cubicBezTo>
                          <a:close/>
                          <a:moveTo>
                            <a:pt x="29294" y="4604"/>
                          </a:moveTo>
                          <a:cubicBezTo>
                            <a:pt x="29168" y="4248"/>
                            <a:pt x="28980" y="4102"/>
                            <a:pt x="28687" y="4039"/>
                          </a:cubicBezTo>
                          <a:cubicBezTo>
                            <a:pt x="28143" y="3934"/>
                            <a:pt x="27620" y="4039"/>
                            <a:pt x="27076" y="4018"/>
                          </a:cubicBezTo>
                          <a:cubicBezTo>
                            <a:pt x="26155" y="3976"/>
                            <a:pt x="25527" y="4416"/>
                            <a:pt x="24921" y="4960"/>
                          </a:cubicBezTo>
                          <a:cubicBezTo>
                            <a:pt x="24711" y="5169"/>
                            <a:pt x="24481" y="5378"/>
                            <a:pt x="24272" y="5587"/>
                          </a:cubicBezTo>
                          <a:cubicBezTo>
                            <a:pt x="24146" y="5755"/>
                            <a:pt x="24000" y="5922"/>
                            <a:pt x="23895" y="6090"/>
                          </a:cubicBezTo>
                          <a:cubicBezTo>
                            <a:pt x="23582" y="6571"/>
                            <a:pt x="23268" y="7094"/>
                            <a:pt x="22954" y="7617"/>
                          </a:cubicBezTo>
                          <a:cubicBezTo>
                            <a:pt x="22891" y="7763"/>
                            <a:pt x="22786" y="7868"/>
                            <a:pt x="22724" y="8015"/>
                          </a:cubicBezTo>
                          <a:cubicBezTo>
                            <a:pt x="22473" y="8977"/>
                            <a:pt x="22159" y="9919"/>
                            <a:pt x="22222" y="10944"/>
                          </a:cubicBezTo>
                          <a:cubicBezTo>
                            <a:pt x="22263" y="11237"/>
                            <a:pt x="22326" y="11467"/>
                            <a:pt x="22577" y="11655"/>
                          </a:cubicBezTo>
                          <a:cubicBezTo>
                            <a:pt x="22828" y="11864"/>
                            <a:pt x="23121" y="12053"/>
                            <a:pt x="23477" y="11844"/>
                          </a:cubicBezTo>
                          <a:cubicBezTo>
                            <a:pt x="23791" y="11153"/>
                            <a:pt x="24063" y="10400"/>
                            <a:pt x="24691" y="9814"/>
                          </a:cubicBezTo>
                          <a:cubicBezTo>
                            <a:pt x="24460" y="9647"/>
                            <a:pt x="24272" y="9458"/>
                            <a:pt x="24063" y="9333"/>
                          </a:cubicBezTo>
                          <a:cubicBezTo>
                            <a:pt x="24063" y="9270"/>
                            <a:pt x="24042" y="9249"/>
                            <a:pt x="24063" y="9228"/>
                          </a:cubicBezTo>
                          <a:cubicBezTo>
                            <a:pt x="24084" y="9144"/>
                            <a:pt x="24105" y="9040"/>
                            <a:pt x="24146" y="8956"/>
                          </a:cubicBezTo>
                          <a:cubicBezTo>
                            <a:pt x="24691" y="7763"/>
                            <a:pt x="25569" y="6864"/>
                            <a:pt x="26762" y="6320"/>
                          </a:cubicBezTo>
                          <a:cubicBezTo>
                            <a:pt x="27704" y="5859"/>
                            <a:pt x="28394" y="5085"/>
                            <a:pt x="29294" y="4604"/>
                          </a:cubicBezTo>
                          <a:close/>
                          <a:moveTo>
                            <a:pt x="22389" y="27097"/>
                          </a:moveTo>
                          <a:cubicBezTo>
                            <a:pt x="21552" y="27473"/>
                            <a:pt x="21280" y="27808"/>
                            <a:pt x="21447" y="28457"/>
                          </a:cubicBezTo>
                          <a:cubicBezTo>
                            <a:pt x="21552" y="28896"/>
                            <a:pt x="21698" y="29336"/>
                            <a:pt x="21950" y="29712"/>
                          </a:cubicBezTo>
                          <a:cubicBezTo>
                            <a:pt x="22222" y="30131"/>
                            <a:pt x="22556" y="30507"/>
                            <a:pt x="23058" y="30717"/>
                          </a:cubicBezTo>
                          <a:cubicBezTo>
                            <a:pt x="23791" y="31010"/>
                            <a:pt x="24523" y="31282"/>
                            <a:pt x="25255" y="31533"/>
                          </a:cubicBezTo>
                          <a:cubicBezTo>
                            <a:pt x="25779" y="31721"/>
                            <a:pt x="25988" y="31721"/>
                            <a:pt x="26678" y="31533"/>
                          </a:cubicBezTo>
                          <a:cubicBezTo>
                            <a:pt x="26595" y="31428"/>
                            <a:pt x="26532" y="31323"/>
                            <a:pt x="26469" y="31240"/>
                          </a:cubicBezTo>
                          <a:cubicBezTo>
                            <a:pt x="25758" y="30612"/>
                            <a:pt x="25235" y="29838"/>
                            <a:pt x="24691" y="29085"/>
                          </a:cubicBezTo>
                          <a:cubicBezTo>
                            <a:pt x="24481" y="28792"/>
                            <a:pt x="24272" y="28478"/>
                            <a:pt x="24063" y="28185"/>
                          </a:cubicBezTo>
                          <a:cubicBezTo>
                            <a:pt x="23916" y="27976"/>
                            <a:pt x="23749" y="27829"/>
                            <a:pt x="23498" y="27745"/>
                          </a:cubicBezTo>
                          <a:cubicBezTo>
                            <a:pt x="23058" y="27641"/>
                            <a:pt x="22703" y="27411"/>
                            <a:pt x="22389" y="27097"/>
                          </a:cubicBezTo>
                          <a:close/>
                          <a:moveTo>
                            <a:pt x="53168" y="69530"/>
                          </a:moveTo>
                          <a:cubicBezTo>
                            <a:pt x="52979" y="69321"/>
                            <a:pt x="52896" y="69216"/>
                            <a:pt x="52770" y="69111"/>
                          </a:cubicBezTo>
                          <a:cubicBezTo>
                            <a:pt x="52540" y="68902"/>
                            <a:pt x="52310" y="68756"/>
                            <a:pt x="52059" y="68547"/>
                          </a:cubicBezTo>
                          <a:cubicBezTo>
                            <a:pt x="51305" y="67877"/>
                            <a:pt x="50364" y="67856"/>
                            <a:pt x="49422" y="67751"/>
                          </a:cubicBezTo>
                          <a:cubicBezTo>
                            <a:pt x="49276" y="67731"/>
                            <a:pt x="49108" y="67772"/>
                            <a:pt x="48983" y="67835"/>
                          </a:cubicBezTo>
                          <a:cubicBezTo>
                            <a:pt x="48543" y="68023"/>
                            <a:pt x="48083" y="67982"/>
                            <a:pt x="47644" y="67982"/>
                          </a:cubicBezTo>
                          <a:lnTo>
                            <a:pt x="46723" y="67982"/>
                          </a:lnTo>
                          <a:cubicBezTo>
                            <a:pt x="46786" y="68819"/>
                            <a:pt x="46828" y="68923"/>
                            <a:pt x="47393" y="69300"/>
                          </a:cubicBezTo>
                          <a:cubicBezTo>
                            <a:pt x="47623" y="69446"/>
                            <a:pt x="47853" y="69551"/>
                            <a:pt x="48062" y="69760"/>
                          </a:cubicBezTo>
                          <a:cubicBezTo>
                            <a:pt x="48397" y="70116"/>
                            <a:pt x="48815" y="70220"/>
                            <a:pt x="49297" y="70262"/>
                          </a:cubicBezTo>
                          <a:cubicBezTo>
                            <a:pt x="50364" y="70388"/>
                            <a:pt x="51389" y="70011"/>
                            <a:pt x="52435" y="69907"/>
                          </a:cubicBezTo>
                          <a:cubicBezTo>
                            <a:pt x="52665" y="69907"/>
                            <a:pt x="52875" y="69697"/>
                            <a:pt x="53168" y="69530"/>
                          </a:cubicBezTo>
                          <a:close/>
                          <a:moveTo>
                            <a:pt x="61139" y="17911"/>
                          </a:moveTo>
                          <a:cubicBezTo>
                            <a:pt x="61558" y="17326"/>
                            <a:pt x="61893" y="16886"/>
                            <a:pt x="62248" y="16447"/>
                          </a:cubicBezTo>
                          <a:cubicBezTo>
                            <a:pt x="62813" y="15693"/>
                            <a:pt x="62960" y="14877"/>
                            <a:pt x="62897" y="13978"/>
                          </a:cubicBezTo>
                          <a:cubicBezTo>
                            <a:pt x="62876" y="13434"/>
                            <a:pt x="62646" y="12994"/>
                            <a:pt x="62353" y="12576"/>
                          </a:cubicBezTo>
                          <a:cubicBezTo>
                            <a:pt x="62248" y="12408"/>
                            <a:pt x="62018" y="12283"/>
                            <a:pt x="61830" y="12262"/>
                          </a:cubicBezTo>
                          <a:cubicBezTo>
                            <a:pt x="61537" y="12178"/>
                            <a:pt x="61223" y="12178"/>
                            <a:pt x="60930" y="12178"/>
                          </a:cubicBezTo>
                          <a:cubicBezTo>
                            <a:pt x="60700" y="12178"/>
                            <a:pt x="60470" y="12304"/>
                            <a:pt x="60449" y="12513"/>
                          </a:cubicBezTo>
                          <a:cubicBezTo>
                            <a:pt x="60365" y="13036"/>
                            <a:pt x="60156" y="13601"/>
                            <a:pt x="60344" y="14124"/>
                          </a:cubicBezTo>
                          <a:cubicBezTo>
                            <a:pt x="60658" y="15003"/>
                            <a:pt x="60763" y="15924"/>
                            <a:pt x="60888" y="16865"/>
                          </a:cubicBezTo>
                          <a:cubicBezTo>
                            <a:pt x="60972" y="17158"/>
                            <a:pt x="61035" y="17472"/>
                            <a:pt x="61139" y="17911"/>
                          </a:cubicBezTo>
                          <a:close/>
                          <a:moveTo>
                            <a:pt x="33185" y="67898"/>
                          </a:moveTo>
                          <a:cubicBezTo>
                            <a:pt x="33060" y="67835"/>
                            <a:pt x="32976" y="67814"/>
                            <a:pt x="32893" y="67814"/>
                          </a:cubicBezTo>
                          <a:cubicBezTo>
                            <a:pt x="32265" y="67814"/>
                            <a:pt x="31637" y="67856"/>
                            <a:pt x="31009" y="67961"/>
                          </a:cubicBezTo>
                          <a:cubicBezTo>
                            <a:pt x="30110" y="68128"/>
                            <a:pt x="29189" y="68358"/>
                            <a:pt x="28289" y="68526"/>
                          </a:cubicBezTo>
                          <a:cubicBezTo>
                            <a:pt x="27871" y="68588"/>
                            <a:pt x="27515" y="68735"/>
                            <a:pt x="27180" y="69049"/>
                          </a:cubicBezTo>
                          <a:cubicBezTo>
                            <a:pt x="27390" y="69530"/>
                            <a:pt x="27724" y="69697"/>
                            <a:pt x="28164" y="69718"/>
                          </a:cubicBezTo>
                          <a:cubicBezTo>
                            <a:pt x="28645" y="69739"/>
                            <a:pt x="29126" y="69718"/>
                            <a:pt x="29608" y="69718"/>
                          </a:cubicBezTo>
                          <a:cubicBezTo>
                            <a:pt x="31051" y="69781"/>
                            <a:pt x="32118" y="69049"/>
                            <a:pt x="33102" y="68128"/>
                          </a:cubicBezTo>
                          <a:cubicBezTo>
                            <a:pt x="33144" y="68107"/>
                            <a:pt x="33144" y="68023"/>
                            <a:pt x="33185" y="67898"/>
                          </a:cubicBezTo>
                          <a:close/>
                          <a:moveTo>
                            <a:pt x="46221" y="35634"/>
                          </a:moveTo>
                          <a:cubicBezTo>
                            <a:pt x="45719" y="35676"/>
                            <a:pt x="45300" y="35717"/>
                            <a:pt x="44882" y="35717"/>
                          </a:cubicBezTo>
                          <a:cubicBezTo>
                            <a:pt x="44045" y="35696"/>
                            <a:pt x="43292" y="35948"/>
                            <a:pt x="42496" y="36157"/>
                          </a:cubicBezTo>
                          <a:cubicBezTo>
                            <a:pt x="42434" y="36157"/>
                            <a:pt x="42413" y="36240"/>
                            <a:pt x="42371" y="36303"/>
                          </a:cubicBezTo>
                          <a:cubicBezTo>
                            <a:pt x="42601" y="37056"/>
                            <a:pt x="43187" y="37517"/>
                            <a:pt x="43857" y="37873"/>
                          </a:cubicBezTo>
                          <a:cubicBezTo>
                            <a:pt x="44066" y="37977"/>
                            <a:pt x="44275" y="37977"/>
                            <a:pt x="44442" y="37810"/>
                          </a:cubicBezTo>
                          <a:cubicBezTo>
                            <a:pt x="45133" y="37182"/>
                            <a:pt x="45865" y="36575"/>
                            <a:pt x="46221" y="35634"/>
                          </a:cubicBezTo>
                          <a:close/>
                          <a:moveTo>
                            <a:pt x="17828" y="44924"/>
                          </a:moveTo>
                          <a:cubicBezTo>
                            <a:pt x="17869" y="45154"/>
                            <a:pt x="17807" y="45321"/>
                            <a:pt x="17890" y="45447"/>
                          </a:cubicBezTo>
                          <a:cubicBezTo>
                            <a:pt x="18204" y="45991"/>
                            <a:pt x="18539" y="46514"/>
                            <a:pt x="18853" y="47016"/>
                          </a:cubicBezTo>
                          <a:cubicBezTo>
                            <a:pt x="19543" y="46974"/>
                            <a:pt x="19669" y="46368"/>
                            <a:pt x="20004" y="46033"/>
                          </a:cubicBezTo>
                          <a:cubicBezTo>
                            <a:pt x="20255" y="45740"/>
                            <a:pt x="20401" y="45363"/>
                            <a:pt x="20422" y="44945"/>
                          </a:cubicBezTo>
                          <a:cubicBezTo>
                            <a:pt x="19564" y="44924"/>
                            <a:pt x="18748" y="44924"/>
                            <a:pt x="17828" y="44924"/>
                          </a:cubicBezTo>
                          <a:close/>
                          <a:moveTo>
                            <a:pt x="67898" y="27473"/>
                          </a:moveTo>
                          <a:cubicBezTo>
                            <a:pt x="67458" y="28562"/>
                            <a:pt x="67458" y="28562"/>
                            <a:pt x="67563" y="28854"/>
                          </a:cubicBezTo>
                          <a:cubicBezTo>
                            <a:pt x="67730" y="28687"/>
                            <a:pt x="67919" y="28499"/>
                            <a:pt x="68149" y="28290"/>
                          </a:cubicBezTo>
                          <a:cubicBezTo>
                            <a:pt x="68065" y="28038"/>
                            <a:pt x="67981" y="27745"/>
                            <a:pt x="67898" y="2747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3"/>
                    <p:cNvSpPr/>
                    <p:nvPr/>
                  </p:nvSpPr>
                  <p:spPr>
                    <a:xfrm>
                      <a:off x="-1791625" y="3746875"/>
                      <a:ext cx="319125" cy="232275"/>
                    </a:xfrm>
                    <a:custGeom>
                      <a:rect b="b" l="l" r="r" t="t"/>
                      <a:pathLst>
                        <a:path extrusionOk="0" h="9291" w="12765">
                          <a:moveTo>
                            <a:pt x="4939" y="9206"/>
                          </a:moveTo>
                          <a:cubicBezTo>
                            <a:pt x="4562" y="9206"/>
                            <a:pt x="4165" y="9248"/>
                            <a:pt x="3767" y="9206"/>
                          </a:cubicBezTo>
                          <a:cubicBezTo>
                            <a:pt x="3077" y="9165"/>
                            <a:pt x="2470" y="8976"/>
                            <a:pt x="1989" y="8432"/>
                          </a:cubicBezTo>
                          <a:cubicBezTo>
                            <a:pt x="1758" y="8160"/>
                            <a:pt x="1486" y="7909"/>
                            <a:pt x="1235" y="7679"/>
                          </a:cubicBezTo>
                          <a:cubicBezTo>
                            <a:pt x="482" y="7009"/>
                            <a:pt x="189" y="6131"/>
                            <a:pt x="105" y="5189"/>
                          </a:cubicBezTo>
                          <a:cubicBezTo>
                            <a:pt x="64" y="4541"/>
                            <a:pt x="1" y="3871"/>
                            <a:pt x="273" y="3222"/>
                          </a:cubicBezTo>
                          <a:cubicBezTo>
                            <a:pt x="377" y="2992"/>
                            <a:pt x="294" y="2678"/>
                            <a:pt x="315" y="2406"/>
                          </a:cubicBezTo>
                          <a:cubicBezTo>
                            <a:pt x="377" y="1841"/>
                            <a:pt x="649" y="1674"/>
                            <a:pt x="1256" y="1820"/>
                          </a:cubicBezTo>
                          <a:cubicBezTo>
                            <a:pt x="1486" y="1862"/>
                            <a:pt x="1737" y="1883"/>
                            <a:pt x="1968" y="1883"/>
                          </a:cubicBezTo>
                          <a:cubicBezTo>
                            <a:pt x="2595" y="1883"/>
                            <a:pt x="3244" y="1862"/>
                            <a:pt x="3872" y="1841"/>
                          </a:cubicBezTo>
                          <a:cubicBezTo>
                            <a:pt x="4478" y="1800"/>
                            <a:pt x="5043" y="1779"/>
                            <a:pt x="5629" y="1507"/>
                          </a:cubicBezTo>
                          <a:cubicBezTo>
                            <a:pt x="5985" y="1318"/>
                            <a:pt x="6445" y="1339"/>
                            <a:pt x="6864" y="1297"/>
                          </a:cubicBezTo>
                          <a:cubicBezTo>
                            <a:pt x="7136" y="1256"/>
                            <a:pt x="7450" y="1297"/>
                            <a:pt x="7763" y="1297"/>
                          </a:cubicBezTo>
                          <a:cubicBezTo>
                            <a:pt x="8140" y="1297"/>
                            <a:pt x="8475" y="1193"/>
                            <a:pt x="8810" y="1109"/>
                          </a:cubicBezTo>
                          <a:cubicBezTo>
                            <a:pt x="9542" y="921"/>
                            <a:pt x="10232" y="628"/>
                            <a:pt x="10902" y="314"/>
                          </a:cubicBezTo>
                          <a:cubicBezTo>
                            <a:pt x="11300" y="126"/>
                            <a:pt x="11781" y="105"/>
                            <a:pt x="12220" y="42"/>
                          </a:cubicBezTo>
                          <a:cubicBezTo>
                            <a:pt x="12304" y="0"/>
                            <a:pt x="12429" y="126"/>
                            <a:pt x="12513" y="188"/>
                          </a:cubicBezTo>
                          <a:cubicBezTo>
                            <a:pt x="12555" y="209"/>
                            <a:pt x="12576" y="293"/>
                            <a:pt x="12576" y="356"/>
                          </a:cubicBezTo>
                          <a:cubicBezTo>
                            <a:pt x="12576" y="1318"/>
                            <a:pt x="12764" y="2281"/>
                            <a:pt x="12450" y="3222"/>
                          </a:cubicBezTo>
                          <a:cubicBezTo>
                            <a:pt x="12408" y="3432"/>
                            <a:pt x="12346" y="3641"/>
                            <a:pt x="12367" y="3850"/>
                          </a:cubicBezTo>
                          <a:cubicBezTo>
                            <a:pt x="12450" y="4708"/>
                            <a:pt x="12116" y="5419"/>
                            <a:pt x="11718" y="6152"/>
                          </a:cubicBezTo>
                          <a:cubicBezTo>
                            <a:pt x="11425" y="6675"/>
                            <a:pt x="11069" y="7093"/>
                            <a:pt x="10546" y="7386"/>
                          </a:cubicBezTo>
                          <a:cubicBezTo>
                            <a:pt x="10358" y="7491"/>
                            <a:pt x="10170" y="7595"/>
                            <a:pt x="10023" y="7721"/>
                          </a:cubicBezTo>
                          <a:cubicBezTo>
                            <a:pt x="9123" y="8453"/>
                            <a:pt x="8119" y="8893"/>
                            <a:pt x="6989" y="9060"/>
                          </a:cubicBezTo>
                          <a:cubicBezTo>
                            <a:pt x="6299" y="9165"/>
                            <a:pt x="5608" y="9206"/>
                            <a:pt x="4918" y="9290"/>
                          </a:cubicBezTo>
                          <a:cubicBezTo>
                            <a:pt x="4939" y="9269"/>
                            <a:pt x="4939" y="9248"/>
                            <a:pt x="4939" y="9206"/>
                          </a:cubicBezTo>
                          <a:close/>
                          <a:moveTo>
                            <a:pt x="11802" y="1025"/>
                          </a:moveTo>
                          <a:cubicBezTo>
                            <a:pt x="11572" y="879"/>
                            <a:pt x="11383" y="942"/>
                            <a:pt x="11174" y="1025"/>
                          </a:cubicBezTo>
                          <a:cubicBezTo>
                            <a:pt x="10756" y="1214"/>
                            <a:pt x="10358" y="1444"/>
                            <a:pt x="9919" y="1548"/>
                          </a:cubicBezTo>
                          <a:cubicBezTo>
                            <a:pt x="9291" y="1716"/>
                            <a:pt x="8684" y="2072"/>
                            <a:pt x="8015" y="1988"/>
                          </a:cubicBezTo>
                          <a:cubicBezTo>
                            <a:pt x="7408" y="1925"/>
                            <a:pt x="6801" y="2051"/>
                            <a:pt x="6236" y="2239"/>
                          </a:cubicBezTo>
                          <a:cubicBezTo>
                            <a:pt x="5462" y="2490"/>
                            <a:pt x="4709" y="2595"/>
                            <a:pt x="3893" y="2553"/>
                          </a:cubicBezTo>
                          <a:cubicBezTo>
                            <a:pt x="3244" y="2511"/>
                            <a:pt x="2574" y="2490"/>
                            <a:pt x="1905" y="2490"/>
                          </a:cubicBezTo>
                          <a:cubicBezTo>
                            <a:pt x="1737" y="2490"/>
                            <a:pt x="1570" y="2511"/>
                            <a:pt x="1382" y="2553"/>
                          </a:cubicBezTo>
                          <a:cubicBezTo>
                            <a:pt x="1319" y="2971"/>
                            <a:pt x="1235" y="3348"/>
                            <a:pt x="1214" y="3745"/>
                          </a:cubicBezTo>
                          <a:cubicBezTo>
                            <a:pt x="1172" y="4122"/>
                            <a:pt x="1256" y="4478"/>
                            <a:pt x="1277" y="4813"/>
                          </a:cubicBezTo>
                          <a:cubicBezTo>
                            <a:pt x="1319" y="5168"/>
                            <a:pt x="1340" y="5482"/>
                            <a:pt x="1340" y="5817"/>
                          </a:cubicBezTo>
                          <a:cubicBezTo>
                            <a:pt x="1340" y="6131"/>
                            <a:pt x="1445" y="6382"/>
                            <a:pt x="1675" y="6633"/>
                          </a:cubicBezTo>
                          <a:cubicBezTo>
                            <a:pt x="1968" y="6905"/>
                            <a:pt x="2302" y="7198"/>
                            <a:pt x="2574" y="7512"/>
                          </a:cubicBezTo>
                          <a:cubicBezTo>
                            <a:pt x="3014" y="8014"/>
                            <a:pt x="3537" y="8202"/>
                            <a:pt x="4185" y="8160"/>
                          </a:cubicBezTo>
                          <a:cubicBezTo>
                            <a:pt x="4709" y="8139"/>
                            <a:pt x="5211" y="8160"/>
                            <a:pt x="5734" y="8160"/>
                          </a:cubicBezTo>
                          <a:cubicBezTo>
                            <a:pt x="6069" y="8160"/>
                            <a:pt x="6382" y="8098"/>
                            <a:pt x="6717" y="8035"/>
                          </a:cubicBezTo>
                          <a:cubicBezTo>
                            <a:pt x="7805" y="7888"/>
                            <a:pt x="8747" y="7428"/>
                            <a:pt x="9605" y="6779"/>
                          </a:cubicBezTo>
                          <a:cubicBezTo>
                            <a:pt x="9751" y="6654"/>
                            <a:pt x="9939" y="6549"/>
                            <a:pt x="10128" y="6445"/>
                          </a:cubicBezTo>
                          <a:cubicBezTo>
                            <a:pt x="10630" y="6152"/>
                            <a:pt x="10944" y="5712"/>
                            <a:pt x="11111" y="5189"/>
                          </a:cubicBezTo>
                          <a:cubicBezTo>
                            <a:pt x="11320" y="4561"/>
                            <a:pt x="11697" y="3976"/>
                            <a:pt x="11613" y="3285"/>
                          </a:cubicBezTo>
                          <a:cubicBezTo>
                            <a:pt x="11592" y="3180"/>
                            <a:pt x="11676" y="3034"/>
                            <a:pt x="11718" y="2929"/>
                          </a:cubicBezTo>
                          <a:cubicBezTo>
                            <a:pt x="11948" y="2344"/>
                            <a:pt x="11844" y="1674"/>
                            <a:pt x="11802" y="10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3"/>
                    <p:cNvSpPr/>
                    <p:nvPr/>
                  </p:nvSpPr>
                  <p:spPr>
                    <a:xfrm>
                      <a:off x="-1790050" y="3670500"/>
                      <a:ext cx="37700" cy="41350"/>
                    </a:xfrm>
                    <a:custGeom>
                      <a:rect b="b" l="l" r="r" t="t"/>
                      <a:pathLst>
                        <a:path extrusionOk="0" h="1654" w="1508">
                          <a:moveTo>
                            <a:pt x="1507" y="900"/>
                          </a:moveTo>
                          <a:cubicBezTo>
                            <a:pt x="1507" y="1444"/>
                            <a:pt x="1319" y="1653"/>
                            <a:pt x="775" y="1653"/>
                          </a:cubicBezTo>
                          <a:cubicBezTo>
                            <a:pt x="231" y="1653"/>
                            <a:pt x="21" y="1465"/>
                            <a:pt x="1" y="921"/>
                          </a:cubicBezTo>
                          <a:cubicBezTo>
                            <a:pt x="1" y="419"/>
                            <a:pt x="273" y="63"/>
                            <a:pt x="670" y="21"/>
                          </a:cubicBezTo>
                          <a:cubicBezTo>
                            <a:pt x="1109" y="0"/>
                            <a:pt x="1507" y="398"/>
                            <a:pt x="1507" y="9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3"/>
                    <p:cNvSpPr/>
                    <p:nvPr/>
                  </p:nvSpPr>
                  <p:spPr>
                    <a:xfrm>
                      <a:off x="-1485075" y="3602500"/>
                      <a:ext cx="33500" cy="39775"/>
                    </a:xfrm>
                    <a:custGeom>
                      <a:rect b="b" l="l" r="r" t="t"/>
                      <a:pathLst>
                        <a:path extrusionOk="0" h="1591" w="1340">
                          <a:moveTo>
                            <a:pt x="1339" y="900"/>
                          </a:moveTo>
                          <a:cubicBezTo>
                            <a:pt x="1318" y="1025"/>
                            <a:pt x="1318" y="1214"/>
                            <a:pt x="1235" y="1318"/>
                          </a:cubicBezTo>
                          <a:cubicBezTo>
                            <a:pt x="1130" y="1444"/>
                            <a:pt x="942" y="1569"/>
                            <a:pt x="816" y="1569"/>
                          </a:cubicBezTo>
                          <a:cubicBezTo>
                            <a:pt x="481" y="1590"/>
                            <a:pt x="63" y="1172"/>
                            <a:pt x="42" y="837"/>
                          </a:cubicBezTo>
                          <a:cubicBezTo>
                            <a:pt x="0" y="502"/>
                            <a:pt x="167" y="230"/>
                            <a:pt x="565" y="105"/>
                          </a:cubicBezTo>
                          <a:cubicBezTo>
                            <a:pt x="879" y="0"/>
                            <a:pt x="1193" y="126"/>
                            <a:pt x="1276" y="440"/>
                          </a:cubicBezTo>
                          <a:cubicBezTo>
                            <a:pt x="1276" y="586"/>
                            <a:pt x="1318" y="732"/>
                            <a:pt x="1339" y="9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3"/>
                    <p:cNvSpPr/>
                    <p:nvPr/>
                  </p:nvSpPr>
                  <p:spPr>
                    <a:xfrm>
                      <a:off x="-1023725" y="3575300"/>
                      <a:ext cx="262100" cy="173675"/>
                    </a:xfrm>
                    <a:custGeom>
                      <a:rect b="b" l="l" r="r" t="t"/>
                      <a:pathLst>
                        <a:path extrusionOk="0" h="6947" w="10484">
                          <a:moveTo>
                            <a:pt x="587" y="3264"/>
                          </a:moveTo>
                          <a:cubicBezTo>
                            <a:pt x="628" y="2992"/>
                            <a:pt x="733" y="2762"/>
                            <a:pt x="1047" y="2762"/>
                          </a:cubicBezTo>
                          <a:cubicBezTo>
                            <a:pt x="1507" y="2762"/>
                            <a:pt x="1905" y="2553"/>
                            <a:pt x="2323" y="2344"/>
                          </a:cubicBezTo>
                          <a:cubicBezTo>
                            <a:pt x="2658" y="2197"/>
                            <a:pt x="3055" y="2051"/>
                            <a:pt x="3411" y="1925"/>
                          </a:cubicBezTo>
                          <a:cubicBezTo>
                            <a:pt x="4646" y="1486"/>
                            <a:pt x="5880" y="1067"/>
                            <a:pt x="7115" y="649"/>
                          </a:cubicBezTo>
                          <a:cubicBezTo>
                            <a:pt x="7240" y="586"/>
                            <a:pt x="7387" y="544"/>
                            <a:pt x="7554" y="544"/>
                          </a:cubicBezTo>
                          <a:cubicBezTo>
                            <a:pt x="7889" y="544"/>
                            <a:pt x="8203" y="419"/>
                            <a:pt x="8475" y="209"/>
                          </a:cubicBezTo>
                          <a:cubicBezTo>
                            <a:pt x="8642" y="63"/>
                            <a:pt x="8830" y="0"/>
                            <a:pt x="9040" y="0"/>
                          </a:cubicBezTo>
                          <a:cubicBezTo>
                            <a:pt x="9374" y="0"/>
                            <a:pt x="9584" y="105"/>
                            <a:pt x="9626" y="440"/>
                          </a:cubicBezTo>
                          <a:cubicBezTo>
                            <a:pt x="9667" y="942"/>
                            <a:pt x="9939" y="1402"/>
                            <a:pt x="9939" y="1925"/>
                          </a:cubicBezTo>
                          <a:cubicBezTo>
                            <a:pt x="9939" y="2302"/>
                            <a:pt x="10107" y="2678"/>
                            <a:pt x="10295" y="3034"/>
                          </a:cubicBezTo>
                          <a:cubicBezTo>
                            <a:pt x="10462" y="3348"/>
                            <a:pt x="10483" y="3662"/>
                            <a:pt x="10379" y="4017"/>
                          </a:cubicBezTo>
                          <a:cubicBezTo>
                            <a:pt x="9835" y="4436"/>
                            <a:pt x="9144" y="4603"/>
                            <a:pt x="8496" y="4750"/>
                          </a:cubicBezTo>
                          <a:cubicBezTo>
                            <a:pt x="8203" y="4833"/>
                            <a:pt x="7889" y="4875"/>
                            <a:pt x="7638" y="4980"/>
                          </a:cubicBezTo>
                          <a:cubicBezTo>
                            <a:pt x="6550" y="5378"/>
                            <a:pt x="5462" y="5775"/>
                            <a:pt x="4395" y="6131"/>
                          </a:cubicBezTo>
                          <a:cubicBezTo>
                            <a:pt x="4144" y="6214"/>
                            <a:pt x="3913" y="6277"/>
                            <a:pt x="3704" y="6382"/>
                          </a:cubicBezTo>
                          <a:cubicBezTo>
                            <a:pt x="3076" y="6717"/>
                            <a:pt x="2344" y="6654"/>
                            <a:pt x="1695" y="6905"/>
                          </a:cubicBezTo>
                          <a:cubicBezTo>
                            <a:pt x="1528" y="6947"/>
                            <a:pt x="1319" y="6926"/>
                            <a:pt x="1151" y="6905"/>
                          </a:cubicBezTo>
                          <a:cubicBezTo>
                            <a:pt x="942" y="6863"/>
                            <a:pt x="838" y="6738"/>
                            <a:pt x="796" y="6528"/>
                          </a:cubicBezTo>
                          <a:cubicBezTo>
                            <a:pt x="775" y="6403"/>
                            <a:pt x="775" y="6298"/>
                            <a:pt x="775" y="6173"/>
                          </a:cubicBezTo>
                          <a:cubicBezTo>
                            <a:pt x="796" y="5691"/>
                            <a:pt x="754" y="5294"/>
                            <a:pt x="377" y="4938"/>
                          </a:cubicBezTo>
                          <a:cubicBezTo>
                            <a:pt x="105" y="4645"/>
                            <a:pt x="1" y="4185"/>
                            <a:pt x="1" y="3766"/>
                          </a:cubicBezTo>
                          <a:cubicBezTo>
                            <a:pt x="1" y="3599"/>
                            <a:pt x="63" y="3390"/>
                            <a:pt x="210" y="3285"/>
                          </a:cubicBezTo>
                          <a:cubicBezTo>
                            <a:pt x="273" y="3201"/>
                            <a:pt x="461" y="3264"/>
                            <a:pt x="587" y="3264"/>
                          </a:cubicBezTo>
                          <a:cubicBezTo>
                            <a:pt x="545" y="3725"/>
                            <a:pt x="649" y="4206"/>
                            <a:pt x="963" y="4520"/>
                          </a:cubicBezTo>
                          <a:cubicBezTo>
                            <a:pt x="1382" y="4959"/>
                            <a:pt x="1507" y="5419"/>
                            <a:pt x="1507" y="5984"/>
                          </a:cubicBezTo>
                          <a:cubicBezTo>
                            <a:pt x="1507" y="6026"/>
                            <a:pt x="1570" y="6089"/>
                            <a:pt x="1612" y="6173"/>
                          </a:cubicBezTo>
                          <a:cubicBezTo>
                            <a:pt x="2302" y="5984"/>
                            <a:pt x="2993" y="5901"/>
                            <a:pt x="3683" y="5650"/>
                          </a:cubicBezTo>
                          <a:cubicBezTo>
                            <a:pt x="4939" y="5147"/>
                            <a:pt x="6236" y="4729"/>
                            <a:pt x="7491" y="4248"/>
                          </a:cubicBezTo>
                          <a:cubicBezTo>
                            <a:pt x="7701" y="4185"/>
                            <a:pt x="7889" y="4122"/>
                            <a:pt x="8098" y="4080"/>
                          </a:cubicBezTo>
                          <a:cubicBezTo>
                            <a:pt x="8537" y="3934"/>
                            <a:pt x="9019" y="3808"/>
                            <a:pt x="9479" y="3662"/>
                          </a:cubicBezTo>
                          <a:cubicBezTo>
                            <a:pt x="9458" y="3390"/>
                            <a:pt x="9521" y="3181"/>
                            <a:pt x="9437" y="2971"/>
                          </a:cubicBezTo>
                          <a:cubicBezTo>
                            <a:pt x="9270" y="2469"/>
                            <a:pt x="9144" y="2009"/>
                            <a:pt x="9123" y="1486"/>
                          </a:cubicBezTo>
                          <a:cubicBezTo>
                            <a:pt x="9123" y="1235"/>
                            <a:pt x="9019" y="1004"/>
                            <a:pt x="8747" y="900"/>
                          </a:cubicBezTo>
                          <a:cubicBezTo>
                            <a:pt x="8224" y="1025"/>
                            <a:pt x="7680" y="1130"/>
                            <a:pt x="7177" y="1318"/>
                          </a:cubicBezTo>
                          <a:cubicBezTo>
                            <a:pt x="6340" y="1590"/>
                            <a:pt x="5524" y="1904"/>
                            <a:pt x="4688" y="2176"/>
                          </a:cubicBezTo>
                          <a:cubicBezTo>
                            <a:pt x="3955" y="2448"/>
                            <a:pt x="3202" y="2657"/>
                            <a:pt x="2491" y="2992"/>
                          </a:cubicBezTo>
                          <a:cubicBezTo>
                            <a:pt x="1884" y="3327"/>
                            <a:pt x="1277" y="3411"/>
                            <a:pt x="587" y="32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259" name="Google Shape;259;p33"/>
              <p:cNvSpPr/>
              <p:nvPr/>
            </p:nvSpPr>
            <p:spPr>
              <a:xfrm>
                <a:off x="6388825" y="4580688"/>
                <a:ext cx="131850" cy="225475"/>
              </a:xfrm>
              <a:custGeom>
                <a:rect b="b" l="l" r="r" t="t"/>
                <a:pathLst>
                  <a:path extrusionOk="0" h="9019" w="5274">
                    <a:moveTo>
                      <a:pt x="3976" y="1"/>
                    </a:moveTo>
                    <a:cubicBezTo>
                      <a:pt x="4311" y="1"/>
                      <a:pt x="4625" y="43"/>
                      <a:pt x="4855" y="335"/>
                    </a:cubicBezTo>
                    <a:cubicBezTo>
                      <a:pt x="5273" y="775"/>
                      <a:pt x="5210" y="1319"/>
                      <a:pt x="5001" y="1779"/>
                    </a:cubicBezTo>
                    <a:cubicBezTo>
                      <a:pt x="4792" y="2219"/>
                      <a:pt x="4729" y="2721"/>
                      <a:pt x="4541" y="3139"/>
                    </a:cubicBezTo>
                    <a:cubicBezTo>
                      <a:pt x="4311" y="3704"/>
                      <a:pt x="4227" y="4311"/>
                      <a:pt x="4081" y="4876"/>
                    </a:cubicBezTo>
                    <a:cubicBezTo>
                      <a:pt x="3913" y="5357"/>
                      <a:pt x="3662" y="5797"/>
                      <a:pt x="3432" y="6278"/>
                    </a:cubicBezTo>
                    <a:cubicBezTo>
                      <a:pt x="3265" y="6592"/>
                      <a:pt x="3118" y="6905"/>
                      <a:pt x="2972" y="7261"/>
                    </a:cubicBezTo>
                    <a:cubicBezTo>
                      <a:pt x="2804" y="7784"/>
                      <a:pt x="2658" y="8370"/>
                      <a:pt x="2114" y="8705"/>
                    </a:cubicBezTo>
                    <a:cubicBezTo>
                      <a:pt x="1863" y="8851"/>
                      <a:pt x="1591" y="9019"/>
                      <a:pt x="1277" y="8956"/>
                    </a:cubicBezTo>
                    <a:cubicBezTo>
                      <a:pt x="942" y="8914"/>
                      <a:pt x="628" y="8851"/>
                      <a:pt x="314" y="8789"/>
                    </a:cubicBezTo>
                    <a:cubicBezTo>
                      <a:pt x="105" y="8726"/>
                      <a:pt x="0" y="8433"/>
                      <a:pt x="126" y="8266"/>
                    </a:cubicBezTo>
                    <a:cubicBezTo>
                      <a:pt x="419" y="7868"/>
                      <a:pt x="461" y="7408"/>
                      <a:pt x="565" y="6968"/>
                    </a:cubicBezTo>
                    <a:cubicBezTo>
                      <a:pt x="586" y="6843"/>
                      <a:pt x="628" y="6738"/>
                      <a:pt x="670" y="6633"/>
                    </a:cubicBezTo>
                    <a:cubicBezTo>
                      <a:pt x="1360" y="4981"/>
                      <a:pt x="2030" y="3307"/>
                      <a:pt x="2741" y="1675"/>
                    </a:cubicBezTo>
                    <a:cubicBezTo>
                      <a:pt x="3076" y="670"/>
                      <a:pt x="3118" y="691"/>
                      <a:pt x="3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3"/>
              <p:cNvSpPr/>
              <p:nvPr/>
            </p:nvSpPr>
            <p:spPr>
              <a:xfrm>
                <a:off x="6501800" y="4539363"/>
                <a:ext cx="29325" cy="35075"/>
              </a:xfrm>
              <a:custGeom>
                <a:rect b="b" l="l" r="r" t="t"/>
                <a:pathLst>
                  <a:path extrusionOk="0" h="1403" w="1173">
                    <a:moveTo>
                      <a:pt x="942" y="1403"/>
                    </a:moveTo>
                    <a:cubicBezTo>
                      <a:pt x="608" y="1277"/>
                      <a:pt x="294" y="1152"/>
                      <a:pt x="1" y="1047"/>
                    </a:cubicBezTo>
                    <a:cubicBezTo>
                      <a:pt x="482" y="231"/>
                      <a:pt x="587" y="126"/>
                      <a:pt x="1068" y="1"/>
                    </a:cubicBezTo>
                    <a:cubicBezTo>
                      <a:pt x="1173" y="461"/>
                      <a:pt x="1026" y="921"/>
                      <a:pt x="942" y="14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3"/>
              <p:cNvSpPr/>
              <p:nvPr/>
            </p:nvSpPr>
            <p:spPr>
              <a:xfrm>
                <a:off x="6368425" y="4496988"/>
                <a:ext cx="182575" cy="327500"/>
              </a:xfrm>
              <a:custGeom>
                <a:rect b="b" l="l" r="r" t="t"/>
                <a:pathLst>
                  <a:path extrusionOk="0" h="13100" w="7303">
                    <a:moveTo>
                      <a:pt x="7240" y="1173"/>
                    </a:moveTo>
                    <a:cubicBezTo>
                      <a:pt x="7135" y="2010"/>
                      <a:pt x="7073" y="2930"/>
                      <a:pt x="6968" y="3809"/>
                    </a:cubicBezTo>
                    <a:cubicBezTo>
                      <a:pt x="6926" y="4123"/>
                      <a:pt x="6884" y="4395"/>
                      <a:pt x="6654" y="4646"/>
                    </a:cubicBezTo>
                    <a:cubicBezTo>
                      <a:pt x="6508" y="4771"/>
                      <a:pt x="6570" y="5064"/>
                      <a:pt x="6466" y="5253"/>
                    </a:cubicBezTo>
                    <a:cubicBezTo>
                      <a:pt x="6047" y="5901"/>
                      <a:pt x="6194" y="6738"/>
                      <a:pt x="5754" y="7387"/>
                    </a:cubicBezTo>
                    <a:cubicBezTo>
                      <a:pt x="5713" y="7492"/>
                      <a:pt x="5650" y="7638"/>
                      <a:pt x="5671" y="7743"/>
                    </a:cubicBezTo>
                    <a:cubicBezTo>
                      <a:pt x="5754" y="8433"/>
                      <a:pt x="5252" y="8998"/>
                      <a:pt x="5148" y="9647"/>
                    </a:cubicBezTo>
                    <a:cubicBezTo>
                      <a:pt x="5127" y="9772"/>
                      <a:pt x="5001" y="9898"/>
                      <a:pt x="4917" y="10044"/>
                    </a:cubicBezTo>
                    <a:cubicBezTo>
                      <a:pt x="4729" y="10379"/>
                      <a:pt x="4541" y="10693"/>
                      <a:pt x="4457" y="11111"/>
                    </a:cubicBezTo>
                    <a:cubicBezTo>
                      <a:pt x="4206" y="11969"/>
                      <a:pt x="3767" y="12722"/>
                      <a:pt x="2804" y="12994"/>
                    </a:cubicBezTo>
                    <a:cubicBezTo>
                      <a:pt x="2616" y="13036"/>
                      <a:pt x="2428" y="13099"/>
                      <a:pt x="2281" y="13099"/>
                    </a:cubicBezTo>
                    <a:cubicBezTo>
                      <a:pt x="1779" y="13078"/>
                      <a:pt x="1319" y="13015"/>
                      <a:pt x="816" y="12974"/>
                    </a:cubicBezTo>
                    <a:cubicBezTo>
                      <a:pt x="419" y="12911"/>
                      <a:pt x="189" y="12681"/>
                      <a:pt x="168" y="12304"/>
                    </a:cubicBezTo>
                    <a:cubicBezTo>
                      <a:pt x="105" y="11865"/>
                      <a:pt x="0" y="11404"/>
                      <a:pt x="272" y="10986"/>
                    </a:cubicBezTo>
                    <a:cubicBezTo>
                      <a:pt x="335" y="10839"/>
                      <a:pt x="419" y="10693"/>
                      <a:pt x="419" y="10567"/>
                    </a:cubicBezTo>
                    <a:cubicBezTo>
                      <a:pt x="440" y="9898"/>
                      <a:pt x="796" y="9333"/>
                      <a:pt x="1047" y="8747"/>
                    </a:cubicBezTo>
                    <a:cubicBezTo>
                      <a:pt x="1444" y="7868"/>
                      <a:pt x="1800" y="6948"/>
                      <a:pt x="2197" y="6069"/>
                    </a:cubicBezTo>
                    <a:cubicBezTo>
                      <a:pt x="2469" y="5483"/>
                      <a:pt x="2720" y="4876"/>
                      <a:pt x="3013" y="4311"/>
                    </a:cubicBezTo>
                    <a:cubicBezTo>
                      <a:pt x="3160" y="3997"/>
                      <a:pt x="3411" y="3704"/>
                      <a:pt x="3641" y="3411"/>
                    </a:cubicBezTo>
                    <a:cubicBezTo>
                      <a:pt x="3850" y="3160"/>
                      <a:pt x="4101" y="2951"/>
                      <a:pt x="4206" y="2616"/>
                    </a:cubicBezTo>
                    <a:cubicBezTo>
                      <a:pt x="4269" y="2428"/>
                      <a:pt x="4499" y="2303"/>
                      <a:pt x="4625" y="2135"/>
                    </a:cubicBezTo>
                    <a:cubicBezTo>
                      <a:pt x="4897" y="1842"/>
                      <a:pt x="5210" y="1570"/>
                      <a:pt x="5399" y="1214"/>
                    </a:cubicBezTo>
                    <a:cubicBezTo>
                      <a:pt x="5629" y="754"/>
                      <a:pt x="6047" y="482"/>
                      <a:pt x="6466" y="252"/>
                    </a:cubicBezTo>
                    <a:cubicBezTo>
                      <a:pt x="6926" y="1"/>
                      <a:pt x="7303" y="231"/>
                      <a:pt x="7282" y="775"/>
                    </a:cubicBezTo>
                    <a:cubicBezTo>
                      <a:pt x="7282" y="901"/>
                      <a:pt x="7240" y="984"/>
                      <a:pt x="7240" y="1173"/>
                    </a:cubicBezTo>
                    <a:close/>
                    <a:moveTo>
                      <a:pt x="4792" y="3349"/>
                    </a:moveTo>
                    <a:cubicBezTo>
                      <a:pt x="3934" y="4039"/>
                      <a:pt x="3892" y="4039"/>
                      <a:pt x="3495" y="4960"/>
                    </a:cubicBezTo>
                    <a:cubicBezTo>
                      <a:pt x="2804" y="6613"/>
                      <a:pt x="2135" y="8287"/>
                      <a:pt x="1444" y="9940"/>
                    </a:cubicBezTo>
                    <a:cubicBezTo>
                      <a:pt x="1381" y="10044"/>
                      <a:pt x="1360" y="10170"/>
                      <a:pt x="1340" y="10274"/>
                    </a:cubicBezTo>
                    <a:cubicBezTo>
                      <a:pt x="1256" y="10714"/>
                      <a:pt x="1172" y="11153"/>
                      <a:pt x="879" y="11551"/>
                    </a:cubicBezTo>
                    <a:cubicBezTo>
                      <a:pt x="754" y="11739"/>
                      <a:pt x="858" y="12032"/>
                      <a:pt x="1068" y="12074"/>
                    </a:cubicBezTo>
                    <a:cubicBezTo>
                      <a:pt x="1381" y="12158"/>
                      <a:pt x="1716" y="12199"/>
                      <a:pt x="2030" y="12262"/>
                    </a:cubicBezTo>
                    <a:cubicBezTo>
                      <a:pt x="2344" y="12304"/>
                      <a:pt x="2616" y="12178"/>
                      <a:pt x="2867" y="11990"/>
                    </a:cubicBezTo>
                    <a:cubicBezTo>
                      <a:pt x="3432" y="11655"/>
                      <a:pt x="3557" y="11090"/>
                      <a:pt x="3746" y="10567"/>
                    </a:cubicBezTo>
                    <a:cubicBezTo>
                      <a:pt x="3871" y="10212"/>
                      <a:pt x="4018" y="9898"/>
                      <a:pt x="4185" y="9563"/>
                    </a:cubicBezTo>
                    <a:cubicBezTo>
                      <a:pt x="4415" y="9124"/>
                      <a:pt x="4708" y="8684"/>
                      <a:pt x="4834" y="8182"/>
                    </a:cubicBezTo>
                    <a:cubicBezTo>
                      <a:pt x="5022" y="7596"/>
                      <a:pt x="5064" y="7010"/>
                      <a:pt x="5315" y="6424"/>
                    </a:cubicBezTo>
                    <a:cubicBezTo>
                      <a:pt x="5482" y="6006"/>
                      <a:pt x="5545" y="5504"/>
                      <a:pt x="5754" y="5064"/>
                    </a:cubicBezTo>
                    <a:cubicBezTo>
                      <a:pt x="5985" y="4625"/>
                      <a:pt x="6068" y="4081"/>
                      <a:pt x="5629" y="3621"/>
                    </a:cubicBezTo>
                    <a:cubicBezTo>
                      <a:pt x="5420" y="3391"/>
                      <a:pt x="5106" y="3349"/>
                      <a:pt x="4792" y="3349"/>
                    </a:cubicBezTo>
                    <a:close/>
                    <a:moveTo>
                      <a:pt x="6277" y="3098"/>
                    </a:moveTo>
                    <a:cubicBezTo>
                      <a:pt x="6361" y="2637"/>
                      <a:pt x="6487" y="2198"/>
                      <a:pt x="6403" y="1696"/>
                    </a:cubicBezTo>
                    <a:cubicBezTo>
                      <a:pt x="5922" y="1821"/>
                      <a:pt x="5775" y="1926"/>
                      <a:pt x="5336" y="2742"/>
                    </a:cubicBezTo>
                    <a:cubicBezTo>
                      <a:pt x="5650" y="2847"/>
                      <a:pt x="5943" y="2972"/>
                      <a:pt x="6277" y="30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2" name="Google Shape;262;p33"/>
          <p:cNvSpPr/>
          <p:nvPr/>
        </p:nvSpPr>
        <p:spPr>
          <a:xfrm>
            <a:off x="2567004" y="3077175"/>
            <a:ext cx="4009992"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 name="Google Shape;263;p33"/>
          <p:cNvGrpSpPr/>
          <p:nvPr/>
        </p:nvGrpSpPr>
        <p:grpSpPr>
          <a:xfrm>
            <a:off x="41963" y="249125"/>
            <a:ext cx="608900" cy="407500"/>
            <a:chOff x="4137713" y="525925"/>
            <a:chExt cx="608900" cy="407500"/>
          </a:xfrm>
        </p:grpSpPr>
        <p:sp>
          <p:nvSpPr>
            <p:cNvPr id="264" name="Google Shape;264;p33"/>
            <p:cNvSpPr/>
            <p:nvPr/>
          </p:nvSpPr>
          <p:spPr>
            <a:xfrm>
              <a:off x="4168063" y="5599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3"/>
            <p:cNvSpPr/>
            <p:nvPr/>
          </p:nvSpPr>
          <p:spPr>
            <a:xfrm>
              <a:off x="4137713" y="5259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 name="Google Shape;266;p33"/>
          <p:cNvGrpSpPr/>
          <p:nvPr/>
        </p:nvGrpSpPr>
        <p:grpSpPr>
          <a:xfrm>
            <a:off x="482238" y="720825"/>
            <a:ext cx="475525" cy="287725"/>
            <a:chOff x="622013" y="907250"/>
            <a:chExt cx="475525" cy="287725"/>
          </a:xfrm>
        </p:grpSpPr>
        <p:sp>
          <p:nvSpPr>
            <p:cNvPr id="267" name="Google Shape;267;p33"/>
            <p:cNvSpPr/>
            <p:nvPr/>
          </p:nvSpPr>
          <p:spPr>
            <a:xfrm>
              <a:off x="650263" y="929225"/>
              <a:ext cx="423725" cy="240125"/>
            </a:xfrm>
            <a:custGeom>
              <a:rect b="b" l="l" r="r" t="t"/>
              <a:pathLst>
                <a:path extrusionOk="0" h="9605" w="16949">
                  <a:moveTo>
                    <a:pt x="14459" y="7261"/>
                  </a:moveTo>
                  <a:cubicBezTo>
                    <a:pt x="14584" y="7889"/>
                    <a:pt x="15003" y="8370"/>
                    <a:pt x="14877" y="9081"/>
                  </a:cubicBezTo>
                  <a:cubicBezTo>
                    <a:pt x="14752" y="9165"/>
                    <a:pt x="14626" y="9291"/>
                    <a:pt x="14459" y="9311"/>
                  </a:cubicBezTo>
                  <a:cubicBezTo>
                    <a:pt x="13810" y="9416"/>
                    <a:pt x="13120" y="9521"/>
                    <a:pt x="12450" y="9563"/>
                  </a:cubicBezTo>
                  <a:cubicBezTo>
                    <a:pt x="11007" y="9604"/>
                    <a:pt x="10379" y="9311"/>
                    <a:pt x="9312" y="8244"/>
                  </a:cubicBezTo>
                  <a:cubicBezTo>
                    <a:pt x="9270" y="7931"/>
                    <a:pt x="9270" y="7617"/>
                    <a:pt x="9249" y="7303"/>
                  </a:cubicBezTo>
                  <a:cubicBezTo>
                    <a:pt x="9228" y="7114"/>
                    <a:pt x="9102" y="6968"/>
                    <a:pt x="8893" y="6989"/>
                  </a:cubicBezTo>
                  <a:cubicBezTo>
                    <a:pt x="8747" y="7010"/>
                    <a:pt x="8600" y="7094"/>
                    <a:pt x="8558" y="7219"/>
                  </a:cubicBezTo>
                  <a:cubicBezTo>
                    <a:pt x="7889" y="8747"/>
                    <a:pt x="6529" y="9102"/>
                    <a:pt x="5106" y="9249"/>
                  </a:cubicBezTo>
                  <a:cubicBezTo>
                    <a:pt x="4478" y="9291"/>
                    <a:pt x="3809" y="9186"/>
                    <a:pt x="3160" y="9102"/>
                  </a:cubicBezTo>
                  <a:cubicBezTo>
                    <a:pt x="2658" y="9060"/>
                    <a:pt x="2344" y="8747"/>
                    <a:pt x="2281" y="8244"/>
                  </a:cubicBezTo>
                  <a:cubicBezTo>
                    <a:pt x="2135" y="7533"/>
                    <a:pt x="2135" y="6842"/>
                    <a:pt x="2323" y="6152"/>
                  </a:cubicBezTo>
                  <a:cubicBezTo>
                    <a:pt x="2386" y="5964"/>
                    <a:pt x="2512" y="5796"/>
                    <a:pt x="2616" y="5608"/>
                  </a:cubicBezTo>
                  <a:cubicBezTo>
                    <a:pt x="2700" y="5441"/>
                    <a:pt x="2804" y="5315"/>
                    <a:pt x="2930" y="5106"/>
                  </a:cubicBezTo>
                  <a:cubicBezTo>
                    <a:pt x="2512" y="4980"/>
                    <a:pt x="2177" y="5085"/>
                    <a:pt x="1821" y="5022"/>
                  </a:cubicBezTo>
                  <a:cubicBezTo>
                    <a:pt x="1507" y="4980"/>
                    <a:pt x="1193" y="4897"/>
                    <a:pt x="880" y="4792"/>
                  </a:cubicBezTo>
                  <a:cubicBezTo>
                    <a:pt x="566" y="4666"/>
                    <a:pt x="231" y="4541"/>
                    <a:pt x="1" y="4164"/>
                  </a:cubicBezTo>
                  <a:cubicBezTo>
                    <a:pt x="440" y="3557"/>
                    <a:pt x="1047" y="3160"/>
                    <a:pt x="1821" y="3160"/>
                  </a:cubicBezTo>
                  <a:cubicBezTo>
                    <a:pt x="2595" y="3160"/>
                    <a:pt x="3349" y="3244"/>
                    <a:pt x="4123" y="3306"/>
                  </a:cubicBezTo>
                  <a:cubicBezTo>
                    <a:pt x="4311" y="3306"/>
                    <a:pt x="4499" y="3390"/>
                    <a:pt x="4646" y="3348"/>
                  </a:cubicBezTo>
                  <a:cubicBezTo>
                    <a:pt x="4813" y="3327"/>
                    <a:pt x="4939" y="3223"/>
                    <a:pt x="5169" y="3118"/>
                  </a:cubicBezTo>
                  <a:cubicBezTo>
                    <a:pt x="5043" y="2951"/>
                    <a:pt x="4960" y="2825"/>
                    <a:pt x="4855" y="2741"/>
                  </a:cubicBezTo>
                  <a:cubicBezTo>
                    <a:pt x="4541" y="2469"/>
                    <a:pt x="4478" y="2260"/>
                    <a:pt x="4604" y="1946"/>
                  </a:cubicBezTo>
                  <a:cubicBezTo>
                    <a:pt x="4688" y="1779"/>
                    <a:pt x="4792" y="1632"/>
                    <a:pt x="4897" y="1486"/>
                  </a:cubicBezTo>
                  <a:cubicBezTo>
                    <a:pt x="5755" y="398"/>
                    <a:pt x="6906" y="0"/>
                    <a:pt x="8245" y="147"/>
                  </a:cubicBezTo>
                  <a:cubicBezTo>
                    <a:pt x="9144" y="252"/>
                    <a:pt x="9647" y="816"/>
                    <a:pt x="9667" y="1737"/>
                  </a:cubicBezTo>
                  <a:cubicBezTo>
                    <a:pt x="9667" y="2093"/>
                    <a:pt x="9647" y="2428"/>
                    <a:pt x="9521" y="2783"/>
                  </a:cubicBezTo>
                  <a:cubicBezTo>
                    <a:pt x="9416" y="2993"/>
                    <a:pt x="9458" y="3202"/>
                    <a:pt x="9626" y="3348"/>
                  </a:cubicBezTo>
                  <a:cubicBezTo>
                    <a:pt x="9772" y="3516"/>
                    <a:pt x="10044" y="3516"/>
                    <a:pt x="10274" y="3348"/>
                  </a:cubicBezTo>
                  <a:cubicBezTo>
                    <a:pt x="10483" y="3202"/>
                    <a:pt x="10693" y="3034"/>
                    <a:pt x="10923" y="2888"/>
                  </a:cubicBezTo>
                  <a:cubicBezTo>
                    <a:pt x="12220" y="2072"/>
                    <a:pt x="13517" y="1988"/>
                    <a:pt x="14794" y="2888"/>
                  </a:cubicBezTo>
                  <a:cubicBezTo>
                    <a:pt x="15380" y="3265"/>
                    <a:pt x="15945" y="3683"/>
                    <a:pt x="16405" y="4269"/>
                  </a:cubicBezTo>
                  <a:cubicBezTo>
                    <a:pt x="16635" y="4562"/>
                    <a:pt x="16844" y="4897"/>
                    <a:pt x="16886" y="5294"/>
                  </a:cubicBezTo>
                  <a:cubicBezTo>
                    <a:pt x="16949" y="5629"/>
                    <a:pt x="16865" y="5943"/>
                    <a:pt x="16614" y="6152"/>
                  </a:cubicBezTo>
                  <a:cubicBezTo>
                    <a:pt x="16405" y="6298"/>
                    <a:pt x="16196" y="6487"/>
                    <a:pt x="15945" y="6633"/>
                  </a:cubicBezTo>
                  <a:cubicBezTo>
                    <a:pt x="15505" y="6780"/>
                    <a:pt x="15003" y="7010"/>
                    <a:pt x="14459" y="726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3"/>
            <p:cNvSpPr/>
            <p:nvPr/>
          </p:nvSpPr>
          <p:spPr>
            <a:xfrm>
              <a:off x="622013" y="907250"/>
              <a:ext cx="475525" cy="287725"/>
            </a:xfrm>
            <a:custGeom>
              <a:rect b="b" l="l" r="r" t="t"/>
              <a:pathLst>
                <a:path extrusionOk="0" h="11509" w="19021">
                  <a:moveTo>
                    <a:pt x="16865" y="8684"/>
                  </a:moveTo>
                  <a:cubicBezTo>
                    <a:pt x="16928" y="8810"/>
                    <a:pt x="16949" y="8914"/>
                    <a:pt x="16970" y="9019"/>
                  </a:cubicBezTo>
                  <a:cubicBezTo>
                    <a:pt x="17179" y="9646"/>
                    <a:pt x="16928" y="10170"/>
                    <a:pt x="16426" y="10483"/>
                  </a:cubicBezTo>
                  <a:cubicBezTo>
                    <a:pt x="15652" y="10986"/>
                    <a:pt x="14752" y="11341"/>
                    <a:pt x="13790" y="11404"/>
                  </a:cubicBezTo>
                  <a:cubicBezTo>
                    <a:pt x="12346" y="11509"/>
                    <a:pt x="11111" y="11132"/>
                    <a:pt x="10044" y="10149"/>
                  </a:cubicBezTo>
                  <a:cubicBezTo>
                    <a:pt x="10002" y="10086"/>
                    <a:pt x="9919" y="10044"/>
                    <a:pt x="9793" y="9960"/>
                  </a:cubicBezTo>
                  <a:cubicBezTo>
                    <a:pt x="9270" y="10232"/>
                    <a:pt x="8705" y="10483"/>
                    <a:pt x="8161" y="10755"/>
                  </a:cubicBezTo>
                  <a:cubicBezTo>
                    <a:pt x="7952" y="10860"/>
                    <a:pt x="7722" y="10965"/>
                    <a:pt x="7512" y="10965"/>
                  </a:cubicBezTo>
                  <a:cubicBezTo>
                    <a:pt x="6487" y="10986"/>
                    <a:pt x="5441" y="11027"/>
                    <a:pt x="4416" y="11006"/>
                  </a:cubicBezTo>
                  <a:cubicBezTo>
                    <a:pt x="3621" y="10986"/>
                    <a:pt x="2993" y="10567"/>
                    <a:pt x="2491" y="9918"/>
                  </a:cubicBezTo>
                  <a:cubicBezTo>
                    <a:pt x="2282" y="9646"/>
                    <a:pt x="2177" y="9354"/>
                    <a:pt x="2177" y="9019"/>
                  </a:cubicBezTo>
                  <a:cubicBezTo>
                    <a:pt x="2177" y="8307"/>
                    <a:pt x="2156" y="7617"/>
                    <a:pt x="2491" y="6905"/>
                  </a:cubicBezTo>
                  <a:cubicBezTo>
                    <a:pt x="2282" y="6801"/>
                    <a:pt x="2093" y="6717"/>
                    <a:pt x="1947" y="6633"/>
                  </a:cubicBezTo>
                  <a:cubicBezTo>
                    <a:pt x="1486" y="6403"/>
                    <a:pt x="1026" y="6194"/>
                    <a:pt x="629" y="5901"/>
                  </a:cubicBezTo>
                  <a:cubicBezTo>
                    <a:pt x="64" y="5483"/>
                    <a:pt x="1" y="4708"/>
                    <a:pt x="524" y="4206"/>
                  </a:cubicBezTo>
                  <a:cubicBezTo>
                    <a:pt x="1152" y="3600"/>
                    <a:pt x="1884" y="3160"/>
                    <a:pt x="2805" y="3139"/>
                  </a:cubicBezTo>
                  <a:cubicBezTo>
                    <a:pt x="3223" y="3139"/>
                    <a:pt x="3621" y="3160"/>
                    <a:pt x="4039" y="3160"/>
                  </a:cubicBezTo>
                  <a:lnTo>
                    <a:pt x="4771" y="3160"/>
                  </a:lnTo>
                  <a:cubicBezTo>
                    <a:pt x="4813" y="2135"/>
                    <a:pt x="5462" y="1507"/>
                    <a:pt x="6152" y="921"/>
                  </a:cubicBezTo>
                  <a:cubicBezTo>
                    <a:pt x="6822" y="315"/>
                    <a:pt x="7659" y="1"/>
                    <a:pt x="8580" y="1"/>
                  </a:cubicBezTo>
                  <a:lnTo>
                    <a:pt x="9375" y="1"/>
                  </a:lnTo>
                  <a:cubicBezTo>
                    <a:pt x="10672" y="43"/>
                    <a:pt x="11572" y="859"/>
                    <a:pt x="11739" y="2135"/>
                  </a:cubicBezTo>
                  <a:cubicBezTo>
                    <a:pt x="11781" y="2281"/>
                    <a:pt x="11802" y="2407"/>
                    <a:pt x="11844" y="2616"/>
                  </a:cubicBezTo>
                  <a:cubicBezTo>
                    <a:pt x="12053" y="2532"/>
                    <a:pt x="12220" y="2491"/>
                    <a:pt x="12367" y="2428"/>
                  </a:cubicBezTo>
                  <a:cubicBezTo>
                    <a:pt x="13162" y="2114"/>
                    <a:pt x="13978" y="2093"/>
                    <a:pt x="14815" y="2198"/>
                  </a:cubicBezTo>
                  <a:cubicBezTo>
                    <a:pt x="15066" y="2219"/>
                    <a:pt x="15338" y="2323"/>
                    <a:pt x="15568" y="2449"/>
                  </a:cubicBezTo>
                  <a:cubicBezTo>
                    <a:pt x="16531" y="2930"/>
                    <a:pt x="17367" y="3558"/>
                    <a:pt x="18079" y="4374"/>
                  </a:cubicBezTo>
                  <a:cubicBezTo>
                    <a:pt x="18539" y="4897"/>
                    <a:pt x="18895" y="5524"/>
                    <a:pt x="18958" y="6257"/>
                  </a:cubicBezTo>
                  <a:cubicBezTo>
                    <a:pt x="19020" y="6822"/>
                    <a:pt x="18853" y="7324"/>
                    <a:pt x="18414" y="7659"/>
                  </a:cubicBezTo>
                  <a:cubicBezTo>
                    <a:pt x="18016" y="7973"/>
                    <a:pt x="17577" y="8203"/>
                    <a:pt x="17158" y="8496"/>
                  </a:cubicBezTo>
                  <a:cubicBezTo>
                    <a:pt x="17116" y="8558"/>
                    <a:pt x="17012" y="8600"/>
                    <a:pt x="16865" y="8684"/>
                  </a:cubicBezTo>
                  <a:close/>
                  <a:moveTo>
                    <a:pt x="15589" y="8140"/>
                  </a:moveTo>
                  <a:cubicBezTo>
                    <a:pt x="16133" y="7868"/>
                    <a:pt x="16635" y="7659"/>
                    <a:pt x="17137" y="7408"/>
                  </a:cubicBezTo>
                  <a:cubicBezTo>
                    <a:pt x="17367" y="7261"/>
                    <a:pt x="17577" y="7115"/>
                    <a:pt x="17786" y="6926"/>
                  </a:cubicBezTo>
                  <a:cubicBezTo>
                    <a:pt x="18058" y="6696"/>
                    <a:pt x="18121" y="6403"/>
                    <a:pt x="18079" y="6069"/>
                  </a:cubicBezTo>
                  <a:cubicBezTo>
                    <a:pt x="17995" y="5671"/>
                    <a:pt x="17807" y="5357"/>
                    <a:pt x="17577" y="5043"/>
                  </a:cubicBezTo>
                  <a:cubicBezTo>
                    <a:pt x="17137" y="4499"/>
                    <a:pt x="16551" y="4081"/>
                    <a:pt x="15986" y="3662"/>
                  </a:cubicBezTo>
                  <a:cubicBezTo>
                    <a:pt x="14668" y="2763"/>
                    <a:pt x="13392" y="2867"/>
                    <a:pt x="12116" y="3662"/>
                  </a:cubicBezTo>
                  <a:cubicBezTo>
                    <a:pt x="11865" y="3788"/>
                    <a:pt x="11697" y="3976"/>
                    <a:pt x="11467" y="4123"/>
                  </a:cubicBezTo>
                  <a:cubicBezTo>
                    <a:pt x="11216" y="4290"/>
                    <a:pt x="10965" y="4290"/>
                    <a:pt x="10797" y="4123"/>
                  </a:cubicBezTo>
                  <a:cubicBezTo>
                    <a:pt x="10651" y="3976"/>
                    <a:pt x="10588" y="3767"/>
                    <a:pt x="10693" y="3558"/>
                  </a:cubicBezTo>
                  <a:cubicBezTo>
                    <a:pt x="10860" y="3202"/>
                    <a:pt x="10881" y="2867"/>
                    <a:pt x="10860" y="2511"/>
                  </a:cubicBezTo>
                  <a:cubicBezTo>
                    <a:pt x="10818" y="1591"/>
                    <a:pt x="10358" y="1026"/>
                    <a:pt x="9416" y="900"/>
                  </a:cubicBezTo>
                  <a:cubicBezTo>
                    <a:pt x="8056" y="754"/>
                    <a:pt x="6906" y="1172"/>
                    <a:pt x="6069" y="2260"/>
                  </a:cubicBezTo>
                  <a:cubicBezTo>
                    <a:pt x="5964" y="2407"/>
                    <a:pt x="5859" y="2553"/>
                    <a:pt x="5776" y="2721"/>
                  </a:cubicBezTo>
                  <a:cubicBezTo>
                    <a:pt x="5650" y="3035"/>
                    <a:pt x="5734" y="3265"/>
                    <a:pt x="6048" y="3516"/>
                  </a:cubicBezTo>
                  <a:cubicBezTo>
                    <a:pt x="6152" y="3600"/>
                    <a:pt x="6215" y="3725"/>
                    <a:pt x="6362" y="3892"/>
                  </a:cubicBezTo>
                  <a:cubicBezTo>
                    <a:pt x="6152" y="3997"/>
                    <a:pt x="5985" y="4102"/>
                    <a:pt x="5839" y="4123"/>
                  </a:cubicBezTo>
                  <a:cubicBezTo>
                    <a:pt x="5671" y="4144"/>
                    <a:pt x="5504" y="4102"/>
                    <a:pt x="5315" y="4081"/>
                  </a:cubicBezTo>
                  <a:cubicBezTo>
                    <a:pt x="4541" y="4018"/>
                    <a:pt x="3788" y="3934"/>
                    <a:pt x="3014" y="3934"/>
                  </a:cubicBezTo>
                  <a:cubicBezTo>
                    <a:pt x="2219" y="3934"/>
                    <a:pt x="1612" y="4311"/>
                    <a:pt x="1173" y="4939"/>
                  </a:cubicBezTo>
                  <a:cubicBezTo>
                    <a:pt x="1382" y="5315"/>
                    <a:pt x="1717" y="5441"/>
                    <a:pt x="2072" y="5566"/>
                  </a:cubicBezTo>
                  <a:cubicBezTo>
                    <a:pt x="2344" y="5692"/>
                    <a:pt x="2700" y="5755"/>
                    <a:pt x="3014" y="5797"/>
                  </a:cubicBezTo>
                  <a:cubicBezTo>
                    <a:pt x="3349" y="5859"/>
                    <a:pt x="3683" y="5755"/>
                    <a:pt x="4102" y="5880"/>
                  </a:cubicBezTo>
                  <a:cubicBezTo>
                    <a:pt x="3976" y="6089"/>
                    <a:pt x="3893" y="6215"/>
                    <a:pt x="3788" y="6382"/>
                  </a:cubicBezTo>
                  <a:cubicBezTo>
                    <a:pt x="3683" y="6571"/>
                    <a:pt x="3558" y="6717"/>
                    <a:pt x="3495" y="6926"/>
                  </a:cubicBezTo>
                  <a:cubicBezTo>
                    <a:pt x="3349" y="7638"/>
                    <a:pt x="3328" y="8349"/>
                    <a:pt x="3453" y="9019"/>
                  </a:cubicBezTo>
                  <a:cubicBezTo>
                    <a:pt x="3558" y="9500"/>
                    <a:pt x="3872" y="9814"/>
                    <a:pt x="4332" y="9877"/>
                  </a:cubicBezTo>
                  <a:cubicBezTo>
                    <a:pt x="4960" y="9960"/>
                    <a:pt x="5629" y="10065"/>
                    <a:pt x="6278" y="10023"/>
                  </a:cubicBezTo>
                  <a:cubicBezTo>
                    <a:pt x="7722" y="9877"/>
                    <a:pt x="9082" y="9542"/>
                    <a:pt x="9730" y="7993"/>
                  </a:cubicBezTo>
                  <a:cubicBezTo>
                    <a:pt x="9772" y="7889"/>
                    <a:pt x="9940" y="7784"/>
                    <a:pt x="10065" y="7763"/>
                  </a:cubicBezTo>
                  <a:cubicBezTo>
                    <a:pt x="10274" y="7742"/>
                    <a:pt x="10400" y="7931"/>
                    <a:pt x="10442" y="8077"/>
                  </a:cubicBezTo>
                  <a:cubicBezTo>
                    <a:pt x="10484" y="8391"/>
                    <a:pt x="10484" y="8705"/>
                    <a:pt x="10484" y="9019"/>
                  </a:cubicBezTo>
                  <a:cubicBezTo>
                    <a:pt x="11551" y="10128"/>
                    <a:pt x="12178" y="10400"/>
                    <a:pt x="13622" y="10337"/>
                  </a:cubicBezTo>
                  <a:cubicBezTo>
                    <a:pt x="14313" y="10295"/>
                    <a:pt x="14961" y="10190"/>
                    <a:pt x="15631" y="10086"/>
                  </a:cubicBezTo>
                  <a:cubicBezTo>
                    <a:pt x="15798" y="10065"/>
                    <a:pt x="15924" y="9939"/>
                    <a:pt x="16049" y="9856"/>
                  </a:cubicBezTo>
                  <a:cubicBezTo>
                    <a:pt x="16133" y="9291"/>
                    <a:pt x="15714" y="8768"/>
                    <a:pt x="15589" y="814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 name="Google Shape;269;p33"/>
          <p:cNvGrpSpPr/>
          <p:nvPr/>
        </p:nvGrpSpPr>
        <p:grpSpPr>
          <a:xfrm>
            <a:off x="4250013" y="4709350"/>
            <a:ext cx="643950" cy="195675"/>
            <a:chOff x="806663" y="3241275"/>
            <a:chExt cx="643950" cy="195675"/>
          </a:xfrm>
        </p:grpSpPr>
        <p:sp>
          <p:nvSpPr>
            <p:cNvPr id="270" name="Google Shape;270;p33"/>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3"/>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1" name="Shape 521"/>
        <p:cNvGrpSpPr/>
        <p:nvPr/>
      </p:nvGrpSpPr>
      <p:grpSpPr>
        <a:xfrm>
          <a:off x="0" y="0"/>
          <a:ext cx="0" cy="0"/>
          <a:chOff x="0" y="0"/>
          <a:chExt cx="0" cy="0"/>
        </a:xfrm>
      </p:grpSpPr>
      <p:pic>
        <p:nvPicPr>
          <p:cNvPr id="522" name="Google Shape;522;p42"/>
          <p:cNvPicPr preferRelativeResize="0"/>
          <p:nvPr/>
        </p:nvPicPr>
        <p:blipFill rotWithShape="1">
          <a:blip r:embed="rId3">
            <a:alphaModFix/>
          </a:blip>
          <a:srcRect b="0" l="2362" r="0" t="0"/>
          <a:stretch/>
        </p:blipFill>
        <p:spPr>
          <a:xfrm flipH="1">
            <a:off x="4010024" y="1097900"/>
            <a:ext cx="5134001" cy="3505475"/>
          </a:xfrm>
          <a:prstGeom prst="rect">
            <a:avLst/>
          </a:prstGeom>
          <a:noFill/>
          <a:ln>
            <a:noFill/>
          </a:ln>
        </p:spPr>
      </p:pic>
      <p:sp>
        <p:nvSpPr>
          <p:cNvPr id="523" name="Google Shape;523;p42"/>
          <p:cNvSpPr/>
          <p:nvPr/>
        </p:nvSpPr>
        <p:spPr>
          <a:xfrm>
            <a:off x="0" y="8413"/>
            <a:ext cx="9144025" cy="5126683"/>
          </a:xfrm>
          <a:custGeom>
            <a:rect b="b" l="l" r="r" t="t"/>
            <a:pathLst>
              <a:path extrusionOk="0" h="159909" w="285216">
                <a:moveTo>
                  <a:pt x="0" y="0"/>
                </a:moveTo>
                <a:lnTo>
                  <a:pt x="0" y="159909"/>
                </a:lnTo>
                <a:lnTo>
                  <a:pt x="285203" y="159909"/>
                </a:lnTo>
                <a:lnTo>
                  <a:pt x="285203" y="141704"/>
                </a:lnTo>
                <a:cubicBezTo>
                  <a:pt x="283611" y="141680"/>
                  <a:pt x="282019" y="141645"/>
                  <a:pt x="280450" y="141597"/>
                </a:cubicBezTo>
                <a:cubicBezTo>
                  <a:pt x="279464" y="141561"/>
                  <a:pt x="278466" y="141526"/>
                  <a:pt x="277586" y="141276"/>
                </a:cubicBezTo>
                <a:cubicBezTo>
                  <a:pt x="275032" y="140623"/>
                  <a:pt x="272251" y="140813"/>
                  <a:pt x="269803" y="139945"/>
                </a:cubicBezTo>
                <a:cubicBezTo>
                  <a:pt x="269430" y="139815"/>
                  <a:pt x="268989" y="139792"/>
                  <a:pt x="268519" y="139792"/>
                </a:cubicBezTo>
                <a:cubicBezTo>
                  <a:pt x="268267" y="139792"/>
                  <a:pt x="268008" y="139798"/>
                  <a:pt x="267746" y="139798"/>
                </a:cubicBezTo>
                <a:cubicBezTo>
                  <a:pt x="267608" y="139798"/>
                  <a:pt x="267470" y="139796"/>
                  <a:pt x="267331" y="139791"/>
                </a:cubicBezTo>
                <a:cubicBezTo>
                  <a:pt x="265656" y="139743"/>
                  <a:pt x="263969" y="139755"/>
                  <a:pt x="262400" y="139125"/>
                </a:cubicBezTo>
                <a:cubicBezTo>
                  <a:pt x="261913" y="138888"/>
                  <a:pt x="261224" y="138864"/>
                  <a:pt x="260629" y="138852"/>
                </a:cubicBezTo>
                <a:cubicBezTo>
                  <a:pt x="259293" y="138846"/>
                  <a:pt x="257956" y="138837"/>
                  <a:pt x="256619" y="138837"/>
                </a:cubicBezTo>
                <a:cubicBezTo>
                  <a:pt x="255282" y="138837"/>
                  <a:pt x="253945" y="138846"/>
                  <a:pt x="252608" y="138876"/>
                </a:cubicBezTo>
                <a:cubicBezTo>
                  <a:pt x="252403" y="138879"/>
                  <a:pt x="252200" y="138880"/>
                  <a:pt x="251999" y="138880"/>
                </a:cubicBezTo>
                <a:cubicBezTo>
                  <a:pt x="250460" y="138880"/>
                  <a:pt x="249052" y="138784"/>
                  <a:pt x="247570" y="138353"/>
                </a:cubicBezTo>
                <a:cubicBezTo>
                  <a:pt x="246417" y="138020"/>
                  <a:pt x="245229" y="137842"/>
                  <a:pt x="244029" y="137795"/>
                </a:cubicBezTo>
                <a:cubicBezTo>
                  <a:pt x="240464" y="137688"/>
                  <a:pt x="236899" y="137711"/>
                  <a:pt x="233429" y="137676"/>
                </a:cubicBezTo>
                <a:cubicBezTo>
                  <a:pt x="233236" y="137660"/>
                  <a:pt x="233044" y="137652"/>
                  <a:pt x="232851" y="137652"/>
                </a:cubicBezTo>
                <a:cubicBezTo>
                  <a:pt x="232449" y="137652"/>
                  <a:pt x="232048" y="137687"/>
                  <a:pt x="231647" y="137759"/>
                </a:cubicBezTo>
                <a:cubicBezTo>
                  <a:pt x="229423" y="138263"/>
                  <a:pt x="227185" y="138379"/>
                  <a:pt x="224939" y="138379"/>
                </a:cubicBezTo>
                <a:cubicBezTo>
                  <a:pt x="223009" y="138379"/>
                  <a:pt x="221072" y="138293"/>
                  <a:pt x="219133" y="138293"/>
                </a:cubicBezTo>
                <a:cubicBezTo>
                  <a:pt x="219074" y="138293"/>
                  <a:pt x="219015" y="138293"/>
                  <a:pt x="218956" y="138294"/>
                </a:cubicBezTo>
                <a:cubicBezTo>
                  <a:pt x="218780" y="138295"/>
                  <a:pt x="218604" y="138295"/>
                  <a:pt x="218428" y="138295"/>
                </a:cubicBezTo>
                <a:cubicBezTo>
                  <a:pt x="216916" y="138295"/>
                  <a:pt x="215406" y="138252"/>
                  <a:pt x="213906" y="138199"/>
                </a:cubicBezTo>
                <a:cubicBezTo>
                  <a:pt x="213383" y="138168"/>
                  <a:pt x="212861" y="138155"/>
                  <a:pt x="212339" y="138155"/>
                </a:cubicBezTo>
                <a:cubicBezTo>
                  <a:pt x="209985" y="138155"/>
                  <a:pt x="207630" y="138426"/>
                  <a:pt x="205267" y="138650"/>
                </a:cubicBezTo>
                <a:cubicBezTo>
                  <a:pt x="201500" y="138959"/>
                  <a:pt x="197626" y="139125"/>
                  <a:pt x="193752" y="139434"/>
                </a:cubicBezTo>
                <a:cubicBezTo>
                  <a:pt x="191268" y="139648"/>
                  <a:pt x="188702" y="139482"/>
                  <a:pt x="186206" y="140064"/>
                </a:cubicBezTo>
                <a:cubicBezTo>
                  <a:pt x="185761" y="140185"/>
                  <a:pt x="185240" y="140219"/>
                  <a:pt x="184690" y="140219"/>
                </a:cubicBezTo>
                <a:cubicBezTo>
                  <a:pt x="184374" y="140219"/>
                  <a:pt x="184048" y="140208"/>
                  <a:pt x="183723" y="140195"/>
                </a:cubicBezTo>
                <a:cubicBezTo>
                  <a:pt x="176890" y="140124"/>
                  <a:pt x="169962" y="139969"/>
                  <a:pt x="163034" y="139886"/>
                </a:cubicBezTo>
                <a:cubicBezTo>
                  <a:pt x="162952" y="139883"/>
                  <a:pt x="162870" y="139882"/>
                  <a:pt x="162789" y="139882"/>
                </a:cubicBezTo>
                <a:cubicBezTo>
                  <a:pt x="161897" y="139882"/>
                  <a:pt x="161062" y="140050"/>
                  <a:pt x="160147" y="140159"/>
                </a:cubicBezTo>
                <a:cubicBezTo>
                  <a:pt x="158460" y="140314"/>
                  <a:pt x="156772" y="140551"/>
                  <a:pt x="155085" y="140575"/>
                </a:cubicBezTo>
                <a:cubicBezTo>
                  <a:pt x="154569" y="140577"/>
                  <a:pt x="154054" y="140578"/>
                  <a:pt x="153538" y="140578"/>
                </a:cubicBezTo>
                <a:cubicBezTo>
                  <a:pt x="148112" y="140578"/>
                  <a:pt x="142686" y="140469"/>
                  <a:pt x="137260" y="140349"/>
                </a:cubicBezTo>
                <a:cubicBezTo>
                  <a:pt x="136761" y="140338"/>
                  <a:pt x="136274" y="140254"/>
                  <a:pt x="135775" y="140231"/>
                </a:cubicBezTo>
                <a:cubicBezTo>
                  <a:pt x="135216" y="139125"/>
                  <a:pt x="135359" y="138044"/>
                  <a:pt x="135395" y="136951"/>
                </a:cubicBezTo>
                <a:cubicBezTo>
                  <a:pt x="135359" y="134693"/>
                  <a:pt x="135442" y="132364"/>
                  <a:pt x="135514" y="130118"/>
                </a:cubicBezTo>
                <a:cubicBezTo>
                  <a:pt x="135585" y="128740"/>
                  <a:pt x="135359" y="127373"/>
                  <a:pt x="134848" y="126090"/>
                </a:cubicBezTo>
                <a:cubicBezTo>
                  <a:pt x="134480" y="125353"/>
                  <a:pt x="134408" y="124474"/>
                  <a:pt x="134432" y="123678"/>
                </a:cubicBezTo>
                <a:cubicBezTo>
                  <a:pt x="134503" y="121586"/>
                  <a:pt x="134266" y="119507"/>
                  <a:pt x="133743" y="117475"/>
                </a:cubicBezTo>
                <a:cubicBezTo>
                  <a:pt x="133208" y="115645"/>
                  <a:pt x="133375" y="113684"/>
                  <a:pt x="133434" y="111795"/>
                </a:cubicBezTo>
                <a:cubicBezTo>
                  <a:pt x="133422" y="106127"/>
                  <a:pt x="133505" y="100530"/>
                  <a:pt x="133588" y="94862"/>
                </a:cubicBezTo>
                <a:cubicBezTo>
                  <a:pt x="133612" y="94137"/>
                  <a:pt x="133636" y="93340"/>
                  <a:pt x="133363" y="92675"/>
                </a:cubicBezTo>
                <a:cubicBezTo>
                  <a:pt x="132258" y="90085"/>
                  <a:pt x="132745" y="87411"/>
                  <a:pt x="132638" y="84797"/>
                </a:cubicBezTo>
                <a:cubicBezTo>
                  <a:pt x="132567" y="83632"/>
                  <a:pt x="132614" y="82396"/>
                  <a:pt x="132650" y="81232"/>
                </a:cubicBezTo>
                <a:cubicBezTo>
                  <a:pt x="132828" y="78843"/>
                  <a:pt x="132305" y="76490"/>
                  <a:pt x="131984" y="74161"/>
                </a:cubicBezTo>
                <a:cubicBezTo>
                  <a:pt x="131497" y="70870"/>
                  <a:pt x="131711" y="67459"/>
                  <a:pt x="130725" y="64156"/>
                </a:cubicBezTo>
                <a:cubicBezTo>
                  <a:pt x="130796" y="58999"/>
                  <a:pt x="130772" y="53758"/>
                  <a:pt x="130843" y="48601"/>
                </a:cubicBezTo>
                <a:cubicBezTo>
                  <a:pt x="130855" y="48233"/>
                  <a:pt x="130962" y="47876"/>
                  <a:pt x="131081" y="47365"/>
                </a:cubicBezTo>
                <a:cubicBezTo>
                  <a:pt x="132151" y="47248"/>
                  <a:pt x="133221" y="47167"/>
                  <a:pt x="134288" y="47167"/>
                </a:cubicBezTo>
                <a:cubicBezTo>
                  <a:pt x="135698" y="47167"/>
                  <a:pt x="137103" y="47307"/>
                  <a:pt x="138496" y="47686"/>
                </a:cubicBezTo>
                <a:cubicBezTo>
                  <a:pt x="139649" y="48007"/>
                  <a:pt x="140849" y="48197"/>
                  <a:pt x="142049" y="48233"/>
                </a:cubicBezTo>
                <a:cubicBezTo>
                  <a:pt x="155215" y="48518"/>
                  <a:pt x="168489" y="48661"/>
                  <a:pt x="181643" y="48875"/>
                </a:cubicBezTo>
                <a:cubicBezTo>
                  <a:pt x="184721" y="48898"/>
                  <a:pt x="187882" y="49005"/>
                  <a:pt x="191055" y="49029"/>
                </a:cubicBezTo>
                <a:cubicBezTo>
                  <a:pt x="192227" y="49043"/>
                  <a:pt x="193386" y="49075"/>
                  <a:pt x="194538" y="49075"/>
                </a:cubicBezTo>
                <a:cubicBezTo>
                  <a:pt x="196395" y="49075"/>
                  <a:pt x="198232" y="48990"/>
                  <a:pt x="200074" y="48601"/>
                </a:cubicBezTo>
                <a:cubicBezTo>
                  <a:pt x="201179" y="48340"/>
                  <a:pt x="202260" y="48375"/>
                  <a:pt x="203353" y="48340"/>
                </a:cubicBezTo>
                <a:cubicBezTo>
                  <a:pt x="203445" y="48336"/>
                  <a:pt x="203537" y="48335"/>
                  <a:pt x="203628" y="48335"/>
                </a:cubicBezTo>
                <a:cubicBezTo>
                  <a:pt x="204089" y="48335"/>
                  <a:pt x="204547" y="48373"/>
                  <a:pt x="204990" y="48373"/>
                </a:cubicBezTo>
                <a:cubicBezTo>
                  <a:pt x="205314" y="48373"/>
                  <a:pt x="205630" y="48353"/>
                  <a:pt x="205932" y="48280"/>
                </a:cubicBezTo>
                <a:cubicBezTo>
                  <a:pt x="208357" y="47805"/>
                  <a:pt x="210794" y="47686"/>
                  <a:pt x="213238" y="47686"/>
                </a:cubicBezTo>
                <a:cubicBezTo>
                  <a:pt x="215621" y="47686"/>
                  <a:pt x="218012" y="47799"/>
                  <a:pt x="220406" y="47805"/>
                </a:cubicBezTo>
                <a:cubicBezTo>
                  <a:pt x="220889" y="47802"/>
                  <a:pt x="221371" y="47800"/>
                  <a:pt x="221854" y="47800"/>
                </a:cubicBezTo>
                <a:cubicBezTo>
                  <a:pt x="226824" y="47800"/>
                  <a:pt x="231784" y="47957"/>
                  <a:pt x="236745" y="48055"/>
                </a:cubicBezTo>
                <a:cubicBezTo>
                  <a:pt x="237636" y="48078"/>
                  <a:pt x="238527" y="48031"/>
                  <a:pt x="239323" y="48209"/>
                </a:cubicBezTo>
                <a:cubicBezTo>
                  <a:pt x="243583" y="49027"/>
                  <a:pt x="247945" y="49064"/>
                  <a:pt x="252258" y="49064"/>
                </a:cubicBezTo>
                <a:cubicBezTo>
                  <a:pt x="252691" y="49064"/>
                  <a:pt x="253125" y="49064"/>
                  <a:pt x="253558" y="49064"/>
                </a:cubicBezTo>
                <a:cubicBezTo>
                  <a:pt x="253887" y="49064"/>
                  <a:pt x="254216" y="49064"/>
                  <a:pt x="254545" y="49065"/>
                </a:cubicBezTo>
                <a:cubicBezTo>
                  <a:pt x="257813" y="49100"/>
                  <a:pt x="261081" y="49207"/>
                  <a:pt x="264349" y="49243"/>
                </a:cubicBezTo>
                <a:cubicBezTo>
                  <a:pt x="265632" y="49279"/>
                  <a:pt x="266915" y="49326"/>
                  <a:pt x="268187" y="49801"/>
                </a:cubicBezTo>
                <a:cubicBezTo>
                  <a:pt x="269078" y="50122"/>
                  <a:pt x="270064" y="50087"/>
                  <a:pt x="271051" y="50110"/>
                </a:cubicBezTo>
                <a:cubicBezTo>
                  <a:pt x="273225" y="50265"/>
                  <a:pt x="275412" y="50039"/>
                  <a:pt x="277468" y="50907"/>
                </a:cubicBezTo>
                <a:cubicBezTo>
                  <a:pt x="277726" y="51036"/>
                  <a:pt x="278014" y="51101"/>
                  <a:pt x="278302" y="51101"/>
                </a:cubicBezTo>
                <a:cubicBezTo>
                  <a:pt x="278385" y="51101"/>
                  <a:pt x="278467" y="51095"/>
                  <a:pt x="278549" y="51085"/>
                </a:cubicBezTo>
                <a:cubicBezTo>
                  <a:pt x="278890" y="51043"/>
                  <a:pt x="279227" y="51024"/>
                  <a:pt x="279561" y="51024"/>
                </a:cubicBezTo>
                <a:cubicBezTo>
                  <a:pt x="281497" y="51024"/>
                  <a:pt x="283330" y="51648"/>
                  <a:pt x="285215" y="51952"/>
                </a:cubicBezTo>
                <a:lnTo>
                  <a:pt x="28521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2"/>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Comma rules</a:t>
            </a:r>
            <a:endParaRPr/>
          </a:p>
        </p:txBody>
      </p:sp>
      <p:sp>
        <p:nvSpPr>
          <p:cNvPr id="525" name="Google Shape;525;p42"/>
          <p:cNvSpPr txBox="1"/>
          <p:nvPr>
            <p:ph idx="1" type="body"/>
          </p:nvPr>
        </p:nvSpPr>
        <p:spPr>
          <a:xfrm>
            <a:off x="996225" y="1487350"/>
            <a:ext cx="3213900" cy="2781000"/>
          </a:xfrm>
          <a:prstGeom prst="rect">
            <a:avLst/>
          </a:prstGeom>
        </p:spPr>
        <p:txBody>
          <a:bodyPr anchorCtr="0" anchor="ctr" bIns="91425" lIns="0" spcFirstLastPara="1" rIns="91425" wrap="square" tIns="91425">
            <a:noAutofit/>
          </a:bodyPr>
          <a:lstStyle/>
          <a:p>
            <a:pPr indent="0" lvl="0" marL="0" rtl="0" algn="l">
              <a:spcBef>
                <a:spcPts val="0"/>
              </a:spcBef>
              <a:spcAft>
                <a:spcPts val="0"/>
              </a:spcAft>
              <a:buClr>
                <a:schemeClr val="dk1"/>
              </a:buClr>
              <a:buSzPts val="1100"/>
              <a:buFont typeface="Arial"/>
              <a:buNone/>
            </a:pPr>
            <a:r>
              <a:rPr lang="en-GB"/>
              <a:t>You can write the comma rules here:</a:t>
            </a:r>
            <a:endParaRPr/>
          </a:p>
          <a:p>
            <a:pPr indent="-330200" lvl="0" marL="457200" rtl="0" algn="l">
              <a:spcBef>
                <a:spcPts val="1600"/>
              </a:spcBef>
              <a:spcAft>
                <a:spcPts val="0"/>
              </a:spcAft>
              <a:buSzPts val="1600"/>
              <a:buChar char="●"/>
            </a:pPr>
            <a:r>
              <a:rPr lang="en-GB"/>
              <a:t>Compound sentence</a:t>
            </a:r>
            <a:endParaRPr/>
          </a:p>
          <a:p>
            <a:pPr indent="-330200" lvl="0" marL="457200" rtl="0" algn="l">
              <a:spcBef>
                <a:spcPts val="0"/>
              </a:spcBef>
              <a:spcAft>
                <a:spcPts val="0"/>
              </a:spcAft>
              <a:buSzPts val="1600"/>
              <a:buChar char="●"/>
            </a:pPr>
            <a:r>
              <a:rPr lang="en-GB"/>
              <a:t>Series</a:t>
            </a:r>
            <a:endParaRPr/>
          </a:p>
          <a:p>
            <a:pPr indent="-330200" lvl="0" marL="457200" rtl="0" algn="l">
              <a:spcBef>
                <a:spcPts val="0"/>
              </a:spcBef>
              <a:spcAft>
                <a:spcPts val="0"/>
              </a:spcAft>
              <a:buSzPts val="1600"/>
              <a:buChar char="●"/>
            </a:pPr>
            <a:r>
              <a:rPr lang="en-GB"/>
              <a:t>Dialog</a:t>
            </a:r>
            <a:endParaRPr/>
          </a:p>
          <a:p>
            <a:pPr indent="-330200" lvl="0" marL="457200" rtl="0" algn="l">
              <a:spcBef>
                <a:spcPts val="0"/>
              </a:spcBef>
              <a:spcAft>
                <a:spcPts val="0"/>
              </a:spcAft>
              <a:buSzPts val="1600"/>
              <a:buChar char="●"/>
            </a:pPr>
            <a:r>
              <a:rPr lang="en-GB"/>
              <a:t>Direct address</a:t>
            </a:r>
            <a:endParaRPr/>
          </a:p>
          <a:p>
            <a:pPr indent="-330200" lvl="0" marL="457200" rtl="0" algn="l">
              <a:spcBef>
                <a:spcPts val="0"/>
              </a:spcBef>
              <a:spcAft>
                <a:spcPts val="0"/>
              </a:spcAft>
              <a:buSzPts val="1600"/>
              <a:buChar char="●"/>
            </a:pPr>
            <a:r>
              <a:rPr lang="en-GB"/>
              <a:t>Introductory phrase</a:t>
            </a:r>
            <a:endParaRPr/>
          </a:p>
          <a:p>
            <a:pPr indent="-330200" lvl="0" marL="457200" rtl="0" algn="l">
              <a:spcBef>
                <a:spcPts val="0"/>
              </a:spcBef>
              <a:spcAft>
                <a:spcPts val="0"/>
              </a:spcAft>
              <a:buSzPts val="1600"/>
              <a:buChar char="●"/>
            </a:pPr>
            <a:r>
              <a:rPr lang="en-GB"/>
              <a:t>Transition words</a:t>
            </a:r>
            <a:endParaRPr/>
          </a:p>
        </p:txBody>
      </p:sp>
      <p:sp>
        <p:nvSpPr>
          <p:cNvPr id="526" name="Google Shape;526;p42"/>
          <p:cNvSpPr/>
          <p:nvPr/>
        </p:nvSpPr>
        <p:spPr>
          <a:xfrm rot="-10664892">
            <a:off x="-192085" y="-164253"/>
            <a:ext cx="9555239" cy="5361657"/>
          </a:xfrm>
          <a:custGeom>
            <a:rect b="b" l="l" r="r" t="t"/>
            <a:pathLst>
              <a:path extrusionOk="0" h="36450" w="44882">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 name="Google Shape;527;p42"/>
          <p:cNvGrpSpPr/>
          <p:nvPr/>
        </p:nvGrpSpPr>
        <p:grpSpPr>
          <a:xfrm flipH="1" rot="5200152">
            <a:off x="4950962" y="943137"/>
            <a:ext cx="808291" cy="1469509"/>
            <a:chOff x="1474325" y="858525"/>
            <a:chExt cx="808300" cy="1469525"/>
          </a:xfrm>
        </p:grpSpPr>
        <p:sp>
          <p:nvSpPr>
            <p:cNvPr id="528" name="Google Shape;528;p42"/>
            <p:cNvSpPr/>
            <p:nvPr/>
          </p:nvSpPr>
          <p:spPr>
            <a:xfrm flipH="1">
              <a:off x="1835475" y="881650"/>
              <a:ext cx="292975" cy="224175"/>
            </a:xfrm>
            <a:custGeom>
              <a:rect b="b" l="l" r="r" t="t"/>
              <a:pathLst>
                <a:path extrusionOk="0" h="8967" w="11719">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2"/>
            <p:cNvSpPr/>
            <p:nvPr/>
          </p:nvSpPr>
          <p:spPr>
            <a:xfrm flipH="1">
              <a:off x="1975425" y="1054800"/>
              <a:ext cx="218850" cy="182675"/>
            </a:xfrm>
            <a:custGeom>
              <a:rect b="b" l="l" r="r" t="t"/>
              <a:pathLst>
                <a:path extrusionOk="0" h="7307" w="8754">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2"/>
            <p:cNvSpPr/>
            <p:nvPr/>
          </p:nvSpPr>
          <p:spPr>
            <a:xfrm flipH="1">
              <a:off x="1952300" y="1043550"/>
              <a:ext cx="119225" cy="86600"/>
            </a:xfrm>
            <a:custGeom>
              <a:rect b="b" l="l" r="r" t="t"/>
              <a:pathLst>
                <a:path extrusionOk="0" h="3464" w="4769">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 name="Google Shape;531;p42"/>
            <p:cNvGrpSpPr/>
            <p:nvPr/>
          </p:nvGrpSpPr>
          <p:grpSpPr>
            <a:xfrm>
              <a:off x="1474325" y="858525"/>
              <a:ext cx="808300" cy="1469525"/>
              <a:chOff x="1474325" y="858525"/>
              <a:chExt cx="808300" cy="1469525"/>
            </a:xfrm>
          </p:grpSpPr>
          <p:sp>
            <p:nvSpPr>
              <p:cNvPr id="532" name="Google Shape;532;p42"/>
              <p:cNvSpPr/>
              <p:nvPr/>
            </p:nvSpPr>
            <p:spPr>
              <a:xfrm flipH="1">
                <a:off x="1809975" y="858525"/>
                <a:ext cx="472650" cy="402675"/>
              </a:xfrm>
              <a:custGeom>
                <a:rect b="b" l="l" r="r" t="t"/>
                <a:pathLst>
                  <a:path extrusionOk="0" h="16107" w="18906">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 name="Google Shape;533;p42"/>
              <p:cNvGrpSpPr/>
              <p:nvPr/>
            </p:nvGrpSpPr>
            <p:grpSpPr>
              <a:xfrm>
                <a:off x="1474325" y="1168675"/>
                <a:ext cx="407425" cy="1159375"/>
                <a:chOff x="1474325" y="1168675"/>
                <a:chExt cx="407425" cy="1159375"/>
              </a:xfrm>
            </p:grpSpPr>
            <p:sp>
              <p:nvSpPr>
                <p:cNvPr id="534" name="Google Shape;534;p42"/>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2"/>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2"/>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2"/>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2"/>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2"/>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42"/>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42"/>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2"/>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2"/>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2"/>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2"/>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2"/>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2"/>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2"/>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2"/>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3" name="Shape 553"/>
        <p:cNvGrpSpPr/>
        <p:nvPr/>
      </p:nvGrpSpPr>
      <p:grpSpPr>
        <a:xfrm>
          <a:off x="0" y="0"/>
          <a:ext cx="0" cy="0"/>
          <a:chOff x="0" y="0"/>
          <a:chExt cx="0" cy="0"/>
        </a:xfrm>
      </p:grpSpPr>
      <p:sp>
        <p:nvSpPr>
          <p:cNvPr id="554" name="Google Shape;554;p43"/>
          <p:cNvSpPr txBox="1"/>
          <p:nvPr>
            <p:ph type="title"/>
          </p:nvPr>
        </p:nvSpPr>
        <p:spPr>
          <a:xfrm>
            <a:off x="720100" y="445025"/>
            <a:ext cx="7704000" cy="1136100"/>
          </a:xfrm>
          <a:prstGeom prst="rect">
            <a:avLst/>
          </a:prstGeom>
        </p:spPr>
        <p:txBody>
          <a:bodyPr anchorCtr="0" anchor="ctr" bIns="91425" lIns="360000" spcFirstLastPara="1" rIns="36000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#2.</a:t>
            </a:r>
            <a:r>
              <a:rPr lang="en-GB"/>
              <a:t> Capitalize the name of a specific person, or thing</a:t>
            </a:r>
            <a:endParaRPr/>
          </a:p>
        </p:txBody>
      </p:sp>
      <p:sp>
        <p:nvSpPr>
          <p:cNvPr id="555" name="Google Shape;555;p43"/>
          <p:cNvSpPr txBox="1"/>
          <p:nvPr>
            <p:ph idx="1" type="subTitle"/>
          </p:nvPr>
        </p:nvSpPr>
        <p:spPr>
          <a:xfrm>
            <a:off x="996225" y="2127875"/>
            <a:ext cx="33333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Brandon went to Tomball Memorial Hospital after he broke his leg</a:t>
            </a:r>
            <a:endParaRPr/>
          </a:p>
        </p:txBody>
      </p:sp>
      <p:sp>
        <p:nvSpPr>
          <p:cNvPr id="556" name="Google Shape;556;p43"/>
          <p:cNvSpPr txBox="1"/>
          <p:nvPr>
            <p:ph idx="2" type="subTitle"/>
          </p:nvPr>
        </p:nvSpPr>
        <p:spPr>
          <a:xfrm>
            <a:off x="996225" y="2831850"/>
            <a:ext cx="3333300" cy="682800"/>
          </a:xfrm>
          <a:prstGeom prst="rect">
            <a:avLst/>
          </a:prstGeom>
        </p:spPr>
        <p:txBody>
          <a:bodyPr anchorCtr="0" anchor="t" bIns="91425" lIns="0" spcFirstLastPara="1" rIns="90000" wrap="square" tIns="91425">
            <a:noAutofit/>
          </a:bodyPr>
          <a:lstStyle/>
          <a:p>
            <a:pPr indent="0" lvl="0" marL="0" rtl="0" algn="l">
              <a:spcBef>
                <a:spcPts val="0"/>
              </a:spcBef>
              <a:spcAft>
                <a:spcPts val="0"/>
              </a:spcAft>
              <a:buClr>
                <a:schemeClr val="dk1"/>
              </a:buClr>
              <a:buSzPts val="1100"/>
              <a:buFont typeface="Arial"/>
              <a:buNone/>
            </a:pPr>
            <a:r>
              <a:rPr b="1" lang="en-GB"/>
              <a:t>B</a:t>
            </a:r>
            <a:r>
              <a:rPr lang="en-GB"/>
              <a:t>randon went to </a:t>
            </a:r>
            <a:r>
              <a:rPr b="1" lang="en-GB"/>
              <a:t>T</a:t>
            </a:r>
            <a:r>
              <a:rPr lang="en-GB"/>
              <a:t>omball </a:t>
            </a:r>
            <a:r>
              <a:rPr b="1" lang="en-GB"/>
              <a:t>M</a:t>
            </a:r>
            <a:r>
              <a:rPr lang="en-GB"/>
              <a:t>emorial </a:t>
            </a:r>
            <a:r>
              <a:rPr b="1" lang="en-GB"/>
              <a:t>H</a:t>
            </a:r>
            <a:r>
              <a:rPr lang="en-GB"/>
              <a:t>ospital after he broke his leg</a:t>
            </a:r>
            <a:endParaRPr/>
          </a:p>
          <a:p>
            <a:pPr indent="0" lvl="0" marL="0" rtl="0" algn="l">
              <a:spcBef>
                <a:spcPts val="1600"/>
              </a:spcBef>
              <a:spcAft>
                <a:spcPts val="1600"/>
              </a:spcAft>
              <a:buClr>
                <a:schemeClr val="dk1"/>
              </a:buClr>
              <a:buSzPts val="1100"/>
              <a:buFont typeface="Arial"/>
              <a:buNone/>
            </a:pPr>
            <a:r>
              <a:t/>
            </a:r>
            <a:endParaRPr/>
          </a:p>
        </p:txBody>
      </p:sp>
      <p:grpSp>
        <p:nvGrpSpPr>
          <p:cNvPr id="557" name="Google Shape;557;p43"/>
          <p:cNvGrpSpPr/>
          <p:nvPr/>
        </p:nvGrpSpPr>
        <p:grpSpPr>
          <a:xfrm flipH="1" rot="-570993">
            <a:off x="1007662" y="2767852"/>
            <a:ext cx="109793" cy="150594"/>
            <a:chOff x="847587" y="2439683"/>
            <a:chExt cx="162074" cy="255883"/>
          </a:xfrm>
        </p:grpSpPr>
        <p:sp>
          <p:nvSpPr>
            <p:cNvPr id="558" name="Google Shape;558;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59" name="Google Shape;559;p43"/>
            <p:cNvGrpSpPr/>
            <p:nvPr/>
          </p:nvGrpSpPr>
          <p:grpSpPr>
            <a:xfrm>
              <a:off x="847587" y="2439683"/>
              <a:ext cx="162074" cy="255883"/>
              <a:chOff x="2067875" y="163975"/>
              <a:chExt cx="3274225" cy="5169350"/>
            </a:xfrm>
          </p:grpSpPr>
          <p:sp>
            <p:nvSpPr>
              <p:cNvPr id="560" name="Google Shape;560;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2" name="Google Shape;562;p43"/>
          <p:cNvGrpSpPr/>
          <p:nvPr/>
        </p:nvGrpSpPr>
        <p:grpSpPr>
          <a:xfrm flipH="1" rot="-570993">
            <a:off x="2093512" y="2767852"/>
            <a:ext cx="109793" cy="150594"/>
            <a:chOff x="847587" y="2439683"/>
            <a:chExt cx="162074" cy="255883"/>
          </a:xfrm>
        </p:grpSpPr>
        <p:sp>
          <p:nvSpPr>
            <p:cNvPr id="563" name="Google Shape;563;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64" name="Google Shape;564;p43"/>
            <p:cNvGrpSpPr/>
            <p:nvPr/>
          </p:nvGrpSpPr>
          <p:grpSpPr>
            <a:xfrm>
              <a:off x="847587" y="2439683"/>
              <a:ext cx="162074" cy="255883"/>
              <a:chOff x="2067875" y="163975"/>
              <a:chExt cx="3274225" cy="5169350"/>
            </a:xfrm>
          </p:grpSpPr>
          <p:sp>
            <p:nvSpPr>
              <p:cNvPr id="565" name="Google Shape;565;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7" name="Google Shape;567;p43"/>
          <p:cNvGrpSpPr/>
          <p:nvPr/>
        </p:nvGrpSpPr>
        <p:grpSpPr>
          <a:xfrm flipH="1" rot="-570993">
            <a:off x="2617387" y="2767852"/>
            <a:ext cx="109793" cy="150594"/>
            <a:chOff x="847587" y="2439683"/>
            <a:chExt cx="162074" cy="255883"/>
          </a:xfrm>
        </p:grpSpPr>
        <p:sp>
          <p:nvSpPr>
            <p:cNvPr id="568" name="Google Shape;568;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69" name="Google Shape;569;p43"/>
            <p:cNvGrpSpPr/>
            <p:nvPr/>
          </p:nvGrpSpPr>
          <p:grpSpPr>
            <a:xfrm>
              <a:off x="847587" y="2439683"/>
              <a:ext cx="162074" cy="255883"/>
              <a:chOff x="2067875" y="163975"/>
              <a:chExt cx="3274225" cy="5169350"/>
            </a:xfrm>
          </p:grpSpPr>
          <p:sp>
            <p:nvSpPr>
              <p:cNvPr id="570" name="Google Shape;570;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2" name="Google Shape;572;p43"/>
          <p:cNvGrpSpPr/>
          <p:nvPr/>
        </p:nvGrpSpPr>
        <p:grpSpPr>
          <a:xfrm flipH="1" rot="-570993">
            <a:off x="3265087" y="2767852"/>
            <a:ext cx="109793" cy="150594"/>
            <a:chOff x="847587" y="2439683"/>
            <a:chExt cx="162074" cy="255883"/>
          </a:xfrm>
        </p:grpSpPr>
        <p:sp>
          <p:nvSpPr>
            <p:cNvPr id="573" name="Google Shape;573;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74" name="Google Shape;574;p43"/>
            <p:cNvGrpSpPr/>
            <p:nvPr/>
          </p:nvGrpSpPr>
          <p:grpSpPr>
            <a:xfrm>
              <a:off x="847587" y="2439683"/>
              <a:ext cx="162074" cy="255883"/>
              <a:chOff x="2067875" y="163975"/>
              <a:chExt cx="3274225" cy="5169350"/>
            </a:xfrm>
          </p:grpSpPr>
          <p:sp>
            <p:nvSpPr>
              <p:cNvPr id="575" name="Google Shape;575;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577" name="Google Shape;577;p43"/>
          <p:cNvCxnSpPr/>
          <p:nvPr/>
        </p:nvCxnSpPr>
        <p:spPr>
          <a:xfrm>
            <a:off x="1009224" y="3781431"/>
            <a:ext cx="3320100" cy="0"/>
          </a:xfrm>
          <a:prstGeom prst="straightConnector1">
            <a:avLst/>
          </a:prstGeom>
          <a:noFill/>
          <a:ln cap="flat" cmpd="sng" w="9525">
            <a:solidFill>
              <a:schemeClr val="accent5"/>
            </a:solidFill>
            <a:prstDash val="solid"/>
            <a:round/>
            <a:headEnd len="med" w="med" type="none"/>
            <a:tailEnd len="med" w="med" type="none"/>
          </a:ln>
        </p:spPr>
      </p:cxnSp>
      <p:cxnSp>
        <p:nvCxnSpPr>
          <p:cNvPr id="578" name="Google Shape;578;p43"/>
          <p:cNvCxnSpPr/>
          <p:nvPr/>
        </p:nvCxnSpPr>
        <p:spPr>
          <a:xfrm>
            <a:off x="1009224" y="4081468"/>
            <a:ext cx="3320100" cy="0"/>
          </a:xfrm>
          <a:prstGeom prst="straightConnector1">
            <a:avLst/>
          </a:prstGeom>
          <a:noFill/>
          <a:ln cap="flat" cmpd="sng" w="9525">
            <a:solidFill>
              <a:schemeClr val="accent5"/>
            </a:solidFill>
            <a:prstDash val="solid"/>
            <a:round/>
            <a:headEnd len="med" w="med" type="none"/>
            <a:tailEnd len="med" w="med" type="none"/>
          </a:ln>
        </p:spPr>
      </p:cxnSp>
      <p:cxnSp>
        <p:nvCxnSpPr>
          <p:cNvPr id="579" name="Google Shape;579;p43"/>
          <p:cNvCxnSpPr/>
          <p:nvPr/>
        </p:nvCxnSpPr>
        <p:spPr>
          <a:xfrm>
            <a:off x="1009224" y="4381506"/>
            <a:ext cx="3320100" cy="0"/>
          </a:xfrm>
          <a:prstGeom prst="straightConnector1">
            <a:avLst/>
          </a:prstGeom>
          <a:noFill/>
          <a:ln cap="flat" cmpd="sng" w="9525">
            <a:solidFill>
              <a:schemeClr val="accent5"/>
            </a:solidFill>
            <a:prstDash val="solid"/>
            <a:round/>
            <a:headEnd len="med" w="med" type="none"/>
            <a:tailEnd len="med" w="med" type="none"/>
          </a:ln>
        </p:spPr>
      </p:cxnSp>
      <p:sp>
        <p:nvSpPr>
          <p:cNvPr id="580" name="Google Shape;580;p43"/>
          <p:cNvSpPr txBox="1"/>
          <p:nvPr>
            <p:ph idx="2" type="subTitle"/>
          </p:nvPr>
        </p:nvSpPr>
        <p:spPr>
          <a:xfrm>
            <a:off x="996225" y="3550150"/>
            <a:ext cx="33333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
        <p:nvSpPr>
          <p:cNvPr id="581" name="Google Shape;581;p43"/>
          <p:cNvSpPr txBox="1"/>
          <p:nvPr>
            <p:ph idx="3" type="subTitle"/>
          </p:nvPr>
        </p:nvSpPr>
        <p:spPr>
          <a:xfrm>
            <a:off x="4737648" y="2127875"/>
            <a:ext cx="33333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Jenna and Joe took their dog Bailey for a walk at the Central Park</a:t>
            </a:r>
            <a:endParaRPr/>
          </a:p>
        </p:txBody>
      </p:sp>
      <p:sp>
        <p:nvSpPr>
          <p:cNvPr id="582" name="Google Shape;582;p43"/>
          <p:cNvSpPr txBox="1"/>
          <p:nvPr>
            <p:ph idx="4" type="subTitle"/>
          </p:nvPr>
        </p:nvSpPr>
        <p:spPr>
          <a:xfrm>
            <a:off x="4737648" y="2831850"/>
            <a:ext cx="33333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J</a:t>
            </a:r>
            <a:r>
              <a:rPr lang="en-GB"/>
              <a:t>enna and </a:t>
            </a:r>
            <a:r>
              <a:rPr b="1" lang="en-GB"/>
              <a:t>J</a:t>
            </a:r>
            <a:r>
              <a:rPr lang="en-GB"/>
              <a:t>oe took their dog </a:t>
            </a:r>
            <a:r>
              <a:rPr b="1" lang="en-GB"/>
              <a:t>B</a:t>
            </a:r>
            <a:r>
              <a:rPr lang="en-GB"/>
              <a:t>ailey for a walk at the </a:t>
            </a:r>
            <a:r>
              <a:rPr b="1" lang="en-GB"/>
              <a:t>C</a:t>
            </a:r>
            <a:r>
              <a:rPr lang="en-GB"/>
              <a:t>entral </a:t>
            </a:r>
            <a:r>
              <a:rPr b="1" lang="en-GB"/>
              <a:t>P</a:t>
            </a:r>
            <a:r>
              <a:rPr lang="en-GB"/>
              <a:t>ark</a:t>
            </a:r>
            <a:endParaRPr/>
          </a:p>
        </p:txBody>
      </p:sp>
      <p:grpSp>
        <p:nvGrpSpPr>
          <p:cNvPr id="583" name="Google Shape;583;p43"/>
          <p:cNvGrpSpPr/>
          <p:nvPr/>
        </p:nvGrpSpPr>
        <p:grpSpPr>
          <a:xfrm flipH="1" rot="-570993">
            <a:off x="4753585" y="2767852"/>
            <a:ext cx="109793" cy="150594"/>
            <a:chOff x="847587" y="2439683"/>
            <a:chExt cx="162074" cy="255883"/>
          </a:xfrm>
        </p:grpSpPr>
        <p:sp>
          <p:nvSpPr>
            <p:cNvPr id="584" name="Google Shape;584;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85" name="Google Shape;585;p43"/>
            <p:cNvGrpSpPr/>
            <p:nvPr/>
          </p:nvGrpSpPr>
          <p:grpSpPr>
            <a:xfrm>
              <a:off x="847587" y="2439683"/>
              <a:ext cx="162074" cy="255883"/>
              <a:chOff x="2067875" y="163975"/>
              <a:chExt cx="3274225" cy="5169350"/>
            </a:xfrm>
          </p:grpSpPr>
          <p:sp>
            <p:nvSpPr>
              <p:cNvPr id="586" name="Google Shape;586;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8" name="Google Shape;588;p43"/>
          <p:cNvGrpSpPr/>
          <p:nvPr/>
        </p:nvGrpSpPr>
        <p:grpSpPr>
          <a:xfrm flipH="1" rot="-570993">
            <a:off x="5424864" y="2767852"/>
            <a:ext cx="109793" cy="150594"/>
            <a:chOff x="847587" y="2439683"/>
            <a:chExt cx="162074" cy="255883"/>
          </a:xfrm>
        </p:grpSpPr>
        <p:sp>
          <p:nvSpPr>
            <p:cNvPr id="589" name="Google Shape;589;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90" name="Google Shape;590;p43"/>
            <p:cNvGrpSpPr/>
            <p:nvPr/>
          </p:nvGrpSpPr>
          <p:grpSpPr>
            <a:xfrm>
              <a:off x="847587" y="2439683"/>
              <a:ext cx="162074" cy="255883"/>
              <a:chOff x="2067875" y="163975"/>
              <a:chExt cx="3274225" cy="5169350"/>
            </a:xfrm>
          </p:grpSpPr>
          <p:sp>
            <p:nvSpPr>
              <p:cNvPr id="591" name="Google Shape;591;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3" name="Google Shape;593;p43"/>
          <p:cNvGrpSpPr/>
          <p:nvPr/>
        </p:nvGrpSpPr>
        <p:grpSpPr>
          <a:xfrm flipH="1" rot="-570993">
            <a:off x="6593617" y="2767852"/>
            <a:ext cx="109793" cy="150594"/>
            <a:chOff x="847587" y="2439683"/>
            <a:chExt cx="162074" cy="255883"/>
          </a:xfrm>
        </p:grpSpPr>
        <p:sp>
          <p:nvSpPr>
            <p:cNvPr id="594" name="Google Shape;594;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95" name="Google Shape;595;p43"/>
            <p:cNvGrpSpPr/>
            <p:nvPr/>
          </p:nvGrpSpPr>
          <p:grpSpPr>
            <a:xfrm>
              <a:off x="847587" y="2439683"/>
              <a:ext cx="162074" cy="255883"/>
              <a:chOff x="2067875" y="163975"/>
              <a:chExt cx="3274225" cy="5169350"/>
            </a:xfrm>
          </p:grpSpPr>
          <p:sp>
            <p:nvSpPr>
              <p:cNvPr id="596" name="Google Shape;596;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598" name="Google Shape;598;p43"/>
          <p:cNvCxnSpPr/>
          <p:nvPr/>
        </p:nvCxnSpPr>
        <p:spPr>
          <a:xfrm>
            <a:off x="4755053" y="3781431"/>
            <a:ext cx="3320400" cy="0"/>
          </a:xfrm>
          <a:prstGeom prst="straightConnector1">
            <a:avLst/>
          </a:prstGeom>
          <a:noFill/>
          <a:ln cap="flat" cmpd="sng" w="9525">
            <a:solidFill>
              <a:schemeClr val="accent5"/>
            </a:solidFill>
            <a:prstDash val="solid"/>
            <a:round/>
            <a:headEnd len="med" w="med" type="none"/>
            <a:tailEnd len="med" w="med" type="none"/>
          </a:ln>
        </p:spPr>
      </p:cxnSp>
      <p:cxnSp>
        <p:nvCxnSpPr>
          <p:cNvPr id="599" name="Google Shape;599;p43"/>
          <p:cNvCxnSpPr/>
          <p:nvPr/>
        </p:nvCxnSpPr>
        <p:spPr>
          <a:xfrm>
            <a:off x="4755053" y="4081468"/>
            <a:ext cx="3320400" cy="0"/>
          </a:xfrm>
          <a:prstGeom prst="straightConnector1">
            <a:avLst/>
          </a:prstGeom>
          <a:noFill/>
          <a:ln cap="flat" cmpd="sng" w="9525">
            <a:solidFill>
              <a:schemeClr val="accent5"/>
            </a:solidFill>
            <a:prstDash val="solid"/>
            <a:round/>
            <a:headEnd len="med" w="med" type="none"/>
            <a:tailEnd len="med" w="med" type="none"/>
          </a:ln>
        </p:spPr>
      </p:cxnSp>
      <p:cxnSp>
        <p:nvCxnSpPr>
          <p:cNvPr id="600" name="Google Shape;600;p43"/>
          <p:cNvCxnSpPr/>
          <p:nvPr/>
        </p:nvCxnSpPr>
        <p:spPr>
          <a:xfrm>
            <a:off x="4755053" y="4381506"/>
            <a:ext cx="3320400" cy="0"/>
          </a:xfrm>
          <a:prstGeom prst="straightConnector1">
            <a:avLst/>
          </a:prstGeom>
          <a:noFill/>
          <a:ln cap="flat" cmpd="sng" w="9525">
            <a:solidFill>
              <a:schemeClr val="accent5"/>
            </a:solidFill>
            <a:prstDash val="solid"/>
            <a:round/>
            <a:headEnd len="med" w="med" type="none"/>
            <a:tailEnd len="med" w="med" type="none"/>
          </a:ln>
        </p:spPr>
      </p:cxnSp>
      <p:sp>
        <p:nvSpPr>
          <p:cNvPr id="601" name="Google Shape;601;p43"/>
          <p:cNvSpPr txBox="1"/>
          <p:nvPr>
            <p:ph idx="2" type="subTitle"/>
          </p:nvPr>
        </p:nvSpPr>
        <p:spPr>
          <a:xfrm>
            <a:off x="4742054" y="3550150"/>
            <a:ext cx="33333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grpSp>
        <p:nvGrpSpPr>
          <p:cNvPr id="602" name="Google Shape;602;p43"/>
          <p:cNvGrpSpPr/>
          <p:nvPr/>
        </p:nvGrpSpPr>
        <p:grpSpPr>
          <a:xfrm flipH="1" rot="10229007">
            <a:off x="5208835" y="3347739"/>
            <a:ext cx="109793" cy="150594"/>
            <a:chOff x="847587" y="2439683"/>
            <a:chExt cx="162074" cy="255883"/>
          </a:xfrm>
        </p:grpSpPr>
        <p:sp>
          <p:nvSpPr>
            <p:cNvPr id="603" name="Google Shape;603;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04" name="Google Shape;604;p43"/>
            <p:cNvGrpSpPr/>
            <p:nvPr/>
          </p:nvGrpSpPr>
          <p:grpSpPr>
            <a:xfrm>
              <a:off x="847587" y="2439683"/>
              <a:ext cx="162074" cy="255883"/>
              <a:chOff x="2067875" y="163975"/>
              <a:chExt cx="3274225" cy="5169350"/>
            </a:xfrm>
          </p:grpSpPr>
          <p:sp>
            <p:nvSpPr>
              <p:cNvPr id="605" name="Google Shape;605;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7" name="Google Shape;607;p43"/>
          <p:cNvGrpSpPr/>
          <p:nvPr/>
        </p:nvGrpSpPr>
        <p:grpSpPr>
          <a:xfrm flipH="1" rot="10229007">
            <a:off x="4708076" y="3347739"/>
            <a:ext cx="109793" cy="150594"/>
            <a:chOff x="847587" y="2439683"/>
            <a:chExt cx="162074" cy="255883"/>
          </a:xfrm>
        </p:grpSpPr>
        <p:sp>
          <p:nvSpPr>
            <p:cNvPr id="608" name="Google Shape;608;p4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09" name="Google Shape;609;p43"/>
            <p:cNvGrpSpPr/>
            <p:nvPr/>
          </p:nvGrpSpPr>
          <p:grpSpPr>
            <a:xfrm>
              <a:off x="847587" y="2439683"/>
              <a:ext cx="162074" cy="255883"/>
              <a:chOff x="2067875" y="163975"/>
              <a:chExt cx="3274225" cy="5169350"/>
            </a:xfrm>
          </p:grpSpPr>
          <p:sp>
            <p:nvSpPr>
              <p:cNvPr id="610" name="Google Shape;610;p4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5" name="Shape 615"/>
        <p:cNvGrpSpPr/>
        <p:nvPr/>
      </p:nvGrpSpPr>
      <p:grpSpPr>
        <a:xfrm>
          <a:off x="0" y="0"/>
          <a:ext cx="0" cy="0"/>
          <a:chOff x="0" y="0"/>
          <a:chExt cx="0" cy="0"/>
        </a:xfrm>
      </p:grpSpPr>
      <p:sp>
        <p:nvSpPr>
          <p:cNvPr id="616" name="Google Shape;616;p44"/>
          <p:cNvSpPr txBox="1"/>
          <p:nvPr>
            <p:ph type="title"/>
          </p:nvPr>
        </p:nvSpPr>
        <p:spPr>
          <a:xfrm>
            <a:off x="994125" y="445025"/>
            <a:ext cx="71559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#3.</a:t>
            </a:r>
            <a:r>
              <a:rPr lang="en-GB"/>
              <a:t> Capitalize the days of the week and months of the year</a:t>
            </a:r>
            <a:endParaRPr sz="3000"/>
          </a:p>
        </p:txBody>
      </p:sp>
      <p:sp>
        <p:nvSpPr>
          <p:cNvPr id="617" name="Google Shape;617;p44"/>
          <p:cNvSpPr txBox="1"/>
          <p:nvPr>
            <p:ph idx="1" type="subTitle"/>
          </p:nvPr>
        </p:nvSpPr>
        <p:spPr>
          <a:xfrm>
            <a:off x="996225" y="2585741"/>
            <a:ext cx="41325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Valentine’s day is on February 14 each year</a:t>
            </a:r>
            <a:endParaRPr/>
          </a:p>
        </p:txBody>
      </p:sp>
      <p:sp>
        <p:nvSpPr>
          <p:cNvPr id="618" name="Google Shape;618;p44"/>
          <p:cNvSpPr txBox="1"/>
          <p:nvPr>
            <p:ph idx="2" type="subTitle"/>
          </p:nvPr>
        </p:nvSpPr>
        <p:spPr>
          <a:xfrm>
            <a:off x="996225" y="3036395"/>
            <a:ext cx="35835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V</a:t>
            </a:r>
            <a:r>
              <a:rPr lang="en-GB"/>
              <a:t>alentine’s </a:t>
            </a:r>
            <a:r>
              <a:rPr b="1" lang="en-GB"/>
              <a:t>D</a:t>
            </a:r>
            <a:r>
              <a:rPr lang="en-GB"/>
              <a:t>ay is on </a:t>
            </a:r>
            <a:r>
              <a:rPr b="1" lang="en-GB"/>
              <a:t>F</a:t>
            </a:r>
            <a:r>
              <a:rPr lang="en-GB"/>
              <a:t>ebruary 14 each year</a:t>
            </a:r>
            <a:endParaRPr/>
          </a:p>
        </p:txBody>
      </p:sp>
      <p:sp>
        <p:nvSpPr>
          <p:cNvPr id="619" name="Google Shape;619;p44"/>
          <p:cNvSpPr txBox="1"/>
          <p:nvPr>
            <p:ph idx="3" type="title"/>
          </p:nvPr>
        </p:nvSpPr>
        <p:spPr>
          <a:xfrm>
            <a:off x="1962150" y="1385052"/>
            <a:ext cx="5219700" cy="43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Holidays get capitalized too!</a:t>
            </a:r>
            <a:endParaRPr/>
          </a:p>
        </p:txBody>
      </p:sp>
      <p:grpSp>
        <p:nvGrpSpPr>
          <p:cNvPr id="620" name="Google Shape;620;p44"/>
          <p:cNvGrpSpPr/>
          <p:nvPr/>
        </p:nvGrpSpPr>
        <p:grpSpPr>
          <a:xfrm flipH="1" rot="-570993">
            <a:off x="1007662" y="2978068"/>
            <a:ext cx="109793" cy="150594"/>
            <a:chOff x="847587" y="2439683"/>
            <a:chExt cx="162074" cy="255883"/>
          </a:xfrm>
        </p:grpSpPr>
        <p:sp>
          <p:nvSpPr>
            <p:cNvPr id="621" name="Google Shape;621;p44"/>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22" name="Google Shape;622;p44"/>
            <p:cNvGrpSpPr/>
            <p:nvPr/>
          </p:nvGrpSpPr>
          <p:grpSpPr>
            <a:xfrm>
              <a:off x="847587" y="2439683"/>
              <a:ext cx="162074" cy="255883"/>
              <a:chOff x="2067875" y="163975"/>
              <a:chExt cx="3274225" cy="5169350"/>
            </a:xfrm>
          </p:grpSpPr>
          <p:sp>
            <p:nvSpPr>
              <p:cNvPr id="623" name="Google Shape;623;p44"/>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4"/>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5" name="Google Shape;625;p44"/>
          <p:cNvGrpSpPr/>
          <p:nvPr/>
        </p:nvGrpSpPr>
        <p:grpSpPr>
          <a:xfrm flipH="1" rot="-570993">
            <a:off x="1769939" y="2978068"/>
            <a:ext cx="109793" cy="150594"/>
            <a:chOff x="847587" y="2439683"/>
            <a:chExt cx="162074" cy="255883"/>
          </a:xfrm>
        </p:grpSpPr>
        <p:sp>
          <p:nvSpPr>
            <p:cNvPr id="626" name="Google Shape;626;p44"/>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27" name="Google Shape;627;p44"/>
            <p:cNvGrpSpPr/>
            <p:nvPr/>
          </p:nvGrpSpPr>
          <p:grpSpPr>
            <a:xfrm>
              <a:off x="847587" y="2439683"/>
              <a:ext cx="162074" cy="255883"/>
              <a:chOff x="2067875" y="163975"/>
              <a:chExt cx="3274225" cy="5169350"/>
            </a:xfrm>
          </p:grpSpPr>
          <p:sp>
            <p:nvSpPr>
              <p:cNvPr id="628" name="Google Shape;628;p44"/>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4"/>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0" name="Google Shape;630;p44"/>
          <p:cNvGrpSpPr/>
          <p:nvPr/>
        </p:nvGrpSpPr>
        <p:grpSpPr>
          <a:xfrm flipH="1" rot="-570993">
            <a:off x="2376791" y="2978068"/>
            <a:ext cx="109793" cy="150594"/>
            <a:chOff x="847587" y="2439683"/>
            <a:chExt cx="162074" cy="255883"/>
          </a:xfrm>
        </p:grpSpPr>
        <p:sp>
          <p:nvSpPr>
            <p:cNvPr id="631" name="Google Shape;631;p44"/>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32" name="Google Shape;632;p44"/>
            <p:cNvGrpSpPr/>
            <p:nvPr/>
          </p:nvGrpSpPr>
          <p:grpSpPr>
            <a:xfrm>
              <a:off x="847587" y="2439683"/>
              <a:ext cx="162074" cy="255883"/>
              <a:chOff x="2067875" y="163975"/>
              <a:chExt cx="3274225" cy="5169350"/>
            </a:xfrm>
          </p:grpSpPr>
          <p:sp>
            <p:nvSpPr>
              <p:cNvPr id="633" name="Google Shape;633;p44"/>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4"/>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635" name="Google Shape;635;p44"/>
          <p:cNvCxnSpPr/>
          <p:nvPr/>
        </p:nvCxnSpPr>
        <p:spPr>
          <a:xfrm>
            <a:off x="1009650" y="3782091"/>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636" name="Google Shape;636;p44"/>
          <p:cNvCxnSpPr/>
          <p:nvPr/>
        </p:nvCxnSpPr>
        <p:spPr>
          <a:xfrm>
            <a:off x="1009650" y="4082128"/>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637" name="Google Shape;637;p44"/>
          <p:cNvCxnSpPr/>
          <p:nvPr/>
        </p:nvCxnSpPr>
        <p:spPr>
          <a:xfrm>
            <a:off x="1009650" y="4382166"/>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638" name="Google Shape;638;p44"/>
          <p:cNvGrpSpPr/>
          <p:nvPr/>
        </p:nvGrpSpPr>
        <p:grpSpPr>
          <a:xfrm>
            <a:off x="5719525" y="2050888"/>
            <a:ext cx="2570008" cy="2552602"/>
            <a:chOff x="5719525" y="2050888"/>
            <a:chExt cx="2570008" cy="2552602"/>
          </a:xfrm>
        </p:grpSpPr>
        <p:sp>
          <p:nvSpPr>
            <p:cNvPr id="639" name="Google Shape;639;p44"/>
            <p:cNvSpPr/>
            <p:nvPr/>
          </p:nvSpPr>
          <p:spPr>
            <a:xfrm>
              <a:off x="6632174" y="2080057"/>
              <a:ext cx="366963" cy="346699"/>
            </a:xfrm>
            <a:custGeom>
              <a:rect b="b" l="l" r="r" t="t"/>
              <a:pathLst>
                <a:path extrusionOk="0" h="11446" w="12115">
                  <a:moveTo>
                    <a:pt x="11466" y="147"/>
                  </a:moveTo>
                  <a:cubicBezTo>
                    <a:pt x="11864" y="733"/>
                    <a:pt x="12031" y="1381"/>
                    <a:pt x="12073" y="2114"/>
                  </a:cubicBezTo>
                  <a:cubicBezTo>
                    <a:pt x="12115" y="3265"/>
                    <a:pt x="11801" y="4332"/>
                    <a:pt x="11550" y="5420"/>
                  </a:cubicBezTo>
                  <a:cubicBezTo>
                    <a:pt x="11403" y="5964"/>
                    <a:pt x="11090" y="6424"/>
                    <a:pt x="10755" y="6884"/>
                  </a:cubicBezTo>
                  <a:cubicBezTo>
                    <a:pt x="10462" y="7261"/>
                    <a:pt x="10232" y="7721"/>
                    <a:pt x="9939" y="8140"/>
                  </a:cubicBezTo>
                  <a:cubicBezTo>
                    <a:pt x="9813" y="8349"/>
                    <a:pt x="9646" y="8579"/>
                    <a:pt x="9499" y="8788"/>
                  </a:cubicBezTo>
                  <a:cubicBezTo>
                    <a:pt x="9227" y="9123"/>
                    <a:pt x="8955" y="9458"/>
                    <a:pt x="8642" y="9814"/>
                  </a:cubicBezTo>
                  <a:cubicBezTo>
                    <a:pt x="8516" y="9960"/>
                    <a:pt x="8349" y="10127"/>
                    <a:pt x="8223" y="10253"/>
                  </a:cubicBezTo>
                  <a:cubicBezTo>
                    <a:pt x="7930" y="10483"/>
                    <a:pt x="7616" y="10713"/>
                    <a:pt x="7323" y="10985"/>
                  </a:cubicBezTo>
                  <a:cubicBezTo>
                    <a:pt x="6800" y="11425"/>
                    <a:pt x="6256" y="11446"/>
                    <a:pt x="5608" y="11216"/>
                  </a:cubicBezTo>
                  <a:cubicBezTo>
                    <a:pt x="4457" y="10776"/>
                    <a:pt x="3473" y="10065"/>
                    <a:pt x="2490" y="9395"/>
                  </a:cubicBezTo>
                  <a:cubicBezTo>
                    <a:pt x="1967" y="9019"/>
                    <a:pt x="1569" y="8579"/>
                    <a:pt x="1276" y="7993"/>
                  </a:cubicBezTo>
                  <a:cubicBezTo>
                    <a:pt x="1109" y="7596"/>
                    <a:pt x="858" y="7219"/>
                    <a:pt x="607" y="6863"/>
                  </a:cubicBezTo>
                  <a:cubicBezTo>
                    <a:pt x="105" y="6173"/>
                    <a:pt x="0" y="5357"/>
                    <a:pt x="105" y="4520"/>
                  </a:cubicBezTo>
                  <a:cubicBezTo>
                    <a:pt x="168" y="4081"/>
                    <a:pt x="335" y="3662"/>
                    <a:pt x="628" y="3306"/>
                  </a:cubicBezTo>
                  <a:cubicBezTo>
                    <a:pt x="753" y="3160"/>
                    <a:pt x="942" y="3055"/>
                    <a:pt x="1130" y="3013"/>
                  </a:cubicBezTo>
                  <a:cubicBezTo>
                    <a:pt x="1590" y="2846"/>
                    <a:pt x="2092" y="2721"/>
                    <a:pt x="2595" y="2930"/>
                  </a:cubicBezTo>
                  <a:cubicBezTo>
                    <a:pt x="2699" y="2972"/>
                    <a:pt x="2825" y="2951"/>
                    <a:pt x="2929" y="2972"/>
                  </a:cubicBezTo>
                  <a:cubicBezTo>
                    <a:pt x="3013" y="2972"/>
                    <a:pt x="3139" y="2951"/>
                    <a:pt x="3201" y="2993"/>
                  </a:cubicBezTo>
                  <a:cubicBezTo>
                    <a:pt x="3766" y="3390"/>
                    <a:pt x="4478" y="3578"/>
                    <a:pt x="4938" y="4101"/>
                  </a:cubicBezTo>
                  <a:cubicBezTo>
                    <a:pt x="5273" y="4436"/>
                    <a:pt x="5545" y="4813"/>
                    <a:pt x="5859" y="5231"/>
                  </a:cubicBezTo>
                  <a:cubicBezTo>
                    <a:pt x="5942" y="5148"/>
                    <a:pt x="6068" y="5085"/>
                    <a:pt x="6089" y="4980"/>
                  </a:cubicBezTo>
                  <a:cubicBezTo>
                    <a:pt x="6235" y="4604"/>
                    <a:pt x="6340" y="4206"/>
                    <a:pt x="6466" y="3809"/>
                  </a:cubicBezTo>
                  <a:cubicBezTo>
                    <a:pt x="6507" y="3662"/>
                    <a:pt x="6591" y="3474"/>
                    <a:pt x="6696" y="3348"/>
                  </a:cubicBezTo>
                  <a:cubicBezTo>
                    <a:pt x="7030" y="2888"/>
                    <a:pt x="7407" y="2469"/>
                    <a:pt x="7742" y="2030"/>
                  </a:cubicBezTo>
                  <a:cubicBezTo>
                    <a:pt x="7826" y="1946"/>
                    <a:pt x="7909" y="1842"/>
                    <a:pt x="7972" y="1779"/>
                  </a:cubicBezTo>
                  <a:cubicBezTo>
                    <a:pt x="8537" y="837"/>
                    <a:pt x="9499" y="524"/>
                    <a:pt x="10441" y="168"/>
                  </a:cubicBezTo>
                  <a:cubicBezTo>
                    <a:pt x="10776" y="42"/>
                    <a:pt x="11131" y="0"/>
                    <a:pt x="11466" y="1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4"/>
            <p:cNvSpPr/>
            <p:nvPr/>
          </p:nvSpPr>
          <p:spPr>
            <a:xfrm>
              <a:off x="6603005" y="2050888"/>
              <a:ext cx="427846" cy="406916"/>
            </a:xfrm>
            <a:custGeom>
              <a:rect b="b" l="l" r="r" t="t"/>
              <a:pathLst>
                <a:path extrusionOk="0" h="13434" w="14125">
                  <a:moveTo>
                    <a:pt x="6801" y="4834"/>
                  </a:moveTo>
                  <a:cubicBezTo>
                    <a:pt x="6926" y="3997"/>
                    <a:pt x="7408" y="3370"/>
                    <a:pt x="7868" y="2721"/>
                  </a:cubicBezTo>
                  <a:cubicBezTo>
                    <a:pt x="8014" y="2533"/>
                    <a:pt x="8224" y="2365"/>
                    <a:pt x="8328" y="2156"/>
                  </a:cubicBezTo>
                  <a:cubicBezTo>
                    <a:pt x="9061" y="963"/>
                    <a:pt x="10274" y="524"/>
                    <a:pt x="11509" y="127"/>
                  </a:cubicBezTo>
                  <a:cubicBezTo>
                    <a:pt x="11885" y="1"/>
                    <a:pt x="12325" y="43"/>
                    <a:pt x="12743" y="64"/>
                  </a:cubicBezTo>
                  <a:cubicBezTo>
                    <a:pt x="12931" y="106"/>
                    <a:pt x="13141" y="252"/>
                    <a:pt x="13203" y="419"/>
                  </a:cubicBezTo>
                  <a:cubicBezTo>
                    <a:pt x="13685" y="1194"/>
                    <a:pt x="14040" y="2010"/>
                    <a:pt x="14082" y="2972"/>
                  </a:cubicBezTo>
                  <a:cubicBezTo>
                    <a:pt x="14124" y="4248"/>
                    <a:pt x="13810" y="5483"/>
                    <a:pt x="13496" y="6717"/>
                  </a:cubicBezTo>
                  <a:cubicBezTo>
                    <a:pt x="13350" y="7282"/>
                    <a:pt x="12952" y="7805"/>
                    <a:pt x="12638" y="8329"/>
                  </a:cubicBezTo>
                  <a:cubicBezTo>
                    <a:pt x="12366" y="8810"/>
                    <a:pt x="12094" y="9228"/>
                    <a:pt x="11802" y="9668"/>
                  </a:cubicBezTo>
                  <a:cubicBezTo>
                    <a:pt x="11676" y="9877"/>
                    <a:pt x="11509" y="10107"/>
                    <a:pt x="11362" y="10316"/>
                  </a:cubicBezTo>
                  <a:cubicBezTo>
                    <a:pt x="11006" y="10735"/>
                    <a:pt x="10672" y="11132"/>
                    <a:pt x="10337" y="11551"/>
                  </a:cubicBezTo>
                  <a:cubicBezTo>
                    <a:pt x="10232" y="11676"/>
                    <a:pt x="10107" y="11823"/>
                    <a:pt x="9960" y="11927"/>
                  </a:cubicBezTo>
                  <a:cubicBezTo>
                    <a:pt x="9521" y="12283"/>
                    <a:pt x="8998" y="12618"/>
                    <a:pt x="8600" y="13036"/>
                  </a:cubicBezTo>
                  <a:cubicBezTo>
                    <a:pt x="8265" y="13413"/>
                    <a:pt x="7868" y="13434"/>
                    <a:pt x="7491" y="13350"/>
                  </a:cubicBezTo>
                  <a:cubicBezTo>
                    <a:pt x="6864" y="13225"/>
                    <a:pt x="6257" y="13036"/>
                    <a:pt x="5629" y="12827"/>
                  </a:cubicBezTo>
                  <a:cubicBezTo>
                    <a:pt x="5252" y="12702"/>
                    <a:pt x="4918" y="12534"/>
                    <a:pt x="4604" y="12346"/>
                  </a:cubicBezTo>
                  <a:cubicBezTo>
                    <a:pt x="4060" y="11990"/>
                    <a:pt x="3516" y="11635"/>
                    <a:pt x="2993" y="11258"/>
                  </a:cubicBezTo>
                  <a:cubicBezTo>
                    <a:pt x="2302" y="10798"/>
                    <a:pt x="1737" y="10212"/>
                    <a:pt x="1361" y="9438"/>
                  </a:cubicBezTo>
                  <a:cubicBezTo>
                    <a:pt x="1047" y="8810"/>
                    <a:pt x="691" y="8203"/>
                    <a:pt x="314" y="7596"/>
                  </a:cubicBezTo>
                  <a:cubicBezTo>
                    <a:pt x="105" y="7241"/>
                    <a:pt x="1" y="6843"/>
                    <a:pt x="22" y="6425"/>
                  </a:cubicBezTo>
                  <a:cubicBezTo>
                    <a:pt x="63" y="6111"/>
                    <a:pt x="22" y="5776"/>
                    <a:pt x="22" y="5462"/>
                  </a:cubicBezTo>
                  <a:cubicBezTo>
                    <a:pt x="84" y="4646"/>
                    <a:pt x="440" y="3997"/>
                    <a:pt x="963" y="3412"/>
                  </a:cubicBezTo>
                  <a:cubicBezTo>
                    <a:pt x="1110" y="3265"/>
                    <a:pt x="1319" y="3160"/>
                    <a:pt x="1486" y="3098"/>
                  </a:cubicBezTo>
                  <a:cubicBezTo>
                    <a:pt x="1988" y="2951"/>
                    <a:pt x="2511" y="2847"/>
                    <a:pt x="3035" y="2742"/>
                  </a:cubicBezTo>
                  <a:cubicBezTo>
                    <a:pt x="3139" y="2721"/>
                    <a:pt x="3265" y="2742"/>
                    <a:pt x="3369" y="2763"/>
                  </a:cubicBezTo>
                  <a:cubicBezTo>
                    <a:pt x="3432" y="2763"/>
                    <a:pt x="3474" y="2784"/>
                    <a:pt x="3537" y="2847"/>
                  </a:cubicBezTo>
                  <a:cubicBezTo>
                    <a:pt x="3955" y="3160"/>
                    <a:pt x="4562" y="2868"/>
                    <a:pt x="4918" y="3286"/>
                  </a:cubicBezTo>
                  <a:cubicBezTo>
                    <a:pt x="5232" y="3663"/>
                    <a:pt x="5671" y="3830"/>
                    <a:pt x="6068" y="4102"/>
                  </a:cubicBezTo>
                  <a:cubicBezTo>
                    <a:pt x="6361" y="4248"/>
                    <a:pt x="6550" y="4541"/>
                    <a:pt x="6801" y="4834"/>
                  </a:cubicBezTo>
                  <a:close/>
                  <a:moveTo>
                    <a:pt x="12429" y="1110"/>
                  </a:moveTo>
                  <a:cubicBezTo>
                    <a:pt x="12053" y="963"/>
                    <a:pt x="11739" y="1005"/>
                    <a:pt x="11425" y="1110"/>
                  </a:cubicBezTo>
                  <a:cubicBezTo>
                    <a:pt x="10483" y="1487"/>
                    <a:pt x="9521" y="1779"/>
                    <a:pt x="8977" y="2721"/>
                  </a:cubicBezTo>
                  <a:cubicBezTo>
                    <a:pt x="8914" y="2826"/>
                    <a:pt x="8809" y="2888"/>
                    <a:pt x="8747" y="2972"/>
                  </a:cubicBezTo>
                  <a:cubicBezTo>
                    <a:pt x="8391" y="3412"/>
                    <a:pt x="8035" y="3830"/>
                    <a:pt x="7701" y="4290"/>
                  </a:cubicBezTo>
                  <a:cubicBezTo>
                    <a:pt x="7596" y="4416"/>
                    <a:pt x="7512" y="4604"/>
                    <a:pt x="7449" y="4751"/>
                  </a:cubicBezTo>
                  <a:cubicBezTo>
                    <a:pt x="7324" y="5148"/>
                    <a:pt x="7219" y="5546"/>
                    <a:pt x="7094" y="5922"/>
                  </a:cubicBezTo>
                  <a:cubicBezTo>
                    <a:pt x="7073" y="6006"/>
                    <a:pt x="6968" y="6090"/>
                    <a:pt x="6864" y="6173"/>
                  </a:cubicBezTo>
                  <a:cubicBezTo>
                    <a:pt x="6508" y="5776"/>
                    <a:pt x="6257" y="5378"/>
                    <a:pt x="5943" y="5044"/>
                  </a:cubicBezTo>
                  <a:cubicBezTo>
                    <a:pt x="5462" y="4520"/>
                    <a:pt x="4729" y="4332"/>
                    <a:pt x="4185" y="3935"/>
                  </a:cubicBezTo>
                  <a:cubicBezTo>
                    <a:pt x="4144" y="3893"/>
                    <a:pt x="3997" y="3935"/>
                    <a:pt x="3934" y="3914"/>
                  </a:cubicBezTo>
                  <a:cubicBezTo>
                    <a:pt x="3830" y="3914"/>
                    <a:pt x="3683" y="3914"/>
                    <a:pt x="3579" y="3872"/>
                  </a:cubicBezTo>
                  <a:cubicBezTo>
                    <a:pt x="3097" y="3621"/>
                    <a:pt x="2595" y="3788"/>
                    <a:pt x="2114" y="3935"/>
                  </a:cubicBezTo>
                  <a:cubicBezTo>
                    <a:pt x="1947" y="3997"/>
                    <a:pt x="1737" y="4123"/>
                    <a:pt x="1633" y="4248"/>
                  </a:cubicBezTo>
                  <a:cubicBezTo>
                    <a:pt x="1340" y="4604"/>
                    <a:pt x="1131" y="4981"/>
                    <a:pt x="1110" y="5462"/>
                  </a:cubicBezTo>
                  <a:cubicBezTo>
                    <a:pt x="1026" y="6299"/>
                    <a:pt x="1110" y="7115"/>
                    <a:pt x="1591" y="7805"/>
                  </a:cubicBezTo>
                  <a:cubicBezTo>
                    <a:pt x="1863" y="8182"/>
                    <a:pt x="2093" y="8538"/>
                    <a:pt x="2281" y="8935"/>
                  </a:cubicBezTo>
                  <a:cubicBezTo>
                    <a:pt x="2532" y="9521"/>
                    <a:pt x="2951" y="9982"/>
                    <a:pt x="3474" y="10316"/>
                  </a:cubicBezTo>
                  <a:cubicBezTo>
                    <a:pt x="4478" y="11007"/>
                    <a:pt x="5441" y="11718"/>
                    <a:pt x="6592" y="12158"/>
                  </a:cubicBezTo>
                  <a:cubicBezTo>
                    <a:pt x="7240" y="12388"/>
                    <a:pt x="7805" y="12367"/>
                    <a:pt x="8328" y="11927"/>
                  </a:cubicBezTo>
                  <a:cubicBezTo>
                    <a:pt x="8600" y="11676"/>
                    <a:pt x="8914" y="11446"/>
                    <a:pt x="9207" y="11195"/>
                  </a:cubicBezTo>
                  <a:cubicBezTo>
                    <a:pt x="9374" y="11049"/>
                    <a:pt x="9500" y="10902"/>
                    <a:pt x="9625" y="10735"/>
                  </a:cubicBezTo>
                  <a:cubicBezTo>
                    <a:pt x="9918" y="10400"/>
                    <a:pt x="10211" y="10086"/>
                    <a:pt x="10483" y="9730"/>
                  </a:cubicBezTo>
                  <a:cubicBezTo>
                    <a:pt x="10651" y="9521"/>
                    <a:pt x="10797" y="9312"/>
                    <a:pt x="10944" y="9061"/>
                  </a:cubicBezTo>
                  <a:cubicBezTo>
                    <a:pt x="11195" y="8642"/>
                    <a:pt x="11467" y="8203"/>
                    <a:pt x="11739" y="7805"/>
                  </a:cubicBezTo>
                  <a:cubicBezTo>
                    <a:pt x="12094" y="7345"/>
                    <a:pt x="12408" y="6864"/>
                    <a:pt x="12534" y="6341"/>
                  </a:cubicBezTo>
                  <a:cubicBezTo>
                    <a:pt x="12785" y="5274"/>
                    <a:pt x="13099" y="4186"/>
                    <a:pt x="13057" y="3056"/>
                  </a:cubicBezTo>
                  <a:cubicBezTo>
                    <a:pt x="12994" y="2323"/>
                    <a:pt x="12827" y="1696"/>
                    <a:pt x="12429" y="111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4"/>
            <p:cNvSpPr/>
            <p:nvPr/>
          </p:nvSpPr>
          <p:spPr>
            <a:xfrm>
              <a:off x="7013688" y="2636215"/>
              <a:ext cx="1018532" cy="738379"/>
            </a:xfrm>
            <a:custGeom>
              <a:rect b="b" l="l" r="r" t="t"/>
              <a:pathLst>
                <a:path extrusionOk="0" h="24377" w="33626">
                  <a:moveTo>
                    <a:pt x="19481" y="1"/>
                  </a:moveTo>
                  <a:cubicBezTo>
                    <a:pt x="19627" y="85"/>
                    <a:pt x="19711" y="85"/>
                    <a:pt x="19732" y="105"/>
                  </a:cubicBezTo>
                  <a:cubicBezTo>
                    <a:pt x="20213" y="733"/>
                    <a:pt x="20925" y="1110"/>
                    <a:pt x="21469" y="1633"/>
                  </a:cubicBezTo>
                  <a:cubicBezTo>
                    <a:pt x="21573" y="1737"/>
                    <a:pt x="21720" y="1800"/>
                    <a:pt x="21866" y="1842"/>
                  </a:cubicBezTo>
                  <a:cubicBezTo>
                    <a:pt x="22138" y="1947"/>
                    <a:pt x="22431" y="2051"/>
                    <a:pt x="22724" y="2114"/>
                  </a:cubicBezTo>
                  <a:cubicBezTo>
                    <a:pt x="23477" y="2198"/>
                    <a:pt x="24210" y="2553"/>
                    <a:pt x="25005" y="2533"/>
                  </a:cubicBezTo>
                  <a:cubicBezTo>
                    <a:pt x="25591" y="2533"/>
                    <a:pt x="26197" y="2553"/>
                    <a:pt x="26804" y="2574"/>
                  </a:cubicBezTo>
                  <a:cubicBezTo>
                    <a:pt x="27243" y="2616"/>
                    <a:pt x="27683" y="2616"/>
                    <a:pt x="28143" y="2449"/>
                  </a:cubicBezTo>
                  <a:cubicBezTo>
                    <a:pt x="28206" y="2428"/>
                    <a:pt x="28311" y="2365"/>
                    <a:pt x="28394" y="2407"/>
                  </a:cubicBezTo>
                  <a:cubicBezTo>
                    <a:pt x="28938" y="2449"/>
                    <a:pt x="29461" y="2302"/>
                    <a:pt x="29943" y="2051"/>
                  </a:cubicBezTo>
                  <a:cubicBezTo>
                    <a:pt x="29984" y="2030"/>
                    <a:pt x="30047" y="2051"/>
                    <a:pt x="30173" y="2030"/>
                  </a:cubicBezTo>
                  <a:cubicBezTo>
                    <a:pt x="30298" y="2135"/>
                    <a:pt x="30466" y="2261"/>
                    <a:pt x="30591" y="2428"/>
                  </a:cubicBezTo>
                  <a:cubicBezTo>
                    <a:pt x="31847" y="3830"/>
                    <a:pt x="32684" y="5483"/>
                    <a:pt x="33311" y="7261"/>
                  </a:cubicBezTo>
                  <a:cubicBezTo>
                    <a:pt x="33541" y="7973"/>
                    <a:pt x="33625" y="8726"/>
                    <a:pt x="33625" y="9479"/>
                  </a:cubicBezTo>
                  <a:cubicBezTo>
                    <a:pt x="33625" y="10588"/>
                    <a:pt x="33604" y="11718"/>
                    <a:pt x="33521" y="12806"/>
                  </a:cubicBezTo>
                  <a:cubicBezTo>
                    <a:pt x="33479" y="13497"/>
                    <a:pt x="33186" y="14145"/>
                    <a:pt x="32851" y="14752"/>
                  </a:cubicBezTo>
                  <a:cubicBezTo>
                    <a:pt x="32349" y="15631"/>
                    <a:pt x="31805" y="16489"/>
                    <a:pt x="31072" y="17221"/>
                  </a:cubicBezTo>
                  <a:cubicBezTo>
                    <a:pt x="30340" y="17995"/>
                    <a:pt x="29712" y="18853"/>
                    <a:pt x="28917" y="19523"/>
                  </a:cubicBezTo>
                  <a:cubicBezTo>
                    <a:pt x="28164" y="20192"/>
                    <a:pt x="27223" y="20631"/>
                    <a:pt x="26365" y="21196"/>
                  </a:cubicBezTo>
                  <a:cubicBezTo>
                    <a:pt x="24795" y="22243"/>
                    <a:pt x="23122" y="22975"/>
                    <a:pt x="21343" y="23582"/>
                  </a:cubicBezTo>
                  <a:cubicBezTo>
                    <a:pt x="19816" y="24105"/>
                    <a:pt x="18267" y="24377"/>
                    <a:pt x="16677" y="24209"/>
                  </a:cubicBezTo>
                  <a:cubicBezTo>
                    <a:pt x="15505" y="24105"/>
                    <a:pt x="14292" y="24168"/>
                    <a:pt x="13099" y="24126"/>
                  </a:cubicBezTo>
                  <a:cubicBezTo>
                    <a:pt x="12513" y="24126"/>
                    <a:pt x="11948" y="24084"/>
                    <a:pt x="11404" y="24126"/>
                  </a:cubicBezTo>
                  <a:cubicBezTo>
                    <a:pt x="10923" y="24168"/>
                    <a:pt x="10526" y="23917"/>
                    <a:pt x="10086" y="23854"/>
                  </a:cubicBezTo>
                  <a:cubicBezTo>
                    <a:pt x="9542" y="23749"/>
                    <a:pt x="8977" y="23582"/>
                    <a:pt x="8433" y="23393"/>
                  </a:cubicBezTo>
                  <a:cubicBezTo>
                    <a:pt x="7973" y="23247"/>
                    <a:pt x="7492" y="23038"/>
                    <a:pt x="7136" y="22640"/>
                  </a:cubicBezTo>
                  <a:cubicBezTo>
                    <a:pt x="7073" y="22598"/>
                    <a:pt x="7052" y="22556"/>
                    <a:pt x="7010" y="22536"/>
                  </a:cubicBezTo>
                  <a:cubicBezTo>
                    <a:pt x="6404" y="22222"/>
                    <a:pt x="5860" y="21803"/>
                    <a:pt x="5295" y="21385"/>
                  </a:cubicBezTo>
                  <a:cubicBezTo>
                    <a:pt x="4625" y="20862"/>
                    <a:pt x="4039" y="20255"/>
                    <a:pt x="3579" y="19585"/>
                  </a:cubicBezTo>
                  <a:cubicBezTo>
                    <a:pt x="3391" y="19313"/>
                    <a:pt x="3181" y="19062"/>
                    <a:pt x="2972" y="18790"/>
                  </a:cubicBezTo>
                  <a:cubicBezTo>
                    <a:pt x="2721" y="18518"/>
                    <a:pt x="2407" y="18267"/>
                    <a:pt x="2407" y="17807"/>
                  </a:cubicBezTo>
                  <a:cubicBezTo>
                    <a:pt x="2407" y="17723"/>
                    <a:pt x="2344" y="17618"/>
                    <a:pt x="2303" y="17577"/>
                  </a:cubicBezTo>
                  <a:cubicBezTo>
                    <a:pt x="1591" y="16886"/>
                    <a:pt x="1487" y="15924"/>
                    <a:pt x="1089" y="15087"/>
                  </a:cubicBezTo>
                  <a:cubicBezTo>
                    <a:pt x="859" y="14564"/>
                    <a:pt x="670" y="14041"/>
                    <a:pt x="440" y="13517"/>
                  </a:cubicBezTo>
                  <a:cubicBezTo>
                    <a:pt x="126" y="12806"/>
                    <a:pt x="1" y="12116"/>
                    <a:pt x="22" y="11320"/>
                  </a:cubicBezTo>
                  <a:cubicBezTo>
                    <a:pt x="64" y="10023"/>
                    <a:pt x="147" y="8684"/>
                    <a:pt x="357" y="7324"/>
                  </a:cubicBezTo>
                  <a:cubicBezTo>
                    <a:pt x="754" y="7450"/>
                    <a:pt x="1110" y="7554"/>
                    <a:pt x="1466" y="7659"/>
                  </a:cubicBezTo>
                  <a:cubicBezTo>
                    <a:pt x="2177" y="7889"/>
                    <a:pt x="2930" y="7889"/>
                    <a:pt x="3621" y="7512"/>
                  </a:cubicBezTo>
                  <a:cubicBezTo>
                    <a:pt x="4144" y="7219"/>
                    <a:pt x="4709" y="6989"/>
                    <a:pt x="5169" y="6613"/>
                  </a:cubicBezTo>
                  <a:cubicBezTo>
                    <a:pt x="5483" y="6362"/>
                    <a:pt x="5901" y="6278"/>
                    <a:pt x="6278" y="6111"/>
                  </a:cubicBezTo>
                  <a:cubicBezTo>
                    <a:pt x="6466" y="6320"/>
                    <a:pt x="6424" y="6529"/>
                    <a:pt x="6404" y="6738"/>
                  </a:cubicBezTo>
                  <a:cubicBezTo>
                    <a:pt x="6341" y="7240"/>
                    <a:pt x="6529" y="7617"/>
                    <a:pt x="6885" y="7952"/>
                  </a:cubicBezTo>
                  <a:cubicBezTo>
                    <a:pt x="6989" y="8056"/>
                    <a:pt x="7094" y="8182"/>
                    <a:pt x="7220" y="8266"/>
                  </a:cubicBezTo>
                  <a:cubicBezTo>
                    <a:pt x="7366" y="8370"/>
                    <a:pt x="7533" y="8475"/>
                    <a:pt x="7680" y="8475"/>
                  </a:cubicBezTo>
                  <a:cubicBezTo>
                    <a:pt x="8663" y="8579"/>
                    <a:pt x="9647" y="8517"/>
                    <a:pt x="10526" y="7952"/>
                  </a:cubicBezTo>
                  <a:cubicBezTo>
                    <a:pt x="12095" y="6927"/>
                    <a:pt x="13622" y="5880"/>
                    <a:pt x="14794" y="4395"/>
                  </a:cubicBezTo>
                  <a:cubicBezTo>
                    <a:pt x="14899" y="4290"/>
                    <a:pt x="15003" y="4186"/>
                    <a:pt x="15087" y="4081"/>
                  </a:cubicBezTo>
                  <a:cubicBezTo>
                    <a:pt x="15129" y="4102"/>
                    <a:pt x="15191" y="4102"/>
                    <a:pt x="15191" y="4123"/>
                  </a:cubicBezTo>
                  <a:cubicBezTo>
                    <a:pt x="15652" y="5085"/>
                    <a:pt x="16552" y="5043"/>
                    <a:pt x="17430" y="5002"/>
                  </a:cubicBezTo>
                  <a:cubicBezTo>
                    <a:pt x="17702" y="4960"/>
                    <a:pt x="17870" y="4834"/>
                    <a:pt x="18037" y="4625"/>
                  </a:cubicBezTo>
                  <a:cubicBezTo>
                    <a:pt x="18602" y="3914"/>
                    <a:pt x="18895" y="3265"/>
                    <a:pt x="19062" y="2302"/>
                  </a:cubicBezTo>
                  <a:cubicBezTo>
                    <a:pt x="19062" y="2240"/>
                    <a:pt x="19062" y="2177"/>
                    <a:pt x="19083" y="2114"/>
                  </a:cubicBezTo>
                  <a:cubicBezTo>
                    <a:pt x="19460" y="1486"/>
                    <a:pt x="19397" y="754"/>
                    <a:pt x="19481" y="1"/>
                  </a:cubicBezTo>
                  <a:close/>
                  <a:moveTo>
                    <a:pt x="9249" y="15610"/>
                  </a:moveTo>
                  <a:cubicBezTo>
                    <a:pt x="9479" y="15986"/>
                    <a:pt x="9584" y="16300"/>
                    <a:pt x="9668" y="16656"/>
                  </a:cubicBezTo>
                  <a:cubicBezTo>
                    <a:pt x="9751" y="17242"/>
                    <a:pt x="9961" y="17828"/>
                    <a:pt x="10379" y="18288"/>
                  </a:cubicBezTo>
                  <a:cubicBezTo>
                    <a:pt x="11007" y="18979"/>
                    <a:pt x="11655" y="19648"/>
                    <a:pt x="12283" y="20318"/>
                  </a:cubicBezTo>
                  <a:cubicBezTo>
                    <a:pt x="12409" y="20443"/>
                    <a:pt x="12576" y="20548"/>
                    <a:pt x="12722" y="20631"/>
                  </a:cubicBezTo>
                  <a:cubicBezTo>
                    <a:pt x="13120" y="20904"/>
                    <a:pt x="13559" y="21134"/>
                    <a:pt x="13957" y="21385"/>
                  </a:cubicBezTo>
                  <a:cubicBezTo>
                    <a:pt x="14271" y="21594"/>
                    <a:pt x="14606" y="21678"/>
                    <a:pt x="14982" y="21699"/>
                  </a:cubicBezTo>
                  <a:cubicBezTo>
                    <a:pt x="15610" y="21740"/>
                    <a:pt x="16238" y="21636"/>
                    <a:pt x="16865" y="21552"/>
                  </a:cubicBezTo>
                  <a:cubicBezTo>
                    <a:pt x="17493" y="21468"/>
                    <a:pt x="18100" y="21322"/>
                    <a:pt x="18686" y="21134"/>
                  </a:cubicBezTo>
                  <a:cubicBezTo>
                    <a:pt x="19083" y="20987"/>
                    <a:pt x="19397" y="20820"/>
                    <a:pt x="19690" y="20527"/>
                  </a:cubicBezTo>
                  <a:cubicBezTo>
                    <a:pt x="20339" y="19899"/>
                    <a:pt x="20966" y="19271"/>
                    <a:pt x="21657" y="18665"/>
                  </a:cubicBezTo>
                  <a:cubicBezTo>
                    <a:pt x="22096" y="18267"/>
                    <a:pt x="22389" y="17807"/>
                    <a:pt x="22598" y="17263"/>
                  </a:cubicBezTo>
                  <a:cubicBezTo>
                    <a:pt x="22933" y="16384"/>
                    <a:pt x="23289" y="15547"/>
                    <a:pt x="23540" y="14647"/>
                  </a:cubicBezTo>
                  <a:cubicBezTo>
                    <a:pt x="23686" y="13978"/>
                    <a:pt x="23707" y="13329"/>
                    <a:pt x="23686" y="12681"/>
                  </a:cubicBezTo>
                  <a:cubicBezTo>
                    <a:pt x="23686" y="12283"/>
                    <a:pt x="23498" y="12137"/>
                    <a:pt x="23142" y="12095"/>
                  </a:cubicBezTo>
                  <a:cubicBezTo>
                    <a:pt x="22557" y="12074"/>
                    <a:pt x="22013" y="11969"/>
                    <a:pt x="21448" y="12178"/>
                  </a:cubicBezTo>
                  <a:cubicBezTo>
                    <a:pt x="21238" y="12262"/>
                    <a:pt x="20966" y="12262"/>
                    <a:pt x="20736" y="12262"/>
                  </a:cubicBezTo>
                  <a:cubicBezTo>
                    <a:pt x="20297" y="12241"/>
                    <a:pt x="19837" y="12283"/>
                    <a:pt x="19397" y="12429"/>
                  </a:cubicBezTo>
                  <a:cubicBezTo>
                    <a:pt x="19209" y="12471"/>
                    <a:pt x="19041" y="12513"/>
                    <a:pt x="18874" y="12492"/>
                  </a:cubicBezTo>
                  <a:cubicBezTo>
                    <a:pt x="18204" y="12471"/>
                    <a:pt x="17577" y="12660"/>
                    <a:pt x="16949" y="12806"/>
                  </a:cubicBezTo>
                  <a:cubicBezTo>
                    <a:pt x="16593" y="12890"/>
                    <a:pt x="16238" y="12953"/>
                    <a:pt x="15903" y="12973"/>
                  </a:cubicBezTo>
                  <a:cubicBezTo>
                    <a:pt x="15505" y="12973"/>
                    <a:pt x="15129" y="13057"/>
                    <a:pt x="14773" y="13183"/>
                  </a:cubicBezTo>
                  <a:cubicBezTo>
                    <a:pt x="13915" y="13517"/>
                    <a:pt x="13015" y="13810"/>
                    <a:pt x="12158" y="14145"/>
                  </a:cubicBezTo>
                  <a:cubicBezTo>
                    <a:pt x="11111" y="14522"/>
                    <a:pt x="10170" y="14940"/>
                    <a:pt x="9249" y="15610"/>
                  </a:cubicBezTo>
                  <a:close/>
                  <a:moveTo>
                    <a:pt x="22452" y="8768"/>
                  </a:moveTo>
                  <a:cubicBezTo>
                    <a:pt x="22347" y="8977"/>
                    <a:pt x="22243" y="9124"/>
                    <a:pt x="22180" y="9291"/>
                  </a:cubicBezTo>
                  <a:cubicBezTo>
                    <a:pt x="22013" y="9605"/>
                    <a:pt x="21992" y="9898"/>
                    <a:pt x="22117" y="10253"/>
                  </a:cubicBezTo>
                  <a:cubicBezTo>
                    <a:pt x="22180" y="10358"/>
                    <a:pt x="22326" y="10484"/>
                    <a:pt x="22431" y="10504"/>
                  </a:cubicBezTo>
                  <a:cubicBezTo>
                    <a:pt x="22536" y="10504"/>
                    <a:pt x="22745" y="10379"/>
                    <a:pt x="22766" y="10295"/>
                  </a:cubicBezTo>
                  <a:cubicBezTo>
                    <a:pt x="22870" y="9668"/>
                    <a:pt x="23373" y="9291"/>
                    <a:pt x="23666" y="8768"/>
                  </a:cubicBezTo>
                  <a:cubicBezTo>
                    <a:pt x="23875" y="8768"/>
                    <a:pt x="24042" y="8705"/>
                    <a:pt x="24210" y="8726"/>
                  </a:cubicBezTo>
                  <a:cubicBezTo>
                    <a:pt x="24565" y="8768"/>
                    <a:pt x="24733" y="8914"/>
                    <a:pt x="24754" y="9312"/>
                  </a:cubicBezTo>
                  <a:cubicBezTo>
                    <a:pt x="24795" y="9521"/>
                    <a:pt x="24754" y="9730"/>
                    <a:pt x="24795" y="9940"/>
                  </a:cubicBezTo>
                  <a:cubicBezTo>
                    <a:pt x="24816" y="10107"/>
                    <a:pt x="25026" y="10274"/>
                    <a:pt x="25172" y="10212"/>
                  </a:cubicBezTo>
                  <a:cubicBezTo>
                    <a:pt x="25319" y="10170"/>
                    <a:pt x="25465" y="10065"/>
                    <a:pt x="25486" y="9960"/>
                  </a:cubicBezTo>
                  <a:cubicBezTo>
                    <a:pt x="25570" y="9751"/>
                    <a:pt x="25570" y="9479"/>
                    <a:pt x="25632" y="9249"/>
                  </a:cubicBezTo>
                  <a:cubicBezTo>
                    <a:pt x="25674" y="9207"/>
                    <a:pt x="25758" y="9144"/>
                    <a:pt x="25842" y="9082"/>
                  </a:cubicBezTo>
                  <a:cubicBezTo>
                    <a:pt x="25904" y="9019"/>
                    <a:pt x="25988" y="8998"/>
                    <a:pt x="26030" y="8914"/>
                  </a:cubicBezTo>
                  <a:cubicBezTo>
                    <a:pt x="26135" y="8789"/>
                    <a:pt x="26239" y="8621"/>
                    <a:pt x="26323" y="8475"/>
                  </a:cubicBezTo>
                  <a:cubicBezTo>
                    <a:pt x="26407" y="8307"/>
                    <a:pt x="26218" y="8077"/>
                    <a:pt x="26072" y="8119"/>
                  </a:cubicBezTo>
                  <a:cubicBezTo>
                    <a:pt x="25863" y="8182"/>
                    <a:pt x="25611" y="8307"/>
                    <a:pt x="25402" y="8391"/>
                  </a:cubicBezTo>
                  <a:cubicBezTo>
                    <a:pt x="25130" y="8182"/>
                    <a:pt x="24837" y="7973"/>
                    <a:pt x="24502" y="7743"/>
                  </a:cubicBezTo>
                  <a:cubicBezTo>
                    <a:pt x="24356" y="7554"/>
                    <a:pt x="24523" y="7157"/>
                    <a:pt x="24042" y="7052"/>
                  </a:cubicBezTo>
                  <a:cubicBezTo>
                    <a:pt x="23979" y="7240"/>
                    <a:pt x="23896" y="7387"/>
                    <a:pt x="23791" y="7575"/>
                  </a:cubicBezTo>
                  <a:cubicBezTo>
                    <a:pt x="23770" y="7659"/>
                    <a:pt x="23707" y="7743"/>
                    <a:pt x="23686" y="7784"/>
                  </a:cubicBezTo>
                  <a:cubicBezTo>
                    <a:pt x="23394" y="7868"/>
                    <a:pt x="23142" y="7910"/>
                    <a:pt x="22870" y="7994"/>
                  </a:cubicBezTo>
                  <a:cubicBezTo>
                    <a:pt x="22766" y="7910"/>
                    <a:pt x="22640" y="7805"/>
                    <a:pt x="22515" y="7763"/>
                  </a:cubicBezTo>
                  <a:cubicBezTo>
                    <a:pt x="22410" y="7743"/>
                    <a:pt x="22264" y="7784"/>
                    <a:pt x="22201" y="7847"/>
                  </a:cubicBezTo>
                  <a:cubicBezTo>
                    <a:pt x="22138" y="7868"/>
                    <a:pt x="22117" y="8035"/>
                    <a:pt x="22138" y="8077"/>
                  </a:cubicBezTo>
                  <a:cubicBezTo>
                    <a:pt x="22222" y="8287"/>
                    <a:pt x="22326" y="8496"/>
                    <a:pt x="22452" y="8768"/>
                  </a:cubicBezTo>
                  <a:close/>
                  <a:moveTo>
                    <a:pt x="9458" y="10672"/>
                  </a:moveTo>
                  <a:cubicBezTo>
                    <a:pt x="9228" y="10860"/>
                    <a:pt x="9019" y="11007"/>
                    <a:pt x="8789" y="11195"/>
                  </a:cubicBezTo>
                  <a:cubicBezTo>
                    <a:pt x="8433" y="10902"/>
                    <a:pt x="8161" y="10609"/>
                    <a:pt x="7785" y="10295"/>
                  </a:cubicBezTo>
                  <a:cubicBezTo>
                    <a:pt x="7701" y="10484"/>
                    <a:pt x="7575" y="10609"/>
                    <a:pt x="7596" y="10756"/>
                  </a:cubicBezTo>
                  <a:cubicBezTo>
                    <a:pt x="7701" y="11279"/>
                    <a:pt x="7387" y="11509"/>
                    <a:pt x="7010" y="11739"/>
                  </a:cubicBezTo>
                  <a:cubicBezTo>
                    <a:pt x="6717" y="11613"/>
                    <a:pt x="6445" y="11509"/>
                    <a:pt x="6173" y="11383"/>
                  </a:cubicBezTo>
                  <a:cubicBezTo>
                    <a:pt x="5839" y="11927"/>
                    <a:pt x="6445" y="12053"/>
                    <a:pt x="6550" y="12492"/>
                  </a:cubicBezTo>
                  <a:cubicBezTo>
                    <a:pt x="6550" y="12743"/>
                    <a:pt x="6529" y="13057"/>
                    <a:pt x="6529" y="13392"/>
                  </a:cubicBezTo>
                  <a:cubicBezTo>
                    <a:pt x="6529" y="13538"/>
                    <a:pt x="6550" y="13685"/>
                    <a:pt x="6592" y="13831"/>
                  </a:cubicBezTo>
                  <a:cubicBezTo>
                    <a:pt x="6634" y="14020"/>
                    <a:pt x="6843" y="14145"/>
                    <a:pt x="7010" y="14061"/>
                  </a:cubicBezTo>
                  <a:cubicBezTo>
                    <a:pt x="7136" y="14020"/>
                    <a:pt x="7240" y="13915"/>
                    <a:pt x="7324" y="13810"/>
                  </a:cubicBezTo>
                  <a:cubicBezTo>
                    <a:pt x="7366" y="13748"/>
                    <a:pt x="7345" y="13622"/>
                    <a:pt x="7345" y="13538"/>
                  </a:cubicBezTo>
                  <a:cubicBezTo>
                    <a:pt x="7282" y="13015"/>
                    <a:pt x="7471" y="12597"/>
                    <a:pt x="7847" y="12220"/>
                  </a:cubicBezTo>
                  <a:cubicBezTo>
                    <a:pt x="8015" y="12157"/>
                    <a:pt x="8266" y="12137"/>
                    <a:pt x="8538" y="12053"/>
                  </a:cubicBezTo>
                  <a:cubicBezTo>
                    <a:pt x="8810" y="12409"/>
                    <a:pt x="9124" y="12743"/>
                    <a:pt x="9333" y="13141"/>
                  </a:cubicBezTo>
                  <a:cubicBezTo>
                    <a:pt x="9417" y="13329"/>
                    <a:pt x="9584" y="13413"/>
                    <a:pt x="9772" y="13329"/>
                  </a:cubicBezTo>
                  <a:cubicBezTo>
                    <a:pt x="9961" y="13287"/>
                    <a:pt x="10107" y="13036"/>
                    <a:pt x="10065" y="12827"/>
                  </a:cubicBezTo>
                  <a:cubicBezTo>
                    <a:pt x="10002" y="12681"/>
                    <a:pt x="9961" y="12492"/>
                    <a:pt x="9835" y="12367"/>
                  </a:cubicBezTo>
                  <a:cubicBezTo>
                    <a:pt x="9521" y="12032"/>
                    <a:pt x="9458" y="11718"/>
                    <a:pt x="9668" y="11300"/>
                  </a:cubicBezTo>
                  <a:cubicBezTo>
                    <a:pt x="9793" y="11028"/>
                    <a:pt x="9751" y="10818"/>
                    <a:pt x="9458" y="106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4"/>
            <p:cNvSpPr/>
            <p:nvPr/>
          </p:nvSpPr>
          <p:spPr>
            <a:xfrm>
              <a:off x="7348330" y="3348571"/>
              <a:ext cx="572966" cy="535588"/>
            </a:xfrm>
            <a:custGeom>
              <a:rect b="b" l="l" r="r" t="t"/>
              <a:pathLst>
                <a:path extrusionOk="0" h="17682" w="18916">
                  <a:moveTo>
                    <a:pt x="18685" y="14459"/>
                  </a:moveTo>
                  <a:cubicBezTo>
                    <a:pt x="18309" y="12911"/>
                    <a:pt x="17744" y="11425"/>
                    <a:pt x="17451" y="9856"/>
                  </a:cubicBezTo>
                  <a:cubicBezTo>
                    <a:pt x="17451" y="9793"/>
                    <a:pt x="17430" y="9751"/>
                    <a:pt x="17409" y="9668"/>
                  </a:cubicBezTo>
                  <a:cubicBezTo>
                    <a:pt x="17158" y="8956"/>
                    <a:pt x="16949" y="8224"/>
                    <a:pt x="16698" y="7533"/>
                  </a:cubicBezTo>
                  <a:cubicBezTo>
                    <a:pt x="16405" y="6697"/>
                    <a:pt x="16070" y="5860"/>
                    <a:pt x="15756" y="4981"/>
                  </a:cubicBezTo>
                  <a:cubicBezTo>
                    <a:pt x="15149" y="3412"/>
                    <a:pt x="14229" y="2010"/>
                    <a:pt x="13685" y="419"/>
                  </a:cubicBezTo>
                  <a:cubicBezTo>
                    <a:pt x="13622" y="231"/>
                    <a:pt x="13454" y="106"/>
                    <a:pt x="13371" y="1"/>
                  </a:cubicBezTo>
                  <a:cubicBezTo>
                    <a:pt x="12157" y="440"/>
                    <a:pt x="11048" y="859"/>
                    <a:pt x="9918" y="1277"/>
                  </a:cubicBezTo>
                  <a:cubicBezTo>
                    <a:pt x="9709" y="1361"/>
                    <a:pt x="9542" y="1424"/>
                    <a:pt x="9416" y="1633"/>
                  </a:cubicBezTo>
                  <a:cubicBezTo>
                    <a:pt x="9186" y="2051"/>
                    <a:pt x="8914" y="2449"/>
                    <a:pt x="8705" y="2888"/>
                  </a:cubicBezTo>
                  <a:cubicBezTo>
                    <a:pt x="8558" y="3202"/>
                    <a:pt x="8391" y="3516"/>
                    <a:pt x="8056" y="3579"/>
                  </a:cubicBezTo>
                  <a:cubicBezTo>
                    <a:pt x="7554" y="3663"/>
                    <a:pt x="7031" y="3684"/>
                    <a:pt x="6571" y="3453"/>
                  </a:cubicBezTo>
                  <a:cubicBezTo>
                    <a:pt x="5838" y="3098"/>
                    <a:pt x="5336" y="2533"/>
                    <a:pt x="5001" y="1738"/>
                  </a:cubicBezTo>
                  <a:cubicBezTo>
                    <a:pt x="3767" y="1717"/>
                    <a:pt x="2532" y="1675"/>
                    <a:pt x="1319" y="1633"/>
                  </a:cubicBezTo>
                  <a:cubicBezTo>
                    <a:pt x="1256" y="1633"/>
                    <a:pt x="1214" y="1717"/>
                    <a:pt x="1130" y="1779"/>
                  </a:cubicBezTo>
                  <a:cubicBezTo>
                    <a:pt x="1130" y="2010"/>
                    <a:pt x="1110" y="2261"/>
                    <a:pt x="1110" y="2533"/>
                  </a:cubicBezTo>
                  <a:cubicBezTo>
                    <a:pt x="1068" y="3412"/>
                    <a:pt x="1068" y="4332"/>
                    <a:pt x="1047" y="5232"/>
                  </a:cubicBezTo>
                  <a:cubicBezTo>
                    <a:pt x="1026" y="5671"/>
                    <a:pt x="1005" y="6111"/>
                    <a:pt x="900" y="6550"/>
                  </a:cubicBezTo>
                  <a:cubicBezTo>
                    <a:pt x="440" y="8266"/>
                    <a:pt x="503" y="10002"/>
                    <a:pt x="126" y="11718"/>
                  </a:cubicBezTo>
                  <a:cubicBezTo>
                    <a:pt x="105" y="11865"/>
                    <a:pt x="105" y="11990"/>
                    <a:pt x="105" y="12158"/>
                  </a:cubicBezTo>
                  <a:cubicBezTo>
                    <a:pt x="63" y="13622"/>
                    <a:pt x="22" y="15087"/>
                    <a:pt x="1" y="16552"/>
                  </a:cubicBezTo>
                  <a:lnTo>
                    <a:pt x="1" y="17096"/>
                  </a:lnTo>
                  <a:cubicBezTo>
                    <a:pt x="22" y="17326"/>
                    <a:pt x="168" y="17493"/>
                    <a:pt x="398" y="17514"/>
                  </a:cubicBezTo>
                  <a:cubicBezTo>
                    <a:pt x="586" y="17535"/>
                    <a:pt x="754" y="17535"/>
                    <a:pt x="942" y="17535"/>
                  </a:cubicBezTo>
                  <a:cubicBezTo>
                    <a:pt x="2679" y="17598"/>
                    <a:pt x="4415" y="17640"/>
                    <a:pt x="6152" y="17681"/>
                  </a:cubicBezTo>
                  <a:cubicBezTo>
                    <a:pt x="6445" y="17681"/>
                    <a:pt x="6759" y="17640"/>
                    <a:pt x="7031" y="17619"/>
                  </a:cubicBezTo>
                  <a:cubicBezTo>
                    <a:pt x="9542" y="17305"/>
                    <a:pt x="12032" y="17012"/>
                    <a:pt x="14522" y="16677"/>
                  </a:cubicBezTo>
                  <a:cubicBezTo>
                    <a:pt x="15861" y="16489"/>
                    <a:pt x="17158" y="16175"/>
                    <a:pt x="18497" y="15924"/>
                  </a:cubicBezTo>
                  <a:cubicBezTo>
                    <a:pt x="18644" y="15903"/>
                    <a:pt x="18811" y="15756"/>
                    <a:pt x="18916" y="15715"/>
                  </a:cubicBezTo>
                  <a:cubicBezTo>
                    <a:pt x="18832" y="15317"/>
                    <a:pt x="18790" y="14878"/>
                    <a:pt x="18685" y="1445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4"/>
            <p:cNvSpPr/>
            <p:nvPr/>
          </p:nvSpPr>
          <p:spPr>
            <a:xfrm>
              <a:off x="7012446" y="2460049"/>
              <a:ext cx="924693" cy="406280"/>
            </a:xfrm>
            <a:custGeom>
              <a:rect b="b" l="l" r="r" t="t"/>
              <a:pathLst>
                <a:path extrusionOk="0" h="13413" w="30528">
                  <a:moveTo>
                    <a:pt x="17199" y="9834"/>
                  </a:moveTo>
                  <a:cubicBezTo>
                    <a:pt x="16300" y="10002"/>
                    <a:pt x="16090" y="9730"/>
                    <a:pt x="16153" y="8893"/>
                  </a:cubicBezTo>
                  <a:cubicBezTo>
                    <a:pt x="16174" y="8642"/>
                    <a:pt x="16174" y="8349"/>
                    <a:pt x="16174" y="8077"/>
                  </a:cubicBezTo>
                  <a:cubicBezTo>
                    <a:pt x="16174" y="7951"/>
                    <a:pt x="16111" y="7805"/>
                    <a:pt x="16048" y="7658"/>
                  </a:cubicBezTo>
                  <a:cubicBezTo>
                    <a:pt x="15902" y="7449"/>
                    <a:pt x="15567" y="7407"/>
                    <a:pt x="15421" y="7595"/>
                  </a:cubicBezTo>
                  <a:cubicBezTo>
                    <a:pt x="15274" y="7742"/>
                    <a:pt x="15170" y="7930"/>
                    <a:pt x="15065" y="8118"/>
                  </a:cubicBezTo>
                  <a:cubicBezTo>
                    <a:pt x="14396" y="9541"/>
                    <a:pt x="13328" y="10671"/>
                    <a:pt x="12031" y="11592"/>
                  </a:cubicBezTo>
                  <a:cubicBezTo>
                    <a:pt x="11801" y="11780"/>
                    <a:pt x="11550" y="11927"/>
                    <a:pt x="11341" y="12136"/>
                  </a:cubicBezTo>
                  <a:cubicBezTo>
                    <a:pt x="10859" y="12617"/>
                    <a:pt x="10253" y="12889"/>
                    <a:pt x="9667" y="13182"/>
                  </a:cubicBezTo>
                  <a:cubicBezTo>
                    <a:pt x="9186" y="13412"/>
                    <a:pt x="8662" y="13412"/>
                    <a:pt x="8160" y="13370"/>
                  </a:cubicBezTo>
                  <a:cubicBezTo>
                    <a:pt x="7784" y="13328"/>
                    <a:pt x="7428" y="13015"/>
                    <a:pt x="7407" y="12617"/>
                  </a:cubicBezTo>
                  <a:cubicBezTo>
                    <a:pt x="7407" y="12219"/>
                    <a:pt x="7386" y="11822"/>
                    <a:pt x="7574" y="11466"/>
                  </a:cubicBezTo>
                  <a:cubicBezTo>
                    <a:pt x="7784" y="10985"/>
                    <a:pt x="7951" y="10525"/>
                    <a:pt x="8139" y="10043"/>
                  </a:cubicBezTo>
                  <a:cubicBezTo>
                    <a:pt x="8244" y="9813"/>
                    <a:pt x="8202" y="9604"/>
                    <a:pt x="8035" y="9478"/>
                  </a:cubicBezTo>
                  <a:cubicBezTo>
                    <a:pt x="7888" y="9353"/>
                    <a:pt x="7637" y="9353"/>
                    <a:pt x="7470" y="9499"/>
                  </a:cubicBezTo>
                  <a:cubicBezTo>
                    <a:pt x="7051" y="9834"/>
                    <a:pt x="6654" y="10232"/>
                    <a:pt x="6256" y="10608"/>
                  </a:cubicBezTo>
                  <a:cubicBezTo>
                    <a:pt x="5921" y="10943"/>
                    <a:pt x="5587" y="11257"/>
                    <a:pt x="5085" y="11362"/>
                  </a:cubicBezTo>
                  <a:cubicBezTo>
                    <a:pt x="4917" y="11382"/>
                    <a:pt x="4750" y="11508"/>
                    <a:pt x="4603" y="11613"/>
                  </a:cubicBezTo>
                  <a:cubicBezTo>
                    <a:pt x="4185" y="12031"/>
                    <a:pt x="3641" y="12219"/>
                    <a:pt x="3139" y="12491"/>
                  </a:cubicBezTo>
                  <a:cubicBezTo>
                    <a:pt x="2762" y="12701"/>
                    <a:pt x="2344" y="12701"/>
                    <a:pt x="1925" y="12554"/>
                  </a:cubicBezTo>
                  <a:cubicBezTo>
                    <a:pt x="1737" y="12512"/>
                    <a:pt x="1569" y="12450"/>
                    <a:pt x="1402" y="12408"/>
                  </a:cubicBezTo>
                  <a:cubicBezTo>
                    <a:pt x="1088" y="12303"/>
                    <a:pt x="879" y="12136"/>
                    <a:pt x="732" y="11822"/>
                  </a:cubicBezTo>
                  <a:cubicBezTo>
                    <a:pt x="586" y="11466"/>
                    <a:pt x="398" y="11131"/>
                    <a:pt x="251" y="10776"/>
                  </a:cubicBezTo>
                  <a:cubicBezTo>
                    <a:pt x="188" y="10650"/>
                    <a:pt x="105" y="10504"/>
                    <a:pt x="105" y="10357"/>
                  </a:cubicBezTo>
                  <a:cubicBezTo>
                    <a:pt x="147" y="9688"/>
                    <a:pt x="0" y="8997"/>
                    <a:pt x="251" y="8328"/>
                  </a:cubicBezTo>
                  <a:cubicBezTo>
                    <a:pt x="377" y="7993"/>
                    <a:pt x="272" y="7533"/>
                    <a:pt x="565" y="7219"/>
                  </a:cubicBezTo>
                  <a:cubicBezTo>
                    <a:pt x="1130" y="6549"/>
                    <a:pt x="1528" y="5691"/>
                    <a:pt x="2385" y="5294"/>
                  </a:cubicBezTo>
                  <a:cubicBezTo>
                    <a:pt x="2469" y="5273"/>
                    <a:pt x="2574" y="5210"/>
                    <a:pt x="2595" y="5126"/>
                  </a:cubicBezTo>
                  <a:cubicBezTo>
                    <a:pt x="3013" y="4499"/>
                    <a:pt x="3766" y="4227"/>
                    <a:pt x="4248" y="3641"/>
                  </a:cubicBezTo>
                  <a:cubicBezTo>
                    <a:pt x="4352" y="3515"/>
                    <a:pt x="4499" y="3411"/>
                    <a:pt x="4666" y="3327"/>
                  </a:cubicBezTo>
                  <a:cubicBezTo>
                    <a:pt x="5963" y="2616"/>
                    <a:pt x="7281" y="1883"/>
                    <a:pt x="8642" y="1235"/>
                  </a:cubicBezTo>
                  <a:cubicBezTo>
                    <a:pt x="9269" y="921"/>
                    <a:pt x="9939" y="628"/>
                    <a:pt x="10713" y="670"/>
                  </a:cubicBezTo>
                  <a:cubicBezTo>
                    <a:pt x="10943" y="670"/>
                    <a:pt x="11173" y="586"/>
                    <a:pt x="11383" y="460"/>
                  </a:cubicBezTo>
                  <a:cubicBezTo>
                    <a:pt x="11822" y="209"/>
                    <a:pt x="12282" y="167"/>
                    <a:pt x="12763" y="188"/>
                  </a:cubicBezTo>
                  <a:cubicBezTo>
                    <a:pt x="13789" y="251"/>
                    <a:pt x="14814" y="272"/>
                    <a:pt x="15839" y="272"/>
                  </a:cubicBezTo>
                  <a:cubicBezTo>
                    <a:pt x="16300" y="272"/>
                    <a:pt x="16718" y="356"/>
                    <a:pt x="17053" y="691"/>
                  </a:cubicBezTo>
                  <a:cubicBezTo>
                    <a:pt x="17241" y="628"/>
                    <a:pt x="17429" y="523"/>
                    <a:pt x="17576" y="523"/>
                  </a:cubicBezTo>
                  <a:cubicBezTo>
                    <a:pt x="18036" y="523"/>
                    <a:pt x="18392" y="398"/>
                    <a:pt x="18769" y="167"/>
                  </a:cubicBezTo>
                  <a:cubicBezTo>
                    <a:pt x="18936" y="42"/>
                    <a:pt x="19208" y="0"/>
                    <a:pt x="19438" y="0"/>
                  </a:cubicBezTo>
                  <a:cubicBezTo>
                    <a:pt x="20275" y="0"/>
                    <a:pt x="21112" y="42"/>
                    <a:pt x="21949" y="84"/>
                  </a:cubicBezTo>
                  <a:cubicBezTo>
                    <a:pt x="22179" y="84"/>
                    <a:pt x="22430" y="167"/>
                    <a:pt x="22660" y="251"/>
                  </a:cubicBezTo>
                  <a:cubicBezTo>
                    <a:pt x="23100" y="398"/>
                    <a:pt x="23581" y="565"/>
                    <a:pt x="24020" y="732"/>
                  </a:cubicBezTo>
                  <a:cubicBezTo>
                    <a:pt x="24334" y="837"/>
                    <a:pt x="24627" y="983"/>
                    <a:pt x="24857" y="1235"/>
                  </a:cubicBezTo>
                  <a:cubicBezTo>
                    <a:pt x="24962" y="1360"/>
                    <a:pt x="25108" y="1507"/>
                    <a:pt x="25276" y="1548"/>
                  </a:cubicBezTo>
                  <a:cubicBezTo>
                    <a:pt x="25778" y="1674"/>
                    <a:pt x="26050" y="2071"/>
                    <a:pt x="26448" y="2343"/>
                  </a:cubicBezTo>
                  <a:cubicBezTo>
                    <a:pt x="27159" y="2825"/>
                    <a:pt x="27703" y="3432"/>
                    <a:pt x="28289" y="4059"/>
                  </a:cubicBezTo>
                  <a:cubicBezTo>
                    <a:pt x="28917" y="4750"/>
                    <a:pt x="29565" y="5419"/>
                    <a:pt x="30193" y="6110"/>
                  </a:cubicBezTo>
                  <a:cubicBezTo>
                    <a:pt x="30339" y="6277"/>
                    <a:pt x="30528" y="6445"/>
                    <a:pt x="30528" y="6737"/>
                  </a:cubicBezTo>
                  <a:cubicBezTo>
                    <a:pt x="30297" y="7198"/>
                    <a:pt x="29879" y="7386"/>
                    <a:pt x="29356" y="7386"/>
                  </a:cubicBezTo>
                  <a:cubicBezTo>
                    <a:pt x="29063" y="7386"/>
                    <a:pt x="28749" y="7323"/>
                    <a:pt x="28456" y="7323"/>
                  </a:cubicBezTo>
                  <a:cubicBezTo>
                    <a:pt x="28247" y="7323"/>
                    <a:pt x="28038" y="7365"/>
                    <a:pt x="27828" y="7365"/>
                  </a:cubicBezTo>
                  <a:cubicBezTo>
                    <a:pt x="27556" y="7386"/>
                    <a:pt x="27243" y="7428"/>
                    <a:pt x="26950" y="7428"/>
                  </a:cubicBezTo>
                  <a:cubicBezTo>
                    <a:pt x="26406" y="7428"/>
                    <a:pt x="25883" y="7407"/>
                    <a:pt x="25318" y="7407"/>
                  </a:cubicBezTo>
                  <a:cubicBezTo>
                    <a:pt x="24878" y="7386"/>
                    <a:pt x="24439" y="7323"/>
                    <a:pt x="24020" y="7219"/>
                  </a:cubicBezTo>
                  <a:cubicBezTo>
                    <a:pt x="23476" y="7072"/>
                    <a:pt x="22911" y="7009"/>
                    <a:pt x="22367" y="6842"/>
                  </a:cubicBezTo>
                  <a:cubicBezTo>
                    <a:pt x="22263" y="6779"/>
                    <a:pt x="22137" y="6779"/>
                    <a:pt x="22033" y="6737"/>
                  </a:cubicBezTo>
                  <a:cubicBezTo>
                    <a:pt x="21007" y="6005"/>
                    <a:pt x="20045" y="5189"/>
                    <a:pt x="19459" y="4017"/>
                  </a:cubicBezTo>
                  <a:cubicBezTo>
                    <a:pt x="19334" y="3724"/>
                    <a:pt x="19187" y="3411"/>
                    <a:pt x="19020" y="3139"/>
                  </a:cubicBezTo>
                  <a:cubicBezTo>
                    <a:pt x="18978" y="3076"/>
                    <a:pt x="18810" y="2992"/>
                    <a:pt x="18727" y="2992"/>
                  </a:cubicBezTo>
                  <a:cubicBezTo>
                    <a:pt x="18622" y="3013"/>
                    <a:pt x="18517" y="3118"/>
                    <a:pt x="18497" y="3222"/>
                  </a:cubicBezTo>
                  <a:cubicBezTo>
                    <a:pt x="18455" y="3432"/>
                    <a:pt x="18392" y="3662"/>
                    <a:pt x="18455" y="3829"/>
                  </a:cubicBezTo>
                  <a:cubicBezTo>
                    <a:pt x="18622" y="4227"/>
                    <a:pt x="18559" y="4582"/>
                    <a:pt x="18517" y="4980"/>
                  </a:cubicBezTo>
                  <a:cubicBezTo>
                    <a:pt x="18497" y="5273"/>
                    <a:pt x="18497" y="5587"/>
                    <a:pt x="18476" y="5859"/>
                  </a:cubicBezTo>
                  <a:cubicBezTo>
                    <a:pt x="18455" y="6361"/>
                    <a:pt x="18476" y="6863"/>
                    <a:pt x="18245" y="7365"/>
                  </a:cubicBezTo>
                  <a:cubicBezTo>
                    <a:pt x="18078" y="7700"/>
                    <a:pt x="18141" y="8118"/>
                    <a:pt x="17994" y="8474"/>
                  </a:cubicBezTo>
                  <a:cubicBezTo>
                    <a:pt x="17827" y="8997"/>
                    <a:pt x="17576" y="9458"/>
                    <a:pt x="17199" y="983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4"/>
            <p:cNvSpPr/>
            <p:nvPr/>
          </p:nvSpPr>
          <p:spPr>
            <a:xfrm>
              <a:off x="7743188" y="2264831"/>
              <a:ext cx="423999" cy="425938"/>
            </a:xfrm>
            <a:custGeom>
              <a:rect b="b" l="l" r="r" t="t"/>
              <a:pathLst>
                <a:path extrusionOk="0" h="14062" w="13998">
                  <a:moveTo>
                    <a:pt x="42" y="6299"/>
                  </a:moveTo>
                  <a:cubicBezTo>
                    <a:pt x="0" y="5713"/>
                    <a:pt x="188" y="5273"/>
                    <a:pt x="439" y="4855"/>
                  </a:cubicBezTo>
                  <a:cubicBezTo>
                    <a:pt x="1297" y="3474"/>
                    <a:pt x="2218" y="2156"/>
                    <a:pt x="3452" y="1068"/>
                  </a:cubicBezTo>
                  <a:cubicBezTo>
                    <a:pt x="3536" y="984"/>
                    <a:pt x="3599" y="879"/>
                    <a:pt x="3703" y="838"/>
                  </a:cubicBezTo>
                  <a:cubicBezTo>
                    <a:pt x="4624" y="482"/>
                    <a:pt x="5482" y="1"/>
                    <a:pt x="6528" y="42"/>
                  </a:cubicBezTo>
                  <a:cubicBezTo>
                    <a:pt x="7198" y="63"/>
                    <a:pt x="7616" y="419"/>
                    <a:pt x="7867" y="963"/>
                  </a:cubicBezTo>
                  <a:cubicBezTo>
                    <a:pt x="8160" y="1570"/>
                    <a:pt x="8244" y="2239"/>
                    <a:pt x="8139" y="2888"/>
                  </a:cubicBezTo>
                  <a:cubicBezTo>
                    <a:pt x="8097" y="3076"/>
                    <a:pt x="7972" y="3286"/>
                    <a:pt x="7867" y="3453"/>
                  </a:cubicBezTo>
                  <a:cubicBezTo>
                    <a:pt x="7763" y="3599"/>
                    <a:pt x="7616" y="3704"/>
                    <a:pt x="7512" y="3830"/>
                  </a:cubicBezTo>
                  <a:cubicBezTo>
                    <a:pt x="7323" y="4039"/>
                    <a:pt x="7240" y="4311"/>
                    <a:pt x="7365" y="4604"/>
                  </a:cubicBezTo>
                  <a:cubicBezTo>
                    <a:pt x="7470" y="4876"/>
                    <a:pt x="7742" y="4959"/>
                    <a:pt x="8035" y="4980"/>
                  </a:cubicBezTo>
                  <a:cubicBezTo>
                    <a:pt x="8767" y="5022"/>
                    <a:pt x="9457" y="5043"/>
                    <a:pt x="10190" y="5043"/>
                  </a:cubicBezTo>
                  <a:cubicBezTo>
                    <a:pt x="10776" y="5043"/>
                    <a:pt x="11320" y="5148"/>
                    <a:pt x="11843" y="5441"/>
                  </a:cubicBezTo>
                  <a:lnTo>
                    <a:pt x="12010" y="5503"/>
                  </a:lnTo>
                  <a:cubicBezTo>
                    <a:pt x="12784" y="5671"/>
                    <a:pt x="13056" y="6320"/>
                    <a:pt x="13370" y="6926"/>
                  </a:cubicBezTo>
                  <a:cubicBezTo>
                    <a:pt x="13496" y="7177"/>
                    <a:pt x="13412" y="7387"/>
                    <a:pt x="13224" y="7575"/>
                  </a:cubicBezTo>
                  <a:cubicBezTo>
                    <a:pt x="13077" y="7700"/>
                    <a:pt x="12889" y="7847"/>
                    <a:pt x="12742" y="7972"/>
                  </a:cubicBezTo>
                  <a:cubicBezTo>
                    <a:pt x="12470" y="8182"/>
                    <a:pt x="12219" y="8370"/>
                    <a:pt x="11947" y="8579"/>
                  </a:cubicBezTo>
                  <a:cubicBezTo>
                    <a:pt x="11717" y="8788"/>
                    <a:pt x="11508" y="8956"/>
                    <a:pt x="11194" y="8998"/>
                  </a:cubicBezTo>
                  <a:cubicBezTo>
                    <a:pt x="10901" y="9019"/>
                    <a:pt x="10776" y="9207"/>
                    <a:pt x="10713" y="9458"/>
                  </a:cubicBezTo>
                  <a:cubicBezTo>
                    <a:pt x="10671" y="9751"/>
                    <a:pt x="10776" y="10002"/>
                    <a:pt x="11027" y="10169"/>
                  </a:cubicBezTo>
                  <a:cubicBezTo>
                    <a:pt x="11278" y="10295"/>
                    <a:pt x="11508" y="10421"/>
                    <a:pt x="11759" y="10483"/>
                  </a:cubicBezTo>
                  <a:cubicBezTo>
                    <a:pt x="12052" y="10525"/>
                    <a:pt x="12261" y="10672"/>
                    <a:pt x="12470" y="10818"/>
                  </a:cubicBezTo>
                  <a:cubicBezTo>
                    <a:pt x="12784" y="11048"/>
                    <a:pt x="13119" y="11257"/>
                    <a:pt x="13433" y="11509"/>
                  </a:cubicBezTo>
                  <a:cubicBezTo>
                    <a:pt x="13831" y="11781"/>
                    <a:pt x="13998" y="12346"/>
                    <a:pt x="13810" y="12785"/>
                  </a:cubicBezTo>
                  <a:cubicBezTo>
                    <a:pt x="13726" y="12931"/>
                    <a:pt x="13579" y="13099"/>
                    <a:pt x="13412" y="13120"/>
                  </a:cubicBezTo>
                  <a:cubicBezTo>
                    <a:pt x="12889" y="13287"/>
                    <a:pt x="12450" y="13601"/>
                    <a:pt x="11947" y="13810"/>
                  </a:cubicBezTo>
                  <a:cubicBezTo>
                    <a:pt x="11634" y="13957"/>
                    <a:pt x="11278" y="14040"/>
                    <a:pt x="10901" y="14040"/>
                  </a:cubicBezTo>
                  <a:cubicBezTo>
                    <a:pt x="10232" y="14061"/>
                    <a:pt x="9520" y="14019"/>
                    <a:pt x="8830" y="14019"/>
                  </a:cubicBezTo>
                  <a:cubicBezTo>
                    <a:pt x="8495" y="14019"/>
                    <a:pt x="8265" y="13873"/>
                    <a:pt x="8056" y="13643"/>
                  </a:cubicBezTo>
                  <a:cubicBezTo>
                    <a:pt x="7846" y="13392"/>
                    <a:pt x="7616" y="13141"/>
                    <a:pt x="7449" y="12869"/>
                  </a:cubicBezTo>
                  <a:cubicBezTo>
                    <a:pt x="7156" y="12304"/>
                    <a:pt x="6737" y="11885"/>
                    <a:pt x="6319" y="11446"/>
                  </a:cubicBezTo>
                  <a:cubicBezTo>
                    <a:pt x="5838" y="10923"/>
                    <a:pt x="5315" y="10421"/>
                    <a:pt x="4833" y="9877"/>
                  </a:cubicBezTo>
                  <a:cubicBezTo>
                    <a:pt x="4101" y="9019"/>
                    <a:pt x="3222" y="8370"/>
                    <a:pt x="2406" y="7638"/>
                  </a:cubicBezTo>
                  <a:cubicBezTo>
                    <a:pt x="1611" y="7366"/>
                    <a:pt x="1130" y="6654"/>
                    <a:pt x="335" y="6424"/>
                  </a:cubicBezTo>
                  <a:cubicBezTo>
                    <a:pt x="230" y="6403"/>
                    <a:pt x="146" y="6340"/>
                    <a:pt x="42" y="629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4"/>
            <p:cNvSpPr/>
            <p:nvPr/>
          </p:nvSpPr>
          <p:spPr>
            <a:xfrm>
              <a:off x="8050538" y="2807352"/>
              <a:ext cx="99533" cy="187616"/>
            </a:xfrm>
            <a:custGeom>
              <a:rect b="b" l="l" r="r" t="t"/>
              <a:pathLst>
                <a:path extrusionOk="0" h="6194" w="3286">
                  <a:moveTo>
                    <a:pt x="252" y="6152"/>
                  </a:moveTo>
                  <a:cubicBezTo>
                    <a:pt x="252" y="5252"/>
                    <a:pt x="315" y="4394"/>
                    <a:pt x="294" y="3536"/>
                  </a:cubicBezTo>
                  <a:cubicBezTo>
                    <a:pt x="231" y="2699"/>
                    <a:pt x="106" y="1883"/>
                    <a:pt x="1" y="1088"/>
                  </a:cubicBezTo>
                  <a:cubicBezTo>
                    <a:pt x="503" y="481"/>
                    <a:pt x="1194" y="419"/>
                    <a:pt x="1779" y="105"/>
                  </a:cubicBezTo>
                  <a:cubicBezTo>
                    <a:pt x="1989" y="0"/>
                    <a:pt x="2198" y="63"/>
                    <a:pt x="2344" y="230"/>
                  </a:cubicBezTo>
                  <a:cubicBezTo>
                    <a:pt x="2616" y="523"/>
                    <a:pt x="2909" y="774"/>
                    <a:pt x="3140" y="1088"/>
                  </a:cubicBezTo>
                  <a:cubicBezTo>
                    <a:pt x="3244" y="1235"/>
                    <a:pt x="3265" y="1444"/>
                    <a:pt x="3265" y="1590"/>
                  </a:cubicBezTo>
                  <a:cubicBezTo>
                    <a:pt x="3286" y="1883"/>
                    <a:pt x="3202" y="2197"/>
                    <a:pt x="3244" y="2469"/>
                  </a:cubicBezTo>
                  <a:cubicBezTo>
                    <a:pt x="3265" y="3243"/>
                    <a:pt x="3140" y="3892"/>
                    <a:pt x="2554" y="4436"/>
                  </a:cubicBezTo>
                  <a:cubicBezTo>
                    <a:pt x="2261" y="4729"/>
                    <a:pt x="2031" y="5085"/>
                    <a:pt x="1779" y="5398"/>
                  </a:cubicBezTo>
                  <a:cubicBezTo>
                    <a:pt x="1487" y="5775"/>
                    <a:pt x="1047" y="5922"/>
                    <a:pt x="650" y="6131"/>
                  </a:cubicBezTo>
                  <a:cubicBezTo>
                    <a:pt x="566" y="6194"/>
                    <a:pt x="440" y="6152"/>
                    <a:pt x="252" y="615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4"/>
            <p:cNvSpPr/>
            <p:nvPr/>
          </p:nvSpPr>
          <p:spPr>
            <a:xfrm>
              <a:off x="6931935" y="3014595"/>
              <a:ext cx="98261" cy="126158"/>
            </a:xfrm>
            <a:custGeom>
              <a:rect b="b" l="l" r="r" t="t"/>
              <a:pathLst>
                <a:path extrusionOk="0" h="4165" w="3244">
                  <a:moveTo>
                    <a:pt x="775" y="63"/>
                  </a:moveTo>
                  <a:cubicBezTo>
                    <a:pt x="880" y="63"/>
                    <a:pt x="1026" y="21"/>
                    <a:pt x="1131" y="21"/>
                  </a:cubicBezTo>
                  <a:cubicBezTo>
                    <a:pt x="1361" y="0"/>
                    <a:pt x="1549" y="84"/>
                    <a:pt x="1612" y="314"/>
                  </a:cubicBezTo>
                  <a:cubicBezTo>
                    <a:pt x="1696" y="502"/>
                    <a:pt x="1800" y="691"/>
                    <a:pt x="1842" y="900"/>
                  </a:cubicBezTo>
                  <a:cubicBezTo>
                    <a:pt x="1989" y="1632"/>
                    <a:pt x="2323" y="2260"/>
                    <a:pt x="2658" y="2888"/>
                  </a:cubicBezTo>
                  <a:cubicBezTo>
                    <a:pt x="2867" y="3243"/>
                    <a:pt x="3056" y="3620"/>
                    <a:pt x="3244" y="3976"/>
                  </a:cubicBezTo>
                  <a:cubicBezTo>
                    <a:pt x="2825" y="4164"/>
                    <a:pt x="2512" y="3955"/>
                    <a:pt x="2177" y="3871"/>
                  </a:cubicBezTo>
                  <a:cubicBezTo>
                    <a:pt x="1465" y="3662"/>
                    <a:pt x="859" y="3306"/>
                    <a:pt x="398" y="2720"/>
                  </a:cubicBezTo>
                  <a:cubicBezTo>
                    <a:pt x="147" y="2448"/>
                    <a:pt x="1" y="2093"/>
                    <a:pt x="105" y="1737"/>
                  </a:cubicBezTo>
                  <a:cubicBezTo>
                    <a:pt x="315" y="1193"/>
                    <a:pt x="356" y="565"/>
                    <a:pt x="775" y="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44"/>
            <p:cNvSpPr/>
            <p:nvPr/>
          </p:nvSpPr>
          <p:spPr>
            <a:xfrm>
              <a:off x="7834451" y="4208620"/>
              <a:ext cx="111558" cy="45011"/>
            </a:xfrm>
            <a:custGeom>
              <a:rect b="b" l="l" r="r" t="t"/>
              <a:pathLst>
                <a:path extrusionOk="0" h="1486" w="3683">
                  <a:moveTo>
                    <a:pt x="0" y="377"/>
                  </a:moveTo>
                  <a:cubicBezTo>
                    <a:pt x="105" y="126"/>
                    <a:pt x="272" y="21"/>
                    <a:pt x="481" y="21"/>
                  </a:cubicBezTo>
                  <a:cubicBezTo>
                    <a:pt x="1067" y="21"/>
                    <a:pt x="1632" y="0"/>
                    <a:pt x="2197" y="84"/>
                  </a:cubicBezTo>
                  <a:cubicBezTo>
                    <a:pt x="2783" y="168"/>
                    <a:pt x="3348" y="377"/>
                    <a:pt x="3683" y="1005"/>
                  </a:cubicBezTo>
                  <a:cubicBezTo>
                    <a:pt x="2929" y="1486"/>
                    <a:pt x="2092" y="1465"/>
                    <a:pt x="1297" y="1318"/>
                  </a:cubicBezTo>
                  <a:cubicBezTo>
                    <a:pt x="753" y="1214"/>
                    <a:pt x="230" y="942"/>
                    <a:pt x="0" y="37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44"/>
            <p:cNvSpPr/>
            <p:nvPr/>
          </p:nvSpPr>
          <p:spPr>
            <a:xfrm>
              <a:off x="7420571" y="4231428"/>
              <a:ext cx="76088" cy="50100"/>
            </a:xfrm>
            <a:custGeom>
              <a:rect b="b" l="l" r="r" t="t"/>
              <a:pathLst>
                <a:path extrusionOk="0" h="1654" w="2512">
                  <a:moveTo>
                    <a:pt x="2512" y="189"/>
                  </a:moveTo>
                  <a:cubicBezTo>
                    <a:pt x="2386" y="775"/>
                    <a:pt x="1926" y="1026"/>
                    <a:pt x="1549" y="1319"/>
                  </a:cubicBezTo>
                  <a:cubicBezTo>
                    <a:pt x="1068" y="1654"/>
                    <a:pt x="545" y="1528"/>
                    <a:pt x="1" y="1465"/>
                  </a:cubicBezTo>
                  <a:cubicBezTo>
                    <a:pt x="64" y="984"/>
                    <a:pt x="294" y="691"/>
                    <a:pt x="754" y="586"/>
                  </a:cubicBezTo>
                  <a:cubicBezTo>
                    <a:pt x="922" y="565"/>
                    <a:pt x="1089" y="482"/>
                    <a:pt x="1235" y="356"/>
                  </a:cubicBezTo>
                  <a:cubicBezTo>
                    <a:pt x="1633" y="1"/>
                    <a:pt x="2051" y="63"/>
                    <a:pt x="2512" y="18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4"/>
            <p:cNvSpPr/>
            <p:nvPr/>
          </p:nvSpPr>
          <p:spPr>
            <a:xfrm>
              <a:off x="7533400" y="3401184"/>
              <a:ext cx="60247" cy="30441"/>
            </a:xfrm>
            <a:custGeom>
              <a:rect b="b" l="l" r="r" t="t"/>
              <a:pathLst>
                <a:path extrusionOk="0" h="1005" w="1989">
                  <a:moveTo>
                    <a:pt x="1632" y="942"/>
                  </a:moveTo>
                  <a:cubicBezTo>
                    <a:pt x="795" y="1005"/>
                    <a:pt x="398" y="817"/>
                    <a:pt x="0" y="105"/>
                  </a:cubicBezTo>
                  <a:lnTo>
                    <a:pt x="963" y="105"/>
                  </a:lnTo>
                  <a:cubicBezTo>
                    <a:pt x="1277" y="84"/>
                    <a:pt x="1590" y="63"/>
                    <a:pt x="1988" y="1"/>
                  </a:cubicBezTo>
                  <a:cubicBezTo>
                    <a:pt x="1988" y="398"/>
                    <a:pt x="1716" y="670"/>
                    <a:pt x="1632" y="9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4"/>
            <p:cNvSpPr/>
            <p:nvPr/>
          </p:nvSpPr>
          <p:spPr>
            <a:xfrm>
              <a:off x="7332488" y="3026620"/>
              <a:ext cx="369508" cy="240866"/>
            </a:xfrm>
            <a:custGeom>
              <a:rect b="b" l="l" r="r" t="t"/>
              <a:pathLst>
                <a:path extrusionOk="0" h="7952" w="12199">
                  <a:moveTo>
                    <a:pt x="12136" y="210"/>
                  </a:moveTo>
                  <a:cubicBezTo>
                    <a:pt x="12178" y="691"/>
                    <a:pt x="12199" y="1110"/>
                    <a:pt x="11990" y="1486"/>
                  </a:cubicBezTo>
                  <a:cubicBezTo>
                    <a:pt x="11906" y="1654"/>
                    <a:pt x="11906" y="1842"/>
                    <a:pt x="11864" y="2009"/>
                  </a:cubicBezTo>
                  <a:lnTo>
                    <a:pt x="11467" y="3202"/>
                  </a:lnTo>
                  <a:cubicBezTo>
                    <a:pt x="11446" y="3265"/>
                    <a:pt x="11383" y="3349"/>
                    <a:pt x="11362" y="3432"/>
                  </a:cubicBezTo>
                  <a:cubicBezTo>
                    <a:pt x="11090" y="4395"/>
                    <a:pt x="10462" y="5106"/>
                    <a:pt x="9730" y="5734"/>
                  </a:cubicBezTo>
                  <a:cubicBezTo>
                    <a:pt x="9416" y="5985"/>
                    <a:pt x="9102" y="6278"/>
                    <a:pt x="8830" y="6592"/>
                  </a:cubicBezTo>
                  <a:cubicBezTo>
                    <a:pt x="8203" y="7282"/>
                    <a:pt x="7407" y="7554"/>
                    <a:pt x="6529" y="7638"/>
                  </a:cubicBezTo>
                  <a:cubicBezTo>
                    <a:pt x="6236" y="7659"/>
                    <a:pt x="5922" y="7742"/>
                    <a:pt x="5629" y="7805"/>
                  </a:cubicBezTo>
                  <a:cubicBezTo>
                    <a:pt x="4897" y="7952"/>
                    <a:pt x="4269" y="7847"/>
                    <a:pt x="3599" y="7491"/>
                  </a:cubicBezTo>
                  <a:cubicBezTo>
                    <a:pt x="2407" y="6801"/>
                    <a:pt x="1549" y="5838"/>
                    <a:pt x="691" y="4834"/>
                  </a:cubicBezTo>
                  <a:cubicBezTo>
                    <a:pt x="210" y="4290"/>
                    <a:pt x="1" y="3579"/>
                    <a:pt x="147" y="2784"/>
                  </a:cubicBezTo>
                  <a:cubicBezTo>
                    <a:pt x="628" y="2491"/>
                    <a:pt x="1193" y="2219"/>
                    <a:pt x="1737" y="2051"/>
                  </a:cubicBezTo>
                  <a:cubicBezTo>
                    <a:pt x="2616" y="1758"/>
                    <a:pt x="3495" y="1444"/>
                    <a:pt x="4374" y="1152"/>
                  </a:cubicBezTo>
                  <a:cubicBezTo>
                    <a:pt x="4687" y="1047"/>
                    <a:pt x="5001" y="963"/>
                    <a:pt x="5336" y="963"/>
                  </a:cubicBezTo>
                  <a:cubicBezTo>
                    <a:pt x="5796" y="942"/>
                    <a:pt x="6236" y="900"/>
                    <a:pt x="6675" y="754"/>
                  </a:cubicBezTo>
                  <a:cubicBezTo>
                    <a:pt x="7261" y="608"/>
                    <a:pt x="7826" y="440"/>
                    <a:pt x="8454" y="503"/>
                  </a:cubicBezTo>
                  <a:cubicBezTo>
                    <a:pt x="8621" y="503"/>
                    <a:pt x="8768" y="482"/>
                    <a:pt x="8893" y="440"/>
                  </a:cubicBezTo>
                  <a:cubicBezTo>
                    <a:pt x="9416" y="273"/>
                    <a:pt x="9939" y="273"/>
                    <a:pt x="10504" y="294"/>
                  </a:cubicBezTo>
                  <a:cubicBezTo>
                    <a:pt x="10755" y="294"/>
                    <a:pt x="11027" y="210"/>
                    <a:pt x="11278" y="168"/>
                  </a:cubicBezTo>
                  <a:cubicBezTo>
                    <a:pt x="11508" y="84"/>
                    <a:pt x="11801" y="1"/>
                    <a:pt x="12136" y="21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4"/>
            <p:cNvSpPr/>
            <p:nvPr/>
          </p:nvSpPr>
          <p:spPr>
            <a:xfrm>
              <a:off x="7080870" y="3060848"/>
              <a:ext cx="206638" cy="199036"/>
            </a:xfrm>
            <a:custGeom>
              <a:rect b="b" l="l" r="r" t="t"/>
              <a:pathLst>
                <a:path extrusionOk="0" h="6571" w="6822">
                  <a:moveTo>
                    <a:pt x="6152" y="2532"/>
                  </a:moveTo>
                  <a:cubicBezTo>
                    <a:pt x="6111" y="2449"/>
                    <a:pt x="6069" y="2407"/>
                    <a:pt x="6006" y="2323"/>
                  </a:cubicBezTo>
                  <a:cubicBezTo>
                    <a:pt x="5964" y="2219"/>
                    <a:pt x="5901" y="2114"/>
                    <a:pt x="5818" y="2009"/>
                  </a:cubicBezTo>
                  <a:cubicBezTo>
                    <a:pt x="4646" y="231"/>
                    <a:pt x="2302" y="1"/>
                    <a:pt x="670" y="1256"/>
                  </a:cubicBezTo>
                  <a:cubicBezTo>
                    <a:pt x="1" y="1779"/>
                    <a:pt x="22" y="2825"/>
                    <a:pt x="210" y="3558"/>
                  </a:cubicBezTo>
                  <a:cubicBezTo>
                    <a:pt x="336" y="4123"/>
                    <a:pt x="649" y="4646"/>
                    <a:pt x="1005" y="5106"/>
                  </a:cubicBezTo>
                  <a:cubicBezTo>
                    <a:pt x="1256" y="5441"/>
                    <a:pt x="1570" y="5692"/>
                    <a:pt x="1926" y="5880"/>
                  </a:cubicBezTo>
                  <a:cubicBezTo>
                    <a:pt x="2846" y="6466"/>
                    <a:pt x="4144" y="6571"/>
                    <a:pt x="5127" y="6110"/>
                  </a:cubicBezTo>
                  <a:cubicBezTo>
                    <a:pt x="6571" y="5462"/>
                    <a:pt x="6822" y="3851"/>
                    <a:pt x="6152" y="253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4"/>
            <p:cNvSpPr/>
            <p:nvPr/>
          </p:nvSpPr>
          <p:spPr>
            <a:xfrm>
              <a:off x="7738099" y="2866932"/>
              <a:ext cx="240866" cy="266825"/>
            </a:xfrm>
            <a:custGeom>
              <a:rect b="b" l="l" r="r" t="t"/>
              <a:pathLst>
                <a:path extrusionOk="0" h="8809" w="7952">
                  <a:moveTo>
                    <a:pt x="7805" y="3787"/>
                  </a:moveTo>
                  <a:cubicBezTo>
                    <a:pt x="7805" y="2825"/>
                    <a:pt x="7303" y="1841"/>
                    <a:pt x="6382" y="1255"/>
                  </a:cubicBezTo>
                  <a:cubicBezTo>
                    <a:pt x="4457" y="0"/>
                    <a:pt x="2198" y="1674"/>
                    <a:pt x="1151" y="3285"/>
                  </a:cubicBezTo>
                  <a:cubicBezTo>
                    <a:pt x="1" y="5126"/>
                    <a:pt x="712" y="7491"/>
                    <a:pt x="2804" y="8202"/>
                  </a:cubicBezTo>
                  <a:cubicBezTo>
                    <a:pt x="4646" y="8809"/>
                    <a:pt x="6696" y="7135"/>
                    <a:pt x="7533" y="5649"/>
                  </a:cubicBezTo>
                  <a:cubicBezTo>
                    <a:pt x="7889" y="5043"/>
                    <a:pt x="7952" y="4394"/>
                    <a:pt x="7805" y="378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4"/>
            <p:cNvSpPr/>
            <p:nvPr/>
          </p:nvSpPr>
          <p:spPr>
            <a:xfrm>
              <a:off x="6900252" y="2242659"/>
              <a:ext cx="1389281" cy="2061689"/>
            </a:xfrm>
            <a:custGeom>
              <a:rect b="b" l="l" r="r" t="t"/>
              <a:pathLst>
                <a:path extrusionOk="0" h="68065" w="45866">
                  <a:moveTo>
                    <a:pt x="21364" y="6947"/>
                  </a:moveTo>
                  <a:cubicBezTo>
                    <a:pt x="21468" y="6926"/>
                    <a:pt x="21489" y="6947"/>
                    <a:pt x="21531" y="6926"/>
                  </a:cubicBezTo>
                  <a:cubicBezTo>
                    <a:pt x="22221" y="6507"/>
                    <a:pt x="23017" y="6361"/>
                    <a:pt x="23854" y="6445"/>
                  </a:cubicBezTo>
                  <a:cubicBezTo>
                    <a:pt x="24398" y="6507"/>
                    <a:pt x="24921" y="6445"/>
                    <a:pt x="25465" y="6507"/>
                  </a:cubicBezTo>
                  <a:cubicBezTo>
                    <a:pt x="25946" y="6528"/>
                    <a:pt x="26406" y="6612"/>
                    <a:pt x="26908" y="6654"/>
                  </a:cubicBezTo>
                  <a:cubicBezTo>
                    <a:pt x="26992" y="6361"/>
                    <a:pt x="27076" y="6047"/>
                    <a:pt x="27180" y="5775"/>
                  </a:cubicBezTo>
                  <a:cubicBezTo>
                    <a:pt x="27306" y="5461"/>
                    <a:pt x="27452" y="5168"/>
                    <a:pt x="27641" y="4917"/>
                  </a:cubicBezTo>
                  <a:cubicBezTo>
                    <a:pt x="27829" y="4624"/>
                    <a:pt x="28017" y="4352"/>
                    <a:pt x="28185" y="4101"/>
                  </a:cubicBezTo>
                  <a:cubicBezTo>
                    <a:pt x="28917" y="3013"/>
                    <a:pt x="29712" y="2030"/>
                    <a:pt x="30696" y="1172"/>
                  </a:cubicBezTo>
                  <a:cubicBezTo>
                    <a:pt x="30988" y="900"/>
                    <a:pt x="31302" y="670"/>
                    <a:pt x="31700" y="586"/>
                  </a:cubicBezTo>
                  <a:cubicBezTo>
                    <a:pt x="32014" y="523"/>
                    <a:pt x="32328" y="419"/>
                    <a:pt x="32641" y="272"/>
                  </a:cubicBezTo>
                  <a:cubicBezTo>
                    <a:pt x="33185" y="21"/>
                    <a:pt x="33792" y="0"/>
                    <a:pt x="34399" y="0"/>
                  </a:cubicBezTo>
                  <a:cubicBezTo>
                    <a:pt x="35466" y="0"/>
                    <a:pt x="36136" y="565"/>
                    <a:pt x="36533" y="1486"/>
                  </a:cubicBezTo>
                  <a:cubicBezTo>
                    <a:pt x="36952" y="2511"/>
                    <a:pt x="37161" y="3557"/>
                    <a:pt x="36659" y="4624"/>
                  </a:cubicBezTo>
                  <a:cubicBezTo>
                    <a:pt x="36638" y="4666"/>
                    <a:pt x="36659" y="4729"/>
                    <a:pt x="36701" y="4834"/>
                  </a:cubicBezTo>
                  <a:cubicBezTo>
                    <a:pt x="37035" y="4959"/>
                    <a:pt x="37391" y="4959"/>
                    <a:pt x="37747" y="4917"/>
                  </a:cubicBezTo>
                  <a:cubicBezTo>
                    <a:pt x="38960" y="4813"/>
                    <a:pt x="40007" y="5378"/>
                    <a:pt x="41095" y="5817"/>
                  </a:cubicBezTo>
                  <a:cubicBezTo>
                    <a:pt x="41262" y="5901"/>
                    <a:pt x="41408" y="6110"/>
                    <a:pt x="41513" y="6277"/>
                  </a:cubicBezTo>
                  <a:cubicBezTo>
                    <a:pt x="41680" y="6549"/>
                    <a:pt x="41785" y="6863"/>
                    <a:pt x="41973" y="7135"/>
                  </a:cubicBezTo>
                  <a:cubicBezTo>
                    <a:pt x="42392" y="7868"/>
                    <a:pt x="42308" y="8579"/>
                    <a:pt x="41660" y="9144"/>
                  </a:cubicBezTo>
                  <a:cubicBezTo>
                    <a:pt x="41429" y="9353"/>
                    <a:pt x="41157" y="9479"/>
                    <a:pt x="40927" y="9667"/>
                  </a:cubicBezTo>
                  <a:cubicBezTo>
                    <a:pt x="40697" y="9855"/>
                    <a:pt x="40488" y="10065"/>
                    <a:pt x="40195" y="10295"/>
                  </a:cubicBezTo>
                  <a:cubicBezTo>
                    <a:pt x="40676" y="10692"/>
                    <a:pt x="41095" y="11090"/>
                    <a:pt x="41576" y="11341"/>
                  </a:cubicBezTo>
                  <a:cubicBezTo>
                    <a:pt x="42392" y="11780"/>
                    <a:pt x="42664" y="12471"/>
                    <a:pt x="42664" y="13350"/>
                  </a:cubicBezTo>
                  <a:cubicBezTo>
                    <a:pt x="42664" y="14124"/>
                    <a:pt x="42266" y="14563"/>
                    <a:pt x="41660" y="14814"/>
                  </a:cubicBezTo>
                  <a:cubicBezTo>
                    <a:pt x="41157" y="15023"/>
                    <a:pt x="40697" y="15295"/>
                    <a:pt x="40216" y="15526"/>
                  </a:cubicBezTo>
                  <a:cubicBezTo>
                    <a:pt x="39755" y="15798"/>
                    <a:pt x="39232" y="15923"/>
                    <a:pt x="38647" y="15902"/>
                  </a:cubicBezTo>
                  <a:cubicBezTo>
                    <a:pt x="37914" y="15860"/>
                    <a:pt x="37224" y="15839"/>
                    <a:pt x="36491" y="15819"/>
                  </a:cubicBezTo>
                  <a:cubicBezTo>
                    <a:pt x="36345" y="15819"/>
                    <a:pt x="36198" y="15839"/>
                    <a:pt x="35989" y="15839"/>
                  </a:cubicBezTo>
                  <a:cubicBezTo>
                    <a:pt x="36136" y="16446"/>
                    <a:pt x="36491" y="16886"/>
                    <a:pt x="36742" y="17388"/>
                  </a:cubicBezTo>
                  <a:cubicBezTo>
                    <a:pt x="37014" y="17869"/>
                    <a:pt x="37266" y="18392"/>
                    <a:pt x="37538" y="18894"/>
                  </a:cubicBezTo>
                  <a:cubicBezTo>
                    <a:pt x="37642" y="18873"/>
                    <a:pt x="37747" y="18894"/>
                    <a:pt x="37789" y="18873"/>
                  </a:cubicBezTo>
                  <a:cubicBezTo>
                    <a:pt x="38312" y="18601"/>
                    <a:pt x="38835" y="18267"/>
                    <a:pt x="39379" y="18057"/>
                  </a:cubicBezTo>
                  <a:cubicBezTo>
                    <a:pt x="39860" y="17869"/>
                    <a:pt x="40383" y="17869"/>
                    <a:pt x="40802" y="18267"/>
                  </a:cubicBezTo>
                  <a:cubicBezTo>
                    <a:pt x="42057" y="19396"/>
                    <a:pt x="42078" y="19459"/>
                    <a:pt x="42036" y="21112"/>
                  </a:cubicBezTo>
                  <a:lnTo>
                    <a:pt x="42036" y="21196"/>
                  </a:lnTo>
                  <a:cubicBezTo>
                    <a:pt x="41973" y="22807"/>
                    <a:pt x="42162" y="22368"/>
                    <a:pt x="41241" y="23581"/>
                  </a:cubicBezTo>
                  <a:cubicBezTo>
                    <a:pt x="41032" y="23874"/>
                    <a:pt x="40843" y="24188"/>
                    <a:pt x="40634" y="24460"/>
                  </a:cubicBezTo>
                  <a:cubicBezTo>
                    <a:pt x="40216" y="24983"/>
                    <a:pt x="39651" y="25339"/>
                    <a:pt x="39065" y="25653"/>
                  </a:cubicBezTo>
                  <a:cubicBezTo>
                    <a:pt x="38835" y="25778"/>
                    <a:pt x="38542" y="25778"/>
                    <a:pt x="38228" y="25862"/>
                  </a:cubicBezTo>
                  <a:cubicBezTo>
                    <a:pt x="38186" y="25987"/>
                    <a:pt x="38123" y="26197"/>
                    <a:pt x="38082" y="26385"/>
                  </a:cubicBezTo>
                  <a:cubicBezTo>
                    <a:pt x="37579" y="27954"/>
                    <a:pt x="36805" y="29335"/>
                    <a:pt x="35696" y="30570"/>
                  </a:cubicBezTo>
                  <a:cubicBezTo>
                    <a:pt x="35027" y="31323"/>
                    <a:pt x="34357" y="32097"/>
                    <a:pt x="33667" y="32829"/>
                  </a:cubicBezTo>
                  <a:cubicBezTo>
                    <a:pt x="33374" y="33143"/>
                    <a:pt x="33060" y="33415"/>
                    <a:pt x="32683" y="33645"/>
                  </a:cubicBezTo>
                  <a:cubicBezTo>
                    <a:pt x="31909" y="34169"/>
                    <a:pt x="31114" y="34650"/>
                    <a:pt x="30340" y="35152"/>
                  </a:cubicBezTo>
                  <a:cubicBezTo>
                    <a:pt x="30214" y="35215"/>
                    <a:pt x="30068" y="35361"/>
                    <a:pt x="29859" y="35529"/>
                  </a:cubicBezTo>
                  <a:cubicBezTo>
                    <a:pt x="31951" y="36282"/>
                    <a:pt x="33939" y="36972"/>
                    <a:pt x="36073" y="37265"/>
                  </a:cubicBezTo>
                  <a:cubicBezTo>
                    <a:pt x="38123" y="37558"/>
                    <a:pt x="40090" y="38207"/>
                    <a:pt x="42036" y="38939"/>
                  </a:cubicBezTo>
                  <a:cubicBezTo>
                    <a:pt x="42392" y="39065"/>
                    <a:pt x="42727" y="39274"/>
                    <a:pt x="43103" y="39462"/>
                  </a:cubicBezTo>
                  <a:cubicBezTo>
                    <a:pt x="43668" y="39274"/>
                    <a:pt x="44275" y="39065"/>
                    <a:pt x="44882" y="38876"/>
                  </a:cubicBezTo>
                  <a:cubicBezTo>
                    <a:pt x="45007" y="38834"/>
                    <a:pt x="45175" y="38772"/>
                    <a:pt x="45300" y="38772"/>
                  </a:cubicBezTo>
                  <a:cubicBezTo>
                    <a:pt x="45509" y="38751"/>
                    <a:pt x="45719" y="38918"/>
                    <a:pt x="45802" y="39086"/>
                  </a:cubicBezTo>
                  <a:cubicBezTo>
                    <a:pt x="45865" y="39274"/>
                    <a:pt x="45761" y="39504"/>
                    <a:pt x="45551" y="39609"/>
                  </a:cubicBezTo>
                  <a:cubicBezTo>
                    <a:pt x="45300" y="39776"/>
                    <a:pt x="45028" y="39881"/>
                    <a:pt x="44714" y="40027"/>
                  </a:cubicBezTo>
                  <a:cubicBezTo>
                    <a:pt x="44924" y="40215"/>
                    <a:pt x="45133" y="40383"/>
                    <a:pt x="45300" y="40592"/>
                  </a:cubicBezTo>
                  <a:cubicBezTo>
                    <a:pt x="45384" y="40697"/>
                    <a:pt x="45426" y="40864"/>
                    <a:pt x="45384" y="40969"/>
                  </a:cubicBezTo>
                  <a:cubicBezTo>
                    <a:pt x="45321" y="41073"/>
                    <a:pt x="45175" y="41220"/>
                    <a:pt x="45028" y="41220"/>
                  </a:cubicBezTo>
                  <a:cubicBezTo>
                    <a:pt x="44882" y="41241"/>
                    <a:pt x="44693" y="41157"/>
                    <a:pt x="44505" y="41115"/>
                  </a:cubicBezTo>
                  <a:cubicBezTo>
                    <a:pt x="44338" y="41052"/>
                    <a:pt x="44129" y="41031"/>
                    <a:pt x="43940" y="41011"/>
                  </a:cubicBezTo>
                  <a:cubicBezTo>
                    <a:pt x="43773" y="41283"/>
                    <a:pt x="43940" y="41450"/>
                    <a:pt x="44066" y="41596"/>
                  </a:cubicBezTo>
                  <a:cubicBezTo>
                    <a:pt x="44233" y="41785"/>
                    <a:pt x="44380" y="41973"/>
                    <a:pt x="44359" y="42224"/>
                  </a:cubicBezTo>
                  <a:cubicBezTo>
                    <a:pt x="44359" y="42412"/>
                    <a:pt x="44296" y="42601"/>
                    <a:pt x="44087" y="42643"/>
                  </a:cubicBezTo>
                  <a:cubicBezTo>
                    <a:pt x="43919" y="42726"/>
                    <a:pt x="43731" y="42684"/>
                    <a:pt x="43626" y="42496"/>
                  </a:cubicBezTo>
                  <a:cubicBezTo>
                    <a:pt x="43438" y="42099"/>
                    <a:pt x="43124" y="41764"/>
                    <a:pt x="42978" y="41345"/>
                  </a:cubicBezTo>
                  <a:cubicBezTo>
                    <a:pt x="42706" y="40592"/>
                    <a:pt x="42204" y="39964"/>
                    <a:pt x="41346" y="39671"/>
                  </a:cubicBezTo>
                  <a:cubicBezTo>
                    <a:pt x="39630" y="39086"/>
                    <a:pt x="37893" y="38437"/>
                    <a:pt x="36073" y="38207"/>
                  </a:cubicBezTo>
                  <a:cubicBezTo>
                    <a:pt x="34629" y="38018"/>
                    <a:pt x="33269" y="37579"/>
                    <a:pt x="31909" y="37140"/>
                  </a:cubicBezTo>
                  <a:cubicBezTo>
                    <a:pt x="31009" y="36847"/>
                    <a:pt x="30131" y="36679"/>
                    <a:pt x="29168" y="36554"/>
                  </a:cubicBezTo>
                  <a:cubicBezTo>
                    <a:pt x="29315" y="37140"/>
                    <a:pt x="29524" y="37600"/>
                    <a:pt x="29796" y="38102"/>
                  </a:cubicBezTo>
                  <a:cubicBezTo>
                    <a:pt x="30863" y="40006"/>
                    <a:pt x="31846" y="41973"/>
                    <a:pt x="32516" y="44065"/>
                  </a:cubicBezTo>
                  <a:cubicBezTo>
                    <a:pt x="32662" y="44568"/>
                    <a:pt x="32851" y="45028"/>
                    <a:pt x="32976" y="45509"/>
                  </a:cubicBezTo>
                  <a:cubicBezTo>
                    <a:pt x="33144" y="46032"/>
                    <a:pt x="33269" y="46555"/>
                    <a:pt x="33395" y="47078"/>
                  </a:cubicBezTo>
                  <a:cubicBezTo>
                    <a:pt x="33478" y="47350"/>
                    <a:pt x="33499" y="47664"/>
                    <a:pt x="33625" y="47936"/>
                  </a:cubicBezTo>
                  <a:cubicBezTo>
                    <a:pt x="34127" y="49171"/>
                    <a:pt x="34315" y="50468"/>
                    <a:pt x="34713" y="51723"/>
                  </a:cubicBezTo>
                  <a:cubicBezTo>
                    <a:pt x="34776" y="51995"/>
                    <a:pt x="34713" y="52226"/>
                    <a:pt x="34525" y="52477"/>
                  </a:cubicBezTo>
                  <a:cubicBezTo>
                    <a:pt x="34148" y="53042"/>
                    <a:pt x="33625" y="53355"/>
                    <a:pt x="32997" y="53565"/>
                  </a:cubicBezTo>
                  <a:cubicBezTo>
                    <a:pt x="32035" y="53879"/>
                    <a:pt x="31009" y="54025"/>
                    <a:pt x="30026" y="54192"/>
                  </a:cubicBezTo>
                  <a:cubicBezTo>
                    <a:pt x="29503" y="54255"/>
                    <a:pt x="28980" y="54339"/>
                    <a:pt x="28373" y="54423"/>
                  </a:cubicBezTo>
                  <a:cubicBezTo>
                    <a:pt x="28478" y="54841"/>
                    <a:pt x="28540" y="55197"/>
                    <a:pt x="28666" y="55573"/>
                  </a:cubicBezTo>
                  <a:cubicBezTo>
                    <a:pt x="29105" y="56850"/>
                    <a:pt x="29294" y="58189"/>
                    <a:pt x="29754" y="59444"/>
                  </a:cubicBezTo>
                  <a:cubicBezTo>
                    <a:pt x="29796" y="60428"/>
                    <a:pt x="30152" y="61369"/>
                    <a:pt x="30361" y="62311"/>
                  </a:cubicBezTo>
                  <a:cubicBezTo>
                    <a:pt x="30444" y="62729"/>
                    <a:pt x="30591" y="63106"/>
                    <a:pt x="30591" y="63545"/>
                  </a:cubicBezTo>
                  <a:cubicBezTo>
                    <a:pt x="30591" y="63817"/>
                    <a:pt x="30779" y="63985"/>
                    <a:pt x="31072" y="63985"/>
                  </a:cubicBezTo>
                  <a:cubicBezTo>
                    <a:pt x="31616" y="64027"/>
                    <a:pt x="32139" y="64047"/>
                    <a:pt x="32683" y="64047"/>
                  </a:cubicBezTo>
                  <a:cubicBezTo>
                    <a:pt x="33185" y="64047"/>
                    <a:pt x="33625" y="64173"/>
                    <a:pt x="34085" y="64340"/>
                  </a:cubicBezTo>
                  <a:cubicBezTo>
                    <a:pt x="34629" y="64550"/>
                    <a:pt x="34964" y="64968"/>
                    <a:pt x="35257" y="65407"/>
                  </a:cubicBezTo>
                  <a:cubicBezTo>
                    <a:pt x="35592" y="65910"/>
                    <a:pt x="35299" y="66600"/>
                    <a:pt x="34734" y="66809"/>
                  </a:cubicBezTo>
                  <a:cubicBezTo>
                    <a:pt x="33709" y="67207"/>
                    <a:pt x="31993" y="67186"/>
                    <a:pt x="31219" y="66788"/>
                  </a:cubicBezTo>
                  <a:cubicBezTo>
                    <a:pt x="30988" y="66663"/>
                    <a:pt x="30779" y="66537"/>
                    <a:pt x="30549" y="66349"/>
                  </a:cubicBezTo>
                  <a:cubicBezTo>
                    <a:pt x="30382" y="66223"/>
                    <a:pt x="30256" y="66035"/>
                    <a:pt x="30068" y="65931"/>
                  </a:cubicBezTo>
                  <a:cubicBezTo>
                    <a:pt x="29712" y="65763"/>
                    <a:pt x="29608" y="65491"/>
                    <a:pt x="29628" y="65115"/>
                  </a:cubicBezTo>
                  <a:cubicBezTo>
                    <a:pt x="29649" y="64884"/>
                    <a:pt x="29628" y="64633"/>
                    <a:pt x="29649" y="64382"/>
                  </a:cubicBezTo>
                  <a:cubicBezTo>
                    <a:pt x="29733" y="63378"/>
                    <a:pt x="29524" y="62415"/>
                    <a:pt x="29210" y="61474"/>
                  </a:cubicBezTo>
                  <a:cubicBezTo>
                    <a:pt x="29084" y="61118"/>
                    <a:pt x="29022" y="60721"/>
                    <a:pt x="28980" y="60344"/>
                  </a:cubicBezTo>
                  <a:cubicBezTo>
                    <a:pt x="28896" y="59967"/>
                    <a:pt x="28875" y="59591"/>
                    <a:pt x="28791" y="59193"/>
                  </a:cubicBezTo>
                  <a:cubicBezTo>
                    <a:pt x="28582" y="58335"/>
                    <a:pt x="28352" y="57457"/>
                    <a:pt x="28143" y="56578"/>
                  </a:cubicBezTo>
                  <a:cubicBezTo>
                    <a:pt x="27955" y="55908"/>
                    <a:pt x="27745" y="55218"/>
                    <a:pt x="27536" y="54527"/>
                  </a:cubicBezTo>
                  <a:cubicBezTo>
                    <a:pt x="25025" y="54653"/>
                    <a:pt x="22577" y="55218"/>
                    <a:pt x="20087" y="55197"/>
                  </a:cubicBezTo>
                  <a:cubicBezTo>
                    <a:pt x="20025" y="55301"/>
                    <a:pt x="19983" y="55406"/>
                    <a:pt x="19983" y="55469"/>
                  </a:cubicBezTo>
                  <a:cubicBezTo>
                    <a:pt x="20108" y="56138"/>
                    <a:pt x="20297" y="56808"/>
                    <a:pt x="20401" y="57477"/>
                  </a:cubicBezTo>
                  <a:cubicBezTo>
                    <a:pt x="20589" y="58712"/>
                    <a:pt x="20736" y="59967"/>
                    <a:pt x="20924" y="61223"/>
                  </a:cubicBezTo>
                  <a:cubicBezTo>
                    <a:pt x="20924" y="61306"/>
                    <a:pt x="20903" y="61390"/>
                    <a:pt x="20924" y="61474"/>
                  </a:cubicBezTo>
                  <a:cubicBezTo>
                    <a:pt x="21133" y="62206"/>
                    <a:pt x="21238" y="62938"/>
                    <a:pt x="21175" y="63692"/>
                  </a:cubicBezTo>
                  <a:cubicBezTo>
                    <a:pt x="21175" y="63838"/>
                    <a:pt x="21259" y="63985"/>
                    <a:pt x="21280" y="64131"/>
                  </a:cubicBezTo>
                  <a:cubicBezTo>
                    <a:pt x="21447" y="64571"/>
                    <a:pt x="21385" y="65010"/>
                    <a:pt x="21343" y="65449"/>
                  </a:cubicBezTo>
                  <a:cubicBezTo>
                    <a:pt x="21322" y="65596"/>
                    <a:pt x="21238" y="65742"/>
                    <a:pt x="21133" y="65847"/>
                  </a:cubicBezTo>
                  <a:cubicBezTo>
                    <a:pt x="20610" y="66370"/>
                    <a:pt x="20066" y="66893"/>
                    <a:pt x="19543" y="67416"/>
                  </a:cubicBezTo>
                  <a:cubicBezTo>
                    <a:pt x="19083" y="67856"/>
                    <a:pt x="18539" y="68065"/>
                    <a:pt x="17911" y="68023"/>
                  </a:cubicBezTo>
                  <a:cubicBezTo>
                    <a:pt x="17451" y="67981"/>
                    <a:pt x="16949" y="67981"/>
                    <a:pt x="16467" y="67960"/>
                  </a:cubicBezTo>
                  <a:cubicBezTo>
                    <a:pt x="15986" y="67939"/>
                    <a:pt x="15777" y="67709"/>
                    <a:pt x="15798" y="67207"/>
                  </a:cubicBezTo>
                  <a:cubicBezTo>
                    <a:pt x="15798" y="67081"/>
                    <a:pt x="15798" y="66935"/>
                    <a:pt x="15840" y="66872"/>
                  </a:cubicBezTo>
                  <a:cubicBezTo>
                    <a:pt x="16258" y="66286"/>
                    <a:pt x="16509" y="65575"/>
                    <a:pt x="17263" y="65303"/>
                  </a:cubicBezTo>
                  <a:cubicBezTo>
                    <a:pt x="17576" y="65198"/>
                    <a:pt x="17869" y="65052"/>
                    <a:pt x="18120" y="64822"/>
                  </a:cubicBezTo>
                  <a:cubicBezTo>
                    <a:pt x="18330" y="64612"/>
                    <a:pt x="18623" y="64612"/>
                    <a:pt x="18874" y="64633"/>
                  </a:cubicBezTo>
                  <a:cubicBezTo>
                    <a:pt x="19355" y="64633"/>
                    <a:pt x="19815" y="64696"/>
                    <a:pt x="20276" y="64633"/>
                  </a:cubicBezTo>
                  <a:cubicBezTo>
                    <a:pt x="20234" y="63001"/>
                    <a:pt x="20087" y="61432"/>
                    <a:pt x="19878" y="59863"/>
                  </a:cubicBezTo>
                  <a:cubicBezTo>
                    <a:pt x="19669" y="58293"/>
                    <a:pt x="19376" y="56745"/>
                    <a:pt x="19125" y="55155"/>
                  </a:cubicBezTo>
                  <a:cubicBezTo>
                    <a:pt x="18832" y="55113"/>
                    <a:pt x="18602" y="55071"/>
                    <a:pt x="18351" y="55071"/>
                  </a:cubicBezTo>
                  <a:cubicBezTo>
                    <a:pt x="17263" y="55050"/>
                    <a:pt x="16133" y="54988"/>
                    <a:pt x="15045" y="54967"/>
                  </a:cubicBezTo>
                  <a:cubicBezTo>
                    <a:pt x="14647" y="54967"/>
                    <a:pt x="14354" y="54841"/>
                    <a:pt x="14103" y="54548"/>
                  </a:cubicBezTo>
                  <a:cubicBezTo>
                    <a:pt x="13831" y="54255"/>
                    <a:pt x="13685" y="53962"/>
                    <a:pt x="13706" y="53586"/>
                  </a:cubicBezTo>
                  <a:cubicBezTo>
                    <a:pt x="13726" y="53293"/>
                    <a:pt x="13726" y="52979"/>
                    <a:pt x="13726" y="52686"/>
                  </a:cubicBezTo>
                  <a:cubicBezTo>
                    <a:pt x="13747" y="51493"/>
                    <a:pt x="13810" y="50280"/>
                    <a:pt x="13831" y="49087"/>
                  </a:cubicBezTo>
                  <a:cubicBezTo>
                    <a:pt x="13852" y="48355"/>
                    <a:pt x="13852" y="47643"/>
                    <a:pt x="14061" y="46932"/>
                  </a:cubicBezTo>
                  <a:cubicBezTo>
                    <a:pt x="14124" y="46723"/>
                    <a:pt x="14145" y="46513"/>
                    <a:pt x="14145" y="46304"/>
                  </a:cubicBezTo>
                  <a:cubicBezTo>
                    <a:pt x="14124" y="45300"/>
                    <a:pt x="14354" y="44275"/>
                    <a:pt x="14584" y="43291"/>
                  </a:cubicBezTo>
                  <a:cubicBezTo>
                    <a:pt x="14794" y="42496"/>
                    <a:pt x="14898" y="41659"/>
                    <a:pt x="14898" y="40822"/>
                  </a:cubicBezTo>
                  <a:cubicBezTo>
                    <a:pt x="14898" y="40153"/>
                    <a:pt x="14940" y="39504"/>
                    <a:pt x="14961" y="38834"/>
                  </a:cubicBezTo>
                  <a:cubicBezTo>
                    <a:pt x="14961" y="38793"/>
                    <a:pt x="14940" y="38772"/>
                    <a:pt x="14898" y="38772"/>
                  </a:cubicBezTo>
                  <a:cubicBezTo>
                    <a:pt x="14543" y="39044"/>
                    <a:pt x="14333" y="39274"/>
                    <a:pt x="14145" y="39692"/>
                  </a:cubicBezTo>
                  <a:cubicBezTo>
                    <a:pt x="13706" y="40843"/>
                    <a:pt x="12890" y="41722"/>
                    <a:pt x="12074" y="42622"/>
                  </a:cubicBezTo>
                  <a:cubicBezTo>
                    <a:pt x="11299" y="43459"/>
                    <a:pt x="10462" y="44233"/>
                    <a:pt x="9605" y="44965"/>
                  </a:cubicBezTo>
                  <a:cubicBezTo>
                    <a:pt x="8475" y="45949"/>
                    <a:pt x="7303" y="46911"/>
                    <a:pt x="5901" y="47518"/>
                  </a:cubicBezTo>
                  <a:cubicBezTo>
                    <a:pt x="5776" y="47560"/>
                    <a:pt x="5650" y="47643"/>
                    <a:pt x="5483" y="47748"/>
                  </a:cubicBezTo>
                  <a:cubicBezTo>
                    <a:pt x="5524" y="47957"/>
                    <a:pt x="5524" y="48166"/>
                    <a:pt x="5545" y="48355"/>
                  </a:cubicBezTo>
                  <a:cubicBezTo>
                    <a:pt x="5566" y="48794"/>
                    <a:pt x="5545" y="49234"/>
                    <a:pt x="5232" y="49610"/>
                  </a:cubicBezTo>
                  <a:cubicBezTo>
                    <a:pt x="5064" y="49757"/>
                    <a:pt x="5043" y="50050"/>
                    <a:pt x="4959" y="50259"/>
                  </a:cubicBezTo>
                  <a:cubicBezTo>
                    <a:pt x="4792" y="50719"/>
                    <a:pt x="4541" y="51117"/>
                    <a:pt x="4081" y="51347"/>
                  </a:cubicBezTo>
                  <a:cubicBezTo>
                    <a:pt x="3913" y="51430"/>
                    <a:pt x="3746" y="51514"/>
                    <a:pt x="3579" y="51347"/>
                  </a:cubicBezTo>
                  <a:cubicBezTo>
                    <a:pt x="3453" y="51221"/>
                    <a:pt x="3432" y="50991"/>
                    <a:pt x="3558" y="50782"/>
                  </a:cubicBezTo>
                  <a:cubicBezTo>
                    <a:pt x="3599" y="50698"/>
                    <a:pt x="3662" y="50614"/>
                    <a:pt x="3704" y="50573"/>
                  </a:cubicBezTo>
                  <a:cubicBezTo>
                    <a:pt x="3955" y="50342"/>
                    <a:pt x="4060" y="50029"/>
                    <a:pt x="4185" y="49715"/>
                  </a:cubicBezTo>
                  <a:cubicBezTo>
                    <a:pt x="4290" y="49422"/>
                    <a:pt x="4478" y="49192"/>
                    <a:pt x="4625" y="48920"/>
                  </a:cubicBezTo>
                  <a:cubicBezTo>
                    <a:pt x="4729" y="48731"/>
                    <a:pt x="4792" y="48522"/>
                    <a:pt x="4687" y="48355"/>
                  </a:cubicBezTo>
                  <a:cubicBezTo>
                    <a:pt x="4395" y="48271"/>
                    <a:pt x="4206" y="48417"/>
                    <a:pt x="4018" y="48606"/>
                  </a:cubicBezTo>
                  <a:cubicBezTo>
                    <a:pt x="3704" y="48920"/>
                    <a:pt x="3390" y="49234"/>
                    <a:pt x="3055" y="49547"/>
                  </a:cubicBezTo>
                  <a:cubicBezTo>
                    <a:pt x="2846" y="49757"/>
                    <a:pt x="2616" y="49945"/>
                    <a:pt x="2344" y="50091"/>
                  </a:cubicBezTo>
                  <a:cubicBezTo>
                    <a:pt x="2072" y="50280"/>
                    <a:pt x="1716" y="50091"/>
                    <a:pt x="1674" y="49757"/>
                  </a:cubicBezTo>
                  <a:cubicBezTo>
                    <a:pt x="1654" y="49506"/>
                    <a:pt x="1674" y="49296"/>
                    <a:pt x="1905" y="49129"/>
                  </a:cubicBezTo>
                  <a:cubicBezTo>
                    <a:pt x="2072" y="49024"/>
                    <a:pt x="2239" y="48920"/>
                    <a:pt x="2407" y="48815"/>
                  </a:cubicBezTo>
                  <a:cubicBezTo>
                    <a:pt x="2407" y="48585"/>
                    <a:pt x="2239" y="48648"/>
                    <a:pt x="2135" y="48606"/>
                  </a:cubicBezTo>
                  <a:cubicBezTo>
                    <a:pt x="2072" y="48585"/>
                    <a:pt x="1946" y="48585"/>
                    <a:pt x="1884" y="48564"/>
                  </a:cubicBezTo>
                  <a:cubicBezTo>
                    <a:pt x="1695" y="48501"/>
                    <a:pt x="1570" y="48376"/>
                    <a:pt x="1570" y="48166"/>
                  </a:cubicBezTo>
                  <a:cubicBezTo>
                    <a:pt x="1570" y="47957"/>
                    <a:pt x="1633" y="47769"/>
                    <a:pt x="1821" y="47748"/>
                  </a:cubicBezTo>
                  <a:cubicBezTo>
                    <a:pt x="2302" y="47664"/>
                    <a:pt x="2721" y="47392"/>
                    <a:pt x="3202" y="47455"/>
                  </a:cubicBezTo>
                  <a:cubicBezTo>
                    <a:pt x="3767" y="47539"/>
                    <a:pt x="4248" y="47267"/>
                    <a:pt x="4729" y="47016"/>
                  </a:cubicBezTo>
                  <a:cubicBezTo>
                    <a:pt x="5085" y="46806"/>
                    <a:pt x="5462" y="46618"/>
                    <a:pt x="5817" y="46409"/>
                  </a:cubicBezTo>
                  <a:cubicBezTo>
                    <a:pt x="6089" y="46262"/>
                    <a:pt x="6340" y="46116"/>
                    <a:pt x="6612" y="45969"/>
                  </a:cubicBezTo>
                  <a:cubicBezTo>
                    <a:pt x="8475" y="44756"/>
                    <a:pt x="9981" y="43187"/>
                    <a:pt x="11571" y="41680"/>
                  </a:cubicBezTo>
                  <a:cubicBezTo>
                    <a:pt x="12157" y="40843"/>
                    <a:pt x="12910" y="40132"/>
                    <a:pt x="13308" y="39169"/>
                  </a:cubicBezTo>
                  <a:cubicBezTo>
                    <a:pt x="13496" y="38730"/>
                    <a:pt x="13810" y="38353"/>
                    <a:pt x="14040" y="37998"/>
                  </a:cubicBezTo>
                  <a:cubicBezTo>
                    <a:pt x="13936" y="37705"/>
                    <a:pt x="13706" y="37705"/>
                    <a:pt x="13517" y="37642"/>
                  </a:cubicBezTo>
                  <a:cubicBezTo>
                    <a:pt x="12785" y="37474"/>
                    <a:pt x="12053" y="37307"/>
                    <a:pt x="11362" y="37014"/>
                  </a:cubicBezTo>
                  <a:cubicBezTo>
                    <a:pt x="10923" y="36847"/>
                    <a:pt x="10483" y="36658"/>
                    <a:pt x="10169" y="36261"/>
                  </a:cubicBezTo>
                  <a:cubicBezTo>
                    <a:pt x="10107" y="36198"/>
                    <a:pt x="10044" y="36114"/>
                    <a:pt x="9960" y="36093"/>
                  </a:cubicBezTo>
                  <a:cubicBezTo>
                    <a:pt x="9228" y="35905"/>
                    <a:pt x="8726" y="35319"/>
                    <a:pt x="8203" y="34901"/>
                  </a:cubicBezTo>
                  <a:cubicBezTo>
                    <a:pt x="7554" y="34357"/>
                    <a:pt x="7010" y="33645"/>
                    <a:pt x="6424" y="33018"/>
                  </a:cubicBezTo>
                  <a:cubicBezTo>
                    <a:pt x="6173" y="32746"/>
                    <a:pt x="5985" y="32390"/>
                    <a:pt x="5713" y="32118"/>
                  </a:cubicBezTo>
                  <a:cubicBezTo>
                    <a:pt x="5462" y="31804"/>
                    <a:pt x="5169" y="31511"/>
                    <a:pt x="5085" y="31030"/>
                  </a:cubicBezTo>
                  <a:cubicBezTo>
                    <a:pt x="5022" y="30570"/>
                    <a:pt x="4708" y="30360"/>
                    <a:pt x="4185" y="30360"/>
                  </a:cubicBezTo>
                  <a:cubicBezTo>
                    <a:pt x="3390" y="30319"/>
                    <a:pt x="2658" y="30088"/>
                    <a:pt x="1946" y="29754"/>
                  </a:cubicBezTo>
                  <a:cubicBezTo>
                    <a:pt x="1465" y="29482"/>
                    <a:pt x="1068" y="29147"/>
                    <a:pt x="691" y="28749"/>
                  </a:cubicBezTo>
                  <a:cubicBezTo>
                    <a:pt x="105" y="28122"/>
                    <a:pt x="1" y="27389"/>
                    <a:pt x="231" y="26594"/>
                  </a:cubicBezTo>
                  <a:cubicBezTo>
                    <a:pt x="377" y="26071"/>
                    <a:pt x="566" y="25569"/>
                    <a:pt x="775" y="25067"/>
                  </a:cubicBezTo>
                  <a:cubicBezTo>
                    <a:pt x="963" y="24565"/>
                    <a:pt x="1068" y="24523"/>
                    <a:pt x="1570" y="24544"/>
                  </a:cubicBezTo>
                  <a:cubicBezTo>
                    <a:pt x="1737" y="24544"/>
                    <a:pt x="1926" y="24606"/>
                    <a:pt x="2093" y="24606"/>
                  </a:cubicBezTo>
                  <a:lnTo>
                    <a:pt x="2449" y="24606"/>
                  </a:lnTo>
                  <a:cubicBezTo>
                    <a:pt x="2658" y="23979"/>
                    <a:pt x="2532" y="23351"/>
                    <a:pt x="2616" y="22723"/>
                  </a:cubicBezTo>
                  <a:cubicBezTo>
                    <a:pt x="2679" y="22096"/>
                    <a:pt x="2742" y="21468"/>
                    <a:pt x="2783" y="20840"/>
                  </a:cubicBezTo>
                  <a:cubicBezTo>
                    <a:pt x="2846" y="20212"/>
                    <a:pt x="2888" y="19585"/>
                    <a:pt x="2972" y="18894"/>
                  </a:cubicBezTo>
                  <a:cubicBezTo>
                    <a:pt x="2532" y="18580"/>
                    <a:pt x="2407" y="18141"/>
                    <a:pt x="2449" y="17597"/>
                  </a:cubicBezTo>
                  <a:cubicBezTo>
                    <a:pt x="2511" y="17011"/>
                    <a:pt x="2532" y="16446"/>
                    <a:pt x="2511" y="15881"/>
                  </a:cubicBezTo>
                  <a:cubicBezTo>
                    <a:pt x="2428" y="14982"/>
                    <a:pt x="2909" y="14291"/>
                    <a:pt x="3348" y="13559"/>
                  </a:cubicBezTo>
                  <a:cubicBezTo>
                    <a:pt x="3558" y="13203"/>
                    <a:pt x="3851" y="12910"/>
                    <a:pt x="4102" y="12575"/>
                  </a:cubicBezTo>
                  <a:cubicBezTo>
                    <a:pt x="4206" y="12429"/>
                    <a:pt x="4332" y="12303"/>
                    <a:pt x="4478" y="12178"/>
                  </a:cubicBezTo>
                  <a:cubicBezTo>
                    <a:pt x="4792" y="11906"/>
                    <a:pt x="5169" y="11697"/>
                    <a:pt x="5441" y="11383"/>
                  </a:cubicBezTo>
                  <a:cubicBezTo>
                    <a:pt x="5734" y="11069"/>
                    <a:pt x="6006" y="10797"/>
                    <a:pt x="6382" y="10588"/>
                  </a:cubicBezTo>
                  <a:cubicBezTo>
                    <a:pt x="6466" y="10546"/>
                    <a:pt x="6529" y="10483"/>
                    <a:pt x="6592" y="10420"/>
                  </a:cubicBezTo>
                  <a:cubicBezTo>
                    <a:pt x="7198" y="9709"/>
                    <a:pt x="7993" y="9332"/>
                    <a:pt x="8809" y="8956"/>
                  </a:cubicBezTo>
                  <a:cubicBezTo>
                    <a:pt x="9646" y="8558"/>
                    <a:pt x="10441" y="8077"/>
                    <a:pt x="11278" y="7616"/>
                  </a:cubicBezTo>
                  <a:cubicBezTo>
                    <a:pt x="12157" y="7135"/>
                    <a:pt x="13099" y="6717"/>
                    <a:pt x="14145" y="6654"/>
                  </a:cubicBezTo>
                  <a:cubicBezTo>
                    <a:pt x="14375" y="6654"/>
                    <a:pt x="14626" y="6528"/>
                    <a:pt x="14835" y="6424"/>
                  </a:cubicBezTo>
                  <a:cubicBezTo>
                    <a:pt x="15191" y="6235"/>
                    <a:pt x="15568" y="6152"/>
                    <a:pt x="15944" y="6194"/>
                  </a:cubicBezTo>
                  <a:cubicBezTo>
                    <a:pt x="17304" y="6235"/>
                    <a:pt x="18644" y="6298"/>
                    <a:pt x="20004" y="6340"/>
                  </a:cubicBezTo>
                  <a:cubicBezTo>
                    <a:pt x="20799" y="6528"/>
                    <a:pt x="20799" y="6549"/>
                    <a:pt x="21364" y="6947"/>
                  </a:cubicBezTo>
                  <a:close/>
                  <a:moveTo>
                    <a:pt x="23226" y="12994"/>
                  </a:moveTo>
                  <a:cubicBezTo>
                    <a:pt x="23142" y="13768"/>
                    <a:pt x="23205" y="14479"/>
                    <a:pt x="22849" y="15128"/>
                  </a:cubicBezTo>
                  <a:cubicBezTo>
                    <a:pt x="22828" y="15191"/>
                    <a:pt x="22849" y="15254"/>
                    <a:pt x="22828" y="15316"/>
                  </a:cubicBezTo>
                  <a:cubicBezTo>
                    <a:pt x="22640" y="16279"/>
                    <a:pt x="22368" y="16927"/>
                    <a:pt x="21803" y="17639"/>
                  </a:cubicBezTo>
                  <a:cubicBezTo>
                    <a:pt x="21657" y="17827"/>
                    <a:pt x="21468" y="17974"/>
                    <a:pt x="21217" y="18015"/>
                  </a:cubicBezTo>
                  <a:cubicBezTo>
                    <a:pt x="20317" y="18057"/>
                    <a:pt x="19460" y="18141"/>
                    <a:pt x="18957" y="17137"/>
                  </a:cubicBezTo>
                  <a:cubicBezTo>
                    <a:pt x="18957" y="17116"/>
                    <a:pt x="18916" y="17116"/>
                    <a:pt x="18853" y="17095"/>
                  </a:cubicBezTo>
                  <a:cubicBezTo>
                    <a:pt x="18748" y="17199"/>
                    <a:pt x="18644" y="17304"/>
                    <a:pt x="18560" y="17409"/>
                  </a:cubicBezTo>
                  <a:cubicBezTo>
                    <a:pt x="17388" y="18894"/>
                    <a:pt x="15882" y="19940"/>
                    <a:pt x="14312" y="20966"/>
                  </a:cubicBezTo>
                  <a:cubicBezTo>
                    <a:pt x="13413" y="21531"/>
                    <a:pt x="12450" y="21593"/>
                    <a:pt x="11446" y="21489"/>
                  </a:cubicBezTo>
                  <a:cubicBezTo>
                    <a:pt x="11299" y="21468"/>
                    <a:pt x="11111" y="21363"/>
                    <a:pt x="10985" y="21280"/>
                  </a:cubicBezTo>
                  <a:cubicBezTo>
                    <a:pt x="10860" y="21196"/>
                    <a:pt x="10776" y="21070"/>
                    <a:pt x="10672" y="20966"/>
                  </a:cubicBezTo>
                  <a:cubicBezTo>
                    <a:pt x="10295" y="20652"/>
                    <a:pt x="10128" y="20275"/>
                    <a:pt x="10169" y="19752"/>
                  </a:cubicBezTo>
                  <a:cubicBezTo>
                    <a:pt x="10190" y="19585"/>
                    <a:pt x="10253" y="19334"/>
                    <a:pt x="10044" y="19124"/>
                  </a:cubicBezTo>
                  <a:cubicBezTo>
                    <a:pt x="9667" y="19292"/>
                    <a:pt x="9228" y="19376"/>
                    <a:pt x="8935" y="19627"/>
                  </a:cubicBezTo>
                  <a:cubicBezTo>
                    <a:pt x="8475" y="20024"/>
                    <a:pt x="7931" y="20254"/>
                    <a:pt x="7408" y="20526"/>
                  </a:cubicBezTo>
                  <a:cubicBezTo>
                    <a:pt x="6696" y="20903"/>
                    <a:pt x="5964" y="20882"/>
                    <a:pt x="5232" y="20673"/>
                  </a:cubicBezTo>
                  <a:cubicBezTo>
                    <a:pt x="4855" y="20568"/>
                    <a:pt x="4520" y="20464"/>
                    <a:pt x="4123" y="20338"/>
                  </a:cubicBezTo>
                  <a:cubicBezTo>
                    <a:pt x="3913" y="21698"/>
                    <a:pt x="3851" y="22995"/>
                    <a:pt x="3788" y="24334"/>
                  </a:cubicBezTo>
                  <a:cubicBezTo>
                    <a:pt x="3767" y="25088"/>
                    <a:pt x="3892" y="25820"/>
                    <a:pt x="4206" y="26531"/>
                  </a:cubicBezTo>
                  <a:cubicBezTo>
                    <a:pt x="4436" y="27054"/>
                    <a:pt x="4625" y="27578"/>
                    <a:pt x="4855" y="28101"/>
                  </a:cubicBezTo>
                  <a:cubicBezTo>
                    <a:pt x="5252" y="28938"/>
                    <a:pt x="5357" y="29900"/>
                    <a:pt x="6068" y="30591"/>
                  </a:cubicBezTo>
                  <a:cubicBezTo>
                    <a:pt x="6110" y="30632"/>
                    <a:pt x="6173" y="30737"/>
                    <a:pt x="6173" y="30821"/>
                  </a:cubicBezTo>
                  <a:cubicBezTo>
                    <a:pt x="6173" y="31260"/>
                    <a:pt x="6487" y="31511"/>
                    <a:pt x="6738" y="31825"/>
                  </a:cubicBezTo>
                  <a:cubicBezTo>
                    <a:pt x="6947" y="32055"/>
                    <a:pt x="7156" y="32348"/>
                    <a:pt x="7345" y="32599"/>
                  </a:cubicBezTo>
                  <a:cubicBezTo>
                    <a:pt x="7847" y="33290"/>
                    <a:pt x="8391" y="33876"/>
                    <a:pt x="9081" y="34399"/>
                  </a:cubicBezTo>
                  <a:cubicBezTo>
                    <a:pt x="9625" y="34817"/>
                    <a:pt x="10149" y="35236"/>
                    <a:pt x="10776" y="35549"/>
                  </a:cubicBezTo>
                  <a:cubicBezTo>
                    <a:pt x="10818" y="35591"/>
                    <a:pt x="10881" y="35633"/>
                    <a:pt x="10902" y="35654"/>
                  </a:cubicBezTo>
                  <a:cubicBezTo>
                    <a:pt x="11278" y="36052"/>
                    <a:pt x="11739" y="36240"/>
                    <a:pt x="12220" y="36428"/>
                  </a:cubicBezTo>
                  <a:cubicBezTo>
                    <a:pt x="12743" y="36596"/>
                    <a:pt x="13287" y="36763"/>
                    <a:pt x="13852" y="36868"/>
                  </a:cubicBezTo>
                  <a:cubicBezTo>
                    <a:pt x="14312" y="36951"/>
                    <a:pt x="14689" y="37202"/>
                    <a:pt x="15170" y="37161"/>
                  </a:cubicBezTo>
                  <a:cubicBezTo>
                    <a:pt x="15735" y="37119"/>
                    <a:pt x="16321" y="37161"/>
                    <a:pt x="16865" y="37161"/>
                  </a:cubicBezTo>
                  <a:cubicBezTo>
                    <a:pt x="18079" y="37182"/>
                    <a:pt x="19271" y="37098"/>
                    <a:pt x="20443" y="37223"/>
                  </a:cubicBezTo>
                  <a:cubicBezTo>
                    <a:pt x="22075" y="37391"/>
                    <a:pt x="23623" y="37119"/>
                    <a:pt x="25109" y="36596"/>
                  </a:cubicBezTo>
                  <a:cubicBezTo>
                    <a:pt x="26867" y="36010"/>
                    <a:pt x="28561" y="35236"/>
                    <a:pt x="30131" y="34231"/>
                  </a:cubicBezTo>
                  <a:cubicBezTo>
                    <a:pt x="30968" y="33645"/>
                    <a:pt x="31909" y="33206"/>
                    <a:pt x="32683" y="32557"/>
                  </a:cubicBezTo>
                  <a:cubicBezTo>
                    <a:pt x="33478" y="31867"/>
                    <a:pt x="34106" y="31009"/>
                    <a:pt x="34838" y="30256"/>
                  </a:cubicBezTo>
                  <a:cubicBezTo>
                    <a:pt x="35550" y="29523"/>
                    <a:pt x="36115" y="28645"/>
                    <a:pt x="36617" y="27766"/>
                  </a:cubicBezTo>
                  <a:cubicBezTo>
                    <a:pt x="36952" y="27159"/>
                    <a:pt x="37245" y="26510"/>
                    <a:pt x="37286" y="25820"/>
                  </a:cubicBezTo>
                  <a:cubicBezTo>
                    <a:pt x="37370" y="24732"/>
                    <a:pt x="37391" y="23602"/>
                    <a:pt x="37391" y="22514"/>
                  </a:cubicBezTo>
                  <a:cubicBezTo>
                    <a:pt x="37391" y="21740"/>
                    <a:pt x="37349" y="20987"/>
                    <a:pt x="37077" y="20275"/>
                  </a:cubicBezTo>
                  <a:cubicBezTo>
                    <a:pt x="36450" y="18497"/>
                    <a:pt x="35613" y="16865"/>
                    <a:pt x="34357" y="15442"/>
                  </a:cubicBezTo>
                  <a:cubicBezTo>
                    <a:pt x="34232" y="15295"/>
                    <a:pt x="34085" y="15149"/>
                    <a:pt x="33939" y="15044"/>
                  </a:cubicBezTo>
                  <a:cubicBezTo>
                    <a:pt x="33813" y="15044"/>
                    <a:pt x="33771" y="15044"/>
                    <a:pt x="33709" y="15086"/>
                  </a:cubicBezTo>
                  <a:cubicBezTo>
                    <a:pt x="33206" y="15316"/>
                    <a:pt x="32725" y="15463"/>
                    <a:pt x="32160" y="15421"/>
                  </a:cubicBezTo>
                  <a:cubicBezTo>
                    <a:pt x="32097" y="15421"/>
                    <a:pt x="31993" y="15442"/>
                    <a:pt x="31909" y="15463"/>
                  </a:cubicBezTo>
                  <a:cubicBezTo>
                    <a:pt x="31470" y="15630"/>
                    <a:pt x="31009" y="15630"/>
                    <a:pt x="30570" y="15609"/>
                  </a:cubicBezTo>
                  <a:cubicBezTo>
                    <a:pt x="29963" y="15567"/>
                    <a:pt x="29377" y="15526"/>
                    <a:pt x="28771" y="15546"/>
                  </a:cubicBezTo>
                  <a:cubicBezTo>
                    <a:pt x="27975" y="15567"/>
                    <a:pt x="27243" y="15212"/>
                    <a:pt x="26490" y="15128"/>
                  </a:cubicBezTo>
                  <a:cubicBezTo>
                    <a:pt x="26197" y="15107"/>
                    <a:pt x="25925" y="14982"/>
                    <a:pt x="25632" y="14877"/>
                  </a:cubicBezTo>
                  <a:cubicBezTo>
                    <a:pt x="25506" y="14814"/>
                    <a:pt x="25339" y="14772"/>
                    <a:pt x="25234" y="14668"/>
                  </a:cubicBezTo>
                  <a:cubicBezTo>
                    <a:pt x="24690" y="14103"/>
                    <a:pt x="23979" y="13747"/>
                    <a:pt x="23519" y="13119"/>
                  </a:cubicBezTo>
                  <a:cubicBezTo>
                    <a:pt x="23456" y="13036"/>
                    <a:pt x="23372" y="13036"/>
                    <a:pt x="23226" y="12994"/>
                  </a:cubicBezTo>
                  <a:close/>
                  <a:moveTo>
                    <a:pt x="19857" y="38311"/>
                  </a:moveTo>
                  <a:cubicBezTo>
                    <a:pt x="18623" y="38290"/>
                    <a:pt x="17388" y="38228"/>
                    <a:pt x="16154" y="38207"/>
                  </a:cubicBezTo>
                  <a:cubicBezTo>
                    <a:pt x="16112" y="38207"/>
                    <a:pt x="16049" y="38290"/>
                    <a:pt x="15965" y="38332"/>
                  </a:cubicBezTo>
                  <a:cubicBezTo>
                    <a:pt x="15965" y="38562"/>
                    <a:pt x="15944" y="38834"/>
                    <a:pt x="15944" y="39086"/>
                  </a:cubicBezTo>
                  <a:cubicBezTo>
                    <a:pt x="15923" y="39985"/>
                    <a:pt x="15923" y="40906"/>
                    <a:pt x="15903" y="41785"/>
                  </a:cubicBezTo>
                  <a:cubicBezTo>
                    <a:pt x="15861" y="42224"/>
                    <a:pt x="15840" y="42684"/>
                    <a:pt x="15735" y="43124"/>
                  </a:cubicBezTo>
                  <a:cubicBezTo>
                    <a:pt x="15296" y="44819"/>
                    <a:pt x="15338" y="46576"/>
                    <a:pt x="14982" y="48271"/>
                  </a:cubicBezTo>
                  <a:cubicBezTo>
                    <a:pt x="14961" y="48438"/>
                    <a:pt x="14961" y="48564"/>
                    <a:pt x="14961" y="48710"/>
                  </a:cubicBezTo>
                  <a:cubicBezTo>
                    <a:pt x="14898" y="50175"/>
                    <a:pt x="14877" y="51640"/>
                    <a:pt x="14856" y="53104"/>
                  </a:cubicBezTo>
                  <a:lnTo>
                    <a:pt x="14856" y="53669"/>
                  </a:lnTo>
                  <a:cubicBezTo>
                    <a:pt x="14877" y="53899"/>
                    <a:pt x="15003" y="54046"/>
                    <a:pt x="15233" y="54088"/>
                  </a:cubicBezTo>
                  <a:cubicBezTo>
                    <a:pt x="15421" y="54109"/>
                    <a:pt x="15610" y="54109"/>
                    <a:pt x="15798" y="54109"/>
                  </a:cubicBezTo>
                  <a:cubicBezTo>
                    <a:pt x="17514" y="54151"/>
                    <a:pt x="19271" y="54213"/>
                    <a:pt x="20987" y="54234"/>
                  </a:cubicBezTo>
                  <a:cubicBezTo>
                    <a:pt x="21280" y="54234"/>
                    <a:pt x="21594" y="54213"/>
                    <a:pt x="21887" y="54192"/>
                  </a:cubicBezTo>
                  <a:cubicBezTo>
                    <a:pt x="24398" y="53879"/>
                    <a:pt x="26887" y="53586"/>
                    <a:pt x="29356" y="53251"/>
                  </a:cubicBezTo>
                  <a:cubicBezTo>
                    <a:pt x="30696" y="53063"/>
                    <a:pt x="32014" y="52749"/>
                    <a:pt x="33332" y="52477"/>
                  </a:cubicBezTo>
                  <a:cubicBezTo>
                    <a:pt x="33499" y="52456"/>
                    <a:pt x="33667" y="52330"/>
                    <a:pt x="33771" y="52267"/>
                  </a:cubicBezTo>
                  <a:cubicBezTo>
                    <a:pt x="33667" y="51786"/>
                    <a:pt x="33604" y="51326"/>
                    <a:pt x="33499" y="50907"/>
                  </a:cubicBezTo>
                  <a:cubicBezTo>
                    <a:pt x="33144" y="49380"/>
                    <a:pt x="32558" y="47873"/>
                    <a:pt x="32265" y="46304"/>
                  </a:cubicBezTo>
                  <a:cubicBezTo>
                    <a:pt x="32265" y="46262"/>
                    <a:pt x="32244" y="46200"/>
                    <a:pt x="32223" y="46137"/>
                  </a:cubicBezTo>
                  <a:cubicBezTo>
                    <a:pt x="31972" y="45425"/>
                    <a:pt x="31763" y="44693"/>
                    <a:pt x="31512" y="43982"/>
                  </a:cubicBezTo>
                  <a:cubicBezTo>
                    <a:pt x="31219" y="43145"/>
                    <a:pt x="30884" y="42308"/>
                    <a:pt x="30570" y="41450"/>
                  </a:cubicBezTo>
                  <a:cubicBezTo>
                    <a:pt x="29963" y="39881"/>
                    <a:pt x="29043" y="38458"/>
                    <a:pt x="28499" y="36868"/>
                  </a:cubicBezTo>
                  <a:cubicBezTo>
                    <a:pt x="28457" y="36679"/>
                    <a:pt x="28268" y="36554"/>
                    <a:pt x="28185" y="36449"/>
                  </a:cubicBezTo>
                  <a:cubicBezTo>
                    <a:pt x="26992" y="36889"/>
                    <a:pt x="25862" y="37307"/>
                    <a:pt x="24732" y="37726"/>
                  </a:cubicBezTo>
                  <a:cubicBezTo>
                    <a:pt x="24523" y="37809"/>
                    <a:pt x="24377" y="37893"/>
                    <a:pt x="24230" y="38102"/>
                  </a:cubicBezTo>
                  <a:cubicBezTo>
                    <a:pt x="24000" y="38521"/>
                    <a:pt x="23749" y="38918"/>
                    <a:pt x="23540" y="39358"/>
                  </a:cubicBezTo>
                  <a:cubicBezTo>
                    <a:pt x="23372" y="39671"/>
                    <a:pt x="23226" y="39985"/>
                    <a:pt x="22870" y="40027"/>
                  </a:cubicBezTo>
                  <a:cubicBezTo>
                    <a:pt x="22389" y="40111"/>
                    <a:pt x="21866" y="40132"/>
                    <a:pt x="21385" y="39902"/>
                  </a:cubicBezTo>
                  <a:cubicBezTo>
                    <a:pt x="20652" y="39651"/>
                    <a:pt x="20192" y="39065"/>
                    <a:pt x="19857" y="38311"/>
                  </a:cubicBezTo>
                  <a:close/>
                  <a:moveTo>
                    <a:pt x="20903" y="17011"/>
                  </a:moveTo>
                  <a:cubicBezTo>
                    <a:pt x="21259" y="16635"/>
                    <a:pt x="21531" y="16174"/>
                    <a:pt x="21698" y="15651"/>
                  </a:cubicBezTo>
                  <a:cubicBezTo>
                    <a:pt x="21845" y="15274"/>
                    <a:pt x="21782" y="14877"/>
                    <a:pt x="21949" y="14542"/>
                  </a:cubicBezTo>
                  <a:cubicBezTo>
                    <a:pt x="22180" y="14040"/>
                    <a:pt x="22138" y="13538"/>
                    <a:pt x="22180" y="13036"/>
                  </a:cubicBezTo>
                  <a:cubicBezTo>
                    <a:pt x="22201" y="12764"/>
                    <a:pt x="22201" y="12450"/>
                    <a:pt x="22221" y="12157"/>
                  </a:cubicBezTo>
                  <a:cubicBezTo>
                    <a:pt x="22263" y="11759"/>
                    <a:pt x="22326" y="11404"/>
                    <a:pt x="22159" y="11006"/>
                  </a:cubicBezTo>
                  <a:cubicBezTo>
                    <a:pt x="22075" y="10839"/>
                    <a:pt x="22159" y="10588"/>
                    <a:pt x="22201" y="10399"/>
                  </a:cubicBezTo>
                  <a:cubicBezTo>
                    <a:pt x="22221" y="10295"/>
                    <a:pt x="22326" y="10190"/>
                    <a:pt x="22431" y="10169"/>
                  </a:cubicBezTo>
                  <a:cubicBezTo>
                    <a:pt x="22514" y="10148"/>
                    <a:pt x="22682" y="10253"/>
                    <a:pt x="22724" y="10316"/>
                  </a:cubicBezTo>
                  <a:cubicBezTo>
                    <a:pt x="22891" y="10609"/>
                    <a:pt x="23038" y="10901"/>
                    <a:pt x="23163" y="11194"/>
                  </a:cubicBezTo>
                  <a:cubicBezTo>
                    <a:pt x="23728" y="12366"/>
                    <a:pt x="24690" y="13182"/>
                    <a:pt x="25737" y="13914"/>
                  </a:cubicBezTo>
                  <a:cubicBezTo>
                    <a:pt x="25820" y="13977"/>
                    <a:pt x="25967" y="13977"/>
                    <a:pt x="26071" y="14019"/>
                  </a:cubicBezTo>
                  <a:cubicBezTo>
                    <a:pt x="26595" y="14228"/>
                    <a:pt x="27180" y="14270"/>
                    <a:pt x="27724" y="14396"/>
                  </a:cubicBezTo>
                  <a:cubicBezTo>
                    <a:pt x="28164" y="14542"/>
                    <a:pt x="28582" y="14584"/>
                    <a:pt x="29022" y="14584"/>
                  </a:cubicBezTo>
                  <a:cubicBezTo>
                    <a:pt x="29587" y="14605"/>
                    <a:pt x="30110" y="14647"/>
                    <a:pt x="30654" y="14605"/>
                  </a:cubicBezTo>
                  <a:cubicBezTo>
                    <a:pt x="30947" y="14605"/>
                    <a:pt x="31260" y="14563"/>
                    <a:pt x="31532" y="14542"/>
                  </a:cubicBezTo>
                  <a:cubicBezTo>
                    <a:pt x="31742" y="14500"/>
                    <a:pt x="31951" y="14479"/>
                    <a:pt x="32160" y="14500"/>
                  </a:cubicBezTo>
                  <a:cubicBezTo>
                    <a:pt x="32453" y="14500"/>
                    <a:pt x="32767" y="14563"/>
                    <a:pt x="33060" y="14563"/>
                  </a:cubicBezTo>
                  <a:cubicBezTo>
                    <a:pt x="33583" y="14563"/>
                    <a:pt x="34001" y="14396"/>
                    <a:pt x="34232" y="13914"/>
                  </a:cubicBezTo>
                  <a:cubicBezTo>
                    <a:pt x="34232" y="13622"/>
                    <a:pt x="34043" y="13454"/>
                    <a:pt x="33897" y="13287"/>
                  </a:cubicBezTo>
                  <a:cubicBezTo>
                    <a:pt x="33269" y="12596"/>
                    <a:pt x="32621" y="11927"/>
                    <a:pt x="31993" y="11236"/>
                  </a:cubicBezTo>
                  <a:cubicBezTo>
                    <a:pt x="31407" y="10629"/>
                    <a:pt x="30863" y="10002"/>
                    <a:pt x="30152" y="9520"/>
                  </a:cubicBezTo>
                  <a:cubicBezTo>
                    <a:pt x="29754" y="9248"/>
                    <a:pt x="29440" y="8851"/>
                    <a:pt x="28980" y="8725"/>
                  </a:cubicBezTo>
                  <a:cubicBezTo>
                    <a:pt x="28812" y="8684"/>
                    <a:pt x="28666" y="8537"/>
                    <a:pt x="28561" y="8412"/>
                  </a:cubicBezTo>
                  <a:cubicBezTo>
                    <a:pt x="28331" y="8160"/>
                    <a:pt x="28038" y="8014"/>
                    <a:pt x="27724" y="7909"/>
                  </a:cubicBezTo>
                  <a:cubicBezTo>
                    <a:pt x="27285" y="7763"/>
                    <a:pt x="26825" y="7575"/>
                    <a:pt x="26364" y="7428"/>
                  </a:cubicBezTo>
                  <a:cubicBezTo>
                    <a:pt x="26134" y="7344"/>
                    <a:pt x="25883" y="7261"/>
                    <a:pt x="25653" y="7261"/>
                  </a:cubicBezTo>
                  <a:cubicBezTo>
                    <a:pt x="24816" y="7219"/>
                    <a:pt x="23979" y="7177"/>
                    <a:pt x="23142" y="7177"/>
                  </a:cubicBezTo>
                  <a:cubicBezTo>
                    <a:pt x="22912" y="7177"/>
                    <a:pt x="22640" y="7240"/>
                    <a:pt x="22452" y="7344"/>
                  </a:cubicBezTo>
                  <a:cubicBezTo>
                    <a:pt x="22096" y="7575"/>
                    <a:pt x="21719" y="7700"/>
                    <a:pt x="21280" y="7700"/>
                  </a:cubicBezTo>
                  <a:cubicBezTo>
                    <a:pt x="21133" y="7700"/>
                    <a:pt x="20945" y="7805"/>
                    <a:pt x="20757" y="7868"/>
                  </a:cubicBezTo>
                  <a:cubicBezTo>
                    <a:pt x="20422" y="7533"/>
                    <a:pt x="19983" y="7449"/>
                    <a:pt x="19522" y="7449"/>
                  </a:cubicBezTo>
                  <a:cubicBezTo>
                    <a:pt x="18518" y="7449"/>
                    <a:pt x="17493" y="7428"/>
                    <a:pt x="16467" y="7365"/>
                  </a:cubicBezTo>
                  <a:cubicBezTo>
                    <a:pt x="15965" y="7344"/>
                    <a:pt x="15526" y="7386"/>
                    <a:pt x="15087" y="7637"/>
                  </a:cubicBezTo>
                  <a:cubicBezTo>
                    <a:pt x="14877" y="7742"/>
                    <a:pt x="14647" y="7847"/>
                    <a:pt x="14396" y="7847"/>
                  </a:cubicBezTo>
                  <a:cubicBezTo>
                    <a:pt x="13643" y="7805"/>
                    <a:pt x="12994" y="8098"/>
                    <a:pt x="12346" y="8412"/>
                  </a:cubicBezTo>
                  <a:cubicBezTo>
                    <a:pt x="11006" y="9060"/>
                    <a:pt x="9688" y="9793"/>
                    <a:pt x="8370" y="10504"/>
                  </a:cubicBezTo>
                  <a:cubicBezTo>
                    <a:pt x="8203" y="10588"/>
                    <a:pt x="8056" y="10692"/>
                    <a:pt x="7952" y="10818"/>
                  </a:cubicBezTo>
                  <a:cubicBezTo>
                    <a:pt x="7449" y="11404"/>
                    <a:pt x="6717" y="11676"/>
                    <a:pt x="6299" y="12303"/>
                  </a:cubicBezTo>
                  <a:cubicBezTo>
                    <a:pt x="6236" y="12387"/>
                    <a:pt x="6173" y="12408"/>
                    <a:pt x="6089" y="12471"/>
                  </a:cubicBezTo>
                  <a:cubicBezTo>
                    <a:pt x="5232" y="12868"/>
                    <a:pt x="4834" y="13726"/>
                    <a:pt x="4248" y="14396"/>
                  </a:cubicBezTo>
                  <a:cubicBezTo>
                    <a:pt x="3997" y="14710"/>
                    <a:pt x="4102" y="15170"/>
                    <a:pt x="3934" y="15505"/>
                  </a:cubicBezTo>
                  <a:cubicBezTo>
                    <a:pt x="3683" y="16174"/>
                    <a:pt x="3830" y="16865"/>
                    <a:pt x="3809" y="17534"/>
                  </a:cubicBezTo>
                  <a:cubicBezTo>
                    <a:pt x="3809" y="17681"/>
                    <a:pt x="3892" y="17827"/>
                    <a:pt x="3934" y="17953"/>
                  </a:cubicBezTo>
                  <a:cubicBezTo>
                    <a:pt x="4102" y="18329"/>
                    <a:pt x="4290" y="18664"/>
                    <a:pt x="4436" y="18999"/>
                  </a:cubicBezTo>
                  <a:cubicBezTo>
                    <a:pt x="4562" y="19292"/>
                    <a:pt x="4771" y="19480"/>
                    <a:pt x="5085" y="19585"/>
                  </a:cubicBezTo>
                  <a:cubicBezTo>
                    <a:pt x="5273" y="19627"/>
                    <a:pt x="5441" y="19689"/>
                    <a:pt x="5608" y="19731"/>
                  </a:cubicBezTo>
                  <a:cubicBezTo>
                    <a:pt x="6027" y="19878"/>
                    <a:pt x="6424" y="19878"/>
                    <a:pt x="6843" y="19668"/>
                  </a:cubicBezTo>
                  <a:cubicBezTo>
                    <a:pt x="7345" y="19396"/>
                    <a:pt x="7889" y="19208"/>
                    <a:pt x="8307" y="18790"/>
                  </a:cubicBezTo>
                  <a:cubicBezTo>
                    <a:pt x="8433" y="18664"/>
                    <a:pt x="8600" y="18559"/>
                    <a:pt x="8789" y="18539"/>
                  </a:cubicBezTo>
                  <a:cubicBezTo>
                    <a:pt x="9270" y="18434"/>
                    <a:pt x="9625" y="18099"/>
                    <a:pt x="9960" y="17785"/>
                  </a:cubicBezTo>
                  <a:cubicBezTo>
                    <a:pt x="10358" y="17409"/>
                    <a:pt x="10734" y="17053"/>
                    <a:pt x="11153" y="16676"/>
                  </a:cubicBezTo>
                  <a:cubicBezTo>
                    <a:pt x="11341" y="16530"/>
                    <a:pt x="11571" y="16530"/>
                    <a:pt x="11739" y="16655"/>
                  </a:cubicBezTo>
                  <a:cubicBezTo>
                    <a:pt x="11885" y="16781"/>
                    <a:pt x="11948" y="16990"/>
                    <a:pt x="11843" y="17220"/>
                  </a:cubicBezTo>
                  <a:cubicBezTo>
                    <a:pt x="11655" y="17702"/>
                    <a:pt x="11467" y="18162"/>
                    <a:pt x="11258" y="18643"/>
                  </a:cubicBezTo>
                  <a:cubicBezTo>
                    <a:pt x="11090" y="18999"/>
                    <a:pt x="11111" y="19396"/>
                    <a:pt x="11111" y="19794"/>
                  </a:cubicBezTo>
                  <a:cubicBezTo>
                    <a:pt x="11132" y="20192"/>
                    <a:pt x="11446" y="20505"/>
                    <a:pt x="11864" y="20547"/>
                  </a:cubicBezTo>
                  <a:cubicBezTo>
                    <a:pt x="12387" y="20589"/>
                    <a:pt x="12890" y="20589"/>
                    <a:pt x="13350" y="20359"/>
                  </a:cubicBezTo>
                  <a:cubicBezTo>
                    <a:pt x="13936" y="20066"/>
                    <a:pt x="14543" y="19794"/>
                    <a:pt x="15024" y="19313"/>
                  </a:cubicBezTo>
                  <a:cubicBezTo>
                    <a:pt x="15233" y="19104"/>
                    <a:pt x="15505" y="18957"/>
                    <a:pt x="15735" y="18769"/>
                  </a:cubicBezTo>
                  <a:cubicBezTo>
                    <a:pt x="17012" y="17827"/>
                    <a:pt x="18100" y="16718"/>
                    <a:pt x="18769" y="15295"/>
                  </a:cubicBezTo>
                  <a:cubicBezTo>
                    <a:pt x="18853" y="15107"/>
                    <a:pt x="18978" y="14919"/>
                    <a:pt x="19104" y="14772"/>
                  </a:cubicBezTo>
                  <a:cubicBezTo>
                    <a:pt x="19271" y="14584"/>
                    <a:pt x="19606" y="14626"/>
                    <a:pt x="19732" y="14835"/>
                  </a:cubicBezTo>
                  <a:cubicBezTo>
                    <a:pt x="19815" y="14982"/>
                    <a:pt x="19878" y="15107"/>
                    <a:pt x="19878" y="15254"/>
                  </a:cubicBezTo>
                  <a:cubicBezTo>
                    <a:pt x="19899" y="15526"/>
                    <a:pt x="19878" y="15819"/>
                    <a:pt x="19836" y="16070"/>
                  </a:cubicBezTo>
                  <a:cubicBezTo>
                    <a:pt x="19794" y="16886"/>
                    <a:pt x="20004" y="17179"/>
                    <a:pt x="20903" y="17011"/>
                  </a:cubicBezTo>
                  <a:close/>
                  <a:moveTo>
                    <a:pt x="27871" y="7031"/>
                  </a:moveTo>
                  <a:cubicBezTo>
                    <a:pt x="27975" y="7072"/>
                    <a:pt x="28059" y="7135"/>
                    <a:pt x="28143" y="7156"/>
                  </a:cubicBezTo>
                  <a:cubicBezTo>
                    <a:pt x="28917" y="7428"/>
                    <a:pt x="29440" y="8119"/>
                    <a:pt x="30214" y="8370"/>
                  </a:cubicBezTo>
                  <a:cubicBezTo>
                    <a:pt x="31009" y="9123"/>
                    <a:pt x="31909" y="9772"/>
                    <a:pt x="32641" y="10609"/>
                  </a:cubicBezTo>
                  <a:cubicBezTo>
                    <a:pt x="33102" y="11153"/>
                    <a:pt x="33625" y="11655"/>
                    <a:pt x="34127" y="12178"/>
                  </a:cubicBezTo>
                  <a:cubicBezTo>
                    <a:pt x="34545" y="12617"/>
                    <a:pt x="34964" y="13036"/>
                    <a:pt x="35257" y="13601"/>
                  </a:cubicBezTo>
                  <a:cubicBezTo>
                    <a:pt x="35403" y="13873"/>
                    <a:pt x="35654" y="14124"/>
                    <a:pt x="35864" y="14375"/>
                  </a:cubicBezTo>
                  <a:cubicBezTo>
                    <a:pt x="36052" y="14605"/>
                    <a:pt x="36303" y="14751"/>
                    <a:pt x="36638" y="14751"/>
                  </a:cubicBezTo>
                  <a:cubicBezTo>
                    <a:pt x="37328" y="14751"/>
                    <a:pt x="38019" y="14793"/>
                    <a:pt x="38709" y="14772"/>
                  </a:cubicBezTo>
                  <a:cubicBezTo>
                    <a:pt x="39044" y="14772"/>
                    <a:pt x="39442" y="14689"/>
                    <a:pt x="39755" y="14542"/>
                  </a:cubicBezTo>
                  <a:cubicBezTo>
                    <a:pt x="40237" y="14291"/>
                    <a:pt x="40697" y="14019"/>
                    <a:pt x="41220" y="13852"/>
                  </a:cubicBezTo>
                  <a:cubicBezTo>
                    <a:pt x="41367" y="13810"/>
                    <a:pt x="41534" y="13642"/>
                    <a:pt x="41618" y="13517"/>
                  </a:cubicBezTo>
                  <a:cubicBezTo>
                    <a:pt x="41806" y="13078"/>
                    <a:pt x="41660" y="12513"/>
                    <a:pt x="41241" y="12241"/>
                  </a:cubicBezTo>
                  <a:cubicBezTo>
                    <a:pt x="40927" y="11989"/>
                    <a:pt x="40592" y="11780"/>
                    <a:pt x="40279" y="11550"/>
                  </a:cubicBezTo>
                  <a:cubicBezTo>
                    <a:pt x="40069" y="11404"/>
                    <a:pt x="39860" y="11257"/>
                    <a:pt x="39567" y="11215"/>
                  </a:cubicBezTo>
                  <a:cubicBezTo>
                    <a:pt x="39295" y="11153"/>
                    <a:pt x="39065" y="11027"/>
                    <a:pt x="38835" y="10901"/>
                  </a:cubicBezTo>
                  <a:cubicBezTo>
                    <a:pt x="38563" y="10734"/>
                    <a:pt x="38500" y="10483"/>
                    <a:pt x="38521" y="10190"/>
                  </a:cubicBezTo>
                  <a:cubicBezTo>
                    <a:pt x="38563" y="9939"/>
                    <a:pt x="38709" y="9751"/>
                    <a:pt x="38981" y="9730"/>
                  </a:cubicBezTo>
                  <a:cubicBezTo>
                    <a:pt x="39295" y="9688"/>
                    <a:pt x="39546" y="9520"/>
                    <a:pt x="39755" y="9311"/>
                  </a:cubicBezTo>
                  <a:cubicBezTo>
                    <a:pt x="39986" y="9102"/>
                    <a:pt x="40279" y="8893"/>
                    <a:pt x="40530" y="8704"/>
                  </a:cubicBezTo>
                  <a:cubicBezTo>
                    <a:pt x="40697" y="8579"/>
                    <a:pt x="40864" y="8474"/>
                    <a:pt x="41032" y="8307"/>
                  </a:cubicBezTo>
                  <a:cubicBezTo>
                    <a:pt x="41220" y="8119"/>
                    <a:pt x="41283" y="7909"/>
                    <a:pt x="41157" y="7658"/>
                  </a:cubicBezTo>
                  <a:cubicBezTo>
                    <a:pt x="40864" y="7031"/>
                    <a:pt x="40592" y="6403"/>
                    <a:pt x="39797" y="6235"/>
                  </a:cubicBezTo>
                  <a:cubicBezTo>
                    <a:pt x="39755" y="6235"/>
                    <a:pt x="39693" y="6194"/>
                    <a:pt x="39651" y="6173"/>
                  </a:cubicBezTo>
                  <a:cubicBezTo>
                    <a:pt x="39128" y="5880"/>
                    <a:pt x="38605" y="5775"/>
                    <a:pt x="37998" y="5775"/>
                  </a:cubicBezTo>
                  <a:cubicBezTo>
                    <a:pt x="37266" y="5775"/>
                    <a:pt x="36554" y="5754"/>
                    <a:pt x="35822" y="5712"/>
                  </a:cubicBezTo>
                  <a:cubicBezTo>
                    <a:pt x="35529" y="5712"/>
                    <a:pt x="35278" y="5608"/>
                    <a:pt x="35173" y="5336"/>
                  </a:cubicBezTo>
                  <a:cubicBezTo>
                    <a:pt x="35069" y="5064"/>
                    <a:pt x="35110" y="4813"/>
                    <a:pt x="35299" y="4562"/>
                  </a:cubicBezTo>
                  <a:cubicBezTo>
                    <a:pt x="35424" y="4436"/>
                    <a:pt x="35571" y="4331"/>
                    <a:pt x="35675" y="4185"/>
                  </a:cubicBezTo>
                  <a:cubicBezTo>
                    <a:pt x="35780" y="3997"/>
                    <a:pt x="35906" y="3808"/>
                    <a:pt x="35926" y="3620"/>
                  </a:cubicBezTo>
                  <a:cubicBezTo>
                    <a:pt x="36031" y="2971"/>
                    <a:pt x="35947" y="2302"/>
                    <a:pt x="35675" y="1695"/>
                  </a:cubicBezTo>
                  <a:cubicBezTo>
                    <a:pt x="35424" y="1151"/>
                    <a:pt x="35006" y="795"/>
                    <a:pt x="34336" y="774"/>
                  </a:cubicBezTo>
                  <a:cubicBezTo>
                    <a:pt x="33290" y="733"/>
                    <a:pt x="32432" y="1214"/>
                    <a:pt x="31512" y="1570"/>
                  </a:cubicBezTo>
                  <a:cubicBezTo>
                    <a:pt x="31407" y="1590"/>
                    <a:pt x="31323" y="1716"/>
                    <a:pt x="31240" y="1800"/>
                  </a:cubicBezTo>
                  <a:cubicBezTo>
                    <a:pt x="30026" y="2867"/>
                    <a:pt x="29105" y="4206"/>
                    <a:pt x="28247" y="5587"/>
                  </a:cubicBezTo>
                  <a:cubicBezTo>
                    <a:pt x="28017" y="6005"/>
                    <a:pt x="27829" y="6445"/>
                    <a:pt x="27871" y="7031"/>
                  </a:cubicBezTo>
                  <a:close/>
                  <a:moveTo>
                    <a:pt x="38228" y="24795"/>
                  </a:moveTo>
                  <a:cubicBezTo>
                    <a:pt x="38416" y="24795"/>
                    <a:pt x="38542" y="24837"/>
                    <a:pt x="38626" y="24795"/>
                  </a:cubicBezTo>
                  <a:cubicBezTo>
                    <a:pt x="39023" y="24606"/>
                    <a:pt x="39463" y="24418"/>
                    <a:pt x="39755" y="24062"/>
                  </a:cubicBezTo>
                  <a:cubicBezTo>
                    <a:pt x="40007" y="23749"/>
                    <a:pt x="40216" y="23351"/>
                    <a:pt x="40530" y="23079"/>
                  </a:cubicBezTo>
                  <a:cubicBezTo>
                    <a:pt x="41116" y="22535"/>
                    <a:pt x="41262" y="21886"/>
                    <a:pt x="41220" y="21133"/>
                  </a:cubicBezTo>
                  <a:cubicBezTo>
                    <a:pt x="41178" y="20840"/>
                    <a:pt x="41241" y="20526"/>
                    <a:pt x="41241" y="20233"/>
                  </a:cubicBezTo>
                  <a:cubicBezTo>
                    <a:pt x="41241" y="20087"/>
                    <a:pt x="41178" y="19878"/>
                    <a:pt x="41116" y="19731"/>
                  </a:cubicBezTo>
                  <a:cubicBezTo>
                    <a:pt x="40885" y="19417"/>
                    <a:pt x="40592" y="19166"/>
                    <a:pt x="40320" y="18873"/>
                  </a:cubicBezTo>
                  <a:cubicBezTo>
                    <a:pt x="40174" y="18727"/>
                    <a:pt x="39965" y="18643"/>
                    <a:pt x="39755" y="18748"/>
                  </a:cubicBezTo>
                  <a:cubicBezTo>
                    <a:pt x="39170" y="19041"/>
                    <a:pt x="38500" y="19145"/>
                    <a:pt x="37977" y="19731"/>
                  </a:cubicBezTo>
                  <a:cubicBezTo>
                    <a:pt x="38082" y="20526"/>
                    <a:pt x="38207" y="21342"/>
                    <a:pt x="38270" y="22179"/>
                  </a:cubicBezTo>
                  <a:cubicBezTo>
                    <a:pt x="38291" y="23016"/>
                    <a:pt x="38228" y="23895"/>
                    <a:pt x="38228" y="24795"/>
                  </a:cubicBezTo>
                  <a:close/>
                  <a:moveTo>
                    <a:pt x="1821" y="25548"/>
                  </a:moveTo>
                  <a:cubicBezTo>
                    <a:pt x="1402" y="26029"/>
                    <a:pt x="1361" y="26636"/>
                    <a:pt x="1172" y="27222"/>
                  </a:cubicBezTo>
                  <a:cubicBezTo>
                    <a:pt x="1068" y="27578"/>
                    <a:pt x="1193" y="27912"/>
                    <a:pt x="1465" y="28205"/>
                  </a:cubicBezTo>
                  <a:cubicBezTo>
                    <a:pt x="1926" y="28791"/>
                    <a:pt x="2532" y="29147"/>
                    <a:pt x="3244" y="29356"/>
                  </a:cubicBezTo>
                  <a:cubicBezTo>
                    <a:pt x="3579" y="29461"/>
                    <a:pt x="3892" y="29670"/>
                    <a:pt x="4311" y="29461"/>
                  </a:cubicBezTo>
                  <a:cubicBezTo>
                    <a:pt x="4102" y="29105"/>
                    <a:pt x="3913" y="28707"/>
                    <a:pt x="3746" y="28373"/>
                  </a:cubicBezTo>
                  <a:cubicBezTo>
                    <a:pt x="3390" y="27745"/>
                    <a:pt x="3055" y="27117"/>
                    <a:pt x="2930" y="26385"/>
                  </a:cubicBezTo>
                  <a:cubicBezTo>
                    <a:pt x="2888" y="26176"/>
                    <a:pt x="2763" y="25987"/>
                    <a:pt x="2700" y="25799"/>
                  </a:cubicBezTo>
                  <a:cubicBezTo>
                    <a:pt x="2595" y="25569"/>
                    <a:pt x="2407" y="25506"/>
                    <a:pt x="2198" y="25506"/>
                  </a:cubicBezTo>
                  <a:cubicBezTo>
                    <a:pt x="2072" y="25527"/>
                    <a:pt x="1967" y="25548"/>
                    <a:pt x="1821" y="25548"/>
                  </a:cubicBezTo>
                  <a:close/>
                  <a:moveTo>
                    <a:pt x="30842" y="65282"/>
                  </a:moveTo>
                  <a:cubicBezTo>
                    <a:pt x="31072" y="65847"/>
                    <a:pt x="31595" y="66119"/>
                    <a:pt x="32139" y="66223"/>
                  </a:cubicBezTo>
                  <a:cubicBezTo>
                    <a:pt x="32955" y="66370"/>
                    <a:pt x="33771" y="66391"/>
                    <a:pt x="34525" y="65910"/>
                  </a:cubicBezTo>
                  <a:cubicBezTo>
                    <a:pt x="34190" y="65303"/>
                    <a:pt x="33625" y="65073"/>
                    <a:pt x="33039" y="64989"/>
                  </a:cubicBezTo>
                  <a:cubicBezTo>
                    <a:pt x="32474" y="64905"/>
                    <a:pt x="31909" y="64926"/>
                    <a:pt x="31323" y="64926"/>
                  </a:cubicBezTo>
                  <a:cubicBezTo>
                    <a:pt x="31114" y="64968"/>
                    <a:pt x="30947" y="65031"/>
                    <a:pt x="30842" y="65282"/>
                  </a:cubicBezTo>
                  <a:close/>
                  <a:moveTo>
                    <a:pt x="19690" y="65847"/>
                  </a:moveTo>
                  <a:cubicBezTo>
                    <a:pt x="19229" y="65721"/>
                    <a:pt x="18811" y="65659"/>
                    <a:pt x="18413" y="66014"/>
                  </a:cubicBezTo>
                  <a:cubicBezTo>
                    <a:pt x="18288" y="66119"/>
                    <a:pt x="18100" y="66182"/>
                    <a:pt x="17932" y="66244"/>
                  </a:cubicBezTo>
                  <a:cubicBezTo>
                    <a:pt x="17472" y="66349"/>
                    <a:pt x="17242" y="66642"/>
                    <a:pt x="17179" y="67123"/>
                  </a:cubicBezTo>
                  <a:cubicBezTo>
                    <a:pt x="17723" y="67186"/>
                    <a:pt x="18246" y="67332"/>
                    <a:pt x="18727" y="66977"/>
                  </a:cubicBezTo>
                  <a:cubicBezTo>
                    <a:pt x="19125" y="66705"/>
                    <a:pt x="19564" y="66433"/>
                    <a:pt x="19690" y="65847"/>
                  </a:cubicBezTo>
                  <a:close/>
                  <a:moveTo>
                    <a:pt x="22535" y="39190"/>
                  </a:moveTo>
                  <a:cubicBezTo>
                    <a:pt x="22619" y="38918"/>
                    <a:pt x="22912" y="38646"/>
                    <a:pt x="22870" y="38249"/>
                  </a:cubicBezTo>
                  <a:cubicBezTo>
                    <a:pt x="22514" y="38290"/>
                    <a:pt x="22201" y="38332"/>
                    <a:pt x="21866" y="38353"/>
                  </a:cubicBezTo>
                  <a:cubicBezTo>
                    <a:pt x="21552" y="38395"/>
                    <a:pt x="21238" y="38353"/>
                    <a:pt x="20882" y="38353"/>
                  </a:cubicBezTo>
                  <a:cubicBezTo>
                    <a:pt x="21322" y="39065"/>
                    <a:pt x="21677" y="39253"/>
                    <a:pt x="22535" y="391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4"/>
            <p:cNvSpPr/>
            <p:nvPr/>
          </p:nvSpPr>
          <p:spPr>
            <a:xfrm>
              <a:off x="7293838" y="2999390"/>
              <a:ext cx="434147" cy="295358"/>
            </a:xfrm>
            <a:custGeom>
              <a:rect b="b" l="l" r="r" t="t"/>
              <a:pathLst>
                <a:path extrusionOk="0" h="9751" w="14333">
                  <a:moveTo>
                    <a:pt x="0" y="3620"/>
                  </a:moveTo>
                  <a:cubicBezTo>
                    <a:pt x="921" y="2950"/>
                    <a:pt x="1821" y="2553"/>
                    <a:pt x="2804" y="2176"/>
                  </a:cubicBezTo>
                  <a:cubicBezTo>
                    <a:pt x="3662" y="1862"/>
                    <a:pt x="4562" y="1548"/>
                    <a:pt x="5419" y="1214"/>
                  </a:cubicBezTo>
                  <a:cubicBezTo>
                    <a:pt x="5775" y="1088"/>
                    <a:pt x="6152" y="1004"/>
                    <a:pt x="6528" y="1004"/>
                  </a:cubicBezTo>
                  <a:cubicBezTo>
                    <a:pt x="6905" y="1004"/>
                    <a:pt x="7240" y="963"/>
                    <a:pt x="7575" y="858"/>
                  </a:cubicBezTo>
                  <a:cubicBezTo>
                    <a:pt x="8244" y="691"/>
                    <a:pt x="8872" y="502"/>
                    <a:pt x="9520" y="544"/>
                  </a:cubicBezTo>
                  <a:cubicBezTo>
                    <a:pt x="9709" y="544"/>
                    <a:pt x="9876" y="502"/>
                    <a:pt x="10044" y="460"/>
                  </a:cubicBezTo>
                  <a:cubicBezTo>
                    <a:pt x="10483" y="335"/>
                    <a:pt x="10922" y="272"/>
                    <a:pt x="11383" y="293"/>
                  </a:cubicBezTo>
                  <a:cubicBezTo>
                    <a:pt x="11613" y="293"/>
                    <a:pt x="11885" y="335"/>
                    <a:pt x="12094" y="230"/>
                  </a:cubicBezTo>
                  <a:cubicBezTo>
                    <a:pt x="12638" y="0"/>
                    <a:pt x="13203" y="126"/>
                    <a:pt x="13789" y="147"/>
                  </a:cubicBezTo>
                  <a:cubicBezTo>
                    <a:pt x="14186" y="167"/>
                    <a:pt x="14333" y="314"/>
                    <a:pt x="14333" y="711"/>
                  </a:cubicBezTo>
                  <a:cubicBezTo>
                    <a:pt x="14333" y="1360"/>
                    <a:pt x="14333" y="1988"/>
                    <a:pt x="14186" y="2678"/>
                  </a:cubicBezTo>
                  <a:cubicBezTo>
                    <a:pt x="13977" y="3599"/>
                    <a:pt x="13580" y="4436"/>
                    <a:pt x="13245" y="5294"/>
                  </a:cubicBezTo>
                  <a:cubicBezTo>
                    <a:pt x="13036" y="5838"/>
                    <a:pt x="12743" y="6319"/>
                    <a:pt x="12303" y="6696"/>
                  </a:cubicBezTo>
                  <a:cubicBezTo>
                    <a:pt x="11613" y="7302"/>
                    <a:pt x="10985" y="7930"/>
                    <a:pt x="10336" y="8558"/>
                  </a:cubicBezTo>
                  <a:cubicBezTo>
                    <a:pt x="10044" y="8851"/>
                    <a:pt x="9730" y="9039"/>
                    <a:pt x="9332" y="9165"/>
                  </a:cubicBezTo>
                  <a:cubicBezTo>
                    <a:pt x="8746" y="9353"/>
                    <a:pt x="8160" y="9520"/>
                    <a:pt x="7512" y="9583"/>
                  </a:cubicBezTo>
                  <a:cubicBezTo>
                    <a:pt x="6884" y="9667"/>
                    <a:pt x="6277" y="9750"/>
                    <a:pt x="5629" y="9750"/>
                  </a:cubicBezTo>
                  <a:cubicBezTo>
                    <a:pt x="5252" y="9709"/>
                    <a:pt x="4917" y="9646"/>
                    <a:pt x="4603" y="9437"/>
                  </a:cubicBezTo>
                  <a:cubicBezTo>
                    <a:pt x="4206" y="9165"/>
                    <a:pt x="3787" y="8934"/>
                    <a:pt x="3369" y="8662"/>
                  </a:cubicBezTo>
                  <a:cubicBezTo>
                    <a:pt x="3222" y="8558"/>
                    <a:pt x="3055" y="8495"/>
                    <a:pt x="2929" y="8349"/>
                  </a:cubicBezTo>
                  <a:cubicBezTo>
                    <a:pt x="2281" y="7679"/>
                    <a:pt x="1611" y="7030"/>
                    <a:pt x="1025" y="6319"/>
                  </a:cubicBezTo>
                  <a:cubicBezTo>
                    <a:pt x="607" y="5880"/>
                    <a:pt x="419" y="5273"/>
                    <a:pt x="314" y="4687"/>
                  </a:cubicBezTo>
                  <a:cubicBezTo>
                    <a:pt x="377" y="4310"/>
                    <a:pt x="251" y="3996"/>
                    <a:pt x="0" y="3620"/>
                  </a:cubicBezTo>
                  <a:close/>
                  <a:moveTo>
                    <a:pt x="13412" y="1109"/>
                  </a:moveTo>
                  <a:cubicBezTo>
                    <a:pt x="13077" y="900"/>
                    <a:pt x="12784" y="983"/>
                    <a:pt x="12512" y="1067"/>
                  </a:cubicBezTo>
                  <a:cubicBezTo>
                    <a:pt x="12240" y="1109"/>
                    <a:pt x="11989" y="1193"/>
                    <a:pt x="11717" y="1193"/>
                  </a:cubicBezTo>
                  <a:cubicBezTo>
                    <a:pt x="11173" y="1172"/>
                    <a:pt x="10650" y="1193"/>
                    <a:pt x="10127" y="1339"/>
                  </a:cubicBezTo>
                  <a:cubicBezTo>
                    <a:pt x="10002" y="1402"/>
                    <a:pt x="9834" y="1423"/>
                    <a:pt x="9688" y="1402"/>
                  </a:cubicBezTo>
                  <a:cubicBezTo>
                    <a:pt x="9081" y="1381"/>
                    <a:pt x="8474" y="1507"/>
                    <a:pt x="7909" y="1653"/>
                  </a:cubicBezTo>
                  <a:cubicBezTo>
                    <a:pt x="7449" y="1799"/>
                    <a:pt x="7031" y="1841"/>
                    <a:pt x="6570" y="1862"/>
                  </a:cubicBezTo>
                  <a:cubicBezTo>
                    <a:pt x="6256" y="1862"/>
                    <a:pt x="5922" y="1967"/>
                    <a:pt x="5587" y="2051"/>
                  </a:cubicBezTo>
                  <a:cubicBezTo>
                    <a:pt x="4708" y="2343"/>
                    <a:pt x="3850" y="2636"/>
                    <a:pt x="2950" y="2950"/>
                  </a:cubicBezTo>
                  <a:cubicBezTo>
                    <a:pt x="2385" y="3118"/>
                    <a:pt x="1862" y="3369"/>
                    <a:pt x="1360" y="3683"/>
                  </a:cubicBezTo>
                  <a:cubicBezTo>
                    <a:pt x="1235" y="4478"/>
                    <a:pt x="1444" y="5189"/>
                    <a:pt x="1904" y="5733"/>
                  </a:cubicBezTo>
                  <a:cubicBezTo>
                    <a:pt x="2762" y="6737"/>
                    <a:pt x="3641" y="7700"/>
                    <a:pt x="4813" y="8390"/>
                  </a:cubicBezTo>
                  <a:cubicBezTo>
                    <a:pt x="5482" y="8767"/>
                    <a:pt x="6152" y="8851"/>
                    <a:pt x="6842" y="8704"/>
                  </a:cubicBezTo>
                  <a:cubicBezTo>
                    <a:pt x="7135" y="8641"/>
                    <a:pt x="7428" y="8558"/>
                    <a:pt x="7742" y="8537"/>
                  </a:cubicBezTo>
                  <a:cubicBezTo>
                    <a:pt x="8621" y="8453"/>
                    <a:pt x="9416" y="8181"/>
                    <a:pt x="10044" y="7491"/>
                  </a:cubicBezTo>
                  <a:cubicBezTo>
                    <a:pt x="10336" y="7177"/>
                    <a:pt x="10650" y="6884"/>
                    <a:pt x="10964" y="6633"/>
                  </a:cubicBezTo>
                  <a:cubicBezTo>
                    <a:pt x="11717" y="6005"/>
                    <a:pt x="12345" y="5294"/>
                    <a:pt x="12575" y="4331"/>
                  </a:cubicBezTo>
                  <a:cubicBezTo>
                    <a:pt x="12596" y="4248"/>
                    <a:pt x="12659" y="4164"/>
                    <a:pt x="12680" y="4101"/>
                  </a:cubicBezTo>
                  <a:lnTo>
                    <a:pt x="13077" y="2908"/>
                  </a:lnTo>
                  <a:cubicBezTo>
                    <a:pt x="13119" y="2741"/>
                    <a:pt x="13119" y="2553"/>
                    <a:pt x="13203" y="2385"/>
                  </a:cubicBezTo>
                  <a:cubicBezTo>
                    <a:pt x="13475" y="1967"/>
                    <a:pt x="13454" y="1590"/>
                    <a:pt x="13412" y="110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4"/>
            <p:cNvSpPr/>
            <p:nvPr/>
          </p:nvSpPr>
          <p:spPr>
            <a:xfrm>
              <a:off x="7679791" y="2849183"/>
              <a:ext cx="133761" cy="104591"/>
            </a:xfrm>
            <a:custGeom>
              <a:rect b="b" l="l" r="r" t="t"/>
              <a:pathLst>
                <a:path extrusionOk="0" h="3453" w="4416">
                  <a:moveTo>
                    <a:pt x="461" y="1737"/>
                  </a:moveTo>
                  <a:cubicBezTo>
                    <a:pt x="335" y="1465"/>
                    <a:pt x="231" y="1256"/>
                    <a:pt x="147" y="1025"/>
                  </a:cubicBezTo>
                  <a:cubicBezTo>
                    <a:pt x="126" y="942"/>
                    <a:pt x="147" y="816"/>
                    <a:pt x="210" y="795"/>
                  </a:cubicBezTo>
                  <a:cubicBezTo>
                    <a:pt x="273" y="732"/>
                    <a:pt x="440" y="691"/>
                    <a:pt x="524" y="712"/>
                  </a:cubicBezTo>
                  <a:cubicBezTo>
                    <a:pt x="649" y="753"/>
                    <a:pt x="775" y="858"/>
                    <a:pt x="879" y="942"/>
                  </a:cubicBezTo>
                  <a:cubicBezTo>
                    <a:pt x="1151" y="858"/>
                    <a:pt x="1403" y="816"/>
                    <a:pt x="1695" y="732"/>
                  </a:cubicBezTo>
                  <a:cubicBezTo>
                    <a:pt x="1716" y="691"/>
                    <a:pt x="1779" y="607"/>
                    <a:pt x="1800" y="523"/>
                  </a:cubicBezTo>
                  <a:cubicBezTo>
                    <a:pt x="1884" y="335"/>
                    <a:pt x="1988" y="188"/>
                    <a:pt x="2072" y="0"/>
                  </a:cubicBezTo>
                  <a:cubicBezTo>
                    <a:pt x="2532" y="105"/>
                    <a:pt x="2386" y="502"/>
                    <a:pt x="2511" y="691"/>
                  </a:cubicBezTo>
                  <a:cubicBezTo>
                    <a:pt x="2846" y="921"/>
                    <a:pt x="3139" y="1130"/>
                    <a:pt x="3432" y="1339"/>
                  </a:cubicBezTo>
                  <a:cubicBezTo>
                    <a:pt x="3641" y="1256"/>
                    <a:pt x="3851" y="1151"/>
                    <a:pt x="4081" y="1067"/>
                  </a:cubicBezTo>
                  <a:cubicBezTo>
                    <a:pt x="4269" y="1025"/>
                    <a:pt x="4416" y="1256"/>
                    <a:pt x="4332" y="1423"/>
                  </a:cubicBezTo>
                  <a:cubicBezTo>
                    <a:pt x="4269" y="1569"/>
                    <a:pt x="4164" y="1737"/>
                    <a:pt x="4060" y="1862"/>
                  </a:cubicBezTo>
                  <a:cubicBezTo>
                    <a:pt x="3997" y="1946"/>
                    <a:pt x="3892" y="1967"/>
                    <a:pt x="3851" y="2009"/>
                  </a:cubicBezTo>
                  <a:cubicBezTo>
                    <a:pt x="3767" y="2072"/>
                    <a:pt x="3704" y="2113"/>
                    <a:pt x="3641" y="2197"/>
                  </a:cubicBezTo>
                  <a:cubicBezTo>
                    <a:pt x="3600" y="2427"/>
                    <a:pt x="3579" y="2699"/>
                    <a:pt x="3495" y="2909"/>
                  </a:cubicBezTo>
                  <a:cubicBezTo>
                    <a:pt x="3453" y="3013"/>
                    <a:pt x="3328" y="3118"/>
                    <a:pt x="3181" y="3160"/>
                  </a:cubicBezTo>
                  <a:cubicBezTo>
                    <a:pt x="3035" y="3222"/>
                    <a:pt x="2825" y="3055"/>
                    <a:pt x="2804" y="2867"/>
                  </a:cubicBezTo>
                  <a:cubicBezTo>
                    <a:pt x="2763" y="2657"/>
                    <a:pt x="2763" y="2448"/>
                    <a:pt x="2763" y="2260"/>
                  </a:cubicBezTo>
                  <a:cubicBezTo>
                    <a:pt x="2742" y="1862"/>
                    <a:pt x="2595" y="1695"/>
                    <a:pt x="2219" y="1674"/>
                  </a:cubicBezTo>
                  <a:cubicBezTo>
                    <a:pt x="2030" y="1653"/>
                    <a:pt x="1884" y="1695"/>
                    <a:pt x="1675" y="1695"/>
                  </a:cubicBezTo>
                  <a:cubicBezTo>
                    <a:pt x="1382" y="2218"/>
                    <a:pt x="879" y="2616"/>
                    <a:pt x="775" y="3243"/>
                  </a:cubicBezTo>
                  <a:cubicBezTo>
                    <a:pt x="754" y="3348"/>
                    <a:pt x="545" y="3453"/>
                    <a:pt x="440" y="3453"/>
                  </a:cubicBezTo>
                  <a:cubicBezTo>
                    <a:pt x="335" y="3453"/>
                    <a:pt x="147" y="3327"/>
                    <a:pt x="126" y="3201"/>
                  </a:cubicBezTo>
                  <a:cubicBezTo>
                    <a:pt x="1" y="2888"/>
                    <a:pt x="22" y="2532"/>
                    <a:pt x="189" y="2218"/>
                  </a:cubicBezTo>
                  <a:cubicBezTo>
                    <a:pt x="252" y="2093"/>
                    <a:pt x="335" y="1946"/>
                    <a:pt x="461" y="173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4"/>
            <p:cNvSpPr/>
            <p:nvPr/>
          </p:nvSpPr>
          <p:spPr>
            <a:xfrm>
              <a:off x="7191792" y="2946776"/>
              <a:ext cx="129308" cy="115375"/>
            </a:xfrm>
            <a:custGeom>
              <a:rect b="b" l="l" r="r" t="t"/>
              <a:pathLst>
                <a:path extrusionOk="0" h="3809" w="4269">
                  <a:moveTo>
                    <a:pt x="3578" y="419"/>
                  </a:moveTo>
                  <a:cubicBezTo>
                    <a:pt x="3871" y="607"/>
                    <a:pt x="3913" y="775"/>
                    <a:pt x="3809" y="984"/>
                  </a:cubicBezTo>
                  <a:cubicBezTo>
                    <a:pt x="3599" y="1381"/>
                    <a:pt x="3662" y="1716"/>
                    <a:pt x="3976" y="2072"/>
                  </a:cubicBezTo>
                  <a:cubicBezTo>
                    <a:pt x="4081" y="2197"/>
                    <a:pt x="4164" y="2386"/>
                    <a:pt x="4206" y="2532"/>
                  </a:cubicBezTo>
                  <a:cubicBezTo>
                    <a:pt x="4269" y="2741"/>
                    <a:pt x="4122" y="2972"/>
                    <a:pt x="3913" y="3034"/>
                  </a:cubicBezTo>
                  <a:cubicBezTo>
                    <a:pt x="3704" y="3076"/>
                    <a:pt x="3557" y="3013"/>
                    <a:pt x="3474" y="2846"/>
                  </a:cubicBezTo>
                  <a:cubicBezTo>
                    <a:pt x="3265" y="2448"/>
                    <a:pt x="2951" y="2135"/>
                    <a:pt x="2679" y="1758"/>
                  </a:cubicBezTo>
                  <a:cubicBezTo>
                    <a:pt x="2407" y="1800"/>
                    <a:pt x="2156" y="1863"/>
                    <a:pt x="1988" y="1904"/>
                  </a:cubicBezTo>
                  <a:cubicBezTo>
                    <a:pt x="1612" y="2323"/>
                    <a:pt x="1423" y="2741"/>
                    <a:pt x="1486" y="3244"/>
                  </a:cubicBezTo>
                  <a:cubicBezTo>
                    <a:pt x="1486" y="3327"/>
                    <a:pt x="1507" y="3453"/>
                    <a:pt x="1465" y="3495"/>
                  </a:cubicBezTo>
                  <a:cubicBezTo>
                    <a:pt x="1381" y="3599"/>
                    <a:pt x="1277" y="3746"/>
                    <a:pt x="1151" y="3767"/>
                  </a:cubicBezTo>
                  <a:cubicBezTo>
                    <a:pt x="984" y="3808"/>
                    <a:pt x="775" y="3683"/>
                    <a:pt x="733" y="3536"/>
                  </a:cubicBezTo>
                  <a:cubicBezTo>
                    <a:pt x="691" y="3390"/>
                    <a:pt x="670" y="3244"/>
                    <a:pt x="670" y="3076"/>
                  </a:cubicBezTo>
                  <a:cubicBezTo>
                    <a:pt x="670" y="2741"/>
                    <a:pt x="691" y="2428"/>
                    <a:pt x="691" y="2197"/>
                  </a:cubicBezTo>
                  <a:cubicBezTo>
                    <a:pt x="586" y="1758"/>
                    <a:pt x="0" y="1612"/>
                    <a:pt x="314" y="1067"/>
                  </a:cubicBezTo>
                  <a:cubicBezTo>
                    <a:pt x="586" y="1193"/>
                    <a:pt x="858" y="1298"/>
                    <a:pt x="1151" y="1444"/>
                  </a:cubicBezTo>
                  <a:cubicBezTo>
                    <a:pt x="1528" y="1193"/>
                    <a:pt x="1842" y="963"/>
                    <a:pt x="1737" y="440"/>
                  </a:cubicBezTo>
                  <a:cubicBezTo>
                    <a:pt x="1716" y="335"/>
                    <a:pt x="1842" y="210"/>
                    <a:pt x="1925" y="0"/>
                  </a:cubicBezTo>
                  <a:cubicBezTo>
                    <a:pt x="2302" y="335"/>
                    <a:pt x="2574" y="607"/>
                    <a:pt x="2930" y="879"/>
                  </a:cubicBezTo>
                  <a:cubicBezTo>
                    <a:pt x="3139" y="754"/>
                    <a:pt x="3348" y="607"/>
                    <a:pt x="3578" y="4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4"/>
            <p:cNvSpPr/>
            <p:nvPr/>
          </p:nvSpPr>
          <p:spPr>
            <a:xfrm>
              <a:off x="5757569" y="2624826"/>
              <a:ext cx="1026104" cy="697185"/>
            </a:xfrm>
            <a:custGeom>
              <a:rect b="b" l="l" r="r" t="t"/>
              <a:pathLst>
                <a:path extrusionOk="0" h="23017" w="33876">
                  <a:moveTo>
                    <a:pt x="13161" y="14814"/>
                  </a:moveTo>
                  <a:cubicBezTo>
                    <a:pt x="13140" y="14437"/>
                    <a:pt x="13140" y="14207"/>
                    <a:pt x="13119" y="13977"/>
                  </a:cubicBezTo>
                  <a:cubicBezTo>
                    <a:pt x="13078" y="13789"/>
                    <a:pt x="13078" y="13601"/>
                    <a:pt x="13057" y="13454"/>
                  </a:cubicBezTo>
                  <a:cubicBezTo>
                    <a:pt x="13015" y="13266"/>
                    <a:pt x="12847" y="13161"/>
                    <a:pt x="12638" y="13161"/>
                  </a:cubicBezTo>
                  <a:cubicBezTo>
                    <a:pt x="12450" y="13161"/>
                    <a:pt x="12282" y="13245"/>
                    <a:pt x="12220" y="13433"/>
                  </a:cubicBezTo>
                  <a:cubicBezTo>
                    <a:pt x="12136" y="13601"/>
                    <a:pt x="12136" y="13852"/>
                    <a:pt x="12115" y="14019"/>
                  </a:cubicBezTo>
                  <a:cubicBezTo>
                    <a:pt x="12010" y="14626"/>
                    <a:pt x="11927" y="15212"/>
                    <a:pt x="11822" y="15798"/>
                  </a:cubicBezTo>
                  <a:cubicBezTo>
                    <a:pt x="11718" y="16300"/>
                    <a:pt x="11508" y="16781"/>
                    <a:pt x="11194" y="17199"/>
                  </a:cubicBezTo>
                  <a:cubicBezTo>
                    <a:pt x="11048" y="17409"/>
                    <a:pt x="10881" y="17639"/>
                    <a:pt x="10776" y="17869"/>
                  </a:cubicBezTo>
                  <a:cubicBezTo>
                    <a:pt x="10525" y="18476"/>
                    <a:pt x="10086" y="18915"/>
                    <a:pt x="9583" y="19313"/>
                  </a:cubicBezTo>
                  <a:cubicBezTo>
                    <a:pt x="9060" y="19752"/>
                    <a:pt x="8495" y="20171"/>
                    <a:pt x="7951" y="20589"/>
                  </a:cubicBezTo>
                  <a:cubicBezTo>
                    <a:pt x="7700" y="20798"/>
                    <a:pt x="7386" y="20924"/>
                    <a:pt x="7261" y="21280"/>
                  </a:cubicBezTo>
                  <a:cubicBezTo>
                    <a:pt x="7198" y="21384"/>
                    <a:pt x="7093" y="21447"/>
                    <a:pt x="6989" y="21489"/>
                  </a:cubicBezTo>
                  <a:cubicBezTo>
                    <a:pt x="6424" y="21719"/>
                    <a:pt x="5817" y="21928"/>
                    <a:pt x="5210" y="22137"/>
                  </a:cubicBezTo>
                  <a:cubicBezTo>
                    <a:pt x="5127" y="22158"/>
                    <a:pt x="5001" y="22137"/>
                    <a:pt x="4938" y="22179"/>
                  </a:cubicBezTo>
                  <a:cubicBezTo>
                    <a:pt x="4373" y="22681"/>
                    <a:pt x="3662" y="22765"/>
                    <a:pt x="2930" y="22807"/>
                  </a:cubicBezTo>
                  <a:cubicBezTo>
                    <a:pt x="2783" y="22807"/>
                    <a:pt x="2616" y="22953"/>
                    <a:pt x="2469" y="23016"/>
                  </a:cubicBezTo>
                  <a:cubicBezTo>
                    <a:pt x="2407" y="22995"/>
                    <a:pt x="2323" y="22995"/>
                    <a:pt x="2302" y="22953"/>
                  </a:cubicBezTo>
                  <a:cubicBezTo>
                    <a:pt x="1946" y="22347"/>
                    <a:pt x="1423" y="21824"/>
                    <a:pt x="1067" y="21217"/>
                  </a:cubicBezTo>
                  <a:cubicBezTo>
                    <a:pt x="398" y="20024"/>
                    <a:pt x="0" y="18727"/>
                    <a:pt x="21" y="17367"/>
                  </a:cubicBezTo>
                  <a:cubicBezTo>
                    <a:pt x="63" y="16174"/>
                    <a:pt x="84" y="14961"/>
                    <a:pt x="126" y="13768"/>
                  </a:cubicBezTo>
                  <a:cubicBezTo>
                    <a:pt x="189" y="13036"/>
                    <a:pt x="293" y="12282"/>
                    <a:pt x="440" y="11550"/>
                  </a:cubicBezTo>
                  <a:cubicBezTo>
                    <a:pt x="628" y="10629"/>
                    <a:pt x="963" y="9772"/>
                    <a:pt x="1465" y="8955"/>
                  </a:cubicBezTo>
                  <a:cubicBezTo>
                    <a:pt x="2783" y="6800"/>
                    <a:pt x="4583" y="5231"/>
                    <a:pt x="6884" y="4248"/>
                  </a:cubicBezTo>
                  <a:cubicBezTo>
                    <a:pt x="8433" y="3599"/>
                    <a:pt x="10023" y="3034"/>
                    <a:pt x="11571" y="2406"/>
                  </a:cubicBezTo>
                  <a:cubicBezTo>
                    <a:pt x="11906" y="2281"/>
                    <a:pt x="12199" y="2281"/>
                    <a:pt x="12471" y="2511"/>
                  </a:cubicBezTo>
                  <a:cubicBezTo>
                    <a:pt x="12659" y="2657"/>
                    <a:pt x="12889" y="2762"/>
                    <a:pt x="13078" y="2867"/>
                  </a:cubicBezTo>
                  <a:cubicBezTo>
                    <a:pt x="13412" y="2448"/>
                    <a:pt x="13726" y="2072"/>
                    <a:pt x="14082" y="1674"/>
                  </a:cubicBezTo>
                  <a:cubicBezTo>
                    <a:pt x="14710" y="1005"/>
                    <a:pt x="15442" y="523"/>
                    <a:pt x="16384" y="419"/>
                  </a:cubicBezTo>
                  <a:cubicBezTo>
                    <a:pt x="17325" y="314"/>
                    <a:pt x="18288" y="147"/>
                    <a:pt x="19229" y="63"/>
                  </a:cubicBezTo>
                  <a:cubicBezTo>
                    <a:pt x="19857" y="0"/>
                    <a:pt x="20485" y="84"/>
                    <a:pt x="21112" y="63"/>
                  </a:cubicBezTo>
                  <a:cubicBezTo>
                    <a:pt x="22096" y="0"/>
                    <a:pt x="23037" y="314"/>
                    <a:pt x="24021" y="565"/>
                  </a:cubicBezTo>
                  <a:cubicBezTo>
                    <a:pt x="24167" y="586"/>
                    <a:pt x="24293" y="628"/>
                    <a:pt x="24439" y="691"/>
                  </a:cubicBezTo>
                  <a:cubicBezTo>
                    <a:pt x="25799" y="1297"/>
                    <a:pt x="27013" y="2051"/>
                    <a:pt x="28017" y="3181"/>
                  </a:cubicBezTo>
                  <a:cubicBezTo>
                    <a:pt x="28310" y="3494"/>
                    <a:pt x="28582" y="3766"/>
                    <a:pt x="28875" y="4080"/>
                  </a:cubicBezTo>
                  <a:cubicBezTo>
                    <a:pt x="29272" y="4541"/>
                    <a:pt x="29628" y="5022"/>
                    <a:pt x="30005" y="5482"/>
                  </a:cubicBezTo>
                  <a:cubicBezTo>
                    <a:pt x="30088" y="5587"/>
                    <a:pt x="30130" y="5691"/>
                    <a:pt x="30214" y="5754"/>
                  </a:cubicBezTo>
                  <a:cubicBezTo>
                    <a:pt x="30988" y="6570"/>
                    <a:pt x="31595" y="7491"/>
                    <a:pt x="32202" y="8432"/>
                  </a:cubicBezTo>
                  <a:cubicBezTo>
                    <a:pt x="32829" y="9416"/>
                    <a:pt x="33332" y="10462"/>
                    <a:pt x="33499" y="11655"/>
                  </a:cubicBezTo>
                  <a:cubicBezTo>
                    <a:pt x="33562" y="11906"/>
                    <a:pt x="33645" y="12178"/>
                    <a:pt x="33708" y="12429"/>
                  </a:cubicBezTo>
                  <a:cubicBezTo>
                    <a:pt x="33855" y="12826"/>
                    <a:pt x="33876" y="13182"/>
                    <a:pt x="33771" y="13601"/>
                  </a:cubicBezTo>
                  <a:cubicBezTo>
                    <a:pt x="33436" y="13642"/>
                    <a:pt x="33164" y="13433"/>
                    <a:pt x="32871" y="13266"/>
                  </a:cubicBezTo>
                  <a:cubicBezTo>
                    <a:pt x="31281" y="12345"/>
                    <a:pt x="29837" y="11194"/>
                    <a:pt x="28561" y="9897"/>
                  </a:cubicBezTo>
                  <a:cubicBezTo>
                    <a:pt x="28415" y="9709"/>
                    <a:pt x="28226" y="9562"/>
                    <a:pt x="28038" y="9395"/>
                  </a:cubicBezTo>
                  <a:cubicBezTo>
                    <a:pt x="27808" y="9207"/>
                    <a:pt x="27494" y="9353"/>
                    <a:pt x="27410" y="9667"/>
                  </a:cubicBezTo>
                  <a:cubicBezTo>
                    <a:pt x="27159" y="10650"/>
                    <a:pt x="27159" y="10629"/>
                    <a:pt x="26176" y="10650"/>
                  </a:cubicBezTo>
                  <a:cubicBezTo>
                    <a:pt x="24669" y="10671"/>
                    <a:pt x="23351" y="10127"/>
                    <a:pt x="22158" y="9290"/>
                  </a:cubicBezTo>
                  <a:cubicBezTo>
                    <a:pt x="20987" y="8474"/>
                    <a:pt x="19961" y="7512"/>
                    <a:pt x="19020" y="6466"/>
                  </a:cubicBezTo>
                  <a:cubicBezTo>
                    <a:pt x="18748" y="6173"/>
                    <a:pt x="18685" y="5859"/>
                    <a:pt x="18748" y="5482"/>
                  </a:cubicBezTo>
                  <a:cubicBezTo>
                    <a:pt x="18811" y="5126"/>
                    <a:pt x="18832" y="4771"/>
                    <a:pt x="18853" y="4394"/>
                  </a:cubicBezTo>
                  <a:cubicBezTo>
                    <a:pt x="18853" y="4290"/>
                    <a:pt x="18832" y="4143"/>
                    <a:pt x="18790" y="4059"/>
                  </a:cubicBezTo>
                  <a:cubicBezTo>
                    <a:pt x="18727" y="3976"/>
                    <a:pt x="18601" y="3934"/>
                    <a:pt x="18497" y="3913"/>
                  </a:cubicBezTo>
                  <a:cubicBezTo>
                    <a:pt x="18434" y="3913"/>
                    <a:pt x="18371" y="3976"/>
                    <a:pt x="18288" y="4038"/>
                  </a:cubicBezTo>
                  <a:cubicBezTo>
                    <a:pt x="18267" y="4059"/>
                    <a:pt x="18267" y="4080"/>
                    <a:pt x="18267" y="4122"/>
                  </a:cubicBezTo>
                  <a:cubicBezTo>
                    <a:pt x="18225" y="5085"/>
                    <a:pt x="17744" y="5963"/>
                    <a:pt x="17785" y="6947"/>
                  </a:cubicBezTo>
                  <a:cubicBezTo>
                    <a:pt x="17785" y="7198"/>
                    <a:pt x="17702" y="7470"/>
                    <a:pt x="17660" y="7721"/>
                  </a:cubicBezTo>
                  <a:cubicBezTo>
                    <a:pt x="17367" y="9144"/>
                    <a:pt x="16865" y="10462"/>
                    <a:pt x="16091" y="11696"/>
                  </a:cubicBezTo>
                  <a:cubicBezTo>
                    <a:pt x="15860" y="12031"/>
                    <a:pt x="15672" y="12429"/>
                    <a:pt x="15484" y="12805"/>
                  </a:cubicBezTo>
                  <a:cubicBezTo>
                    <a:pt x="14961" y="13789"/>
                    <a:pt x="14166" y="14291"/>
                    <a:pt x="13161" y="148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4"/>
            <p:cNvSpPr/>
            <p:nvPr/>
          </p:nvSpPr>
          <p:spPr>
            <a:xfrm>
              <a:off x="5894449" y="2848547"/>
              <a:ext cx="887315" cy="676255"/>
            </a:xfrm>
            <a:custGeom>
              <a:rect b="b" l="l" r="r" t="t"/>
              <a:pathLst>
                <a:path extrusionOk="0" h="22326" w="29294">
                  <a:moveTo>
                    <a:pt x="29189" y="7303"/>
                  </a:moveTo>
                  <a:cubicBezTo>
                    <a:pt x="29294" y="8035"/>
                    <a:pt x="29064" y="8600"/>
                    <a:pt x="28875" y="9207"/>
                  </a:cubicBezTo>
                  <a:cubicBezTo>
                    <a:pt x="28750" y="9625"/>
                    <a:pt x="28541" y="10044"/>
                    <a:pt x="28457" y="10483"/>
                  </a:cubicBezTo>
                  <a:cubicBezTo>
                    <a:pt x="28227" y="11550"/>
                    <a:pt x="27662" y="12471"/>
                    <a:pt x="26992" y="13329"/>
                  </a:cubicBezTo>
                  <a:cubicBezTo>
                    <a:pt x="26427" y="14061"/>
                    <a:pt x="25841" y="14793"/>
                    <a:pt x="25088" y="15379"/>
                  </a:cubicBezTo>
                  <a:cubicBezTo>
                    <a:pt x="24649" y="15735"/>
                    <a:pt x="24230" y="16111"/>
                    <a:pt x="23791" y="16509"/>
                  </a:cubicBezTo>
                  <a:cubicBezTo>
                    <a:pt x="22473" y="17681"/>
                    <a:pt x="21029" y="18643"/>
                    <a:pt x="19460" y="19438"/>
                  </a:cubicBezTo>
                  <a:cubicBezTo>
                    <a:pt x="18937" y="19689"/>
                    <a:pt x="18414" y="20003"/>
                    <a:pt x="17870" y="20275"/>
                  </a:cubicBezTo>
                  <a:cubicBezTo>
                    <a:pt x="17367" y="20505"/>
                    <a:pt x="16844" y="20736"/>
                    <a:pt x="16384" y="21028"/>
                  </a:cubicBezTo>
                  <a:cubicBezTo>
                    <a:pt x="16091" y="21175"/>
                    <a:pt x="15777" y="21238"/>
                    <a:pt x="15463" y="21321"/>
                  </a:cubicBezTo>
                  <a:cubicBezTo>
                    <a:pt x="14794" y="21468"/>
                    <a:pt x="14103" y="21698"/>
                    <a:pt x="13434" y="21970"/>
                  </a:cubicBezTo>
                  <a:cubicBezTo>
                    <a:pt x="13162" y="22075"/>
                    <a:pt x="12932" y="22158"/>
                    <a:pt x="12639" y="22116"/>
                  </a:cubicBezTo>
                  <a:cubicBezTo>
                    <a:pt x="12137" y="22096"/>
                    <a:pt x="11613" y="22054"/>
                    <a:pt x="11132" y="22012"/>
                  </a:cubicBezTo>
                  <a:cubicBezTo>
                    <a:pt x="10986" y="22012"/>
                    <a:pt x="10818" y="22012"/>
                    <a:pt x="10714" y="22096"/>
                  </a:cubicBezTo>
                  <a:cubicBezTo>
                    <a:pt x="10337" y="22326"/>
                    <a:pt x="9981" y="22284"/>
                    <a:pt x="9584" y="22263"/>
                  </a:cubicBezTo>
                  <a:cubicBezTo>
                    <a:pt x="8433" y="22158"/>
                    <a:pt x="7366" y="21782"/>
                    <a:pt x="6320" y="21342"/>
                  </a:cubicBezTo>
                  <a:cubicBezTo>
                    <a:pt x="5211" y="20903"/>
                    <a:pt x="4186" y="20338"/>
                    <a:pt x="3307" y="19564"/>
                  </a:cubicBezTo>
                  <a:cubicBezTo>
                    <a:pt x="3098" y="19375"/>
                    <a:pt x="2888" y="19229"/>
                    <a:pt x="2658" y="19062"/>
                  </a:cubicBezTo>
                  <a:cubicBezTo>
                    <a:pt x="1507" y="18329"/>
                    <a:pt x="838" y="17179"/>
                    <a:pt x="1" y="16111"/>
                  </a:cubicBezTo>
                  <a:cubicBezTo>
                    <a:pt x="419" y="15798"/>
                    <a:pt x="880" y="15609"/>
                    <a:pt x="1319" y="15463"/>
                  </a:cubicBezTo>
                  <a:cubicBezTo>
                    <a:pt x="3223" y="14793"/>
                    <a:pt x="4771" y="13580"/>
                    <a:pt x="6236" y="12220"/>
                  </a:cubicBezTo>
                  <a:cubicBezTo>
                    <a:pt x="6383" y="12073"/>
                    <a:pt x="6571" y="11927"/>
                    <a:pt x="6655" y="11738"/>
                  </a:cubicBezTo>
                  <a:cubicBezTo>
                    <a:pt x="7178" y="10692"/>
                    <a:pt x="7994" y="9813"/>
                    <a:pt x="8266" y="8663"/>
                  </a:cubicBezTo>
                  <a:cubicBezTo>
                    <a:pt x="8266" y="8621"/>
                    <a:pt x="8308" y="8600"/>
                    <a:pt x="8328" y="8516"/>
                  </a:cubicBezTo>
                  <a:cubicBezTo>
                    <a:pt x="9354" y="8558"/>
                    <a:pt x="10044" y="7847"/>
                    <a:pt x="10818" y="7261"/>
                  </a:cubicBezTo>
                  <a:cubicBezTo>
                    <a:pt x="11174" y="6989"/>
                    <a:pt x="11446" y="6528"/>
                    <a:pt x="11676" y="6110"/>
                  </a:cubicBezTo>
                  <a:cubicBezTo>
                    <a:pt x="12220" y="5147"/>
                    <a:pt x="12722" y="4164"/>
                    <a:pt x="13225" y="3160"/>
                  </a:cubicBezTo>
                  <a:cubicBezTo>
                    <a:pt x="13371" y="2867"/>
                    <a:pt x="13455" y="2532"/>
                    <a:pt x="13538" y="2218"/>
                  </a:cubicBezTo>
                  <a:cubicBezTo>
                    <a:pt x="13685" y="1486"/>
                    <a:pt x="13894" y="774"/>
                    <a:pt x="14061" y="84"/>
                  </a:cubicBezTo>
                  <a:cubicBezTo>
                    <a:pt x="14334" y="0"/>
                    <a:pt x="14417" y="209"/>
                    <a:pt x="14543" y="314"/>
                  </a:cubicBezTo>
                  <a:cubicBezTo>
                    <a:pt x="15317" y="1130"/>
                    <a:pt x="16154" y="1862"/>
                    <a:pt x="17054" y="2511"/>
                  </a:cubicBezTo>
                  <a:cubicBezTo>
                    <a:pt x="18037" y="3181"/>
                    <a:pt x="19041" y="3746"/>
                    <a:pt x="20234" y="3955"/>
                  </a:cubicBezTo>
                  <a:cubicBezTo>
                    <a:pt x="20862" y="4059"/>
                    <a:pt x="21489" y="4080"/>
                    <a:pt x="22117" y="4101"/>
                  </a:cubicBezTo>
                  <a:cubicBezTo>
                    <a:pt x="22536" y="4101"/>
                    <a:pt x="22954" y="3955"/>
                    <a:pt x="23226" y="3641"/>
                  </a:cubicBezTo>
                  <a:cubicBezTo>
                    <a:pt x="23331" y="3536"/>
                    <a:pt x="23414" y="3390"/>
                    <a:pt x="23498" y="3264"/>
                  </a:cubicBezTo>
                  <a:cubicBezTo>
                    <a:pt x="24461" y="4080"/>
                    <a:pt x="25318" y="4813"/>
                    <a:pt x="26218" y="5482"/>
                  </a:cubicBezTo>
                  <a:cubicBezTo>
                    <a:pt x="27139" y="6215"/>
                    <a:pt x="28101" y="6842"/>
                    <a:pt x="29189" y="7303"/>
                  </a:cubicBezTo>
                  <a:close/>
                  <a:moveTo>
                    <a:pt x="15442" y="18957"/>
                  </a:moveTo>
                  <a:cubicBezTo>
                    <a:pt x="15442" y="18957"/>
                    <a:pt x="15442" y="18978"/>
                    <a:pt x="15442" y="18957"/>
                  </a:cubicBezTo>
                  <a:cubicBezTo>
                    <a:pt x="15714" y="18978"/>
                    <a:pt x="15986" y="18978"/>
                    <a:pt x="16258" y="19020"/>
                  </a:cubicBezTo>
                  <a:cubicBezTo>
                    <a:pt x="16761" y="19062"/>
                    <a:pt x="17200" y="18936"/>
                    <a:pt x="17619" y="18622"/>
                  </a:cubicBezTo>
                  <a:cubicBezTo>
                    <a:pt x="18183" y="18204"/>
                    <a:pt x="18769" y="17764"/>
                    <a:pt x="19334" y="17346"/>
                  </a:cubicBezTo>
                  <a:cubicBezTo>
                    <a:pt x="19481" y="17241"/>
                    <a:pt x="19585" y="17074"/>
                    <a:pt x="19690" y="16927"/>
                  </a:cubicBezTo>
                  <a:cubicBezTo>
                    <a:pt x="20297" y="15902"/>
                    <a:pt x="20757" y="14772"/>
                    <a:pt x="21113" y="13621"/>
                  </a:cubicBezTo>
                  <a:cubicBezTo>
                    <a:pt x="21196" y="13329"/>
                    <a:pt x="21217" y="13057"/>
                    <a:pt x="21217" y="12743"/>
                  </a:cubicBezTo>
                  <a:cubicBezTo>
                    <a:pt x="21217" y="12638"/>
                    <a:pt x="21176" y="12492"/>
                    <a:pt x="21113" y="12387"/>
                  </a:cubicBezTo>
                  <a:cubicBezTo>
                    <a:pt x="21071" y="12261"/>
                    <a:pt x="20799" y="12261"/>
                    <a:pt x="20736" y="12366"/>
                  </a:cubicBezTo>
                  <a:cubicBezTo>
                    <a:pt x="20694" y="12408"/>
                    <a:pt x="20652" y="12471"/>
                    <a:pt x="20652" y="12533"/>
                  </a:cubicBezTo>
                  <a:cubicBezTo>
                    <a:pt x="20255" y="13412"/>
                    <a:pt x="19836" y="14333"/>
                    <a:pt x="19439" y="15212"/>
                  </a:cubicBezTo>
                  <a:cubicBezTo>
                    <a:pt x="19292" y="15526"/>
                    <a:pt x="19125" y="15881"/>
                    <a:pt x="18958" y="16153"/>
                  </a:cubicBezTo>
                  <a:cubicBezTo>
                    <a:pt x="18853" y="16342"/>
                    <a:pt x="18707" y="16509"/>
                    <a:pt x="18560" y="16635"/>
                  </a:cubicBezTo>
                  <a:cubicBezTo>
                    <a:pt x="18163" y="16948"/>
                    <a:pt x="17744" y="17262"/>
                    <a:pt x="17347" y="17576"/>
                  </a:cubicBezTo>
                  <a:cubicBezTo>
                    <a:pt x="16970" y="17890"/>
                    <a:pt x="16551" y="18078"/>
                    <a:pt x="16028" y="17995"/>
                  </a:cubicBezTo>
                  <a:cubicBezTo>
                    <a:pt x="15631" y="17932"/>
                    <a:pt x="15233" y="17974"/>
                    <a:pt x="14836" y="17974"/>
                  </a:cubicBezTo>
                  <a:cubicBezTo>
                    <a:pt x="14417" y="17974"/>
                    <a:pt x="14082" y="17827"/>
                    <a:pt x="13789" y="17513"/>
                  </a:cubicBezTo>
                  <a:cubicBezTo>
                    <a:pt x="13120" y="16781"/>
                    <a:pt x="12283" y="16132"/>
                    <a:pt x="11927" y="15107"/>
                  </a:cubicBezTo>
                  <a:lnTo>
                    <a:pt x="11865" y="14961"/>
                  </a:lnTo>
                  <a:cubicBezTo>
                    <a:pt x="11781" y="14835"/>
                    <a:pt x="11634" y="14730"/>
                    <a:pt x="11488" y="14793"/>
                  </a:cubicBezTo>
                  <a:cubicBezTo>
                    <a:pt x="11383" y="14877"/>
                    <a:pt x="11321" y="15002"/>
                    <a:pt x="11258" y="15149"/>
                  </a:cubicBezTo>
                  <a:cubicBezTo>
                    <a:pt x="11237" y="15212"/>
                    <a:pt x="11237" y="15316"/>
                    <a:pt x="11258" y="15400"/>
                  </a:cubicBezTo>
                  <a:cubicBezTo>
                    <a:pt x="11425" y="15902"/>
                    <a:pt x="11572" y="16362"/>
                    <a:pt x="11906" y="16760"/>
                  </a:cubicBezTo>
                  <a:cubicBezTo>
                    <a:pt x="12367" y="17283"/>
                    <a:pt x="12827" y="17785"/>
                    <a:pt x="13329" y="18287"/>
                  </a:cubicBezTo>
                  <a:cubicBezTo>
                    <a:pt x="13664" y="18643"/>
                    <a:pt x="14082" y="18852"/>
                    <a:pt x="14606" y="18852"/>
                  </a:cubicBezTo>
                  <a:cubicBezTo>
                    <a:pt x="14836" y="18936"/>
                    <a:pt x="15129" y="18957"/>
                    <a:pt x="15442" y="18957"/>
                  </a:cubicBezTo>
                  <a:close/>
                  <a:moveTo>
                    <a:pt x="8852" y="12366"/>
                  </a:moveTo>
                  <a:cubicBezTo>
                    <a:pt x="8852" y="12450"/>
                    <a:pt x="8852" y="12575"/>
                    <a:pt x="8872" y="12680"/>
                  </a:cubicBezTo>
                  <a:cubicBezTo>
                    <a:pt x="8935" y="13098"/>
                    <a:pt x="9333" y="13266"/>
                    <a:pt x="9668" y="12994"/>
                  </a:cubicBezTo>
                  <a:cubicBezTo>
                    <a:pt x="9793" y="12910"/>
                    <a:pt x="9898" y="12805"/>
                    <a:pt x="10002" y="12701"/>
                  </a:cubicBezTo>
                  <a:cubicBezTo>
                    <a:pt x="10379" y="12345"/>
                    <a:pt x="10379" y="12010"/>
                    <a:pt x="10002" y="11613"/>
                  </a:cubicBezTo>
                  <a:cubicBezTo>
                    <a:pt x="9793" y="11404"/>
                    <a:pt x="9542" y="11383"/>
                    <a:pt x="9249" y="11487"/>
                  </a:cubicBezTo>
                  <a:cubicBezTo>
                    <a:pt x="9019" y="11550"/>
                    <a:pt x="8935" y="11738"/>
                    <a:pt x="8914" y="11948"/>
                  </a:cubicBezTo>
                  <a:cubicBezTo>
                    <a:pt x="8914" y="12073"/>
                    <a:pt x="8872" y="12220"/>
                    <a:pt x="8852" y="12366"/>
                  </a:cubicBezTo>
                  <a:close/>
                  <a:moveTo>
                    <a:pt x="20548" y="8600"/>
                  </a:moveTo>
                  <a:lnTo>
                    <a:pt x="20548" y="8893"/>
                  </a:lnTo>
                  <a:cubicBezTo>
                    <a:pt x="20569" y="9332"/>
                    <a:pt x="20736" y="9541"/>
                    <a:pt x="21092" y="9541"/>
                  </a:cubicBezTo>
                  <a:cubicBezTo>
                    <a:pt x="21468" y="9562"/>
                    <a:pt x="21699" y="9353"/>
                    <a:pt x="21720" y="8935"/>
                  </a:cubicBezTo>
                  <a:cubicBezTo>
                    <a:pt x="21740" y="8725"/>
                    <a:pt x="21720" y="8516"/>
                    <a:pt x="21699" y="8307"/>
                  </a:cubicBezTo>
                  <a:cubicBezTo>
                    <a:pt x="21678" y="7993"/>
                    <a:pt x="21427" y="7826"/>
                    <a:pt x="21176" y="7826"/>
                  </a:cubicBezTo>
                  <a:cubicBezTo>
                    <a:pt x="20862" y="7784"/>
                    <a:pt x="20632" y="7993"/>
                    <a:pt x="20569" y="8349"/>
                  </a:cubicBezTo>
                  <a:cubicBezTo>
                    <a:pt x="20548" y="8453"/>
                    <a:pt x="20548" y="8516"/>
                    <a:pt x="20548" y="860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4"/>
            <p:cNvSpPr/>
            <p:nvPr/>
          </p:nvSpPr>
          <p:spPr>
            <a:xfrm>
              <a:off x="6124530" y="3417026"/>
              <a:ext cx="508933" cy="566635"/>
            </a:xfrm>
            <a:custGeom>
              <a:rect b="b" l="l" r="r" t="t"/>
              <a:pathLst>
                <a:path extrusionOk="0" h="18707" w="16802">
                  <a:moveTo>
                    <a:pt x="16718" y="8119"/>
                  </a:moveTo>
                  <a:cubicBezTo>
                    <a:pt x="16509" y="6843"/>
                    <a:pt x="16237" y="5587"/>
                    <a:pt x="16028" y="4290"/>
                  </a:cubicBezTo>
                  <a:cubicBezTo>
                    <a:pt x="15965" y="3872"/>
                    <a:pt x="15902" y="3453"/>
                    <a:pt x="15923" y="3035"/>
                  </a:cubicBezTo>
                  <a:cubicBezTo>
                    <a:pt x="15965" y="2428"/>
                    <a:pt x="15797" y="1884"/>
                    <a:pt x="15504" y="1382"/>
                  </a:cubicBezTo>
                  <a:cubicBezTo>
                    <a:pt x="15295" y="1026"/>
                    <a:pt x="15191" y="691"/>
                    <a:pt x="15191" y="294"/>
                  </a:cubicBezTo>
                  <a:cubicBezTo>
                    <a:pt x="15191" y="210"/>
                    <a:pt x="15128" y="126"/>
                    <a:pt x="15065" y="1"/>
                  </a:cubicBezTo>
                  <a:cubicBezTo>
                    <a:pt x="14877" y="105"/>
                    <a:pt x="14709" y="210"/>
                    <a:pt x="14521" y="294"/>
                  </a:cubicBezTo>
                  <a:cubicBezTo>
                    <a:pt x="13914" y="628"/>
                    <a:pt x="13328" y="1026"/>
                    <a:pt x="12743" y="1340"/>
                  </a:cubicBezTo>
                  <a:cubicBezTo>
                    <a:pt x="12240" y="1570"/>
                    <a:pt x="11989" y="1968"/>
                    <a:pt x="11927" y="2428"/>
                  </a:cubicBezTo>
                  <a:cubicBezTo>
                    <a:pt x="11843" y="3097"/>
                    <a:pt x="11529" y="3641"/>
                    <a:pt x="11215" y="4165"/>
                  </a:cubicBezTo>
                  <a:cubicBezTo>
                    <a:pt x="10692" y="5085"/>
                    <a:pt x="10587" y="5106"/>
                    <a:pt x="9562" y="5001"/>
                  </a:cubicBezTo>
                  <a:cubicBezTo>
                    <a:pt x="9227" y="4981"/>
                    <a:pt x="9018" y="4834"/>
                    <a:pt x="8872" y="4520"/>
                  </a:cubicBezTo>
                  <a:cubicBezTo>
                    <a:pt x="8704" y="4185"/>
                    <a:pt x="8495" y="3851"/>
                    <a:pt x="8307" y="3474"/>
                  </a:cubicBezTo>
                  <a:cubicBezTo>
                    <a:pt x="6821" y="3746"/>
                    <a:pt x="5419" y="4102"/>
                    <a:pt x="3976" y="4437"/>
                  </a:cubicBezTo>
                  <a:cubicBezTo>
                    <a:pt x="3662" y="5441"/>
                    <a:pt x="3327" y="6445"/>
                    <a:pt x="3034" y="7470"/>
                  </a:cubicBezTo>
                  <a:cubicBezTo>
                    <a:pt x="2825" y="8224"/>
                    <a:pt x="2595" y="8956"/>
                    <a:pt x="2281" y="9688"/>
                  </a:cubicBezTo>
                  <a:cubicBezTo>
                    <a:pt x="2134" y="10023"/>
                    <a:pt x="2030" y="10358"/>
                    <a:pt x="1967" y="10714"/>
                  </a:cubicBezTo>
                  <a:cubicBezTo>
                    <a:pt x="1716" y="11697"/>
                    <a:pt x="1486" y="12701"/>
                    <a:pt x="963" y="13580"/>
                  </a:cubicBezTo>
                  <a:cubicBezTo>
                    <a:pt x="816" y="13873"/>
                    <a:pt x="649" y="14187"/>
                    <a:pt x="628" y="14501"/>
                  </a:cubicBezTo>
                  <a:cubicBezTo>
                    <a:pt x="607" y="15045"/>
                    <a:pt x="460" y="15547"/>
                    <a:pt x="293" y="16070"/>
                  </a:cubicBezTo>
                  <a:cubicBezTo>
                    <a:pt x="188" y="16405"/>
                    <a:pt x="105" y="16740"/>
                    <a:pt x="0" y="17116"/>
                  </a:cubicBezTo>
                  <a:cubicBezTo>
                    <a:pt x="209" y="17242"/>
                    <a:pt x="398" y="17430"/>
                    <a:pt x="628" y="17451"/>
                  </a:cubicBezTo>
                  <a:cubicBezTo>
                    <a:pt x="1758" y="17660"/>
                    <a:pt x="2804" y="18183"/>
                    <a:pt x="3955" y="18162"/>
                  </a:cubicBezTo>
                  <a:cubicBezTo>
                    <a:pt x="4122" y="18162"/>
                    <a:pt x="4289" y="18246"/>
                    <a:pt x="4478" y="18267"/>
                  </a:cubicBezTo>
                  <a:cubicBezTo>
                    <a:pt x="4896" y="18309"/>
                    <a:pt x="5315" y="18413"/>
                    <a:pt x="5691" y="18434"/>
                  </a:cubicBezTo>
                  <a:cubicBezTo>
                    <a:pt x="7972" y="18518"/>
                    <a:pt x="10253" y="18539"/>
                    <a:pt x="12554" y="18644"/>
                  </a:cubicBezTo>
                  <a:cubicBezTo>
                    <a:pt x="13893" y="18706"/>
                    <a:pt x="15086" y="18351"/>
                    <a:pt x="16237" y="17744"/>
                  </a:cubicBezTo>
                  <a:cubicBezTo>
                    <a:pt x="16341" y="17158"/>
                    <a:pt x="16613" y="16719"/>
                    <a:pt x="16613" y="16133"/>
                  </a:cubicBezTo>
                  <a:cubicBezTo>
                    <a:pt x="16634" y="13831"/>
                    <a:pt x="16739" y="11509"/>
                    <a:pt x="16781" y="9207"/>
                  </a:cubicBezTo>
                  <a:cubicBezTo>
                    <a:pt x="16802" y="8893"/>
                    <a:pt x="16760" y="8517"/>
                    <a:pt x="16718" y="811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4"/>
            <p:cNvSpPr/>
            <p:nvPr/>
          </p:nvSpPr>
          <p:spPr>
            <a:xfrm>
              <a:off x="6106144" y="3989958"/>
              <a:ext cx="515930" cy="239594"/>
            </a:xfrm>
            <a:custGeom>
              <a:rect b="b" l="l" r="r" t="t"/>
              <a:pathLst>
                <a:path extrusionOk="0" h="7910" w="17033">
                  <a:moveTo>
                    <a:pt x="2051" y="1"/>
                  </a:moveTo>
                  <a:cubicBezTo>
                    <a:pt x="2574" y="126"/>
                    <a:pt x="3013" y="294"/>
                    <a:pt x="3495" y="377"/>
                  </a:cubicBezTo>
                  <a:cubicBezTo>
                    <a:pt x="3934" y="440"/>
                    <a:pt x="4373" y="440"/>
                    <a:pt x="4813" y="503"/>
                  </a:cubicBezTo>
                  <a:cubicBezTo>
                    <a:pt x="5294" y="545"/>
                    <a:pt x="5754" y="691"/>
                    <a:pt x="6236" y="712"/>
                  </a:cubicBezTo>
                  <a:cubicBezTo>
                    <a:pt x="8642" y="796"/>
                    <a:pt x="11027" y="838"/>
                    <a:pt x="13433" y="921"/>
                  </a:cubicBezTo>
                  <a:cubicBezTo>
                    <a:pt x="14103" y="942"/>
                    <a:pt x="14731" y="817"/>
                    <a:pt x="15379" y="649"/>
                  </a:cubicBezTo>
                  <a:cubicBezTo>
                    <a:pt x="15672" y="587"/>
                    <a:pt x="15965" y="503"/>
                    <a:pt x="16279" y="398"/>
                  </a:cubicBezTo>
                  <a:cubicBezTo>
                    <a:pt x="16363" y="691"/>
                    <a:pt x="16467" y="942"/>
                    <a:pt x="16509" y="1235"/>
                  </a:cubicBezTo>
                  <a:cubicBezTo>
                    <a:pt x="16572" y="1528"/>
                    <a:pt x="16530" y="1842"/>
                    <a:pt x="16593" y="2114"/>
                  </a:cubicBezTo>
                  <a:cubicBezTo>
                    <a:pt x="16697" y="2700"/>
                    <a:pt x="16823" y="3265"/>
                    <a:pt x="16928" y="3872"/>
                  </a:cubicBezTo>
                  <a:cubicBezTo>
                    <a:pt x="16948" y="4039"/>
                    <a:pt x="17032" y="4164"/>
                    <a:pt x="17011" y="4311"/>
                  </a:cubicBezTo>
                  <a:cubicBezTo>
                    <a:pt x="16969" y="5441"/>
                    <a:pt x="16948" y="6592"/>
                    <a:pt x="16928" y="7742"/>
                  </a:cubicBezTo>
                  <a:cubicBezTo>
                    <a:pt x="16132" y="7910"/>
                    <a:pt x="15379" y="7763"/>
                    <a:pt x="14647" y="7763"/>
                  </a:cubicBezTo>
                  <a:cubicBezTo>
                    <a:pt x="13894" y="7763"/>
                    <a:pt x="13161" y="7742"/>
                    <a:pt x="12408" y="7721"/>
                  </a:cubicBezTo>
                  <a:cubicBezTo>
                    <a:pt x="11885" y="7094"/>
                    <a:pt x="11780" y="6341"/>
                    <a:pt x="11529" y="5650"/>
                  </a:cubicBezTo>
                  <a:cubicBezTo>
                    <a:pt x="11404" y="5315"/>
                    <a:pt x="11362" y="4980"/>
                    <a:pt x="11257" y="4625"/>
                  </a:cubicBezTo>
                  <a:cubicBezTo>
                    <a:pt x="11174" y="4374"/>
                    <a:pt x="10985" y="4248"/>
                    <a:pt x="10734" y="4206"/>
                  </a:cubicBezTo>
                  <a:lnTo>
                    <a:pt x="8223" y="4144"/>
                  </a:lnTo>
                  <a:cubicBezTo>
                    <a:pt x="7951" y="4144"/>
                    <a:pt x="7742" y="4269"/>
                    <a:pt x="7617" y="4478"/>
                  </a:cubicBezTo>
                  <a:cubicBezTo>
                    <a:pt x="7428" y="4729"/>
                    <a:pt x="7198" y="5001"/>
                    <a:pt x="7114" y="5315"/>
                  </a:cubicBezTo>
                  <a:cubicBezTo>
                    <a:pt x="6926" y="5964"/>
                    <a:pt x="6570" y="6487"/>
                    <a:pt x="6089" y="7010"/>
                  </a:cubicBezTo>
                  <a:cubicBezTo>
                    <a:pt x="5545" y="6989"/>
                    <a:pt x="4980" y="7010"/>
                    <a:pt x="4415" y="6968"/>
                  </a:cubicBezTo>
                  <a:cubicBezTo>
                    <a:pt x="3955" y="6905"/>
                    <a:pt x="3474" y="6801"/>
                    <a:pt x="3034" y="6613"/>
                  </a:cubicBezTo>
                  <a:cubicBezTo>
                    <a:pt x="2051" y="6194"/>
                    <a:pt x="1026" y="5817"/>
                    <a:pt x="126" y="5232"/>
                  </a:cubicBezTo>
                  <a:cubicBezTo>
                    <a:pt x="84" y="5211"/>
                    <a:pt x="63" y="5127"/>
                    <a:pt x="0" y="5043"/>
                  </a:cubicBezTo>
                  <a:cubicBezTo>
                    <a:pt x="21" y="4980"/>
                    <a:pt x="63" y="4813"/>
                    <a:pt x="126" y="4771"/>
                  </a:cubicBezTo>
                  <a:cubicBezTo>
                    <a:pt x="398" y="4499"/>
                    <a:pt x="523" y="4185"/>
                    <a:pt x="586" y="3830"/>
                  </a:cubicBezTo>
                  <a:cubicBezTo>
                    <a:pt x="607" y="3579"/>
                    <a:pt x="733" y="3369"/>
                    <a:pt x="837" y="3160"/>
                  </a:cubicBezTo>
                  <a:cubicBezTo>
                    <a:pt x="1151" y="2470"/>
                    <a:pt x="1528" y="1779"/>
                    <a:pt x="1653" y="1005"/>
                  </a:cubicBezTo>
                  <a:cubicBezTo>
                    <a:pt x="1716" y="628"/>
                    <a:pt x="1863" y="377"/>
                    <a:pt x="2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4"/>
            <p:cNvSpPr/>
            <p:nvPr/>
          </p:nvSpPr>
          <p:spPr>
            <a:xfrm>
              <a:off x="6779850" y="2909368"/>
              <a:ext cx="74180" cy="164202"/>
            </a:xfrm>
            <a:custGeom>
              <a:rect b="b" l="l" r="r" t="t"/>
              <a:pathLst>
                <a:path extrusionOk="0" h="5421" w="2449">
                  <a:moveTo>
                    <a:pt x="753" y="5420"/>
                  </a:moveTo>
                  <a:cubicBezTo>
                    <a:pt x="565" y="5043"/>
                    <a:pt x="628" y="4667"/>
                    <a:pt x="628" y="4269"/>
                  </a:cubicBezTo>
                  <a:cubicBezTo>
                    <a:pt x="649" y="3370"/>
                    <a:pt x="544" y="2533"/>
                    <a:pt x="209" y="1738"/>
                  </a:cubicBezTo>
                  <a:cubicBezTo>
                    <a:pt x="21" y="1319"/>
                    <a:pt x="0" y="859"/>
                    <a:pt x="105" y="398"/>
                  </a:cubicBezTo>
                  <a:cubicBezTo>
                    <a:pt x="293" y="189"/>
                    <a:pt x="481" y="64"/>
                    <a:pt x="774" y="22"/>
                  </a:cubicBezTo>
                  <a:cubicBezTo>
                    <a:pt x="1339" y="1"/>
                    <a:pt x="1507" y="106"/>
                    <a:pt x="1716" y="650"/>
                  </a:cubicBezTo>
                  <a:cubicBezTo>
                    <a:pt x="1758" y="733"/>
                    <a:pt x="1758" y="838"/>
                    <a:pt x="1800" y="922"/>
                  </a:cubicBezTo>
                  <a:cubicBezTo>
                    <a:pt x="2448" y="1884"/>
                    <a:pt x="2155" y="2951"/>
                    <a:pt x="2030" y="3955"/>
                  </a:cubicBezTo>
                  <a:cubicBezTo>
                    <a:pt x="1967" y="4667"/>
                    <a:pt x="1569" y="5253"/>
                    <a:pt x="753" y="54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4"/>
            <p:cNvSpPr/>
            <p:nvPr/>
          </p:nvSpPr>
          <p:spPr>
            <a:xfrm>
              <a:off x="5777833" y="3320704"/>
              <a:ext cx="139485" cy="104591"/>
            </a:xfrm>
            <a:custGeom>
              <a:rect b="b" l="l" r="r" t="t"/>
              <a:pathLst>
                <a:path extrusionOk="0" h="3453" w="4605">
                  <a:moveTo>
                    <a:pt x="4604" y="3264"/>
                  </a:moveTo>
                  <a:cubicBezTo>
                    <a:pt x="3558" y="3453"/>
                    <a:pt x="2449" y="3348"/>
                    <a:pt x="1738" y="3034"/>
                  </a:cubicBezTo>
                  <a:cubicBezTo>
                    <a:pt x="1110" y="2762"/>
                    <a:pt x="670" y="2302"/>
                    <a:pt x="315" y="1716"/>
                  </a:cubicBezTo>
                  <a:cubicBezTo>
                    <a:pt x="1" y="1193"/>
                    <a:pt x="105" y="649"/>
                    <a:pt x="147" y="0"/>
                  </a:cubicBezTo>
                  <a:cubicBezTo>
                    <a:pt x="315" y="84"/>
                    <a:pt x="419" y="126"/>
                    <a:pt x="482" y="189"/>
                  </a:cubicBezTo>
                  <a:cubicBezTo>
                    <a:pt x="650" y="335"/>
                    <a:pt x="754" y="502"/>
                    <a:pt x="901" y="649"/>
                  </a:cubicBezTo>
                  <a:cubicBezTo>
                    <a:pt x="1528" y="1277"/>
                    <a:pt x="1905" y="1339"/>
                    <a:pt x="2763" y="837"/>
                  </a:cubicBezTo>
                  <a:cubicBezTo>
                    <a:pt x="3349" y="1611"/>
                    <a:pt x="3935" y="2407"/>
                    <a:pt x="4604" y="326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4"/>
            <p:cNvSpPr/>
            <p:nvPr/>
          </p:nvSpPr>
          <p:spPr>
            <a:xfrm>
              <a:off x="6554858" y="4508398"/>
              <a:ext cx="119797" cy="66577"/>
            </a:xfrm>
            <a:custGeom>
              <a:rect b="b" l="l" r="r" t="t"/>
              <a:pathLst>
                <a:path extrusionOk="0" h="2198" w="3955">
                  <a:moveTo>
                    <a:pt x="0" y="63"/>
                  </a:moveTo>
                  <a:cubicBezTo>
                    <a:pt x="1109" y="21"/>
                    <a:pt x="2155" y="0"/>
                    <a:pt x="3139" y="440"/>
                  </a:cubicBezTo>
                  <a:cubicBezTo>
                    <a:pt x="3432" y="565"/>
                    <a:pt x="3662" y="795"/>
                    <a:pt x="3955" y="1005"/>
                  </a:cubicBezTo>
                  <a:cubicBezTo>
                    <a:pt x="3955" y="1277"/>
                    <a:pt x="3913" y="1528"/>
                    <a:pt x="3913" y="1779"/>
                  </a:cubicBezTo>
                  <a:cubicBezTo>
                    <a:pt x="3850" y="1821"/>
                    <a:pt x="3808" y="1883"/>
                    <a:pt x="3766" y="1904"/>
                  </a:cubicBezTo>
                  <a:cubicBezTo>
                    <a:pt x="3076" y="2197"/>
                    <a:pt x="2386" y="2134"/>
                    <a:pt x="1779" y="1821"/>
                  </a:cubicBezTo>
                  <a:cubicBezTo>
                    <a:pt x="1151" y="1486"/>
                    <a:pt x="502" y="1067"/>
                    <a:pt x="42" y="440"/>
                  </a:cubicBezTo>
                  <a:cubicBezTo>
                    <a:pt x="21" y="356"/>
                    <a:pt x="21" y="251"/>
                    <a:pt x="0" y="6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4"/>
            <p:cNvSpPr/>
            <p:nvPr/>
          </p:nvSpPr>
          <p:spPr>
            <a:xfrm>
              <a:off x="6061770" y="4486196"/>
              <a:ext cx="77997" cy="77997"/>
            </a:xfrm>
            <a:custGeom>
              <a:rect b="b" l="l" r="r" t="t"/>
              <a:pathLst>
                <a:path extrusionOk="0" h="2575" w="2575">
                  <a:moveTo>
                    <a:pt x="63" y="2428"/>
                  </a:moveTo>
                  <a:cubicBezTo>
                    <a:pt x="1" y="1842"/>
                    <a:pt x="252" y="1486"/>
                    <a:pt x="566" y="1152"/>
                  </a:cubicBezTo>
                  <a:cubicBezTo>
                    <a:pt x="1444" y="210"/>
                    <a:pt x="1507" y="168"/>
                    <a:pt x="2511" y="1"/>
                  </a:cubicBezTo>
                  <a:cubicBezTo>
                    <a:pt x="2511" y="147"/>
                    <a:pt x="2574" y="273"/>
                    <a:pt x="2511" y="440"/>
                  </a:cubicBezTo>
                  <a:cubicBezTo>
                    <a:pt x="2365" y="1068"/>
                    <a:pt x="2030" y="1612"/>
                    <a:pt x="1612" y="2051"/>
                  </a:cubicBezTo>
                  <a:cubicBezTo>
                    <a:pt x="1235" y="2428"/>
                    <a:pt x="691" y="2574"/>
                    <a:pt x="63" y="242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4"/>
            <p:cNvSpPr/>
            <p:nvPr/>
          </p:nvSpPr>
          <p:spPr>
            <a:xfrm>
              <a:off x="6406559" y="3493083"/>
              <a:ext cx="43739" cy="46283"/>
            </a:xfrm>
            <a:custGeom>
              <a:rect b="b" l="l" r="r" t="t"/>
              <a:pathLst>
                <a:path extrusionOk="0" h="1528" w="1444">
                  <a:moveTo>
                    <a:pt x="0" y="775"/>
                  </a:moveTo>
                  <a:cubicBezTo>
                    <a:pt x="440" y="419"/>
                    <a:pt x="921" y="210"/>
                    <a:pt x="1444" y="1"/>
                  </a:cubicBezTo>
                  <a:cubicBezTo>
                    <a:pt x="1172" y="1047"/>
                    <a:pt x="1172" y="1047"/>
                    <a:pt x="628" y="1528"/>
                  </a:cubicBezTo>
                  <a:cubicBezTo>
                    <a:pt x="230" y="1319"/>
                    <a:pt x="230" y="1319"/>
                    <a:pt x="0" y="77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4"/>
            <p:cNvSpPr/>
            <p:nvPr/>
          </p:nvSpPr>
          <p:spPr>
            <a:xfrm>
              <a:off x="5994587" y="3250977"/>
              <a:ext cx="222480" cy="193977"/>
            </a:xfrm>
            <a:custGeom>
              <a:rect b="b" l="l" r="r" t="t"/>
              <a:pathLst>
                <a:path extrusionOk="0" h="6404" w="7345">
                  <a:moveTo>
                    <a:pt x="5085" y="252"/>
                  </a:moveTo>
                  <a:cubicBezTo>
                    <a:pt x="4709" y="105"/>
                    <a:pt x="4290" y="84"/>
                    <a:pt x="3872" y="126"/>
                  </a:cubicBezTo>
                  <a:cubicBezTo>
                    <a:pt x="3390" y="1"/>
                    <a:pt x="2867" y="1"/>
                    <a:pt x="2407" y="147"/>
                  </a:cubicBezTo>
                  <a:cubicBezTo>
                    <a:pt x="649" y="733"/>
                    <a:pt x="1" y="2951"/>
                    <a:pt x="775" y="4520"/>
                  </a:cubicBezTo>
                  <a:cubicBezTo>
                    <a:pt x="880" y="4813"/>
                    <a:pt x="1047" y="5064"/>
                    <a:pt x="1277" y="5273"/>
                  </a:cubicBezTo>
                  <a:cubicBezTo>
                    <a:pt x="1382" y="5378"/>
                    <a:pt x="1507" y="5462"/>
                    <a:pt x="1654" y="5545"/>
                  </a:cubicBezTo>
                  <a:cubicBezTo>
                    <a:pt x="2846" y="6403"/>
                    <a:pt x="4604" y="6006"/>
                    <a:pt x="5755" y="5064"/>
                  </a:cubicBezTo>
                  <a:cubicBezTo>
                    <a:pt x="7345" y="3704"/>
                    <a:pt x="7031" y="1068"/>
                    <a:pt x="5085" y="25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4"/>
            <p:cNvSpPr/>
            <p:nvPr/>
          </p:nvSpPr>
          <p:spPr>
            <a:xfrm>
              <a:off x="6545347" y="3050701"/>
              <a:ext cx="190161" cy="207911"/>
            </a:xfrm>
            <a:custGeom>
              <a:rect b="b" l="l" r="r" t="t"/>
              <a:pathLst>
                <a:path extrusionOk="0" h="6864" w="6278">
                  <a:moveTo>
                    <a:pt x="6194" y="2972"/>
                  </a:moveTo>
                  <a:cubicBezTo>
                    <a:pt x="6277" y="2093"/>
                    <a:pt x="5859" y="1194"/>
                    <a:pt x="4959" y="691"/>
                  </a:cubicBezTo>
                  <a:cubicBezTo>
                    <a:pt x="3683" y="1"/>
                    <a:pt x="1695" y="545"/>
                    <a:pt x="837" y="1696"/>
                  </a:cubicBezTo>
                  <a:cubicBezTo>
                    <a:pt x="0" y="2846"/>
                    <a:pt x="84" y="4458"/>
                    <a:pt x="963" y="5546"/>
                  </a:cubicBezTo>
                  <a:cubicBezTo>
                    <a:pt x="2072" y="6864"/>
                    <a:pt x="4185" y="6320"/>
                    <a:pt x="5315" y="5378"/>
                  </a:cubicBezTo>
                  <a:cubicBezTo>
                    <a:pt x="5901" y="4876"/>
                    <a:pt x="6215" y="4039"/>
                    <a:pt x="6194" y="3265"/>
                  </a:cubicBezTo>
                  <a:cubicBezTo>
                    <a:pt x="6215" y="3181"/>
                    <a:pt x="6215" y="3077"/>
                    <a:pt x="6194" y="297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4"/>
            <p:cNvSpPr/>
            <p:nvPr/>
          </p:nvSpPr>
          <p:spPr>
            <a:xfrm>
              <a:off x="6155577" y="3784623"/>
              <a:ext cx="484852" cy="119797"/>
            </a:xfrm>
            <a:custGeom>
              <a:rect b="b" l="l" r="r" t="t"/>
              <a:pathLst>
                <a:path extrusionOk="0" h="3955" w="16007">
                  <a:moveTo>
                    <a:pt x="15630" y="2281"/>
                  </a:moveTo>
                  <a:cubicBezTo>
                    <a:pt x="14814" y="1884"/>
                    <a:pt x="13684" y="2072"/>
                    <a:pt x="12785" y="2072"/>
                  </a:cubicBezTo>
                  <a:cubicBezTo>
                    <a:pt x="11404" y="2072"/>
                    <a:pt x="10044" y="2051"/>
                    <a:pt x="8684" y="1946"/>
                  </a:cubicBezTo>
                  <a:cubicBezTo>
                    <a:pt x="7135" y="1842"/>
                    <a:pt x="5629" y="1549"/>
                    <a:pt x="4164" y="1109"/>
                  </a:cubicBezTo>
                  <a:cubicBezTo>
                    <a:pt x="3055" y="796"/>
                    <a:pt x="2030" y="0"/>
                    <a:pt x="879" y="0"/>
                  </a:cubicBezTo>
                  <a:cubicBezTo>
                    <a:pt x="126" y="0"/>
                    <a:pt x="0" y="1109"/>
                    <a:pt x="712" y="1319"/>
                  </a:cubicBezTo>
                  <a:cubicBezTo>
                    <a:pt x="1716" y="1632"/>
                    <a:pt x="2658" y="2302"/>
                    <a:pt x="3704" y="2679"/>
                  </a:cubicBezTo>
                  <a:cubicBezTo>
                    <a:pt x="5148" y="3202"/>
                    <a:pt x="6696" y="3453"/>
                    <a:pt x="8202" y="3620"/>
                  </a:cubicBezTo>
                  <a:cubicBezTo>
                    <a:pt x="9730" y="3767"/>
                    <a:pt x="11278" y="3809"/>
                    <a:pt x="12785" y="3809"/>
                  </a:cubicBezTo>
                  <a:cubicBezTo>
                    <a:pt x="13915" y="3809"/>
                    <a:pt x="14898" y="3955"/>
                    <a:pt x="15777" y="3139"/>
                  </a:cubicBezTo>
                  <a:cubicBezTo>
                    <a:pt x="16007" y="2930"/>
                    <a:pt x="15986" y="2448"/>
                    <a:pt x="15630" y="22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4"/>
            <p:cNvSpPr/>
            <p:nvPr/>
          </p:nvSpPr>
          <p:spPr>
            <a:xfrm>
              <a:off x="6130225" y="3878431"/>
              <a:ext cx="493727" cy="129308"/>
            </a:xfrm>
            <a:custGeom>
              <a:rect b="b" l="l" r="r" t="t"/>
              <a:pathLst>
                <a:path extrusionOk="0" h="4269" w="16300">
                  <a:moveTo>
                    <a:pt x="15316" y="2072"/>
                  </a:moveTo>
                  <a:cubicBezTo>
                    <a:pt x="14605" y="2239"/>
                    <a:pt x="14040" y="2030"/>
                    <a:pt x="13329" y="2406"/>
                  </a:cubicBezTo>
                  <a:cubicBezTo>
                    <a:pt x="12848" y="2657"/>
                    <a:pt x="12136" y="2092"/>
                    <a:pt x="11550" y="2072"/>
                  </a:cubicBezTo>
                  <a:cubicBezTo>
                    <a:pt x="11299" y="2030"/>
                    <a:pt x="11006" y="1988"/>
                    <a:pt x="10755" y="2072"/>
                  </a:cubicBezTo>
                  <a:cubicBezTo>
                    <a:pt x="10065" y="2281"/>
                    <a:pt x="9835" y="1800"/>
                    <a:pt x="9249" y="1653"/>
                  </a:cubicBezTo>
                  <a:cubicBezTo>
                    <a:pt x="8516" y="1444"/>
                    <a:pt x="7972" y="1507"/>
                    <a:pt x="7261" y="1820"/>
                  </a:cubicBezTo>
                  <a:cubicBezTo>
                    <a:pt x="5964" y="2406"/>
                    <a:pt x="5106" y="356"/>
                    <a:pt x="3557" y="1193"/>
                  </a:cubicBezTo>
                  <a:cubicBezTo>
                    <a:pt x="2930" y="1507"/>
                    <a:pt x="2867" y="1235"/>
                    <a:pt x="2281" y="963"/>
                  </a:cubicBezTo>
                  <a:cubicBezTo>
                    <a:pt x="1988" y="837"/>
                    <a:pt x="1653" y="921"/>
                    <a:pt x="1360" y="1025"/>
                  </a:cubicBezTo>
                  <a:cubicBezTo>
                    <a:pt x="1298" y="963"/>
                    <a:pt x="1256" y="921"/>
                    <a:pt x="1172" y="816"/>
                  </a:cubicBezTo>
                  <a:cubicBezTo>
                    <a:pt x="1068" y="607"/>
                    <a:pt x="942" y="419"/>
                    <a:pt x="816" y="230"/>
                  </a:cubicBezTo>
                  <a:cubicBezTo>
                    <a:pt x="649" y="0"/>
                    <a:pt x="293" y="21"/>
                    <a:pt x="189" y="314"/>
                  </a:cubicBezTo>
                  <a:cubicBezTo>
                    <a:pt x="0" y="942"/>
                    <a:pt x="105" y="1800"/>
                    <a:pt x="607" y="2281"/>
                  </a:cubicBezTo>
                  <a:cubicBezTo>
                    <a:pt x="1088" y="2720"/>
                    <a:pt x="1695" y="2281"/>
                    <a:pt x="2218" y="2636"/>
                  </a:cubicBezTo>
                  <a:cubicBezTo>
                    <a:pt x="2846" y="3076"/>
                    <a:pt x="3432" y="2971"/>
                    <a:pt x="4060" y="2595"/>
                  </a:cubicBezTo>
                  <a:cubicBezTo>
                    <a:pt x="4645" y="2218"/>
                    <a:pt x="5545" y="3285"/>
                    <a:pt x="6089" y="3536"/>
                  </a:cubicBezTo>
                  <a:cubicBezTo>
                    <a:pt x="6403" y="3662"/>
                    <a:pt x="6822" y="3557"/>
                    <a:pt x="7135" y="3536"/>
                  </a:cubicBezTo>
                  <a:cubicBezTo>
                    <a:pt x="7324" y="3473"/>
                    <a:pt x="7512" y="3390"/>
                    <a:pt x="7658" y="3327"/>
                  </a:cubicBezTo>
                  <a:cubicBezTo>
                    <a:pt x="8307" y="3034"/>
                    <a:pt x="8726" y="3139"/>
                    <a:pt x="9311" y="3494"/>
                  </a:cubicBezTo>
                  <a:cubicBezTo>
                    <a:pt x="10065" y="3976"/>
                    <a:pt x="11236" y="3264"/>
                    <a:pt x="11822" y="3766"/>
                  </a:cubicBezTo>
                  <a:cubicBezTo>
                    <a:pt x="12429" y="4269"/>
                    <a:pt x="13203" y="4206"/>
                    <a:pt x="13852" y="3913"/>
                  </a:cubicBezTo>
                  <a:cubicBezTo>
                    <a:pt x="14731" y="3557"/>
                    <a:pt x="15463" y="3955"/>
                    <a:pt x="15986" y="2971"/>
                  </a:cubicBezTo>
                  <a:cubicBezTo>
                    <a:pt x="16300" y="2490"/>
                    <a:pt x="15881" y="1904"/>
                    <a:pt x="15316" y="20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4"/>
            <p:cNvSpPr/>
            <p:nvPr/>
          </p:nvSpPr>
          <p:spPr>
            <a:xfrm>
              <a:off x="5719525" y="2589962"/>
              <a:ext cx="1282812" cy="2013528"/>
            </a:xfrm>
            <a:custGeom>
              <a:rect b="b" l="l" r="r" t="t"/>
              <a:pathLst>
                <a:path extrusionOk="0" h="66475" w="42351">
                  <a:moveTo>
                    <a:pt x="34713" y="10127"/>
                  </a:moveTo>
                  <a:cubicBezTo>
                    <a:pt x="35257" y="10086"/>
                    <a:pt x="35697" y="10023"/>
                    <a:pt x="36178" y="10002"/>
                  </a:cubicBezTo>
                  <a:cubicBezTo>
                    <a:pt x="36785" y="9939"/>
                    <a:pt x="37119" y="10337"/>
                    <a:pt x="37350" y="10818"/>
                  </a:cubicBezTo>
                  <a:cubicBezTo>
                    <a:pt x="37454" y="11027"/>
                    <a:pt x="37496" y="11278"/>
                    <a:pt x="37642" y="11467"/>
                  </a:cubicBezTo>
                  <a:cubicBezTo>
                    <a:pt x="37956" y="11822"/>
                    <a:pt x="38019" y="12283"/>
                    <a:pt x="37977" y="12722"/>
                  </a:cubicBezTo>
                  <a:cubicBezTo>
                    <a:pt x="37956" y="13161"/>
                    <a:pt x="37956" y="13601"/>
                    <a:pt x="37956" y="14082"/>
                  </a:cubicBezTo>
                  <a:cubicBezTo>
                    <a:pt x="37977" y="14647"/>
                    <a:pt x="37789" y="15212"/>
                    <a:pt x="37559" y="15735"/>
                  </a:cubicBezTo>
                  <a:cubicBezTo>
                    <a:pt x="37412" y="16070"/>
                    <a:pt x="37203" y="16321"/>
                    <a:pt x="36847" y="16509"/>
                  </a:cubicBezTo>
                  <a:cubicBezTo>
                    <a:pt x="36513" y="16697"/>
                    <a:pt x="36262" y="16990"/>
                    <a:pt x="35948" y="17241"/>
                  </a:cubicBezTo>
                  <a:cubicBezTo>
                    <a:pt x="35864" y="17325"/>
                    <a:pt x="35759" y="17430"/>
                    <a:pt x="35738" y="17534"/>
                  </a:cubicBezTo>
                  <a:cubicBezTo>
                    <a:pt x="35571" y="18162"/>
                    <a:pt x="35215" y="18727"/>
                    <a:pt x="35132" y="19418"/>
                  </a:cubicBezTo>
                  <a:cubicBezTo>
                    <a:pt x="35027" y="20192"/>
                    <a:pt x="34776" y="20924"/>
                    <a:pt x="34274" y="21552"/>
                  </a:cubicBezTo>
                  <a:cubicBezTo>
                    <a:pt x="33897" y="22012"/>
                    <a:pt x="33583" y="22472"/>
                    <a:pt x="33249" y="22954"/>
                  </a:cubicBezTo>
                  <a:cubicBezTo>
                    <a:pt x="32600" y="23832"/>
                    <a:pt x="31763" y="24565"/>
                    <a:pt x="30905" y="25297"/>
                  </a:cubicBezTo>
                  <a:cubicBezTo>
                    <a:pt x="30528" y="25611"/>
                    <a:pt x="30194" y="25946"/>
                    <a:pt x="29796" y="26239"/>
                  </a:cubicBezTo>
                  <a:cubicBezTo>
                    <a:pt x="29461" y="26511"/>
                    <a:pt x="29399" y="26845"/>
                    <a:pt x="29545" y="27201"/>
                  </a:cubicBezTo>
                  <a:cubicBezTo>
                    <a:pt x="29650" y="27473"/>
                    <a:pt x="29796" y="27766"/>
                    <a:pt x="30005" y="27975"/>
                  </a:cubicBezTo>
                  <a:cubicBezTo>
                    <a:pt x="30466" y="28457"/>
                    <a:pt x="30989" y="28917"/>
                    <a:pt x="31512" y="29377"/>
                  </a:cubicBezTo>
                  <a:cubicBezTo>
                    <a:pt x="31784" y="29607"/>
                    <a:pt x="32077" y="29858"/>
                    <a:pt x="32286" y="30130"/>
                  </a:cubicBezTo>
                  <a:cubicBezTo>
                    <a:pt x="33144" y="31344"/>
                    <a:pt x="34211" y="32327"/>
                    <a:pt x="35257" y="33374"/>
                  </a:cubicBezTo>
                  <a:cubicBezTo>
                    <a:pt x="35655" y="33771"/>
                    <a:pt x="36073" y="34106"/>
                    <a:pt x="36429" y="34483"/>
                  </a:cubicBezTo>
                  <a:cubicBezTo>
                    <a:pt x="36743" y="34796"/>
                    <a:pt x="37119" y="35047"/>
                    <a:pt x="37538" y="35257"/>
                  </a:cubicBezTo>
                  <a:cubicBezTo>
                    <a:pt x="37747" y="35361"/>
                    <a:pt x="37977" y="35466"/>
                    <a:pt x="38145" y="35654"/>
                  </a:cubicBezTo>
                  <a:cubicBezTo>
                    <a:pt x="38521" y="36073"/>
                    <a:pt x="38982" y="36407"/>
                    <a:pt x="39505" y="36659"/>
                  </a:cubicBezTo>
                  <a:cubicBezTo>
                    <a:pt x="39839" y="36805"/>
                    <a:pt x="40091" y="37140"/>
                    <a:pt x="40363" y="37391"/>
                  </a:cubicBezTo>
                  <a:cubicBezTo>
                    <a:pt x="40781" y="37328"/>
                    <a:pt x="41200" y="37286"/>
                    <a:pt x="41618" y="37244"/>
                  </a:cubicBezTo>
                  <a:cubicBezTo>
                    <a:pt x="42016" y="37244"/>
                    <a:pt x="42246" y="37433"/>
                    <a:pt x="42183" y="37642"/>
                  </a:cubicBezTo>
                  <a:cubicBezTo>
                    <a:pt x="42141" y="37956"/>
                    <a:pt x="41911" y="37977"/>
                    <a:pt x="41639" y="37977"/>
                  </a:cubicBezTo>
                  <a:cubicBezTo>
                    <a:pt x="41534" y="37977"/>
                    <a:pt x="41430" y="38040"/>
                    <a:pt x="41325" y="38040"/>
                  </a:cubicBezTo>
                  <a:cubicBezTo>
                    <a:pt x="41241" y="38353"/>
                    <a:pt x="41409" y="38542"/>
                    <a:pt x="41555" y="38709"/>
                  </a:cubicBezTo>
                  <a:cubicBezTo>
                    <a:pt x="41764" y="38960"/>
                    <a:pt x="41974" y="39169"/>
                    <a:pt x="42162" y="39400"/>
                  </a:cubicBezTo>
                  <a:cubicBezTo>
                    <a:pt x="42350" y="39609"/>
                    <a:pt x="42350" y="39818"/>
                    <a:pt x="42267" y="40069"/>
                  </a:cubicBezTo>
                  <a:cubicBezTo>
                    <a:pt x="42162" y="40341"/>
                    <a:pt x="41911" y="40425"/>
                    <a:pt x="41723" y="40174"/>
                  </a:cubicBezTo>
                  <a:lnTo>
                    <a:pt x="40927" y="39316"/>
                  </a:lnTo>
                  <a:cubicBezTo>
                    <a:pt x="40865" y="39232"/>
                    <a:pt x="40760" y="39190"/>
                    <a:pt x="40614" y="39086"/>
                  </a:cubicBezTo>
                  <a:cubicBezTo>
                    <a:pt x="40488" y="39400"/>
                    <a:pt x="40551" y="39651"/>
                    <a:pt x="40509" y="39923"/>
                  </a:cubicBezTo>
                  <a:cubicBezTo>
                    <a:pt x="40488" y="40153"/>
                    <a:pt x="40488" y="40425"/>
                    <a:pt x="40446" y="40634"/>
                  </a:cubicBezTo>
                  <a:cubicBezTo>
                    <a:pt x="40404" y="40739"/>
                    <a:pt x="40237" y="40864"/>
                    <a:pt x="40091" y="40864"/>
                  </a:cubicBezTo>
                  <a:cubicBezTo>
                    <a:pt x="39965" y="40864"/>
                    <a:pt x="39777" y="40781"/>
                    <a:pt x="39735" y="40676"/>
                  </a:cubicBezTo>
                  <a:cubicBezTo>
                    <a:pt x="39651" y="40488"/>
                    <a:pt x="39567" y="40257"/>
                    <a:pt x="39630" y="40069"/>
                  </a:cubicBezTo>
                  <a:cubicBezTo>
                    <a:pt x="39735" y="39337"/>
                    <a:pt x="39463" y="38667"/>
                    <a:pt x="39442" y="37935"/>
                  </a:cubicBezTo>
                  <a:cubicBezTo>
                    <a:pt x="39442" y="37642"/>
                    <a:pt x="39212" y="37433"/>
                    <a:pt x="38940" y="37349"/>
                  </a:cubicBezTo>
                  <a:cubicBezTo>
                    <a:pt x="38396" y="37203"/>
                    <a:pt x="38040" y="36826"/>
                    <a:pt x="37642" y="36449"/>
                  </a:cubicBezTo>
                  <a:cubicBezTo>
                    <a:pt x="37517" y="36282"/>
                    <a:pt x="37329" y="36156"/>
                    <a:pt x="37140" y="36073"/>
                  </a:cubicBezTo>
                  <a:cubicBezTo>
                    <a:pt x="36596" y="35822"/>
                    <a:pt x="36157" y="35424"/>
                    <a:pt x="35697" y="35006"/>
                  </a:cubicBezTo>
                  <a:cubicBezTo>
                    <a:pt x="34546" y="33980"/>
                    <a:pt x="33500" y="32892"/>
                    <a:pt x="32453" y="31762"/>
                  </a:cubicBezTo>
                  <a:cubicBezTo>
                    <a:pt x="32244" y="31553"/>
                    <a:pt x="32077" y="31281"/>
                    <a:pt x="31888" y="31051"/>
                  </a:cubicBezTo>
                  <a:cubicBezTo>
                    <a:pt x="31679" y="30800"/>
                    <a:pt x="31512" y="30507"/>
                    <a:pt x="31282" y="30277"/>
                  </a:cubicBezTo>
                  <a:cubicBezTo>
                    <a:pt x="31031" y="30005"/>
                    <a:pt x="30738" y="29817"/>
                    <a:pt x="30445" y="29586"/>
                  </a:cubicBezTo>
                  <a:cubicBezTo>
                    <a:pt x="30236" y="30089"/>
                    <a:pt x="30215" y="30633"/>
                    <a:pt x="30361" y="31323"/>
                  </a:cubicBezTo>
                  <a:cubicBezTo>
                    <a:pt x="30570" y="32265"/>
                    <a:pt x="30759" y="33206"/>
                    <a:pt x="30968" y="34148"/>
                  </a:cubicBezTo>
                  <a:cubicBezTo>
                    <a:pt x="31240" y="35236"/>
                    <a:pt x="31303" y="36303"/>
                    <a:pt x="31282" y="37433"/>
                  </a:cubicBezTo>
                  <a:cubicBezTo>
                    <a:pt x="31198" y="39546"/>
                    <a:pt x="31177" y="41701"/>
                    <a:pt x="31093" y="43814"/>
                  </a:cubicBezTo>
                  <a:cubicBezTo>
                    <a:pt x="31072" y="44819"/>
                    <a:pt x="31072" y="44819"/>
                    <a:pt x="30508" y="45614"/>
                  </a:cubicBezTo>
                  <a:cubicBezTo>
                    <a:pt x="30361" y="45781"/>
                    <a:pt x="30256" y="45970"/>
                    <a:pt x="30110" y="46179"/>
                  </a:cubicBezTo>
                  <a:cubicBezTo>
                    <a:pt x="30361" y="46597"/>
                    <a:pt x="30424" y="47058"/>
                    <a:pt x="30403" y="47560"/>
                  </a:cubicBezTo>
                  <a:cubicBezTo>
                    <a:pt x="30361" y="47853"/>
                    <a:pt x="30361" y="48125"/>
                    <a:pt x="30528" y="48418"/>
                  </a:cubicBezTo>
                  <a:cubicBezTo>
                    <a:pt x="30612" y="48606"/>
                    <a:pt x="30612" y="48836"/>
                    <a:pt x="30633" y="49024"/>
                  </a:cubicBezTo>
                  <a:cubicBezTo>
                    <a:pt x="30654" y="49213"/>
                    <a:pt x="30612" y="49422"/>
                    <a:pt x="30654" y="49548"/>
                  </a:cubicBezTo>
                  <a:cubicBezTo>
                    <a:pt x="30926" y="50175"/>
                    <a:pt x="30842" y="50845"/>
                    <a:pt x="30821" y="51514"/>
                  </a:cubicBezTo>
                  <a:cubicBezTo>
                    <a:pt x="30780" y="52309"/>
                    <a:pt x="30780" y="53125"/>
                    <a:pt x="30738" y="53941"/>
                  </a:cubicBezTo>
                  <a:cubicBezTo>
                    <a:pt x="30717" y="54695"/>
                    <a:pt x="30340" y="55009"/>
                    <a:pt x="29608" y="55030"/>
                  </a:cubicBezTo>
                  <a:cubicBezTo>
                    <a:pt x="29273" y="55030"/>
                    <a:pt x="28959" y="55030"/>
                    <a:pt x="28624" y="55071"/>
                  </a:cubicBezTo>
                  <a:cubicBezTo>
                    <a:pt x="28603" y="55071"/>
                    <a:pt x="28562" y="55092"/>
                    <a:pt x="28499" y="55134"/>
                  </a:cubicBezTo>
                  <a:cubicBezTo>
                    <a:pt x="28499" y="55281"/>
                    <a:pt x="28499" y="55448"/>
                    <a:pt x="28457" y="55615"/>
                  </a:cubicBezTo>
                  <a:cubicBezTo>
                    <a:pt x="28436" y="56850"/>
                    <a:pt x="28436" y="58063"/>
                    <a:pt x="28415" y="59298"/>
                  </a:cubicBezTo>
                  <a:cubicBezTo>
                    <a:pt x="28415" y="59486"/>
                    <a:pt x="28415" y="59675"/>
                    <a:pt x="28352" y="59821"/>
                  </a:cubicBezTo>
                  <a:cubicBezTo>
                    <a:pt x="28039" y="60574"/>
                    <a:pt x="28143" y="61369"/>
                    <a:pt x="28122" y="62123"/>
                  </a:cubicBezTo>
                  <a:cubicBezTo>
                    <a:pt x="28436" y="62353"/>
                    <a:pt x="28771" y="62311"/>
                    <a:pt x="29085" y="62290"/>
                  </a:cubicBezTo>
                  <a:cubicBezTo>
                    <a:pt x="29838" y="62206"/>
                    <a:pt x="30508" y="62520"/>
                    <a:pt x="31177" y="62729"/>
                  </a:cubicBezTo>
                  <a:cubicBezTo>
                    <a:pt x="31637" y="62855"/>
                    <a:pt x="32014" y="63190"/>
                    <a:pt x="32328" y="63545"/>
                  </a:cubicBezTo>
                  <a:cubicBezTo>
                    <a:pt x="32851" y="64069"/>
                    <a:pt x="32558" y="64738"/>
                    <a:pt x="32537" y="65345"/>
                  </a:cubicBezTo>
                  <a:cubicBezTo>
                    <a:pt x="32537" y="65784"/>
                    <a:pt x="32202" y="66014"/>
                    <a:pt x="31805" y="66161"/>
                  </a:cubicBezTo>
                  <a:cubicBezTo>
                    <a:pt x="31491" y="66265"/>
                    <a:pt x="31177" y="66370"/>
                    <a:pt x="30842" y="66391"/>
                  </a:cubicBezTo>
                  <a:cubicBezTo>
                    <a:pt x="30110" y="66475"/>
                    <a:pt x="29399" y="66307"/>
                    <a:pt x="28729" y="66056"/>
                  </a:cubicBezTo>
                  <a:cubicBezTo>
                    <a:pt x="28666" y="66014"/>
                    <a:pt x="28583" y="66014"/>
                    <a:pt x="28562" y="65973"/>
                  </a:cubicBezTo>
                  <a:cubicBezTo>
                    <a:pt x="27955" y="65387"/>
                    <a:pt x="27202" y="65010"/>
                    <a:pt x="26679" y="64320"/>
                  </a:cubicBezTo>
                  <a:cubicBezTo>
                    <a:pt x="26532" y="64110"/>
                    <a:pt x="26448" y="63901"/>
                    <a:pt x="26448" y="63671"/>
                  </a:cubicBezTo>
                  <a:cubicBezTo>
                    <a:pt x="26448" y="63545"/>
                    <a:pt x="26490" y="63399"/>
                    <a:pt x="26469" y="63294"/>
                  </a:cubicBezTo>
                  <a:cubicBezTo>
                    <a:pt x="26323" y="62834"/>
                    <a:pt x="26469" y="62436"/>
                    <a:pt x="26783" y="62081"/>
                  </a:cubicBezTo>
                  <a:cubicBezTo>
                    <a:pt x="26992" y="61830"/>
                    <a:pt x="27055" y="61558"/>
                    <a:pt x="27055" y="61244"/>
                  </a:cubicBezTo>
                  <a:cubicBezTo>
                    <a:pt x="27055" y="60679"/>
                    <a:pt x="27076" y="60156"/>
                    <a:pt x="27285" y="59633"/>
                  </a:cubicBezTo>
                  <a:cubicBezTo>
                    <a:pt x="27369" y="59486"/>
                    <a:pt x="27369" y="59298"/>
                    <a:pt x="27369" y="59110"/>
                  </a:cubicBezTo>
                  <a:cubicBezTo>
                    <a:pt x="27432" y="57854"/>
                    <a:pt x="27495" y="56599"/>
                    <a:pt x="27578" y="55343"/>
                  </a:cubicBezTo>
                  <a:cubicBezTo>
                    <a:pt x="27578" y="55281"/>
                    <a:pt x="27536" y="55176"/>
                    <a:pt x="27515" y="55030"/>
                  </a:cubicBezTo>
                  <a:cubicBezTo>
                    <a:pt x="27369" y="55009"/>
                    <a:pt x="27181" y="54967"/>
                    <a:pt x="27013" y="54967"/>
                  </a:cubicBezTo>
                  <a:cubicBezTo>
                    <a:pt x="26281" y="54925"/>
                    <a:pt x="25590" y="54925"/>
                    <a:pt x="24858" y="54883"/>
                  </a:cubicBezTo>
                  <a:cubicBezTo>
                    <a:pt x="24251" y="54862"/>
                    <a:pt x="24230" y="54757"/>
                    <a:pt x="23979" y="54172"/>
                  </a:cubicBezTo>
                  <a:cubicBezTo>
                    <a:pt x="23666" y="53356"/>
                    <a:pt x="23394" y="52561"/>
                    <a:pt x="23142" y="51724"/>
                  </a:cubicBezTo>
                  <a:cubicBezTo>
                    <a:pt x="23122" y="51577"/>
                    <a:pt x="23017" y="51452"/>
                    <a:pt x="22912" y="51305"/>
                  </a:cubicBezTo>
                  <a:cubicBezTo>
                    <a:pt x="22494" y="51305"/>
                    <a:pt x="22075" y="51305"/>
                    <a:pt x="21657" y="51242"/>
                  </a:cubicBezTo>
                  <a:cubicBezTo>
                    <a:pt x="21259" y="51221"/>
                    <a:pt x="21029" y="51368"/>
                    <a:pt x="20841" y="51682"/>
                  </a:cubicBezTo>
                  <a:cubicBezTo>
                    <a:pt x="20736" y="51849"/>
                    <a:pt x="20694" y="52037"/>
                    <a:pt x="20611" y="52184"/>
                  </a:cubicBezTo>
                  <a:cubicBezTo>
                    <a:pt x="20422" y="52561"/>
                    <a:pt x="20360" y="52979"/>
                    <a:pt x="20046" y="53293"/>
                  </a:cubicBezTo>
                  <a:cubicBezTo>
                    <a:pt x="19941" y="53397"/>
                    <a:pt x="19941" y="53628"/>
                    <a:pt x="19857" y="53774"/>
                  </a:cubicBezTo>
                  <a:cubicBezTo>
                    <a:pt x="19627" y="54339"/>
                    <a:pt x="19167" y="54569"/>
                    <a:pt x="18623" y="54360"/>
                  </a:cubicBezTo>
                  <a:cubicBezTo>
                    <a:pt x="18288" y="54193"/>
                    <a:pt x="17953" y="54172"/>
                    <a:pt x="17577" y="54172"/>
                  </a:cubicBezTo>
                  <a:cubicBezTo>
                    <a:pt x="17033" y="54172"/>
                    <a:pt x="16510" y="54151"/>
                    <a:pt x="16007" y="53858"/>
                  </a:cubicBezTo>
                  <a:cubicBezTo>
                    <a:pt x="15924" y="53837"/>
                    <a:pt x="15819" y="53858"/>
                    <a:pt x="15694" y="53858"/>
                  </a:cubicBezTo>
                  <a:cubicBezTo>
                    <a:pt x="15694" y="54862"/>
                    <a:pt x="15715" y="55846"/>
                    <a:pt x="15715" y="56808"/>
                  </a:cubicBezTo>
                  <a:cubicBezTo>
                    <a:pt x="15715" y="57373"/>
                    <a:pt x="15694" y="57896"/>
                    <a:pt x="15715" y="58440"/>
                  </a:cubicBezTo>
                  <a:cubicBezTo>
                    <a:pt x="15777" y="59005"/>
                    <a:pt x="15380" y="59465"/>
                    <a:pt x="15401" y="60009"/>
                  </a:cubicBezTo>
                  <a:cubicBezTo>
                    <a:pt x="15443" y="60553"/>
                    <a:pt x="15296" y="61076"/>
                    <a:pt x="15087" y="61579"/>
                  </a:cubicBezTo>
                  <a:cubicBezTo>
                    <a:pt x="15045" y="61683"/>
                    <a:pt x="15045" y="61809"/>
                    <a:pt x="14961" y="61913"/>
                  </a:cubicBezTo>
                  <a:cubicBezTo>
                    <a:pt x="14731" y="62144"/>
                    <a:pt x="14731" y="62457"/>
                    <a:pt x="14752" y="62750"/>
                  </a:cubicBezTo>
                  <a:cubicBezTo>
                    <a:pt x="14857" y="63985"/>
                    <a:pt x="14103" y="64822"/>
                    <a:pt x="13350" y="65638"/>
                  </a:cubicBezTo>
                  <a:cubicBezTo>
                    <a:pt x="13036" y="65973"/>
                    <a:pt x="12534" y="66014"/>
                    <a:pt x="12116" y="66098"/>
                  </a:cubicBezTo>
                  <a:cubicBezTo>
                    <a:pt x="11739" y="66182"/>
                    <a:pt x="11321" y="66119"/>
                    <a:pt x="10944" y="66077"/>
                  </a:cubicBezTo>
                  <a:cubicBezTo>
                    <a:pt x="10546" y="66014"/>
                    <a:pt x="10233" y="65680"/>
                    <a:pt x="10170" y="65282"/>
                  </a:cubicBezTo>
                  <a:cubicBezTo>
                    <a:pt x="10086" y="64403"/>
                    <a:pt x="10253" y="63608"/>
                    <a:pt x="10944" y="62980"/>
                  </a:cubicBezTo>
                  <a:cubicBezTo>
                    <a:pt x="11174" y="62750"/>
                    <a:pt x="11404" y="62541"/>
                    <a:pt x="11676" y="62311"/>
                  </a:cubicBezTo>
                  <a:cubicBezTo>
                    <a:pt x="12471" y="61558"/>
                    <a:pt x="12827" y="61390"/>
                    <a:pt x="13894" y="61265"/>
                  </a:cubicBezTo>
                  <a:cubicBezTo>
                    <a:pt x="14187" y="60888"/>
                    <a:pt x="14355" y="60449"/>
                    <a:pt x="14334" y="59947"/>
                  </a:cubicBezTo>
                  <a:cubicBezTo>
                    <a:pt x="14334" y="59716"/>
                    <a:pt x="14355" y="59465"/>
                    <a:pt x="14438" y="59256"/>
                  </a:cubicBezTo>
                  <a:cubicBezTo>
                    <a:pt x="14647" y="58838"/>
                    <a:pt x="14647" y="58377"/>
                    <a:pt x="14668" y="57938"/>
                  </a:cubicBezTo>
                  <a:cubicBezTo>
                    <a:pt x="14731" y="57080"/>
                    <a:pt x="14752" y="56180"/>
                    <a:pt x="14815" y="55322"/>
                  </a:cubicBezTo>
                  <a:cubicBezTo>
                    <a:pt x="14857" y="54778"/>
                    <a:pt x="14961" y="54193"/>
                    <a:pt x="15045" y="53607"/>
                  </a:cubicBezTo>
                  <a:cubicBezTo>
                    <a:pt x="14940" y="53544"/>
                    <a:pt x="14836" y="53439"/>
                    <a:pt x="14710" y="53397"/>
                  </a:cubicBezTo>
                  <a:cubicBezTo>
                    <a:pt x="13936" y="53042"/>
                    <a:pt x="13183" y="52686"/>
                    <a:pt x="12430" y="52372"/>
                  </a:cubicBezTo>
                  <a:cubicBezTo>
                    <a:pt x="11634" y="52037"/>
                    <a:pt x="11321" y="51138"/>
                    <a:pt x="11844" y="50468"/>
                  </a:cubicBezTo>
                  <a:cubicBezTo>
                    <a:pt x="12304" y="49903"/>
                    <a:pt x="12409" y="49213"/>
                    <a:pt x="12764" y="48627"/>
                  </a:cubicBezTo>
                  <a:cubicBezTo>
                    <a:pt x="13141" y="48083"/>
                    <a:pt x="13392" y="47476"/>
                    <a:pt x="13497" y="46807"/>
                  </a:cubicBezTo>
                  <a:cubicBezTo>
                    <a:pt x="13518" y="46535"/>
                    <a:pt x="13685" y="46304"/>
                    <a:pt x="13790" y="46032"/>
                  </a:cubicBezTo>
                  <a:cubicBezTo>
                    <a:pt x="13497" y="45886"/>
                    <a:pt x="13287" y="45760"/>
                    <a:pt x="13036" y="45656"/>
                  </a:cubicBezTo>
                  <a:cubicBezTo>
                    <a:pt x="12053" y="45258"/>
                    <a:pt x="12053" y="44672"/>
                    <a:pt x="12220" y="43731"/>
                  </a:cubicBezTo>
                  <a:cubicBezTo>
                    <a:pt x="12262" y="43480"/>
                    <a:pt x="12367" y="43250"/>
                    <a:pt x="12471" y="42977"/>
                  </a:cubicBezTo>
                  <a:cubicBezTo>
                    <a:pt x="12660" y="42559"/>
                    <a:pt x="12743" y="42141"/>
                    <a:pt x="12785" y="41680"/>
                  </a:cubicBezTo>
                  <a:cubicBezTo>
                    <a:pt x="12869" y="41199"/>
                    <a:pt x="13057" y="40739"/>
                    <a:pt x="13287" y="40341"/>
                  </a:cubicBezTo>
                  <a:cubicBezTo>
                    <a:pt x="13685" y="39630"/>
                    <a:pt x="13936" y="38856"/>
                    <a:pt x="14103" y="38060"/>
                  </a:cubicBezTo>
                  <a:cubicBezTo>
                    <a:pt x="14250" y="37391"/>
                    <a:pt x="14459" y="36721"/>
                    <a:pt x="14752" y="36094"/>
                  </a:cubicBezTo>
                  <a:cubicBezTo>
                    <a:pt x="14940" y="35717"/>
                    <a:pt x="15129" y="35299"/>
                    <a:pt x="15129" y="34692"/>
                  </a:cubicBezTo>
                  <a:cubicBezTo>
                    <a:pt x="14815" y="35027"/>
                    <a:pt x="14543" y="35257"/>
                    <a:pt x="14313" y="35529"/>
                  </a:cubicBezTo>
                  <a:cubicBezTo>
                    <a:pt x="14041" y="35780"/>
                    <a:pt x="13790" y="36031"/>
                    <a:pt x="13559" y="36282"/>
                  </a:cubicBezTo>
                  <a:cubicBezTo>
                    <a:pt x="13246" y="36596"/>
                    <a:pt x="12932" y="36931"/>
                    <a:pt x="12639" y="37286"/>
                  </a:cubicBezTo>
                  <a:cubicBezTo>
                    <a:pt x="12116" y="37872"/>
                    <a:pt x="11530" y="38374"/>
                    <a:pt x="10902" y="38856"/>
                  </a:cubicBezTo>
                  <a:cubicBezTo>
                    <a:pt x="10212" y="39379"/>
                    <a:pt x="9584" y="39964"/>
                    <a:pt x="8914" y="40529"/>
                  </a:cubicBezTo>
                  <a:cubicBezTo>
                    <a:pt x="8161" y="41178"/>
                    <a:pt x="7345" y="41722"/>
                    <a:pt x="6487" y="42203"/>
                  </a:cubicBezTo>
                  <a:cubicBezTo>
                    <a:pt x="6341" y="42266"/>
                    <a:pt x="6173" y="42371"/>
                    <a:pt x="6027" y="42475"/>
                  </a:cubicBezTo>
                  <a:cubicBezTo>
                    <a:pt x="5943" y="43061"/>
                    <a:pt x="6341" y="43501"/>
                    <a:pt x="6404" y="44024"/>
                  </a:cubicBezTo>
                  <a:cubicBezTo>
                    <a:pt x="6445" y="44254"/>
                    <a:pt x="6550" y="44505"/>
                    <a:pt x="6550" y="44714"/>
                  </a:cubicBezTo>
                  <a:cubicBezTo>
                    <a:pt x="6550" y="44965"/>
                    <a:pt x="6341" y="45195"/>
                    <a:pt x="6090" y="45195"/>
                  </a:cubicBezTo>
                  <a:cubicBezTo>
                    <a:pt x="5860" y="45195"/>
                    <a:pt x="5734" y="45049"/>
                    <a:pt x="5650" y="44840"/>
                  </a:cubicBezTo>
                  <a:cubicBezTo>
                    <a:pt x="5546" y="44505"/>
                    <a:pt x="5420" y="44149"/>
                    <a:pt x="5316" y="43814"/>
                  </a:cubicBezTo>
                  <a:cubicBezTo>
                    <a:pt x="5002" y="44128"/>
                    <a:pt x="4981" y="44128"/>
                    <a:pt x="4981" y="44254"/>
                  </a:cubicBezTo>
                  <a:cubicBezTo>
                    <a:pt x="4939" y="44965"/>
                    <a:pt x="4416" y="45363"/>
                    <a:pt x="4039" y="45823"/>
                  </a:cubicBezTo>
                  <a:cubicBezTo>
                    <a:pt x="3851" y="46074"/>
                    <a:pt x="3558" y="46074"/>
                    <a:pt x="3370" y="45928"/>
                  </a:cubicBezTo>
                  <a:cubicBezTo>
                    <a:pt x="3139" y="45760"/>
                    <a:pt x="3098" y="45405"/>
                    <a:pt x="3307" y="45133"/>
                  </a:cubicBezTo>
                  <a:cubicBezTo>
                    <a:pt x="3328" y="45091"/>
                    <a:pt x="3328" y="45070"/>
                    <a:pt x="3349" y="45049"/>
                  </a:cubicBezTo>
                  <a:cubicBezTo>
                    <a:pt x="3935" y="44568"/>
                    <a:pt x="4102" y="43919"/>
                    <a:pt x="4290" y="43270"/>
                  </a:cubicBezTo>
                  <a:cubicBezTo>
                    <a:pt x="4165" y="43103"/>
                    <a:pt x="4039" y="43208"/>
                    <a:pt x="3893" y="43270"/>
                  </a:cubicBezTo>
                  <a:cubicBezTo>
                    <a:pt x="3579" y="43375"/>
                    <a:pt x="3265" y="43480"/>
                    <a:pt x="2951" y="43563"/>
                  </a:cubicBezTo>
                  <a:cubicBezTo>
                    <a:pt x="2826" y="43605"/>
                    <a:pt x="2679" y="43626"/>
                    <a:pt x="2512" y="43626"/>
                  </a:cubicBezTo>
                  <a:cubicBezTo>
                    <a:pt x="2219" y="43668"/>
                    <a:pt x="2010" y="43501"/>
                    <a:pt x="1968" y="43270"/>
                  </a:cubicBezTo>
                  <a:cubicBezTo>
                    <a:pt x="1905" y="43040"/>
                    <a:pt x="2051" y="42831"/>
                    <a:pt x="2323" y="42726"/>
                  </a:cubicBezTo>
                  <a:cubicBezTo>
                    <a:pt x="2888" y="42538"/>
                    <a:pt x="3411" y="42371"/>
                    <a:pt x="3955" y="42224"/>
                  </a:cubicBezTo>
                  <a:lnTo>
                    <a:pt x="4039" y="42224"/>
                  </a:lnTo>
                  <a:cubicBezTo>
                    <a:pt x="4792" y="42099"/>
                    <a:pt x="5441" y="41848"/>
                    <a:pt x="6027" y="41304"/>
                  </a:cubicBezTo>
                  <a:cubicBezTo>
                    <a:pt x="6550" y="40781"/>
                    <a:pt x="7220" y="40425"/>
                    <a:pt x="7805" y="39944"/>
                  </a:cubicBezTo>
                  <a:cubicBezTo>
                    <a:pt x="8454" y="39420"/>
                    <a:pt x="9082" y="38856"/>
                    <a:pt x="9709" y="38332"/>
                  </a:cubicBezTo>
                  <a:cubicBezTo>
                    <a:pt x="9814" y="38228"/>
                    <a:pt x="9919" y="38123"/>
                    <a:pt x="10044" y="38040"/>
                  </a:cubicBezTo>
                  <a:cubicBezTo>
                    <a:pt x="10881" y="37537"/>
                    <a:pt x="11509" y="36805"/>
                    <a:pt x="12158" y="36094"/>
                  </a:cubicBezTo>
                  <a:cubicBezTo>
                    <a:pt x="12555" y="35675"/>
                    <a:pt x="12953" y="35257"/>
                    <a:pt x="13371" y="34880"/>
                  </a:cubicBezTo>
                  <a:cubicBezTo>
                    <a:pt x="14229" y="34085"/>
                    <a:pt x="14836" y="33122"/>
                    <a:pt x="15338" y="32097"/>
                  </a:cubicBezTo>
                  <a:cubicBezTo>
                    <a:pt x="15359" y="32055"/>
                    <a:pt x="15338" y="31993"/>
                    <a:pt x="15296" y="31867"/>
                  </a:cubicBezTo>
                  <a:cubicBezTo>
                    <a:pt x="15150" y="31804"/>
                    <a:pt x="14982" y="31762"/>
                    <a:pt x="14836" y="31742"/>
                  </a:cubicBezTo>
                  <a:cubicBezTo>
                    <a:pt x="12994" y="31532"/>
                    <a:pt x="11383" y="30758"/>
                    <a:pt x="9793" y="29963"/>
                  </a:cubicBezTo>
                  <a:cubicBezTo>
                    <a:pt x="9165" y="29607"/>
                    <a:pt x="8601" y="29126"/>
                    <a:pt x="8056" y="28666"/>
                  </a:cubicBezTo>
                  <a:cubicBezTo>
                    <a:pt x="7701" y="28394"/>
                    <a:pt x="7345" y="28247"/>
                    <a:pt x="6822" y="28331"/>
                  </a:cubicBezTo>
                  <a:cubicBezTo>
                    <a:pt x="5818" y="28498"/>
                    <a:pt x="4792" y="28394"/>
                    <a:pt x="3788" y="28143"/>
                  </a:cubicBezTo>
                  <a:cubicBezTo>
                    <a:pt x="2637" y="27871"/>
                    <a:pt x="1800" y="27180"/>
                    <a:pt x="1256" y="26134"/>
                  </a:cubicBezTo>
                  <a:cubicBezTo>
                    <a:pt x="838" y="25360"/>
                    <a:pt x="922" y="24523"/>
                    <a:pt x="1152" y="23686"/>
                  </a:cubicBezTo>
                  <a:cubicBezTo>
                    <a:pt x="1214" y="23498"/>
                    <a:pt x="1340" y="23309"/>
                    <a:pt x="1445" y="23079"/>
                  </a:cubicBezTo>
                  <a:cubicBezTo>
                    <a:pt x="1382" y="22975"/>
                    <a:pt x="1340" y="22807"/>
                    <a:pt x="1256" y="22682"/>
                  </a:cubicBezTo>
                  <a:cubicBezTo>
                    <a:pt x="398" y="21175"/>
                    <a:pt x="1" y="19522"/>
                    <a:pt x="85" y="17765"/>
                  </a:cubicBezTo>
                  <a:lnTo>
                    <a:pt x="168" y="15337"/>
                  </a:lnTo>
                  <a:cubicBezTo>
                    <a:pt x="189" y="14187"/>
                    <a:pt x="378" y="13057"/>
                    <a:pt x="629" y="11969"/>
                  </a:cubicBezTo>
                  <a:cubicBezTo>
                    <a:pt x="838" y="11048"/>
                    <a:pt x="1235" y="10211"/>
                    <a:pt x="1696" y="9395"/>
                  </a:cubicBezTo>
                  <a:cubicBezTo>
                    <a:pt x="3035" y="7261"/>
                    <a:pt x="4813" y="5608"/>
                    <a:pt x="7136" y="4562"/>
                  </a:cubicBezTo>
                  <a:cubicBezTo>
                    <a:pt x="8873" y="3767"/>
                    <a:pt x="10672" y="3202"/>
                    <a:pt x="12430" y="2553"/>
                  </a:cubicBezTo>
                  <a:cubicBezTo>
                    <a:pt x="12974" y="2365"/>
                    <a:pt x="13497" y="2469"/>
                    <a:pt x="13978" y="2595"/>
                  </a:cubicBezTo>
                  <a:cubicBezTo>
                    <a:pt x="14041" y="2553"/>
                    <a:pt x="14124" y="2553"/>
                    <a:pt x="14145" y="2490"/>
                  </a:cubicBezTo>
                  <a:cubicBezTo>
                    <a:pt x="15024" y="1465"/>
                    <a:pt x="16238" y="1151"/>
                    <a:pt x="17451" y="775"/>
                  </a:cubicBezTo>
                  <a:cubicBezTo>
                    <a:pt x="17870" y="628"/>
                    <a:pt x="18309" y="503"/>
                    <a:pt x="18728" y="377"/>
                  </a:cubicBezTo>
                  <a:cubicBezTo>
                    <a:pt x="18832" y="356"/>
                    <a:pt x="18958" y="293"/>
                    <a:pt x="19062" y="293"/>
                  </a:cubicBezTo>
                  <a:cubicBezTo>
                    <a:pt x="20401" y="210"/>
                    <a:pt x="21761" y="0"/>
                    <a:pt x="23101" y="147"/>
                  </a:cubicBezTo>
                  <a:cubicBezTo>
                    <a:pt x="23561" y="189"/>
                    <a:pt x="24063" y="251"/>
                    <a:pt x="24502" y="398"/>
                  </a:cubicBezTo>
                  <a:cubicBezTo>
                    <a:pt x="25946" y="879"/>
                    <a:pt x="27285" y="1465"/>
                    <a:pt x="28520" y="2386"/>
                  </a:cubicBezTo>
                  <a:cubicBezTo>
                    <a:pt x="30236" y="3662"/>
                    <a:pt x="31658" y="5273"/>
                    <a:pt x="32977" y="6947"/>
                  </a:cubicBezTo>
                  <a:cubicBezTo>
                    <a:pt x="33290" y="7324"/>
                    <a:pt x="33500" y="7805"/>
                    <a:pt x="33751" y="8265"/>
                  </a:cubicBezTo>
                  <a:cubicBezTo>
                    <a:pt x="34211" y="8977"/>
                    <a:pt x="34420" y="9604"/>
                    <a:pt x="34713" y="10127"/>
                  </a:cubicBezTo>
                  <a:close/>
                  <a:moveTo>
                    <a:pt x="14417" y="15965"/>
                  </a:moveTo>
                  <a:cubicBezTo>
                    <a:pt x="15422" y="15442"/>
                    <a:pt x="16217" y="14940"/>
                    <a:pt x="16677" y="14019"/>
                  </a:cubicBezTo>
                  <a:cubicBezTo>
                    <a:pt x="16844" y="13664"/>
                    <a:pt x="17054" y="13266"/>
                    <a:pt x="17263" y="12931"/>
                  </a:cubicBezTo>
                  <a:cubicBezTo>
                    <a:pt x="18058" y="11697"/>
                    <a:pt x="18581" y="10358"/>
                    <a:pt x="18832" y="8956"/>
                  </a:cubicBezTo>
                  <a:cubicBezTo>
                    <a:pt x="18895" y="8684"/>
                    <a:pt x="18979" y="8433"/>
                    <a:pt x="18979" y="8161"/>
                  </a:cubicBezTo>
                  <a:cubicBezTo>
                    <a:pt x="18937" y="7198"/>
                    <a:pt x="19439" y="6319"/>
                    <a:pt x="19439" y="5336"/>
                  </a:cubicBezTo>
                  <a:cubicBezTo>
                    <a:pt x="19439" y="5315"/>
                    <a:pt x="19460" y="5294"/>
                    <a:pt x="19460" y="5273"/>
                  </a:cubicBezTo>
                  <a:cubicBezTo>
                    <a:pt x="19544" y="5210"/>
                    <a:pt x="19627" y="5106"/>
                    <a:pt x="19669" y="5127"/>
                  </a:cubicBezTo>
                  <a:cubicBezTo>
                    <a:pt x="19774" y="5169"/>
                    <a:pt x="19920" y="5210"/>
                    <a:pt x="19962" y="5294"/>
                  </a:cubicBezTo>
                  <a:cubicBezTo>
                    <a:pt x="20025" y="5378"/>
                    <a:pt x="20067" y="5524"/>
                    <a:pt x="20046" y="5629"/>
                  </a:cubicBezTo>
                  <a:cubicBezTo>
                    <a:pt x="20025" y="6005"/>
                    <a:pt x="19983" y="6340"/>
                    <a:pt x="19941" y="6696"/>
                  </a:cubicBezTo>
                  <a:cubicBezTo>
                    <a:pt x="19857" y="7093"/>
                    <a:pt x="19941" y="7386"/>
                    <a:pt x="20192" y="7700"/>
                  </a:cubicBezTo>
                  <a:cubicBezTo>
                    <a:pt x="21134" y="8746"/>
                    <a:pt x="22159" y="9709"/>
                    <a:pt x="23331" y="10525"/>
                  </a:cubicBezTo>
                  <a:cubicBezTo>
                    <a:pt x="24544" y="11362"/>
                    <a:pt x="25842" y="11906"/>
                    <a:pt x="27369" y="11885"/>
                  </a:cubicBezTo>
                  <a:cubicBezTo>
                    <a:pt x="28331" y="11864"/>
                    <a:pt x="28352" y="11885"/>
                    <a:pt x="28603" y="10881"/>
                  </a:cubicBezTo>
                  <a:cubicBezTo>
                    <a:pt x="28666" y="10567"/>
                    <a:pt x="28980" y="10441"/>
                    <a:pt x="29231" y="10630"/>
                  </a:cubicBezTo>
                  <a:cubicBezTo>
                    <a:pt x="29399" y="10755"/>
                    <a:pt x="29566" y="10943"/>
                    <a:pt x="29754" y="11132"/>
                  </a:cubicBezTo>
                  <a:cubicBezTo>
                    <a:pt x="31031" y="12429"/>
                    <a:pt x="32474" y="13559"/>
                    <a:pt x="34065" y="14500"/>
                  </a:cubicBezTo>
                  <a:cubicBezTo>
                    <a:pt x="34316" y="14647"/>
                    <a:pt x="34609" y="14856"/>
                    <a:pt x="34943" y="14835"/>
                  </a:cubicBezTo>
                  <a:cubicBezTo>
                    <a:pt x="35048" y="14417"/>
                    <a:pt x="35027" y="14019"/>
                    <a:pt x="34901" y="13664"/>
                  </a:cubicBezTo>
                  <a:cubicBezTo>
                    <a:pt x="34818" y="13392"/>
                    <a:pt x="34713" y="13140"/>
                    <a:pt x="34692" y="12868"/>
                  </a:cubicBezTo>
                  <a:cubicBezTo>
                    <a:pt x="34504" y="11697"/>
                    <a:pt x="34002" y="10651"/>
                    <a:pt x="33374" y="9667"/>
                  </a:cubicBezTo>
                  <a:cubicBezTo>
                    <a:pt x="32809" y="8726"/>
                    <a:pt x="32181" y="7805"/>
                    <a:pt x="31386" y="6989"/>
                  </a:cubicBezTo>
                  <a:cubicBezTo>
                    <a:pt x="31324" y="6905"/>
                    <a:pt x="31261" y="6801"/>
                    <a:pt x="31177" y="6696"/>
                  </a:cubicBezTo>
                  <a:cubicBezTo>
                    <a:pt x="30821" y="6236"/>
                    <a:pt x="30445" y="5754"/>
                    <a:pt x="30068" y="5315"/>
                  </a:cubicBezTo>
                  <a:cubicBezTo>
                    <a:pt x="29796" y="5001"/>
                    <a:pt x="29482" y="4708"/>
                    <a:pt x="29189" y="4394"/>
                  </a:cubicBezTo>
                  <a:cubicBezTo>
                    <a:pt x="28206" y="3285"/>
                    <a:pt x="26971" y="2511"/>
                    <a:pt x="25611" y="1925"/>
                  </a:cubicBezTo>
                  <a:cubicBezTo>
                    <a:pt x="25486" y="1863"/>
                    <a:pt x="25318" y="1821"/>
                    <a:pt x="25193" y="1779"/>
                  </a:cubicBezTo>
                  <a:cubicBezTo>
                    <a:pt x="24251" y="1549"/>
                    <a:pt x="23310" y="1235"/>
                    <a:pt x="22285" y="1298"/>
                  </a:cubicBezTo>
                  <a:cubicBezTo>
                    <a:pt x="21657" y="1319"/>
                    <a:pt x="21029" y="1235"/>
                    <a:pt x="20401" y="1298"/>
                  </a:cubicBezTo>
                  <a:cubicBezTo>
                    <a:pt x="19460" y="1360"/>
                    <a:pt x="18497" y="1549"/>
                    <a:pt x="17556" y="1653"/>
                  </a:cubicBezTo>
                  <a:cubicBezTo>
                    <a:pt x="16593" y="1758"/>
                    <a:pt x="15861" y="2239"/>
                    <a:pt x="15254" y="2909"/>
                  </a:cubicBezTo>
                  <a:cubicBezTo>
                    <a:pt x="14919" y="3285"/>
                    <a:pt x="14606" y="3662"/>
                    <a:pt x="14271" y="4080"/>
                  </a:cubicBezTo>
                  <a:cubicBezTo>
                    <a:pt x="14062" y="3976"/>
                    <a:pt x="13852" y="3871"/>
                    <a:pt x="13664" y="3746"/>
                  </a:cubicBezTo>
                  <a:cubicBezTo>
                    <a:pt x="13371" y="3516"/>
                    <a:pt x="13057" y="3516"/>
                    <a:pt x="12743" y="3641"/>
                  </a:cubicBezTo>
                  <a:cubicBezTo>
                    <a:pt x="11174" y="4248"/>
                    <a:pt x="9605" y="4813"/>
                    <a:pt x="8056" y="5482"/>
                  </a:cubicBezTo>
                  <a:cubicBezTo>
                    <a:pt x="5755" y="6445"/>
                    <a:pt x="3955" y="8035"/>
                    <a:pt x="2658" y="10190"/>
                  </a:cubicBezTo>
                  <a:cubicBezTo>
                    <a:pt x="2156" y="10985"/>
                    <a:pt x="1821" y="11864"/>
                    <a:pt x="1633" y="12764"/>
                  </a:cubicBezTo>
                  <a:cubicBezTo>
                    <a:pt x="1466" y="13496"/>
                    <a:pt x="1361" y="14270"/>
                    <a:pt x="1319" y="15003"/>
                  </a:cubicBezTo>
                  <a:cubicBezTo>
                    <a:pt x="1235" y="16195"/>
                    <a:pt x="1214" y="17409"/>
                    <a:pt x="1214" y="18601"/>
                  </a:cubicBezTo>
                  <a:cubicBezTo>
                    <a:pt x="1194" y="19982"/>
                    <a:pt x="1570" y="21280"/>
                    <a:pt x="2261" y="22451"/>
                  </a:cubicBezTo>
                  <a:cubicBezTo>
                    <a:pt x="2595" y="23079"/>
                    <a:pt x="3119" y="23581"/>
                    <a:pt x="3495" y="24167"/>
                  </a:cubicBezTo>
                  <a:cubicBezTo>
                    <a:pt x="3516" y="24230"/>
                    <a:pt x="3600" y="24230"/>
                    <a:pt x="3642" y="24251"/>
                  </a:cubicBezTo>
                  <a:cubicBezTo>
                    <a:pt x="3809" y="24167"/>
                    <a:pt x="3955" y="24063"/>
                    <a:pt x="4123" y="24042"/>
                  </a:cubicBezTo>
                  <a:cubicBezTo>
                    <a:pt x="4855" y="24021"/>
                    <a:pt x="5546" y="23916"/>
                    <a:pt x="6132" y="23414"/>
                  </a:cubicBezTo>
                  <a:cubicBezTo>
                    <a:pt x="6173" y="23372"/>
                    <a:pt x="6320" y="23393"/>
                    <a:pt x="6383" y="23372"/>
                  </a:cubicBezTo>
                  <a:cubicBezTo>
                    <a:pt x="6989" y="23163"/>
                    <a:pt x="7575" y="22954"/>
                    <a:pt x="8161" y="22703"/>
                  </a:cubicBezTo>
                  <a:cubicBezTo>
                    <a:pt x="8266" y="22661"/>
                    <a:pt x="8412" y="22577"/>
                    <a:pt x="8433" y="22493"/>
                  </a:cubicBezTo>
                  <a:cubicBezTo>
                    <a:pt x="8580" y="22158"/>
                    <a:pt x="8873" y="22033"/>
                    <a:pt x="9145" y="21824"/>
                  </a:cubicBezTo>
                  <a:cubicBezTo>
                    <a:pt x="9689" y="21405"/>
                    <a:pt x="10233" y="20987"/>
                    <a:pt x="10756" y="20547"/>
                  </a:cubicBezTo>
                  <a:cubicBezTo>
                    <a:pt x="11258" y="20150"/>
                    <a:pt x="11697" y="19710"/>
                    <a:pt x="11969" y="19104"/>
                  </a:cubicBezTo>
                  <a:cubicBezTo>
                    <a:pt x="12074" y="18873"/>
                    <a:pt x="12220" y="18622"/>
                    <a:pt x="12388" y="18413"/>
                  </a:cubicBezTo>
                  <a:cubicBezTo>
                    <a:pt x="12702" y="17995"/>
                    <a:pt x="12911" y="17555"/>
                    <a:pt x="13015" y="17032"/>
                  </a:cubicBezTo>
                  <a:cubicBezTo>
                    <a:pt x="13120" y="16467"/>
                    <a:pt x="13183" y="15860"/>
                    <a:pt x="13287" y="15254"/>
                  </a:cubicBezTo>
                  <a:cubicBezTo>
                    <a:pt x="13329" y="15044"/>
                    <a:pt x="13350" y="14835"/>
                    <a:pt x="13392" y="14647"/>
                  </a:cubicBezTo>
                  <a:cubicBezTo>
                    <a:pt x="13455" y="14480"/>
                    <a:pt x="13643" y="14396"/>
                    <a:pt x="13810" y="14396"/>
                  </a:cubicBezTo>
                  <a:cubicBezTo>
                    <a:pt x="13999" y="14396"/>
                    <a:pt x="14187" y="14500"/>
                    <a:pt x="14229" y="14689"/>
                  </a:cubicBezTo>
                  <a:cubicBezTo>
                    <a:pt x="14292" y="14835"/>
                    <a:pt x="14292" y="15024"/>
                    <a:pt x="14292" y="15212"/>
                  </a:cubicBezTo>
                  <a:cubicBezTo>
                    <a:pt x="14396" y="15358"/>
                    <a:pt x="14417" y="15588"/>
                    <a:pt x="14417" y="15965"/>
                  </a:cubicBezTo>
                  <a:close/>
                  <a:moveTo>
                    <a:pt x="34964" y="15840"/>
                  </a:moveTo>
                  <a:cubicBezTo>
                    <a:pt x="33876" y="15379"/>
                    <a:pt x="32914" y="14793"/>
                    <a:pt x="31993" y="14082"/>
                  </a:cubicBezTo>
                  <a:cubicBezTo>
                    <a:pt x="31114" y="13392"/>
                    <a:pt x="30236" y="12638"/>
                    <a:pt x="29273" y="11864"/>
                  </a:cubicBezTo>
                  <a:cubicBezTo>
                    <a:pt x="29189" y="11990"/>
                    <a:pt x="29127" y="12115"/>
                    <a:pt x="29022" y="12220"/>
                  </a:cubicBezTo>
                  <a:cubicBezTo>
                    <a:pt x="28687" y="12534"/>
                    <a:pt x="28311" y="12701"/>
                    <a:pt x="27892" y="12701"/>
                  </a:cubicBezTo>
                  <a:cubicBezTo>
                    <a:pt x="27264" y="12659"/>
                    <a:pt x="26637" y="12659"/>
                    <a:pt x="26009" y="12534"/>
                  </a:cubicBezTo>
                  <a:cubicBezTo>
                    <a:pt x="24837" y="12324"/>
                    <a:pt x="23812" y="11780"/>
                    <a:pt x="22849" y="11090"/>
                  </a:cubicBezTo>
                  <a:cubicBezTo>
                    <a:pt x="21929" y="10441"/>
                    <a:pt x="21113" y="9709"/>
                    <a:pt x="20318" y="8893"/>
                  </a:cubicBezTo>
                  <a:cubicBezTo>
                    <a:pt x="20234" y="8788"/>
                    <a:pt x="20150" y="8579"/>
                    <a:pt x="19836" y="8663"/>
                  </a:cubicBezTo>
                  <a:cubicBezTo>
                    <a:pt x="19669" y="9353"/>
                    <a:pt x="19460" y="10086"/>
                    <a:pt x="19313" y="10818"/>
                  </a:cubicBezTo>
                  <a:cubicBezTo>
                    <a:pt x="19230" y="11132"/>
                    <a:pt x="19146" y="11467"/>
                    <a:pt x="19000" y="11759"/>
                  </a:cubicBezTo>
                  <a:cubicBezTo>
                    <a:pt x="18497" y="12743"/>
                    <a:pt x="17995" y="13747"/>
                    <a:pt x="17451" y="14710"/>
                  </a:cubicBezTo>
                  <a:cubicBezTo>
                    <a:pt x="17221" y="15128"/>
                    <a:pt x="16949" y="15568"/>
                    <a:pt x="16593" y="15860"/>
                  </a:cubicBezTo>
                  <a:cubicBezTo>
                    <a:pt x="15840" y="16425"/>
                    <a:pt x="15129" y="17137"/>
                    <a:pt x="14103" y="17116"/>
                  </a:cubicBezTo>
                  <a:cubicBezTo>
                    <a:pt x="14083" y="17200"/>
                    <a:pt x="14062" y="17221"/>
                    <a:pt x="14062" y="17241"/>
                  </a:cubicBezTo>
                  <a:cubicBezTo>
                    <a:pt x="13790" y="18413"/>
                    <a:pt x="12953" y="19292"/>
                    <a:pt x="12430" y="20338"/>
                  </a:cubicBezTo>
                  <a:cubicBezTo>
                    <a:pt x="12346" y="20506"/>
                    <a:pt x="12178" y="20652"/>
                    <a:pt x="12011" y="20798"/>
                  </a:cubicBezTo>
                  <a:cubicBezTo>
                    <a:pt x="10546" y="22158"/>
                    <a:pt x="8998" y="23393"/>
                    <a:pt x="7094" y="24042"/>
                  </a:cubicBezTo>
                  <a:cubicBezTo>
                    <a:pt x="6655" y="24209"/>
                    <a:pt x="6215" y="24376"/>
                    <a:pt x="5797" y="24690"/>
                  </a:cubicBezTo>
                  <a:cubicBezTo>
                    <a:pt x="6592" y="25778"/>
                    <a:pt x="7282" y="26929"/>
                    <a:pt x="8433" y="27661"/>
                  </a:cubicBezTo>
                  <a:cubicBezTo>
                    <a:pt x="8663" y="27808"/>
                    <a:pt x="8873" y="27975"/>
                    <a:pt x="9082" y="28143"/>
                  </a:cubicBezTo>
                  <a:cubicBezTo>
                    <a:pt x="9981" y="28938"/>
                    <a:pt x="10986" y="29482"/>
                    <a:pt x="12095" y="29921"/>
                  </a:cubicBezTo>
                  <a:cubicBezTo>
                    <a:pt x="13141" y="30381"/>
                    <a:pt x="14229" y="30716"/>
                    <a:pt x="15359" y="30842"/>
                  </a:cubicBezTo>
                  <a:cubicBezTo>
                    <a:pt x="15756" y="30863"/>
                    <a:pt x="16112" y="30925"/>
                    <a:pt x="16489" y="30695"/>
                  </a:cubicBezTo>
                  <a:cubicBezTo>
                    <a:pt x="16593" y="30612"/>
                    <a:pt x="16782" y="30612"/>
                    <a:pt x="16907" y="30612"/>
                  </a:cubicBezTo>
                  <a:cubicBezTo>
                    <a:pt x="17409" y="30633"/>
                    <a:pt x="17932" y="30653"/>
                    <a:pt x="18414" y="30716"/>
                  </a:cubicBezTo>
                  <a:cubicBezTo>
                    <a:pt x="18686" y="30737"/>
                    <a:pt x="18937" y="30653"/>
                    <a:pt x="19209" y="30549"/>
                  </a:cubicBezTo>
                  <a:cubicBezTo>
                    <a:pt x="19857" y="30298"/>
                    <a:pt x="20548" y="30026"/>
                    <a:pt x="21238" y="29900"/>
                  </a:cubicBezTo>
                  <a:cubicBezTo>
                    <a:pt x="21552" y="29817"/>
                    <a:pt x="21908" y="29796"/>
                    <a:pt x="22159" y="29607"/>
                  </a:cubicBezTo>
                  <a:cubicBezTo>
                    <a:pt x="22640" y="29314"/>
                    <a:pt x="23163" y="29084"/>
                    <a:pt x="23645" y="28854"/>
                  </a:cubicBezTo>
                  <a:cubicBezTo>
                    <a:pt x="24210" y="28603"/>
                    <a:pt x="24691" y="28289"/>
                    <a:pt x="25256" y="28017"/>
                  </a:cubicBezTo>
                  <a:cubicBezTo>
                    <a:pt x="26825" y="27243"/>
                    <a:pt x="28248" y="26260"/>
                    <a:pt x="29566" y="25088"/>
                  </a:cubicBezTo>
                  <a:cubicBezTo>
                    <a:pt x="29984" y="24690"/>
                    <a:pt x="30424" y="24335"/>
                    <a:pt x="30863" y="23958"/>
                  </a:cubicBezTo>
                  <a:cubicBezTo>
                    <a:pt x="31596" y="23393"/>
                    <a:pt x="32181" y="22661"/>
                    <a:pt x="32788" y="21928"/>
                  </a:cubicBezTo>
                  <a:cubicBezTo>
                    <a:pt x="33458" y="21070"/>
                    <a:pt x="34002" y="20171"/>
                    <a:pt x="34253" y="19083"/>
                  </a:cubicBezTo>
                  <a:cubicBezTo>
                    <a:pt x="34357" y="18622"/>
                    <a:pt x="34567" y="18246"/>
                    <a:pt x="34671" y="17785"/>
                  </a:cubicBezTo>
                  <a:cubicBezTo>
                    <a:pt x="34839" y="17137"/>
                    <a:pt x="35090" y="16530"/>
                    <a:pt x="34964" y="15840"/>
                  </a:cubicBezTo>
                  <a:close/>
                  <a:moveTo>
                    <a:pt x="28415" y="27368"/>
                  </a:moveTo>
                  <a:cubicBezTo>
                    <a:pt x="28227" y="27473"/>
                    <a:pt x="28039" y="27578"/>
                    <a:pt x="27871" y="27661"/>
                  </a:cubicBezTo>
                  <a:cubicBezTo>
                    <a:pt x="27264" y="27996"/>
                    <a:pt x="26679" y="28394"/>
                    <a:pt x="26093" y="28708"/>
                  </a:cubicBezTo>
                  <a:cubicBezTo>
                    <a:pt x="25590" y="28938"/>
                    <a:pt x="25318" y="29335"/>
                    <a:pt x="25277" y="29796"/>
                  </a:cubicBezTo>
                  <a:cubicBezTo>
                    <a:pt x="25193" y="30444"/>
                    <a:pt x="24879" y="31009"/>
                    <a:pt x="24565" y="31532"/>
                  </a:cubicBezTo>
                  <a:cubicBezTo>
                    <a:pt x="24042" y="32432"/>
                    <a:pt x="23938" y="32474"/>
                    <a:pt x="22912" y="32369"/>
                  </a:cubicBezTo>
                  <a:cubicBezTo>
                    <a:pt x="22577" y="32327"/>
                    <a:pt x="22368" y="32202"/>
                    <a:pt x="22222" y="31888"/>
                  </a:cubicBezTo>
                  <a:cubicBezTo>
                    <a:pt x="22054" y="31553"/>
                    <a:pt x="21845" y="31218"/>
                    <a:pt x="21657" y="30842"/>
                  </a:cubicBezTo>
                  <a:cubicBezTo>
                    <a:pt x="20171" y="31114"/>
                    <a:pt x="18748" y="31470"/>
                    <a:pt x="17326" y="31783"/>
                  </a:cubicBezTo>
                  <a:cubicBezTo>
                    <a:pt x="17012" y="32809"/>
                    <a:pt x="16656" y="33792"/>
                    <a:pt x="16384" y="34817"/>
                  </a:cubicBezTo>
                  <a:cubicBezTo>
                    <a:pt x="16175" y="35571"/>
                    <a:pt x="15924" y="36303"/>
                    <a:pt x="15610" y="37035"/>
                  </a:cubicBezTo>
                  <a:cubicBezTo>
                    <a:pt x="15484" y="37391"/>
                    <a:pt x="15380" y="37726"/>
                    <a:pt x="15317" y="38060"/>
                  </a:cubicBezTo>
                  <a:cubicBezTo>
                    <a:pt x="15066" y="39065"/>
                    <a:pt x="14836" y="40048"/>
                    <a:pt x="14313" y="40948"/>
                  </a:cubicBezTo>
                  <a:cubicBezTo>
                    <a:pt x="14145" y="41220"/>
                    <a:pt x="13999" y="41534"/>
                    <a:pt x="13978" y="41848"/>
                  </a:cubicBezTo>
                  <a:cubicBezTo>
                    <a:pt x="13936" y="42413"/>
                    <a:pt x="13810" y="42894"/>
                    <a:pt x="13622" y="43417"/>
                  </a:cubicBezTo>
                  <a:cubicBezTo>
                    <a:pt x="13518" y="43773"/>
                    <a:pt x="13455" y="44107"/>
                    <a:pt x="13350" y="44463"/>
                  </a:cubicBezTo>
                  <a:cubicBezTo>
                    <a:pt x="13559" y="44610"/>
                    <a:pt x="13727" y="44777"/>
                    <a:pt x="13978" y="44819"/>
                  </a:cubicBezTo>
                  <a:cubicBezTo>
                    <a:pt x="15087" y="45028"/>
                    <a:pt x="16133" y="45551"/>
                    <a:pt x="17284" y="45509"/>
                  </a:cubicBezTo>
                  <a:cubicBezTo>
                    <a:pt x="17472" y="45509"/>
                    <a:pt x="17640" y="45593"/>
                    <a:pt x="17807" y="45614"/>
                  </a:cubicBezTo>
                  <a:cubicBezTo>
                    <a:pt x="18225" y="45677"/>
                    <a:pt x="18644" y="45781"/>
                    <a:pt x="19041" y="45802"/>
                  </a:cubicBezTo>
                  <a:cubicBezTo>
                    <a:pt x="21322" y="45886"/>
                    <a:pt x="23603" y="45907"/>
                    <a:pt x="25904" y="46011"/>
                  </a:cubicBezTo>
                  <a:cubicBezTo>
                    <a:pt x="27223" y="46074"/>
                    <a:pt x="28436" y="45698"/>
                    <a:pt x="29587" y="45091"/>
                  </a:cubicBezTo>
                  <a:cubicBezTo>
                    <a:pt x="29692" y="44526"/>
                    <a:pt x="29943" y="44086"/>
                    <a:pt x="29943" y="43501"/>
                  </a:cubicBezTo>
                  <a:cubicBezTo>
                    <a:pt x="29984" y="41199"/>
                    <a:pt x="30089" y="38876"/>
                    <a:pt x="30131" y="36575"/>
                  </a:cubicBezTo>
                  <a:cubicBezTo>
                    <a:pt x="30131" y="36177"/>
                    <a:pt x="30110" y="35780"/>
                    <a:pt x="30068" y="35424"/>
                  </a:cubicBezTo>
                  <a:cubicBezTo>
                    <a:pt x="29859" y="34148"/>
                    <a:pt x="29587" y="32892"/>
                    <a:pt x="29378" y="31595"/>
                  </a:cubicBezTo>
                  <a:cubicBezTo>
                    <a:pt x="29294" y="31177"/>
                    <a:pt x="29252" y="30758"/>
                    <a:pt x="29273" y="30340"/>
                  </a:cubicBezTo>
                  <a:cubicBezTo>
                    <a:pt x="29294" y="29733"/>
                    <a:pt x="29148" y="29189"/>
                    <a:pt x="28855" y="28687"/>
                  </a:cubicBezTo>
                  <a:cubicBezTo>
                    <a:pt x="28645" y="28331"/>
                    <a:pt x="28541" y="27996"/>
                    <a:pt x="28541" y="27599"/>
                  </a:cubicBezTo>
                  <a:cubicBezTo>
                    <a:pt x="28541" y="27557"/>
                    <a:pt x="28457" y="27473"/>
                    <a:pt x="28415" y="27368"/>
                  </a:cubicBezTo>
                  <a:close/>
                  <a:moveTo>
                    <a:pt x="14815" y="46221"/>
                  </a:moveTo>
                  <a:cubicBezTo>
                    <a:pt x="14647" y="46597"/>
                    <a:pt x="14480" y="46848"/>
                    <a:pt x="14417" y="47141"/>
                  </a:cubicBezTo>
                  <a:cubicBezTo>
                    <a:pt x="14292" y="47915"/>
                    <a:pt x="13915" y="48606"/>
                    <a:pt x="13601" y="49317"/>
                  </a:cubicBezTo>
                  <a:cubicBezTo>
                    <a:pt x="13497" y="49527"/>
                    <a:pt x="13371" y="49757"/>
                    <a:pt x="13350" y="49966"/>
                  </a:cubicBezTo>
                  <a:cubicBezTo>
                    <a:pt x="13287" y="50322"/>
                    <a:pt x="13162" y="50636"/>
                    <a:pt x="12911" y="50908"/>
                  </a:cubicBezTo>
                  <a:cubicBezTo>
                    <a:pt x="12827" y="50991"/>
                    <a:pt x="12827" y="51117"/>
                    <a:pt x="12764" y="51200"/>
                  </a:cubicBezTo>
                  <a:cubicBezTo>
                    <a:pt x="12827" y="51263"/>
                    <a:pt x="12848" y="51326"/>
                    <a:pt x="12911" y="51368"/>
                  </a:cubicBezTo>
                  <a:cubicBezTo>
                    <a:pt x="13810" y="51954"/>
                    <a:pt x="14836" y="52309"/>
                    <a:pt x="15798" y="52770"/>
                  </a:cubicBezTo>
                  <a:cubicBezTo>
                    <a:pt x="16217" y="52937"/>
                    <a:pt x="16719" y="53042"/>
                    <a:pt x="17200" y="53105"/>
                  </a:cubicBezTo>
                  <a:cubicBezTo>
                    <a:pt x="17744" y="53188"/>
                    <a:pt x="18309" y="53146"/>
                    <a:pt x="18874" y="53146"/>
                  </a:cubicBezTo>
                  <a:cubicBezTo>
                    <a:pt x="19334" y="52623"/>
                    <a:pt x="19669" y="52100"/>
                    <a:pt x="19878" y="51452"/>
                  </a:cubicBezTo>
                  <a:cubicBezTo>
                    <a:pt x="19962" y="51138"/>
                    <a:pt x="20192" y="50887"/>
                    <a:pt x="20381" y="50615"/>
                  </a:cubicBezTo>
                  <a:cubicBezTo>
                    <a:pt x="20506" y="50426"/>
                    <a:pt x="20715" y="50280"/>
                    <a:pt x="20987" y="50280"/>
                  </a:cubicBezTo>
                  <a:lnTo>
                    <a:pt x="23498" y="50364"/>
                  </a:lnTo>
                  <a:cubicBezTo>
                    <a:pt x="23749" y="50364"/>
                    <a:pt x="23938" y="50510"/>
                    <a:pt x="24021" y="50782"/>
                  </a:cubicBezTo>
                  <a:cubicBezTo>
                    <a:pt x="24126" y="51117"/>
                    <a:pt x="24210" y="51472"/>
                    <a:pt x="24314" y="51786"/>
                  </a:cubicBezTo>
                  <a:cubicBezTo>
                    <a:pt x="24544" y="52498"/>
                    <a:pt x="24649" y="53251"/>
                    <a:pt x="25172" y="53858"/>
                  </a:cubicBezTo>
                  <a:cubicBezTo>
                    <a:pt x="25904" y="53879"/>
                    <a:pt x="26658" y="53921"/>
                    <a:pt x="27411" y="53921"/>
                  </a:cubicBezTo>
                  <a:cubicBezTo>
                    <a:pt x="28143" y="53921"/>
                    <a:pt x="28917" y="54046"/>
                    <a:pt x="29692" y="53879"/>
                  </a:cubicBezTo>
                  <a:cubicBezTo>
                    <a:pt x="29712" y="52728"/>
                    <a:pt x="29775" y="51577"/>
                    <a:pt x="29775" y="50468"/>
                  </a:cubicBezTo>
                  <a:cubicBezTo>
                    <a:pt x="29775" y="50301"/>
                    <a:pt x="29712" y="50175"/>
                    <a:pt x="29692" y="50008"/>
                  </a:cubicBezTo>
                  <a:cubicBezTo>
                    <a:pt x="29566" y="49443"/>
                    <a:pt x="29461" y="48857"/>
                    <a:pt x="29357" y="48271"/>
                  </a:cubicBezTo>
                  <a:cubicBezTo>
                    <a:pt x="29294" y="47978"/>
                    <a:pt x="29336" y="47664"/>
                    <a:pt x="29273" y="47371"/>
                  </a:cubicBezTo>
                  <a:cubicBezTo>
                    <a:pt x="29231" y="47120"/>
                    <a:pt x="29127" y="46827"/>
                    <a:pt x="29043" y="46535"/>
                  </a:cubicBezTo>
                  <a:cubicBezTo>
                    <a:pt x="28708" y="46639"/>
                    <a:pt x="28436" y="46723"/>
                    <a:pt x="28143" y="46807"/>
                  </a:cubicBezTo>
                  <a:cubicBezTo>
                    <a:pt x="27515" y="46953"/>
                    <a:pt x="26867" y="47079"/>
                    <a:pt x="26197" y="47058"/>
                  </a:cubicBezTo>
                  <a:cubicBezTo>
                    <a:pt x="23791" y="46974"/>
                    <a:pt x="21406" y="46932"/>
                    <a:pt x="19000" y="46848"/>
                  </a:cubicBezTo>
                  <a:cubicBezTo>
                    <a:pt x="18518" y="46827"/>
                    <a:pt x="18058" y="46723"/>
                    <a:pt x="17577" y="46639"/>
                  </a:cubicBezTo>
                  <a:cubicBezTo>
                    <a:pt x="17137" y="46597"/>
                    <a:pt x="16698" y="46597"/>
                    <a:pt x="16259" y="46514"/>
                  </a:cubicBezTo>
                  <a:cubicBezTo>
                    <a:pt x="15777" y="46514"/>
                    <a:pt x="15338" y="46346"/>
                    <a:pt x="14815" y="46221"/>
                  </a:cubicBezTo>
                  <a:close/>
                  <a:moveTo>
                    <a:pt x="35759" y="15965"/>
                  </a:moveTo>
                  <a:cubicBezTo>
                    <a:pt x="36575" y="15798"/>
                    <a:pt x="36973" y="15233"/>
                    <a:pt x="37036" y="14521"/>
                  </a:cubicBezTo>
                  <a:cubicBezTo>
                    <a:pt x="37140" y="13496"/>
                    <a:pt x="37454" y="12450"/>
                    <a:pt x="36806" y="11487"/>
                  </a:cubicBezTo>
                  <a:cubicBezTo>
                    <a:pt x="36743" y="11404"/>
                    <a:pt x="36743" y="11299"/>
                    <a:pt x="36722" y="11236"/>
                  </a:cubicBezTo>
                  <a:cubicBezTo>
                    <a:pt x="36513" y="10713"/>
                    <a:pt x="36345" y="10567"/>
                    <a:pt x="35780" y="10609"/>
                  </a:cubicBezTo>
                  <a:cubicBezTo>
                    <a:pt x="35487" y="10630"/>
                    <a:pt x="35299" y="10755"/>
                    <a:pt x="35111" y="10964"/>
                  </a:cubicBezTo>
                  <a:cubicBezTo>
                    <a:pt x="35006" y="11446"/>
                    <a:pt x="35027" y="11864"/>
                    <a:pt x="35215" y="12303"/>
                  </a:cubicBezTo>
                  <a:cubicBezTo>
                    <a:pt x="35571" y="13119"/>
                    <a:pt x="35676" y="13956"/>
                    <a:pt x="35634" y="14835"/>
                  </a:cubicBezTo>
                  <a:cubicBezTo>
                    <a:pt x="35634" y="15170"/>
                    <a:pt x="35571" y="15568"/>
                    <a:pt x="35759" y="15965"/>
                  </a:cubicBezTo>
                  <a:close/>
                  <a:moveTo>
                    <a:pt x="6529" y="27389"/>
                  </a:moveTo>
                  <a:cubicBezTo>
                    <a:pt x="5860" y="26532"/>
                    <a:pt x="5274" y="25736"/>
                    <a:pt x="4688" y="24962"/>
                  </a:cubicBezTo>
                  <a:cubicBezTo>
                    <a:pt x="3830" y="25464"/>
                    <a:pt x="3453" y="25402"/>
                    <a:pt x="2826" y="24774"/>
                  </a:cubicBezTo>
                  <a:cubicBezTo>
                    <a:pt x="2679" y="24627"/>
                    <a:pt x="2575" y="24460"/>
                    <a:pt x="2407" y="24314"/>
                  </a:cubicBezTo>
                  <a:cubicBezTo>
                    <a:pt x="2323" y="24230"/>
                    <a:pt x="2240" y="24209"/>
                    <a:pt x="2072" y="24125"/>
                  </a:cubicBezTo>
                  <a:cubicBezTo>
                    <a:pt x="1989" y="24774"/>
                    <a:pt x="1905" y="25318"/>
                    <a:pt x="2240" y="25841"/>
                  </a:cubicBezTo>
                  <a:cubicBezTo>
                    <a:pt x="2575" y="26427"/>
                    <a:pt x="3035" y="26887"/>
                    <a:pt x="3663" y="27159"/>
                  </a:cubicBezTo>
                  <a:cubicBezTo>
                    <a:pt x="4353" y="27473"/>
                    <a:pt x="5483" y="27578"/>
                    <a:pt x="6529" y="27389"/>
                  </a:cubicBezTo>
                  <a:close/>
                  <a:moveTo>
                    <a:pt x="27578" y="63399"/>
                  </a:moveTo>
                  <a:cubicBezTo>
                    <a:pt x="27599" y="63587"/>
                    <a:pt x="27599" y="63692"/>
                    <a:pt x="27620" y="63776"/>
                  </a:cubicBezTo>
                  <a:cubicBezTo>
                    <a:pt x="28080" y="64403"/>
                    <a:pt x="28708" y="64822"/>
                    <a:pt x="29357" y="65157"/>
                  </a:cubicBezTo>
                  <a:cubicBezTo>
                    <a:pt x="29964" y="65470"/>
                    <a:pt x="30654" y="65512"/>
                    <a:pt x="31344" y="65240"/>
                  </a:cubicBezTo>
                  <a:cubicBezTo>
                    <a:pt x="31386" y="65198"/>
                    <a:pt x="31449" y="65157"/>
                    <a:pt x="31491" y="65094"/>
                  </a:cubicBezTo>
                  <a:cubicBezTo>
                    <a:pt x="31491" y="64864"/>
                    <a:pt x="31533" y="64613"/>
                    <a:pt x="31533" y="64341"/>
                  </a:cubicBezTo>
                  <a:cubicBezTo>
                    <a:pt x="31240" y="64131"/>
                    <a:pt x="31010" y="63901"/>
                    <a:pt x="30717" y="63776"/>
                  </a:cubicBezTo>
                  <a:cubicBezTo>
                    <a:pt x="29733" y="63336"/>
                    <a:pt x="28687" y="63357"/>
                    <a:pt x="27578" y="63399"/>
                  </a:cubicBezTo>
                  <a:close/>
                  <a:moveTo>
                    <a:pt x="11362" y="65031"/>
                  </a:moveTo>
                  <a:cubicBezTo>
                    <a:pt x="11990" y="65177"/>
                    <a:pt x="12513" y="65031"/>
                    <a:pt x="12911" y="64654"/>
                  </a:cubicBezTo>
                  <a:cubicBezTo>
                    <a:pt x="13350" y="64215"/>
                    <a:pt x="13664" y="63671"/>
                    <a:pt x="13810" y="63043"/>
                  </a:cubicBezTo>
                  <a:cubicBezTo>
                    <a:pt x="13852" y="62918"/>
                    <a:pt x="13810" y="62750"/>
                    <a:pt x="13810" y="62604"/>
                  </a:cubicBezTo>
                  <a:cubicBezTo>
                    <a:pt x="12764" y="62750"/>
                    <a:pt x="12722" y="62771"/>
                    <a:pt x="11865" y="63734"/>
                  </a:cubicBezTo>
                  <a:cubicBezTo>
                    <a:pt x="11551" y="64089"/>
                    <a:pt x="11300" y="64445"/>
                    <a:pt x="11362" y="65031"/>
                  </a:cubicBezTo>
                  <a:close/>
                  <a:moveTo>
                    <a:pt x="22682" y="30591"/>
                  </a:moveTo>
                  <a:cubicBezTo>
                    <a:pt x="22912" y="31135"/>
                    <a:pt x="22912" y="31135"/>
                    <a:pt x="23310" y="31344"/>
                  </a:cubicBezTo>
                  <a:cubicBezTo>
                    <a:pt x="23854" y="30863"/>
                    <a:pt x="23854" y="30863"/>
                    <a:pt x="24126" y="29817"/>
                  </a:cubicBezTo>
                  <a:cubicBezTo>
                    <a:pt x="23603" y="30005"/>
                    <a:pt x="23163" y="30214"/>
                    <a:pt x="22682" y="3059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4"/>
            <p:cNvSpPr/>
            <p:nvPr/>
          </p:nvSpPr>
          <p:spPr>
            <a:xfrm>
              <a:off x="6232907" y="3222474"/>
              <a:ext cx="303597" cy="206002"/>
            </a:xfrm>
            <a:custGeom>
              <a:rect b="b" l="l" r="r" t="t"/>
              <a:pathLst>
                <a:path extrusionOk="0" h="6801" w="10023">
                  <a:moveTo>
                    <a:pt x="4268" y="6612"/>
                  </a:moveTo>
                  <a:cubicBezTo>
                    <a:pt x="3976" y="6612"/>
                    <a:pt x="3662" y="6591"/>
                    <a:pt x="3390" y="6591"/>
                  </a:cubicBezTo>
                  <a:cubicBezTo>
                    <a:pt x="2867" y="6591"/>
                    <a:pt x="2448" y="6382"/>
                    <a:pt x="2092" y="6005"/>
                  </a:cubicBezTo>
                  <a:cubicBezTo>
                    <a:pt x="1632" y="5524"/>
                    <a:pt x="1151" y="5022"/>
                    <a:pt x="691" y="4499"/>
                  </a:cubicBezTo>
                  <a:cubicBezTo>
                    <a:pt x="356" y="4101"/>
                    <a:pt x="188" y="3599"/>
                    <a:pt x="42" y="3139"/>
                  </a:cubicBezTo>
                  <a:cubicBezTo>
                    <a:pt x="0" y="3055"/>
                    <a:pt x="0" y="2950"/>
                    <a:pt x="42" y="2867"/>
                  </a:cubicBezTo>
                  <a:cubicBezTo>
                    <a:pt x="84" y="2741"/>
                    <a:pt x="167" y="2574"/>
                    <a:pt x="272" y="2532"/>
                  </a:cubicBezTo>
                  <a:cubicBezTo>
                    <a:pt x="419" y="2448"/>
                    <a:pt x="565" y="2553"/>
                    <a:pt x="628" y="2699"/>
                  </a:cubicBezTo>
                  <a:cubicBezTo>
                    <a:pt x="670" y="2741"/>
                    <a:pt x="711" y="2804"/>
                    <a:pt x="711" y="2846"/>
                  </a:cubicBezTo>
                  <a:cubicBezTo>
                    <a:pt x="1046" y="3871"/>
                    <a:pt x="1883" y="4499"/>
                    <a:pt x="2574" y="5252"/>
                  </a:cubicBezTo>
                  <a:cubicBezTo>
                    <a:pt x="2867" y="5566"/>
                    <a:pt x="3201" y="5691"/>
                    <a:pt x="3620" y="5691"/>
                  </a:cubicBezTo>
                  <a:cubicBezTo>
                    <a:pt x="4017" y="5691"/>
                    <a:pt x="4394" y="5670"/>
                    <a:pt x="4792" y="5733"/>
                  </a:cubicBezTo>
                  <a:cubicBezTo>
                    <a:pt x="5315" y="5775"/>
                    <a:pt x="5733" y="5587"/>
                    <a:pt x="6131" y="5315"/>
                  </a:cubicBezTo>
                  <a:cubicBezTo>
                    <a:pt x="6528" y="5001"/>
                    <a:pt x="6947" y="4687"/>
                    <a:pt x="7323" y="4373"/>
                  </a:cubicBezTo>
                  <a:cubicBezTo>
                    <a:pt x="7491" y="4227"/>
                    <a:pt x="7616" y="4080"/>
                    <a:pt x="7721" y="3892"/>
                  </a:cubicBezTo>
                  <a:cubicBezTo>
                    <a:pt x="7909" y="3578"/>
                    <a:pt x="8097" y="3264"/>
                    <a:pt x="8223" y="2950"/>
                  </a:cubicBezTo>
                  <a:cubicBezTo>
                    <a:pt x="8641" y="2051"/>
                    <a:pt x="9039" y="1151"/>
                    <a:pt x="9416" y="251"/>
                  </a:cubicBezTo>
                  <a:lnTo>
                    <a:pt x="9499" y="105"/>
                  </a:lnTo>
                  <a:cubicBezTo>
                    <a:pt x="9583" y="0"/>
                    <a:pt x="9813" y="0"/>
                    <a:pt x="9897" y="126"/>
                  </a:cubicBezTo>
                  <a:cubicBezTo>
                    <a:pt x="9939" y="230"/>
                    <a:pt x="10022" y="335"/>
                    <a:pt x="10002" y="460"/>
                  </a:cubicBezTo>
                  <a:cubicBezTo>
                    <a:pt x="9981" y="753"/>
                    <a:pt x="9981" y="1067"/>
                    <a:pt x="9897" y="1360"/>
                  </a:cubicBezTo>
                  <a:cubicBezTo>
                    <a:pt x="9520" y="2511"/>
                    <a:pt x="9081" y="3599"/>
                    <a:pt x="8453" y="4645"/>
                  </a:cubicBezTo>
                  <a:cubicBezTo>
                    <a:pt x="8349" y="4813"/>
                    <a:pt x="8265" y="4959"/>
                    <a:pt x="8118" y="5064"/>
                  </a:cubicBezTo>
                  <a:cubicBezTo>
                    <a:pt x="7533" y="5503"/>
                    <a:pt x="6968" y="5942"/>
                    <a:pt x="6382" y="6340"/>
                  </a:cubicBezTo>
                  <a:cubicBezTo>
                    <a:pt x="6005" y="6633"/>
                    <a:pt x="5545" y="6800"/>
                    <a:pt x="5022" y="6738"/>
                  </a:cubicBezTo>
                  <a:cubicBezTo>
                    <a:pt x="4792" y="6633"/>
                    <a:pt x="4540" y="6633"/>
                    <a:pt x="4268" y="6612"/>
                  </a:cubicBezTo>
                  <a:cubicBezTo>
                    <a:pt x="4268" y="6633"/>
                    <a:pt x="4268" y="6612"/>
                    <a:pt x="4268" y="66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4"/>
            <p:cNvSpPr/>
            <p:nvPr/>
          </p:nvSpPr>
          <p:spPr>
            <a:xfrm>
              <a:off x="6162544" y="3193941"/>
              <a:ext cx="46919" cy="56430"/>
            </a:xfrm>
            <a:custGeom>
              <a:rect b="b" l="l" r="r" t="t"/>
              <a:pathLst>
                <a:path extrusionOk="0" h="1863" w="1549">
                  <a:moveTo>
                    <a:pt x="1" y="963"/>
                  </a:moveTo>
                  <a:cubicBezTo>
                    <a:pt x="21" y="817"/>
                    <a:pt x="63" y="670"/>
                    <a:pt x="63" y="566"/>
                  </a:cubicBezTo>
                  <a:cubicBezTo>
                    <a:pt x="84" y="356"/>
                    <a:pt x="168" y="189"/>
                    <a:pt x="398" y="105"/>
                  </a:cubicBezTo>
                  <a:cubicBezTo>
                    <a:pt x="691" y="1"/>
                    <a:pt x="921" y="22"/>
                    <a:pt x="1151" y="231"/>
                  </a:cubicBezTo>
                  <a:cubicBezTo>
                    <a:pt x="1507" y="607"/>
                    <a:pt x="1549" y="942"/>
                    <a:pt x="1151" y="1340"/>
                  </a:cubicBezTo>
                  <a:cubicBezTo>
                    <a:pt x="1047" y="1423"/>
                    <a:pt x="921" y="1549"/>
                    <a:pt x="817" y="1612"/>
                  </a:cubicBezTo>
                  <a:cubicBezTo>
                    <a:pt x="461" y="1863"/>
                    <a:pt x="84" y="1695"/>
                    <a:pt x="21" y="1298"/>
                  </a:cubicBezTo>
                  <a:cubicBezTo>
                    <a:pt x="1" y="1151"/>
                    <a:pt x="1" y="1047"/>
                    <a:pt x="1"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4"/>
            <p:cNvSpPr/>
            <p:nvPr/>
          </p:nvSpPr>
          <p:spPr>
            <a:xfrm>
              <a:off x="6516814" y="3085564"/>
              <a:ext cx="35530" cy="53916"/>
            </a:xfrm>
            <a:custGeom>
              <a:rect b="b" l="l" r="r" t="t"/>
              <a:pathLst>
                <a:path extrusionOk="0" h="1780" w="1173">
                  <a:moveTo>
                    <a:pt x="1" y="775"/>
                  </a:moveTo>
                  <a:cubicBezTo>
                    <a:pt x="1" y="733"/>
                    <a:pt x="1" y="628"/>
                    <a:pt x="22" y="545"/>
                  </a:cubicBezTo>
                  <a:cubicBezTo>
                    <a:pt x="85" y="210"/>
                    <a:pt x="315" y="1"/>
                    <a:pt x="629" y="22"/>
                  </a:cubicBezTo>
                  <a:cubicBezTo>
                    <a:pt x="921" y="43"/>
                    <a:pt x="1131" y="231"/>
                    <a:pt x="1152" y="524"/>
                  </a:cubicBezTo>
                  <a:cubicBezTo>
                    <a:pt x="1173" y="733"/>
                    <a:pt x="1173" y="942"/>
                    <a:pt x="1173" y="1151"/>
                  </a:cubicBezTo>
                  <a:cubicBezTo>
                    <a:pt x="1152" y="1570"/>
                    <a:pt x="921" y="1779"/>
                    <a:pt x="545" y="1737"/>
                  </a:cubicBezTo>
                  <a:cubicBezTo>
                    <a:pt x="189" y="1716"/>
                    <a:pt x="1" y="1507"/>
                    <a:pt x="1" y="10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 name="Google Shape;674;p44"/>
          <p:cNvGrpSpPr/>
          <p:nvPr/>
        </p:nvGrpSpPr>
        <p:grpSpPr>
          <a:xfrm>
            <a:off x="7780038" y="4407825"/>
            <a:ext cx="643950" cy="195675"/>
            <a:chOff x="806663" y="3241275"/>
            <a:chExt cx="643950" cy="195675"/>
          </a:xfrm>
        </p:grpSpPr>
        <p:sp>
          <p:nvSpPr>
            <p:cNvPr id="675" name="Google Shape;675;p44"/>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4"/>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 name="Google Shape;677;p44"/>
          <p:cNvSpPr txBox="1"/>
          <p:nvPr>
            <p:ph idx="2" type="subTitle"/>
          </p:nvPr>
        </p:nvSpPr>
        <p:spPr>
          <a:xfrm>
            <a:off x="996225" y="3549852"/>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1" name="Shape 681"/>
        <p:cNvGrpSpPr/>
        <p:nvPr/>
      </p:nvGrpSpPr>
      <p:grpSpPr>
        <a:xfrm>
          <a:off x="0" y="0"/>
          <a:ext cx="0" cy="0"/>
          <a:chOff x="0" y="0"/>
          <a:chExt cx="0" cy="0"/>
        </a:xfrm>
      </p:grpSpPr>
      <p:sp>
        <p:nvSpPr>
          <p:cNvPr id="682" name="Google Shape;682;p45"/>
          <p:cNvSpPr txBox="1"/>
          <p:nvPr>
            <p:ph type="title"/>
          </p:nvPr>
        </p:nvSpPr>
        <p:spPr>
          <a:xfrm>
            <a:off x="720150" y="445025"/>
            <a:ext cx="7703700" cy="1136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#4.</a:t>
            </a:r>
            <a:r>
              <a:rPr lang="en-GB"/>
              <a:t> Capitalize places including addresses, cities, states, countries, and continents</a:t>
            </a:r>
            <a:endParaRPr/>
          </a:p>
        </p:txBody>
      </p:sp>
      <p:sp>
        <p:nvSpPr>
          <p:cNvPr id="683" name="Google Shape;683;p45"/>
          <p:cNvSpPr txBox="1"/>
          <p:nvPr>
            <p:ph idx="1" type="subTitle"/>
          </p:nvPr>
        </p:nvSpPr>
        <p:spPr>
          <a:xfrm>
            <a:off x="996225" y="2122220"/>
            <a:ext cx="43737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I live on Main Street in Houston, Texas. Texas is a state in the United States of America</a:t>
            </a:r>
            <a:endParaRPr/>
          </a:p>
        </p:txBody>
      </p:sp>
      <p:sp>
        <p:nvSpPr>
          <p:cNvPr id="684" name="Google Shape;684;p45"/>
          <p:cNvSpPr txBox="1"/>
          <p:nvPr>
            <p:ph idx="3" type="subTitle"/>
          </p:nvPr>
        </p:nvSpPr>
        <p:spPr>
          <a:xfrm>
            <a:off x="996225" y="2834860"/>
            <a:ext cx="32613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I</a:t>
            </a:r>
            <a:r>
              <a:rPr lang="en-GB"/>
              <a:t> live on Main Street in Houston, Texas. Texas is a state in the </a:t>
            </a:r>
            <a:r>
              <a:rPr b="1" lang="en-GB"/>
              <a:t>U</a:t>
            </a:r>
            <a:r>
              <a:rPr lang="en-GB"/>
              <a:t>nited </a:t>
            </a:r>
            <a:r>
              <a:rPr b="1" lang="en-GB"/>
              <a:t>S</a:t>
            </a:r>
            <a:r>
              <a:rPr lang="en-GB"/>
              <a:t>tates of </a:t>
            </a:r>
            <a:r>
              <a:rPr b="1" lang="en-GB"/>
              <a:t>A</a:t>
            </a:r>
            <a:r>
              <a:rPr lang="en-GB"/>
              <a:t>merica</a:t>
            </a:r>
            <a:endParaRPr/>
          </a:p>
        </p:txBody>
      </p:sp>
      <p:sp>
        <p:nvSpPr>
          <p:cNvPr id="685" name="Google Shape;685;p45"/>
          <p:cNvSpPr txBox="1"/>
          <p:nvPr>
            <p:ph idx="2" type="title"/>
          </p:nvPr>
        </p:nvSpPr>
        <p:spPr>
          <a:xfrm>
            <a:off x="1194025" y="1385050"/>
            <a:ext cx="6756000" cy="43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Capitalize abbreviations of these places too!</a:t>
            </a:r>
            <a:endParaRPr/>
          </a:p>
        </p:txBody>
      </p:sp>
      <p:grpSp>
        <p:nvGrpSpPr>
          <p:cNvPr id="686" name="Google Shape;686;p45"/>
          <p:cNvGrpSpPr/>
          <p:nvPr/>
        </p:nvGrpSpPr>
        <p:grpSpPr>
          <a:xfrm flipH="1" rot="-570993">
            <a:off x="1007662" y="2770861"/>
            <a:ext cx="109793" cy="150594"/>
            <a:chOff x="847587" y="2439683"/>
            <a:chExt cx="162074" cy="255883"/>
          </a:xfrm>
        </p:grpSpPr>
        <p:sp>
          <p:nvSpPr>
            <p:cNvPr id="687" name="Google Shape;687;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88" name="Google Shape;688;p45"/>
            <p:cNvGrpSpPr/>
            <p:nvPr/>
          </p:nvGrpSpPr>
          <p:grpSpPr>
            <a:xfrm>
              <a:off x="847587" y="2439683"/>
              <a:ext cx="162074" cy="255883"/>
              <a:chOff x="2067875" y="163975"/>
              <a:chExt cx="3274225" cy="5169350"/>
            </a:xfrm>
          </p:grpSpPr>
          <p:sp>
            <p:nvSpPr>
              <p:cNvPr id="689" name="Google Shape;689;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1" name="Google Shape;691;p45"/>
          <p:cNvGrpSpPr/>
          <p:nvPr/>
        </p:nvGrpSpPr>
        <p:grpSpPr>
          <a:xfrm flipH="1" rot="-570993">
            <a:off x="1550337" y="2770861"/>
            <a:ext cx="109793" cy="150594"/>
            <a:chOff x="847587" y="2439683"/>
            <a:chExt cx="162074" cy="255883"/>
          </a:xfrm>
        </p:grpSpPr>
        <p:sp>
          <p:nvSpPr>
            <p:cNvPr id="692" name="Google Shape;692;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93" name="Google Shape;693;p45"/>
            <p:cNvGrpSpPr/>
            <p:nvPr/>
          </p:nvGrpSpPr>
          <p:grpSpPr>
            <a:xfrm>
              <a:off x="847587" y="2439683"/>
              <a:ext cx="162074" cy="255883"/>
              <a:chOff x="2067875" y="163975"/>
              <a:chExt cx="3274225" cy="5169350"/>
            </a:xfrm>
          </p:grpSpPr>
          <p:sp>
            <p:nvSpPr>
              <p:cNvPr id="694" name="Google Shape;694;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6" name="Google Shape;696;p45"/>
          <p:cNvGrpSpPr/>
          <p:nvPr/>
        </p:nvGrpSpPr>
        <p:grpSpPr>
          <a:xfrm flipH="1" rot="-570993">
            <a:off x="1876712" y="2770861"/>
            <a:ext cx="109793" cy="150594"/>
            <a:chOff x="847587" y="2439683"/>
            <a:chExt cx="162074" cy="255883"/>
          </a:xfrm>
        </p:grpSpPr>
        <p:sp>
          <p:nvSpPr>
            <p:cNvPr id="697" name="Google Shape;697;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698" name="Google Shape;698;p45"/>
            <p:cNvGrpSpPr/>
            <p:nvPr/>
          </p:nvGrpSpPr>
          <p:grpSpPr>
            <a:xfrm>
              <a:off x="847587" y="2439683"/>
              <a:ext cx="162074" cy="255883"/>
              <a:chOff x="2067875" y="163975"/>
              <a:chExt cx="3274225" cy="5169350"/>
            </a:xfrm>
          </p:grpSpPr>
          <p:sp>
            <p:nvSpPr>
              <p:cNvPr id="699" name="Google Shape;699;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1" name="Google Shape;701;p45"/>
          <p:cNvGrpSpPr/>
          <p:nvPr/>
        </p:nvGrpSpPr>
        <p:grpSpPr>
          <a:xfrm flipH="1" rot="-570993">
            <a:off x="2487387" y="2770861"/>
            <a:ext cx="109793" cy="150594"/>
            <a:chOff x="847587" y="2439683"/>
            <a:chExt cx="162074" cy="255883"/>
          </a:xfrm>
        </p:grpSpPr>
        <p:sp>
          <p:nvSpPr>
            <p:cNvPr id="702" name="Google Shape;702;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03" name="Google Shape;703;p45"/>
            <p:cNvGrpSpPr/>
            <p:nvPr/>
          </p:nvGrpSpPr>
          <p:grpSpPr>
            <a:xfrm>
              <a:off x="847587" y="2439683"/>
              <a:ext cx="162074" cy="255883"/>
              <a:chOff x="2067875" y="163975"/>
              <a:chExt cx="3274225" cy="5169350"/>
            </a:xfrm>
          </p:grpSpPr>
          <p:sp>
            <p:nvSpPr>
              <p:cNvPr id="704" name="Google Shape;704;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06" name="Google Shape;706;p45"/>
          <p:cNvCxnSpPr/>
          <p:nvPr/>
        </p:nvCxnSpPr>
        <p:spPr>
          <a:xfrm>
            <a:off x="1009650" y="3784434"/>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707" name="Google Shape;707;p45"/>
          <p:cNvCxnSpPr/>
          <p:nvPr/>
        </p:nvCxnSpPr>
        <p:spPr>
          <a:xfrm>
            <a:off x="1009650" y="4084472"/>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708" name="Google Shape;708;p45"/>
          <p:cNvCxnSpPr/>
          <p:nvPr/>
        </p:nvCxnSpPr>
        <p:spPr>
          <a:xfrm>
            <a:off x="1009650" y="4384509"/>
            <a:ext cx="3429000" cy="0"/>
          </a:xfrm>
          <a:prstGeom prst="straightConnector1">
            <a:avLst/>
          </a:prstGeom>
          <a:noFill/>
          <a:ln cap="flat" cmpd="sng" w="9525">
            <a:solidFill>
              <a:schemeClr val="accent5"/>
            </a:solidFill>
            <a:prstDash val="solid"/>
            <a:round/>
            <a:headEnd len="med" w="med" type="none"/>
            <a:tailEnd len="med" w="med" type="none"/>
          </a:ln>
        </p:spPr>
      </p:cxnSp>
      <p:sp>
        <p:nvSpPr>
          <p:cNvPr id="709" name="Google Shape;709;p45"/>
          <p:cNvSpPr/>
          <p:nvPr/>
        </p:nvSpPr>
        <p:spPr>
          <a:xfrm>
            <a:off x="6714975" y="2255088"/>
            <a:ext cx="969325" cy="795100"/>
          </a:xfrm>
          <a:custGeom>
            <a:rect b="b" l="l" r="r" t="t"/>
            <a:pathLst>
              <a:path extrusionOk="0" h="31804" w="38773">
                <a:moveTo>
                  <a:pt x="8349" y="2616"/>
                </a:moveTo>
                <a:cubicBezTo>
                  <a:pt x="8370" y="2929"/>
                  <a:pt x="8370" y="3160"/>
                  <a:pt x="8412" y="3390"/>
                </a:cubicBezTo>
                <a:cubicBezTo>
                  <a:pt x="8454" y="3662"/>
                  <a:pt x="8684" y="3850"/>
                  <a:pt x="8956" y="3850"/>
                </a:cubicBezTo>
                <a:cubicBezTo>
                  <a:pt x="9207" y="3850"/>
                  <a:pt x="9416" y="3704"/>
                  <a:pt x="9458" y="3452"/>
                </a:cubicBezTo>
                <a:cubicBezTo>
                  <a:pt x="9500" y="2929"/>
                  <a:pt x="9814" y="2657"/>
                  <a:pt x="10149" y="2344"/>
                </a:cubicBezTo>
                <a:cubicBezTo>
                  <a:pt x="10316" y="2197"/>
                  <a:pt x="10442" y="2051"/>
                  <a:pt x="10546" y="1883"/>
                </a:cubicBezTo>
                <a:cubicBezTo>
                  <a:pt x="11174" y="879"/>
                  <a:pt x="12241" y="586"/>
                  <a:pt x="13287" y="293"/>
                </a:cubicBezTo>
                <a:cubicBezTo>
                  <a:pt x="13873" y="147"/>
                  <a:pt x="14501" y="167"/>
                  <a:pt x="15108" y="105"/>
                </a:cubicBezTo>
                <a:cubicBezTo>
                  <a:pt x="16175" y="0"/>
                  <a:pt x="17221" y="105"/>
                  <a:pt x="18246" y="460"/>
                </a:cubicBezTo>
                <a:cubicBezTo>
                  <a:pt x="19104" y="732"/>
                  <a:pt x="19857" y="1193"/>
                  <a:pt x="20569" y="1716"/>
                </a:cubicBezTo>
                <a:cubicBezTo>
                  <a:pt x="20924" y="1988"/>
                  <a:pt x="21217" y="2406"/>
                  <a:pt x="21510" y="2804"/>
                </a:cubicBezTo>
                <a:cubicBezTo>
                  <a:pt x="21594" y="2929"/>
                  <a:pt x="21615" y="3118"/>
                  <a:pt x="21594" y="3306"/>
                </a:cubicBezTo>
                <a:cubicBezTo>
                  <a:pt x="21594" y="3620"/>
                  <a:pt x="21531" y="3934"/>
                  <a:pt x="21531" y="4248"/>
                </a:cubicBezTo>
                <a:cubicBezTo>
                  <a:pt x="21531" y="4771"/>
                  <a:pt x="21971" y="5001"/>
                  <a:pt x="22452" y="4708"/>
                </a:cubicBezTo>
                <a:cubicBezTo>
                  <a:pt x="22598" y="4645"/>
                  <a:pt x="22745" y="4499"/>
                  <a:pt x="22870" y="4394"/>
                </a:cubicBezTo>
                <a:cubicBezTo>
                  <a:pt x="23205" y="4122"/>
                  <a:pt x="23624" y="4038"/>
                  <a:pt x="24063" y="4059"/>
                </a:cubicBezTo>
                <a:cubicBezTo>
                  <a:pt x="25402" y="4164"/>
                  <a:pt x="26678" y="4457"/>
                  <a:pt x="27829" y="5105"/>
                </a:cubicBezTo>
                <a:cubicBezTo>
                  <a:pt x="29168" y="5838"/>
                  <a:pt x="30235" y="6842"/>
                  <a:pt x="30968" y="8202"/>
                </a:cubicBezTo>
                <a:cubicBezTo>
                  <a:pt x="31051" y="8328"/>
                  <a:pt x="31114" y="8537"/>
                  <a:pt x="31072" y="8683"/>
                </a:cubicBezTo>
                <a:cubicBezTo>
                  <a:pt x="31051" y="9039"/>
                  <a:pt x="30968" y="9374"/>
                  <a:pt x="30905" y="9709"/>
                </a:cubicBezTo>
                <a:cubicBezTo>
                  <a:pt x="30821" y="10043"/>
                  <a:pt x="30696" y="10336"/>
                  <a:pt x="30340" y="10546"/>
                </a:cubicBezTo>
                <a:cubicBezTo>
                  <a:pt x="30110" y="10713"/>
                  <a:pt x="30047" y="10964"/>
                  <a:pt x="30152" y="11236"/>
                </a:cubicBezTo>
                <a:cubicBezTo>
                  <a:pt x="30256" y="11487"/>
                  <a:pt x="30570" y="11696"/>
                  <a:pt x="30863" y="11571"/>
                </a:cubicBezTo>
                <a:cubicBezTo>
                  <a:pt x="31658" y="11278"/>
                  <a:pt x="32411" y="11550"/>
                  <a:pt x="33144" y="11613"/>
                </a:cubicBezTo>
                <a:cubicBezTo>
                  <a:pt x="33939" y="11717"/>
                  <a:pt x="34588" y="12136"/>
                  <a:pt x="35194" y="12638"/>
                </a:cubicBezTo>
                <a:cubicBezTo>
                  <a:pt x="35843" y="13161"/>
                  <a:pt x="36324" y="13810"/>
                  <a:pt x="36826" y="14500"/>
                </a:cubicBezTo>
                <a:cubicBezTo>
                  <a:pt x="37119" y="14898"/>
                  <a:pt x="37119" y="15756"/>
                  <a:pt x="36847" y="16111"/>
                </a:cubicBezTo>
                <a:cubicBezTo>
                  <a:pt x="36764" y="16258"/>
                  <a:pt x="36596" y="16362"/>
                  <a:pt x="36471" y="16404"/>
                </a:cubicBezTo>
                <a:cubicBezTo>
                  <a:pt x="36324" y="16467"/>
                  <a:pt x="36178" y="16467"/>
                  <a:pt x="36052" y="16509"/>
                </a:cubicBezTo>
                <a:cubicBezTo>
                  <a:pt x="35864" y="16593"/>
                  <a:pt x="35676" y="16697"/>
                  <a:pt x="35529" y="16802"/>
                </a:cubicBezTo>
                <a:cubicBezTo>
                  <a:pt x="35341" y="16948"/>
                  <a:pt x="35257" y="17199"/>
                  <a:pt x="35341" y="17429"/>
                </a:cubicBezTo>
                <a:cubicBezTo>
                  <a:pt x="35424" y="17660"/>
                  <a:pt x="35592" y="17785"/>
                  <a:pt x="35864" y="17827"/>
                </a:cubicBezTo>
                <a:cubicBezTo>
                  <a:pt x="35989" y="17848"/>
                  <a:pt x="36157" y="17848"/>
                  <a:pt x="36282" y="17785"/>
                </a:cubicBezTo>
                <a:cubicBezTo>
                  <a:pt x="36596" y="17660"/>
                  <a:pt x="36847" y="17764"/>
                  <a:pt x="37057" y="17973"/>
                </a:cubicBezTo>
                <a:cubicBezTo>
                  <a:pt x="37475" y="18371"/>
                  <a:pt x="37935" y="18769"/>
                  <a:pt x="38249" y="19208"/>
                </a:cubicBezTo>
                <a:cubicBezTo>
                  <a:pt x="38668" y="19815"/>
                  <a:pt x="38772" y="20547"/>
                  <a:pt x="38668" y="21238"/>
                </a:cubicBezTo>
                <a:cubicBezTo>
                  <a:pt x="38626" y="21405"/>
                  <a:pt x="38479" y="21614"/>
                  <a:pt x="38333" y="21719"/>
                </a:cubicBezTo>
                <a:cubicBezTo>
                  <a:pt x="37935" y="21949"/>
                  <a:pt x="37517" y="22137"/>
                  <a:pt x="37119" y="22347"/>
                </a:cubicBezTo>
                <a:cubicBezTo>
                  <a:pt x="36785" y="22535"/>
                  <a:pt x="36617" y="22807"/>
                  <a:pt x="36701" y="23183"/>
                </a:cubicBezTo>
                <a:cubicBezTo>
                  <a:pt x="36722" y="23330"/>
                  <a:pt x="36805" y="23497"/>
                  <a:pt x="36889" y="23644"/>
                </a:cubicBezTo>
                <a:cubicBezTo>
                  <a:pt x="37349" y="24753"/>
                  <a:pt x="37559" y="25904"/>
                  <a:pt x="37517" y="27075"/>
                </a:cubicBezTo>
                <a:cubicBezTo>
                  <a:pt x="37517" y="27138"/>
                  <a:pt x="37475" y="27180"/>
                  <a:pt x="37433" y="27347"/>
                </a:cubicBezTo>
                <a:cubicBezTo>
                  <a:pt x="37015" y="27661"/>
                  <a:pt x="36512" y="27996"/>
                  <a:pt x="35989" y="28393"/>
                </a:cubicBezTo>
                <a:cubicBezTo>
                  <a:pt x="35968" y="28603"/>
                  <a:pt x="35968" y="28875"/>
                  <a:pt x="35885" y="29147"/>
                </a:cubicBezTo>
                <a:cubicBezTo>
                  <a:pt x="35822" y="29398"/>
                  <a:pt x="35780" y="29649"/>
                  <a:pt x="35780" y="29900"/>
                </a:cubicBezTo>
                <a:cubicBezTo>
                  <a:pt x="35780" y="29984"/>
                  <a:pt x="35738" y="30088"/>
                  <a:pt x="35676" y="30130"/>
                </a:cubicBezTo>
                <a:cubicBezTo>
                  <a:pt x="35341" y="30507"/>
                  <a:pt x="35090" y="30967"/>
                  <a:pt x="34588" y="31218"/>
                </a:cubicBezTo>
                <a:cubicBezTo>
                  <a:pt x="34357" y="31323"/>
                  <a:pt x="34148" y="31469"/>
                  <a:pt x="33897" y="31595"/>
                </a:cubicBezTo>
                <a:cubicBezTo>
                  <a:pt x="33583" y="31762"/>
                  <a:pt x="33248" y="31804"/>
                  <a:pt x="32914" y="31574"/>
                </a:cubicBezTo>
                <a:cubicBezTo>
                  <a:pt x="32914" y="31365"/>
                  <a:pt x="32935" y="31134"/>
                  <a:pt x="32935" y="30925"/>
                </a:cubicBezTo>
                <a:cubicBezTo>
                  <a:pt x="32955" y="30318"/>
                  <a:pt x="32809" y="29795"/>
                  <a:pt x="32474" y="29335"/>
                </a:cubicBezTo>
                <a:cubicBezTo>
                  <a:pt x="32202" y="28979"/>
                  <a:pt x="31888" y="28812"/>
                  <a:pt x="31470" y="28728"/>
                </a:cubicBezTo>
                <a:cubicBezTo>
                  <a:pt x="30633" y="28603"/>
                  <a:pt x="29817" y="28728"/>
                  <a:pt x="29085" y="29168"/>
                </a:cubicBezTo>
                <a:cubicBezTo>
                  <a:pt x="28917" y="29063"/>
                  <a:pt x="29022" y="28937"/>
                  <a:pt x="29043" y="28812"/>
                </a:cubicBezTo>
                <a:cubicBezTo>
                  <a:pt x="29147" y="28310"/>
                  <a:pt x="29252" y="27808"/>
                  <a:pt x="29357" y="27243"/>
                </a:cubicBezTo>
                <a:cubicBezTo>
                  <a:pt x="29545" y="27243"/>
                  <a:pt x="29712" y="27201"/>
                  <a:pt x="29901" y="27201"/>
                </a:cubicBezTo>
                <a:cubicBezTo>
                  <a:pt x="30214" y="27243"/>
                  <a:pt x="30528" y="27305"/>
                  <a:pt x="30842" y="27305"/>
                </a:cubicBezTo>
                <a:cubicBezTo>
                  <a:pt x="30947" y="27305"/>
                  <a:pt x="31051" y="27180"/>
                  <a:pt x="31261" y="27054"/>
                </a:cubicBezTo>
                <a:cubicBezTo>
                  <a:pt x="30947" y="26971"/>
                  <a:pt x="30800" y="26887"/>
                  <a:pt x="30612" y="26866"/>
                </a:cubicBezTo>
                <a:cubicBezTo>
                  <a:pt x="29545" y="26678"/>
                  <a:pt x="28624" y="26238"/>
                  <a:pt x="27871" y="25422"/>
                </a:cubicBezTo>
                <a:cubicBezTo>
                  <a:pt x="27306" y="24836"/>
                  <a:pt x="26846" y="24209"/>
                  <a:pt x="26574" y="23414"/>
                </a:cubicBezTo>
                <a:cubicBezTo>
                  <a:pt x="26532" y="23288"/>
                  <a:pt x="26448" y="23163"/>
                  <a:pt x="26344" y="23058"/>
                </a:cubicBezTo>
                <a:cubicBezTo>
                  <a:pt x="26260" y="22974"/>
                  <a:pt x="26134" y="22891"/>
                  <a:pt x="26051" y="22911"/>
                </a:cubicBezTo>
                <a:cubicBezTo>
                  <a:pt x="25486" y="23058"/>
                  <a:pt x="24858" y="22995"/>
                  <a:pt x="24419" y="23518"/>
                </a:cubicBezTo>
                <a:cubicBezTo>
                  <a:pt x="24209" y="23748"/>
                  <a:pt x="23916" y="23916"/>
                  <a:pt x="23686" y="24104"/>
                </a:cubicBezTo>
                <a:cubicBezTo>
                  <a:pt x="23372" y="24334"/>
                  <a:pt x="23059" y="24334"/>
                  <a:pt x="22745" y="24104"/>
                </a:cubicBezTo>
                <a:cubicBezTo>
                  <a:pt x="22180" y="23707"/>
                  <a:pt x="21699" y="23288"/>
                  <a:pt x="21427" y="22660"/>
                </a:cubicBezTo>
                <a:cubicBezTo>
                  <a:pt x="21134" y="22012"/>
                  <a:pt x="20924" y="21321"/>
                  <a:pt x="20673" y="20652"/>
                </a:cubicBezTo>
                <a:cubicBezTo>
                  <a:pt x="20569" y="20359"/>
                  <a:pt x="20485" y="20045"/>
                  <a:pt x="20359" y="19752"/>
                </a:cubicBezTo>
                <a:cubicBezTo>
                  <a:pt x="20067" y="19208"/>
                  <a:pt x="19606" y="19145"/>
                  <a:pt x="19146" y="19564"/>
                </a:cubicBezTo>
                <a:cubicBezTo>
                  <a:pt x="19041" y="19668"/>
                  <a:pt x="18979" y="19773"/>
                  <a:pt x="18874" y="19878"/>
                </a:cubicBezTo>
                <a:cubicBezTo>
                  <a:pt x="18790" y="19982"/>
                  <a:pt x="18707" y="20129"/>
                  <a:pt x="18623" y="20254"/>
                </a:cubicBezTo>
                <a:cubicBezTo>
                  <a:pt x="17556" y="21907"/>
                  <a:pt x="15673" y="21217"/>
                  <a:pt x="14961" y="20170"/>
                </a:cubicBezTo>
                <a:cubicBezTo>
                  <a:pt x="14292" y="19124"/>
                  <a:pt x="13852" y="18057"/>
                  <a:pt x="13957" y="16802"/>
                </a:cubicBezTo>
                <a:cubicBezTo>
                  <a:pt x="13978" y="16572"/>
                  <a:pt x="13957" y="16321"/>
                  <a:pt x="13957" y="16111"/>
                </a:cubicBezTo>
                <a:cubicBezTo>
                  <a:pt x="13957" y="15756"/>
                  <a:pt x="13915" y="15358"/>
                  <a:pt x="14166" y="15044"/>
                </a:cubicBezTo>
                <a:cubicBezTo>
                  <a:pt x="14208" y="14960"/>
                  <a:pt x="14271" y="14835"/>
                  <a:pt x="14271" y="14730"/>
                </a:cubicBezTo>
                <a:cubicBezTo>
                  <a:pt x="14333" y="14333"/>
                  <a:pt x="14124" y="14019"/>
                  <a:pt x="13769" y="13977"/>
                </a:cubicBezTo>
                <a:cubicBezTo>
                  <a:pt x="13455" y="13914"/>
                  <a:pt x="13162" y="14103"/>
                  <a:pt x="13057" y="14437"/>
                </a:cubicBezTo>
                <a:cubicBezTo>
                  <a:pt x="12973" y="14730"/>
                  <a:pt x="12932" y="15065"/>
                  <a:pt x="12806" y="15337"/>
                </a:cubicBezTo>
                <a:cubicBezTo>
                  <a:pt x="12346" y="16300"/>
                  <a:pt x="11551" y="16844"/>
                  <a:pt x="10567" y="17241"/>
                </a:cubicBezTo>
                <a:cubicBezTo>
                  <a:pt x="10232" y="17367"/>
                  <a:pt x="9898" y="17367"/>
                  <a:pt x="9584" y="17262"/>
                </a:cubicBezTo>
                <a:cubicBezTo>
                  <a:pt x="9061" y="17095"/>
                  <a:pt x="8559" y="16906"/>
                  <a:pt x="8056" y="16697"/>
                </a:cubicBezTo>
                <a:cubicBezTo>
                  <a:pt x="7680" y="16530"/>
                  <a:pt x="7387" y="16279"/>
                  <a:pt x="7157" y="15944"/>
                </a:cubicBezTo>
                <a:cubicBezTo>
                  <a:pt x="6550" y="14960"/>
                  <a:pt x="6069" y="13977"/>
                  <a:pt x="5859" y="12868"/>
                </a:cubicBezTo>
                <a:cubicBezTo>
                  <a:pt x="5797" y="12450"/>
                  <a:pt x="5755" y="12094"/>
                  <a:pt x="6110" y="11780"/>
                </a:cubicBezTo>
                <a:cubicBezTo>
                  <a:pt x="5943" y="11571"/>
                  <a:pt x="5755" y="11383"/>
                  <a:pt x="5734" y="11194"/>
                </a:cubicBezTo>
                <a:cubicBezTo>
                  <a:pt x="5692" y="10943"/>
                  <a:pt x="5713" y="10629"/>
                  <a:pt x="5755" y="10336"/>
                </a:cubicBezTo>
                <a:cubicBezTo>
                  <a:pt x="5901" y="9499"/>
                  <a:pt x="6027" y="8642"/>
                  <a:pt x="6215" y="7805"/>
                </a:cubicBezTo>
                <a:cubicBezTo>
                  <a:pt x="6424" y="6758"/>
                  <a:pt x="6989" y="5921"/>
                  <a:pt x="7931" y="5377"/>
                </a:cubicBezTo>
                <a:cubicBezTo>
                  <a:pt x="8015" y="5315"/>
                  <a:pt x="8056" y="5294"/>
                  <a:pt x="8140" y="5231"/>
                </a:cubicBezTo>
                <a:cubicBezTo>
                  <a:pt x="7805" y="4917"/>
                  <a:pt x="7429" y="5085"/>
                  <a:pt x="7073" y="5126"/>
                </a:cubicBezTo>
                <a:cubicBezTo>
                  <a:pt x="6738" y="5189"/>
                  <a:pt x="6487" y="5336"/>
                  <a:pt x="6278" y="5629"/>
                </a:cubicBezTo>
                <a:cubicBezTo>
                  <a:pt x="5755" y="6319"/>
                  <a:pt x="5315" y="7010"/>
                  <a:pt x="5127" y="7909"/>
                </a:cubicBezTo>
                <a:cubicBezTo>
                  <a:pt x="4897" y="8997"/>
                  <a:pt x="4667" y="10085"/>
                  <a:pt x="4604" y="11236"/>
                </a:cubicBezTo>
                <a:cubicBezTo>
                  <a:pt x="4353" y="11487"/>
                  <a:pt x="4018" y="11655"/>
                  <a:pt x="3641" y="11759"/>
                </a:cubicBezTo>
                <a:cubicBezTo>
                  <a:pt x="2972" y="11927"/>
                  <a:pt x="2365" y="12240"/>
                  <a:pt x="1842" y="12722"/>
                </a:cubicBezTo>
                <a:cubicBezTo>
                  <a:pt x="1737" y="12805"/>
                  <a:pt x="1612" y="12847"/>
                  <a:pt x="1445" y="12952"/>
                </a:cubicBezTo>
                <a:cubicBezTo>
                  <a:pt x="1089" y="12554"/>
                  <a:pt x="733" y="12199"/>
                  <a:pt x="398" y="11822"/>
                </a:cubicBezTo>
                <a:cubicBezTo>
                  <a:pt x="356" y="11780"/>
                  <a:pt x="273" y="11696"/>
                  <a:pt x="273" y="11613"/>
                </a:cubicBezTo>
                <a:cubicBezTo>
                  <a:pt x="189" y="11131"/>
                  <a:pt x="1" y="10629"/>
                  <a:pt x="64" y="10106"/>
                </a:cubicBezTo>
                <a:cubicBezTo>
                  <a:pt x="168" y="8851"/>
                  <a:pt x="461" y="7616"/>
                  <a:pt x="901" y="6445"/>
                </a:cubicBezTo>
                <a:cubicBezTo>
                  <a:pt x="1005" y="6173"/>
                  <a:pt x="1152" y="5942"/>
                  <a:pt x="1319" y="5712"/>
                </a:cubicBezTo>
                <a:cubicBezTo>
                  <a:pt x="1361" y="5608"/>
                  <a:pt x="1465" y="5545"/>
                  <a:pt x="1549" y="5440"/>
                </a:cubicBezTo>
                <a:cubicBezTo>
                  <a:pt x="2344" y="4394"/>
                  <a:pt x="3432" y="3766"/>
                  <a:pt x="4541" y="3180"/>
                </a:cubicBezTo>
                <a:cubicBezTo>
                  <a:pt x="4813" y="3013"/>
                  <a:pt x="5169" y="2908"/>
                  <a:pt x="5504" y="2825"/>
                </a:cubicBezTo>
                <a:cubicBezTo>
                  <a:pt x="6445" y="2657"/>
                  <a:pt x="7345" y="2595"/>
                  <a:pt x="8349" y="2616"/>
                </a:cubicBezTo>
                <a:close/>
              </a:path>
            </a:pathLst>
          </a:custGeom>
          <a:solidFill>
            <a:srgbClr val="E7BA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5"/>
          <p:cNvSpPr/>
          <p:nvPr/>
        </p:nvSpPr>
        <p:spPr>
          <a:xfrm>
            <a:off x="6653775" y="2563188"/>
            <a:ext cx="768975" cy="662050"/>
          </a:xfrm>
          <a:custGeom>
            <a:rect b="b" l="l" r="r" t="t"/>
            <a:pathLst>
              <a:path extrusionOk="0" h="26482" w="30759">
                <a:moveTo>
                  <a:pt x="7073" y="0"/>
                </a:moveTo>
                <a:cubicBezTo>
                  <a:pt x="6759" y="126"/>
                  <a:pt x="6529" y="272"/>
                  <a:pt x="6299" y="335"/>
                </a:cubicBezTo>
                <a:cubicBezTo>
                  <a:pt x="5671" y="544"/>
                  <a:pt x="5190" y="921"/>
                  <a:pt x="4750" y="1381"/>
                </a:cubicBezTo>
                <a:cubicBezTo>
                  <a:pt x="2763" y="3432"/>
                  <a:pt x="2407" y="3934"/>
                  <a:pt x="1152" y="6465"/>
                </a:cubicBezTo>
                <a:cubicBezTo>
                  <a:pt x="1152" y="6486"/>
                  <a:pt x="1110" y="6507"/>
                  <a:pt x="1110" y="6549"/>
                </a:cubicBezTo>
                <a:cubicBezTo>
                  <a:pt x="775" y="7114"/>
                  <a:pt x="587" y="7742"/>
                  <a:pt x="461" y="8390"/>
                </a:cubicBezTo>
                <a:cubicBezTo>
                  <a:pt x="377" y="8788"/>
                  <a:pt x="273" y="9186"/>
                  <a:pt x="231" y="9583"/>
                </a:cubicBezTo>
                <a:cubicBezTo>
                  <a:pt x="126" y="10462"/>
                  <a:pt x="1" y="11320"/>
                  <a:pt x="1" y="12219"/>
                </a:cubicBezTo>
                <a:cubicBezTo>
                  <a:pt x="1" y="13559"/>
                  <a:pt x="63" y="14919"/>
                  <a:pt x="126" y="16237"/>
                </a:cubicBezTo>
                <a:cubicBezTo>
                  <a:pt x="126" y="16509"/>
                  <a:pt x="147" y="16760"/>
                  <a:pt x="231" y="17011"/>
                </a:cubicBezTo>
                <a:cubicBezTo>
                  <a:pt x="880" y="19103"/>
                  <a:pt x="1905" y="20945"/>
                  <a:pt x="3516" y="22451"/>
                </a:cubicBezTo>
                <a:cubicBezTo>
                  <a:pt x="3621" y="22556"/>
                  <a:pt x="3725" y="22660"/>
                  <a:pt x="3872" y="22702"/>
                </a:cubicBezTo>
                <a:cubicBezTo>
                  <a:pt x="5483" y="23665"/>
                  <a:pt x="7115" y="24648"/>
                  <a:pt x="8998" y="25025"/>
                </a:cubicBezTo>
                <a:cubicBezTo>
                  <a:pt x="9061" y="25067"/>
                  <a:pt x="9144" y="25088"/>
                  <a:pt x="9228" y="25129"/>
                </a:cubicBezTo>
                <a:cubicBezTo>
                  <a:pt x="9751" y="25443"/>
                  <a:pt x="10358" y="25569"/>
                  <a:pt x="10923" y="25715"/>
                </a:cubicBezTo>
                <a:cubicBezTo>
                  <a:pt x="11446" y="25820"/>
                  <a:pt x="11969" y="25945"/>
                  <a:pt x="12471" y="26196"/>
                </a:cubicBezTo>
                <a:cubicBezTo>
                  <a:pt x="12618" y="26280"/>
                  <a:pt x="12785" y="26301"/>
                  <a:pt x="12973" y="26343"/>
                </a:cubicBezTo>
                <a:cubicBezTo>
                  <a:pt x="13681" y="26425"/>
                  <a:pt x="14401" y="26482"/>
                  <a:pt x="15124" y="26482"/>
                </a:cubicBezTo>
                <a:cubicBezTo>
                  <a:pt x="15321" y="26482"/>
                  <a:pt x="15518" y="26477"/>
                  <a:pt x="15714" y="26468"/>
                </a:cubicBezTo>
                <a:cubicBezTo>
                  <a:pt x="16021" y="26441"/>
                  <a:pt x="16323" y="26436"/>
                  <a:pt x="16624" y="26436"/>
                </a:cubicBezTo>
                <a:cubicBezTo>
                  <a:pt x="16774" y="26436"/>
                  <a:pt x="16924" y="26437"/>
                  <a:pt x="17074" y="26437"/>
                </a:cubicBezTo>
                <a:cubicBezTo>
                  <a:pt x="17524" y="26437"/>
                  <a:pt x="17974" y="26427"/>
                  <a:pt x="18434" y="26343"/>
                </a:cubicBezTo>
                <a:cubicBezTo>
                  <a:pt x="19606" y="26092"/>
                  <a:pt x="20820" y="25945"/>
                  <a:pt x="21991" y="25757"/>
                </a:cubicBezTo>
                <a:cubicBezTo>
                  <a:pt x="22598" y="25652"/>
                  <a:pt x="23142" y="25443"/>
                  <a:pt x="23686" y="25192"/>
                </a:cubicBezTo>
                <a:cubicBezTo>
                  <a:pt x="24419" y="24836"/>
                  <a:pt x="25151" y="24502"/>
                  <a:pt x="25862" y="24146"/>
                </a:cubicBezTo>
                <a:cubicBezTo>
                  <a:pt x="26218" y="23937"/>
                  <a:pt x="26616" y="23686"/>
                  <a:pt x="26908" y="23393"/>
                </a:cubicBezTo>
                <a:cubicBezTo>
                  <a:pt x="27515" y="22723"/>
                  <a:pt x="28143" y="22095"/>
                  <a:pt x="28624" y="21342"/>
                </a:cubicBezTo>
                <a:cubicBezTo>
                  <a:pt x="29147" y="20526"/>
                  <a:pt x="29566" y="19647"/>
                  <a:pt x="29733" y="18643"/>
                </a:cubicBezTo>
                <a:cubicBezTo>
                  <a:pt x="29775" y="18392"/>
                  <a:pt x="29817" y="18120"/>
                  <a:pt x="29942" y="17911"/>
                </a:cubicBezTo>
                <a:cubicBezTo>
                  <a:pt x="30256" y="17283"/>
                  <a:pt x="30382" y="16613"/>
                  <a:pt x="30549" y="15944"/>
                </a:cubicBezTo>
                <a:cubicBezTo>
                  <a:pt x="30654" y="15484"/>
                  <a:pt x="30758" y="15044"/>
                  <a:pt x="30675" y="14542"/>
                </a:cubicBezTo>
                <a:cubicBezTo>
                  <a:pt x="30570" y="14458"/>
                  <a:pt x="30445" y="14354"/>
                  <a:pt x="30340" y="14312"/>
                </a:cubicBezTo>
                <a:cubicBezTo>
                  <a:pt x="29649" y="13935"/>
                  <a:pt x="29168" y="13391"/>
                  <a:pt x="28750" y="12784"/>
                </a:cubicBezTo>
                <a:cubicBezTo>
                  <a:pt x="28582" y="12575"/>
                  <a:pt x="28478" y="12345"/>
                  <a:pt x="28352" y="12136"/>
                </a:cubicBezTo>
                <a:cubicBezTo>
                  <a:pt x="28274" y="12005"/>
                  <a:pt x="28171" y="11940"/>
                  <a:pt x="28053" y="11940"/>
                </a:cubicBezTo>
                <a:cubicBezTo>
                  <a:pt x="27983" y="11940"/>
                  <a:pt x="27908" y="11963"/>
                  <a:pt x="27829" y="12010"/>
                </a:cubicBezTo>
                <a:cubicBezTo>
                  <a:pt x="27662" y="12115"/>
                  <a:pt x="27536" y="12219"/>
                  <a:pt x="27411" y="12324"/>
                </a:cubicBezTo>
                <a:cubicBezTo>
                  <a:pt x="27181" y="12491"/>
                  <a:pt x="26971" y="12680"/>
                  <a:pt x="26720" y="12847"/>
                </a:cubicBezTo>
                <a:cubicBezTo>
                  <a:pt x="26333" y="13098"/>
                  <a:pt x="25983" y="13229"/>
                  <a:pt x="25637" y="13229"/>
                </a:cubicBezTo>
                <a:cubicBezTo>
                  <a:pt x="25292" y="13229"/>
                  <a:pt x="24952" y="13098"/>
                  <a:pt x="24586" y="12826"/>
                </a:cubicBezTo>
                <a:cubicBezTo>
                  <a:pt x="23833" y="12261"/>
                  <a:pt x="23163" y="11634"/>
                  <a:pt x="22828" y="10755"/>
                </a:cubicBezTo>
                <a:cubicBezTo>
                  <a:pt x="22619" y="10253"/>
                  <a:pt x="22473" y="9730"/>
                  <a:pt x="22243" y="9227"/>
                </a:cubicBezTo>
                <a:cubicBezTo>
                  <a:pt x="22201" y="9102"/>
                  <a:pt x="22222" y="8893"/>
                  <a:pt x="21929" y="8809"/>
                </a:cubicBezTo>
                <a:cubicBezTo>
                  <a:pt x="21761" y="8997"/>
                  <a:pt x="21594" y="9227"/>
                  <a:pt x="21385" y="9416"/>
                </a:cubicBezTo>
                <a:cubicBezTo>
                  <a:pt x="20832" y="9882"/>
                  <a:pt x="20209" y="10191"/>
                  <a:pt x="19479" y="10191"/>
                </a:cubicBezTo>
                <a:cubicBezTo>
                  <a:pt x="19324" y="10191"/>
                  <a:pt x="19164" y="10177"/>
                  <a:pt x="18999" y="10148"/>
                </a:cubicBezTo>
                <a:cubicBezTo>
                  <a:pt x="17890" y="9960"/>
                  <a:pt x="17012" y="9437"/>
                  <a:pt x="16447" y="8453"/>
                </a:cubicBezTo>
                <a:cubicBezTo>
                  <a:pt x="16279" y="8223"/>
                  <a:pt x="16175" y="7930"/>
                  <a:pt x="16028" y="7700"/>
                </a:cubicBezTo>
                <a:cubicBezTo>
                  <a:pt x="15589" y="7030"/>
                  <a:pt x="15421" y="6277"/>
                  <a:pt x="15401" y="5503"/>
                </a:cubicBezTo>
                <a:cubicBezTo>
                  <a:pt x="15401" y="5336"/>
                  <a:pt x="15484" y="5147"/>
                  <a:pt x="15233" y="5043"/>
                </a:cubicBezTo>
                <a:cubicBezTo>
                  <a:pt x="14919" y="5189"/>
                  <a:pt x="14710" y="5461"/>
                  <a:pt x="14438" y="5649"/>
                </a:cubicBezTo>
                <a:cubicBezTo>
                  <a:pt x="13863" y="6022"/>
                  <a:pt x="13254" y="6303"/>
                  <a:pt x="12610" y="6303"/>
                </a:cubicBezTo>
                <a:cubicBezTo>
                  <a:pt x="12387" y="6303"/>
                  <a:pt x="12159" y="6269"/>
                  <a:pt x="11927" y="6193"/>
                </a:cubicBezTo>
                <a:cubicBezTo>
                  <a:pt x="11216" y="5984"/>
                  <a:pt x="10504" y="5733"/>
                  <a:pt x="9835" y="5419"/>
                </a:cubicBezTo>
                <a:cubicBezTo>
                  <a:pt x="9375" y="5210"/>
                  <a:pt x="9019" y="4875"/>
                  <a:pt x="8747" y="4457"/>
                </a:cubicBezTo>
                <a:cubicBezTo>
                  <a:pt x="8098" y="3369"/>
                  <a:pt x="7491" y="2281"/>
                  <a:pt x="7282" y="1004"/>
                </a:cubicBezTo>
                <a:cubicBezTo>
                  <a:pt x="7240" y="691"/>
                  <a:pt x="7157" y="398"/>
                  <a:pt x="70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5"/>
          <p:cNvSpPr/>
          <p:nvPr/>
        </p:nvSpPr>
        <p:spPr>
          <a:xfrm>
            <a:off x="6821700" y="3230638"/>
            <a:ext cx="533575" cy="545600"/>
          </a:xfrm>
          <a:custGeom>
            <a:rect b="b" l="l" r="r" t="t"/>
            <a:pathLst>
              <a:path extrusionOk="0" h="21824" w="21343">
                <a:moveTo>
                  <a:pt x="5231" y="419"/>
                </a:moveTo>
                <a:cubicBezTo>
                  <a:pt x="5608" y="461"/>
                  <a:pt x="5963" y="461"/>
                  <a:pt x="6340" y="503"/>
                </a:cubicBezTo>
                <a:cubicBezTo>
                  <a:pt x="7135" y="628"/>
                  <a:pt x="7972" y="733"/>
                  <a:pt x="8809" y="712"/>
                </a:cubicBezTo>
                <a:cubicBezTo>
                  <a:pt x="9311" y="712"/>
                  <a:pt x="9792" y="733"/>
                  <a:pt x="10274" y="796"/>
                </a:cubicBezTo>
                <a:cubicBezTo>
                  <a:pt x="11006" y="879"/>
                  <a:pt x="11697" y="628"/>
                  <a:pt x="12408" y="566"/>
                </a:cubicBezTo>
                <a:cubicBezTo>
                  <a:pt x="13621" y="398"/>
                  <a:pt x="14835" y="189"/>
                  <a:pt x="16028" y="1"/>
                </a:cubicBezTo>
                <a:cubicBezTo>
                  <a:pt x="16425" y="607"/>
                  <a:pt x="16760" y="1193"/>
                  <a:pt x="16906" y="1884"/>
                </a:cubicBezTo>
                <a:cubicBezTo>
                  <a:pt x="16948" y="2198"/>
                  <a:pt x="17053" y="2491"/>
                  <a:pt x="17220" y="2783"/>
                </a:cubicBezTo>
                <a:cubicBezTo>
                  <a:pt x="17681" y="3620"/>
                  <a:pt x="17869" y="4541"/>
                  <a:pt x="18120" y="5441"/>
                </a:cubicBezTo>
                <a:cubicBezTo>
                  <a:pt x="18748" y="7763"/>
                  <a:pt x="19417" y="10065"/>
                  <a:pt x="20045" y="12408"/>
                </a:cubicBezTo>
                <a:cubicBezTo>
                  <a:pt x="20150" y="12806"/>
                  <a:pt x="20191" y="13183"/>
                  <a:pt x="20275" y="13580"/>
                </a:cubicBezTo>
                <a:cubicBezTo>
                  <a:pt x="20296" y="13706"/>
                  <a:pt x="20296" y="13873"/>
                  <a:pt x="20359" y="13999"/>
                </a:cubicBezTo>
                <a:cubicBezTo>
                  <a:pt x="20798" y="15379"/>
                  <a:pt x="20924" y="16844"/>
                  <a:pt x="21238" y="18288"/>
                </a:cubicBezTo>
                <a:cubicBezTo>
                  <a:pt x="21300" y="18518"/>
                  <a:pt x="21321" y="18790"/>
                  <a:pt x="21342" y="19020"/>
                </a:cubicBezTo>
                <a:cubicBezTo>
                  <a:pt x="20631" y="19732"/>
                  <a:pt x="19794" y="20171"/>
                  <a:pt x="18957" y="20589"/>
                </a:cubicBezTo>
                <a:cubicBezTo>
                  <a:pt x="17576" y="21238"/>
                  <a:pt x="16090" y="21740"/>
                  <a:pt x="14521" y="21803"/>
                </a:cubicBezTo>
                <a:cubicBezTo>
                  <a:pt x="14375" y="21803"/>
                  <a:pt x="14228" y="21824"/>
                  <a:pt x="14103" y="21824"/>
                </a:cubicBezTo>
                <a:cubicBezTo>
                  <a:pt x="12178" y="21740"/>
                  <a:pt x="10274" y="21824"/>
                  <a:pt x="8370" y="21552"/>
                </a:cubicBezTo>
                <a:cubicBezTo>
                  <a:pt x="6633" y="21322"/>
                  <a:pt x="4896" y="21133"/>
                  <a:pt x="3160" y="20966"/>
                </a:cubicBezTo>
                <a:cubicBezTo>
                  <a:pt x="2553" y="20903"/>
                  <a:pt x="1988" y="20799"/>
                  <a:pt x="1402" y="20569"/>
                </a:cubicBezTo>
                <a:cubicBezTo>
                  <a:pt x="963" y="20380"/>
                  <a:pt x="461" y="20338"/>
                  <a:pt x="21" y="19983"/>
                </a:cubicBezTo>
                <a:cubicBezTo>
                  <a:pt x="21" y="19836"/>
                  <a:pt x="0" y="19648"/>
                  <a:pt x="21" y="19439"/>
                </a:cubicBezTo>
                <a:cubicBezTo>
                  <a:pt x="147" y="18183"/>
                  <a:pt x="314" y="16928"/>
                  <a:pt x="461" y="15672"/>
                </a:cubicBezTo>
                <a:cubicBezTo>
                  <a:pt x="523" y="15233"/>
                  <a:pt x="628" y="14752"/>
                  <a:pt x="733" y="14333"/>
                </a:cubicBezTo>
                <a:cubicBezTo>
                  <a:pt x="921" y="13643"/>
                  <a:pt x="1088" y="12952"/>
                  <a:pt x="1277" y="12283"/>
                </a:cubicBezTo>
                <a:cubicBezTo>
                  <a:pt x="1360" y="11927"/>
                  <a:pt x="1444" y="11592"/>
                  <a:pt x="1465" y="11258"/>
                </a:cubicBezTo>
                <a:cubicBezTo>
                  <a:pt x="1590" y="9625"/>
                  <a:pt x="2093" y="8119"/>
                  <a:pt x="2595" y="6592"/>
                </a:cubicBezTo>
                <a:cubicBezTo>
                  <a:pt x="3034" y="5211"/>
                  <a:pt x="3578" y="3851"/>
                  <a:pt x="4080" y="2491"/>
                </a:cubicBezTo>
                <a:cubicBezTo>
                  <a:pt x="4352" y="1737"/>
                  <a:pt x="4729" y="1089"/>
                  <a:pt x="5231" y="419"/>
                </a:cubicBezTo>
                <a:close/>
              </a:path>
            </a:pathLst>
          </a:custGeom>
          <a:solidFill>
            <a:srgbClr val="F1BA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5"/>
          <p:cNvSpPr/>
          <p:nvPr/>
        </p:nvSpPr>
        <p:spPr>
          <a:xfrm>
            <a:off x="6780375" y="3744838"/>
            <a:ext cx="616750" cy="311800"/>
          </a:xfrm>
          <a:custGeom>
            <a:rect b="b" l="l" r="r" t="t"/>
            <a:pathLst>
              <a:path extrusionOk="0" h="12472" w="24670">
                <a:moveTo>
                  <a:pt x="0" y="9395"/>
                </a:moveTo>
                <a:cubicBezTo>
                  <a:pt x="0" y="8872"/>
                  <a:pt x="42" y="8391"/>
                  <a:pt x="168" y="7910"/>
                </a:cubicBezTo>
                <a:cubicBezTo>
                  <a:pt x="398" y="7052"/>
                  <a:pt x="670" y="6215"/>
                  <a:pt x="1025" y="5399"/>
                </a:cubicBezTo>
                <a:cubicBezTo>
                  <a:pt x="1109" y="5231"/>
                  <a:pt x="1214" y="5043"/>
                  <a:pt x="1214" y="4834"/>
                </a:cubicBezTo>
                <a:cubicBezTo>
                  <a:pt x="1214" y="4185"/>
                  <a:pt x="1465" y="3599"/>
                  <a:pt x="1737" y="3034"/>
                </a:cubicBezTo>
                <a:cubicBezTo>
                  <a:pt x="1988" y="2407"/>
                  <a:pt x="2093" y="1716"/>
                  <a:pt x="2134" y="984"/>
                </a:cubicBezTo>
                <a:cubicBezTo>
                  <a:pt x="2302" y="984"/>
                  <a:pt x="2469" y="942"/>
                  <a:pt x="2574" y="984"/>
                </a:cubicBezTo>
                <a:cubicBezTo>
                  <a:pt x="3432" y="1423"/>
                  <a:pt x="4394" y="1402"/>
                  <a:pt x="5336" y="1549"/>
                </a:cubicBezTo>
                <a:cubicBezTo>
                  <a:pt x="7282" y="1779"/>
                  <a:pt x="9207" y="1988"/>
                  <a:pt x="11153" y="2198"/>
                </a:cubicBezTo>
                <a:cubicBezTo>
                  <a:pt x="11697" y="2239"/>
                  <a:pt x="12241" y="2239"/>
                  <a:pt x="12764" y="2281"/>
                </a:cubicBezTo>
                <a:cubicBezTo>
                  <a:pt x="13433" y="2302"/>
                  <a:pt x="14082" y="2344"/>
                  <a:pt x="14730" y="2323"/>
                </a:cubicBezTo>
                <a:cubicBezTo>
                  <a:pt x="15337" y="2323"/>
                  <a:pt x="15944" y="2302"/>
                  <a:pt x="16530" y="2198"/>
                </a:cubicBezTo>
                <a:cubicBezTo>
                  <a:pt x="17555" y="2030"/>
                  <a:pt x="18559" y="1821"/>
                  <a:pt x="19522" y="1444"/>
                </a:cubicBezTo>
                <a:cubicBezTo>
                  <a:pt x="20505" y="1026"/>
                  <a:pt x="21531" y="628"/>
                  <a:pt x="22451" y="42"/>
                </a:cubicBezTo>
                <a:cubicBezTo>
                  <a:pt x="22535" y="1"/>
                  <a:pt x="22598" y="21"/>
                  <a:pt x="22681" y="21"/>
                </a:cubicBezTo>
                <a:cubicBezTo>
                  <a:pt x="22702" y="42"/>
                  <a:pt x="22744" y="63"/>
                  <a:pt x="22744" y="105"/>
                </a:cubicBezTo>
                <a:cubicBezTo>
                  <a:pt x="23100" y="2030"/>
                  <a:pt x="23435" y="3976"/>
                  <a:pt x="23811" y="5901"/>
                </a:cubicBezTo>
                <a:cubicBezTo>
                  <a:pt x="23895" y="6319"/>
                  <a:pt x="24000" y="6738"/>
                  <a:pt x="24041" y="7156"/>
                </a:cubicBezTo>
                <a:cubicBezTo>
                  <a:pt x="24146" y="7826"/>
                  <a:pt x="24376" y="8412"/>
                  <a:pt x="24334" y="9102"/>
                </a:cubicBezTo>
                <a:cubicBezTo>
                  <a:pt x="24313" y="9479"/>
                  <a:pt x="24460" y="9876"/>
                  <a:pt x="24565" y="10274"/>
                </a:cubicBezTo>
                <a:cubicBezTo>
                  <a:pt x="24669" y="10693"/>
                  <a:pt x="24669" y="11048"/>
                  <a:pt x="24251" y="11299"/>
                </a:cubicBezTo>
                <a:cubicBezTo>
                  <a:pt x="23916" y="11885"/>
                  <a:pt x="23330" y="11948"/>
                  <a:pt x="22702" y="11990"/>
                </a:cubicBezTo>
                <a:cubicBezTo>
                  <a:pt x="22054" y="12032"/>
                  <a:pt x="21342" y="11990"/>
                  <a:pt x="20715" y="12366"/>
                </a:cubicBezTo>
                <a:cubicBezTo>
                  <a:pt x="20568" y="12471"/>
                  <a:pt x="20338" y="12471"/>
                  <a:pt x="20150" y="12471"/>
                </a:cubicBezTo>
                <a:cubicBezTo>
                  <a:pt x="19731" y="12450"/>
                  <a:pt x="19292" y="12387"/>
                  <a:pt x="18873" y="12345"/>
                </a:cubicBezTo>
                <a:cubicBezTo>
                  <a:pt x="17995" y="12241"/>
                  <a:pt x="17576" y="11885"/>
                  <a:pt x="17409" y="11027"/>
                </a:cubicBezTo>
                <a:cubicBezTo>
                  <a:pt x="17346" y="10776"/>
                  <a:pt x="17304" y="10525"/>
                  <a:pt x="17137" y="10316"/>
                </a:cubicBezTo>
                <a:cubicBezTo>
                  <a:pt x="17116" y="10295"/>
                  <a:pt x="17116" y="10274"/>
                  <a:pt x="17095" y="10253"/>
                </a:cubicBezTo>
                <a:cubicBezTo>
                  <a:pt x="16990" y="9793"/>
                  <a:pt x="16907" y="9353"/>
                  <a:pt x="16781" y="8914"/>
                </a:cubicBezTo>
                <a:cubicBezTo>
                  <a:pt x="16676" y="8516"/>
                  <a:pt x="16383" y="8182"/>
                  <a:pt x="16383" y="7700"/>
                </a:cubicBezTo>
                <a:cubicBezTo>
                  <a:pt x="16383" y="7177"/>
                  <a:pt x="16153" y="6717"/>
                  <a:pt x="15756" y="6319"/>
                </a:cubicBezTo>
                <a:cubicBezTo>
                  <a:pt x="15672" y="6236"/>
                  <a:pt x="15588" y="6131"/>
                  <a:pt x="15484" y="6089"/>
                </a:cubicBezTo>
                <a:cubicBezTo>
                  <a:pt x="15023" y="5859"/>
                  <a:pt x="14542" y="5545"/>
                  <a:pt x="14019" y="5399"/>
                </a:cubicBezTo>
                <a:cubicBezTo>
                  <a:pt x="13245" y="5190"/>
                  <a:pt x="12429" y="5022"/>
                  <a:pt x="11571" y="5252"/>
                </a:cubicBezTo>
                <a:cubicBezTo>
                  <a:pt x="10295" y="5587"/>
                  <a:pt x="10295" y="5566"/>
                  <a:pt x="9772" y="6738"/>
                </a:cubicBezTo>
                <a:cubicBezTo>
                  <a:pt x="9688" y="6926"/>
                  <a:pt x="9562" y="7073"/>
                  <a:pt x="9458" y="7240"/>
                </a:cubicBezTo>
                <a:cubicBezTo>
                  <a:pt x="9165" y="7680"/>
                  <a:pt x="8830" y="8098"/>
                  <a:pt x="8684" y="8684"/>
                </a:cubicBezTo>
                <a:cubicBezTo>
                  <a:pt x="8642" y="8956"/>
                  <a:pt x="8412" y="9228"/>
                  <a:pt x="8223" y="9479"/>
                </a:cubicBezTo>
                <a:cubicBezTo>
                  <a:pt x="8014" y="9835"/>
                  <a:pt x="7826" y="10169"/>
                  <a:pt x="7700" y="10567"/>
                </a:cubicBezTo>
                <a:cubicBezTo>
                  <a:pt x="7491" y="11090"/>
                  <a:pt x="7156" y="11550"/>
                  <a:pt x="6863" y="12053"/>
                </a:cubicBezTo>
                <a:cubicBezTo>
                  <a:pt x="6759" y="12241"/>
                  <a:pt x="6570" y="12262"/>
                  <a:pt x="6424" y="12157"/>
                </a:cubicBezTo>
                <a:cubicBezTo>
                  <a:pt x="6068" y="11948"/>
                  <a:pt x="5691" y="11864"/>
                  <a:pt x="5294" y="11781"/>
                </a:cubicBezTo>
                <a:cubicBezTo>
                  <a:pt x="5085" y="11739"/>
                  <a:pt x="4875" y="11571"/>
                  <a:pt x="4687" y="11467"/>
                </a:cubicBezTo>
                <a:cubicBezTo>
                  <a:pt x="4164" y="11153"/>
                  <a:pt x="3662" y="10839"/>
                  <a:pt x="3034" y="10776"/>
                </a:cubicBezTo>
                <a:cubicBezTo>
                  <a:pt x="2909" y="10734"/>
                  <a:pt x="2762" y="10693"/>
                  <a:pt x="2658" y="10609"/>
                </a:cubicBezTo>
                <a:cubicBezTo>
                  <a:pt x="1946" y="10190"/>
                  <a:pt x="1193" y="9960"/>
                  <a:pt x="461" y="9667"/>
                </a:cubicBezTo>
                <a:cubicBezTo>
                  <a:pt x="314" y="9646"/>
                  <a:pt x="168" y="9521"/>
                  <a:pt x="0" y="9395"/>
                </a:cubicBezTo>
                <a:close/>
              </a:path>
            </a:pathLst>
          </a:custGeom>
          <a:solidFill>
            <a:srgbClr val="6884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5"/>
          <p:cNvSpPr/>
          <p:nvPr/>
        </p:nvSpPr>
        <p:spPr>
          <a:xfrm>
            <a:off x="7388725" y="2996813"/>
            <a:ext cx="128700" cy="125575"/>
          </a:xfrm>
          <a:custGeom>
            <a:rect b="b" l="l" r="r" t="t"/>
            <a:pathLst>
              <a:path extrusionOk="0" h="5023" w="5148">
                <a:moveTo>
                  <a:pt x="0" y="4750"/>
                </a:moveTo>
                <a:cubicBezTo>
                  <a:pt x="126" y="4081"/>
                  <a:pt x="398" y="3495"/>
                  <a:pt x="816" y="3035"/>
                </a:cubicBezTo>
                <a:cubicBezTo>
                  <a:pt x="1130" y="2658"/>
                  <a:pt x="1360" y="2302"/>
                  <a:pt x="1402" y="1821"/>
                </a:cubicBezTo>
                <a:cubicBezTo>
                  <a:pt x="1465" y="1486"/>
                  <a:pt x="1653" y="1256"/>
                  <a:pt x="1904" y="1068"/>
                </a:cubicBezTo>
                <a:cubicBezTo>
                  <a:pt x="2093" y="942"/>
                  <a:pt x="2302" y="817"/>
                  <a:pt x="2428" y="649"/>
                </a:cubicBezTo>
                <a:cubicBezTo>
                  <a:pt x="2846" y="210"/>
                  <a:pt x="3453" y="189"/>
                  <a:pt x="3976" y="43"/>
                </a:cubicBezTo>
                <a:cubicBezTo>
                  <a:pt x="4227" y="1"/>
                  <a:pt x="4478" y="105"/>
                  <a:pt x="4645" y="315"/>
                </a:cubicBezTo>
                <a:cubicBezTo>
                  <a:pt x="5001" y="712"/>
                  <a:pt x="5148" y="1089"/>
                  <a:pt x="5064" y="1654"/>
                </a:cubicBezTo>
                <a:cubicBezTo>
                  <a:pt x="4917" y="2721"/>
                  <a:pt x="4917" y="2742"/>
                  <a:pt x="4164" y="3495"/>
                </a:cubicBezTo>
                <a:cubicBezTo>
                  <a:pt x="3955" y="3704"/>
                  <a:pt x="3767" y="3913"/>
                  <a:pt x="3557" y="4102"/>
                </a:cubicBezTo>
                <a:cubicBezTo>
                  <a:pt x="3327" y="4290"/>
                  <a:pt x="3055" y="4520"/>
                  <a:pt x="2762" y="4604"/>
                </a:cubicBezTo>
                <a:cubicBezTo>
                  <a:pt x="1904" y="4730"/>
                  <a:pt x="1026" y="5022"/>
                  <a:pt x="0" y="475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5"/>
          <p:cNvSpPr/>
          <p:nvPr/>
        </p:nvSpPr>
        <p:spPr>
          <a:xfrm>
            <a:off x="7334850" y="4285713"/>
            <a:ext cx="156425" cy="60700"/>
          </a:xfrm>
          <a:custGeom>
            <a:rect b="b" l="l" r="r" t="t"/>
            <a:pathLst>
              <a:path extrusionOk="0" h="2428" w="6257">
                <a:moveTo>
                  <a:pt x="6173" y="1402"/>
                </a:moveTo>
                <a:cubicBezTo>
                  <a:pt x="6256" y="1674"/>
                  <a:pt x="6256" y="1905"/>
                  <a:pt x="6068" y="2051"/>
                </a:cubicBezTo>
                <a:cubicBezTo>
                  <a:pt x="5943" y="2198"/>
                  <a:pt x="5712" y="2260"/>
                  <a:pt x="5524" y="2260"/>
                </a:cubicBezTo>
                <a:cubicBezTo>
                  <a:pt x="4562" y="2260"/>
                  <a:pt x="3599" y="2428"/>
                  <a:pt x="2616" y="2239"/>
                </a:cubicBezTo>
                <a:cubicBezTo>
                  <a:pt x="1821" y="2114"/>
                  <a:pt x="1088" y="1800"/>
                  <a:pt x="377" y="1402"/>
                </a:cubicBezTo>
                <a:cubicBezTo>
                  <a:pt x="42" y="1214"/>
                  <a:pt x="0" y="879"/>
                  <a:pt x="293" y="628"/>
                </a:cubicBezTo>
                <a:cubicBezTo>
                  <a:pt x="607" y="335"/>
                  <a:pt x="942" y="126"/>
                  <a:pt x="1423" y="105"/>
                </a:cubicBezTo>
                <a:cubicBezTo>
                  <a:pt x="1988" y="63"/>
                  <a:pt x="2553" y="1"/>
                  <a:pt x="3118" y="42"/>
                </a:cubicBezTo>
                <a:cubicBezTo>
                  <a:pt x="4290" y="168"/>
                  <a:pt x="5336" y="566"/>
                  <a:pt x="6173" y="1402"/>
                </a:cubicBezTo>
                <a:close/>
              </a:path>
            </a:pathLst>
          </a:custGeom>
          <a:solidFill>
            <a:srgbClr val="F17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5"/>
          <p:cNvSpPr/>
          <p:nvPr/>
        </p:nvSpPr>
        <p:spPr>
          <a:xfrm>
            <a:off x="6642275" y="2566313"/>
            <a:ext cx="80050" cy="125050"/>
          </a:xfrm>
          <a:custGeom>
            <a:rect b="b" l="l" r="r" t="t"/>
            <a:pathLst>
              <a:path extrusionOk="0" h="5002" w="3202">
                <a:moveTo>
                  <a:pt x="649" y="5001"/>
                </a:moveTo>
                <a:cubicBezTo>
                  <a:pt x="84" y="4457"/>
                  <a:pt x="126" y="3746"/>
                  <a:pt x="63" y="3118"/>
                </a:cubicBezTo>
                <a:cubicBezTo>
                  <a:pt x="0" y="2365"/>
                  <a:pt x="168" y="1570"/>
                  <a:pt x="565" y="900"/>
                </a:cubicBezTo>
                <a:cubicBezTo>
                  <a:pt x="837" y="398"/>
                  <a:pt x="1193" y="1"/>
                  <a:pt x="1821" y="42"/>
                </a:cubicBezTo>
                <a:cubicBezTo>
                  <a:pt x="1925" y="42"/>
                  <a:pt x="2072" y="42"/>
                  <a:pt x="2135" y="105"/>
                </a:cubicBezTo>
                <a:cubicBezTo>
                  <a:pt x="2574" y="482"/>
                  <a:pt x="2992" y="838"/>
                  <a:pt x="3181" y="1423"/>
                </a:cubicBezTo>
                <a:cubicBezTo>
                  <a:pt x="3202" y="1549"/>
                  <a:pt x="3181" y="1675"/>
                  <a:pt x="3139" y="1842"/>
                </a:cubicBezTo>
                <a:cubicBezTo>
                  <a:pt x="3139" y="1884"/>
                  <a:pt x="3097" y="1947"/>
                  <a:pt x="3076" y="1988"/>
                </a:cubicBezTo>
                <a:cubicBezTo>
                  <a:pt x="2846" y="2407"/>
                  <a:pt x="1130" y="4541"/>
                  <a:pt x="649" y="500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5"/>
          <p:cNvSpPr/>
          <p:nvPr/>
        </p:nvSpPr>
        <p:spPr>
          <a:xfrm>
            <a:off x="6623450" y="4256413"/>
            <a:ext cx="137600" cy="45550"/>
          </a:xfrm>
          <a:custGeom>
            <a:rect b="b" l="l" r="r" t="t"/>
            <a:pathLst>
              <a:path extrusionOk="0" h="1822" w="5504">
                <a:moveTo>
                  <a:pt x="5503" y="377"/>
                </a:moveTo>
                <a:cubicBezTo>
                  <a:pt x="5398" y="880"/>
                  <a:pt x="5106" y="1068"/>
                  <a:pt x="4771" y="1193"/>
                </a:cubicBezTo>
                <a:cubicBezTo>
                  <a:pt x="3515" y="1696"/>
                  <a:pt x="2197" y="1821"/>
                  <a:pt x="900" y="1549"/>
                </a:cubicBezTo>
                <a:cubicBezTo>
                  <a:pt x="565" y="1507"/>
                  <a:pt x="293" y="1277"/>
                  <a:pt x="0" y="1005"/>
                </a:cubicBezTo>
                <a:cubicBezTo>
                  <a:pt x="398" y="461"/>
                  <a:pt x="942" y="252"/>
                  <a:pt x="1528" y="168"/>
                </a:cubicBezTo>
                <a:cubicBezTo>
                  <a:pt x="2176" y="64"/>
                  <a:pt x="2825" y="1"/>
                  <a:pt x="3494" y="147"/>
                </a:cubicBezTo>
                <a:cubicBezTo>
                  <a:pt x="4143" y="252"/>
                  <a:pt x="4792" y="294"/>
                  <a:pt x="5503" y="377"/>
                </a:cubicBezTo>
                <a:close/>
              </a:path>
            </a:pathLst>
          </a:custGeom>
          <a:solidFill>
            <a:srgbClr val="F17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5"/>
          <p:cNvSpPr/>
          <p:nvPr/>
        </p:nvSpPr>
        <p:spPr>
          <a:xfrm>
            <a:off x="6860925" y="2977988"/>
            <a:ext cx="272025" cy="162175"/>
          </a:xfrm>
          <a:custGeom>
            <a:rect b="b" l="l" r="r" t="t"/>
            <a:pathLst>
              <a:path extrusionOk="0" h="6487" w="10881">
                <a:moveTo>
                  <a:pt x="10881" y="63"/>
                </a:moveTo>
                <a:cubicBezTo>
                  <a:pt x="10797" y="963"/>
                  <a:pt x="10672" y="1779"/>
                  <a:pt x="10358" y="2553"/>
                </a:cubicBezTo>
                <a:cubicBezTo>
                  <a:pt x="10044" y="3369"/>
                  <a:pt x="9688" y="4122"/>
                  <a:pt x="9270" y="4855"/>
                </a:cubicBezTo>
                <a:cubicBezTo>
                  <a:pt x="8767" y="5713"/>
                  <a:pt x="7889" y="6027"/>
                  <a:pt x="7073" y="6403"/>
                </a:cubicBezTo>
                <a:cubicBezTo>
                  <a:pt x="6884" y="6487"/>
                  <a:pt x="6675" y="6445"/>
                  <a:pt x="6466" y="6424"/>
                </a:cubicBezTo>
                <a:cubicBezTo>
                  <a:pt x="5734" y="6340"/>
                  <a:pt x="4980" y="6299"/>
                  <a:pt x="4248" y="6194"/>
                </a:cubicBezTo>
                <a:cubicBezTo>
                  <a:pt x="3662" y="6110"/>
                  <a:pt x="3139" y="5901"/>
                  <a:pt x="2700" y="5503"/>
                </a:cubicBezTo>
                <a:cubicBezTo>
                  <a:pt x="2386" y="5231"/>
                  <a:pt x="2009" y="4980"/>
                  <a:pt x="1674" y="4708"/>
                </a:cubicBezTo>
                <a:cubicBezTo>
                  <a:pt x="942" y="4122"/>
                  <a:pt x="419" y="3390"/>
                  <a:pt x="168" y="2470"/>
                </a:cubicBezTo>
                <a:cubicBezTo>
                  <a:pt x="21" y="2009"/>
                  <a:pt x="0" y="1507"/>
                  <a:pt x="84" y="1047"/>
                </a:cubicBezTo>
                <a:cubicBezTo>
                  <a:pt x="126" y="628"/>
                  <a:pt x="377" y="482"/>
                  <a:pt x="796" y="524"/>
                </a:cubicBezTo>
                <a:cubicBezTo>
                  <a:pt x="837" y="524"/>
                  <a:pt x="900" y="545"/>
                  <a:pt x="963" y="545"/>
                </a:cubicBezTo>
                <a:cubicBezTo>
                  <a:pt x="2616" y="879"/>
                  <a:pt x="4269" y="649"/>
                  <a:pt x="5922" y="461"/>
                </a:cubicBezTo>
                <a:cubicBezTo>
                  <a:pt x="6591" y="377"/>
                  <a:pt x="7282" y="335"/>
                  <a:pt x="7951" y="252"/>
                </a:cubicBezTo>
                <a:cubicBezTo>
                  <a:pt x="8182" y="231"/>
                  <a:pt x="8433" y="231"/>
                  <a:pt x="8642" y="168"/>
                </a:cubicBezTo>
                <a:cubicBezTo>
                  <a:pt x="9395" y="1"/>
                  <a:pt x="10107" y="42"/>
                  <a:pt x="10881" y="63"/>
                </a:cubicBezTo>
                <a:close/>
              </a:path>
            </a:pathLst>
          </a:custGeom>
          <a:solidFill>
            <a:srgbClr val="FB65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5"/>
          <p:cNvSpPr/>
          <p:nvPr/>
        </p:nvSpPr>
        <p:spPr>
          <a:xfrm>
            <a:off x="7148625" y="2932488"/>
            <a:ext cx="177350" cy="206125"/>
          </a:xfrm>
          <a:custGeom>
            <a:rect b="b" l="l" r="r" t="t"/>
            <a:pathLst>
              <a:path extrusionOk="0" h="8245" w="7094">
                <a:moveTo>
                  <a:pt x="6968" y="3494"/>
                </a:moveTo>
                <a:cubicBezTo>
                  <a:pt x="6968" y="2867"/>
                  <a:pt x="6780" y="2197"/>
                  <a:pt x="6382" y="1674"/>
                </a:cubicBezTo>
                <a:cubicBezTo>
                  <a:pt x="5524" y="502"/>
                  <a:pt x="3871" y="0"/>
                  <a:pt x="2532" y="419"/>
                </a:cubicBezTo>
                <a:cubicBezTo>
                  <a:pt x="2156" y="440"/>
                  <a:pt x="1758" y="544"/>
                  <a:pt x="1528" y="816"/>
                </a:cubicBezTo>
                <a:cubicBezTo>
                  <a:pt x="1277" y="1067"/>
                  <a:pt x="1151" y="1297"/>
                  <a:pt x="1109" y="1465"/>
                </a:cubicBezTo>
                <a:cubicBezTo>
                  <a:pt x="1109" y="1486"/>
                  <a:pt x="1068" y="1486"/>
                  <a:pt x="1068" y="1528"/>
                </a:cubicBezTo>
                <a:cubicBezTo>
                  <a:pt x="0" y="3118"/>
                  <a:pt x="335" y="5545"/>
                  <a:pt x="1863" y="6759"/>
                </a:cubicBezTo>
                <a:cubicBezTo>
                  <a:pt x="3767" y="8244"/>
                  <a:pt x="6298" y="7051"/>
                  <a:pt x="6926" y="4834"/>
                </a:cubicBezTo>
                <a:cubicBezTo>
                  <a:pt x="7094" y="4373"/>
                  <a:pt x="7073" y="3913"/>
                  <a:pt x="6968" y="349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5"/>
          <p:cNvSpPr/>
          <p:nvPr/>
        </p:nvSpPr>
        <p:spPr>
          <a:xfrm>
            <a:off x="6630775" y="2850888"/>
            <a:ext cx="204025" cy="190425"/>
          </a:xfrm>
          <a:custGeom>
            <a:rect b="b" l="l" r="r" t="t"/>
            <a:pathLst>
              <a:path extrusionOk="0" h="7617" w="8161">
                <a:moveTo>
                  <a:pt x="7302" y="1779"/>
                </a:moveTo>
                <a:cubicBezTo>
                  <a:pt x="6612" y="732"/>
                  <a:pt x="5189" y="0"/>
                  <a:pt x="3996" y="502"/>
                </a:cubicBezTo>
                <a:cubicBezTo>
                  <a:pt x="2783" y="607"/>
                  <a:pt x="1569" y="1256"/>
                  <a:pt x="1067" y="2364"/>
                </a:cubicBezTo>
                <a:cubicBezTo>
                  <a:pt x="0" y="4687"/>
                  <a:pt x="2511" y="7449"/>
                  <a:pt x="4771" y="7554"/>
                </a:cubicBezTo>
                <a:cubicBezTo>
                  <a:pt x="5838" y="7616"/>
                  <a:pt x="6800" y="6675"/>
                  <a:pt x="7386" y="5859"/>
                </a:cubicBezTo>
                <a:cubicBezTo>
                  <a:pt x="8160" y="4771"/>
                  <a:pt x="8014" y="2908"/>
                  <a:pt x="7302" y="177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5"/>
          <p:cNvSpPr/>
          <p:nvPr/>
        </p:nvSpPr>
        <p:spPr>
          <a:xfrm>
            <a:off x="6877150" y="3366113"/>
            <a:ext cx="415350" cy="84775"/>
          </a:xfrm>
          <a:custGeom>
            <a:rect b="b" l="l" r="r" t="t"/>
            <a:pathLst>
              <a:path extrusionOk="0" h="3391" w="16614">
                <a:moveTo>
                  <a:pt x="16488" y="1758"/>
                </a:moveTo>
                <a:cubicBezTo>
                  <a:pt x="16111" y="712"/>
                  <a:pt x="14960" y="1235"/>
                  <a:pt x="14124" y="1131"/>
                </a:cubicBezTo>
                <a:cubicBezTo>
                  <a:pt x="12596" y="963"/>
                  <a:pt x="10504" y="1842"/>
                  <a:pt x="9039" y="1173"/>
                </a:cubicBezTo>
                <a:cubicBezTo>
                  <a:pt x="7784" y="608"/>
                  <a:pt x="7198" y="1"/>
                  <a:pt x="5733" y="503"/>
                </a:cubicBezTo>
                <a:cubicBezTo>
                  <a:pt x="5105" y="712"/>
                  <a:pt x="4520" y="1047"/>
                  <a:pt x="3913" y="1256"/>
                </a:cubicBezTo>
                <a:cubicBezTo>
                  <a:pt x="3013" y="1570"/>
                  <a:pt x="2092" y="817"/>
                  <a:pt x="1339" y="461"/>
                </a:cubicBezTo>
                <a:cubicBezTo>
                  <a:pt x="712" y="189"/>
                  <a:pt x="0" y="775"/>
                  <a:pt x="377" y="1445"/>
                </a:cubicBezTo>
                <a:cubicBezTo>
                  <a:pt x="942" y="2449"/>
                  <a:pt x="2239" y="3160"/>
                  <a:pt x="3390" y="3244"/>
                </a:cubicBezTo>
                <a:cubicBezTo>
                  <a:pt x="4708" y="3349"/>
                  <a:pt x="6277" y="1800"/>
                  <a:pt x="7470" y="2554"/>
                </a:cubicBezTo>
                <a:cubicBezTo>
                  <a:pt x="8704" y="3390"/>
                  <a:pt x="9918" y="3390"/>
                  <a:pt x="11383" y="3265"/>
                </a:cubicBezTo>
                <a:cubicBezTo>
                  <a:pt x="12303" y="3181"/>
                  <a:pt x="13182" y="3077"/>
                  <a:pt x="14103" y="3139"/>
                </a:cubicBezTo>
                <a:cubicBezTo>
                  <a:pt x="14814" y="3181"/>
                  <a:pt x="15421" y="3223"/>
                  <a:pt x="16007" y="2826"/>
                </a:cubicBezTo>
                <a:cubicBezTo>
                  <a:pt x="16404" y="2616"/>
                  <a:pt x="16613" y="2177"/>
                  <a:pt x="16488" y="1758"/>
                </a:cubicBezTo>
                <a:close/>
              </a:path>
            </a:pathLst>
          </a:custGeom>
          <a:solidFill>
            <a:srgbClr val="F17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5"/>
          <p:cNvSpPr/>
          <p:nvPr/>
        </p:nvSpPr>
        <p:spPr>
          <a:xfrm>
            <a:off x="6834775" y="3481213"/>
            <a:ext cx="483875" cy="102550"/>
          </a:xfrm>
          <a:custGeom>
            <a:rect b="b" l="l" r="r" t="t"/>
            <a:pathLst>
              <a:path extrusionOk="0" h="4102" w="19355">
                <a:moveTo>
                  <a:pt x="18434" y="1214"/>
                </a:moveTo>
                <a:cubicBezTo>
                  <a:pt x="17011" y="732"/>
                  <a:pt x="15254" y="816"/>
                  <a:pt x="13894" y="1548"/>
                </a:cubicBezTo>
                <a:cubicBezTo>
                  <a:pt x="13768" y="1632"/>
                  <a:pt x="13140" y="1779"/>
                  <a:pt x="13370" y="1967"/>
                </a:cubicBezTo>
                <a:cubicBezTo>
                  <a:pt x="13098" y="1737"/>
                  <a:pt x="12973" y="1360"/>
                  <a:pt x="12617" y="1172"/>
                </a:cubicBezTo>
                <a:cubicBezTo>
                  <a:pt x="11843" y="837"/>
                  <a:pt x="11215" y="795"/>
                  <a:pt x="10441" y="1067"/>
                </a:cubicBezTo>
                <a:cubicBezTo>
                  <a:pt x="8474" y="1758"/>
                  <a:pt x="7135" y="1590"/>
                  <a:pt x="5420" y="481"/>
                </a:cubicBezTo>
                <a:cubicBezTo>
                  <a:pt x="4876" y="105"/>
                  <a:pt x="3997" y="126"/>
                  <a:pt x="3411" y="398"/>
                </a:cubicBezTo>
                <a:cubicBezTo>
                  <a:pt x="3055" y="544"/>
                  <a:pt x="2699" y="816"/>
                  <a:pt x="2302" y="858"/>
                </a:cubicBezTo>
                <a:cubicBezTo>
                  <a:pt x="2176" y="900"/>
                  <a:pt x="1570" y="314"/>
                  <a:pt x="1423" y="188"/>
                </a:cubicBezTo>
                <a:cubicBezTo>
                  <a:pt x="1214" y="0"/>
                  <a:pt x="900" y="21"/>
                  <a:pt x="733" y="272"/>
                </a:cubicBezTo>
                <a:cubicBezTo>
                  <a:pt x="0" y="1465"/>
                  <a:pt x="1549" y="3034"/>
                  <a:pt x="2804" y="2720"/>
                </a:cubicBezTo>
                <a:cubicBezTo>
                  <a:pt x="3264" y="2595"/>
                  <a:pt x="3683" y="2385"/>
                  <a:pt x="4122" y="2197"/>
                </a:cubicBezTo>
                <a:cubicBezTo>
                  <a:pt x="4415" y="2092"/>
                  <a:pt x="5231" y="2804"/>
                  <a:pt x="5461" y="2929"/>
                </a:cubicBezTo>
                <a:cubicBezTo>
                  <a:pt x="6298" y="3369"/>
                  <a:pt x="7303" y="3515"/>
                  <a:pt x="8244" y="3578"/>
                </a:cubicBezTo>
                <a:cubicBezTo>
                  <a:pt x="9060" y="3641"/>
                  <a:pt x="10127" y="3515"/>
                  <a:pt x="10839" y="3118"/>
                </a:cubicBezTo>
                <a:cubicBezTo>
                  <a:pt x="11718" y="2615"/>
                  <a:pt x="11969" y="3662"/>
                  <a:pt x="12847" y="3892"/>
                </a:cubicBezTo>
                <a:cubicBezTo>
                  <a:pt x="13684" y="4101"/>
                  <a:pt x="14647" y="3327"/>
                  <a:pt x="15400" y="3055"/>
                </a:cubicBezTo>
                <a:cubicBezTo>
                  <a:pt x="16425" y="2720"/>
                  <a:pt x="17367" y="3055"/>
                  <a:pt x="18392" y="2908"/>
                </a:cubicBezTo>
                <a:cubicBezTo>
                  <a:pt x="19355" y="2720"/>
                  <a:pt x="19208" y="1465"/>
                  <a:pt x="18434" y="1214"/>
                </a:cubicBezTo>
                <a:close/>
              </a:path>
            </a:pathLst>
          </a:custGeom>
          <a:solidFill>
            <a:srgbClr val="F175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 name="Google Shape;722;p45"/>
          <p:cNvGrpSpPr/>
          <p:nvPr/>
        </p:nvGrpSpPr>
        <p:grpSpPr>
          <a:xfrm>
            <a:off x="7653400" y="2205913"/>
            <a:ext cx="296625" cy="308125"/>
            <a:chOff x="7653400" y="2205913"/>
            <a:chExt cx="296625" cy="308125"/>
          </a:xfrm>
        </p:grpSpPr>
        <p:sp>
          <p:nvSpPr>
            <p:cNvPr id="723" name="Google Shape;723;p45"/>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5"/>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5"/>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 name="Google Shape;726;p45"/>
          <p:cNvSpPr/>
          <p:nvPr/>
        </p:nvSpPr>
        <p:spPr>
          <a:xfrm>
            <a:off x="6368700" y="2230488"/>
            <a:ext cx="1345400" cy="2147850"/>
          </a:xfrm>
          <a:custGeom>
            <a:rect b="b" l="l" r="r" t="t"/>
            <a:pathLst>
              <a:path extrusionOk="0" h="85914" w="53816">
                <a:moveTo>
                  <a:pt x="16928" y="81791"/>
                </a:moveTo>
                <a:cubicBezTo>
                  <a:pt x="16593" y="82544"/>
                  <a:pt x="16028" y="82984"/>
                  <a:pt x="15316" y="83277"/>
                </a:cubicBezTo>
                <a:cubicBezTo>
                  <a:pt x="13873" y="83842"/>
                  <a:pt x="12366" y="83988"/>
                  <a:pt x="10839" y="83695"/>
                </a:cubicBezTo>
                <a:cubicBezTo>
                  <a:pt x="10190" y="83570"/>
                  <a:pt x="9688" y="83193"/>
                  <a:pt x="9249" y="82733"/>
                </a:cubicBezTo>
                <a:cubicBezTo>
                  <a:pt x="8851" y="82314"/>
                  <a:pt x="8914" y="81645"/>
                  <a:pt x="9311" y="81226"/>
                </a:cubicBezTo>
                <a:cubicBezTo>
                  <a:pt x="9981" y="80557"/>
                  <a:pt x="10839" y="80138"/>
                  <a:pt x="11822" y="80054"/>
                </a:cubicBezTo>
                <a:cubicBezTo>
                  <a:pt x="12680" y="79971"/>
                  <a:pt x="13538" y="80013"/>
                  <a:pt x="14375" y="80138"/>
                </a:cubicBezTo>
                <a:cubicBezTo>
                  <a:pt x="15233" y="80264"/>
                  <a:pt x="16132" y="80326"/>
                  <a:pt x="17053" y="80431"/>
                </a:cubicBezTo>
                <a:cubicBezTo>
                  <a:pt x="17116" y="80243"/>
                  <a:pt x="17200" y="80075"/>
                  <a:pt x="17241" y="79929"/>
                </a:cubicBezTo>
                <a:cubicBezTo>
                  <a:pt x="17283" y="79657"/>
                  <a:pt x="17304" y="79427"/>
                  <a:pt x="17346" y="79176"/>
                </a:cubicBezTo>
                <a:cubicBezTo>
                  <a:pt x="17472" y="77816"/>
                  <a:pt x="17723" y="76497"/>
                  <a:pt x="18225" y="75242"/>
                </a:cubicBezTo>
                <a:cubicBezTo>
                  <a:pt x="18246" y="75200"/>
                  <a:pt x="18288" y="75137"/>
                  <a:pt x="18288" y="75096"/>
                </a:cubicBezTo>
                <a:cubicBezTo>
                  <a:pt x="18309" y="74217"/>
                  <a:pt x="18748" y="73443"/>
                  <a:pt x="18936" y="72606"/>
                </a:cubicBezTo>
                <a:cubicBezTo>
                  <a:pt x="18936" y="72543"/>
                  <a:pt x="18936" y="72501"/>
                  <a:pt x="18915" y="72438"/>
                </a:cubicBezTo>
                <a:cubicBezTo>
                  <a:pt x="18246" y="71915"/>
                  <a:pt x="17409" y="71769"/>
                  <a:pt x="16656" y="71434"/>
                </a:cubicBezTo>
                <a:cubicBezTo>
                  <a:pt x="16321" y="71267"/>
                  <a:pt x="15965" y="71141"/>
                  <a:pt x="15630" y="71015"/>
                </a:cubicBezTo>
                <a:cubicBezTo>
                  <a:pt x="15316" y="70869"/>
                  <a:pt x="15191" y="70639"/>
                  <a:pt x="15254" y="70325"/>
                </a:cubicBezTo>
                <a:cubicBezTo>
                  <a:pt x="15316" y="69676"/>
                  <a:pt x="15316" y="68986"/>
                  <a:pt x="15505" y="68358"/>
                </a:cubicBezTo>
                <a:cubicBezTo>
                  <a:pt x="15735" y="67479"/>
                  <a:pt x="16091" y="66642"/>
                  <a:pt x="16363" y="65743"/>
                </a:cubicBezTo>
                <a:cubicBezTo>
                  <a:pt x="16446" y="65533"/>
                  <a:pt x="16593" y="65324"/>
                  <a:pt x="16593" y="65094"/>
                </a:cubicBezTo>
                <a:cubicBezTo>
                  <a:pt x="16635" y="64445"/>
                  <a:pt x="16865" y="63860"/>
                  <a:pt x="17158" y="63295"/>
                </a:cubicBezTo>
                <a:cubicBezTo>
                  <a:pt x="17472" y="62646"/>
                  <a:pt x="17534" y="61935"/>
                  <a:pt x="17639" y="61181"/>
                </a:cubicBezTo>
                <a:cubicBezTo>
                  <a:pt x="17576" y="61119"/>
                  <a:pt x="17472" y="61077"/>
                  <a:pt x="17388" y="60993"/>
                </a:cubicBezTo>
                <a:cubicBezTo>
                  <a:pt x="17011" y="60721"/>
                  <a:pt x="16886" y="60386"/>
                  <a:pt x="16948" y="59947"/>
                </a:cubicBezTo>
                <a:cubicBezTo>
                  <a:pt x="17053" y="59026"/>
                  <a:pt x="17158" y="58106"/>
                  <a:pt x="17220" y="57206"/>
                </a:cubicBezTo>
                <a:cubicBezTo>
                  <a:pt x="17262" y="56850"/>
                  <a:pt x="17304" y="56515"/>
                  <a:pt x="17367" y="56181"/>
                </a:cubicBezTo>
                <a:cubicBezTo>
                  <a:pt x="17430" y="55344"/>
                  <a:pt x="17597" y="54528"/>
                  <a:pt x="17827" y="53753"/>
                </a:cubicBezTo>
                <a:cubicBezTo>
                  <a:pt x="18162" y="52603"/>
                  <a:pt x="18518" y="51452"/>
                  <a:pt x="18581" y="50217"/>
                </a:cubicBezTo>
                <a:cubicBezTo>
                  <a:pt x="18622" y="49904"/>
                  <a:pt x="18727" y="49590"/>
                  <a:pt x="18790" y="49297"/>
                </a:cubicBezTo>
                <a:cubicBezTo>
                  <a:pt x="19250" y="47497"/>
                  <a:pt x="19836" y="45740"/>
                  <a:pt x="20547" y="43982"/>
                </a:cubicBezTo>
                <a:cubicBezTo>
                  <a:pt x="20652" y="43710"/>
                  <a:pt x="20840" y="43438"/>
                  <a:pt x="20819" y="43124"/>
                </a:cubicBezTo>
                <a:cubicBezTo>
                  <a:pt x="20631" y="42999"/>
                  <a:pt x="20526" y="43124"/>
                  <a:pt x="20401" y="43187"/>
                </a:cubicBezTo>
                <a:cubicBezTo>
                  <a:pt x="20024" y="43333"/>
                  <a:pt x="19689" y="43543"/>
                  <a:pt x="19292" y="43710"/>
                </a:cubicBezTo>
                <a:cubicBezTo>
                  <a:pt x="18769" y="43940"/>
                  <a:pt x="18225" y="44087"/>
                  <a:pt x="17639" y="44087"/>
                </a:cubicBezTo>
                <a:cubicBezTo>
                  <a:pt x="17430" y="44087"/>
                  <a:pt x="17262" y="44129"/>
                  <a:pt x="17053" y="44170"/>
                </a:cubicBezTo>
                <a:cubicBezTo>
                  <a:pt x="16321" y="44296"/>
                  <a:pt x="15547" y="44275"/>
                  <a:pt x="14814" y="44191"/>
                </a:cubicBezTo>
                <a:cubicBezTo>
                  <a:pt x="14647" y="44170"/>
                  <a:pt x="14479" y="44129"/>
                  <a:pt x="14333" y="44129"/>
                </a:cubicBezTo>
                <a:cubicBezTo>
                  <a:pt x="13433" y="44170"/>
                  <a:pt x="12701" y="43773"/>
                  <a:pt x="11990" y="43333"/>
                </a:cubicBezTo>
                <a:cubicBezTo>
                  <a:pt x="10483" y="42392"/>
                  <a:pt x="8998" y="41450"/>
                  <a:pt x="7575" y="40362"/>
                </a:cubicBezTo>
                <a:cubicBezTo>
                  <a:pt x="7324" y="40153"/>
                  <a:pt x="7073" y="39881"/>
                  <a:pt x="6905" y="39588"/>
                </a:cubicBezTo>
                <a:cubicBezTo>
                  <a:pt x="6382" y="38751"/>
                  <a:pt x="5775" y="37998"/>
                  <a:pt x="5085" y="37328"/>
                </a:cubicBezTo>
                <a:cubicBezTo>
                  <a:pt x="4457" y="36701"/>
                  <a:pt x="4018" y="35906"/>
                  <a:pt x="3662" y="35090"/>
                </a:cubicBezTo>
                <a:cubicBezTo>
                  <a:pt x="3264" y="34211"/>
                  <a:pt x="2930" y="33290"/>
                  <a:pt x="2553" y="32370"/>
                </a:cubicBezTo>
                <a:cubicBezTo>
                  <a:pt x="2448" y="32118"/>
                  <a:pt x="2407" y="31826"/>
                  <a:pt x="2323" y="31512"/>
                </a:cubicBezTo>
                <a:cubicBezTo>
                  <a:pt x="2051" y="31491"/>
                  <a:pt x="1779" y="31470"/>
                  <a:pt x="1507" y="31428"/>
                </a:cubicBezTo>
                <a:cubicBezTo>
                  <a:pt x="1088" y="31386"/>
                  <a:pt x="837" y="31156"/>
                  <a:pt x="691" y="30758"/>
                </a:cubicBezTo>
                <a:cubicBezTo>
                  <a:pt x="586" y="30361"/>
                  <a:pt x="482" y="30005"/>
                  <a:pt x="210" y="29691"/>
                </a:cubicBezTo>
                <a:cubicBezTo>
                  <a:pt x="42" y="29503"/>
                  <a:pt x="0" y="29294"/>
                  <a:pt x="63" y="29022"/>
                </a:cubicBezTo>
                <a:cubicBezTo>
                  <a:pt x="126" y="28813"/>
                  <a:pt x="168" y="28771"/>
                  <a:pt x="649" y="28540"/>
                </a:cubicBezTo>
                <a:cubicBezTo>
                  <a:pt x="1067" y="28917"/>
                  <a:pt x="1151" y="29608"/>
                  <a:pt x="1674" y="30026"/>
                </a:cubicBezTo>
                <a:cubicBezTo>
                  <a:pt x="1695" y="29901"/>
                  <a:pt x="1737" y="29817"/>
                  <a:pt x="1716" y="29733"/>
                </a:cubicBezTo>
                <a:cubicBezTo>
                  <a:pt x="1674" y="29377"/>
                  <a:pt x="1591" y="29001"/>
                  <a:pt x="1528" y="28645"/>
                </a:cubicBezTo>
                <a:cubicBezTo>
                  <a:pt x="1507" y="28289"/>
                  <a:pt x="1360" y="28038"/>
                  <a:pt x="1193" y="27766"/>
                </a:cubicBezTo>
                <a:cubicBezTo>
                  <a:pt x="1067" y="27557"/>
                  <a:pt x="963" y="27390"/>
                  <a:pt x="1130" y="27139"/>
                </a:cubicBezTo>
                <a:cubicBezTo>
                  <a:pt x="1298" y="26888"/>
                  <a:pt x="1549" y="26908"/>
                  <a:pt x="1800" y="26992"/>
                </a:cubicBezTo>
                <a:lnTo>
                  <a:pt x="2114" y="27097"/>
                </a:lnTo>
                <a:cubicBezTo>
                  <a:pt x="2197" y="27390"/>
                  <a:pt x="2323" y="27724"/>
                  <a:pt x="2386" y="28038"/>
                </a:cubicBezTo>
                <a:cubicBezTo>
                  <a:pt x="2448" y="28352"/>
                  <a:pt x="2386" y="28708"/>
                  <a:pt x="2616" y="29105"/>
                </a:cubicBezTo>
                <a:cubicBezTo>
                  <a:pt x="2762" y="28708"/>
                  <a:pt x="2720" y="28436"/>
                  <a:pt x="2700" y="28143"/>
                </a:cubicBezTo>
                <a:cubicBezTo>
                  <a:pt x="2658" y="27850"/>
                  <a:pt x="2637" y="27557"/>
                  <a:pt x="2825" y="27327"/>
                </a:cubicBezTo>
                <a:cubicBezTo>
                  <a:pt x="2867" y="27243"/>
                  <a:pt x="2972" y="27222"/>
                  <a:pt x="3139" y="27139"/>
                </a:cubicBezTo>
                <a:cubicBezTo>
                  <a:pt x="3348" y="27850"/>
                  <a:pt x="3599" y="28478"/>
                  <a:pt x="3474" y="29210"/>
                </a:cubicBezTo>
                <a:cubicBezTo>
                  <a:pt x="3369" y="29963"/>
                  <a:pt x="3285" y="30758"/>
                  <a:pt x="3244" y="31512"/>
                </a:cubicBezTo>
                <a:cubicBezTo>
                  <a:pt x="3223" y="31700"/>
                  <a:pt x="3264" y="31909"/>
                  <a:pt x="3348" y="32098"/>
                </a:cubicBezTo>
                <a:cubicBezTo>
                  <a:pt x="3662" y="32767"/>
                  <a:pt x="3997" y="33416"/>
                  <a:pt x="4290" y="34106"/>
                </a:cubicBezTo>
                <a:cubicBezTo>
                  <a:pt x="4750" y="35236"/>
                  <a:pt x="5378" y="36240"/>
                  <a:pt x="6277" y="37077"/>
                </a:cubicBezTo>
                <a:cubicBezTo>
                  <a:pt x="6801" y="37579"/>
                  <a:pt x="7219" y="38186"/>
                  <a:pt x="7575" y="38793"/>
                </a:cubicBezTo>
                <a:cubicBezTo>
                  <a:pt x="7826" y="39170"/>
                  <a:pt x="8140" y="39525"/>
                  <a:pt x="8516" y="39776"/>
                </a:cubicBezTo>
                <a:lnTo>
                  <a:pt x="12847" y="42601"/>
                </a:lnTo>
                <a:cubicBezTo>
                  <a:pt x="13308" y="42915"/>
                  <a:pt x="13810" y="43082"/>
                  <a:pt x="14375" y="43082"/>
                </a:cubicBezTo>
                <a:cubicBezTo>
                  <a:pt x="14647" y="43082"/>
                  <a:pt x="14898" y="43124"/>
                  <a:pt x="15149" y="43187"/>
                </a:cubicBezTo>
                <a:cubicBezTo>
                  <a:pt x="15672" y="43250"/>
                  <a:pt x="16153" y="43250"/>
                  <a:pt x="16676" y="43187"/>
                </a:cubicBezTo>
                <a:cubicBezTo>
                  <a:pt x="16948" y="43124"/>
                  <a:pt x="17200" y="43082"/>
                  <a:pt x="17451" y="43103"/>
                </a:cubicBezTo>
                <a:cubicBezTo>
                  <a:pt x="18120" y="43103"/>
                  <a:pt x="18727" y="42894"/>
                  <a:pt x="19334" y="42601"/>
                </a:cubicBezTo>
                <a:cubicBezTo>
                  <a:pt x="19689" y="42455"/>
                  <a:pt x="20066" y="42266"/>
                  <a:pt x="20401" y="42078"/>
                </a:cubicBezTo>
                <a:cubicBezTo>
                  <a:pt x="20589" y="41973"/>
                  <a:pt x="20736" y="41869"/>
                  <a:pt x="20903" y="41743"/>
                </a:cubicBezTo>
                <a:cubicBezTo>
                  <a:pt x="21175" y="41513"/>
                  <a:pt x="21447" y="41241"/>
                  <a:pt x="21698" y="40990"/>
                </a:cubicBezTo>
                <a:cubicBezTo>
                  <a:pt x="21907" y="40781"/>
                  <a:pt x="22096" y="40572"/>
                  <a:pt x="22096" y="40258"/>
                </a:cubicBezTo>
                <a:cubicBezTo>
                  <a:pt x="21656" y="40111"/>
                  <a:pt x="21217" y="39965"/>
                  <a:pt x="20798" y="39839"/>
                </a:cubicBezTo>
                <a:cubicBezTo>
                  <a:pt x="19459" y="39463"/>
                  <a:pt x="18183" y="38940"/>
                  <a:pt x="16948" y="38333"/>
                </a:cubicBezTo>
                <a:cubicBezTo>
                  <a:pt x="16091" y="37956"/>
                  <a:pt x="15296" y="37433"/>
                  <a:pt x="14479" y="36952"/>
                </a:cubicBezTo>
                <a:cubicBezTo>
                  <a:pt x="14417" y="36910"/>
                  <a:pt x="14333" y="36868"/>
                  <a:pt x="14270" y="36805"/>
                </a:cubicBezTo>
                <a:cubicBezTo>
                  <a:pt x="13517" y="35989"/>
                  <a:pt x="12701" y="35236"/>
                  <a:pt x="12136" y="34232"/>
                </a:cubicBezTo>
                <a:cubicBezTo>
                  <a:pt x="11508" y="33165"/>
                  <a:pt x="10964" y="32056"/>
                  <a:pt x="10588" y="30884"/>
                </a:cubicBezTo>
                <a:cubicBezTo>
                  <a:pt x="10504" y="30591"/>
                  <a:pt x="10399" y="30277"/>
                  <a:pt x="10399" y="29963"/>
                </a:cubicBezTo>
                <a:cubicBezTo>
                  <a:pt x="10337" y="28436"/>
                  <a:pt x="10253" y="26888"/>
                  <a:pt x="10253" y="25339"/>
                </a:cubicBezTo>
                <a:cubicBezTo>
                  <a:pt x="10253" y="24460"/>
                  <a:pt x="10378" y="23561"/>
                  <a:pt x="10504" y="22703"/>
                </a:cubicBezTo>
                <a:cubicBezTo>
                  <a:pt x="10650" y="21803"/>
                  <a:pt x="10881" y="20924"/>
                  <a:pt x="11090" y="19962"/>
                </a:cubicBezTo>
                <a:cubicBezTo>
                  <a:pt x="10902" y="19606"/>
                  <a:pt x="10671" y="19167"/>
                  <a:pt x="10441" y="18748"/>
                </a:cubicBezTo>
                <a:cubicBezTo>
                  <a:pt x="9960" y="17974"/>
                  <a:pt x="9939" y="17137"/>
                  <a:pt x="9960" y="16258"/>
                </a:cubicBezTo>
                <a:cubicBezTo>
                  <a:pt x="9960" y="15924"/>
                  <a:pt x="10023" y="15589"/>
                  <a:pt x="10086" y="15254"/>
                </a:cubicBezTo>
                <a:cubicBezTo>
                  <a:pt x="10337" y="14145"/>
                  <a:pt x="10881" y="13287"/>
                  <a:pt x="11843" y="12701"/>
                </a:cubicBezTo>
                <a:cubicBezTo>
                  <a:pt x="11969" y="12639"/>
                  <a:pt x="12178" y="12659"/>
                  <a:pt x="12345" y="12597"/>
                </a:cubicBezTo>
                <a:cubicBezTo>
                  <a:pt x="12534" y="12555"/>
                  <a:pt x="12701" y="12471"/>
                  <a:pt x="12889" y="12387"/>
                </a:cubicBezTo>
                <a:cubicBezTo>
                  <a:pt x="12701" y="10400"/>
                  <a:pt x="13182" y="8600"/>
                  <a:pt x="13852" y="6822"/>
                </a:cubicBezTo>
                <a:cubicBezTo>
                  <a:pt x="13935" y="6592"/>
                  <a:pt x="14103" y="6382"/>
                  <a:pt x="14270" y="6173"/>
                </a:cubicBezTo>
                <a:cubicBezTo>
                  <a:pt x="14689" y="5692"/>
                  <a:pt x="15149" y="5232"/>
                  <a:pt x="15588" y="4792"/>
                </a:cubicBezTo>
                <a:cubicBezTo>
                  <a:pt x="15798" y="4583"/>
                  <a:pt x="16028" y="4416"/>
                  <a:pt x="16258" y="4269"/>
                </a:cubicBezTo>
                <a:cubicBezTo>
                  <a:pt x="16656" y="4018"/>
                  <a:pt x="17074" y="3809"/>
                  <a:pt x="17451" y="3558"/>
                </a:cubicBezTo>
                <a:cubicBezTo>
                  <a:pt x="18309" y="2972"/>
                  <a:pt x="19271" y="2763"/>
                  <a:pt x="20275" y="2637"/>
                </a:cubicBezTo>
                <a:cubicBezTo>
                  <a:pt x="20694" y="2595"/>
                  <a:pt x="21133" y="2553"/>
                  <a:pt x="21552" y="2532"/>
                </a:cubicBezTo>
                <a:cubicBezTo>
                  <a:pt x="22284" y="2491"/>
                  <a:pt x="22284" y="2491"/>
                  <a:pt x="23016" y="2742"/>
                </a:cubicBezTo>
                <a:cubicBezTo>
                  <a:pt x="23351" y="2344"/>
                  <a:pt x="23749" y="1968"/>
                  <a:pt x="24083" y="1549"/>
                </a:cubicBezTo>
                <a:cubicBezTo>
                  <a:pt x="24397" y="1172"/>
                  <a:pt x="24732" y="921"/>
                  <a:pt x="25213" y="775"/>
                </a:cubicBezTo>
                <a:lnTo>
                  <a:pt x="25443" y="712"/>
                </a:lnTo>
                <a:cubicBezTo>
                  <a:pt x="26490" y="231"/>
                  <a:pt x="27557" y="22"/>
                  <a:pt x="28708" y="43"/>
                </a:cubicBezTo>
                <a:cubicBezTo>
                  <a:pt x="29210" y="43"/>
                  <a:pt x="29691" y="1"/>
                  <a:pt x="30172" y="1"/>
                </a:cubicBezTo>
                <a:cubicBezTo>
                  <a:pt x="31700" y="22"/>
                  <a:pt x="33039" y="545"/>
                  <a:pt x="34315" y="1298"/>
                </a:cubicBezTo>
                <a:cubicBezTo>
                  <a:pt x="35403" y="1968"/>
                  <a:pt x="36177" y="2867"/>
                  <a:pt x="36721" y="3976"/>
                </a:cubicBezTo>
                <a:cubicBezTo>
                  <a:pt x="37328" y="3997"/>
                  <a:pt x="37914" y="3976"/>
                  <a:pt x="38521" y="4018"/>
                </a:cubicBezTo>
                <a:cubicBezTo>
                  <a:pt x="40613" y="4206"/>
                  <a:pt x="42413" y="5043"/>
                  <a:pt x="44024" y="6403"/>
                </a:cubicBezTo>
                <a:cubicBezTo>
                  <a:pt x="44798" y="7094"/>
                  <a:pt x="45384" y="7952"/>
                  <a:pt x="45928" y="8810"/>
                </a:cubicBezTo>
                <a:cubicBezTo>
                  <a:pt x="46074" y="9040"/>
                  <a:pt x="46116" y="9291"/>
                  <a:pt x="46074" y="9542"/>
                </a:cubicBezTo>
                <a:cubicBezTo>
                  <a:pt x="46032" y="10086"/>
                  <a:pt x="45949" y="10609"/>
                  <a:pt x="45865" y="11195"/>
                </a:cubicBezTo>
                <a:cubicBezTo>
                  <a:pt x="46032" y="11425"/>
                  <a:pt x="46325" y="11341"/>
                  <a:pt x="46555" y="11383"/>
                </a:cubicBezTo>
                <a:cubicBezTo>
                  <a:pt x="47748" y="11446"/>
                  <a:pt x="48773" y="11927"/>
                  <a:pt x="49694" y="12659"/>
                </a:cubicBezTo>
                <a:cubicBezTo>
                  <a:pt x="50154" y="13015"/>
                  <a:pt x="50552" y="13496"/>
                  <a:pt x="50970" y="13936"/>
                </a:cubicBezTo>
                <a:cubicBezTo>
                  <a:pt x="51096" y="14103"/>
                  <a:pt x="51200" y="14250"/>
                  <a:pt x="51347" y="14417"/>
                </a:cubicBezTo>
                <a:cubicBezTo>
                  <a:pt x="52330" y="15463"/>
                  <a:pt x="52288" y="16614"/>
                  <a:pt x="51724" y="17828"/>
                </a:cubicBezTo>
                <a:cubicBezTo>
                  <a:pt x="51703" y="17890"/>
                  <a:pt x="51703" y="17932"/>
                  <a:pt x="51682" y="18037"/>
                </a:cubicBezTo>
                <a:cubicBezTo>
                  <a:pt x="51912" y="18288"/>
                  <a:pt x="52184" y="18560"/>
                  <a:pt x="52435" y="18811"/>
                </a:cubicBezTo>
                <a:cubicBezTo>
                  <a:pt x="53146" y="19439"/>
                  <a:pt x="53586" y="20192"/>
                  <a:pt x="53711" y="21154"/>
                </a:cubicBezTo>
                <a:cubicBezTo>
                  <a:pt x="53774" y="21657"/>
                  <a:pt x="53816" y="22117"/>
                  <a:pt x="53753" y="22598"/>
                </a:cubicBezTo>
                <a:cubicBezTo>
                  <a:pt x="53690" y="22954"/>
                  <a:pt x="53565" y="23247"/>
                  <a:pt x="53251" y="23456"/>
                </a:cubicBezTo>
                <a:cubicBezTo>
                  <a:pt x="52853" y="23749"/>
                  <a:pt x="52456" y="24000"/>
                  <a:pt x="51996" y="24314"/>
                </a:cubicBezTo>
                <a:cubicBezTo>
                  <a:pt x="52100" y="24795"/>
                  <a:pt x="52247" y="25318"/>
                  <a:pt x="52330" y="25841"/>
                </a:cubicBezTo>
                <a:cubicBezTo>
                  <a:pt x="52435" y="26448"/>
                  <a:pt x="52519" y="27013"/>
                  <a:pt x="52560" y="27620"/>
                </a:cubicBezTo>
                <a:cubicBezTo>
                  <a:pt x="52602" y="27871"/>
                  <a:pt x="52560" y="28143"/>
                  <a:pt x="52540" y="28373"/>
                </a:cubicBezTo>
                <a:cubicBezTo>
                  <a:pt x="52519" y="28771"/>
                  <a:pt x="52330" y="29085"/>
                  <a:pt x="52016" y="29315"/>
                </a:cubicBezTo>
                <a:cubicBezTo>
                  <a:pt x="51619" y="29608"/>
                  <a:pt x="51263" y="29921"/>
                  <a:pt x="50824" y="30256"/>
                </a:cubicBezTo>
                <a:cubicBezTo>
                  <a:pt x="50761" y="31219"/>
                  <a:pt x="50217" y="32056"/>
                  <a:pt x="49527" y="32746"/>
                </a:cubicBezTo>
                <a:cubicBezTo>
                  <a:pt x="49045" y="33248"/>
                  <a:pt x="48376" y="33625"/>
                  <a:pt x="47685" y="33792"/>
                </a:cubicBezTo>
                <a:cubicBezTo>
                  <a:pt x="47371" y="33876"/>
                  <a:pt x="46995" y="33792"/>
                  <a:pt x="46576" y="33792"/>
                </a:cubicBezTo>
                <a:cubicBezTo>
                  <a:pt x="46137" y="34253"/>
                  <a:pt x="45614" y="34755"/>
                  <a:pt x="45133" y="35278"/>
                </a:cubicBezTo>
                <a:cubicBezTo>
                  <a:pt x="44819" y="35613"/>
                  <a:pt x="44421" y="35885"/>
                  <a:pt x="44024" y="36073"/>
                </a:cubicBezTo>
                <a:cubicBezTo>
                  <a:pt x="43856" y="36136"/>
                  <a:pt x="43710" y="36219"/>
                  <a:pt x="43542" y="36240"/>
                </a:cubicBezTo>
                <a:cubicBezTo>
                  <a:pt x="42496" y="36408"/>
                  <a:pt x="41450" y="36659"/>
                  <a:pt x="40404" y="36387"/>
                </a:cubicBezTo>
                <a:cubicBezTo>
                  <a:pt x="40320" y="36345"/>
                  <a:pt x="40257" y="36387"/>
                  <a:pt x="40090" y="36387"/>
                </a:cubicBezTo>
                <a:cubicBezTo>
                  <a:pt x="39944" y="36533"/>
                  <a:pt x="39755" y="36722"/>
                  <a:pt x="39588" y="36910"/>
                </a:cubicBezTo>
                <a:cubicBezTo>
                  <a:pt x="39044" y="37579"/>
                  <a:pt x="38374" y="38103"/>
                  <a:pt x="37579" y="38479"/>
                </a:cubicBezTo>
                <a:cubicBezTo>
                  <a:pt x="36951" y="38751"/>
                  <a:pt x="36345" y="39065"/>
                  <a:pt x="35717" y="39358"/>
                </a:cubicBezTo>
                <a:lnTo>
                  <a:pt x="35194" y="39630"/>
                </a:lnTo>
                <a:cubicBezTo>
                  <a:pt x="35403" y="39797"/>
                  <a:pt x="35591" y="39944"/>
                  <a:pt x="35759" y="40069"/>
                </a:cubicBezTo>
                <a:cubicBezTo>
                  <a:pt x="36449" y="40676"/>
                  <a:pt x="37140" y="41262"/>
                  <a:pt x="37851" y="41848"/>
                </a:cubicBezTo>
                <a:cubicBezTo>
                  <a:pt x="38060" y="42036"/>
                  <a:pt x="38291" y="42204"/>
                  <a:pt x="38542" y="42350"/>
                </a:cubicBezTo>
                <a:cubicBezTo>
                  <a:pt x="39462" y="42789"/>
                  <a:pt x="40257" y="43417"/>
                  <a:pt x="41011" y="44066"/>
                </a:cubicBezTo>
                <a:cubicBezTo>
                  <a:pt x="41659" y="44610"/>
                  <a:pt x="42350" y="45175"/>
                  <a:pt x="43082" y="45614"/>
                </a:cubicBezTo>
                <a:cubicBezTo>
                  <a:pt x="43354" y="45802"/>
                  <a:pt x="43647" y="46012"/>
                  <a:pt x="43919" y="46221"/>
                </a:cubicBezTo>
                <a:cubicBezTo>
                  <a:pt x="44568" y="46765"/>
                  <a:pt x="45237" y="47288"/>
                  <a:pt x="45970" y="47748"/>
                </a:cubicBezTo>
                <a:cubicBezTo>
                  <a:pt x="46283" y="47958"/>
                  <a:pt x="46576" y="48209"/>
                  <a:pt x="46848" y="48460"/>
                </a:cubicBezTo>
                <a:cubicBezTo>
                  <a:pt x="47518" y="49108"/>
                  <a:pt x="48167" y="49799"/>
                  <a:pt x="48878" y="50427"/>
                </a:cubicBezTo>
                <a:cubicBezTo>
                  <a:pt x="49485" y="50950"/>
                  <a:pt x="49903" y="51577"/>
                  <a:pt x="50112" y="52352"/>
                </a:cubicBezTo>
                <a:cubicBezTo>
                  <a:pt x="50154" y="52519"/>
                  <a:pt x="50217" y="52665"/>
                  <a:pt x="50301" y="52854"/>
                </a:cubicBezTo>
                <a:cubicBezTo>
                  <a:pt x="50782" y="52854"/>
                  <a:pt x="51159" y="53084"/>
                  <a:pt x="51452" y="53481"/>
                </a:cubicBezTo>
                <a:cubicBezTo>
                  <a:pt x="51598" y="53691"/>
                  <a:pt x="51786" y="53879"/>
                  <a:pt x="51996" y="54005"/>
                </a:cubicBezTo>
                <a:cubicBezTo>
                  <a:pt x="52540" y="54360"/>
                  <a:pt x="52707" y="54946"/>
                  <a:pt x="52853" y="55553"/>
                </a:cubicBezTo>
                <a:cubicBezTo>
                  <a:pt x="52916" y="55720"/>
                  <a:pt x="52832" y="55909"/>
                  <a:pt x="52644" y="55971"/>
                </a:cubicBezTo>
                <a:cubicBezTo>
                  <a:pt x="52519" y="56013"/>
                  <a:pt x="52351" y="55992"/>
                  <a:pt x="52247" y="55971"/>
                </a:cubicBezTo>
                <a:cubicBezTo>
                  <a:pt x="51996" y="55867"/>
                  <a:pt x="51828" y="55657"/>
                  <a:pt x="51765" y="55406"/>
                </a:cubicBezTo>
                <a:cubicBezTo>
                  <a:pt x="51661" y="55134"/>
                  <a:pt x="51452" y="54946"/>
                  <a:pt x="51242" y="54758"/>
                </a:cubicBezTo>
                <a:cubicBezTo>
                  <a:pt x="50970" y="54528"/>
                  <a:pt x="50761" y="54277"/>
                  <a:pt x="50531" y="54005"/>
                </a:cubicBezTo>
                <a:cubicBezTo>
                  <a:pt x="50343" y="53816"/>
                  <a:pt x="50196" y="53649"/>
                  <a:pt x="49819" y="53712"/>
                </a:cubicBezTo>
                <a:cubicBezTo>
                  <a:pt x="50468" y="54297"/>
                  <a:pt x="50531" y="55051"/>
                  <a:pt x="50677" y="55762"/>
                </a:cubicBezTo>
                <a:cubicBezTo>
                  <a:pt x="50761" y="56055"/>
                  <a:pt x="50761" y="56390"/>
                  <a:pt x="50761" y="56704"/>
                </a:cubicBezTo>
                <a:cubicBezTo>
                  <a:pt x="50782" y="57038"/>
                  <a:pt x="50384" y="57269"/>
                  <a:pt x="50071" y="57101"/>
                </a:cubicBezTo>
                <a:cubicBezTo>
                  <a:pt x="49757" y="56913"/>
                  <a:pt x="49610" y="56620"/>
                  <a:pt x="49610" y="56222"/>
                </a:cubicBezTo>
                <a:cubicBezTo>
                  <a:pt x="49610" y="56055"/>
                  <a:pt x="49589" y="55846"/>
                  <a:pt x="49547" y="55657"/>
                </a:cubicBezTo>
                <a:cubicBezTo>
                  <a:pt x="49506" y="55385"/>
                  <a:pt x="49443" y="55113"/>
                  <a:pt x="49380" y="54758"/>
                </a:cubicBezTo>
                <a:cubicBezTo>
                  <a:pt x="49024" y="55113"/>
                  <a:pt x="48899" y="55427"/>
                  <a:pt x="48857" y="55783"/>
                </a:cubicBezTo>
                <a:cubicBezTo>
                  <a:pt x="48815" y="55992"/>
                  <a:pt x="48794" y="56181"/>
                  <a:pt x="48711" y="56369"/>
                </a:cubicBezTo>
                <a:cubicBezTo>
                  <a:pt x="48648" y="56578"/>
                  <a:pt x="48439" y="56683"/>
                  <a:pt x="48250" y="56641"/>
                </a:cubicBezTo>
                <a:cubicBezTo>
                  <a:pt x="48041" y="56620"/>
                  <a:pt x="47874" y="56474"/>
                  <a:pt x="47853" y="56264"/>
                </a:cubicBezTo>
                <a:cubicBezTo>
                  <a:pt x="47811" y="55804"/>
                  <a:pt x="47853" y="55385"/>
                  <a:pt x="48020" y="55009"/>
                </a:cubicBezTo>
                <a:cubicBezTo>
                  <a:pt x="48334" y="54235"/>
                  <a:pt x="48606" y="53461"/>
                  <a:pt x="49171" y="52812"/>
                </a:cubicBezTo>
                <a:cubicBezTo>
                  <a:pt x="49003" y="52226"/>
                  <a:pt x="48690" y="51766"/>
                  <a:pt x="48271" y="51368"/>
                </a:cubicBezTo>
                <a:cubicBezTo>
                  <a:pt x="47811" y="50950"/>
                  <a:pt x="47350" y="50510"/>
                  <a:pt x="46911" y="50050"/>
                </a:cubicBezTo>
                <a:cubicBezTo>
                  <a:pt x="46200" y="49359"/>
                  <a:pt x="45405" y="48753"/>
                  <a:pt x="44610" y="48146"/>
                </a:cubicBezTo>
                <a:cubicBezTo>
                  <a:pt x="43375" y="47204"/>
                  <a:pt x="42120" y="46326"/>
                  <a:pt x="40906" y="45363"/>
                </a:cubicBezTo>
                <a:cubicBezTo>
                  <a:pt x="40341" y="44945"/>
                  <a:pt x="39818" y="44505"/>
                  <a:pt x="39295" y="44087"/>
                </a:cubicBezTo>
                <a:cubicBezTo>
                  <a:pt x="39065" y="43919"/>
                  <a:pt x="38814" y="43731"/>
                  <a:pt x="38521" y="43564"/>
                </a:cubicBezTo>
                <a:cubicBezTo>
                  <a:pt x="37893" y="43250"/>
                  <a:pt x="37349" y="42831"/>
                  <a:pt x="36868" y="42350"/>
                </a:cubicBezTo>
                <a:cubicBezTo>
                  <a:pt x="36679" y="42162"/>
                  <a:pt x="36470" y="42036"/>
                  <a:pt x="36240" y="41827"/>
                </a:cubicBezTo>
                <a:cubicBezTo>
                  <a:pt x="36198" y="42204"/>
                  <a:pt x="36345" y="42455"/>
                  <a:pt x="36470" y="42706"/>
                </a:cubicBezTo>
                <a:cubicBezTo>
                  <a:pt x="36742" y="43145"/>
                  <a:pt x="36889" y="43647"/>
                  <a:pt x="37035" y="44150"/>
                </a:cubicBezTo>
                <a:cubicBezTo>
                  <a:pt x="37767" y="46786"/>
                  <a:pt x="38500" y="49464"/>
                  <a:pt x="39232" y="52100"/>
                </a:cubicBezTo>
                <a:cubicBezTo>
                  <a:pt x="39337" y="52519"/>
                  <a:pt x="39400" y="52937"/>
                  <a:pt x="39483" y="53356"/>
                </a:cubicBezTo>
                <a:cubicBezTo>
                  <a:pt x="39504" y="53502"/>
                  <a:pt x="39546" y="53691"/>
                  <a:pt x="39588" y="53837"/>
                </a:cubicBezTo>
                <a:cubicBezTo>
                  <a:pt x="40006" y="55260"/>
                  <a:pt x="40174" y="56704"/>
                  <a:pt x="40488" y="58126"/>
                </a:cubicBezTo>
                <a:cubicBezTo>
                  <a:pt x="40592" y="58650"/>
                  <a:pt x="40613" y="59215"/>
                  <a:pt x="40697" y="59759"/>
                </a:cubicBezTo>
                <a:cubicBezTo>
                  <a:pt x="40529" y="59947"/>
                  <a:pt x="40404" y="60072"/>
                  <a:pt x="40216" y="60282"/>
                </a:cubicBezTo>
                <a:cubicBezTo>
                  <a:pt x="40425" y="61223"/>
                  <a:pt x="40655" y="62186"/>
                  <a:pt x="40864" y="63190"/>
                </a:cubicBezTo>
                <a:cubicBezTo>
                  <a:pt x="41157" y="64696"/>
                  <a:pt x="41429" y="66224"/>
                  <a:pt x="41701" y="67751"/>
                </a:cubicBezTo>
                <a:cubicBezTo>
                  <a:pt x="41764" y="68044"/>
                  <a:pt x="41848" y="68316"/>
                  <a:pt x="41910" y="68588"/>
                </a:cubicBezTo>
                <a:cubicBezTo>
                  <a:pt x="41973" y="68756"/>
                  <a:pt x="42057" y="68944"/>
                  <a:pt x="42015" y="69090"/>
                </a:cubicBezTo>
                <a:cubicBezTo>
                  <a:pt x="41952" y="69990"/>
                  <a:pt x="42287" y="70785"/>
                  <a:pt x="42392" y="71622"/>
                </a:cubicBezTo>
                <a:cubicBezTo>
                  <a:pt x="42413" y="71831"/>
                  <a:pt x="42433" y="72020"/>
                  <a:pt x="42433" y="72229"/>
                </a:cubicBezTo>
                <a:cubicBezTo>
                  <a:pt x="42433" y="72564"/>
                  <a:pt x="42287" y="72815"/>
                  <a:pt x="41952" y="72940"/>
                </a:cubicBezTo>
                <a:cubicBezTo>
                  <a:pt x="41429" y="73129"/>
                  <a:pt x="40969" y="73547"/>
                  <a:pt x="40404" y="73652"/>
                </a:cubicBezTo>
                <a:cubicBezTo>
                  <a:pt x="40236" y="73673"/>
                  <a:pt x="40069" y="73798"/>
                  <a:pt x="39902" y="73756"/>
                </a:cubicBezTo>
                <a:cubicBezTo>
                  <a:pt x="39253" y="73610"/>
                  <a:pt x="38667" y="73966"/>
                  <a:pt x="38039" y="73882"/>
                </a:cubicBezTo>
                <a:cubicBezTo>
                  <a:pt x="38039" y="74196"/>
                  <a:pt x="37998" y="74489"/>
                  <a:pt x="38039" y="74719"/>
                </a:cubicBezTo>
                <a:cubicBezTo>
                  <a:pt x="38228" y="75263"/>
                  <a:pt x="38123" y="75786"/>
                  <a:pt x="38102" y="76330"/>
                </a:cubicBezTo>
                <a:cubicBezTo>
                  <a:pt x="38081" y="76832"/>
                  <a:pt x="38102" y="77313"/>
                  <a:pt x="38102" y="77795"/>
                </a:cubicBezTo>
                <a:cubicBezTo>
                  <a:pt x="38102" y="77899"/>
                  <a:pt x="38123" y="78046"/>
                  <a:pt x="38123" y="78150"/>
                </a:cubicBezTo>
                <a:cubicBezTo>
                  <a:pt x="37998" y="79343"/>
                  <a:pt x="38332" y="80473"/>
                  <a:pt x="38521" y="81707"/>
                </a:cubicBezTo>
                <a:cubicBezTo>
                  <a:pt x="38667" y="81645"/>
                  <a:pt x="38814" y="81624"/>
                  <a:pt x="38918" y="81561"/>
                </a:cubicBezTo>
                <a:cubicBezTo>
                  <a:pt x="39253" y="81394"/>
                  <a:pt x="39588" y="81289"/>
                  <a:pt x="39985" y="81289"/>
                </a:cubicBezTo>
                <a:cubicBezTo>
                  <a:pt x="40341" y="81289"/>
                  <a:pt x="40718" y="81122"/>
                  <a:pt x="41094" y="81142"/>
                </a:cubicBezTo>
                <a:cubicBezTo>
                  <a:pt x="41743" y="81184"/>
                  <a:pt x="42413" y="81205"/>
                  <a:pt x="43040" y="81394"/>
                </a:cubicBezTo>
                <a:cubicBezTo>
                  <a:pt x="43731" y="81561"/>
                  <a:pt x="44421" y="81749"/>
                  <a:pt x="44986" y="82272"/>
                </a:cubicBezTo>
                <a:cubicBezTo>
                  <a:pt x="45195" y="82461"/>
                  <a:pt x="45446" y="82607"/>
                  <a:pt x="45656" y="82795"/>
                </a:cubicBezTo>
                <a:cubicBezTo>
                  <a:pt x="45990" y="83067"/>
                  <a:pt x="46179" y="83402"/>
                  <a:pt x="46116" y="83842"/>
                </a:cubicBezTo>
                <a:cubicBezTo>
                  <a:pt x="46053" y="84114"/>
                  <a:pt x="46053" y="84365"/>
                  <a:pt x="46032" y="84595"/>
                </a:cubicBezTo>
                <a:cubicBezTo>
                  <a:pt x="46011" y="85013"/>
                  <a:pt x="45760" y="85285"/>
                  <a:pt x="45384" y="85411"/>
                </a:cubicBezTo>
                <a:cubicBezTo>
                  <a:pt x="44861" y="85599"/>
                  <a:pt x="44358" y="85829"/>
                  <a:pt x="43814" y="85704"/>
                </a:cubicBezTo>
                <a:cubicBezTo>
                  <a:pt x="43668" y="85683"/>
                  <a:pt x="43521" y="85704"/>
                  <a:pt x="43396" y="85725"/>
                </a:cubicBezTo>
                <a:cubicBezTo>
                  <a:pt x="41764" y="85913"/>
                  <a:pt x="40257" y="85599"/>
                  <a:pt x="38814" y="84846"/>
                </a:cubicBezTo>
                <a:cubicBezTo>
                  <a:pt x="38604" y="84741"/>
                  <a:pt x="38416" y="84595"/>
                  <a:pt x="38228" y="84469"/>
                </a:cubicBezTo>
                <a:cubicBezTo>
                  <a:pt x="38081" y="84323"/>
                  <a:pt x="37893" y="84135"/>
                  <a:pt x="37809" y="83946"/>
                </a:cubicBezTo>
                <a:cubicBezTo>
                  <a:pt x="37600" y="83319"/>
                  <a:pt x="37370" y="82712"/>
                  <a:pt x="37370" y="82042"/>
                </a:cubicBezTo>
                <a:cubicBezTo>
                  <a:pt x="37370" y="81603"/>
                  <a:pt x="37265" y="81122"/>
                  <a:pt x="37182" y="80682"/>
                </a:cubicBezTo>
                <a:cubicBezTo>
                  <a:pt x="37056" y="79887"/>
                  <a:pt x="36868" y="79113"/>
                  <a:pt x="37035" y="78297"/>
                </a:cubicBezTo>
                <a:cubicBezTo>
                  <a:pt x="36847" y="77418"/>
                  <a:pt x="36972" y="76539"/>
                  <a:pt x="37056" y="75660"/>
                </a:cubicBezTo>
                <a:cubicBezTo>
                  <a:pt x="37077" y="75242"/>
                  <a:pt x="36972" y="74824"/>
                  <a:pt x="36931" y="74342"/>
                </a:cubicBezTo>
                <a:cubicBezTo>
                  <a:pt x="36512" y="74196"/>
                  <a:pt x="36052" y="74175"/>
                  <a:pt x="35612" y="74112"/>
                </a:cubicBezTo>
                <a:cubicBezTo>
                  <a:pt x="35298" y="74070"/>
                  <a:pt x="34985" y="74028"/>
                  <a:pt x="34671" y="74008"/>
                </a:cubicBezTo>
                <a:cubicBezTo>
                  <a:pt x="34169" y="73987"/>
                  <a:pt x="33792" y="73756"/>
                  <a:pt x="33541" y="73338"/>
                </a:cubicBezTo>
                <a:cubicBezTo>
                  <a:pt x="33311" y="72940"/>
                  <a:pt x="33018" y="72543"/>
                  <a:pt x="32955" y="72124"/>
                </a:cubicBezTo>
                <a:cubicBezTo>
                  <a:pt x="32830" y="71413"/>
                  <a:pt x="32390" y="70785"/>
                  <a:pt x="32432" y="70053"/>
                </a:cubicBezTo>
                <a:cubicBezTo>
                  <a:pt x="32432" y="69948"/>
                  <a:pt x="32369" y="69844"/>
                  <a:pt x="32327" y="69739"/>
                </a:cubicBezTo>
                <a:cubicBezTo>
                  <a:pt x="32118" y="69362"/>
                  <a:pt x="31993" y="68965"/>
                  <a:pt x="31951" y="68526"/>
                </a:cubicBezTo>
                <a:cubicBezTo>
                  <a:pt x="31930" y="68274"/>
                  <a:pt x="31804" y="68023"/>
                  <a:pt x="31721" y="67814"/>
                </a:cubicBezTo>
                <a:cubicBezTo>
                  <a:pt x="31428" y="67647"/>
                  <a:pt x="31135" y="67521"/>
                  <a:pt x="30884" y="67375"/>
                </a:cubicBezTo>
                <a:cubicBezTo>
                  <a:pt x="30381" y="67061"/>
                  <a:pt x="29837" y="66914"/>
                  <a:pt x="29252" y="66873"/>
                </a:cubicBezTo>
                <a:cubicBezTo>
                  <a:pt x="28791" y="66831"/>
                  <a:pt x="28352" y="66956"/>
                  <a:pt x="27954" y="67186"/>
                </a:cubicBezTo>
                <a:cubicBezTo>
                  <a:pt x="27766" y="67291"/>
                  <a:pt x="27578" y="67479"/>
                  <a:pt x="27515" y="67689"/>
                </a:cubicBezTo>
                <a:cubicBezTo>
                  <a:pt x="27368" y="68065"/>
                  <a:pt x="27138" y="68379"/>
                  <a:pt x="26908" y="68693"/>
                </a:cubicBezTo>
                <a:cubicBezTo>
                  <a:pt x="26699" y="68965"/>
                  <a:pt x="26532" y="69279"/>
                  <a:pt x="26469" y="69614"/>
                </a:cubicBezTo>
                <a:cubicBezTo>
                  <a:pt x="26385" y="69927"/>
                  <a:pt x="26176" y="70241"/>
                  <a:pt x="25987" y="70534"/>
                </a:cubicBezTo>
                <a:cubicBezTo>
                  <a:pt x="25778" y="70890"/>
                  <a:pt x="25590" y="71267"/>
                  <a:pt x="25423" y="71685"/>
                </a:cubicBezTo>
                <a:cubicBezTo>
                  <a:pt x="25130" y="72396"/>
                  <a:pt x="24711" y="73045"/>
                  <a:pt x="24293" y="73694"/>
                </a:cubicBezTo>
                <a:cubicBezTo>
                  <a:pt x="24104" y="74008"/>
                  <a:pt x="23749" y="74112"/>
                  <a:pt x="23372" y="74070"/>
                </a:cubicBezTo>
                <a:cubicBezTo>
                  <a:pt x="23267" y="74070"/>
                  <a:pt x="23142" y="74070"/>
                  <a:pt x="23037" y="74008"/>
                </a:cubicBezTo>
                <a:cubicBezTo>
                  <a:pt x="22242" y="73673"/>
                  <a:pt x="21363" y="73652"/>
                  <a:pt x="20652" y="73087"/>
                </a:cubicBezTo>
                <a:cubicBezTo>
                  <a:pt x="20547" y="73024"/>
                  <a:pt x="20422" y="72961"/>
                  <a:pt x="20254" y="72919"/>
                </a:cubicBezTo>
                <a:cubicBezTo>
                  <a:pt x="20087" y="73443"/>
                  <a:pt x="19836" y="73903"/>
                  <a:pt x="19773" y="74405"/>
                </a:cubicBezTo>
                <a:cubicBezTo>
                  <a:pt x="19606" y="75556"/>
                  <a:pt x="19062" y="76581"/>
                  <a:pt x="18873" y="77732"/>
                </a:cubicBezTo>
                <a:cubicBezTo>
                  <a:pt x="18769" y="78464"/>
                  <a:pt x="18622" y="79197"/>
                  <a:pt x="18560" y="79929"/>
                </a:cubicBezTo>
                <a:cubicBezTo>
                  <a:pt x="18518" y="80473"/>
                  <a:pt x="18329" y="80975"/>
                  <a:pt x="18120" y="81456"/>
                </a:cubicBezTo>
                <a:cubicBezTo>
                  <a:pt x="17953" y="81812"/>
                  <a:pt x="17744" y="81958"/>
                  <a:pt x="17388" y="81917"/>
                </a:cubicBezTo>
                <a:cubicBezTo>
                  <a:pt x="17137" y="81791"/>
                  <a:pt x="17011" y="81791"/>
                  <a:pt x="16928" y="81791"/>
                </a:cubicBezTo>
                <a:close/>
                <a:moveTo>
                  <a:pt x="22200" y="3600"/>
                </a:moveTo>
                <a:cubicBezTo>
                  <a:pt x="21217" y="3579"/>
                  <a:pt x="20296" y="3620"/>
                  <a:pt x="19397" y="3892"/>
                </a:cubicBezTo>
                <a:cubicBezTo>
                  <a:pt x="19062" y="3997"/>
                  <a:pt x="18727" y="4081"/>
                  <a:pt x="18434" y="4227"/>
                </a:cubicBezTo>
                <a:cubicBezTo>
                  <a:pt x="17304" y="4834"/>
                  <a:pt x="16237" y="5462"/>
                  <a:pt x="15442" y="6508"/>
                </a:cubicBezTo>
                <a:cubicBezTo>
                  <a:pt x="15379" y="6592"/>
                  <a:pt x="15275" y="6654"/>
                  <a:pt x="15212" y="6759"/>
                </a:cubicBezTo>
                <a:cubicBezTo>
                  <a:pt x="15065" y="7010"/>
                  <a:pt x="14898" y="7240"/>
                  <a:pt x="14793" y="7512"/>
                </a:cubicBezTo>
                <a:cubicBezTo>
                  <a:pt x="14354" y="8684"/>
                  <a:pt x="14061" y="9898"/>
                  <a:pt x="13956" y="11174"/>
                </a:cubicBezTo>
                <a:cubicBezTo>
                  <a:pt x="13915" y="11697"/>
                  <a:pt x="14082" y="12178"/>
                  <a:pt x="14166" y="12680"/>
                </a:cubicBezTo>
                <a:cubicBezTo>
                  <a:pt x="14166" y="12764"/>
                  <a:pt x="14249" y="12848"/>
                  <a:pt x="14291" y="12890"/>
                </a:cubicBezTo>
                <a:cubicBezTo>
                  <a:pt x="14647" y="13266"/>
                  <a:pt x="14982" y="13622"/>
                  <a:pt x="15337" y="14020"/>
                </a:cubicBezTo>
                <a:cubicBezTo>
                  <a:pt x="15505" y="13936"/>
                  <a:pt x="15630" y="13894"/>
                  <a:pt x="15735" y="13789"/>
                </a:cubicBezTo>
                <a:cubicBezTo>
                  <a:pt x="16258" y="13329"/>
                  <a:pt x="16865" y="13015"/>
                  <a:pt x="17534" y="12806"/>
                </a:cubicBezTo>
                <a:cubicBezTo>
                  <a:pt x="17911" y="12701"/>
                  <a:pt x="18225" y="12555"/>
                  <a:pt x="18518" y="12283"/>
                </a:cubicBezTo>
                <a:cubicBezTo>
                  <a:pt x="18560" y="11132"/>
                  <a:pt x="18790" y="10065"/>
                  <a:pt x="19041" y="8977"/>
                </a:cubicBezTo>
                <a:cubicBezTo>
                  <a:pt x="19208" y="8077"/>
                  <a:pt x="19689" y="7408"/>
                  <a:pt x="20192" y="6696"/>
                </a:cubicBezTo>
                <a:cubicBezTo>
                  <a:pt x="20401" y="6424"/>
                  <a:pt x="20631" y="6278"/>
                  <a:pt x="20966" y="6194"/>
                </a:cubicBezTo>
                <a:cubicBezTo>
                  <a:pt x="21342" y="6152"/>
                  <a:pt x="21698" y="5985"/>
                  <a:pt x="22033" y="6299"/>
                </a:cubicBezTo>
                <a:cubicBezTo>
                  <a:pt x="21970" y="6361"/>
                  <a:pt x="21886" y="6382"/>
                  <a:pt x="21824" y="6424"/>
                </a:cubicBezTo>
                <a:cubicBezTo>
                  <a:pt x="20882" y="6989"/>
                  <a:pt x="20317" y="7784"/>
                  <a:pt x="20108" y="8872"/>
                </a:cubicBezTo>
                <a:cubicBezTo>
                  <a:pt x="19920" y="9709"/>
                  <a:pt x="19794" y="10567"/>
                  <a:pt x="19669" y="11404"/>
                </a:cubicBezTo>
                <a:cubicBezTo>
                  <a:pt x="19606" y="11697"/>
                  <a:pt x="19585" y="11969"/>
                  <a:pt x="19627" y="12262"/>
                </a:cubicBezTo>
                <a:cubicBezTo>
                  <a:pt x="19689" y="12471"/>
                  <a:pt x="19878" y="12639"/>
                  <a:pt x="20003" y="12848"/>
                </a:cubicBezTo>
                <a:cubicBezTo>
                  <a:pt x="19627" y="13162"/>
                  <a:pt x="19689" y="13538"/>
                  <a:pt x="19773" y="13936"/>
                </a:cubicBezTo>
                <a:cubicBezTo>
                  <a:pt x="19982" y="15066"/>
                  <a:pt x="20464" y="16049"/>
                  <a:pt x="21050" y="16991"/>
                </a:cubicBezTo>
                <a:cubicBezTo>
                  <a:pt x="21259" y="17346"/>
                  <a:pt x="21573" y="17597"/>
                  <a:pt x="21970" y="17765"/>
                </a:cubicBezTo>
                <a:cubicBezTo>
                  <a:pt x="22451" y="17932"/>
                  <a:pt x="22974" y="18141"/>
                  <a:pt x="23477" y="18330"/>
                </a:cubicBezTo>
                <a:cubicBezTo>
                  <a:pt x="23811" y="18434"/>
                  <a:pt x="24125" y="18455"/>
                  <a:pt x="24481" y="18309"/>
                </a:cubicBezTo>
                <a:cubicBezTo>
                  <a:pt x="25423" y="17911"/>
                  <a:pt x="26218" y="17346"/>
                  <a:pt x="26699" y="16405"/>
                </a:cubicBezTo>
                <a:cubicBezTo>
                  <a:pt x="26824" y="16112"/>
                  <a:pt x="26887" y="15798"/>
                  <a:pt x="26950" y="15505"/>
                </a:cubicBezTo>
                <a:cubicBezTo>
                  <a:pt x="27055" y="15170"/>
                  <a:pt x="27348" y="14982"/>
                  <a:pt x="27661" y="15045"/>
                </a:cubicBezTo>
                <a:cubicBezTo>
                  <a:pt x="28038" y="15108"/>
                  <a:pt x="28247" y="15421"/>
                  <a:pt x="28164" y="15798"/>
                </a:cubicBezTo>
                <a:cubicBezTo>
                  <a:pt x="28143" y="15903"/>
                  <a:pt x="28101" y="16028"/>
                  <a:pt x="28059" y="16112"/>
                </a:cubicBezTo>
                <a:cubicBezTo>
                  <a:pt x="27829" y="16426"/>
                  <a:pt x="27829" y="16823"/>
                  <a:pt x="27850" y="17179"/>
                </a:cubicBezTo>
                <a:cubicBezTo>
                  <a:pt x="27850" y="17409"/>
                  <a:pt x="27871" y="17660"/>
                  <a:pt x="27850" y="17869"/>
                </a:cubicBezTo>
                <a:cubicBezTo>
                  <a:pt x="27745" y="19125"/>
                  <a:pt x="28184" y="20213"/>
                  <a:pt x="28875" y="21238"/>
                </a:cubicBezTo>
                <a:cubicBezTo>
                  <a:pt x="29545" y="22284"/>
                  <a:pt x="31449" y="22996"/>
                  <a:pt x="32537" y="21322"/>
                </a:cubicBezTo>
                <a:cubicBezTo>
                  <a:pt x="32599" y="21175"/>
                  <a:pt x="32683" y="21071"/>
                  <a:pt x="32767" y="20945"/>
                </a:cubicBezTo>
                <a:cubicBezTo>
                  <a:pt x="32850" y="20841"/>
                  <a:pt x="32955" y="20715"/>
                  <a:pt x="33060" y="20631"/>
                </a:cubicBezTo>
                <a:cubicBezTo>
                  <a:pt x="33499" y="20213"/>
                  <a:pt x="33959" y="20276"/>
                  <a:pt x="34252" y="20820"/>
                </a:cubicBezTo>
                <a:cubicBezTo>
                  <a:pt x="34420" y="21071"/>
                  <a:pt x="34462" y="21426"/>
                  <a:pt x="34566" y="21698"/>
                </a:cubicBezTo>
                <a:cubicBezTo>
                  <a:pt x="34796" y="22389"/>
                  <a:pt x="35047" y="23059"/>
                  <a:pt x="35319" y="23728"/>
                </a:cubicBezTo>
                <a:cubicBezTo>
                  <a:pt x="35591" y="24356"/>
                  <a:pt x="36094" y="24795"/>
                  <a:pt x="36638" y="25151"/>
                </a:cubicBezTo>
                <a:cubicBezTo>
                  <a:pt x="36951" y="25402"/>
                  <a:pt x="37286" y="25360"/>
                  <a:pt x="37579" y="25151"/>
                </a:cubicBezTo>
                <a:cubicBezTo>
                  <a:pt x="37830" y="24983"/>
                  <a:pt x="38123" y="24816"/>
                  <a:pt x="38311" y="24586"/>
                </a:cubicBezTo>
                <a:cubicBezTo>
                  <a:pt x="38751" y="24063"/>
                  <a:pt x="39379" y="24147"/>
                  <a:pt x="39964" y="23979"/>
                </a:cubicBezTo>
                <a:cubicBezTo>
                  <a:pt x="40027" y="23958"/>
                  <a:pt x="40195" y="24042"/>
                  <a:pt x="40236" y="24105"/>
                </a:cubicBezTo>
                <a:cubicBezTo>
                  <a:pt x="40341" y="24209"/>
                  <a:pt x="40425" y="24356"/>
                  <a:pt x="40488" y="24481"/>
                </a:cubicBezTo>
                <a:cubicBezTo>
                  <a:pt x="40739" y="25235"/>
                  <a:pt x="41220" y="25862"/>
                  <a:pt x="41764" y="26490"/>
                </a:cubicBezTo>
                <a:cubicBezTo>
                  <a:pt x="42517" y="27327"/>
                  <a:pt x="43438" y="27745"/>
                  <a:pt x="44505" y="27934"/>
                </a:cubicBezTo>
                <a:cubicBezTo>
                  <a:pt x="44693" y="27955"/>
                  <a:pt x="44882" y="28038"/>
                  <a:pt x="45154" y="28101"/>
                </a:cubicBezTo>
                <a:cubicBezTo>
                  <a:pt x="44944" y="28248"/>
                  <a:pt x="44840" y="28373"/>
                  <a:pt x="44735" y="28373"/>
                </a:cubicBezTo>
                <a:cubicBezTo>
                  <a:pt x="44421" y="28373"/>
                  <a:pt x="44107" y="28289"/>
                  <a:pt x="43793" y="28268"/>
                </a:cubicBezTo>
                <a:cubicBezTo>
                  <a:pt x="43626" y="28248"/>
                  <a:pt x="43417" y="28289"/>
                  <a:pt x="43249" y="28289"/>
                </a:cubicBezTo>
                <a:cubicBezTo>
                  <a:pt x="43145" y="28833"/>
                  <a:pt x="43040" y="29357"/>
                  <a:pt x="42936" y="29859"/>
                </a:cubicBezTo>
                <a:cubicBezTo>
                  <a:pt x="42915" y="29984"/>
                  <a:pt x="42810" y="30131"/>
                  <a:pt x="42998" y="30235"/>
                </a:cubicBezTo>
                <a:cubicBezTo>
                  <a:pt x="43731" y="29796"/>
                  <a:pt x="44505" y="29649"/>
                  <a:pt x="45363" y="29796"/>
                </a:cubicBezTo>
                <a:cubicBezTo>
                  <a:pt x="45781" y="29859"/>
                  <a:pt x="46137" y="30047"/>
                  <a:pt x="46367" y="30382"/>
                </a:cubicBezTo>
                <a:cubicBezTo>
                  <a:pt x="46702" y="30863"/>
                  <a:pt x="46890" y="31407"/>
                  <a:pt x="46827" y="31993"/>
                </a:cubicBezTo>
                <a:cubicBezTo>
                  <a:pt x="46806" y="32223"/>
                  <a:pt x="46806" y="32432"/>
                  <a:pt x="46806" y="32642"/>
                </a:cubicBezTo>
                <a:cubicBezTo>
                  <a:pt x="47183" y="32872"/>
                  <a:pt x="47497" y="32809"/>
                  <a:pt x="47811" y="32662"/>
                </a:cubicBezTo>
                <a:cubicBezTo>
                  <a:pt x="48041" y="32537"/>
                  <a:pt x="48250" y="32411"/>
                  <a:pt x="48480" y="32265"/>
                </a:cubicBezTo>
                <a:cubicBezTo>
                  <a:pt x="48962" y="32035"/>
                  <a:pt x="49213" y="31574"/>
                  <a:pt x="49589" y="31198"/>
                </a:cubicBezTo>
                <a:cubicBezTo>
                  <a:pt x="49631" y="31156"/>
                  <a:pt x="49694" y="31051"/>
                  <a:pt x="49694" y="30968"/>
                </a:cubicBezTo>
                <a:cubicBezTo>
                  <a:pt x="49694" y="30696"/>
                  <a:pt x="49715" y="30465"/>
                  <a:pt x="49799" y="30193"/>
                </a:cubicBezTo>
                <a:cubicBezTo>
                  <a:pt x="49861" y="29942"/>
                  <a:pt x="49861" y="29649"/>
                  <a:pt x="49903" y="29440"/>
                </a:cubicBezTo>
                <a:cubicBezTo>
                  <a:pt x="50426" y="29043"/>
                  <a:pt x="50908" y="28708"/>
                  <a:pt x="51326" y="28394"/>
                </a:cubicBezTo>
                <a:cubicBezTo>
                  <a:pt x="51368" y="28268"/>
                  <a:pt x="51389" y="28227"/>
                  <a:pt x="51410" y="28143"/>
                </a:cubicBezTo>
                <a:cubicBezTo>
                  <a:pt x="51472" y="26950"/>
                  <a:pt x="51263" y="25799"/>
                  <a:pt x="50782" y="24711"/>
                </a:cubicBezTo>
                <a:cubicBezTo>
                  <a:pt x="50698" y="24565"/>
                  <a:pt x="50636" y="24398"/>
                  <a:pt x="50594" y="24230"/>
                </a:cubicBezTo>
                <a:cubicBezTo>
                  <a:pt x="50531" y="23875"/>
                  <a:pt x="50677" y="23582"/>
                  <a:pt x="51012" y="23393"/>
                </a:cubicBezTo>
                <a:cubicBezTo>
                  <a:pt x="51431" y="23184"/>
                  <a:pt x="51849" y="23017"/>
                  <a:pt x="52226" y="22766"/>
                </a:cubicBezTo>
                <a:cubicBezTo>
                  <a:pt x="52372" y="22661"/>
                  <a:pt x="52540" y="22494"/>
                  <a:pt x="52560" y="22305"/>
                </a:cubicBezTo>
                <a:cubicBezTo>
                  <a:pt x="52665" y="21573"/>
                  <a:pt x="52560" y="20862"/>
                  <a:pt x="52142" y="20255"/>
                </a:cubicBezTo>
                <a:cubicBezTo>
                  <a:pt x="51807" y="19794"/>
                  <a:pt x="51368" y="19418"/>
                  <a:pt x="50970" y="19041"/>
                </a:cubicBezTo>
                <a:cubicBezTo>
                  <a:pt x="50761" y="18832"/>
                  <a:pt x="50489" y="18748"/>
                  <a:pt x="50175" y="18853"/>
                </a:cubicBezTo>
                <a:cubicBezTo>
                  <a:pt x="50050" y="18895"/>
                  <a:pt x="49903" y="18895"/>
                  <a:pt x="49757" y="18874"/>
                </a:cubicBezTo>
                <a:cubicBezTo>
                  <a:pt x="49527" y="18853"/>
                  <a:pt x="49338" y="18727"/>
                  <a:pt x="49234" y="18476"/>
                </a:cubicBezTo>
                <a:cubicBezTo>
                  <a:pt x="49171" y="18246"/>
                  <a:pt x="49234" y="18016"/>
                  <a:pt x="49422" y="17849"/>
                </a:cubicBezTo>
                <a:cubicBezTo>
                  <a:pt x="49589" y="17723"/>
                  <a:pt x="49757" y="17639"/>
                  <a:pt x="49945" y="17577"/>
                </a:cubicBezTo>
                <a:cubicBezTo>
                  <a:pt x="50071" y="17514"/>
                  <a:pt x="50238" y="17514"/>
                  <a:pt x="50363" y="17472"/>
                </a:cubicBezTo>
                <a:cubicBezTo>
                  <a:pt x="50531" y="17388"/>
                  <a:pt x="50677" y="17284"/>
                  <a:pt x="50761" y="17179"/>
                </a:cubicBezTo>
                <a:cubicBezTo>
                  <a:pt x="51054" y="16781"/>
                  <a:pt x="51012" y="15944"/>
                  <a:pt x="50740" y="15547"/>
                </a:cubicBezTo>
                <a:cubicBezTo>
                  <a:pt x="50238" y="14877"/>
                  <a:pt x="49715" y="14229"/>
                  <a:pt x="49087" y="13706"/>
                </a:cubicBezTo>
                <a:cubicBezTo>
                  <a:pt x="48480" y="13203"/>
                  <a:pt x="47832" y="12764"/>
                  <a:pt x="47037" y="12680"/>
                </a:cubicBezTo>
                <a:cubicBezTo>
                  <a:pt x="46283" y="12597"/>
                  <a:pt x="45530" y="12346"/>
                  <a:pt x="44777" y="12639"/>
                </a:cubicBezTo>
                <a:cubicBezTo>
                  <a:pt x="44484" y="12743"/>
                  <a:pt x="44170" y="12534"/>
                  <a:pt x="44065" y="12283"/>
                </a:cubicBezTo>
                <a:cubicBezTo>
                  <a:pt x="43961" y="12032"/>
                  <a:pt x="44003" y="11760"/>
                  <a:pt x="44254" y="11613"/>
                </a:cubicBezTo>
                <a:cubicBezTo>
                  <a:pt x="44568" y="11404"/>
                  <a:pt x="44693" y="11090"/>
                  <a:pt x="44798" y="10776"/>
                </a:cubicBezTo>
                <a:cubicBezTo>
                  <a:pt x="44882" y="10421"/>
                  <a:pt x="44944" y="10086"/>
                  <a:pt x="44986" y="9751"/>
                </a:cubicBezTo>
                <a:cubicBezTo>
                  <a:pt x="45007" y="9605"/>
                  <a:pt x="44944" y="9416"/>
                  <a:pt x="44882" y="9249"/>
                </a:cubicBezTo>
                <a:cubicBezTo>
                  <a:pt x="44149" y="7910"/>
                  <a:pt x="43040" y="6905"/>
                  <a:pt x="41743" y="6173"/>
                </a:cubicBezTo>
                <a:cubicBezTo>
                  <a:pt x="40550" y="5504"/>
                  <a:pt x="39274" y="5232"/>
                  <a:pt x="37977" y="5127"/>
                </a:cubicBezTo>
                <a:cubicBezTo>
                  <a:pt x="37516" y="5085"/>
                  <a:pt x="37098" y="5169"/>
                  <a:pt x="36763" y="5462"/>
                </a:cubicBezTo>
                <a:cubicBezTo>
                  <a:pt x="36638" y="5566"/>
                  <a:pt x="36512" y="5671"/>
                  <a:pt x="36345" y="5776"/>
                </a:cubicBezTo>
                <a:cubicBezTo>
                  <a:pt x="35905" y="6027"/>
                  <a:pt x="35466" y="5817"/>
                  <a:pt x="35424" y="5294"/>
                </a:cubicBezTo>
                <a:cubicBezTo>
                  <a:pt x="35424" y="4981"/>
                  <a:pt x="35487" y="4667"/>
                  <a:pt x="35487" y="4353"/>
                </a:cubicBezTo>
                <a:cubicBezTo>
                  <a:pt x="35487" y="4206"/>
                  <a:pt x="35487" y="3997"/>
                  <a:pt x="35403" y="3872"/>
                </a:cubicBezTo>
                <a:cubicBezTo>
                  <a:pt x="35110" y="3474"/>
                  <a:pt x="34838" y="3056"/>
                  <a:pt x="34462" y="2763"/>
                </a:cubicBezTo>
                <a:cubicBezTo>
                  <a:pt x="33750" y="2219"/>
                  <a:pt x="32976" y="1779"/>
                  <a:pt x="32139" y="1507"/>
                </a:cubicBezTo>
                <a:cubicBezTo>
                  <a:pt x="31114" y="1172"/>
                  <a:pt x="30068" y="1089"/>
                  <a:pt x="29000" y="1172"/>
                </a:cubicBezTo>
                <a:cubicBezTo>
                  <a:pt x="28394" y="1214"/>
                  <a:pt x="27766" y="1193"/>
                  <a:pt x="27201" y="1361"/>
                </a:cubicBezTo>
                <a:cubicBezTo>
                  <a:pt x="26155" y="1633"/>
                  <a:pt x="25067" y="1926"/>
                  <a:pt x="24439" y="2951"/>
                </a:cubicBezTo>
                <a:cubicBezTo>
                  <a:pt x="24335" y="3097"/>
                  <a:pt x="24188" y="3265"/>
                  <a:pt x="24063" y="3390"/>
                </a:cubicBezTo>
                <a:cubicBezTo>
                  <a:pt x="23707" y="3704"/>
                  <a:pt x="23372" y="3997"/>
                  <a:pt x="23351" y="4520"/>
                </a:cubicBezTo>
                <a:cubicBezTo>
                  <a:pt x="23330" y="4750"/>
                  <a:pt x="23121" y="4918"/>
                  <a:pt x="22849" y="4918"/>
                </a:cubicBezTo>
                <a:cubicBezTo>
                  <a:pt x="22598" y="4918"/>
                  <a:pt x="22347" y="4729"/>
                  <a:pt x="22305" y="4436"/>
                </a:cubicBezTo>
                <a:cubicBezTo>
                  <a:pt x="22221" y="4164"/>
                  <a:pt x="22221" y="3913"/>
                  <a:pt x="22200" y="3600"/>
                </a:cubicBezTo>
                <a:close/>
                <a:moveTo>
                  <a:pt x="18518" y="13266"/>
                </a:moveTo>
                <a:cubicBezTo>
                  <a:pt x="18204" y="13392"/>
                  <a:pt x="17974" y="13517"/>
                  <a:pt x="17723" y="13601"/>
                </a:cubicBezTo>
                <a:cubicBezTo>
                  <a:pt x="17095" y="13810"/>
                  <a:pt x="16635" y="14166"/>
                  <a:pt x="16195" y="14647"/>
                </a:cubicBezTo>
                <a:cubicBezTo>
                  <a:pt x="14207" y="16677"/>
                  <a:pt x="13831" y="17179"/>
                  <a:pt x="12575" y="19711"/>
                </a:cubicBezTo>
                <a:cubicBezTo>
                  <a:pt x="12575" y="19753"/>
                  <a:pt x="12555" y="19773"/>
                  <a:pt x="12555" y="19794"/>
                </a:cubicBezTo>
                <a:cubicBezTo>
                  <a:pt x="12220" y="20380"/>
                  <a:pt x="12031" y="21008"/>
                  <a:pt x="11906" y="21657"/>
                </a:cubicBezTo>
                <a:cubicBezTo>
                  <a:pt x="11822" y="22054"/>
                  <a:pt x="11718" y="22431"/>
                  <a:pt x="11655" y="22828"/>
                </a:cubicBezTo>
                <a:cubicBezTo>
                  <a:pt x="11550" y="23728"/>
                  <a:pt x="11425" y="24586"/>
                  <a:pt x="11425" y="25465"/>
                </a:cubicBezTo>
                <a:cubicBezTo>
                  <a:pt x="11425" y="26804"/>
                  <a:pt x="11508" y="28164"/>
                  <a:pt x="11550" y="29503"/>
                </a:cubicBezTo>
                <a:cubicBezTo>
                  <a:pt x="11550" y="29754"/>
                  <a:pt x="11592" y="30026"/>
                  <a:pt x="11655" y="30256"/>
                </a:cubicBezTo>
                <a:cubicBezTo>
                  <a:pt x="12324" y="32349"/>
                  <a:pt x="13329" y="34211"/>
                  <a:pt x="14961" y="35696"/>
                </a:cubicBezTo>
                <a:cubicBezTo>
                  <a:pt x="15065" y="35801"/>
                  <a:pt x="15170" y="35906"/>
                  <a:pt x="15296" y="35968"/>
                </a:cubicBezTo>
                <a:cubicBezTo>
                  <a:pt x="16928" y="36931"/>
                  <a:pt x="18539" y="37893"/>
                  <a:pt x="20422" y="38291"/>
                </a:cubicBezTo>
                <a:cubicBezTo>
                  <a:pt x="20505" y="38312"/>
                  <a:pt x="20589" y="38333"/>
                  <a:pt x="20652" y="38396"/>
                </a:cubicBezTo>
                <a:cubicBezTo>
                  <a:pt x="21175" y="38709"/>
                  <a:pt x="21782" y="38835"/>
                  <a:pt x="22368" y="38960"/>
                </a:cubicBezTo>
                <a:cubicBezTo>
                  <a:pt x="22891" y="39065"/>
                  <a:pt x="23414" y="39191"/>
                  <a:pt x="23895" y="39463"/>
                </a:cubicBezTo>
                <a:cubicBezTo>
                  <a:pt x="24063" y="39546"/>
                  <a:pt x="24209" y="39567"/>
                  <a:pt x="24397" y="39588"/>
                </a:cubicBezTo>
                <a:cubicBezTo>
                  <a:pt x="25318" y="39693"/>
                  <a:pt x="26239" y="39776"/>
                  <a:pt x="27138" y="39714"/>
                </a:cubicBezTo>
                <a:cubicBezTo>
                  <a:pt x="28059" y="39651"/>
                  <a:pt x="28959" y="39776"/>
                  <a:pt x="29858" y="39588"/>
                </a:cubicBezTo>
                <a:cubicBezTo>
                  <a:pt x="31051" y="39358"/>
                  <a:pt x="32244" y="39191"/>
                  <a:pt x="33415" y="39023"/>
                </a:cubicBezTo>
                <a:cubicBezTo>
                  <a:pt x="34022" y="38919"/>
                  <a:pt x="34566" y="38709"/>
                  <a:pt x="35131" y="38437"/>
                </a:cubicBezTo>
                <a:cubicBezTo>
                  <a:pt x="35863" y="38103"/>
                  <a:pt x="36596" y="37768"/>
                  <a:pt x="37286" y="37391"/>
                </a:cubicBezTo>
                <a:cubicBezTo>
                  <a:pt x="37663" y="37182"/>
                  <a:pt x="38060" y="36952"/>
                  <a:pt x="38332" y="36638"/>
                </a:cubicBezTo>
                <a:cubicBezTo>
                  <a:pt x="38939" y="35989"/>
                  <a:pt x="39567" y="35362"/>
                  <a:pt x="40069" y="34608"/>
                </a:cubicBezTo>
                <a:cubicBezTo>
                  <a:pt x="40592" y="33792"/>
                  <a:pt x="41011" y="32893"/>
                  <a:pt x="41157" y="31909"/>
                </a:cubicBezTo>
                <a:cubicBezTo>
                  <a:pt x="41220" y="31637"/>
                  <a:pt x="41241" y="31386"/>
                  <a:pt x="41366" y="31177"/>
                </a:cubicBezTo>
                <a:cubicBezTo>
                  <a:pt x="41680" y="30549"/>
                  <a:pt x="41827" y="29859"/>
                  <a:pt x="41973" y="29210"/>
                </a:cubicBezTo>
                <a:cubicBezTo>
                  <a:pt x="42078" y="28771"/>
                  <a:pt x="42182" y="28310"/>
                  <a:pt x="42141" y="27829"/>
                </a:cubicBezTo>
                <a:cubicBezTo>
                  <a:pt x="42036" y="27745"/>
                  <a:pt x="41889" y="27641"/>
                  <a:pt x="41785" y="27578"/>
                </a:cubicBezTo>
                <a:cubicBezTo>
                  <a:pt x="41115" y="27222"/>
                  <a:pt x="40613" y="26678"/>
                  <a:pt x="40195" y="26072"/>
                </a:cubicBezTo>
                <a:cubicBezTo>
                  <a:pt x="40048" y="25862"/>
                  <a:pt x="39944" y="25632"/>
                  <a:pt x="39797" y="25423"/>
                </a:cubicBezTo>
                <a:cubicBezTo>
                  <a:pt x="39672" y="25214"/>
                  <a:pt x="39483" y="25151"/>
                  <a:pt x="39274" y="25276"/>
                </a:cubicBezTo>
                <a:cubicBezTo>
                  <a:pt x="39128" y="25381"/>
                  <a:pt x="39002" y="25486"/>
                  <a:pt x="38856" y="25590"/>
                </a:cubicBezTo>
                <a:cubicBezTo>
                  <a:pt x="38625" y="25779"/>
                  <a:pt x="38416" y="25967"/>
                  <a:pt x="38186" y="26113"/>
                </a:cubicBezTo>
                <a:cubicBezTo>
                  <a:pt x="37391" y="26616"/>
                  <a:pt x="36763" y="26636"/>
                  <a:pt x="36031" y="26092"/>
                </a:cubicBezTo>
                <a:cubicBezTo>
                  <a:pt x="35278" y="25548"/>
                  <a:pt x="34629" y="24921"/>
                  <a:pt x="34273" y="24021"/>
                </a:cubicBezTo>
                <a:cubicBezTo>
                  <a:pt x="34064" y="23540"/>
                  <a:pt x="33918" y="23017"/>
                  <a:pt x="33708" y="22514"/>
                </a:cubicBezTo>
                <a:cubicBezTo>
                  <a:pt x="33646" y="22389"/>
                  <a:pt x="33687" y="22180"/>
                  <a:pt x="33394" y="22096"/>
                </a:cubicBezTo>
                <a:cubicBezTo>
                  <a:pt x="33206" y="22284"/>
                  <a:pt x="33060" y="22514"/>
                  <a:pt x="32850" y="22703"/>
                </a:cubicBezTo>
                <a:cubicBezTo>
                  <a:pt x="32160" y="23268"/>
                  <a:pt x="31407" y="23582"/>
                  <a:pt x="30465" y="23435"/>
                </a:cubicBezTo>
                <a:cubicBezTo>
                  <a:pt x="29335" y="23247"/>
                  <a:pt x="28477" y="22724"/>
                  <a:pt x="27892" y="21719"/>
                </a:cubicBezTo>
                <a:cubicBezTo>
                  <a:pt x="27745" y="21489"/>
                  <a:pt x="27640" y="21196"/>
                  <a:pt x="27473" y="20966"/>
                </a:cubicBezTo>
                <a:cubicBezTo>
                  <a:pt x="27034" y="20318"/>
                  <a:pt x="26887" y="19564"/>
                  <a:pt x="26845" y="18769"/>
                </a:cubicBezTo>
                <a:cubicBezTo>
                  <a:pt x="26845" y="18623"/>
                  <a:pt x="26929" y="18434"/>
                  <a:pt x="26699" y="18330"/>
                </a:cubicBezTo>
                <a:cubicBezTo>
                  <a:pt x="26385" y="18455"/>
                  <a:pt x="26176" y="18748"/>
                  <a:pt x="25883" y="18937"/>
                </a:cubicBezTo>
                <a:cubicBezTo>
                  <a:pt x="25130" y="19418"/>
                  <a:pt x="24293" y="19773"/>
                  <a:pt x="23372" y="19481"/>
                </a:cubicBezTo>
                <a:cubicBezTo>
                  <a:pt x="22661" y="19271"/>
                  <a:pt x="21970" y="18999"/>
                  <a:pt x="21280" y="18685"/>
                </a:cubicBezTo>
                <a:cubicBezTo>
                  <a:pt x="20840" y="18476"/>
                  <a:pt x="20464" y="18141"/>
                  <a:pt x="20213" y="17723"/>
                </a:cubicBezTo>
                <a:cubicBezTo>
                  <a:pt x="19564" y="16656"/>
                  <a:pt x="18957" y="15547"/>
                  <a:pt x="18748" y="14271"/>
                </a:cubicBezTo>
                <a:cubicBezTo>
                  <a:pt x="18706" y="13957"/>
                  <a:pt x="18581" y="13643"/>
                  <a:pt x="18518" y="13266"/>
                </a:cubicBezTo>
                <a:close/>
                <a:moveTo>
                  <a:pt x="23351" y="40425"/>
                </a:moveTo>
                <a:cubicBezTo>
                  <a:pt x="22849" y="41095"/>
                  <a:pt x="22430" y="41743"/>
                  <a:pt x="22179" y="42476"/>
                </a:cubicBezTo>
                <a:cubicBezTo>
                  <a:pt x="21677" y="43857"/>
                  <a:pt x="21133" y="45196"/>
                  <a:pt x="20673" y="46577"/>
                </a:cubicBezTo>
                <a:cubicBezTo>
                  <a:pt x="20192" y="48104"/>
                  <a:pt x="19689" y="49631"/>
                  <a:pt x="19564" y="51243"/>
                </a:cubicBezTo>
                <a:cubicBezTo>
                  <a:pt x="19543" y="51577"/>
                  <a:pt x="19459" y="51912"/>
                  <a:pt x="19376" y="52247"/>
                </a:cubicBezTo>
                <a:cubicBezTo>
                  <a:pt x="19187" y="52958"/>
                  <a:pt x="18978" y="53649"/>
                  <a:pt x="18832" y="54318"/>
                </a:cubicBezTo>
                <a:cubicBezTo>
                  <a:pt x="18727" y="54758"/>
                  <a:pt x="18622" y="55197"/>
                  <a:pt x="18560" y="55657"/>
                </a:cubicBezTo>
                <a:cubicBezTo>
                  <a:pt x="18413" y="56913"/>
                  <a:pt x="18246" y="58168"/>
                  <a:pt x="18120" y="59424"/>
                </a:cubicBezTo>
                <a:cubicBezTo>
                  <a:pt x="18099" y="59591"/>
                  <a:pt x="18120" y="59821"/>
                  <a:pt x="18120" y="59968"/>
                </a:cubicBezTo>
                <a:cubicBezTo>
                  <a:pt x="18560" y="60303"/>
                  <a:pt x="19062" y="60365"/>
                  <a:pt x="19501" y="60554"/>
                </a:cubicBezTo>
                <a:cubicBezTo>
                  <a:pt x="20087" y="60784"/>
                  <a:pt x="20652" y="60867"/>
                  <a:pt x="21259" y="60930"/>
                </a:cubicBezTo>
                <a:cubicBezTo>
                  <a:pt x="22974" y="61119"/>
                  <a:pt x="24732" y="61286"/>
                  <a:pt x="26469" y="61537"/>
                </a:cubicBezTo>
                <a:cubicBezTo>
                  <a:pt x="28373" y="61809"/>
                  <a:pt x="30277" y="61725"/>
                  <a:pt x="32181" y="61809"/>
                </a:cubicBezTo>
                <a:cubicBezTo>
                  <a:pt x="32327" y="61809"/>
                  <a:pt x="32474" y="61809"/>
                  <a:pt x="32599" y="61767"/>
                </a:cubicBezTo>
                <a:cubicBezTo>
                  <a:pt x="34169" y="61725"/>
                  <a:pt x="35675" y="61223"/>
                  <a:pt x="37056" y="60575"/>
                </a:cubicBezTo>
                <a:cubicBezTo>
                  <a:pt x="37893" y="60177"/>
                  <a:pt x="38730" y="59696"/>
                  <a:pt x="39441" y="59005"/>
                </a:cubicBezTo>
                <a:cubicBezTo>
                  <a:pt x="39400" y="58775"/>
                  <a:pt x="39379" y="58524"/>
                  <a:pt x="39337" y="58273"/>
                </a:cubicBezTo>
                <a:cubicBezTo>
                  <a:pt x="39002" y="56850"/>
                  <a:pt x="38856" y="55385"/>
                  <a:pt x="38437" y="53984"/>
                </a:cubicBezTo>
                <a:cubicBezTo>
                  <a:pt x="38395" y="53837"/>
                  <a:pt x="38416" y="53691"/>
                  <a:pt x="38374" y="53565"/>
                </a:cubicBezTo>
                <a:cubicBezTo>
                  <a:pt x="38291" y="53168"/>
                  <a:pt x="38228" y="52770"/>
                  <a:pt x="38123" y="52372"/>
                </a:cubicBezTo>
                <a:cubicBezTo>
                  <a:pt x="37495" y="50050"/>
                  <a:pt x="36868" y="47748"/>
                  <a:pt x="36219" y="45426"/>
                </a:cubicBezTo>
                <a:cubicBezTo>
                  <a:pt x="35968" y="44505"/>
                  <a:pt x="35780" y="43585"/>
                  <a:pt x="35298" y="42748"/>
                </a:cubicBezTo>
                <a:cubicBezTo>
                  <a:pt x="35152" y="42497"/>
                  <a:pt x="35047" y="42183"/>
                  <a:pt x="34985" y="41869"/>
                </a:cubicBezTo>
                <a:cubicBezTo>
                  <a:pt x="34880" y="41157"/>
                  <a:pt x="34524" y="40592"/>
                  <a:pt x="34127" y="39986"/>
                </a:cubicBezTo>
                <a:cubicBezTo>
                  <a:pt x="32934" y="40174"/>
                  <a:pt x="31721" y="40383"/>
                  <a:pt x="30486" y="40530"/>
                </a:cubicBezTo>
                <a:cubicBezTo>
                  <a:pt x="29796" y="40613"/>
                  <a:pt x="29105" y="40844"/>
                  <a:pt x="28373" y="40760"/>
                </a:cubicBezTo>
                <a:cubicBezTo>
                  <a:pt x="27912" y="40718"/>
                  <a:pt x="27410" y="40697"/>
                  <a:pt x="26908" y="40697"/>
                </a:cubicBezTo>
                <a:cubicBezTo>
                  <a:pt x="26071" y="40718"/>
                  <a:pt x="25255" y="40613"/>
                  <a:pt x="24418" y="40488"/>
                </a:cubicBezTo>
                <a:cubicBezTo>
                  <a:pt x="24083" y="40467"/>
                  <a:pt x="23728" y="40467"/>
                  <a:pt x="23351" y="40425"/>
                </a:cubicBezTo>
                <a:close/>
                <a:moveTo>
                  <a:pt x="16467" y="69969"/>
                </a:moveTo>
                <a:cubicBezTo>
                  <a:pt x="16635" y="70053"/>
                  <a:pt x="16781" y="70220"/>
                  <a:pt x="16969" y="70283"/>
                </a:cubicBezTo>
                <a:cubicBezTo>
                  <a:pt x="17702" y="70555"/>
                  <a:pt x="18455" y="70806"/>
                  <a:pt x="19166" y="71225"/>
                </a:cubicBezTo>
                <a:cubicBezTo>
                  <a:pt x="19292" y="71287"/>
                  <a:pt x="19438" y="71350"/>
                  <a:pt x="19564" y="71371"/>
                </a:cubicBezTo>
                <a:cubicBezTo>
                  <a:pt x="20192" y="71455"/>
                  <a:pt x="20673" y="71769"/>
                  <a:pt x="21196" y="72083"/>
                </a:cubicBezTo>
                <a:cubicBezTo>
                  <a:pt x="21384" y="72208"/>
                  <a:pt x="21594" y="72375"/>
                  <a:pt x="21803" y="72396"/>
                </a:cubicBezTo>
                <a:cubicBezTo>
                  <a:pt x="22200" y="72480"/>
                  <a:pt x="22598" y="72543"/>
                  <a:pt x="22933" y="72752"/>
                </a:cubicBezTo>
                <a:cubicBezTo>
                  <a:pt x="23079" y="72857"/>
                  <a:pt x="23267" y="72815"/>
                  <a:pt x="23372" y="72647"/>
                </a:cubicBezTo>
                <a:cubicBezTo>
                  <a:pt x="23665" y="72166"/>
                  <a:pt x="24000" y="71685"/>
                  <a:pt x="24209" y="71162"/>
                </a:cubicBezTo>
                <a:cubicBezTo>
                  <a:pt x="24376" y="70806"/>
                  <a:pt x="24523" y="70430"/>
                  <a:pt x="24732" y="70095"/>
                </a:cubicBezTo>
                <a:cubicBezTo>
                  <a:pt x="24899" y="69823"/>
                  <a:pt x="25151" y="69572"/>
                  <a:pt x="25213" y="69279"/>
                </a:cubicBezTo>
                <a:cubicBezTo>
                  <a:pt x="25318" y="68714"/>
                  <a:pt x="25653" y="68316"/>
                  <a:pt x="25967" y="67835"/>
                </a:cubicBezTo>
                <a:cubicBezTo>
                  <a:pt x="26071" y="67689"/>
                  <a:pt x="26197" y="67500"/>
                  <a:pt x="26280" y="67354"/>
                </a:cubicBezTo>
                <a:cubicBezTo>
                  <a:pt x="26824" y="66161"/>
                  <a:pt x="26824" y="66203"/>
                  <a:pt x="28080" y="65847"/>
                </a:cubicBezTo>
                <a:cubicBezTo>
                  <a:pt x="28917" y="65617"/>
                  <a:pt x="29733" y="65805"/>
                  <a:pt x="30549" y="66015"/>
                </a:cubicBezTo>
                <a:cubicBezTo>
                  <a:pt x="31072" y="66140"/>
                  <a:pt x="31532" y="66454"/>
                  <a:pt x="32013" y="66684"/>
                </a:cubicBezTo>
                <a:cubicBezTo>
                  <a:pt x="32118" y="66747"/>
                  <a:pt x="32202" y="66831"/>
                  <a:pt x="32265" y="66935"/>
                </a:cubicBezTo>
                <a:cubicBezTo>
                  <a:pt x="32641" y="67312"/>
                  <a:pt x="32871" y="67793"/>
                  <a:pt x="32892" y="68316"/>
                </a:cubicBezTo>
                <a:cubicBezTo>
                  <a:pt x="32892" y="68777"/>
                  <a:pt x="33185" y="69132"/>
                  <a:pt x="33290" y="69509"/>
                </a:cubicBezTo>
                <a:cubicBezTo>
                  <a:pt x="33415" y="69969"/>
                  <a:pt x="33499" y="70409"/>
                  <a:pt x="33604" y="70848"/>
                </a:cubicBezTo>
                <a:cubicBezTo>
                  <a:pt x="33604" y="70869"/>
                  <a:pt x="33625" y="70911"/>
                  <a:pt x="33666" y="70932"/>
                </a:cubicBezTo>
                <a:cubicBezTo>
                  <a:pt x="33813" y="71141"/>
                  <a:pt x="33876" y="71392"/>
                  <a:pt x="33918" y="71643"/>
                </a:cubicBezTo>
                <a:cubicBezTo>
                  <a:pt x="34106" y="72501"/>
                  <a:pt x="34503" y="72836"/>
                  <a:pt x="35382" y="72940"/>
                </a:cubicBezTo>
                <a:cubicBezTo>
                  <a:pt x="35801" y="73003"/>
                  <a:pt x="36240" y="73045"/>
                  <a:pt x="36659" y="73066"/>
                </a:cubicBezTo>
                <a:cubicBezTo>
                  <a:pt x="36847" y="73066"/>
                  <a:pt x="37077" y="73066"/>
                  <a:pt x="37244" y="72961"/>
                </a:cubicBezTo>
                <a:cubicBezTo>
                  <a:pt x="37872" y="72606"/>
                  <a:pt x="38542" y="72647"/>
                  <a:pt x="39232" y="72606"/>
                </a:cubicBezTo>
                <a:cubicBezTo>
                  <a:pt x="39860" y="72585"/>
                  <a:pt x="40425" y="72522"/>
                  <a:pt x="40780" y="71894"/>
                </a:cubicBezTo>
                <a:cubicBezTo>
                  <a:pt x="41199" y="71664"/>
                  <a:pt x="41220" y="71287"/>
                  <a:pt x="41094" y="70869"/>
                </a:cubicBezTo>
                <a:cubicBezTo>
                  <a:pt x="40990" y="70492"/>
                  <a:pt x="40822" y="70095"/>
                  <a:pt x="40843" y="69697"/>
                </a:cubicBezTo>
                <a:cubicBezTo>
                  <a:pt x="40906" y="69028"/>
                  <a:pt x="40676" y="68400"/>
                  <a:pt x="40571" y="67772"/>
                </a:cubicBezTo>
                <a:lnTo>
                  <a:pt x="40320" y="66517"/>
                </a:lnTo>
                <a:cubicBezTo>
                  <a:pt x="39964" y="64571"/>
                  <a:pt x="39630" y="62646"/>
                  <a:pt x="39253" y="60700"/>
                </a:cubicBezTo>
                <a:cubicBezTo>
                  <a:pt x="39253" y="60679"/>
                  <a:pt x="39232" y="60658"/>
                  <a:pt x="39211" y="60616"/>
                </a:cubicBezTo>
                <a:cubicBezTo>
                  <a:pt x="39128" y="60616"/>
                  <a:pt x="39023" y="60616"/>
                  <a:pt x="38960" y="60658"/>
                </a:cubicBezTo>
                <a:cubicBezTo>
                  <a:pt x="38019" y="61202"/>
                  <a:pt x="37035" y="61621"/>
                  <a:pt x="36031" y="62039"/>
                </a:cubicBezTo>
                <a:cubicBezTo>
                  <a:pt x="35068" y="62437"/>
                  <a:pt x="34085" y="62646"/>
                  <a:pt x="33060" y="62792"/>
                </a:cubicBezTo>
                <a:cubicBezTo>
                  <a:pt x="32453" y="62897"/>
                  <a:pt x="31846" y="62897"/>
                  <a:pt x="31260" y="62918"/>
                </a:cubicBezTo>
                <a:cubicBezTo>
                  <a:pt x="30591" y="62918"/>
                  <a:pt x="29942" y="62897"/>
                  <a:pt x="29293" y="62876"/>
                </a:cubicBezTo>
                <a:cubicBezTo>
                  <a:pt x="28749" y="62855"/>
                  <a:pt x="28184" y="62855"/>
                  <a:pt x="27661" y="62792"/>
                </a:cubicBezTo>
                <a:cubicBezTo>
                  <a:pt x="25736" y="62583"/>
                  <a:pt x="23791" y="62374"/>
                  <a:pt x="21866" y="62144"/>
                </a:cubicBezTo>
                <a:cubicBezTo>
                  <a:pt x="20924" y="62039"/>
                  <a:pt x="19982" y="62039"/>
                  <a:pt x="19083" y="61600"/>
                </a:cubicBezTo>
                <a:cubicBezTo>
                  <a:pt x="18978" y="61537"/>
                  <a:pt x="18832" y="61600"/>
                  <a:pt x="18643" y="61600"/>
                </a:cubicBezTo>
                <a:cubicBezTo>
                  <a:pt x="18622" y="62332"/>
                  <a:pt x="18518" y="63002"/>
                  <a:pt x="18246" y="63629"/>
                </a:cubicBezTo>
                <a:cubicBezTo>
                  <a:pt x="18016" y="64215"/>
                  <a:pt x="17744" y="64780"/>
                  <a:pt x="17723" y="65429"/>
                </a:cubicBezTo>
                <a:cubicBezTo>
                  <a:pt x="17723" y="65617"/>
                  <a:pt x="17618" y="65826"/>
                  <a:pt x="17534" y="66015"/>
                </a:cubicBezTo>
                <a:cubicBezTo>
                  <a:pt x="17179" y="66831"/>
                  <a:pt x="16907" y="67668"/>
                  <a:pt x="16676" y="68526"/>
                </a:cubicBezTo>
                <a:cubicBezTo>
                  <a:pt x="16488" y="68965"/>
                  <a:pt x="16467" y="69446"/>
                  <a:pt x="16467" y="69969"/>
                </a:cubicBezTo>
                <a:close/>
                <a:moveTo>
                  <a:pt x="40801" y="35403"/>
                </a:moveTo>
                <a:cubicBezTo>
                  <a:pt x="41827" y="35675"/>
                  <a:pt x="42705" y="35383"/>
                  <a:pt x="43563" y="35194"/>
                </a:cubicBezTo>
                <a:cubicBezTo>
                  <a:pt x="43856" y="35152"/>
                  <a:pt x="44128" y="34901"/>
                  <a:pt x="44358" y="34713"/>
                </a:cubicBezTo>
                <a:cubicBezTo>
                  <a:pt x="44589" y="34525"/>
                  <a:pt x="44777" y="34315"/>
                  <a:pt x="44965" y="34106"/>
                </a:cubicBezTo>
                <a:cubicBezTo>
                  <a:pt x="45718" y="33353"/>
                  <a:pt x="45698" y="33353"/>
                  <a:pt x="45865" y="32244"/>
                </a:cubicBezTo>
                <a:cubicBezTo>
                  <a:pt x="45949" y="31721"/>
                  <a:pt x="45802" y="31302"/>
                  <a:pt x="45446" y="30905"/>
                </a:cubicBezTo>
                <a:cubicBezTo>
                  <a:pt x="45279" y="30696"/>
                  <a:pt x="45028" y="30591"/>
                  <a:pt x="44777" y="30654"/>
                </a:cubicBezTo>
                <a:cubicBezTo>
                  <a:pt x="44233" y="30779"/>
                  <a:pt x="43647" y="30800"/>
                  <a:pt x="43229" y="31261"/>
                </a:cubicBezTo>
                <a:cubicBezTo>
                  <a:pt x="43082" y="31407"/>
                  <a:pt x="42873" y="31533"/>
                  <a:pt x="42705" y="31679"/>
                </a:cubicBezTo>
                <a:cubicBezTo>
                  <a:pt x="42454" y="31888"/>
                  <a:pt x="42266" y="32098"/>
                  <a:pt x="42203" y="32432"/>
                </a:cubicBezTo>
                <a:cubicBezTo>
                  <a:pt x="42141" y="32893"/>
                  <a:pt x="41889" y="33269"/>
                  <a:pt x="41617" y="33625"/>
                </a:cubicBezTo>
                <a:cubicBezTo>
                  <a:pt x="41199" y="34148"/>
                  <a:pt x="40927" y="34734"/>
                  <a:pt x="40801" y="35403"/>
                </a:cubicBezTo>
                <a:close/>
                <a:moveTo>
                  <a:pt x="44819" y="83611"/>
                </a:moveTo>
                <a:cubicBezTo>
                  <a:pt x="43982" y="82795"/>
                  <a:pt x="42936" y="82419"/>
                  <a:pt x="41785" y="82272"/>
                </a:cubicBezTo>
                <a:cubicBezTo>
                  <a:pt x="41220" y="82230"/>
                  <a:pt x="40676" y="82314"/>
                  <a:pt x="40090" y="82335"/>
                </a:cubicBezTo>
                <a:cubicBezTo>
                  <a:pt x="39630" y="82356"/>
                  <a:pt x="39274" y="82565"/>
                  <a:pt x="38960" y="82858"/>
                </a:cubicBezTo>
                <a:cubicBezTo>
                  <a:pt x="38709" y="83109"/>
                  <a:pt x="38730" y="83465"/>
                  <a:pt x="39044" y="83632"/>
                </a:cubicBezTo>
                <a:cubicBezTo>
                  <a:pt x="39755" y="84030"/>
                  <a:pt x="40488" y="84344"/>
                  <a:pt x="41304" y="84469"/>
                </a:cubicBezTo>
                <a:cubicBezTo>
                  <a:pt x="42266" y="84637"/>
                  <a:pt x="43229" y="84511"/>
                  <a:pt x="44191" y="84511"/>
                </a:cubicBezTo>
                <a:cubicBezTo>
                  <a:pt x="44379" y="84511"/>
                  <a:pt x="44589" y="84407"/>
                  <a:pt x="44756" y="84302"/>
                </a:cubicBezTo>
                <a:cubicBezTo>
                  <a:pt x="44902" y="84114"/>
                  <a:pt x="44902" y="83883"/>
                  <a:pt x="44819" y="83611"/>
                </a:cubicBezTo>
                <a:close/>
                <a:moveTo>
                  <a:pt x="11592" y="18434"/>
                </a:moveTo>
                <a:cubicBezTo>
                  <a:pt x="12052" y="17974"/>
                  <a:pt x="13747" y="15840"/>
                  <a:pt x="14019" y="15421"/>
                </a:cubicBezTo>
                <a:cubicBezTo>
                  <a:pt x="14040" y="15380"/>
                  <a:pt x="14082" y="15317"/>
                  <a:pt x="14082" y="15275"/>
                </a:cubicBezTo>
                <a:cubicBezTo>
                  <a:pt x="14124" y="15149"/>
                  <a:pt x="14145" y="14982"/>
                  <a:pt x="14124" y="14856"/>
                </a:cubicBezTo>
                <a:cubicBezTo>
                  <a:pt x="13956" y="14271"/>
                  <a:pt x="13517" y="13915"/>
                  <a:pt x="13078" y="13538"/>
                </a:cubicBezTo>
                <a:cubicBezTo>
                  <a:pt x="12994" y="13496"/>
                  <a:pt x="12868" y="13496"/>
                  <a:pt x="12764" y="13475"/>
                </a:cubicBezTo>
                <a:cubicBezTo>
                  <a:pt x="12136" y="13434"/>
                  <a:pt x="11759" y="13831"/>
                  <a:pt x="11508" y="14333"/>
                </a:cubicBezTo>
                <a:cubicBezTo>
                  <a:pt x="11111" y="15003"/>
                  <a:pt x="10943" y="15798"/>
                  <a:pt x="11006" y="16551"/>
                </a:cubicBezTo>
                <a:cubicBezTo>
                  <a:pt x="11069" y="17179"/>
                  <a:pt x="11027" y="17890"/>
                  <a:pt x="11592" y="18434"/>
                </a:cubicBezTo>
                <a:close/>
                <a:moveTo>
                  <a:pt x="15693" y="81414"/>
                </a:moveTo>
                <a:cubicBezTo>
                  <a:pt x="14982" y="81331"/>
                  <a:pt x="14333" y="81289"/>
                  <a:pt x="13684" y="81184"/>
                </a:cubicBezTo>
                <a:cubicBezTo>
                  <a:pt x="13015" y="81080"/>
                  <a:pt x="12366" y="81101"/>
                  <a:pt x="11718" y="81205"/>
                </a:cubicBezTo>
                <a:cubicBezTo>
                  <a:pt x="11132" y="81310"/>
                  <a:pt x="10567" y="81498"/>
                  <a:pt x="10190" y="82042"/>
                </a:cubicBezTo>
                <a:cubicBezTo>
                  <a:pt x="10483" y="82314"/>
                  <a:pt x="10755" y="82544"/>
                  <a:pt x="11090" y="82586"/>
                </a:cubicBezTo>
                <a:cubicBezTo>
                  <a:pt x="12429" y="82858"/>
                  <a:pt x="13705" y="82733"/>
                  <a:pt x="14961" y="82230"/>
                </a:cubicBezTo>
                <a:cubicBezTo>
                  <a:pt x="15296" y="82105"/>
                  <a:pt x="15568" y="81917"/>
                  <a:pt x="15693" y="81414"/>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5"/>
          <p:cNvSpPr/>
          <p:nvPr/>
        </p:nvSpPr>
        <p:spPr>
          <a:xfrm>
            <a:off x="6831100" y="2953938"/>
            <a:ext cx="325400" cy="213950"/>
          </a:xfrm>
          <a:custGeom>
            <a:rect b="b" l="l" r="r" t="t"/>
            <a:pathLst>
              <a:path extrusionOk="0" h="8558" w="13016">
                <a:moveTo>
                  <a:pt x="754" y="398"/>
                </a:moveTo>
                <a:cubicBezTo>
                  <a:pt x="1193" y="335"/>
                  <a:pt x="1591" y="293"/>
                  <a:pt x="1926" y="586"/>
                </a:cubicBezTo>
                <a:cubicBezTo>
                  <a:pt x="2009" y="670"/>
                  <a:pt x="2135" y="691"/>
                  <a:pt x="2240" y="711"/>
                </a:cubicBezTo>
                <a:cubicBezTo>
                  <a:pt x="3098" y="816"/>
                  <a:pt x="3934" y="963"/>
                  <a:pt x="4792" y="879"/>
                </a:cubicBezTo>
                <a:cubicBezTo>
                  <a:pt x="6362" y="691"/>
                  <a:pt x="7931" y="586"/>
                  <a:pt x="9479" y="356"/>
                </a:cubicBezTo>
                <a:cubicBezTo>
                  <a:pt x="10421" y="188"/>
                  <a:pt x="11362" y="272"/>
                  <a:pt x="12283" y="84"/>
                </a:cubicBezTo>
                <a:cubicBezTo>
                  <a:pt x="12722" y="0"/>
                  <a:pt x="13015" y="272"/>
                  <a:pt x="12994" y="711"/>
                </a:cubicBezTo>
                <a:cubicBezTo>
                  <a:pt x="12932" y="1486"/>
                  <a:pt x="12973" y="2281"/>
                  <a:pt x="12764" y="3013"/>
                </a:cubicBezTo>
                <a:cubicBezTo>
                  <a:pt x="12346" y="4457"/>
                  <a:pt x="11823" y="5901"/>
                  <a:pt x="10818" y="7072"/>
                </a:cubicBezTo>
                <a:cubicBezTo>
                  <a:pt x="10525" y="7407"/>
                  <a:pt x="10253" y="7700"/>
                  <a:pt x="9835" y="7867"/>
                </a:cubicBezTo>
                <a:cubicBezTo>
                  <a:pt x="9479" y="7993"/>
                  <a:pt x="9144" y="8181"/>
                  <a:pt x="8831" y="8328"/>
                </a:cubicBezTo>
                <a:cubicBezTo>
                  <a:pt x="8475" y="8516"/>
                  <a:pt x="8077" y="8558"/>
                  <a:pt x="7659" y="8516"/>
                </a:cubicBezTo>
                <a:cubicBezTo>
                  <a:pt x="6927" y="8411"/>
                  <a:pt x="6173" y="8349"/>
                  <a:pt x="5441" y="8286"/>
                </a:cubicBezTo>
                <a:cubicBezTo>
                  <a:pt x="4625" y="8181"/>
                  <a:pt x="3893" y="7909"/>
                  <a:pt x="3265" y="7365"/>
                </a:cubicBezTo>
                <a:cubicBezTo>
                  <a:pt x="2993" y="7135"/>
                  <a:pt x="2742" y="6926"/>
                  <a:pt x="2449" y="6737"/>
                </a:cubicBezTo>
                <a:cubicBezTo>
                  <a:pt x="1821" y="6319"/>
                  <a:pt x="1319" y="5733"/>
                  <a:pt x="942" y="5105"/>
                </a:cubicBezTo>
                <a:cubicBezTo>
                  <a:pt x="252" y="4017"/>
                  <a:pt x="1" y="2783"/>
                  <a:pt x="315" y="1507"/>
                </a:cubicBezTo>
                <a:cubicBezTo>
                  <a:pt x="377" y="1109"/>
                  <a:pt x="566" y="795"/>
                  <a:pt x="754" y="398"/>
                </a:cubicBezTo>
                <a:close/>
                <a:moveTo>
                  <a:pt x="12074" y="1025"/>
                </a:moveTo>
                <a:cubicBezTo>
                  <a:pt x="11258" y="983"/>
                  <a:pt x="10567" y="921"/>
                  <a:pt x="9856" y="1130"/>
                </a:cubicBezTo>
                <a:cubicBezTo>
                  <a:pt x="9647" y="1193"/>
                  <a:pt x="9416" y="1193"/>
                  <a:pt x="9165" y="1214"/>
                </a:cubicBezTo>
                <a:cubicBezTo>
                  <a:pt x="8496" y="1297"/>
                  <a:pt x="7805" y="1339"/>
                  <a:pt x="7136" y="1423"/>
                </a:cubicBezTo>
                <a:cubicBezTo>
                  <a:pt x="5483" y="1632"/>
                  <a:pt x="3830" y="1841"/>
                  <a:pt x="2198" y="1507"/>
                </a:cubicBezTo>
                <a:cubicBezTo>
                  <a:pt x="2135" y="1507"/>
                  <a:pt x="2093" y="1486"/>
                  <a:pt x="2009" y="1486"/>
                </a:cubicBezTo>
                <a:cubicBezTo>
                  <a:pt x="1570" y="1423"/>
                  <a:pt x="1361" y="1590"/>
                  <a:pt x="1298" y="2009"/>
                </a:cubicBezTo>
                <a:cubicBezTo>
                  <a:pt x="1214" y="2490"/>
                  <a:pt x="1235" y="2971"/>
                  <a:pt x="1382" y="3432"/>
                </a:cubicBezTo>
                <a:cubicBezTo>
                  <a:pt x="1633" y="4352"/>
                  <a:pt x="2156" y="5084"/>
                  <a:pt x="2888" y="5670"/>
                </a:cubicBezTo>
                <a:cubicBezTo>
                  <a:pt x="3223" y="5921"/>
                  <a:pt x="3579" y="6193"/>
                  <a:pt x="3914" y="6465"/>
                </a:cubicBezTo>
                <a:cubicBezTo>
                  <a:pt x="4353" y="6863"/>
                  <a:pt x="4876" y="7072"/>
                  <a:pt x="5462" y="7156"/>
                </a:cubicBezTo>
                <a:cubicBezTo>
                  <a:pt x="6194" y="7261"/>
                  <a:pt x="6927" y="7344"/>
                  <a:pt x="7680" y="7386"/>
                </a:cubicBezTo>
                <a:cubicBezTo>
                  <a:pt x="7889" y="7407"/>
                  <a:pt x="8098" y="7449"/>
                  <a:pt x="8287" y="7365"/>
                </a:cubicBezTo>
                <a:cubicBezTo>
                  <a:pt x="9124" y="6989"/>
                  <a:pt x="9981" y="6717"/>
                  <a:pt x="10484" y="5817"/>
                </a:cubicBezTo>
                <a:cubicBezTo>
                  <a:pt x="10902" y="5064"/>
                  <a:pt x="11258" y="4310"/>
                  <a:pt x="11572" y="3515"/>
                </a:cubicBezTo>
                <a:cubicBezTo>
                  <a:pt x="11885" y="2741"/>
                  <a:pt x="11990" y="1925"/>
                  <a:pt x="12074" y="1025"/>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5"/>
          <p:cNvSpPr/>
          <p:nvPr/>
        </p:nvSpPr>
        <p:spPr>
          <a:xfrm>
            <a:off x="6775150" y="2835713"/>
            <a:ext cx="45000" cy="46575"/>
          </a:xfrm>
          <a:custGeom>
            <a:rect b="b" l="l" r="r" t="t"/>
            <a:pathLst>
              <a:path extrusionOk="0" h="1863" w="1800">
                <a:moveTo>
                  <a:pt x="1548" y="84"/>
                </a:moveTo>
                <a:cubicBezTo>
                  <a:pt x="1799" y="523"/>
                  <a:pt x="1779" y="921"/>
                  <a:pt x="1758" y="1298"/>
                </a:cubicBezTo>
                <a:cubicBezTo>
                  <a:pt x="1737" y="1611"/>
                  <a:pt x="1486" y="1779"/>
                  <a:pt x="1151" y="1821"/>
                </a:cubicBezTo>
                <a:cubicBezTo>
                  <a:pt x="753" y="1863"/>
                  <a:pt x="418" y="1737"/>
                  <a:pt x="209" y="1360"/>
                </a:cubicBezTo>
                <a:cubicBezTo>
                  <a:pt x="0" y="1005"/>
                  <a:pt x="21" y="628"/>
                  <a:pt x="209" y="293"/>
                </a:cubicBezTo>
                <a:cubicBezTo>
                  <a:pt x="293" y="168"/>
                  <a:pt x="481" y="63"/>
                  <a:pt x="628" y="42"/>
                </a:cubicBezTo>
                <a:cubicBezTo>
                  <a:pt x="921" y="0"/>
                  <a:pt x="1234" y="63"/>
                  <a:pt x="1548" y="84"/>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5"/>
          <p:cNvSpPr/>
          <p:nvPr/>
        </p:nvSpPr>
        <p:spPr>
          <a:xfrm>
            <a:off x="7100500" y="2856638"/>
            <a:ext cx="44475" cy="49700"/>
          </a:xfrm>
          <a:custGeom>
            <a:rect b="b" l="l" r="r" t="t"/>
            <a:pathLst>
              <a:path extrusionOk="0" h="1988" w="1779">
                <a:moveTo>
                  <a:pt x="858" y="42"/>
                </a:moveTo>
                <a:cubicBezTo>
                  <a:pt x="1486" y="63"/>
                  <a:pt x="1737" y="314"/>
                  <a:pt x="1779" y="879"/>
                </a:cubicBezTo>
                <a:cubicBezTo>
                  <a:pt x="1779" y="1528"/>
                  <a:pt x="1298" y="1988"/>
                  <a:pt x="921" y="1946"/>
                </a:cubicBezTo>
                <a:cubicBezTo>
                  <a:pt x="503" y="1883"/>
                  <a:pt x="21" y="1444"/>
                  <a:pt x="21" y="1130"/>
                </a:cubicBezTo>
                <a:cubicBezTo>
                  <a:pt x="0" y="377"/>
                  <a:pt x="273" y="0"/>
                  <a:pt x="858" y="42"/>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 name="Google Shape;730;p45"/>
          <p:cNvGrpSpPr/>
          <p:nvPr/>
        </p:nvGrpSpPr>
        <p:grpSpPr>
          <a:xfrm>
            <a:off x="5665313" y="3637663"/>
            <a:ext cx="643950" cy="195675"/>
            <a:chOff x="806663" y="3241275"/>
            <a:chExt cx="643950" cy="195675"/>
          </a:xfrm>
        </p:grpSpPr>
        <p:sp>
          <p:nvSpPr>
            <p:cNvPr id="731" name="Google Shape;731;p45"/>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5"/>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 name="Google Shape;733;p45"/>
          <p:cNvGrpSpPr/>
          <p:nvPr/>
        </p:nvGrpSpPr>
        <p:grpSpPr>
          <a:xfrm flipH="1" rot="-570993">
            <a:off x="3098062" y="2770861"/>
            <a:ext cx="109793" cy="150594"/>
            <a:chOff x="847587" y="2439683"/>
            <a:chExt cx="162074" cy="255883"/>
          </a:xfrm>
        </p:grpSpPr>
        <p:sp>
          <p:nvSpPr>
            <p:cNvPr id="734" name="Google Shape;734;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35" name="Google Shape;735;p45"/>
            <p:cNvGrpSpPr/>
            <p:nvPr/>
          </p:nvGrpSpPr>
          <p:grpSpPr>
            <a:xfrm>
              <a:off x="847587" y="2439683"/>
              <a:ext cx="162074" cy="255883"/>
              <a:chOff x="2067875" y="163975"/>
              <a:chExt cx="3274225" cy="5169350"/>
            </a:xfrm>
          </p:grpSpPr>
          <p:sp>
            <p:nvSpPr>
              <p:cNvPr id="736" name="Google Shape;736;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8" name="Google Shape;738;p45"/>
          <p:cNvGrpSpPr/>
          <p:nvPr/>
        </p:nvGrpSpPr>
        <p:grpSpPr>
          <a:xfrm flipH="1" rot="-570993">
            <a:off x="3542462" y="2770861"/>
            <a:ext cx="109793" cy="150594"/>
            <a:chOff x="847587" y="2439683"/>
            <a:chExt cx="162074" cy="255883"/>
          </a:xfrm>
        </p:grpSpPr>
        <p:sp>
          <p:nvSpPr>
            <p:cNvPr id="739" name="Google Shape;739;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40" name="Google Shape;740;p45"/>
            <p:cNvGrpSpPr/>
            <p:nvPr/>
          </p:nvGrpSpPr>
          <p:grpSpPr>
            <a:xfrm>
              <a:off x="847587" y="2439683"/>
              <a:ext cx="162074" cy="255883"/>
              <a:chOff x="2067875" y="163975"/>
              <a:chExt cx="3274225" cy="5169350"/>
            </a:xfrm>
          </p:grpSpPr>
          <p:sp>
            <p:nvSpPr>
              <p:cNvPr id="741" name="Google Shape;741;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3" name="Google Shape;743;p45"/>
          <p:cNvGrpSpPr/>
          <p:nvPr/>
        </p:nvGrpSpPr>
        <p:grpSpPr>
          <a:xfrm flipH="1" rot="10229007">
            <a:off x="2824341" y="3355074"/>
            <a:ext cx="109793" cy="150594"/>
            <a:chOff x="847587" y="2439683"/>
            <a:chExt cx="162074" cy="255883"/>
          </a:xfrm>
        </p:grpSpPr>
        <p:sp>
          <p:nvSpPr>
            <p:cNvPr id="744" name="Google Shape;744;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45" name="Google Shape;745;p45"/>
            <p:cNvGrpSpPr/>
            <p:nvPr/>
          </p:nvGrpSpPr>
          <p:grpSpPr>
            <a:xfrm>
              <a:off x="847587" y="2439683"/>
              <a:ext cx="162074" cy="255883"/>
              <a:chOff x="2067875" y="163975"/>
              <a:chExt cx="3274225" cy="5169350"/>
            </a:xfrm>
          </p:grpSpPr>
          <p:sp>
            <p:nvSpPr>
              <p:cNvPr id="746" name="Google Shape;746;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8" name="Google Shape;748;p45"/>
          <p:cNvGrpSpPr/>
          <p:nvPr/>
        </p:nvGrpSpPr>
        <p:grpSpPr>
          <a:xfrm flipH="1" rot="10229007">
            <a:off x="2201321" y="3355074"/>
            <a:ext cx="109793" cy="150594"/>
            <a:chOff x="847587" y="2439683"/>
            <a:chExt cx="162074" cy="255883"/>
          </a:xfrm>
        </p:grpSpPr>
        <p:sp>
          <p:nvSpPr>
            <p:cNvPr id="749" name="Google Shape;749;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50" name="Google Shape;750;p45"/>
            <p:cNvGrpSpPr/>
            <p:nvPr/>
          </p:nvGrpSpPr>
          <p:grpSpPr>
            <a:xfrm>
              <a:off x="847587" y="2439683"/>
              <a:ext cx="162074" cy="255883"/>
              <a:chOff x="2067875" y="163975"/>
              <a:chExt cx="3274225" cy="5169350"/>
            </a:xfrm>
          </p:grpSpPr>
          <p:sp>
            <p:nvSpPr>
              <p:cNvPr id="751" name="Google Shape;751;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3" name="Google Shape;753;p45"/>
          <p:cNvGrpSpPr/>
          <p:nvPr/>
        </p:nvGrpSpPr>
        <p:grpSpPr>
          <a:xfrm flipH="1" rot="10229007">
            <a:off x="1744576" y="3355074"/>
            <a:ext cx="109793" cy="150594"/>
            <a:chOff x="847587" y="2439683"/>
            <a:chExt cx="162074" cy="255883"/>
          </a:xfrm>
        </p:grpSpPr>
        <p:sp>
          <p:nvSpPr>
            <p:cNvPr id="754" name="Google Shape;754;p4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55" name="Google Shape;755;p45"/>
            <p:cNvGrpSpPr/>
            <p:nvPr/>
          </p:nvGrpSpPr>
          <p:grpSpPr>
            <a:xfrm>
              <a:off x="847587" y="2439683"/>
              <a:ext cx="162074" cy="255883"/>
              <a:chOff x="2067875" y="163975"/>
              <a:chExt cx="3274225" cy="5169350"/>
            </a:xfrm>
          </p:grpSpPr>
          <p:sp>
            <p:nvSpPr>
              <p:cNvPr id="756" name="Google Shape;756;p4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8" name="Google Shape;758;p45"/>
          <p:cNvSpPr txBox="1"/>
          <p:nvPr>
            <p:ph idx="3" type="subTitle"/>
          </p:nvPr>
        </p:nvSpPr>
        <p:spPr>
          <a:xfrm>
            <a:off x="996225" y="3557967"/>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2" name="Shape 762"/>
        <p:cNvGrpSpPr/>
        <p:nvPr/>
      </p:nvGrpSpPr>
      <p:grpSpPr>
        <a:xfrm>
          <a:off x="0" y="0"/>
          <a:ext cx="0" cy="0"/>
          <a:chOff x="0" y="0"/>
          <a:chExt cx="0" cy="0"/>
        </a:xfrm>
      </p:grpSpPr>
      <p:sp>
        <p:nvSpPr>
          <p:cNvPr id="763" name="Google Shape;763;p46"/>
          <p:cNvSpPr txBox="1"/>
          <p:nvPr>
            <p:ph type="title"/>
          </p:nvPr>
        </p:nvSpPr>
        <p:spPr>
          <a:xfrm>
            <a:off x="720150" y="445025"/>
            <a:ext cx="7703700" cy="1136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GB">
                <a:solidFill>
                  <a:schemeClr val="accent3"/>
                </a:solidFill>
              </a:rPr>
              <a:t>#5.</a:t>
            </a:r>
            <a:r>
              <a:rPr lang="en-GB"/>
              <a:t> Capitalize the titles of written or performed works like books or movies </a:t>
            </a:r>
            <a:endParaRPr/>
          </a:p>
        </p:txBody>
      </p:sp>
      <p:sp>
        <p:nvSpPr>
          <p:cNvPr id="764" name="Google Shape;764;p46"/>
          <p:cNvSpPr txBox="1"/>
          <p:nvPr>
            <p:ph idx="1" type="subTitle"/>
          </p:nvPr>
        </p:nvSpPr>
        <p:spPr>
          <a:xfrm>
            <a:off x="996225" y="2122220"/>
            <a:ext cx="4373700" cy="682800"/>
          </a:xfrm>
          <a:prstGeom prst="rect">
            <a:avLst/>
          </a:prstGeom>
        </p:spPr>
        <p:txBody>
          <a:bodyPr anchorCtr="0" anchor="t" bIns="91425" lIns="0" spcFirstLastPara="1" rIns="360000" wrap="square" tIns="91425">
            <a:noAutofit/>
          </a:bodyPr>
          <a:lstStyle/>
          <a:p>
            <a:pPr indent="0" lvl="0" marL="0" rtl="0" algn="l">
              <a:spcBef>
                <a:spcPts val="0"/>
              </a:spcBef>
              <a:spcAft>
                <a:spcPts val="1600"/>
              </a:spcAft>
              <a:buNone/>
            </a:pPr>
            <a:r>
              <a:rPr lang="en-GB"/>
              <a:t>Cloudy with a Chance of Meatballs is a book that was later made into a movie</a:t>
            </a:r>
            <a:endParaRPr/>
          </a:p>
        </p:txBody>
      </p:sp>
      <p:sp>
        <p:nvSpPr>
          <p:cNvPr id="765" name="Google Shape;765;p46"/>
          <p:cNvSpPr txBox="1"/>
          <p:nvPr>
            <p:ph idx="2" type="title"/>
          </p:nvPr>
        </p:nvSpPr>
        <p:spPr>
          <a:xfrm>
            <a:off x="1194025" y="1385050"/>
            <a:ext cx="6756000" cy="43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Titles of artistic works also get capitalized!</a:t>
            </a:r>
            <a:endParaRPr/>
          </a:p>
        </p:txBody>
      </p:sp>
      <p:sp>
        <p:nvSpPr>
          <p:cNvPr id="766" name="Google Shape;766;p46"/>
          <p:cNvSpPr txBox="1"/>
          <p:nvPr>
            <p:ph idx="3" type="subTitle"/>
          </p:nvPr>
        </p:nvSpPr>
        <p:spPr>
          <a:xfrm>
            <a:off x="996225" y="2834860"/>
            <a:ext cx="32613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C</a:t>
            </a:r>
            <a:r>
              <a:rPr lang="en-GB"/>
              <a:t>loudy with a </a:t>
            </a:r>
            <a:r>
              <a:rPr b="1" lang="en-GB"/>
              <a:t>C</a:t>
            </a:r>
            <a:r>
              <a:rPr lang="en-GB"/>
              <a:t>hance of </a:t>
            </a:r>
            <a:r>
              <a:rPr b="1" lang="en-GB"/>
              <a:t>M</a:t>
            </a:r>
            <a:r>
              <a:rPr lang="en-GB"/>
              <a:t>eatballs is a book that was later made into a movie</a:t>
            </a:r>
            <a:endParaRPr/>
          </a:p>
        </p:txBody>
      </p:sp>
      <p:grpSp>
        <p:nvGrpSpPr>
          <p:cNvPr id="767" name="Google Shape;767;p46"/>
          <p:cNvGrpSpPr/>
          <p:nvPr/>
        </p:nvGrpSpPr>
        <p:grpSpPr>
          <a:xfrm flipH="1" rot="-570993">
            <a:off x="1007662" y="2770861"/>
            <a:ext cx="109793" cy="150594"/>
            <a:chOff x="847587" y="2439683"/>
            <a:chExt cx="162074" cy="255883"/>
          </a:xfrm>
        </p:grpSpPr>
        <p:sp>
          <p:nvSpPr>
            <p:cNvPr id="768" name="Google Shape;768;p46"/>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69" name="Google Shape;769;p46"/>
            <p:cNvGrpSpPr/>
            <p:nvPr/>
          </p:nvGrpSpPr>
          <p:grpSpPr>
            <a:xfrm>
              <a:off x="847587" y="2439683"/>
              <a:ext cx="162074" cy="255883"/>
              <a:chOff x="2067875" y="163975"/>
              <a:chExt cx="3274225" cy="5169350"/>
            </a:xfrm>
          </p:grpSpPr>
          <p:sp>
            <p:nvSpPr>
              <p:cNvPr id="770" name="Google Shape;770;p46"/>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46"/>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2" name="Google Shape;772;p46"/>
          <p:cNvGrpSpPr/>
          <p:nvPr/>
        </p:nvGrpSpPr>
        <p:grpSpPr>
          <a:xfrm flipH="1" rot="-570993">
            <a:off x="1895997" y="2770861"/>
            <a:ext cx="109793" cy="150594"/>
            <a:chOff x="847587" y="2439683"/>
            <a:chExt cx="162074" cy="255883"/>
          </a:xfrm>
        </p:grpSpPr>
        <p:sp>
          <p:nvSpPr>
            <p:cNvPr id="773" name="Google Shape;773;p46"/>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74" name="Google Shape;774;p46"/>
            <p:cNvGrpSpPr/>
            <p:nvPr/>
          </p:nvGrpSpPr>
          <p:grpSpPr>
            <a:xfrm>
              <a:off x="847587" y="2439683"/>
              <a:ext cx="162074" cy="255883"/>
              <a:chOff x="2067875" y="163975"/>
              <a:chExt cx="3274225" cy="5169350"/>
            </a:xfrm>
          </p:grpSpPr>
          <p:sp>
            <p:nvSpPr>
              <p:cNvPr id="775" name="Google Shape;775;p46"/>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6"/>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7" name="Google Shape;777;p46"/>
          <p:cNvGrpSpPr/>
          <p:nvPr/>
        </p:nvGrpSpPr>
        <p:grpSpPr>
          <a:xfrm flipH="1" rot="-570993">
            <a:off x="2592697" y="2770861"/>
            <a:ext cx="109793" cy="150594"/>
            <a:chOff x="847587" y="2439683"/>
            <a:chExt cx="162074" cy="255883"/>
          </a:xfrm>
        </p:grpSpPr>
        <p:sp>
          <p:nvSpPr>
            <p:cNvPr id="778" name="Google Shape;778;p46"/>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779" name="Google Shape;779;p46"/>
            <p:cNvGrpSpPr/>
            <p:nvPr/>
          </p:nvGrpSpPr>
          <p:grpSpPr>
            <a:xfrm>
              <a:off x="847587" y="2439683"/>
              <a:ext cx="162074" cy="255883"/>
              <a:chOff x="2067875" y="163975"/>
              <a:chExt cx="3274225" cy="5169350"/>
            </a:xfrm>
          </p:grpSpPr>
          <p:sp>
            <p:nvSpPr>
              <p:cNvPr id="780" name="Google Shape;780;p46"/>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46"/>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82" name="Google Shape;782;p46"/>
          <p:cNvCxnSpPr/>
          <p:nvPr/>
        </p:nvCxnSpPr>
        <p:spPr>
          <a:xfrm>
            <a:off x="1009650" y="3784434"/>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783" name="Google Shape;783;p46"/>
          <p:cNvCxnSpPr/>
          <p:nvPr/>
        </p:nvCxnSpPr>
        <p:spPr>
          <a:xfrm>
            <a:off x="1009650" y="4084472"/>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784" name="Google Shape;784;p46"/>
          <p:cNvCxnSpPr/>
          <p:nvPr/>
        </p:nvCxnSpPr>
        <p:spPr>
          <a:xfrm>
            <a:off x="1009650" y="4384509"/>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785" name="Google Shape;785;p46"/>
          <p:cNvGrpSpPr/>
          <p:nvPr/>
        </p:nvGrpSpPr>
        <p:grpSpPr>
          <a:xfrm>
            <a:off x="5873175" y="2230500"/>
            <a:ext cx="1824604" cy="2278965"/>
            <a:chOff x="5873175" y="2230500"/>
            <a:chExt cx="1824604" cy="2278965"/>
          </a:xfrm>
        </p:grpSpPr>
        <p:sp>
          <p:nvSpPr>
            <p:cNvPr id="786" name="Google Shape;786;p46"/>
            <p:cNvSpPr/>
            <p:nvPr/>
          </p:nvSpPr>
          <p:spPr>
            <a:xfrm flipH="1">
              <a:off x="6511474" y="3161230"/>
              <a:ext cx="1061845" cy="1100026"/>
            </a:xfrm>
            <a:custGeom>
              <a:rect b="b" l="l" r="r" t="t"/>
              <a:pathLst>
                <a:path extrusionOk="0" h="34400" w="33206">
                  <a:moveTo>
                    <a:pt x="31511" y="33206"/>
                  </a:moveTo>
                  <a:cubicBezTo>
                    <a:pt x="30528" y="33248"/>
                    <a:pt x="29586" y="33416"/>
                    <a:pt x="28644" y="33688"/>
                  </a:cubicBezTo>
                  <a:cubicBezTo>
                    <a:pt x="28331" y="33792"/>
                    <a:pt x="27954" y="33792"/>
                    <a:pt x="27619" y="33792"/>
                  </a:cubicBezTo>
                  <a:cubicBezTo>
                    <a:pt x="25924" y="33792"/>
                    <a:pt x="24188" y="33813"/>
                    <a:pt x="22493" y="33792"/>
                  </a:cubicBezTo>
                  <a:cubicBezTo>
                    <a:pt x="21530" y="33792"/>
                    <a:pt x="20589" y="33876"/>
                    <a:pt x="19626" y="34023"/>
                  </a:cubicBezTo>
                  <a:cubicBezTo>
                    <a:pt x="19375" y="34085"/>
                    <a:pt x="19124" y="34106"/>
                    <a:pt x="18894" y="34106"/>
                  </a:cubicBezTo>
                  <a:cubicBezTo>
                    <a:pt x="18329" y="34106"/>
                    <a:pt x="17785" y="34127"/>
                    <a:pt x="17241" y="34295"/>
                  </a:cubicBezTo>
                  <a:cubicBezTo>
                    <a:pt x="16927" y="34357"/>
                    <a:pt x="16551" y="34357"/>
                    <a:pt x="16216" y="34357"/>
                  </a:cubicBezTo>
                  <a:cubicBezTo>
                    <a:pt x="14626" y="34399"/>
                    <a:pt x="13056" y="34357"/>
                    <a:pt x="11445" y="34399"/>
                  </a:cubicBezTo>
                  <a:cubicBezTo>
                    <a:pt x="10901" y="34399"/>
                    <a:pt x="10399" y="34315"/>
                    <a:pt x="9918" y="34106"/>
                  </a:cubicBezTo>
                  <a:cubicBezTo>
                    <a:pt x="9604" y="33981"/>
                    <a:pt x="9248" y="33876"/>
                    <a:pt x="8934" y="33834"/>
                  </a:cubicBezTo>
                  <a:cubicBezTo>
                    <a:pt x="8077" y="33792"/>
                    <a:pt x="7365" y="33416"/>
                    <a:pt x="6779" y="32893"/>
                  </a:cubicBezTo>
                  <a:cubicBezTo>
                    <a:pt x="5880" y="32118"/>
                    <a:pt x="5043" y="31302"/>
                    <a:pt x="4331" y="30340"/>
                  </a:cubicBezTo>
                  <a:cubicBezTo>
                    <a:pt x="4164" y="30110"/>
                    <a:pt x="4017" y="29817"/>
                    <a:pt x="3871" y="29545"/>
                  </a:cubicBezTo>
                  <a:cubicBezTo>
                    <a:pt x="3850" y="29524"/>
                    <a:pt x="3850" y="29503"/>
                    <a:pt x="3850" y="29461"/>
                  </a:cubicBezTo>
                  <a:cubicBezTo>
                    <a:pt x="3599" y="29085"/>
                    <a:pt x="3285" y="28708"/>
                    <a:pt x="3139" y="28289"/>
                  </a:cubicBezTo>
                  <a:cubicBezTo>
                    <a:pt x="2950" y="27871"/>
                    <a:pt x="2867" y="27411"/>
                    <a:pt x="2616" y="27013"/>
                  </a:cubicBezTo>
                  <a:cubicBezTo>
                    <a:pt x="2385" y="26657"/>
                    <a:pt x="2197" y="26260"/>
                    <a:pt x="2092" y="25841"/>
                  </a:cubicBezTo>
                  <a:cubicBezTo>
                    <a:pt x="1716" y="24439"/>
                    <a:pt x="1381" y="23059"/>
                    <a:pt x="1067" y="21678"/>
                  </a:cubicBezTo>
                  <a:cubicBezTo>
                    <a:pt x="983" y="21280"/>
                    <a:pt x="963" y="20862"/>
                    <a:pt x="963" y="20485"/>
                  </a:cubicBezTo>
                  <a:cubicBezTo>
                    <a:pt x="1025" y="18874"/>
                    <a:pt x="837" y="17305"/>
                    <a:pt x="711" y="15735"/>
                  </a:cubicBezTo>
                  <a:cubicBezTo>
                    <a:pt x="649" y="14919"/>
                    <a:pt x="670" y="14124"/>
                    <a:pt x="628" y="13329"/>
                  </a:cubicBezTo>
                  <a:cubicBezTo>
                    <a:pt x="607" y="12806"/>
                    <a:pt x="523" y="12283"/>
                    <a:pt x="460" y="11760"/>
                  </a:cubicBezTo>
                  <a:cubicBezTo>
                    <a:pt x="419" y="11362"/>
                    <a:pt x="356" y="10944"/>
                    <a:pt x="356" y="10567"/>
                  </a:cubicBezTo>
                  <a:cubicBezTo>
                    <a:pt x="335" y="9898"/>
                    <a:pt x="335" y="9249"/>
                    <a:pt x="356" y="8600"/>
                  </a:cubicBezTo>
                  <a:cubicBezTo>
                    <a:pt x="356" y="7973"/>
                    <a:pt x="314" y="7366"/>
                    <a:pt x="147" y="6759"/>
                  </a:cubicBezTo>
                  <a:cubicBezTo>
                    <a:pt x="84" y="6508"/>
                    <a:pt x="42" y="6215"/>
                    <a:pt x="42" y="5922"/>
                  </a:cubicBezTo>
                  <a:cubicBezTo>
                    <a:pt x="21" y="4876"/>
                    <a:pt x="21" y="3809"/>
                    <a:pt x="0" y="2763"/>
                  </a:cubicBezTo>
                  <a:cubicBezTo>
                    <a:pt x="0" y="2512"/>
                    <a:pt x="42" y="2323"/>
                    <a:pt x="251" y="2114"/>
                  </a:cubicBezTo>
                  <a:cubicBezTo>
                    <a:pt x="419" y="1926"/>
                    <a:pt x="439" y="1612"/>
                    <a:pt x="544" y="1277"/>
                  </a:cubicBezTo>
                  <a:cubicBezTo>
                    <a:pt x="523" y="1298"/>
                    <a:pt x="565" y="1214"/>
                    <a:pt x="607" y="1193"/>
                  </a:cubicBezTo>
                  <a:cubicBezTo>
                    <a:pt x="2218" y="440"/>
                    <a:pt x="3913" y="1"/>
                    <a:pt x="5733" y="210"/>
                  </a:cubicBezTo>
                  <a:cubicBezTo>
                    <a:pt x="6214" y="252"/>
                    <a:pt x="6696" y="377"/>
                    <a:pt x="7030" y="796"/>
                  </a:cubicBezTo>
                  <a:cubicBezTo>
                    <a:pt x="7114" y="900"/>
                    <a:pt x="7219" y="963"/>
                    <a:pt x="7323" y="1047"/>
                  </a:cubicBezTo>
                  <a:cubicBezTo>
                    <a:pt x="8202" y="1696"/>
                    <a:pt x="8788" y="2532"/>
                    <a:pt x="8997" y="3600"/>
                  </a:cubicBezTo>
                  <a:cubicBezTo>
                    <a:pt x="9081" y="4039"/>
                    <a:pt x="9206" y="4520"/>
                    <a:pt x="9332" y="4960"/>
                  </a:cubicBezTo>
                  <a:cubicBezTo>
                    <a:pt x="9395" y="5169"/>
                    <a:pt x="9416" y="5399"/>
                    <a:pt x="9520" y="5587"/>
                  </a:cubicBezTo>
                  <a:cubicBezTo>
                    <a:pt x="10064" y="6529"/>
                    <a:pt x="10190" y="7575"/>
                    <a:pt x="10378" y="8600"/>
                  </a:cubicBezTo>
                  <a:cubicBezTo>
                    <a:pt x="10692" y="10253"/>
                    <a:pt x="10985" y="11885"/>
                    <a:pt x="11278" y="13538"/>
                  </a:cubicBezTo>
                  <a:cubicBezTo>
                    <a:pt x="11299" y="13748"/>
                    <a:pt x="11383" y="13978"/>
                    <a:pt x="11341" y="14187"/>
                  </a:cubicBezTo>
                  <a:cubicBezTo>
                    <a:pt x="11236" y="15610"/>
                    <a:pt x="11696" y="16970"/>
                    <a:pt x="12010" y="18309"/>
                  </a:cubicBezTo>
                  <a:cubicBezTo>
                    <a:pt x="12240" y="19292"/>
                    <a:pt x="12575" y="20255"/>
                    <a:pt x="12889" y="21238"/>
                  </a:cubicBezTo>
                  <a:cubicBezTo>
                    <a:pt x="12952" y="21406"/>
                    <a:pt x="13015" y="21573"/>
                    <a:pt x="13077" y="21761"/>
                  </a:cubicBezTo>
                  <a:cubicBezTo>
                    <a:pt x="13433" y="22766"/>
                    <a:pt x="14103" y="23498"/>
                    <a:pt x="15065" y="24000"/>
                  </a:cubicBezTo>
                  <a:cubicBezTo>
                    <a:pt x="15358" y="24126"/>
                    <a:pt x="15609" y="24293"/>
                    <a:pt x="15881" y="24481"/>
                  </a:cubicBezTo>
                  <a:cubicBezTo>
                    <a:pt x="16676" y="25046"/>
                    <a:pt x="17576" y="25339"/>
                    <a:pt x="18517" y="25548"/>
                  </a:cubicBezTo>
                  <a:cubicBezTo>
                    <a:pt x="18727" y="25590"/>
                    <a:pt x="18957" y="25590"/>
                    <a:pt x="19145" y="25695"/>
                  </a:cubicBezTo>
                  <a:cubicBezTo>
                    <a:pt x="19773" y="26009"/>
                    <a:pt x="20442" y="26009"/>
                    <a:pt x="21154" y="26009"/>
                  </a:cubicBezTo>
                  <a:lnTo>
                    <a:pt x="25150" y="26009"/>
                  </a:lnTo>
                  <a:cubicBezTo>
                    <a:pt x="25548" y="26009"/>
                    <a:pt x="25945" y="25904"/>
                    <a:pt x="26343" y="25862"/>
                  </a:cubicBezTo>
                  <a:cubicBezTo>
                    <a:pt x="26573" y="25841"/>
                    <a:pt x="26824" y="25758"/>
                    <a:pt x="27075" y="25758"/>
                  </a:cubicBezTo>
                  <a:cubicBezTo>
                    <a:pt x="28038" y="25758"/>
                    <a:pt x="29000" y="25779"/>
                    <a:pt x="29942" y="25758"/>
                  </a:cubicBezTo>
                  <a:cubicBezTo>
                    <a:pt x="30465" y="25737"/>
                    <a:pt x="30841" y="25946"/>
                    <a:pt x="31176" y="26302"/>
                  </a:cubicBezTo>
                  <a:cubicBezTo>
                    <a:pt x="31427" y="26595"/>
                    <a:pt x="31804" y="26804"/>
                    <a:pt x="32055" y="27118"/>
                  </a:cubicBezTo>
                  <a:cubicBezTo>
                    <a:pt x="32453" y="27578"/>
                    <a:pt x="32871" y="27997"/>
                    <a:pt x="32997" y="28666"/>
                  </a:cubicBezTo>
                  <a:cubicBezTo>
                    <a:pt x="33101" y="29231"/>
                    <a:pt x="33206" y="29817"/>
                    <a:pt x="33206" y="30403"/>
                  </a:cubicBezTo>
                  <a:cubicBezTo>
                    <a:pt x="33185" y="31072"/>
                    <a:pt x="32976" y="31616"/>
                    <a:pt x="32536" y="32077"/>
                  </a:cubicBezTo>
                  <a:cubicBezTo>
                    <a:pt x="32181" y="32432"/>
                    <a:pt x="31867" y="32851"/>
                    <a:pt x="31511" y="332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6"/>
            <p:cNvSpPr/>
            <p:nvPr/>
          </p:nvSpPr>
          <p:spPr>
            <a:xfrm flipH="1">
              <a:off x="7315031" y="4246511"/>
              <a:ext cx="95709" cy="236218"/>
            </a:xfrm>
            <a:custGeom>
              <a:rect b="b" l="l" r="r" t="t"/>
              <a:pathLst>
                <a:path extrusionOk="0" h="7387" w="2993">
                  <a:moveTo>
                    <a:pt x="1089" y="1"/>
                  </a:moveTo>
                  <a:cubicBezTo>
                    <a:pt x="1800" y="377"/>
                    <a:pt x="2365" y="670"/>
                    <a:pt x="2972" y="942"/>
                  </a:cubicBezTo>
                  <a:cubicBezTo>
                    <a:pt x="2993" y="1549"/>
                    <a:pt x="2972" y="2072"/>
                    <a:pt x="2637" y="2616"/>
                  </a:cubicBezTo>
                  <a:cubicBezTo>
                    <a:pt x="2344" y="3077"/>
                    <a:pt x="2323" y="3662"/>
                    <a:pt x="2156" y="4186"/>
                  </a:cubicBezTo>
                  <a:cubicBezTo>
                    <a:pt x="1925" y="4981"/>
                    <a:pt x="1716" y="5797"/>
                    <a:pt x="1423" y="6571"/>
                  </a:cubicBezTo>
                  <a:cubicBezTo>
                    <a:pt x="1151" y="7366"/>
                    <a:pt x="942" y="7387"/>
                    <a:pt x="210" y="6906"/>
                  </a:cubicBezTo>
                  <a:lnTo>
                    <a:pt x="105" y="6801"/>
                  </a:lnTo>
                  <a:cubicBezTo>
                    <a:pt x="42" y="6257"/>
                    <a:pt x="0" y="5692"/>
                    <a:pt x="252" y="5127"/>
                  </a:cubicBezTo>
                  <a:cubicBezTo>
                    <a:pt x="273" y="5064"/>
                    <a:pt x="314" y="4960"/>
                    <a:pt x="314" y="4876"/>
                  </a:cubicBezTo>
                  <a:cubicBezTo>
                    <a:pt x="314" y="3809"/>
                    <a:pt x="691" y="2805"/>
                    <a:pt x="900" y="1779"/>
                  </a:cubicBezTo>
                  <a:cubicBezTo>
                    <a:pt x="984" y="1445"/>
                    <a:pt x="1005" y="1110"/>
                    <a:pt x="1047" y="796"/>
                  </a:cubicBezTo>
                  <a:cubicBezTo>
                    <a:pt x="1068" y="587"/>
                    <a:pt x="1068" y="377"/>
                    <a:pt x="1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6"/>
            <p:cNvSpPr/>
            <p:nvPr/>
          </p:nvSpPr>
          <p:spPr>
            <a:xfrm flipH="1">
              <a:off x="6543550" y="4263236"/>
              <a:ext cx="109747" cy="182719"/>
            </a:xfrm>
            <a:custGeom>
              <a:rect b="b" l="l" r="r" t="t"/>
              <a:pathLst>
                <a:path extrusionOk="0" h="5714" w="3432">
                  <a:moveTo>
                    <a:pt x="0" y="503"/>
                  </a:moveTo>
                  <a:cubicBezTo>
                    <a:pt x="481" y="168"/>
                    <a:pt x="1025" y="189"/>
                    <a:pt x="1548" y="1"/>
                  </a:cubicBezTo>
                  <a:cubicBezTo>
                    <a:pt x="1695" y="482"/>
                    <a:pt x="1841" y="922"/>
                    <a:pt x="1988" y="1340"/>
                  </a:cubicBezTo>
                  <a:cubicBezTo>
                    <a:pt x="2051" y="1466"/>
                    <a:pt x="2113" y="1633"/>
                    <a:pt x="2176" y="1758"/>
                  </a:cubicBezTo>
                  <a:cubicBezTo>
                    <a:pt x="2218" y="1842"/>
                    <a:pt x="2302" y="1926"/>
                    <a:pt x="2323" y="1989"/>
                  </a:cubicBezTo>
                  <a:cubicBezTo>
                    <a:pt x="2427" y="2721"/>
                    <a:pt x="2950" y="3328"/>
                    <a:pt x="3097" y="4060"/>
                  </a:cubicBezTo>
                  <a:cubicBezTo>
                    <a:pt x="3159" y="4458"/>
                    <a:pt x="3431" y="4792"/>
                    <a:pt x="3348" y="5211"/>
                  </a:cubicBezTo>
                  <a:cubicBezTo>
                    <a:pt x="3327" y="5316"/>
                    <a:pt x="3306" y="5441"/>
                    <a:pt x="3264" y="5588"/>
                  </a:cubicBezTo>
                  <a:cubicBezTo>
                    <a:pt x="2699" y="5713"/>
                    <a:pt x="2281" y="5588"/>
                    <a:pt x="1988" y="5085"/>
                  </a:cubicBezTo>
                  <a:cubicBezTo>
                    <a:pt x="1779" y="4751"/>
                    <a:pt x="1423" y="4499"/>
                    <a:pt x="1444" y="4039"/>
                  </a:cubicBezTo>
                  <a:cubicBezTo>
                    <a:pt x="1444" y="3955"/>
                    <a:pt x="1360" y="3872"/>
                    <a:pt x="1297" y="3809"/>
                  </a:cubicBezTo>
                  <a:cubicBezTo>
                    <a:pt x="1255" y="3725"/>
                    <a:pt x="1172" y="3642"/>
                    <a:pt x="1151" y="3558"/>
                  </a:cubicBezTo>
                  <a:cubicBezTo>
                    <a:pt x="921" y="3181"/>
                    <a:pt x="732" y="2763"/>
                    <a:pt x="628" y="2282"/>
                  </a:cubicBezTo>
                  <a:cubicBezTo>
                    <a:pt x="544" y="1863"/>
                    <a:pt x="251" y="1528"/>
                    <a:pt x="105" y="1110"/>
                  </a:cubicBezTo>
                  <a:cubicBezTo>
                    <a:pt x="21" y="942"/>
                    <a:pt x="21" y="712"/>
                    <a:pt x="0" y="50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6"/>
            <p:cNvSpPr/>
            <p:nvPr/>
          </p:nvSpPr>
          <p:spPr>
            <a:xfrm flipH="1">
              <a:off x="6473325" y="3140508"/>
              <a:ext cx="1123434" cy="1368957"/>
            </a:xfrm>
            <a:custGeom>
              <a:rect b="b" l="l" r="r" t="t"/>
              <a:pathLst>
                <a:path extrusionOk="0" h="42810" w="35132">
                  <a:moveTo>
                    <a:pt x="6299" y="33938"/>
                  </a:moveTo>
                  <a:cubicBezTo>
                    <a:pt x="6048" y="33687"/>
                    <a:pt x="5734" y="33394"/>
                    <a:pt x="5441" y="33059"/>
                  </a:cubicBezTo>
                  <a:cubicBezTo>
                    <a:pt x="4939" y="32494"/>
                    <a:pt x="4478" y="31930"/>
                    <a:pt x="3997" y="31344"/>
                  </a:cubicBezTo>
                  <a:cubicBezTo>
                    <a:pt x="3893" y="31218"/>
                    <a:pt x="3788" y="31030"/>
                    <a:pt x="3746" y="30862"/>
                  </a:cubicBezTo>
                  <a:cubicBezTo>
                    <a:pt x="3621" y="30507"/>
                    <a:pt x="3432" y="30193"/>
                    <a:pt x="3202" y="29921"/>
                  </a:cubicBezTo>
                  <a:cubicBezTo>
                    <a:pt x="3014" y="29733"/>
                    <a:pt x="2930" y="29440"/>
                    <a:pt x="2846" y="29189"/>
                  </a:cubicBezTo>
                  <a:cubicBezTo>
                    <a:pt x="2742" y="28791"/>
                    <a:pt x="2574" y="28414"/>
                    <a:pt x="2386" y="28080"/>
                  </a:cubicBezTo>
                  <a:cubicBezTo>
                    <a:pt x="2156" y="27661"/>
                    <a:pt x="1947" y="27201"/>
                    <a:pt x="1842" y="26720"/>
                  </a:cubicBezTo>
                  <a:cubicBezTo>
                    <a:pt x="1528" y="25485"/>
                    <a:pt x="1214" y="24271"/>
                    <a:pt x="942" y="23016"/>
                  </a:cubicBezTo>
                  <a:cubicBezTo>
                    <a:pt x="817" y="22409"/>
                    <a:pt x="733" y="21782"/>
                    <a:pt x="754" y="21175"/>
                  </a:cubicBezTo>
                  <a:cubicBezTo>
                    <a:pt x="796" y="19689"/>
                    <a:pt x="649" y="18204"/>
                    <a:pt x="524" y="16697"/>
                  </a:cubicBezTo>
                  <a:cubicBezTo>
                    <a:pt x="440" y="15839"/>
                    <a:pt x="503" y="14981"/>
                    <a:pt x="482" y="14082"/>
                  </a:cubicBezTo>
                  <a:cubicBezTo>
                    <a:pt x="440" y="13559"/>
                    <a:pt x="377" y="13035"/>
                    <a:pt x="336" y="12512"/>
                  </a:cubicBezTo>
                  <a:cubicBezTo>
                    <a:pt x="315" y="12157"/>
                    <a:pt x="273" y="11780"/>
                    <a:pt x="273" y="11424"/>
                  </a:cubicBezTo>
                  <a:cubicBezTo>
                    <a:pt x="273" y="10797"/>
                    <a:pt x="273" y="10190"/>
                    <a:pt x="294" y="9562"/>
                  </a:cubicBezTo>
                  <a:cubicBezTo>
                    <a:pt x="294" y="8893"/>
                    <a:pt x="294" y="8202"/>
                    <a:pt x="105" y="7533"/>
                  </a:cubicBezTo>
                  <a:cubicBezTo>
                    <a:pt x="22" y="7240"/>
                    <a:pt x="1" y="6926"/>
                    <a:pt x="1" y="6612"/>
                  </a:cubicBezTo>
                  <a:cubicBezTo>
                    <a:pt x="1" y="5503"/>
                    <a:pt x="64" y="4436"/>
                    <a:pt x="84" y="3348"/>
                  </a:cubicBezTo>
                  <a:cubicBezTo>
                    <a:pt x="84" y="3055"/>
                    <a:pt x="105" y="2783"/>
                    <a:pt x="147" y="2511"/>
                  </a:cubicBezTo>
                  <a:cubicBezTo>
                    <a:pt x="231" y="2197"/>
                    <a:pt x="252" y="1820"/>
                    <a:pt x="712" y="1779"/>
                  </a:cubicBezTo>
                  <a:cubicBezTo>
                    <a:pt x="1089" y="1193"/>
                    <a:pt x="1696" y="963"/>
                    <a:pt x="2323" y="753"/>
                  </a:cubicBezTo>
                  <a:cubicBezTo>
                    <a:pt x="3328" y="419"/>
                    <a:pt x="4311" y="0"/>
                    <a:pt x="5378" y="63"/>
                  </a:cubicBezTo>
                  <a:cubicBezTo>
                    <a:pt x="5964" y="105"/>
                    <a:pt x="6571" y="126"/>
                    <a:pt x="7136" y="167"/>
                  </a:cubicBezTo>
                  <a:cubicBezTo>
                    <a:pt x="7345" y="209"/>
                    <a:pt x="7596" y="230"/>
                    <a:pt x="7763" y="356"/>
                  </a:cubicBezTo>
                  <a:cubicBezTo>
                    <a:pt x="8370" y="795"/>
                    <a:pt x="8956" y="1235"/>
                    <a:pt x="9500" y="1737"/>
                  </a:cubicBezTo>
                  <a:cubicBezTo>
                    <a:pt x="9751" y="1946"/>
                    <a:pt x="9939" y="2260"/>
                    <a:pt x="10128" y="2532"/>
                  </a:cubicBezTo>
                  <a:cubicBezTo>
                    <a:pt x="10274" y="2783"/>
                    <a:pt x="10442" y="3055"/>
                    <a:pt x="10546" y="3348"/>
                  </a:cubicBezTo>
                  <a:cubicBezTo>
                    <a:pt x="10755" y="3996"/>
                    <a:pt x="10902" y="4645"/>
                    <a:pt x="11090" y="5294"/>
                  </a:cubicBezTo>
                  <a:cubicBezTo>
                    <a:pt x="11174" y="5587"/>
                    <a:pt x="11237" y="5901"/>
                    <a:pt x="11404" y="6173"/>
                  </a:cubicBezTo>
                  <a:cubicBezTo>
                    <a:pt x="11739" y="6758"/>
                    <a:pt x="11906" y="7428"/>
                    <a:pt x="12032" y="8098"/>
                  </a:cubicBezTo>
                  <a:cubicBezTo>
                    <a:pt x="12367" y="9960"/>
                    <a:pt x="12743" y="11822"/>
                    <a:pt x="13078" y="13663"/>
                  </a:cubicBezTo>
                  <a:cubicBezTo>
                    <a:pt x="13141" y="14019"/>
                    <a:pt x="13204" y="14354"/>
                    <a:pt x="13204" y="14688"/>
                  </a:cubicBezTo>
                  <a:cubicBezTo>
                    <a:pt x="13162" y="16048"/>
                    <a:pt x="13580" y="17325"/>
                    <a:pt x="13894" y="18622"/>
                  </a:cubicBezTo>
                  <a:cubicBezTo>
                    <a:pt x="14124" y="19606"/>
                    <a:pt x="14459" y="20568"/>
                    <a:pt x="14773" y="21551"/>
                  </a:cubicBezTo>
                  <a:cubicBezTo>
                    <a:pt x="14877" y="21865"/>
                    <a:pt x="15045" y="22179"/>
                    <a:pt x="15170" y="22493"/>
                  </a:cubicBezTo>
                  <a:cubicBezTo>
                    <a:pt x="15317" y="22911"/>
                    <a:pt x="15652" y="23225"/>
                    <a:pt x="16028" y="23435"/>
                  </a:cubicBezTo>
                  <a:cubicBezTo>
                    <a:pt x="16614" y="23769"/>
                    <a:pt x="17179" y="24167"/>
                    <a:pt x="17786" y="24481"/>
                  </a:cubicBezTo>
                  <a:cubicBezTo>
                    <a:pt x="18100" y="24648"/>
                    <a:pt x="18455" y="24753"/>
                    <a:pt x="18832" y="24857"/>
                  </a:cubicBezTo>
                  <a:cubicBezTo>
                    <a:pt x="20025" y="25171"/>
                    <a:pt x="21196" y="25632"/>
                    <a:pt x="22473" y="25548"/>
                  </a:cubicBezTo>
                  <a:cubicBezTo>
                    <a:pt x="23603" y="25464"/>
                    <a:pt x="24691" y="25527"/>
                    <a:pt x="25820" y="25527"/>
                  </a:cubicBezTo>
                  <a:cubicBezTo>
                    <a:pt x="26176" y="25527"/>
                    <a:pt x="26553" y="25485"/>
                    <a:pt x="26908" y="25360"/>
                  </a:cubicBezTo>
                  <a:cubicBezTo>
                    <a:pt x="27181" y="25255"/>
                    <a:pt x="27473" y="25234"/>
                    <a:pt x="27725" y="25234"/>
                  </a:cubicBezTo>
                  <a:cubicBezTo>
                    <a:pt x="28624" y="25213"/>
                    <a:pt x="29524" y="25234"/>
                    <a:pt x="30424" y="25234"/>
                  </a:cubicBezTo>
                  <a:cubicBezTo>
                    <a:pt x="30884" y="25234"/>
                    <a:pt x="31261" y="25380"/>
                    <a:pt x="31616" y="25632"/>
                  </a:cubicBezTo>
                  <a:cubicBezTo>
                    <a:pt x="31930" y="25862"/>
                    <a:pt x="32307" y="26050"/>
                    <a:pt x="32642" y="26280"/>
                  </a:cubicBezTo>
                  <a:cubicBezTo>
                    <a:pt x="33039" y="26594"/>
                    <a:pt x="33395" y="26908"/>
                    <a:pt x="33751" y="27243"/>
                  </a:cubicBezTo>
                  <a:cubicBezTo>
                    <a:pt x="34023" y="27536"/>
                    <a:pt x="34232" y="27870"/>
                    <a:pt x="34483" y="28184"/>
                  </a:cubicBezTo>
                  <a:cubicBezTo>
                    <a:pt x="34525" y="28268"/>
                    <a:pt x="34587" y="28352"/>
                    <a:pt x="34608" y="28414"/>
                  </a:cubicBezTo>
                  <a:cubicBezTo>
                    <a:pt x="34859" y="29461"/>
                    <a:pt x="35131" y="30549"/>
                    <a:pt x="34943" y="31637"/>
                  </a:cubicBezTo>
                  <a:cubicBezTo>
                    <a:pt x="34839" y="32222"/>
                    <a:pt x="34692" y="32787"/>
                    <a:pt x="34211" y="33206"/>
                  </a:cubicBezTo>
                  <a:cubicBezTo>
                    <a:pt x="34023" y="33373"/>
                    <a:pt x="33876" y="33582"/>
                    <a:pt x="33709" y="33750"/>
                  </a:cubicBezTo>
                  <a:cubicBezTo>
                    <a:pt x="33479" y="34022"/>
                    <a:pt x="33248" y="34231"/>
                    <a:pt x="32914" y="34357"/>
                  </a:cubicBezTo>
                  <a:cubicBezTo>
                    <a:pt x="32725" y="34419"/>
                    <a:pt x="32558" y="34524"/>
                    <a:pt x="32411" y="34629"/>
                  </a:cubicBezTo>
                  <a:cubicBezTo>
                    <a:pt x="32181" y="34775"/>
                    <a:pt x="32098" y="35005"/>
                    <a:pt x="32202" y="35277"/>
                  </a:cubicBezTo>
                  <a:cubicBezTo>
                    <a:pt x="32411" y="35738"/>
                    <a:pt x="32642" y="36219"/>
                    <a:pt x="32830" y="36721"/>
                  </a:cubicBezTo>
                  <a:cubicBezTo>
                    <a:pt x="33165" y="37579"/>
                    <a:pt x="33562" y="38416"/>
                    <a:pt x="33771" y="39295"/>
                  </a:cubicBezTo>
                  <a:cubicBezTo>
                    <a:pt x="33918" y="39860"/>
                    <a:pt x="33813" y="40487"/>
                    <a:pt x="33813" y="41052"/>
                  </a:cubicBezTo>
                  <a:cubicBezTo>
                    <a:pt x="33813" y="41324"/>
                    <a:pt x="33604" y="41533"/>
                    <a:pt x="33353" y="41554"/>
                  </a:cubicBezTo>
                  <a:cubicBezTo>
                    <a:pt x="32830" y="41575"/>
                    <a:pt x="32265" y="41638"/>
                    <a:pt x="31784" y="41554"/>
                  </a:cubicBezTo>
                  <a:cubicBezTo>
                    <a:pt x="31323" y="41492"/>
                    <a:pt x="31051" y="41136"/>
                    <a:pt x="30779" y="40759"/>
                  </a:cubicBezTo>
                  <a:cubicBezTo>
                    <a:pt x="30214" y="39964"/>
                    <a:pt x="29942" y="38981"/>
                    <a:pt x="29440" y="38144"/>
                  </a:cubicBezTo>
                  <a:cubicBezTo>
                    <a:pt x="29377" y="37391"/>
                    <a:pt x="28792" y="36826"/>
                    <a:pt x="28750" y="36051"/>
                  </a:cubicBezTo>
                  <a:cubicBezTo>
                    <a:pt x="28708" y="35779"/>
                    <a:pt x="28457" y="35591"/>
                    <a:pt x="28143" y="35591"/>
                  </a:cubicBezTo>
                  <a:lnTo>
                    <a:pt x="27494" y="35591"/>
                  </a:lnTo>
                  <a:cubicBezTo>
                    <a:pt x="26030" y="35591"/>
                    <a:pt x="24565" y="35549"/>
                    <a:pt x="23121" y="35591"/>
                  </a:cubicBezTo>
                  <a:cubicBezTo>
                    <a:pt x="22494" y="35591"/>
                    <a:pt x="21887" y="35633"/>
                    <a:pt x="21259" y="35696"/>
                  </a:cubicBezTo>
                  <a:cubicBezTo>
                    <a:pt x="20548" y="35738"/>
                    <a:pt x="19857" y="35800"/>
                    <a:pt x="19146" y="35863"/>
                  </a:cubicBezTo>
                  <a:cubicBezTo>
                    <a:pt x="19020" y="35863"/>
                    <a:pt x="18874" y="35863"/>
                    <a:pt x="18769" y="35926"/>
                  </a:cubicBezTo>
                  <a:cubicBezTo>
                    <a:pt x="18016" y="36177"/>
                    <a:pt x="17242" y="36135"/>
                    <a:pt x="16468" y="36135"/>
                  </a:cubicBezTo>
                  <a:cubicBezTo>
                    <a:pt x="15045" y="36135"/>
                    <a:pt x="13622" y="36135"/>
                    <a:pt x="12178" y="36114"/>
                  </a:cubicBezTo>
                  <a:cubicBezTo>
                    <a:pt x="11697" y="36114"/>
                    <a:pt x="11195" y="36135"/>
                    <a:pt x="10714" y="35926"/>
                  </a:cubicBezTo>
                  <a:cubicBezTo>
                    <a:pt x="10400" y="35800"/>
                    <a:pt x="10065" y="35947"/>
                    <a:pt x="9981" y="36282"/>
                  </a:cubicBezTo>
                  <a:cubicBezTo>
                    <a:pt x="9814" y="37286"/>
                    <a:pt x="9144" y="38144"/>
                    <a:pt x="9040" y="39190"/>
                  </a:cubicBezTo>
                  <a:cubicBezTo>
                    <a:pt x="8998" y="39692"/>
                    <a:pt x="8663" y="40194"/>
                    <a:pt x="8579" y="40676"/>
                  </a:cubicBezTo>
                  <a:cubicBezTo>
                    <a:pt x="8496" y="41261"/>
                    <a:pt x="8203" y="41722"/>
                    <a:pt x="7994" y="42224"/>
                  </a:cubicBezTo>
                  <a:cubicBezTo>
                    <a:pt x="7826" y="42621"/>
                    <a:pt x="7554" y="42768"/>
                    <a:pt x="7136" y="42768"/>
                  </a:cubicBezTo>
                  <a:cubicBezTo>
                    <a:pt x="6529" y="42768"/>
                    <a:pt x="5964" y="42810"/>
                    <a:pt x="5441" y="42454"/>
                  </a:cubicBezTo>
                  <a:cubicBezTo>
                    <a:pt x="5211" y="42308"/>
                    <a:pt x="5043" y="42140"/>
                    <a:pt x="5043" y="41889"/>
                  </a:cubicBezTo>
                  <a:cubicBezTo>
                    <a:pt x="5064" y="41073"/>
                    <a:pt x="4897" y="40257"/>
                    <a:pt x="5273" y="39504"/>
                  </a:cubicBezTo>
                  <a:cubicBezTo>
                    <a:pt x="5336" y="39420"/>
                    <a:pt x="5357" y="39316"/>
                    <a:pt x="5357" y="39253"/>
                  </a:cubicBezTo>
                  <a:cubicBezTo>
                    <a:pt x="5378" y="38228"/>
                    <a:pt x="5859" y="37328"/>
                    <a:pt x="6110" y="36365"/>
                  </a:cubicBezTo>
                  <a:cubicBezTo>
                    <a:pt x="6236" y="35947"/>
                    <a:pt x="6320" y="35528"/>
                    <a:pt x="6320" y="35089"/>
                  </a:cubicBezTo>
                  <a:cubicBezTo>
                    <a:pt x="6173" y="34754"/>
                    <a:pt x="6257" y="34378"/>
                    <a:pt x="6299" y="33938"/>
                  </a:cubicBezTo>
                  <a:close/>
                  <a:moveTo>
                    <a:pt x="32244" y="33854"/>
                  </a:moveTo>
                  <a:cubicBezTo>
                    <a:pt x="32600" y="33478"/>
                    <a:pt x="32934" y="33080"/>
                    <a:pt x="33290" y="32704"/>
                  </a:cubicBezTo>
                  <a:cubicBezTo>
                    <a:pt x="33771" y="32243"/>
                    <a:pt x="33981" y="31699"/>
                    <a:pt x="33981" y="31030"/>
                  </a:cubicBezTo>
                  <a:cubicBezTo>
                    <a:pt x="34002" y="30444"/>
                    <a:pt x="33876" y="29879"/>
                    <a:pt x="33771" y="29293"/>
                  </a:cubicBezTo>
                  <a:cubicBezTo>
                    <a:pt x="33646" y="28624"/>
                    <a:pt x="33227" y="28205"/>
                    <a:pt x="32830" y="27745"/>
                  </a:cubicBezTo>
                  <a:cubicBezTo>
                    <a:pt x="32558" y="27431"/>
                    <a:pt x="32223" y="27222"/>
                    <a:pt x="31930" y="26929"/>
                  </a:cubicBezTo>
                  <a:cubicBezTo>
                    <a:pt x="31595" y="26573"/>
                    <a:pt x="31240" y="26364"/>
                    <a:pt x="30717" y="26385"/>
                  </a:cubicBezTo>
                  <a:cubicBezTo>
                    <a:pt x="29733" y="26406"/>
                    <a:pt x="28771" y="26385"/>
                    <a:pt x="27829" y="26385"/>
                  </a:cubicBezTo>
                  <a:cubicBezTo>
                    <a:pt x="27599" y="26385"/>
                    <a:pt x="27327" y="26427"/>
                    <a:pt x="27097" y="26489"/>
                  </a:cubicBezTo>
                  <a:cubicBezTo>
                    <a:pt x="26699" y="26531"/>
                    <a:pt x="26323" y="26636"/>
                    <a:pt x="25925" y="26636"/>
                  </a:cubicBezTo>
                  <a:cubicBezTo>
                    <a:pt x="24586" y="26678"/>
                    <a:pt x="23247" y="26636"/>
                    <a:pt x="21908" y="26636"/>
                  </a:cubicBezTo>
                  <a:cubicBezTo>
                    <a:pt x="21238" y="26636"/>
                    <a:pt x="20548" y="26678"/>
                    <a:pt x="19899" y="26322"/>
                  </a:cubicBezTo>
                  <a:cubicBezTo>
                    <a:pt x="19732" y="26217"/>
                    <a:pt x="19481" y="26217"/>
                    <a:pt x="19271" y="26176"/>
                  </a:cubicBezTo>
                  <a:cubicBezTo>
                    <a:pt x="18330" y="25966"/>
                    <a:pt x="17409" y="25673"/>
                    <a:pt x="16635" y="25108"/>
                  </a:cubicBezTo>
                  <a:cubicBezTo>
                    <a:pt x="16363" y="24920"/>
                    <a:pt x="16112" y="24795"/>
                    <a:pt x="15819" y="24627"/>
                  </a:cubicBezTo>
                  <a:cubicBezTo>
                    <a:pt x="14856" y="24167"/>
                    <a:pt x="14208" y="23393"/>
                    <a:pt x="13831" y="22388"/>
                  </a:cubicBezTo>
                  <a:cubicBezTo>
                    <a:pt x="13789" y="22200"/>
                    <a:pt x="13706" y="22033"/>
                    <a:pt x="13664" y="21865"/>
                  </a:cubicBezTo>
                  <a:cubicBezTo>
                    <a:pt x="13371" y="20882"/>
                    <a:pt x="12994" y="19919"/>
                    <a:pt x="12764" y="18936"/>
                  </a:cubicBezTo>
                  <a:cubicBezTo>
                    <a:pt x="12450" y="17576"/>
                    <a:pt x="12011" y="16237"/>
                    <a:pt x="12116" y="14814"/>
                  </a:cubicBezTo>
                  <a:cubicBezTo>
                    <a:pt x="12136" y="14605"/>
                    <a:pt x="12053" y="14396"/>
                    <a:pt x="12032" y="14165"/>
                  </a:cubicBezTo>
                  <a:cubicBezTo>
                    <a:pt x="11739" y="12512"/>
                    <a:pt x="11467" y="10859"/>
                    <a:pt x="11132" y="9227"/>
                  </a:cubicBezTo>
                  <a:cubicBezTo>
                    <a:pt x="10965" y="8181"/>
                    <a:pt x="10818" y="7135"/>
                    <a:pt x="10274" y="6214"/>
                  </a:cubicBezTo>
                  <a:cubicBezTo>
                    <a:pt x="10170" y="6026"/>
                    <a:pt x="10149" y="5796"/>
                    <a:pt x="10086" y="5587"/>
                  </a:cubicBezTo>
                  <a:cubicBezTo>
                    <a:pt x="9981" y="5147"/>
                    <a:pt x="9856" y="4708"/>
                    <a:pt x="9751" y="4227"/>
                  </a:cubicBezTo>
                  <a:cubicBezTo>
                    <a:pt x="9542" y="3139"/>
                    <a:pt x="8956" y="2323"/>
                    <a:pt x="8077" y="1674"/>
                  </a:cubicBezTo>
                  <a:cubicBezTo>
                    <a:pt x="7973" y="1590"/>
                    <a:pt x="7868" y="1507"/>
                    <a:pt x="7805" y="1423"/>
                  </a:cubicBezTo>
                  <a:cubicBezTo>
                    <a:pt x="7450" y="1004"/>
                    <a:pt x="6989" y="879"/>
                    <a:pt x="6487" y="837"/>
                  </a:cubicBezTo>
                  <a:cubicBezTo>
                    <a:pt x="4688" y="649"/>
                    <a:pt x="2972" y="1067"/>
                    <a:pt x="1361" y="1820"/>
                  </a:cubicBezTo>
                  <a:cubicBezTo>
                    <a:pt x="1298" y="1841"/>
                    <a:pt x="1277" y="1904"/>
                    <a:pt x="1298" y="1904"/>
                  </a:cubicBezTo>
                  <a:cubicBezTo>
                    <a:pt x="1193" y="2239"/>
                    <a:pt x="1172" y="2553"/>
                    <a:pt x="1026" y="2741"/>
                  </a:cubicBezTo>
                  <a:cubicBezTo>
                    <a:pt x="817" y="2950"/>
                    <a:pt x="754" y="3139"/>
                    <a:pt x="754" y="3390"/>
                  </a:cubicBezTo>
                  <a:cubicBezTo>
                    <a:pt x="775" y="4436"/>
                    <a:pt x="775" y="5503"/>
                    <a:pt x="817" y="6549"/>
                  </a:cubicBezTo>
                  <a:cubicBezTo>
                    <a:pt x="817" y="6842"/>
                    <a:pt x="838" y="7114"/>
                    <a:pt x="921" y="7386"/>
                  </a:cubicBezTo>
                  <a:cubicBezTo>
                    <a:pt x="1068" y="7993"/>
                    <a:pt x="1131" y="8621"/>
                    <a:pt x="1131" y="9227"/>
                  </a:cubicBezTo>
                  <a:lnTo>
                    <a:pt x="1131" y="11194"/>
                  </a:lnTo>
                  <a:cubicBezTo>
                    <a:pt x="1131" y="11571"/>
                    <a:pt x="1193" y="11989"/>
                    <a:pt x="1235" y="12387"/>
                  </a:cubicBezTo>
                  <a:cubicBezTo>
                    <a:pt x="1277" y="12910"/>
                    <a:pt x="1361" y="13433"/>
                    <a:pt x="1382" y="13956"/>
                  </a:cubicBezTo>
                  <a:cubicBezTo>
                    <a:pt x="1444" y="14772"/>
                    <a:pt x="1382" y="15588"/>
                    <a:pt x="1465" y="16362"/>
                  </a:cubicBezTo>
                  <a:cubicBezTo>
                    <a:pt x="1591" y="17932"/>
                    <a:pt x="1779" y="19501"/>
                    <a:pt x="1716" y="21091"/>
                  </a:cubicBezTo>
                  <a:cubicBezTo>
                    <a:pt x="1716" y="21489"/>
                    <a:pt x="1716" y="21907"/>
                    <a:pt x="1821" y="22305"/>
                  </a:cubicBezTo>
                  <a:cubicBezTo>
                    <a:pt x="2156" y="23686"/>
                    <a:pt x="2491" y="25067"/>
                    <a:pt x="2846" y="26468"/>
                  </a:cubicBezTo>
                  <a:cubicBezTo>
                    <a:pt x="2951" y="26887"/>
                    <a:pt x="3139" y="27264"/>
                    <a:pt x="3369" y="27640"/>
                  </a:cubicBezTo>
                  <a:cubicBezTo>
                    <a:pt x="3641" y="28059"/>
                    <a:pt x="3725" y="28498"/>
                    <a:pt x="3893" y="28917"/>
                  </a:cubicBezTo>
                  <a:cubicBezTo>
                    <a:pt x="4081" y="29335"/>
                    <a:pt x="4374" y="29712"/>
                    <a:pt x="4604" y="30088"/>
                  </a:cubicBezTo>
                  <a:cubicBezTo>
                    <a:pt x="4625" y="30130"/>
                    <a:pt x="4625" y="30151"/>
                    <a:pt x="4625" y="30172"/>
                  </a:cubicBezTo>
                  <a:cubicBezTo>
                    <a:pt x="4792" y="30444"/>
                    <a:pt x="4918" y="30716"/>
                    <a:pt x="5106" y="30967"/>
                  </a:cubicBezTo>
                  <a:cubicBezTo>
                    <a:pt x="5817" y="31930"/>
                    <a:pt x="6654" y="32746"/>
                    <a:pt x="7533" y="33520"/>
                  </a:cubicBezTo>
                  <a:cubicBezTo>
                    <a:pt x="8140" y="34043"/>
                    <a:pt x="8872" y="34440"/>
                    <a:pt x="9709" y="34461"/>
                  </a:cubicBezTo>
                  <a:cubicBezTo>
                    <a:pt x="10044" y="34482"/>
                    <a:pt x="10379" y="34587"/>
                    <a:pt x="10672" y="34733"/>
                  </a:cubicBezTo>
                  <a:cubicBezTo>
                    <a:pt x="11174" y="34943"/>
                    <a:pt x="11655" y="35005"/>
                    <a:pt x="12220" y="35005"/>
                  </a:cubicBezTo>
                  <a:cubicBezTo>
                    <a:pt x="13810" y="34984"/>
                    <a:pt x="15380" y="34984"/>
                    <a:pt x="16970" y="34984"/>
                  </a:cubicBezTo>
                  <a:cubicBezTo>
                    <a:pt x="17325" y="34984"/>
                    <a:pt x="17660" y="34984"/>
                    <a:pt x="17995" y="34901"/>
                  </a:cubicBezTo>
                  <a:cubicBezTo>
                    <a:pt x="18539" y="34754"/>
                    <a:pt x="19104" y="34733"/>
                    <a:pt x="19648" y="34733"/>
                  </a:cubicBezTo>
                  <a:cubicBezTo>
                    <a:pt x="19878" y="34733"/>
                    <a:pt x="20150" y="34691"/>
                    <a:pt x="20380" y="34650"/>
                  </a:cubicBezTo>
                  <a:cubicBezTo>
                    <a:pt x="21322" y="34482"/>
                    <a:pt x="22284" y="34419"/>
                    <a:pt x="23247" y="34419"/>
                  </a:cubicBezTo>
                  <a:cubicBezTo>
                    <a:pt x="24963" y="34440"/>
                    <a:pt x="26678" y="34419"/>
                    <a:pt x="28373" y="34419"/>
                  </a:cubicBezTo>
                  <a:cubicBezTo>
                    <a:pt x="28729" y="34419"/>
                    <a:pt x="29064" y="34419"/>
                    <a:pt x="29398" y="34315"/>
                  </a:cubicBezTo>
                  <a:cubicBezTo>
                    <a:pt x="30298" y="34106"/>
                    <a:pt x="31240" y="33896"/>
                    <a:pt x="32244" y="33854"/>
                  </a:cubicBezTo>
                  <a:close/>
                  <a:moveTo>
                    <a:pt x="6906" y="34587"/>
                  </a:moveTo>
                  <a:cubicBezTo>
                    <a:pt x="6885" y="34943"/>
                    <a:pt x="6885" y="35152"/>
                    <a:pt x="6864" y="35361"/>
                  </a:cubicBezTo>
                  <a:cubicBezTo>
                    <a:pt x="6822" y="35696"/>
                    <a:pt x="6801" y="36031"/>
                    <a:pt x="6717" y="36344"/>
                  </a:cubicBezTo>
                  <a:cubicBezTo>
                    <a:pt x="6487" y="37370"/>
                    <a:pt x="6090" y="38353"/>
                    <a:pt x="6131" y="39441"/>
                  </a:cubicBezTo>
                  <a:cubicBezTo>
                    <a:pt x="6131" y="39504"/>
                    <a:pt x="6090" y="39608"/>
                    <a:pt x="6069" y="39692"/>
                  </a:cubicBezTo>
                  <a:cubicBezTo>
                    <a:pt x="5817" y="40236"/>
                    <a:pt x="5859" y="40822"/>
                    <a:pt x="5922" y="41366"/>
                  </a:cubicBezTo>
                  <a:cubicBezTo>
                    <a:pt x="5964" y="41429"/>
                    <a:pt x="5985" y="41471"/>
                    <a:pt x="6027" y="41471"/>
                  </a:cubicBezTo>
                  <a:cubicBezTo>
                    <a:pt x="6759" y="41952"/>
                    <a:pt x="6968" y="41910"/>
                    <a:pt x="7240" y="41136"/>
                  </a:cubicBezTo>
                  <a:cubicBezTo>
                    <a:pt x="7533" y="40341"/>
                    <a:pt x="7742" y="39525"/>
                    <a:pt x="7973" y="38751"/>
                  </a:cubicBezTo>
                  <a:cubicBezTo>
                    <a:pt x="8140" y="38228"/>
                    <a:pt x="8161" y="37621"/>
                    <a:pt x="8454" y="37181"/>
                  </a:cubicBezTo>
                  <a:cubicBezTo>
                    <a:pt x="8789" y="36637"/>
                    <a:pt x="8810" y="36114"/>
                    <a:pt x="8789" y="35507"/>
                  </a:cubicBezTo>
                  <a:cubicBezTo>
                    <a:pt x="8182" y="35256"/>
                    <a:pt x="7617" y="34963"/>
                    <a:pt x="6906" y="34587"/>
                  </a:cubicBezTo>
                  <a:close/>
                  <a:moveTo>
                    <a:pt x="29503" y="35612"/>
                  </a:moveTo>
                  <a:cubicBezTo>
                    <a:pt x="29524" y="35821"/>
                    <a:pt x="29524" y="36051"/>
                    <a:pt x="29608" y="36240"/>
                  </a:cubicBezTo>
                  <a:cubicBezTo>
                    <a:pt x="29775" y="36637"/>
                    <a:pt x="30026" y="36993"/>
                    <a:pt x="30131" y="37412"/>
                  </a:cubicBezTo>
                  <a:cubicBezTo>
                    <a:pt x="30235" y="37893"/>
                    <a:pt x="30424" y="38290"/>
                    <a:pt x="30654" y="38688"/>
                  </a:cubicBezTo>
                  <a:lnTo>
                    <a:pt x="30821" y="38939"/>
                  </a:lnTo>
                  <a:cubicBezTo>
                    <a:pt x="30863" y="39002"/>
                    <a:pt x="30947" y="39085"/>
                    <a:pt x="30947" y="39169"/>
                  </a:cubicBezTo>
                  <a:cubicBezTo>
                    <a:pt x="30926" y="39629"/>
                    <a:pt x="31282" y="39880"/>
                    <a:pt x="31491" y="40215"/>
                  </a:cubicBezTo>
                  <a:cubicBezTo>
                    <a:pt x="31784" y="40717"/>
                    <a:pt x="32223" y="40843"/>
                    <a:pt x="32767" y="40717"/>
                  </a:cubicBezTo>
                  <a:cubicBezTo>
                    <a:pt x="32809" y="40571"/>
                    <a:pt x="32830" y="40466"/>
                    <a:pt x="32851" y="40341"/>
                  </a:cubicBezTo>
                  <a:cubicBezTo>
                    <a:pt x="32955" y="39922"/>
                    <a:pt x="32662" y="39588"/>
                    <a:pt x="32600" y="39190"/>
                  </a:cubicBezTo>
                  <a:cubicBezTo>
                    <a:pt x="32453" y="38458"/>
                    <a:pt x="31972" y="37893"/>
                    <a:pt x="31826" y="37119"/>
                  </a:cubicBezTo>
                  <a:cubicBezTo>
                    <a:pt x="31826" y="37056"/>
                    <a:pt x="31721" y="36972"/>
                    <a:pt x="31679" y="36888"/>
                  </a:cubicBezTo>
                  <a:cubicBezTo>
                    <a:pt x="31595" y="36763"/>
                    <a:pt x="31512" y="36637"/>
                    <a:pt x="31491" y="36470"/>
                  </a:cubicBezTo>
                  <a:cubicBezTo>
                    <a:pt x="31344" y="36051"/>
                    <a:pt x="31198" y="35612"/>
                    <a:pt x="31051" y="35131"/>
                  </a:cubicBezTo>
                  <a:cubicBezTo>
                    <a:pt x="30528" y="35298"/>
                    <a:pt x="30005" y="35277"/>
                    <a:pt x="29503" y="356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6"/>
            <p:cNvSpPr/>
            <p:nvPr/>
          </p:nvSpPr>
          <p:spPr>
            <a:xfrm flipH="1">
              <a:off x="6431843" y="2496816"/>
              <a:ext cx="922679" cy="847756"/>
            </a:xfrm>
            <a:custGeom>
              <a:rect b="b" l="l" r="r" t="t"/>
              <a:pathLst>
                <a:path extrusionOk="0" h="26511" w="28854">
                  <a:moveTo>
                    <a:pt x="22242" y="23707"/>
                  </a:moveTo>
                  <a:cubicBezTo>
                    <a:pt x="22116" y="23812"/>
                    <a:pt x="22012" y="23895"/>
                    <a:pt x="21907" y="23958"/>
                  </a:cubicBezTo>
                  <a:cubicBezTo>
                    <a:pt x="20840" y="24628"/>
                    <a:pt x="19710" y="25088"/>
                    <a:pt x="18559" y="25569"/>
                  </a:cubicBezTo>
                  <a:cubicBezTo>
                    <a:pt x="18141" y="25737"/>
                    <a:pt x="17639" y="25778"/>
                    <a:pt x="17199" y="25883"/>
                  </a:cubicBezTo>
                  <a:cubicBezTo>
                    <a:pt x="14856" y="26427"/>
                    <a:pt x="12512" y="26511"/>
                    <a:pt x="10148" y="26427"/>
                  </a:cubicBezTo>
                  <a:cubicBezTo>
                    <a:pt x="9374" y="26406"/>
                    <a:pt x="8558" y="26155"/>
                    <a:pt x="7784" y="26030"/>
                  </a:cubicBezTo>
                  <a:cubicBezTo>
                    <a:pt x="7742" y="26030"/>
                    <a:pt x="7721" y="26030"/>
                    <a:pt x="7700" y="26009"/>
                  </a:cubicBezTo>
                  <a:cubicBezTo>
                    <a:pt x="7512" y="25841"/>
                    <a:pt x="7323" y="25632"/>
                    <a:pt x="7114" y="25590"/>
                  </a:cubicBezTo>
                  <a:cubicBezTo>
                    <a:pt x="6905" y="25527"/>
                    <a:pt x="6633" y="25716"/>
                    <a:pt x="6424" y="25674"/>
                  </a:cubicBezTo>
                  <a:cubicBezTo>
                    <a:pt x="5587" y="25423"/>
                    <a:pt x="4708" y="25318"/>
                    <a:pt x="4017" y="24753"/>
                  </a:cubicBezTo>
                  <a:cubicBezTo>
                    <a:pt x="3536" y="24356"/>
                    <a:pt x="3034" y="24000"/>
                    <a:pt x="2490" y="23602"/>
                  </a:cubicBezTo>
                  <a:cubicBezTo>
                    <a:pt x="2574" y="23289"/>
                    <a:pt x="2616" y="22975"/>
                    <a:pt x="2720" y="22682"/>
                  </a:cubicBezTo>
                  <a:cubicBezTo>
                    <a:pt x="2992" y="22033"/>
                    <a:pt x="3097" y="21385"/>
                    <a:pt x="2929" y="20673"/>
                  </a:cubicBezTo>
                  <a:cubicBezTo>
                    <a:pt x="2908" y="20589"/>
                    <a:pt x="2929" y="20485"/>
                    <a:pt x="2929" y="20380"/>
                  </a:cubicBezTo>
                  <a:cubicBezTo>
                    <a:pt x="3327" y="20192"/>
                    <a:pt x="3724" y="20296"/>
                    <a:pt x="4122" y="20276"/>
                  </a:cubicBezTo>
                  <a:cubicBezTo>
                    <a:pt x="4394" y="20255"/>
                    <a:pt x="4666" y="20276"/>
                    <a:pt x="4959" y="20255"/>
                  </a:cubicBezTo>
                  <a:cubicBezTo>
                    <a:pt x="5336" y="20234"/>
                    <a:pt x="5649" y="20045"/>
                    <a:pt x="5901" y="19732"/>
                  </a:cubicBezTo>
                  <a:cubicBezTo>
                    <a:pt x="5942" y="19648"/>
                    <a:pt x="5963" y="19501"/>
                    <a:pt x="5942" y="19397"/>
                  </a:cubicBezTo>
                  <a:cubicBezTo>
                    <a:pt x="5901" y="19292"/>
                    <a:pt x="5796" y="19208"/>
                    <a:pt x="5691" y="19188"/>
                  </a:cubicBezTo>
                  <a:cubicBezTo>
                    <a:pt x="5608" y="19146"/>
                    <a:pt x="5503" y="19146"/>
                    <a:pt x="5398" y="19188"/>
                  </a:cubicBezTo>
                  <a:cubicBezTo>
                    <a:pt x="4645" y="19355"/>
                    <a:pt x="3850" y="19229"/>
                    <a:pt x="3076" y="19229"/>
                  </a:cubicBezTo>
                  <a:cubicBezTo>
                    <a:pt x="2490" y="19229"/>
                    <a:pt x="1967" y="18999"/>
                    <a:pt x="1444" y="18811"/>
                  </a:cubicBezTo>
                  <a:cubicBezTo>
                    <a:pt x="1360" y="18790"/>
                    <a:pt x="1255" y="18727"/>
                    <a:pt x="1214" y="18644"/>
                  </a:cubicBezTo>
                  <a:cubicBezTo>
                    <a:pt x="628" y="17869"/>
                    <a:pt x="42" y="17116"/>
                    <a:pt x="42" y="16070"/>
                  </a:cubicBezTo>
                  <a:cubicBezTo>
                    <a:pt x="42" y="15568"/>
                    <a:pt x="63" y="15066"/>
                    <a:pt x="42" y="14563"/>
                  </a:cubicBezTo>
                  <a:cubicBezTo>
                    <a:pt x="0" y="14208"/>
                    <a:pt x="105" y="13894"/>
                    <a:pt x="419" y="13685"/>
                  </a:cubicBezTo>
                  <a:cubicBezTo>
                    <a:pt x="732" y="13454"/>
                    <a:pt x="1088" y="13182"/>
                    <a:pt x="1423" y="13036"/>
                  </a:cubicBezTo>
                  <a:cubicBezTo>
                    <a:pt x="1883" y="12827"/>
                    <a:pt x="2385" y="12827"/>
                    <a:pt x="2867" y="13036"/>
                  </a:cubicBezTo>
                  <a:cubicBezTo>
                    <a:pt x="3243" y="13203"/>
                    <a:pt x="3641" y="13392"/>
                    <a:pt x="4059" y="13559"/>
                  </a:cubicBezTo>
                  <a:cubicBezTo>
                    <a:pt x="4331" y="13664"/>
                    <a:pt x="4561" y="13789"/>
                    <a:pt x="4854" y="13873"/>
                  </a:cubicBezTo>
                  <a:cubicBezTo>
                    <a:pt x="5105" y="13915"/>
                    <a:pt x="5398" y="13894"/>
                    <a:pt x="5649" y="13915"/>
                  </a:cubicBezTo>
                  <a:cubicBezTo>
                    <a:pt x="5942" y="13915"/>
                    <a:pt x="6214" y="13936"/>
                    <a:pt x="6445" y="14124"/>
                  </a:cubicBezTo>
                  <a:cubicBezTo>
                    <a:pt x="7637" y="15086"/>
                    <a:pt x="9039" y="15024"/>
                    <a:pt x="10441" y="14814"/>
                  </a:cubicBezTo>
                  <a:cubicBezTo>
                    <a:pt x="10671" y="14773"/>
                    <a:pt x="10943" y="14647"/>
                    <a:pt x="11173" y="14668"/>
                  </a:cubicBezTo>
                  <a:cubicBezTo>
                    <a:pt x="11968" y="14752"/>
                    <a:pt x="12533" y="14333"/>
                    <a:pt x="13098" y="13873"/>
                  </a:cubicBezTo>
                  <a:cubicBezTo>
                    <a:pt x="13433" y="13580"/>
                    <a:pt x="13747" y="13308"/>
                    <a:pt x="14103" y="13057"/>
                  </a:cubicBezTo>
                  <a:cubicBezTo>
                    <a:pt x="14709" y="12576"/>
                    <a:pt x="14981" y="11927"/>
                    <a:pt x="15128" y="11216"/>
                  </a:cubicBezTo>
                  <a:cubicBezTo>
                    <a:pt x="15212" y="10776"/>
                    <a:pt x="15023" y="10358"/>
                    <a:pt x="14772" y="10023"/>
                  </a:cubicBezTo>
                  <a:cubicBezTo>
                    <a:pt x="14186" y="9291"/>
                    <a:pt x="13475" y="8663"/>
                    <a:pt x="12596" y="8328"/>
                  </a:cubicBezTo>
                  <a:cubicBezTo>
                    <a:pt x="11675" y="8014"/>
                    <a:pt x="10839" y="7533"/>
                    <a:pt x="10064" y="6989"/>
                  </a:cubicBezTo>
                  <a:cubicBezTo>
                    <a:pt x="10085" y="6926"/>
                    <a:pt x="10106" y="6864"/>
                    <a:pt x="10169" y="6864"/>
                  </a:cubicBezTo>
                  <a:cubicBezTo>
                    <a:pt x="11048" y="6864"/>
                    <a:pt x="11885" y="6654"/>
                    <a:pt x="12722" y="6487"/>
                  </a:cubicBezTo>
                  <a:cubicBezTo>
                    <a:pt x="13977" y="6257"/>
                    <a:pt x="15212" y="5985"/>
                    <a:pt x="16467" y="5755"/>
                  </a:cubicBezTo>
                  <a:cubicBezTo>
                    <a:pt x="16718" y="5713"/>
                    <a:pt x="16990" y="5608"/>
                    <a:pt x="17283" y="5524"/>
                  </a:cubicBezTo>
                  <a:cubicBezTo>
                    <a:pt x="18057" y="5315"/>
                    <a:pt x="18329" y="4353"/>
                    <a:pt x="18141" y="3788"/>
                  </a:cubicBezTo>
                  <a:cubicBezTo>
                    <a:pt x="18057" y="3579"/>
                    <a:pt x="17869" y="3348"/>
                    <a:pt x="17701" y="3223"/>
                  </a:cubicBezTo>
                  <a:cubicBezTo>
                    <a:pt x="17178" y="2846"/>
                    <a:pt x="16655" y="2428"/>
                    <a:pt x="16174" y="1988"/>
                  </a:cubicBezTo>
                  <a:cubicBezTo>
                    <a:pt x="15986" y="1842"/>
                    <a:pt x="15776" y="1695"/>
                    <a:pt x="15546" y="1591"/>
                  </a:cubicBezTo>
                  <a:cubicBezTo>
                    <a:pt x="14709" y="1235"/>
                    <a:pt x="13893" y="921"/>
                    <a:pt x="13056" y="586"/>
                  </a:cubicBezTo>
                  <a:cubicBezTo>
                    <a:pt x="12931" y="524"/>
                    <a:pt x="12784" y="482"/>
                    <a:pt x="12533" y="398"/>
                  </a:cubicBezTo>
                  <a:cubicBezTo>
                    <a:pt x="12722" y="273"/>
                    <a:pt x="12805" y="189"/>
                    <a:pt x="12910" y="168"/>
                  </a:cubicBezTo>
                  <a:cubicBezTo>
                    <a:pt x="13935" y="63"/>
                    <a:pt x="14940" y="1"/>
                    <a:pt x="15944" y="314"/>
                  </a:cubicBezTo>
                  <a:cubicBezTo>
                    <a:pt x="16655" y="524"/>
                    <a:pt x="17346" y="754"/>
                    <a:pt x="18036" y="1110"/>
                  </a:cubicBezTo>
                  <a:cubicBezTo>
                    <a:pt x="18873" y="1528"/>
                    <a:pt x="19731" y="1884"/>
                    <a:pt x="20547" y="2302"/>
                  </a:cubicBezTo>
                  <a:cubicBezTo>
                    <a:pt x="20945" y="2490"/>
                    <a:pt x="21300" y="2721"/>
                    <a:pt x="21677" y="2951"/>
                  </a:cubicBezTo>
                  <a:cubicBezTo>
                    <a:pt x="22619" y="3537"/>
                    <a:pt x="23414" y="4269"/>
                    <a:pt x="24041" y="5148"/>
                  </a:cubicBezTo>
                  <a:cubicBezTo>
                    <a:pt x="24125" y="5252"/>
                    <a:pt x="24209" y="5357"/>
                    <a:pt x="24292" y="5441"/>
                  </a:cubicBezTo>
                  <a:cubicBezTo>
                    <a:pt x="25904" y="7177"/>
                    <a:pt x="26971" y="9228"/>
                    <a:pt x="27912" y="11362"/>
                  </a:cubicBezTo>
                  <a:cubicBezTo>
                    <a:pt x="28289" y="12136"/>
                    <a:pt x="28540" y="12952"/>
                    <a:pt x="28686" y="13831"/>
                  </a:cubicBezTo>
                  <a:cubicBezTo>
                    <a:pt x="28854" y="15191"/>
                    <a:pt x="28686" y="16488"/>
                    <a:pt x="28331" y="17786"/>
                  </a:cubicBezTo>
                  <a:cubicBezTo>
                    <a:pt x="28080" y="18811"/>
                    <a:pt x="27494" y="19648"/>
                    <a:pt x="26908" y="20485"/>
                  </a:cubicBezTo>
                  <a:cubicBezTo>
                    <a:pt x="26636" y="20820"/>
                    <a:pt x="26322" y="21154"/>
                    <a:pt x="25966" y="21364"/>
                  </a:cubicBezTo>
                  <a:cubicBezTo>
                    <a:pt x="25234" y="21824"/>
                    <a:pt x="24439" y="22242"/>
                    <a:pt x="23665" y="22577"/>
                  </a:cubicBezTo>
                  <a:cubicBezTo>
                    <a:pt x="23037" y="22828"/>
                    <a:pt x="22326" y="22703"/>
                    <a:pt x="21635" y="22661"/>
                  </a:cubicBezTo>
                  <a:cubicBezTo>
                    <a:pt x="21426" y="22619"/>
                    <a:pt x="21217" y="22577"/>
                    <a:pt x="21007" y="22514"/>
                  </a:cubicBezTo>
                  <a:cubicBezTo>
                    <a:pt x="19710" y="22159"/>
                    <a:pt x="19731" y="22389"/>
                    <a:pt x="18852" y="21405"/>
                  </a:cubicBezTo>
                  <a:cubicBezTo>
                    <a:pt x="18685" y="21217"/>
                    <a:pt x="18476" y="21092"/>
                    <a:pt x="18266" y="20924"/>
                  </a:cubicBezTo>
                  <a:cubicBezTo>
                    <a:pt x="17722" y="20485"/>
                    <a:pt x="17137" y="20045"/>
                    <a:pt x="16760" y="19418"/>
                  </a:cubicBezTo>
                  <a:cubicBezTo>
                    <a:pt x="16613" y="19208"/>
                    <a:pt x="16446" y="19041"/>
                    <a:pt x="16258" y="18853"/>
                  </a:cubicBezTo>
                  <a:cubicBezTo>
                    <a:pt x="16132" y="18727"/>
                    <a:pt x="15839" y="18853"/>
                    <a:pt x="15839" y="19041"/>
                  </a:cubicBezTo>
                  <a:cubicBezTo>
                    <a:pt x="15839" y="19229"/>
                    <a:pt x="15839" y="19439"/>
                    <a:pt x="15944" y="19564"/>
                  </a:cubicBezTo>
                  <a:cubicBezTo>
                    <a:pt x="16341" y="20171"/>
                    <a:pt x="16697" y="20778"/>
                    <a:pt x="17283" y="21217"/>
                  </a:cubicBezTo>
                  <a:cubicBezTo>
                    <a:pt x="17848" y="21657"/>
                    <a:pt x="18350" y="22159"/>
                    <a:pt x="18873" y="22661"/>
                  </a:cubicBezTo>
                  <a:cubicBezTo>
                    <a:pt x="19124" y="22891"/>
                    <a:pt x="19396" y="23079"/>
                    <a:pt x="19752" y="23142"/>
                  </a:cubicBezTo>
                  <a:cubicBezTo>
                    <a:pt x="20484" y="23268"/>
                    <a:pt x="21321" y="23498"/>
                    <a:pt x="22242" y="23707"/>
                  </a:cubicBezTo>
                  <a:close/>
                  <a:moveTo>
                    <a:pt x="23497" y="12387"/>
                  </a:moveTo>
                  <a:lnTo>
                    <a:pt x="23497" y="12387"/>
                  </a:lnTo>
                  <a:cubicBezTo>
                    <a:pt x="23497" y="12157"/>
                    <a:pt x="23518" y="11927"/>
                    <a:pt x="23497" y="11718"/>
                  </a:cubicBezTo>
                  <a:cubicBezTo>
                    <a:pt x="23455" y="11362"/>
                    <a:pt x="23183" y="11174"/>
                    <a:pt x="22765" y="11153"/>
                  </a:cubicBezTo>
                  <a:cubicBezTo>
                    <a:pt x="22305" y="11153"/>
                    <a:pt x="22033" y="11299"/>
                    <a:pt x="21949" y="11718"/>
                  </a:cubicBezTo>
                  <a:cubicBezTo>
                    <a:pt x="21844" y="12283"/>
                    <a:pt x="22033" y="12764"/>
                    <a:pt x="22305" y="13203"/>
                  </a:cubicBezTo>
                  <a:cubicBezTo>
                    <a:pt x="22451" y="13475"/>
                    <a:pt x="22744" y="13580"/>
                    <a:pt x="22995" y="13496"/>
                  </a:cubicBezTo>
                  <a:cubicBezTo>
                    <a:pt x="23267" y="13454"/>
                    <a:pt x="23455" y="13203"/>
                    <a:pt x="23476" y="12890"/>
                  </a:cubicBezTo>
                  <a:cubicBezTo>
                    <a:pt x="23497" y="12743"/>
                    <a:pt x="23497" y="12555"/>
                    <a:pt x="23497" y="1238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6"/>
            <p:cNvSpPr/>
            <p:nvPr/>
          </p:nvSpPr>
          <p:spPr>
            <a:xfrm flipH="1">
              <a:off x="6803176" y="2254612"/>
              <a:ext cx="866494" cy="994948"/>
            </a:xfrm>
            <a:custGeom>
              <a:rect b="b" l="l" r="r" t="t"/>
              <a:pathLst>
                <a:path extrusionOk="0" h="31114" w="27097">
                  <a:moveTo>
                    <a:pt x="5294" y="18434"/>
                  </a:moveTo>
                  <a:cubicBezTo>
                    <a:pt x="5315" y="18183"/>
                    <a:pt x="5189" y="18015"/>
                    <a:pt x="4980" y="18015"/>
                  </a:cubicBezTo>
                  <a:cubicBezTo>
                    <a:pt x="4645" y="18015"/>
                    <a:pt x="4394" y="17827"/>
                    <a:pt x="4164" y="17660"/>
                  </a:cubicBezTo>
                  <a:cubicBezTo>
                    <a:pt x="3871" y="17409"/>
                    <a:pt x="3557" y="17241"/>
                    <a:pt x="3243" y="17032"/>
                  </a:cubicBezTo>
                  <a:cubicBezTo>
                    <a:pt x="3034" y="16886"/>
                    <a:pt x="2804" y="16781"/>
                    <a:pt x="2595" y="16655"/>
                  </a:cubicBezTo>
                  <a:cubicBezTo>
                    <a:pt x="1318" y="15944"/>
                    <a:pt x="1255" y="15902"/>
                    <a:pt x="419" y="14730"/>
                  </a:cubicBezTo>
                  <a:cubicBezTo>
                    <a:pt x="0" y="14124"/>
                    <a:pt x="42" y="13601"/>
                    <a:pt x="523" y="13057"/>
                  </a:cubicBezTo>
                  <a:cubicBezTo>
                    <a:pt x="774" y="12805"/>
                    <a:pt x="1004" y="12554"/>
                    <a:pt x="1193" y="12282"/>
                  </a:cubicBezTo>
                  <a:cubicBezTo>
                    <a:pt x="1402" y="12031"/>
                    <a:pt x="1653" y="11864"/>
                    <a:pt x="1967" y="11864"/>
                  </a:cubicBezTo>
                  <a:cubicBezTo>
                    <a:pt x="2616" y="11843"/>
                    <a:pt x="3285" y="11843"/>
                    <a:pt x="3934" y="11843"/>
                  </a:cubicBezTo>
                  <a:cubicBezTo>
                    <a:pt x="4248" y="11843"/>
                    <a:pt x="4436" y="12052"/>
                    <a:pt x="4666" y="12178"/>
                  </a:cubicBezTo>
                  <a:cubicBezTo>
                    <a:pt x="4896" y="12345"/>
                    <a:pt x="5126" y="12471"/>
                    <a:pt x="5440" y="12429"/>
                  </a:cubicBezTo>
                  <a:cubicBezTo>
                    <a:pt x="5629" y="12366"/>
                    <a:pt x="5817" y="12282"/>
                    <a:pt x="5838" y="12073"/>
                  </a:cubicBezTo>
                  <a:cubicBezTo>
                    <a:pt x="5838" y="11948"/>
                    <a:pt x="5817" y="11738"/>
                    <a:pt x="5733" y="11655"/>
                  </a:cubicBezTo>
                  <a:cubicBezTo>
                    <a:pt x="5022" y="11069"/>
                    <a:pt x="4540" y="10274"/>
                    <a:pt x="4017" y="9500"/>
                  </a:cubicBezTo>
                  <a:cubicBezTo>
                    <a:pt x="3808" y="9144"/>
                    <a:pt x="3704" y="8830"/>
                    <a:pt x="3724" y="8453"/>
                  </a:cubicBezTo>
                  <a:lnTo>
                    <a:pt x="3724" y="8160"/>
                  </a:lnTo>
                  <a:cubicBezTo>
                    <a:pt x="3599" y="7093"/>
                    <a:pt x="4080" y="6382"/>
                    <a:pt x="4959" y="5880"/>
                  </a:cubicBezTo>
                  <a:cubicBezTo>
                    <a:pt x="5231" y="5733"/>
                    <a:pt x="5503" y="5671"/>
                    <a:pt x="5838" y="5775"/>
                  </a:cubicBezTo>
                  <a:cubicBezTo>
                    <a:pt x="6591" y="6005"/>
                    <a:pt x="7198" y="6466"/>
                    <a:pt x="7637" y="7114"/>
                  </a:cubicBezTo>
                  <a:cubicBezTo>
                    <a:pt x="7909" y="7470"/>
                    <a:pt x="8202" y="7847"/>
                    <a:pt x="8432" y="8244"/>
                  </a:cubicBezTo>
                  <a:cubicBezTo>
                    <a:pt x="8558" y="8453"/>
                    <a:pt x="8642" y="8684"/>
                    <a:pt x="8893" y="8788"/>
                  </a:cubicBezTo>
                  <a:cubicBezTo>
                    <a:pt x="9081" y="8872"/>
                    <a:pt x="9144" y="8872"/>
                    <a:pt x="9688" y="8725"/>
                  </a:cubicBezTo>
                  <a:cubicBezTo>
                    <a:pt x="9688" y="8684"/>
                    <a:pt x="9709" y="8579"/>
                    <a:pt x="9688" y="8579"/>
                  </a:cubicBezTo>
                  <a:cubicBezTo>
                    <a:pt x="9290" y="8349"/>
                    <a:pt x="9186" y="7993"/>
                    <a:pt x="9186" y="7554"/>
                  </a:cubicBezTo>
                  <a:cubicBezTo>
                    <a:pt x="9165" y="6612"/>
                    <a:pt x="9416" y="5691"/>
                    <a:pt x="9709" y="4834"/>
                  </a:cubicBezTo>
                  <a:cubicBezTo>
                    <a:pt x="10315" y="3055"/>
                    <a:pt x="11362" y="1569"/>
                    <a:pt x="12931" y="523"/>
                  </a:cubicBezTo>
                  <a:cubicBezTo>
                    <a:pt x="13705" y="0"/>
                    <a:pt x="14061" y="126"/>
                    <a:pt x="14186" y="1046"/>
                  </a:cubicBezTo>
                  <a:cubicBezTo>
                    <a:pt x="14291" y="1779"/>
                    <a:pt x="14312" y="2511"/>
                    <a:pt x="14082" y="3243"/>
                  </a:cubicBezTo>
                  <a:cubicBezTo>
                    <a:pt x="13872" y="3892"/>
                    <a:pt x="13684" y="4541"/>
                    <a:pt x="13496" y="5210"/>
                  </a:cubicBezTo>
                  <a:cubicBezTo>
                    <a:pt x="13454" y="5378"/>
                    <a:pt x="13454" y="5566"/>
                    <a:pt x="13433" y="5754"/>
                  </a:cubicBezTo>
                  <a:cubicBezTo>
                    <a:pt x="13370" y="6068"/>
                    <a:pt x="13287" y="6361"/>
                    <a:pt x="13245" y="6675"/>
                  </a:cubicBezTo>
                  <a:cubicBezTo>
                    <a:pt x="13224" y="6842"/>
                    <a:pt x="13119" y="7093"/>
                    <a:pt x="13182" y="7198"/>
                  </a:cubicBezTo>
                  <a:cubicBezTo>
                    <a:pt x="13433" y="7533"/>
                    <a:pt x="13705" y="7847"/>
                    <a:pt x="14019" y="8098"/>
                  </a:cubicBezTo>
                  <a:cubicBezTo>
                    <a:pt x="14228" y="8265"/>
                    <a:pt x="14605" y="8035"/>
                    <a:pt x="14542" y="7784"/>
                  </a:cubicBezTo>
                  <a:cubicBezTo>
                    <a:pt x="14291" y="6821"/>
                    <a:pt x="14835" y="6173"/>
                    <a:pt x="15358" y="5440"/>
                  </a:cubicBezTo>
                  <a:cubicBezTo>
                    <a:pt x="16488" y="3850"/>
                    <a:pt x="17973" y="2699"/>
                    <a:pt x="19543" y="1611"/>
                  </a:cubicBezTo>
                  <a:cubicBezTo>
                    <a:pt x="20714" y="837"/>
                    <a:pt x="22116" y="565"/>
                    <a:pt x="23539" y="733"/>
                  </a:cubicBezTo>
                  <a:cubicBezTo>
                    <a:pt x="23853" y="753"/>
                    <a:pt x="24167" y="942"/>
                    <a:pt x="24334" y="1172"/>
                  </a:cubicBezTo>
                  <a:cubicBezTo>
                    <a:pt x="24753" y="1821"/>
                    <a:pt x="25004" y="2511"/>
                    <a:pt x="24627" y="3264"/>
                  </a:cubicBezTo>
                  <a:cubicBezTo>
                    <a:pt x="24376" y="3746"/>
                    <a:pt x="24146" y="4206"/>
                    <a:pt x="23874" y="4687"/>
                  </a:cubicBezTo>
                  <a:cubicBezTo>
                    <a:pt x="23769" y="4854"/>
                    <a:pt x="23644" y="5043"/>
                    <a:pt x="23518" y="5210"/>
                  </a:cubicBezTo>
                  <a:cubicBezTo>
                    <a:pt x="22995" y="5733"/>
                    <a:pt x="22472" y="6256"/>
                    <a:pt x="21949" y="6800"/>
                  </a:cubicBezTo>
                  <a:cubicBezTo>
                    <a:pt x="21740" y="7010"/>
                    <a:pt x="21530" y="7135"/>
                    <a:pt x="21238" y="7198"/>
                  </a:cubicBezTo>
                  <a:cubicBezTo>
                    <a:pt x="19731" y="7449"/>
                    <a:pt x="18392" y="8181"/>
                    <a:pt x="17053" y="8914"/>
                  </a:cubicBezTo>
                  <a:cubicBezTo>
                    <a:pt x="17032" y="8935"/>
                    <a:pt x="17011" y="8935"/>
                    <a:pt x="16969" y="8976"/>
                  </a:cubicBezTo>
                  <a:cubicBezTo>
                    <a:pt x="16404" y="9500"/>
                    <a:pt x="15714" y="9855"/>
                    <a:pt x="14981" y="10085"/>
                  </a:cubicBezTo>
                  <a:cubicBezTo>
                    <a:pt x="14919" y="10127"/>
                    <a:pt x="14877" y="10232"/>
                    <a:pt x="14814" y="10336"/>
                  </a:cubicBezTo>
                  <a:cubicBezTo>
                    <a:pt x="15065" y="10713"/>
                    <a:pt x="15463" y="10776"/>
                    <a:pt x="15860" y="10692"/>
                  </a:cubicBezTo>
                  <a:cubicBezTo>
                    <a:pt x="16551" y="10546"/>
                    <a:pt x="17241" y="10378"/>
                    <a:pt x="17911" y="10127"/>
                  </a:cubicBezTo>
                  <a:cubicBezTo>
                    <a:pt x="18601" y="9876"/>
                    <a:pt x="19250" y="9604"/>
                    <a:pt x="19857" y="9228"/>
                  </a:cubicBezTo>
                  <a:cubicBezTo>
                    <a:pt x="20631" y="8725"/>
                    <a:pt x="21426" y="8704"/>
                    <a:pt x="22263" y="8893"/>
                  </a:cubicBezTo>
                  <a:cubicBezTo>
                    <a:pt x="23309" y="9123"/>
                    <a:pt x="24251" y="9562"/>
                    <a:pt x="25192" y="10064"/>
                  </a:cubicBezTo>
                  <a:cubicBezTo>
                    <a:pt x="25339" y="10148"/>
                    <a:pt x="25485" y="10295"/>
                    <a:pt x="25611" y="10441"/>
                  </a:cubicBezTo>
                  <a:cubicBezTo>
                    <a:pt x="25966" y="10713"/>
                    <a:pt x="26322" y="11027"/>
                    <a:pt x="26678" y="11320"/>
                  </a:cubicBezTo>
                  <a:cubicBezTo>
                    <a:pt x="26866" y="11487"/>
                    <a:pt x="27096" y="11613"/>
                    <a:pt x="27054" y="11906"/>
                  </a:cubicBezTo>
                  <a:cubicBezTo>
                    <a:pt x="26992" y="12178"/>
                    <a:pt x="26740" y="12261"/>
                    <a:pt x="26489" y="12345"/>
                  </a:cubicBezTo>
                  <a:cubicBezTo>
                    <a:pt x="25924" y="12492"/>
                    <a:pt x="25339" y="12659"/>
                    <a:pt x="24774" y="12764"/>
                  </a:cubicBezTo>
                  <a:cubicBezTo>
                    <a:pt x="23769" y="12973"/>
                    <a:pt x="22765" y="13119"/>
                    <a:pt x="21761" y="13308"/>
                  </a:cubicBezTo>
                  <a:cubicBezTo>
                    <a:pt x="21112" y="13433"/>
                    <a:pt x="20484" y="13496"/>
                    <a:pt x="19836" y="13517"/>
                  </a:cubicBezTo>
                  <a:cubicBezTo>
                    <a:pt x="19229" y="13538"/>
                    <a:pt x="18601" y="13684"/>
                    <a:pt x="17994" y="13810"/>
                  </a:cubicBezTo>
                  <a:cubicBezTo>
                    <a:pt x="17639" y="13893"/>
                    <a:pt x="17492" y="14354"/>
                    <a:pt x="17785" y="14626"/>
                  </a:cubicBezTo>
                  <a:cubicBezTo>
                    <a:pt x="18015" y="14856"/>
                    <a:pt x="18308" y="15065"/>
                    <a:pt x="18622" y="15191"/>
                  </a:cubicBezTo>
                  <a:cubicBezTo>
                    <a:pt x="19271" y="15421"/>
                    <a:pt x="19857" y="15756"/>
                    <a:pt x="20463" y="16111"/>
                  </a:cubicBezTo>
                  <a:cubicBezTo>
                    <a:pt x="20924" y="16383"/>
                    <a:pt x="21447" y="16593"/>
                    <a:pt x="21970" y="16781"/>
                  </a:cubicBezTo>
                  <a:cubicBezTo>
                    <a:pt x="22702" y="17053"/>
                    <a:pt x="23246" y="17534"/>
                    <a:pt x="23748" y="18099"/>
                  </a:cubicBezTo>
                  <a:cubicBezTo>
                    <a:pt x="24020" y="18413"/>
                    <a:pt x="24062" y="18748"/>
                    <a:pt x="23874" y="19145"/>
                  </a:cubicBezTo>
                  <a:cubicBezTo>
                    <a:pt x="23707" y="19501"/>
                    <a:pt x="23518" y="19836"/>
                    <a:pt x="23142" y="20045"/>
                  </a:cubicBezTo>
                  <a:cubicBezTo>
                    <a:pt x="22828" y="20233"/>
                    <a:pt x="22577" y="20526"/>
                    <a:pt x="22284" y="20756"/>
                  </a:cubicBezTo>
                  <a:cubicBezTo>
                    <a:pt x="21928" y="21049"/>
                    <a:pt x="21551" y="21300"/>
                    <a:pt x="21028" y="21280"/>
                  </a:cubicBezTo>
                  <a:cubicBezTo>
                    <a:pt x="20798" y="21280"/>
                    <a:pt x="20526" y="21300"/>
                    <a:pt x="20296" y="21384"/>
                  </a:cubicBezTo>
                  <a:cubicBezTo>
                    <a:pt x="19626" y="21614"/>
                    <a:pt x="18936" y="21572"/>
                    <a:pt x="18266" y="21510"/>
                  </a:cubicBezTo>
                  <a:cubicBezTo>
                    <a:pt x="17555" y="21468"/>
                    <a:pt x="16948" y="21133"/>
                    <a:pt x="16530" y="20547"/>
                  </a:cubicBezTo>
                  <a:cubicBezTo>
                    <a:pt x="16111" y="19982"/>
                    <a:pt x="15651" y="19417"/>
                    <a:pt x="15379" y="18748"/>
                  </a:cubicBezTo>
                  <a:cubicBezTo>
                    <a:pt x="15337" y="18580"/>
                    <a:pt x="15149" y="18476"/>
                    <a:pt x="14981" y="18308"/>
                  </a:cubicBezTo>
                  <a:cubicBezTo>
                    <a:pt x="14542" y="19208"/>
                    <a:pt x="15086" y="19899"/>
                    <a:pt x="15337" y="20673"/>
                  </a:cubicBezTo>
                  <a:cubicBezTo>
                    <a:pt x="15128" y="20777"/>
                    <a:pt x="14940" y="20861"/>
                    <a:pt x="14772" y="20945"/>
                  </a:cubicBezTo>
                  <a:cubicBezTo>
                    <a:pt x="14186" y="20610"/>
                    <a:pt x="13600" y="20254"/>
                    <a:pt x="13035" y="19982"/>
                  </a:cubicBezTo>
                  <a:cubicBezTo>
                    <a:pt x="12324" y="19606"/>
                    <a:pt x="11613" y="19627"/>
                    <a:pt x="10880" y="19899"/>
                  </a:cubicBezTo>
                  <a:cubicBezTo>
                    <a:pt x="10253" y="20129"/>
                    <a:pt x="9730" y="20505"/>
                    <a:pt x="9290" y="20966"/>
                  </a:cubicBezTo>
                  <a:cubicBezTo>
                    <a:pt x="9060" y="21196"/>
                    <a:pt x="8914" y="21468"/>
                    <a:pt x="8914" y="21803"/>
                  </a:cubicBezTo>
                  <a:cubicBezTo>
                    <a:pt x="8914" y="22514"/>
                    <a:pt x="8893" y="23246"/>
                    <a:pt x="8914" y="23958"/>
                  </a:cubicBezTo>
                  <a:cubicBezTo>
                    <a:pt x="8955" y="24606"/>
                    <a:pt x="9206" y="25213"/>
                    <a:pt x="9604" y="25757"/>
                  </a:cubicBezTo>
                  <a:cubicBezTo>
                    <a:pt x="9939" y="26218"/>
                    <a:pt x="10253" y="26720"/>
                    <a:pt x="10650" y="27306"/>
                  </a:cubicBezTo>
                  <a:cubicBezTo>
                    <a:pt x="11069" y="27452"/>
                    <a:pt x="11592" y="27640"/>
                    <a:pt x="12157" y="27850"/>
                  </a:cubicBezTo>
                  <a:cubicBezTo>
                    <a:pt x="12157" y="28059"/>
                    <a:pt x="12219" y="28289"/>
                    <a:pt x="12199" y="28477"/>
                  </a:cubicBezTo>
                  <a:cubicBezTo>
                    <a:pt x="12115" y="29084"/>
                    <a:pt x="12010" y="29712"/>
                    <a:pt x="11885" y="30298"/>
                  </a:cubicBezTo>
                  <a:cubicBezTo>
                    <a:pt x="11822" y="30549"/>
                    <a:pt x="11675" y="30758"/>
                    <a:pt x="11508" y="30925"/>
                  </a:cubicBezTo>
                  <a:cubicBezTo>
                    <a:pt x="11424" y="31030"/>
                    <a:pt x="11215" y="31114"/>
                    <a:pt x="11110" y="31093"/>
                  </a:cubicBezTo>
                  <a:cubicBezTo>
                    <a:pt x="10755" y="30967"/>
                    <a:pt x="10357" y="30821"/>
                    <a:pt x="10148" y="30444"/>
                  </a:cubicBezTo>
                  <a:cubicBezTo>
                    <a:pt x="9897" y="29942"/>
                    <a:pt x="9541" y="29503"/>
                    <a:pt x="9269" y="29021"/>
                  </a:cubicBezTo>
                  <a:cubicBezTo>
                    <a:pt x="8997" y="28582"/>
                    <a:pt x="8746" y="28101"/>
                    <a:pt x="8474" y="27661"/>
                  </a:cubicBezTo>
                  <a:cubicBezTo>
                    <a:pt x="8390" y="27515"/>
                    <a:pt x="8286" y="27347"/>
                    <a:pt x="8223" y="27222"/>
                  </a:cubicBezTo>
                  <a:cubicBezTo>
                    <a:pt x="7909" y="27264"/>
                    <a:pt x="7721" y="27515"/>
                    <a:pt x="7846" y="27682"/>
                  </a:cubicBezTo>
                  <a:cubicBezTo>
                    <a:pt x="8265" y="28352"/>
                    <a:pt x="7951" y="28875"/>
                    <a:pt x="7637" y="29419"/>
                  </a:cubicBezTo>
                  <a:cubicBezTo>
                    <a:pt x="7428" y="29775"/>
                    <a:pt x="7198" y="30172"/>
                    <a:pt x="6968" y="30507"/>
                  </a:cubicBezTo>
                  <a:cubicBezTo>
                    <a:pt x="6675" y="30904"/>
                    <a:pt x="6361" y="30946"/>
                    <a:pt x="5921" y="30758"/>
                  </a:cubicBezTo>
                  <a:cubicBezTo>
                    <a:pt x="5398" y="30507"/>
                    <a:pt x="5189" y="30151"/>
                    <a:pt x="5189" y="29565"/>
                  </a:cubicBezTo>
                  <a:cubicBezTo>
                    <a:pt x="5189" y="28875"/>
                    <a:pt x="5252" y="28163"/>
                    <a:pt x="5419" y="27452"/>
                  </a:cubicBezTo>
                  <a:cubicBezTo>
                    <a:pt x="5566" y="26699"/>
                    <a:pt x="5754" y="25946"/>
                    <a:pt x="5921" y="25213"/>
                  </a:cubicBezTo>
                  <a:cubicBezTo>
                    <a:pt x="5963" y="25004"/>
                    <a:pt x="6068" y="24816"/>
                    <a:pt x="6152" y="24627"/>
                  </a:cubicBezTo>
                  <a:cubicBezTo>
                    <a:pt x="5817" y="24397"/>
                    <a:pt x="5670" y="24334"/>
                    <a:pt x="5524" y="24523"/>
                  </a:cubicBezTo>
                  <a:cubicBezTo>
                    <a:pt x="5336" y="24732"/>
                    <a:pt x="5210" y="24962"/>
                    <a:pt x="5022" y="25276"/>
                  </a:cubicBezTo>
                  <a:cubicBezTo>
                    <a:pt x="4478" y="25360"/>
                    <a:pt x="3871" y="25422"/>
                    <a:pt x="3264" y="25129"/>
                  </a:cubicBezTo>
                  <a:cubicBezTo>
                    <a:pt x="3139" y="25067"/>
                    <a:pt x="2950" y="25025"/>
                    <a:pt x="2825" y="25025"/>
                  </a:cubicBezTo>
                  <a:cubicBezTo>
                    <a:pt x="2281" y="25046"/>
                    <a:pt x="1988" y="24648"/>
                    <a:pt x="1737" y="24293"/>
                  </a:cubicBezTo>
                  <a:cubicBezTo>
                    <a:pt x="1653" y="24209"/>
                    <a:pt x="1632" y="24062"/>
                    <a:pt x="1653" y="23958"/>
                  </a:cubicBezTo>
                  <a:cubicBezTo>
                    <a:pt x="1758" y="23539"/>
                    <a:pt x="1779" y="23121"/>
                    <a:pt x="1946" y="22702"/>
                  </a:cubicBezTo>
                  <a:cubicBezTo>
                    <a:pt x="2302" y="21677"/>
                    <a:pt x="2929" y="20882"/>
                    <a:pt x="3724" y="20129"/>
                  </a:cubicBezTo>
                  <a:cubicBezTo>
                    <a:pt x="4185" y="19480"/>
                    <a:pt x="4666" y="18852"/>
                    <a:pt x="5294" y="1843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6"/>
            <p:cNvSpPr/>
            <p:nvPr/>
          </p:nvSpPr>
          <p:spPr>
            <a:xfrm flipH="1">
              <a:off x="6666009" y="3361958"/>
              <a:ext cx="536646" cy="545344"/>
            </a:xfrm>
            <a:custGeom>
              <a:rect b="b" l="l" r="r" t="t"/>
              <a:pathLst>
                <a:path extrusionOk="0" h="17054" w="16782">
                  <a:moveTo>
                    <a:pt x="2470" y="1"/>
                  </a:moveTo>
                  <a:cubicBezTo>
                    <a:pt x="2867" y="43"/>
                    <a:pt x="3139" y="84"/>
                    <a:pt x="3411" y="147"/>
                  </a:cubicBezTo>
                  <a:cubicBezTo>
                    <a:pt x="5357" y="649"/>
                    <a:pt x="7303" y="545"/>
                    <a:pt x="9249" y="357"/>
                  </a:cubicBezTo>
                  <a:cubicBezTo>
                    <a:pt x="9835" y="315"/>
                    <a:pt x="10442" y="294"/>
                    <a:pt x="11069" y="231"/>
                  </a:cubicBezTo>
                  <a:cubicBezTo>
                    <a:pt x="11111" y="440"/>
                    <a:pt x="11195" y="629"/>
                    <a:pt x="11174" y="775"/>
                  </a:cubicBezTo>
                  <a:cubicBezTo>
                    <a:pt x="11111" y="1298"/>
                    <a:pt x="11279" y="1779"/>
                    <a:pt x="11488" y="2219"/>
                  </a:cubicBezTo>
                  <a:cubicBezTo>
                    <a:pt x="11969" y="3223"/>
                    <a:pt x="12178" y="4311"/>
                    <a:pt x="12534" y="5420"/>
                  </a:cubicBezTo>
                  <a:cubicBezTo>
                    <a:pt x="12157" y="5525"/>
                    <a:pt x="11948" y="5315"/>
                    <a:pt x="11718" y="5211"/>
                  </a:cubicBezTo>
                  <a:cubicBezTo>
                    <a:pt x="11132" y="4918"/>
                    <a:pt x="10567" y="4604"/>
                    <a:pt x="9981" y="4311"/>
                  </a:cubicBezTo>
                  <a:cubicBezTo>
                    <a:pt x="9877" y="4269"/>
                    <a:pt x="9751" y="4269"/>
                    <a:pt x="9626" y="4227"/>
                  </a:cubicBezTo>
                  <a:cubicBezTo>
                    <a:pt x="9521" y="4227"/>
                    <a:pt x="9395" y="4416"/>
                    <a:pt x="9437" y="4499"/>
                  </a:cubicBezTo>
                  <a:cubicBezTo>
                    <a:pt x="9521" y="4625"/>
                    <a:pt x="9605" y="4792"/>
                    <a:pt x="9709" y="4855"/>
                  </a:cubicBezTo>
                  <a:cubicBezTo>
                    <a:pt x="10546" y="5525"/>
                    <a:pt x="11341" y="6173"/>
                    <a:pt x="12429" y="6424"/>
                  </a:cubicBezTo>
                  <a:cubicBezTo>
                    <a:pt x="12555" y="6466"/>
                    <a:pt x="12660" y="6508"/>
                    <a:pt x="12785" y="6529"/>
                  </a:cubicBezTo>
                  <a:cubicBezTo>
                    <a:pt x="12848" y="6696"/>
                    <a:pt x="12911" y="6822"/>
                    <a:pt x="12952" y="6989"/>
                  </a:cubicBezTo>
                  <a:cubicBezTo>
                    <a:pt x="13099" y="7952"/>
                    <a:pt x="13496" y="8810"/>
                    <a:pt x="13957" y="9668"/>
                  </a:cubicBezTo>
                  <a:cubicBezTo>
                    <a:pt x="14166" y="10086"/>
                    <a:pt x="14417" y="10484"/>
                    <a:pt x="14647" y="10902"/>
                  </a:cubicBezTo>
                  <a:cubicBezTo>
                    <a:pt x="14731" y="11028"/>
                    <a:pt x="14794" y="11174"/>
                    <a:pt x="14857" y="11320"/>
                  </a:cubicBezTo>
                  <a:cubicBezTo>
                    <a:pt x="15003" y="11802"/>
                    <a:pt x="15149" y="12283"/>
                    <a:pt x="15359" y="12701"/>
                  </a:cubicBezTo>
                  <a:cubicBezTo>
                    <a:pt x="15526" y="13120"/>
                    <a:pt x="15924" y="13413"/>
                    <a:pt x="16091" y="13894"/>
                  </a:cubicBezTo>
                  <a:cubicBezTo>
                    <a:pt x="16237" y="14313"/>
                    <a:pt x="16551" y="14689"/>
                    <a:pt x="16781" y="15087"/>
                  </a:cubicBezTo>
                  <a:cubicBezTo>
                    <a:pt x="16635" y="15296"/>
                    <a:pt x="16468" y="15484"/>
                    <a:pt x="16321" y="15694"/>
                  </a:cubicBezTo>
                  <a:cubicBezTo>
                    <a:pt x="15714" y="15735"/>
                    <a:pt x="15108" y="15840"/>
                    <a:pt x="14543" y="16091"/>
                  </a:cubicBezTo>
                  <a:cubicBezTo>
                    <a:pt x="14250" y="16217"/>
                    <a:pt x="13852" y="16154"/>
                    <a:pt x="13517" y="16154"/>
                  </a:cubicBezTo>
                  <a:cubicBezTo>
                    <a:pt x="12534" y="16133"/>
                    <a:pt x="11530" y="16154"/>
                    <a:pt x="10567" y="16426"/>
                  </a:cubicBezTo>
                  <a:cubicBezTo>
                    <a:pt x="10546" y="16426"/>
                    <a:pt x="10504" y="16447"/>
                    <a:pt x="10463" y="16447"/>
                  </a:cubicBezTo>
                  <a:cubicBezTo>
                    <a:pt x="9144" y="16363"/>
                    <a:pt x="7868" y="16719"/>
                    <a:pt x="6550" y="16740"/>
                  </a:cubicBezTo>
                  <a:cubicBezTo>
                    <a:pt x="6257" y="16740"/>
                    <a:pt x="5922" y="16740"/>
                    <a:pt x="5650" y="16823"/>
                  </a:cubicBezTo>
                  <a:cubicBezTo>
                    <a:pt x="4918" y="17033"/>
                    <a:pt x="4185" y="17054"/>
                    <a:pt x="3411" y="17033"/>
                  </a:cubicBezTo>
                  <a:lnTo>
                    <a:pt x="1382" y="17033"/>
                  </a:lnTo>
                  <a:cubicBezTo>
                    <a:pt x="1172" y="17033"/>
                    <a:pt x="942" y="17033"/>
                    <a:pt x="733" y="16991"/>
                  </a:cubicBezTo>
                  <a:cubicBezTo>
                    <a:pt x="210" y="16928"/>
                    <a:pt x="22" y="16740"/>
                    <a:pt x="22" y="16196"/>
                  </a:cubicBezTo>
                  <a:cubicBezTo>
                    <a:pt x="1" y="14522"/>
                    <a:pt x="1" y="12848"/>
                    <a:pt x="22" y="11174"/>
                  </a:cubicBezTo>
                  <a:cubicBezTo>
                    <a:pt x="22" y="10797"/>
                    <a:pt x="105" y="10442"/>
                    <a:pt x="210" y="10065"/>
                  </a:cubicBezTo>
                  <a:cubicBezTo>
                    <a:pt x="649" y="8077"/>
                    <a:pt x="1047" y="6069"/>
                    <a:pt x="1298" y="4018"/>
                  </a:cubicBezTo>
                  <a:cubicBezTo>
                    <a:pt x="1319" y="3746"/>
                    <a:pt x="1382" y="3453"/>
                    <a:pt x="1486" y="3223"/>
                  </a:cubicBezTo>
                  <a:cubicBezTo>
                    <a:pt x="1863" y="2386"/>
                    <a:pt x="2072" y="1507"/>
                    <a:pt x="2219" y="629"/>
                  </a:cubicBezTo>
                  <a:cubicBezTo>
                    <a:pt x="2281" y="440"/>
                    <a:pt x="2386" y="231"/>
                    <a:pt x="24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6"/>
            <p:cNvSpPr/>
            <p:nvPr/>
          </p:nvSpPr>
          <p:spPr>
            <a:xfrm flipH="1">
              <a:off x="5908563" y="3072906"/>
              <a:ext cx="461723" cy="720645"/>
            </a:xfrm>
            <a:custGeom>
              <a:rect b="b" l="l" r="r" t="t"/>
              <a:pathLst>
                <a:path extrusionOk="0" h="22536" w="14439">
                  <a:moveTo>
                    <a:pt x="2470" y="7701"/>
                  </a:moveTo>
                  <a:cubicBezTo>
                    <a:pt x="2616" y="7659"/>
                    <a:pt x="2658" y="7659"/>
                    <a:pt x="2721" y="7617"/>
                  </a:cubicBezTo>
                  <a:cubicBezTo>
                    <a:pt x="3621" y="7324"/>
                    <a:pt x="4520" y="6968"/>
                    <a:pt x="5148" y="6173"/>
                  </a:cubicBezTo>
                  <a:cubicBezTo>
                    <a:pt x="6550" y="5169"/>
                    <a:pt x="7889" y="4039"/>
                    <a:pt x="9374" y="3139"/>
                  </a:cubicBezTo>
                  <a:cubicBezTo>
                    <a:pt x="10002" y="2763"/>
                    <a:pt x="10609" y="2302"/>
                    <a:pt x="11195" y="1842"/>
                  </a:cubicBezTo>
                  <a:cubicBezTo>
                    <a:pt x="12095" y="1089"/>
                    <a:pt x="13224" y="691"/>
                    <a:pt x="14229" y="1"/>
                  </a:cubicBezTo>
                  <a:cubicBezTo>
                    <a:pt x="14438" y="252"/>
                    <a:pt x="14396" y="482"/>
                    <a:pt x="14333" y="670"/>
                  </a:cubicBezTo>
                  <a:cubicBezTo>
                    <a:pt x="14124" y="1193"/>
                    <a:pt x="14082" y="1758"/>
                    <a:pt x="14061" y="2302"/>
                  </a:cubicBezTo>
                  <a:cubicBezTo>
                    <a:pt x="14020" y="2825"/>
                    <a:pt x="13873" y="3349"/>
                    <a:pt x="13810" y="3872"/>
                  </a:cubicBezTo>
                  <a:cubicBezTo>
                    <a:pt x="13643" y="5085"/>
                    <a:pt x="13371" y="6257"/>
                    <a:pt x="13036" y="7450"/>
                  </a:cubicBezTo>
                  <a:cubicBezTo>
                    <a:pt x="12869" y="8056"/>
                    <a:pt x="12806" y="8726"/>
                    <a:pt x="12722" y="9375"/>
                  </a:cubicBezTo>
                  <a:cubicBezTo>
                    <a:pt x="12450" y="11572"/>
                    <a:pt x="12157" y="13748"/>
                    <a:pt x="11885" y="15945"/>
                  </a:cubicBezTo>
                  <a:cubicBezTo>
                    <a:pt x="11885" y="15986"/>
                    <a:pt x="11864" y="16070"/>
                    <a:pt x="11843" y="16154"/>
                  </a:cubicBezTo>
                  <a:cubicBezTo>
                    <a:pt x="11467" y="16384"/>
                    <a:pt x="11111" y="16677"/>
                    <a:pt x="10630" y="16761"/>
                  </a:cubicBezTo>
                  <a:cubicBezTo>
                    <a:pt x="10421" y="16782"/>
                    <a:pt x="10191" y="16991"/>
                    <a:pt x="10044" y="17137"/>
                  </a:cubicBezTo>
                  <a:cubicBezTo>
                    <a:pt x="9772" y="17409"/>
                    <a:pt x="9458" y="17618"/>
                    <a:pt x="9102" y="17723"/>
                  </a:cubicBezTo>
                  <a:cubicBezTo>
                    <a:pt x="8935" y="17765"/>
                    <a:pt x="8789" y="17828"/>
                    <a:pt x="8684" y="17932"/>
                  </a:cubicBezTo>
                  <a:cubicBezTo>
                    <a:pt x="8307" y="18330"/>
                    <a:pt x="7805" y="18497"/>
                    <a:pt x="7324" y="18686"/>
                  </a:cubicBezTo>
                  <a:cubicBezTo>
                    <a:pt x="6926" y="18853"/>
                    <a:pt x="6508" y="19020"/>
                    <a:pt x="6173" y="19292"/>
                  </a:cubicBezTo>
                  <a:cubicBezTo>
                    <a:pt x="5545" y="19711"/>
                    <a:pt x="4855" y="20004"/>
                    <a:pt x="4185" y="20318"/>
                  </a:cubicBezTo>
                  <a:cubicBezTo>
                    <a:pt x="3788" y="20485"/>
                    <a:pt x="3411" y="20694"/>
                    <a:pt x="3035" y="20883"/>
                  </a:cubicBezTo>
                  <a:cubicBezTo>
                    <a:pt x="2742" y="21008"/>
                    <a:pt x="2470" y="21155"/>
                    <a:pt x="2198" y="21301"/>
                  </a:cubicBezTo>
                  <a:cubicBezTo>
                    <a:pt x="1947" y="21427"/>
                    <a:pt x="1696" y="21531"/>
                    <a:pt x="1486" y="21720"/>
                  </a:cubicBezTo>
                  <a:cubicBezTo>
                    <a:pt x="1089" y="22096"/>
                    <a:pt x="628" y="22326"/>
                    <a:pt x="43" y="22536"/>
                  </a:cubicBezTo>
                  <a:cubicBezTo>
                    <a:pt x="43" y="22326"/>
                    <a:pt x="1" y="22138"/>
                    <a:pt x="43" y="21992"/>
                  </a:cubicBezTo>
                  <a:cubicBezTo>
                    <a:pt x="670" y="20004"/>
                    <a:pt x="963" y="17932"/>
                    <a:pt x="1319" y="15882"/>
                  </a:cubicBezTo>
                  <a:cubicBezTo>
                    <a:pt x="1382" y="15526"/>
                    <a:pt x="1486" y="15149"/>
                    <a:pt x="1570" y="14794"/>
                  </a:cubicBezTo>
                  <a:cubicBezTo>
                    <a:pt x="1926" y="14668"/>
                    <a:pt x="2240" y="14564"/>
                    <a:pt x="2574" y="14459"/>
                  </a:cubicBezTo>
                  <a:cubicBezTo>
                    <a:pt x="2972" y="14794"/>
                    <a:pt x="3390" y="15003"/>
                    <a:pt x="3913" y="15045"/>
                  </a:cubicBezTo>
                  <a:cubicBezTo>
                    <a:pt x="4353" y="15108"/>
                    <a:pt x="4813" y="15296"/>
                    <a:pt x="5253" y="15422"/>
                  </a:cubicBezTo>
                  <a:cubicBezTo>
                    <a:pt x="5713" y="15568"/>
                    <a:pt x="6173" y="15568"/>
                    <a:pt x="6613" y="15442"/>
                  </a:cubicBezTo>
                  <a:cubicBezTo>
                    <a:pt x="6717" y="15422"/>
                    <a:pt x="6864" y="15233"/>
                    <a:pt x="6864" y="15129"/>
                  </a:cubicBezTo>
                  <a:cubicBezTo>
                    <a:pt x="6864" y="15024"/>
                    <a:pt x="6717" y="14898"/>
                    <a:pt x="6613" y="14794"/>
                  </a:cubicBezTo>
                  <a:cubicBezTo>
                    <a:pt x="6592" y="14773"/>
                    <a:pt x="6508" y="14731"/>
                    <a:pt x="6424" y="14731"/>
                  </a:cubicBezTo>
                  <a:cubicBezTo>
                    <a:pt x="5755" y="14794"/>
                    <a:pt x="5190" y="14375"/>
                    <a:pt x="4332" y="14292"/>
                  </a:cubicBezTo>
                  <a:cubicBezTo>
                    <a:pt x="4960" y="13999"/>
                    <a:pt x="5399" y="13789"/>
                    <a:pt x="5922" y="13789"/>
                  </a:cubicBezTo>
                  <a:cubicBezTo>
                    <a:pt x="6236" y="13789"/>
                    <a:pt x="6508" y="13727"/>
                    <a:pt x="6634" y="13434"/>
                  </a:cubicBezTo>
                  <a:cubicBezTo>
                    <a:pt x="6696" y="13329"/>
                    <a:pt x="6696" y="13120"/>
                    <a:pt x="6613" y="13015"/>
                  </a:cubicBezTo>
                  <a:cubicBezTo>
                    <a:pt x="6592" y="12932"/>
                    <a:pt x="6382" y="12890"/>
                    <a:pt x="6299" y="12911"/>
                  </a:cubicBezTo>
                  <a:cubicBezTo>
                    <a:pt x="5755" y="13120"/>
                    <a:pt x="5127" y="13015"/>
                    <a:pt x="4604" y="13329"/>
                  </a:cubicBezTo>
                  <a:cubicBezTo>
                    <a:pt x="4541" y="13350"/>
                    <a:pt x="4437" y="13266"/>
                    <a:pt x="4332" y="13245"/>
                  </a:cubicBezTo>
                  <a:cubicBezTo>
                    <a:pt x="4541" y="12701"/>
                    <a:pt x="4834" y="12262"/>
                    <a:pt x="5399" y="12011"/>
                  </a:cubicBezTo>
                  <a:cubicBezTo>
                    <a:pt x="5713" y="11885"/>
                    <a:pt x="6006" y="11676"/>
                    <a:pt x="6278" y="11488"/>
                  </a:cubicBezTo>
                  <a:cubicBezTo>
                    <a:pt x="6403" y="11425"/>
                    <a:pt x="6487" y="11237"/>
                    <a:pt x="6382" y="11111"/>
                  </a:cubicBezTo>
                  <a:cubicBezTo>
                    <a:pt x="6299" y="11007"/>
                    <a:pt x="6131" y="10902"/>
                    <a:pt x="6006" y="10860"/>
                  </a:cubicBezTo>
                  <a:cubicBezTo>
                    <a:pt x="5880" y="10839"/>
                    <a:pt x="5713" y="10944"/>
                    <a:pt x="5587" y="11007"/>
                  </a:cubicBezTo>
                  <a:cubicBezTo>
                    <a:pt x="5232" y="11174"/>
                    <a:pt x="4876" y="11383"/>
                    <a:pt x="4520" y="11530"/>
                  </a:cubicBezTo>
                  <a:cubicBezTo>
                    <a:pt x="4185" y="11655"/>
                    <a:pt x="3976" y="11906"/>
                    <a:pt x="3767" y="12199"/>
                  </a:cubicBezTo>
                  <a:cubicBezTo>
                    <a:pt x="3390" y="12722"/>
                    <a:pt x="2846" y="13036"/>
                    <a:pt x="2323" y="13350"/>
                  </a:cubicBezTo>
                  <a:cubicBezTo>
                    <a:pt x="2219" y="13413"/>
                    <a:pt x="2093" y="13413"/>
                    <a:pt x="1905" y="13434"/>
                  </a:cubicBezTo>
                  <a:cubicBezTo>
                    <a:pt x="1884" y="13245"/>
                    <a:pt x="1842" y="13120"/>
                    <a:pt x="1884" y="12953"/>
                  </a:cubicBezTo>
                  <a:cubicBezTo>
                    <a:pt x="1905" y="12618"/>
                    <a:pt x="1947" y="12283"/>
                    <a:pt x="1988" y="11948"/>
                  </a:cubicBezTo>
                  <a:cubicBezTo>
                    <a:pt x="2030" y="11048"/>
                    <a:pt x="2093" y="10128"/>
                    <a:pt x="2114" y="9249"/>
                  </a:cubicBezTo>
                  <a:cubicBezTo>
                    <a:pt x="2135" y="8433"/>
                    <a:pt x="2114" y="8433"/>
                    <a:pt x="2470" y="770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6"/>
            <p:cNvSpPr/>
            <p:nvPr/>
          </p:nvSpPr>
          <p:spPr>
            <a:xfrm flipH="1">
              <a:off x="6579700" y="3893246"/>
              <a:ext cx="572109" cy="202737"/>
            </a:xfrm>
            <a:custGeom>
              <a:rect b="b" l="l" r="r" t="t"/>
              <a:pathLst>
                <a:path extrusionOk="0" h="6340" w="17891">
                  <a:moveTo>
                    <a:pt x="85" y="1486"/>
                  </a:moveTo>
                  <a:cubicBezTo>
                    <a:pt x="231" y="1465"/>
                    <a:pt x="419" y="1423"/>
                    <a:pt x="587" y="1423"/>
                  </a:cubicBezTo>
                  <a:cubicBezTo>
                    <a:pt x="1235" y="1423"/>
                    <a:pt x="1884" y="1465"/>
                    <a:pt x="2533" y="1423"/>
                  </a:cubicBezTo>
                  <a:cubicBezTo>
                    <a:pt x="3035" y="1402"/>
                    <a:pt x="3537" y="1318"/>
                    <a:pt x="3997" y="1276"/>
                  </a:cubicBezTo>
                  <a:cubicBezTo>
                    <a:pt x="4207" y="1256"/>
                    <a:pt x="4416" y="1193"/>
                    <a:pt x="4667" y="1193"/>
                  </a:cubicBezTo>
                  <a:cubicBezTo>
                    <a:pt x="5462" y="1214"/>
                    <a:pt x="6257" y="1004"/>
                    <a:pt x="7052" y="963"/>
                  </a:cubicBezTo>
                  <a:cubicBezTo>
                    <a:pt x="8329" y="879"/>
                    <a:pt x="9605" y="732"/>
                    <a:pt x="10860" y="649"/>
                  </a:cubicBezTo>
                  <a:cubicBezTo>
                    <a:pt x="11028" y="628"/>
                    <a:pt x="11216" y="628"/>
                    <a:pt x="11404" y="649"/>
                  </a:cubicBezTo>
                  <a:cubicBezTo>
                    <a:pt x="12639" y="753"/>
                    <a:pt x="13915" y="356"/>
                    <a:pt x="14940" y="0"/>
                  </a:cubicBezTo>
                  <a:cubicBezTo>
                    <a:pt x="15589" y="147"/>
                    <a:pt x="16196" y="481"/>
                    <a:pt x="16865" y="565"/>
                  </a:cubicBezTo>
                  <a:cubicBezTo>
                    <a:pt x="17221" y="586"/>
                    <a:pt x="17577" y="795"/>
                    <a:pt x="17891" y="1151"/>
                  </a:cubicBezTo>
                  <a:lnTo>
                    <a:pt x="17891" y="3494"/>
                  </a:lnTo>
                  <a:cubicBezTo>
                    <a:pt x="17891" y="3725"/>
                    <a:pt x="17786" y="3913"/>
                    <a:pt x="17577" y="4017"/>
                  </a:cubicBezTo>
                  <a:cubicBezTo>
                    <a:pt x="17368" y="4143"/>
                    <a:pt x="17137" y="4227"/>
                    <a:pt x="16907" y="4331"/>
                  </a:cubicBezTo>
                  <a:cubicBezTo>
                    <a:pt x="16740" y="4415"/>
                    <a:pt x="16510" y="4415"/>
                    <a:pt x="16384" y="4541"/>
                  </a:cubicBezTo>
                  <a:cubicBezTo>
                    <a:pt x="15987" y="4917"/>
                    <a:pt x="15505" y="5147"/>
                    <a:pt x="14982" y="5231"/>
                  </a:cubicBezTo>
                  <a:cubicBezTo>
                    <a:pt x="14857" y="5252"/>
                    <a:pt x="14752" y="5294"/>
                    <a:pt x="14647" y="5378"/>
                  </a:cubicBezTo>
                  <a:cubicBezTo>
                    <a:pt x="13455" y="6173"/>
                    <a:pt x="12137" y="6340"/>
                    <a:pt x="10756" y="6340"/>
                  </a:cubicBezTo>
                  <a:cubicBezTo>
                    <a:pt x="9919" y="6340"/>
                    <a:pt x="9082" y="6340"/>
                    <a:pt x="8245" y="6319"/>
                  </a:cubicBezTo>
                  <a:cubicBezTo>
                    <a:pt x="7743" y="6298"/>
                    <a:pt x="7241" y="6214"/>
                    <a:pt x="6780" y="6173"/>
                  </a:cubicBezTo>
                  <a:cubicBezTo>
                    <a:pt x="6592" y="6131"/>
                    <a:pt x="6404" y="6089"/>
                    <a:pt x="6236" y="6089"/>
                  </a:cubicBezTo>
                  <a:cubicBezTo>
                    <a:pt x="5462" y="6131"/>
                    <a:pt x="4772" y="5901"/>
                    <a:pt x="4060" y="5670"/>
                  </a:cubicBezTo>
                  <a:cubicBezTo>
                    <a:pt x="3642" y="5503"/>
                    <a:pt x="3244" y="5357"/>
                    <a:pt x="2847" y="5189"/>
                  </a:cubicBezTo>
                  <a:cubicBezTo>
                    <a:pt x="1235" y="4624"/>
                    <a:pt x="419" y="3369"/>
                    <a:pt x="43" y="1758"/>
                  </a:cubicBezTo>
                  <a:cubicBezTo>
                    <a:pt x="1" y="1674"/>
                    <a:pt x="64" y="1590"/>
                    <a:pt x="85" y="14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6"/>
            <p:cNvSpPr/>
            <p:nvPr/>
          </p:nvSpPr>
          <p:spPr>
            <a:xfrm flipH="1">
              <a:off x="5954067" y="2927052"/>
              <a:ext cx="419545" cy="599546"/>
            </a:xfrm>
            <a:custGeom>
              <a:rect b="b" l="l" r="r" t="t"/>
              <a:pathLst>
                <a:path extrusionOk="0" h="18749" w="13120">
                  <a:moveTo>
                    <a:pt x="13119" y="3704"/>
                  </a:moveTo>
                  <a:cubicBezTo>
                    <a:pt x="12575" y="4185"/>
                    <a:pt x="11968" y="4520"/>
                    <a:pt x="11320" y="4729"/>
                  </a:cubicBezTo>
                  <a:cubicBezTo>
                    <a:pt x="10357" y="5043"/>
                    <a:pt x="9437" y="5482"/>
                    <a:pt x="8537" y="6006"/>
                  </a:cubicBezTo>
                  <a:cubicBezTo>
                    <a:pt x="7177" y="6822"/>
                    <a:pt x="5817" y="7638"/>
                    <a:pt x="4520" y="8516"/>
                  </a:cubicBezTo>
                  <a:cubicBezTo>
                    <a:pt x="4352" y="8621"/>
                    <a:pt x="4206" y="8747"/>
                    <a:pt x="4038" y="8809"/>
                  </a:cubicBezTo>
                  <a:cubicBezTo>
                    <a:pt x="3557" y="8935"/>
                    <a:pt x="3160" y="9207"/>
                    <a:pt x="2783" y="9563"/>
                  </a:cubicBezTo>
                  <a:cubicBezTo>
                    <a:pt x="2574" y="9772"/>
                    <a:pt x="2260" y="9876"/>
                    <a:pt x="2009" y="10044"/>
                  </a:cubicBezTo>
                  <a:cubicBezTo>
                    <a:pt x="1883" y="10127"/>
                    <a:pt x="1716" y="10148"/>
                    <a:pt x="1590" y="10211"/>
                  </a:cubicBezTo>
                  <a:cubicBezTo>
                    <a:pt x="1172" y="10441"/>
                    <a:pt x="1151" y="10651"/>
                    <a:pt x="1528" y="11048"/>
                  </a:cubicBezTo>
                  <a:cubicBezTo>
                    <a:pt x="1402" y="11571"/>
                    <a:pt x="1528" y="12157"/>
                    <a:pt x="1214" y="12680"/>
                  </a:cubicBezTo>
                  <a:cubicBezTo>
                    <a:pt x="1151" y="12785"/>
                    <a:pt x="1256" y="13015"/>
                    <a:pt x="1276" y="13203"/>
                  </a:cubicBezTo>
                  <a:cubicBezTo>
                    <a:pt x="1297" y="13392"/>
                    <a:pt x="1423" y="13538"/>
                    <a:pt x="1423" y="13726"/>
                  </a:cubicBezTo>
                  <a:cubicBezTo>
                    <a:pt x="1423" y="15337"/>
                    <a:pt x="1214" y="16949"/>
                    <a:pt x="879" y="18539"/>
                  </a:cubicBezTo>
                  <a:cubicBezTo>
                    <a:pt x="649" y="18622"/>
                    <a:pt x="419" y="18664"/>
                    <a:pt x="209" y="18748"/>
                  </a:cubicBezTo>
                  <a:cubicBezTo>
                    <a:pt x="126" y="18643"/>
                    <a:pt x="63" y="18622"/>
                    <a:pt x="63" y="18560"/>
                  </a:cubicBezTo>
                  <a:cubicBezTo>
                    <a:pt x="0" y="17911"/>
                    <a:pt x="42" y="17262"/>
                    <a:pt x="209" y="16635"/>
                  </a:cubicBezTo>
                  <a:cubicBezTo>
                    <a:pt x="251" y="16446"/>
                    <a:pt x="335" y="16258"/>
                    <a:pt x="314" y="16070"/>
                  </a:cubicBezTo>
                  <a:cubicBezTo>
                    <a:pt x="230" y="15128"/>
                    <a:pt x="523" y="14229"/>
                    <a:pt x="732" y="13329"/>
                  </a:cubicBezTo>
                  <a:cubicBezTo>
                    <a:pt x="963" y="12345"/>
                    <a:pt x="858" y="11362"/>
                    <a:pt x="879" y="10379"/>
                  </a:cubicBezTo>
                  <a:lnTo>
                    <a:pt x="879" y="10065"/>
                  </a:lnTo>
                  <a:cubicBezTo>
                    <a:pt x="1004" y="9939"/>
                    <a:pt x="1151" y="9772"/>
                    <a:pt x="1297" y="9625"/>
                  </a:cubicBezTo>
                  <a:cubicBezTo>
                    <a:pt x="1465" y="9437"/>
                    <a:pt x="1486" y="9165"/>
                    <a:pt x="1360" y="9019"/>
                  </a:cubicBezTo>
                  <a:cubicBezTo>
                    <a:pt x="963" y="8600"/>
                    <a:pt x="1067" y="8182"/>
                    <a:pt x="1193" y="7742"/>
                  </a:cubicBezTo>
                  <a:cubicBezTo>
                    <a:pt x="1276" y="7512"/>
                    <a:pt x="1318" y="7261"/>
                    <a:pt x="1256" y="7031"/>
                  </a:cubicBezTo>
                  <a:cubicBezTo>
                    <a:pt x="1193" y="6905"/>
                    <a:pt x="1256" y="6738"/>
                    <a:pt x="1256" y="6591"/>
                  </a:cubicBezTo>
                  <a:cubicBezTo>
                    <a:pt x="1256" y="6298"/>
                    <a:pt x="1318" y="6006"/>
                    <a:pt x="1256" y="5775"/>
                  </a:cubicBezTo>
                  <a:cubicBezTo>
                    <a:pt x="1088" y="5273"/>
                    <a:pt x="1109" y="4813"/>
                    <a:pt x="1109" y="4311"/>
                  </a:cubicBezTo>
                  <a:lnTo>
                    <a:pt x="1109" y="1256"/>
                  </a:lnTo>
                  <a:lnTo>
                    <a:pt x="1109" y="440"/>
                  </a:lnTo>
                  <a:cubicBezTo>
                    <a:pt x="1360" y="293"/>
                    <a:pt x="1569" y="126"/>
                    <a:pt x="1779" y="0"/>
                  </a:cubicBezTo>
                  <a:cubicBezTo>
                    <a:pt x="1841" y="21"/>
                    <a:pt x="1946" y="21"/>
                    <a:pt x="2030" y="84"/>
                  </a:cubicBezTo>
                  <a:cubicBezTo>
                    <a:pt x="2427" y="252"/>
                    <a:pt x="2825" y="461"/>
                    <a:pt x="3201" y="649"/>
                  </a:cubicBezTo>
                  <a:cubicBezTo>
                    <a:pt x="3348" y="712"/>
                    <a:pt x="3515" y="775"/>
                    <a:pt x="3662" y="754"/>
                  </a:cubicBezTo>
                  <a:cubicBezTo>
                    <a:pt x="4143" y="649"/>
                    <a:pt x="4582" y="858"/>
                    <a:pt x="4959" y="1151"/>
                  </a:cubicBezTo>
                  <a:cubicBezTo>
                    <a:pt x="5398" y="1486"/>
                    <a:pt x="5921" y="1549"/>
                    <a:pt x="6445" y="1549"/>
                  </a:cubicBezTo>
                  <a:cubicBezTo>
                    <a:pt x="6989" y="1549"/>
                    <a:pt x="7491" y="1674"/>
                    <a:pt x="7972" y="1905"/>
                  </a:cubicBezTo>
                  <a:cubicBezTo>
                    <a:pt x="8495" y="2177"/>
                    <a:pt x="9039" y="2344"/>
                    <a:pt x="9604" y="2511"/>
                  </a:cubicBezTo>
                  <a:cubicBezTo>
                    <a:pt x="10525" y="2741"/>
                    <a:pt x="11445" y="3055"/>
                    <a:pt x="12387" y="3327"/>
                  </a:cubicBezTo>
                  <a:cubicBezTo>
                    <a:pt x="12617" y="3327"/>
                    <a:pt x="12889" y="3453"/>
                    <a:pt x="13119" y="370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6"/>
            <p:cNvSpPr/>
            <p:nvPr/>
          </p:nvSpPr>
          <p:spPr>
            <a:xfrm flipH="1">
              <a:off x="5971461" y="2860154"/>
              <a:ext cx="349962" cy="148567"/>
            </a:xfrm>
            <a:custGeom>
              <a:rect b="b" l="l" r="r" t="t"/>
              <a:pathLst>
                <a:path extrusionOk="0" h="4646" w="10944">
                  <a:moveTo>
                    <a:pt x="0" y="1025"/>
                  </a:moveTo>
                  <a:lnTo>
                    <a:pt x="0" y="84"/>
                  </a:lnTo>
                  <a:cubicBezTo>
                    <a:pt x="795" y="126"/>
                    <a:pt x="1548" y="0"/>
                    <a:pt x="2260" y="314"/>
                  </a:cubicBezTo>
                  <a:cubicBezTo>
                    <a:pt x="3725" y="314"/>
                    <a:pt x="4959" y="1172"/>
                    <a:pt x="6319" y="1548"/>
                  </a:cubicBezTo>
                  <a:cubicBezTo>
                    <a:pt x="6340" y="1548"/>
                    <a:pt x="6361" y="1569"/>
                    <a:pt x="6382" y="1590"/>
                  </a:cubicBezTo>
                  <a:cubicBezTo>
                    <a:pt x="7428" y="2260"/>
                    <a:pt x="8579" y="2720"/>
                    <a:pt x="9709" y="3243"/>
                  </a:cubicBezTo>
                  <a:cubicBezTo>
                    <a:pt x="10462" y="3599"/>
                    <a:pt x="10587" y="3704"/>
                    <a:pt x="10943" y="4436"/>
                  </a:cubicBezTo>
                  <a:cubicBezTo>
                    <a:pt x="10839" y="4645"/>
                    <a:pt x="10671" y="4499"/>
                    <a:pt x="10546" y="4457"/>
                  </a:cubicBezTo>
                  <a:cubicBezTo>
                    <a:pt x="9583" y="4206"/>
                    <a:pt x="8642" y="3934"/>
                    <a:pt x="7658" y="3683"/>
                  </a:cubicBezTo>
                  <a:cubicBezTo>
                    <a:pt x="7449" y="3641"/>
                    <a:pt x="7261" y="3578"/>
                    <a:pt x="7072" y="3473"/>
                  </a:cubicBezTo>
                  <a:cubicBezTo>
                    <a:pt x="6340" y="3055"/>
                    <a:pt x="5524" y="2846"/>
                    <a:pt x="4708" y="2657"/>
                  </a:cubicBezTo>
                  <a:cubicBezTo>
                    <a:pt x="4059" y="2511"/>
                    <a:pt x="3369" y="2344"/>
                    <a:pt x="2783" y="2030"/>
                  </a:cubicBezTo>
                  <a:cubicBezTo>
                    <a:pt x="2637" y="1946"/>
                    <a:pt x="2490" y="1883"/>
                    <a:pt x="2323" y="1904"/>
                  </a:cubicBezTo>
                  <a:cubicBezTo>
                    <a:pt x="1423" y="1925"/>
                    <a:pt x="795" y="1360"/>
                    <a:pt x="0" y="10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6"/>
            <p:cNvSpPr/>
            <p:nvPr/>
          </p:nvSpPr>
          <p:spPr>
            <a:xfrm flipH="1">
              <a:off x="6045073" y="3115053"/>
              <a:ext cx="264326" cy="180705"/>
            </a:xfrm>
            <a:custGeom>
              <a:rect b="b" l="l" r="r" t="t"/>
              <a:pathLst>
                <a:path extrusionOk="0" h="5651" w="8266">
                  <a:moveTo>
                    <a:pt x="8266" y="1"/>
                  </a:moveTo>
                  <a:cubicBezTo>
                    <a:pt x="8035" y="440"/>
                    <a:pt x="7659" y="712"/>
                    <a:pt x="7303" y="943"/>
                  </a:cubicBezTo>
                  <a:cubicBezTo>
                    <a:pt x="5776" y="1779"/>
                    <a:pt x="4437" y="2930"/>
                    <a:pt x="3056" y="3956"/>
                  </a:cubicBezTo>
                  <a:cubicBezTo>
                    <a:pt x="2846" y="4102"/>
                    <a:pt x="2637" y="4248"/>
                    <a:pt x="2491" y="4416"/>
                  </a:cubicBezTo>
                  <a:cubicBezTo>
                    <a:pt x="1968" y="5106"/>
                    <a:pt x="1172" y="5337"/>
                    <a:pt x="440" y="5629"/>
                  </a:cubicBezTo>
                  <a:cubicBezTo>
                    <a:pt x="398" y="5650"/>
                    <a:pt x="336" y="5609"/>
                    <a:pt x="210" y="5609"/>
                  </a:cubicBezTo>
                  <a:cubicBezTo>
                    <a:pt x="147" y="5399"/>
                    <a:pt x="84" y="5148"/>
                    <a:pt x="1" y="4897"/>
                  </a:cubicBezTo>
                  <a:cubicBezTo>
                    <a:pt x="147" y="4813"/>
                    <a:pt x="252" y="4709"/>
                    <a:pt x="398" y="4667"/>
                  </a:cubicBezTo>
                  <a:cubicBezTo>
                    <a:pt x="1256" y="4186"/>
                    <a:pt x="2093" y="3663"/>
                    <a:pt x="2930" y="3160"/>
                  </a:cubicBezTo>
                  <a:cubicBezTo>
                    <a:pt x="4499" y="2261"/>
                    <a:pt x="6048" y="1256"/>
                    <a:pt x="7575" y="294"/>
                  </a:cubicBezTo>
                  <a:cubicBezTo>
                    <a:pt x="7805" y="147"/>
                    <a:pt x="8035" y="106"/>
                    <a:pt x="82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6"/>
            <p:cNvSpPr/>
            <p:nvPr/>
          </p:nvSpPr>
          <p:spPr>
            <a:xfrm flipH="1">
              <a:off x="6166172" y="4308069"/>
              <a:ext cx="149239" cy="45536"/>
            </a:xfrm>
            <a:custGeom>
              <a:rect b="b" l="l" r="r" t="t"/>
              <a:pathLst>
                <a:path extrusionOk="0" h="1424" w="4667">
                  <a:moveTo>
                    <a:pt x="0" y="963"/>
                  </a:moveTo>
                  <a:lnTo>
                    <a:pt x="0" y="126"/>
                  </a:lnTo>
                  <a:cubicBezTo>
                    <a:pt x="189" y="105"/>
                    <a:pt x="377" y="64"/>
                    <a:pt x="544" y="64"/>
                  </a:cubicBezTo>
                  <a:cubicBezTo>
                    <a:pt x="1005" y="64"/>
                    <a:pt x="1423" y="126"/>
                    <a:pt x="1863" y="105"/>
                  </a:cubicBezTo>
                  <a:cubicBezTo>
                    <a:pt x="2909" y="1"/>
                    <a:pt x="3767" y="440"/>
                    <a:pt x="4666" y="984"/>
                  </a:cubicBezTo>
                  <a:cubicBezTo>
                    <a:pt x="4415" y="1319"/>
                    <a:pt x="4081" y="1382"/>
                    <a:pt x="3746" y="1403"/>
                  </a:cubicBezTo>
                  <a:cubicBezTo>
                    <a:pt x="2825" y="1424"/>
                    <a:pt x="1884" y="1403"/>
                    <a:pt x="963" y="1403"/>
                  </a:cubicBezTo>
                  <a:cubicBezTo>
                    <a:pt x="607" y="1382"/>
                    <a:pt x="293" y="1214"/>
                    <a:pt x="0" y="96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6"/>
            <p:cNvSpPr/>
            <p:nvPr/>
          </p:nvSpPr>
          <p:spPr>
            <a:xfrm flipH="1">
              <a:off x="6005571" y="2923695"/>
              <a:ext cx="6747" cy="6076"/>
            </a:xfrm>
            <a:custGeom>
              <a:rect b="b" l="l" r="r" t="t"/>
              <a:pathLst>
                <a:path extrusionOk="0" h="190" w="211">
                  <a:moveTo>
                    <a:pt x="22" y="1"/>
                  </a:moveTo>
                  <a:cubicBezTo>
                    <a:pt x="43" y="1"/>
                    <a:pt x="64" y="1"/>
                    <a:pt x="105" y="22"/>
                  </a:cubicBezTo>
                  <a:cubicBezTo>
                    <a:pt x="147" y="43"/>
                    <a:pt x="168" y="105"/>
                    <a:pt x="210" y="126"/>
                  </a:cubicBezTo>
                  <a:cubicBezTo>
                    <a:pt x="64" y="189"/>
                    <a:pt x="1" y="147"/>
                    <a:pt x="22" y="1"/>
                  </a:cubicBezTo>
                  <a:cubicBezTo>
                    <a:pt x="43" y="1"/>
                    <a:pt x="22" y="1"/>
                    <a:pt x="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6"/>
            <p:cNvSpPr/>
            <p:nvPr/>
          </p:nvSpPr>
          <p:spPr>
            <a:xfrm flipH="1">
              <a:off x="5923975" y="2793223"/>
              <a:ext cx="412190" cy="208781"/>
            </a:xfrm>
            <a:custGeom>
              <a:rect b="b" l="l" r="r" t="t"/>
              <a:pathLst>
                <a:path extrusionOk="0" h="6529" w="12890">
                  <a:moveTo>
                    <a:pt x="12450" y="5357"/>
                  </a:moveTo>
                  <a:cubicBezTo>
                    <a:pt x="11781" y="4918"/>
                    <a:pt x="11404" y="4185"/>
                    <a:pt x="10735" y="3746"/>
                  </a:cubicBezTo>
                  <a:cubicBezTo>
                    <a:pt x="9960" y="3160"/>
                    <a:pt x="9103" y="2721"/>
                    <a:pt x="8266" y="2240"/>
                  </a:cubicBezTo>
                  <a:cubicBezTo>
                    <a:pt x="6864" y="1465"/>
                    <a:pt x="5211" y="1"/>
                    <a:pt x="3537" y="105"/>
                  </a:cubicBezTo>
                  <a:cubicBezTo>
                    <a:pt x="3160" y="126"/>
                    <a:pt x="3035" y="712"/>
                    <a:pt x="3411" y="775"/>
                  </a:cubicBezTo>
                  <a:cubicBezTo>
                    <a:pt x="4834" y="1089"/>
                    <a:pt x="6090" y="2135"/>
                    <a:pt x="7324" y="2951"/>
                  </a:cubicBezTo>
                  <a:lnTo>
                    <a:pt x="6843" y="2721"/>
                  </a:lnTo>
                  <a:cubicBezTo>
                    <a:pt x="5776" y="2219"/>
                    <a:pt x="4646" y="1884"/>
                    <a:pt x="3558" y="1486"/>
                  </a:cubicBezTo>
                  <a:cubicBezTo>
                    <a:pt x="2595" y="1152"/>
                    <a:pt x="1591" y="859"/>
                    <a:pt x="566" y="775"/>
                  </a:cubicBezTo>
                  <a:cubicBezTo>
                    <a:pt x="105" y="733"/>
                    <a:pt x="1" y="1507"/>
                    <a:pt x="461" y="1591"/>
                  </a:cubicBezTo>
                  <a:cubicBezTo>
                    <a:pt x="1319" y="1716"/>
                    <a:pt x="2219" y="2030"/>
                    <a:pt x="3035" y="2386"/>
                  </a:cubicBezTo>
                  <a:cubicBezTo>
                    <a:pt x="4123" y="2825"/>
                    <a:pt x="5253" y="3160"/>
                    <a:pt x="6320" y="3683"/>
                  </a:cubicBezTo>
                  <a:cubicBezTo>
                    <a:pt x="7157" y="4081"/>
                    <a:pt x="7868" y="4646"/>
                    <a:pt x="8684" y="5106"/>
                  </a:cubicBezTo>
                  <a:cubicBezTo>
                    <a:pt x="9333" y="5462"/>
                    <a:pt x="10191" y="6257"/>
                    <a:pt x="10965" y="6278"/>
                  </a:cubicBezTo>
                  <a:cubicBezTo>
                    <a:pt x="11111" y="6278"/>
                    <a:pt x="11320" y="6110"/>
                    <a:pt x="11320" y="5964"/>
                  </a:cubicBezTo>
                  <a:cubicBezTo>
                    <a:pt x="11488" y="6152"/>
                    <a:pt x="11655" y="6299"/>
                    <a:pt x="11885" y="6424"/>
                  </a:cubicBezTo>
                  <a:lnTo>
                    <a:pt x="11885" y="6424"/>
                  </a:lnTo>
                  <a:cubicBezTo>
                    <a:pt x="11969" y="6487"/>
                    <a:pt x="12074" y="6508"/>
                    <a:pt x="12178" y="6529"/>
                  </a:cubicBezTo>
                  <a:cubicBezTo>
                    <a:pt x="12785" y="6508"/>
                    <a:pt x="12890" y="5650"/>
                    <a:pt x="12450" y="535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6"/>
            <p:cNvSpPr/>
            <p:nvPr/>
          </p:nvSpPr>
          <p:spPr>
            <a:xfrm flipH="1">
              <a:off x="6708149" y="2940068"/>
              <a:ext cx="296431" cy="250352"/>
            </a:xfrm>
            <a:custGeom>
              <a:rect b="b" l="l" r="r" t="t"/>
              <a:pathLst>
                <a:path extrusionOk="0" h="7829" w="9270">
                  <a:moveTo>
                    <a:pt x="5486" y="1"/>
                  </a:moveTo>
                  <a:cubicBezTo>
                    <a:pt x="5271" y="1"/>
                    <a:pt x="5053" y="19"/>
                    <a:pt x="4833" y="54"/>
                  </a:cubicBezTo>
                  <a:lnTo>
                    <a:pt x="4436" y="54"/>
                  </a:lnTo>
                  <a:cubicBezTo>
                    <a:pt x="2741" y="117"/>
                    <a:pt x="1130" y="1079"/>
                    <a:pt x="523" y="2732"/>
                  </a:cubicBezTo>
                  <a:cubicBezTo>
                    <a:pt x="0" y="4197"/>
                    <a:pt x="628" y="6080"/>
                    <a:pt x="1758" y="7105"/>
                  </a:cubicBezTo>
                  <a:cubicBezTo>
                    <a:pt x="2323" y="7623"/>
                    <a:pt x="3023" y="7829"/>
                    <a:pt x="3753" y="7829"/>
                  </a:cubicBezTo>
                  <a:cubicBezTo>
                    <a:pt x="4969" y="7829"/>
                    <a:pt x="6267" y="7257"/>
                    <a:pt x="7156" y="6603"/>
                  </a:cubicBezTo>
                  <a:cubicBezTo>
                    <a:pt x="7470" y="6373"/>
                    <a:pt x="7763" y="6080"/>
                    <a:pt x="7993" y="5766"/>
                  </a:cubicBezTo>
                  <a:cubicBezTo>
                    <a:pt x="8955" y="4824"/>
                    <a:pt x="9269" y="3485"/>
                    <a:pt x="8579" y="2188"/>
                  </a:cubicBezTo>
                  <a:cubicBezTo>
                    <a:pt x="8495" y="1937"/>
                    <a:pt x="8370" y="1707"/>
                    <a:pt x="8244" y="1498"/>
                  </a:cubicBezTo>
                  <a:cubicBezTo>
                    <a:pt x="7547" y="451"/>
                    <a:pt x="6559" y="1"/>
                    <a:pt x="5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6"/>
            <p:cNvSpPr/>
            <p:nvPr/>
          </p:nvSpPr>
          <p:spPr>
            <a:xfrm flipH="1">
              <a:off x="5873175" y="2230500"/>
              <a:ext cx="1824604" cy="2155827"/>
            </a:xfrm>
            <a:custGeom>
              <a:rect b="b" l="l" r="r" t="t"/>
              <a:pathLst>
                <a:path extrusionOk="0" h="67417" w="57059">
                  <a:moveTo>
                    <a:pt x="52728" y="21678"/>
                  </a:moveTo>
                  <a:cubicBezTo>
                    <a:pt x="51995" y="20966"/>
                    <a:pt x="51305" y="20213"/>
                    <a:pt x="50426" y="19669"/>
                  </a:cubicBezTo>
                  <a:cubicBezTo>
                    <a:pt x="49589" y="19146"/>
                    <a:pt x="48773" y="18560"/>
                    <a:pt x="47832" y="18225"/>
                  </a:cubicBezTo>
                  <a:cubicBezTo>
                    <a:pt x="47748" y="18205"/>
                    <a:pt x="47685" y="18121"/>
                    <a:pt x="47581" y="18058"/>
                  </a:cubicBezTo>
                  <a:cubicBezTo>
                    <a:pt x="47685" y="17933"/>
                    <a:pt x="47727" y="17828"/>
                    <a:pt x="47811" y="17807"/>
                  </a:cubicBezTo>
                  <a:cubicBezTo>
                    <a:pt x="48041" y="17786"/>
                    <a:pt x="48334" y="17723"/>
                    <a:pt x="48543" y="17828"/>
                  </a:cubicBezTo>
                  <a:cubicBezTo>
                    <a:pt x="49987" y="18435"/>
                    <a:pt x="51368" y="19104"/>
                    <a:pt x="52498" y="20234"/>
                  </a:cubicBezTo>
                  <a:cubicBezTo>
                    <a:pt x="53021" y="20778"/>
                    <a:pt x="53669" y="21176"/>
                    <a:pt x="54318" y="21490"/>
                  </a:cubicBezTo>
                  <a:cubicBezTo>
                    <a:pt x="55134" y="21887"/>
                    <a:pt x="55657" y="22557"/>
                    <a:pt x="56285" y="23184"/>
                  </a:cubicBezTo>
                  <a:cubicBezTo>
                    <a:pt x="56327" y="23247"/>
                    <a:pt x="56389" y="23289"/>
                    <a:pt x="56389" y="23352"/>
                  </a:cubicBezTo>
                  <a:cubicBezTo>
                    <a:pt x="56327" y="24000"/>
                    <a:pt x="56912" y="24523"/>
                    <a:pt x="56808" y="25214"/>
                  </a:cubicBezTo>
                  <a:cubicBezTo>
                    <a:pt x="56787" y="25360"/>
                    <a:pt x="56787" y="25549"/>
                    <a:pt x="56829" y="25653"/>
                  </a:cubicBezTo>
                  <a:cubicBezTo>
                    <a:pt x="57059" y="26051"/>
                    <a:pt x="56996" y="26386"/>
                    <a:pt x="56850" y="26804"/>
                  </a:cubicBezTo>
                  <a:cubicBezTo>
                    <a:pt x="56640" y="27369"/>
                    <a:pt x="56578" y="27997"/>
                    <a:pt x="56536" y="28624"/>
                  </a:cubicBezTo>
                  <a:cubicBezTo>
                    <a:pt x="56494" y="29461"/>
                    <a:pt x="56306" y="30277"/>
                    <a:pt x="56201" y="31114"/>
                  </a:cubicBezTo>
                  <a:cubicBezTo>
                    <a:pt x="56096" y="32035"/>
                    <a:pt x="55845" y="32956"/>
                    <a:pt x="55636" y="33834"/>
                  </a:cubicBezTo>
                  <a:cubicBezTo>
                    <a:pt x="55427" y="34755"/>
                    <a:pt x="55322" y="35655"/>
                    <a:pt x="55176" y="36575"/>
                  </a:cubicBezTo>
                  <a:cubicBezTo>
                    <a:pt x="55050" y="37580"/>
                    <a:pt x="54925" y="38542"/>
                    <a:pt x="54799" y="39547"/>
                  </a:cubicBezTo>
                  <a:cubicBezTo>
                    <a:pt x="54653" y="40530"/>
                    <a:pt x="54527" y="41492"/>
                    <a:pt x="54402" y="42497"/>
                  </a:cubicBezTo>
                  <a:cubicBezTo>
                    <a:pt x="54339" y="43062"/>
                    <a:pt x="54109" y="43564"/>
                    <a:pt x="53669" y="43982"/>
                  </a:cubicBezTo>
                  <a:cubicBezTo>
                    <a:pt x="53565" y="43941"/>
                    <a:pt x="53439" y="43899"/>
                    <a:pt x="53335" y="43857"/>
                  </a:cubicBezTo>
                  <a:cubicBezTo>
                    <a:pt x="53251" y="43815"/>
                    <a:pt x="53167" y="43752"/>
                    <a:pt x="53125" y="43731"/>
                  </a:cubicBezTo>
                  <a:cubicBezTo>
                    <a:pt x="52623" y="43773"/>
                    <a:pt x="52205" y="43899"/>
                    <a:pt x="51891" y="44317"/>
                  </a:cubicBezTo>
                  <a:cubicBezTo>
                    <a:pt x="51870" y="44380"/>
                    <a:pt x="51807" y="44422"/>
                    <a:pt x="51765" y="44464"/>
                  </a:cubicBezTo>
                  <a:cubicBezTo>
                    <a:pt x="51075" y="44882"/>
                    <a:pt x="50405" y="45322"/>
                    <a:pt x="49694" y="45656"/>
                  </a:cubicBezTo>
                  <a:cubicBezTo>
                    <a:pt x="49045" y="45949"/>
                    <a:pt x="48376" y="46242"/>
                    <a:pt x="47790" y="46619"/>
                  </a:cubicBezTo>
                  <a:cubicBezTo>
                    <a:pt x="47476" y="46828"/>
                    <a:pt x="47120" y="46995"/>
                    <a:pt x="46785" y="47142"/>
                  </a:cubicBezTo>
                  <a:cubicBezTo>
                    <a:pt x="46074" y="47456"/>
                    <a:pt x="45342" y="47728"/>
                    <a:pt x="44714" y="48188"/>
                  </a:cubicBezTo>
                  <a:cubicBezTo>
                    <a:pt x="44568" y="48293"/>
                    <a:pt x="44379" y="48355"/>
                    <a:pt x="44233" y="48439"/>
                  </a:cubicBezTo>
                  <a:cubicBezTo>
                    <a:pt x="44086" y="48481"/>
                    <a:pt x="43877" y="48502"/>
                    <a:pt x="43814" y="48607"/>
                  </a:cubicBezTo>
                  <a:cubicBezTo>
                    <a:pt x="43124" y="49318"/>
                    <a:pt x="42099" y="49527"/>
                    <a:pt x="41450" y="50259"/>
                  </a:cubicBezTo>
                  <a:cubicBezTo>
                    <a:pt x="41345" y="50385"/>
                    <a:pt x="41157" y="50490"/>
                    <a:pt x="41011" y="50552"/>
                  </a:cubicBezTo>
                  <a:cubicBezTo>
                    <a:pt x="40592" y="50678"/>
                    <a:pt x="40195" y="50343"/>
                    <a:pt x="40362" y="49946"/>
                  </a:cubicBezTo>
                  <a:cubicBezTo>
                    <a:pt x="40487" y="49590"/>
                    <a:pt x="40508" y="49213"/>
                    <a:pt x="40529" y="48858"/>
                  </a:cubicBezTo>
                  <a:cubicBezTo>
                    <a:pt x="40571" y="48502"/>
                    <a:pt x="40613" y="48167"/>
                    <a:pt x="40718" y="47853"/>
                  </a:cubicBezTo>
                  <a:cubicBezTo>
                    <a:pt x="41115" y="46493"/>
                    <a:pt x="41680" y="43857"/>
                    <a:pt x="41889" y="42267"/>
                  </a:cubicBezTo>
                  <a:cubicBezTo>
                    <a:pt x="41743" y="42225"/>
                    <a:pt x="41555" y="42204"/>
                    <a:pt x="41366" y="42204"/>
                  </a:cubicBezTo>
                  <a:cubicBezTo>
                    <a:pt x="41031" y="42183"/>
                    <a:pt x="40697" y="42267"/>
                    <a:pt x="40404" y="41995"/>
                  </a:cubicBezTo>
                  <a:cubicBezTo>
                    <a:pt x="40257" y="41848"/>
                    <a:pt x="40069" y="41911"/>
                    <a:pt x="39881" y="41974"/>
                  </a:cubicBezTo>
                  <a:cubicBezTo>
                    <a:pt x="39148" y="42120"/>
                    <a:pt x="38416" y="42309"/>
                    <a:pt x="37684" y="42434"/>
                  </a:cubicBezTo>
                  <a:cubicBezTo>
                    <a:pt x="37265" y="42518"/>
                    <a:pt x="36826" y="42581"/>
                    <a:pt x="36407" y="42581"/>
                  </a:cubicBezTo>
                  <a:cubicBezTo>
                    <a:pt x="35612" y="42601"/>
                    <a:pt x="34859" y="42581"/>
                    <a:pt x="34085" y="42581"/>
                  </a:cubicBezTo>
                  <a:cubicBezTo>
                    <a:pt x="33206" y="42601"/>
                    <a:pt x="32348" y="42497"/>
                    <a:pt x="31490" y="42329"/>
                  </a:cubicBezTo>
                  <a:cubicBezTo>
                    <a:pt x="30863" y="42204"/>
                    <a:pt x="30214" y="42267"/>
                    <a:pt x="29482" y="42204"/>
                  </a:cubicBezTo>
                  <a:cubicBezTo>
                    <a:pt x="29503" y="42497"/>
                    <a:pt x="29440" y="42706"/>
                    <a:pt x="29523" y="42894"/>
                  </a:cubicBezTo>
                  <a:cubicBezTo>
                    <a:pt x="29754" y="43480"/>
                    <a:pt x="30047" y="44087"/>
                    <a:pt x="30340" y="44673"/>
                  </a:cubicBezTo>
                  <a:cubicBezTo>
                    <a:pt x="30570" y="45154"/>
                    <a:pt x="30884" y="45635"/>
                    <a:pt x="31156" y="46138"/>
                  </a:cubicBezTo>
                  <a:cubicBezTo>
                    <a:pt x="31302" y="46451"/>
                    <a:pt x="31428" y="46765"/>
                    <a:pt x="31532" y="47079"/>
                  </a:cubicBezTo>
                  <a:cubicBezTo>
                    <a:pt x="31637" y="47435"/>
                    <a:pt x="31741" y="47770"/>
                    <a:pt x="32055" y="48042"/>
                  </a:cubicBezTo>
                  <a:cubicBezTo>
                    <a:pt x="32139" y="48125"/>
                    <a:pt x="32244" y="48230"/>
                    <a:pt x="32264" y="48355"/>
                  </a:cubicBezTo>
                  <a:cubicBezTo>
                    <a:pt x="32474" y="48962"/>
                    <a:pt x="32767" y="49485"/>
                    <a:pt x="33269" y="49904"/>
                  </a:cubicBezTo>
                  <a:cubicBezTo>
                    <a:pt x="33478" y="50071"/>
                    <a:pt x="33478" y="50364"/>
                    <a:pt x="33353" y="50573"/>
                  </a:cubicBezTo>
                  <a:cubicBezTo>
                    <a:pt x="33080" y="50971"/>
                    <a:pt x="33373" y="51222"/>
                    <a:pt x="33499" y="51494"/>
                  </a:cubicBezTo>
                  <a:cubicBezTo>
                    <a:pt x="33562" y="51599"/>
                    <a:pt x="33771" y="51640"/>
                    <a:pt x="33897" y="51682"/>
                  </a:cubicBezTo>
                  <a:cubicBezTo>
                    <a:pt x="34106" y="51724"/>
                    <a:pt x="34336" y="51703"/>
                    <a:pt x="34524" y="51787"/>
                  </a:cubicBezTo>
                  <a:cubicBezTo>
                    <a:pt x="34922" y="51954"/>
                    <a:pt x="35340" y="52122"/>
                    <a:pt x="35675" y="52373"/>
                  </a:cubicBezTo>
                  <a:cubicBezTo>
                    <a:pt x="36031" y="52687"/>
                    <a:pt x="35821" y="53189"/>
                    <a:pt x="35884" y="53607"/>
                  </a:cubicBezTo>
                  <a:cubicBezTo>
                    <a:pt x="35905" y="53775"/>
                    <a:pt x="35905" y="53921"/>
                    <a:pt x="35926" y="54109"/>
                  </a:cubicBezTo>
                  <a:cubicBezTo>
                    <a:pt x="36449" y="54089"/>
                    <a:pt x="36930" y="54214"/>
                    <a:pt x="37370" y="54402"/>
                  </a:cubicBezTo>
                  <a:cubicBezTo>
                    <a:pt x="37663" y="54528"/>
                    <a:pt x="37977" y="54570"/>
                    <a:pt x="38270" y="54633"/>
                  </a:cubicBezTo>
                  <a:cubicBezTo>
                    <a:pt x="38897" y="54737"/>
                    <a:pt x="39546" y="54821"/>
                    <a:pt x="40174" y="54946"/>
                  </a:cubicBezTo>
                  <a:cubicBezTo>
                    <a:pt x="40425" y="54988"/>
                    <a:pt x="40697" y="55135"/>
                    <a:pt x="40948" y="55260"/>
                  </a:cubicBezTo>
                  <a:cubicBezTo>
                    <a:pt x="41429" y="55511"/>
                    <a:pt x="41868" y="55804"/>
                    <a:pt x="42308" y="56076"/>
                  </a:cubicBezTo>
                  <a:cubicBezTo>
                    <a:pt x="42601" y="56244"/>
                    <a:pt x="42831" y="56495"/>
                    <a:pt x="42915" y="56850"/>
                  </a:cubicBezTo>
                  <a:cubicBezTo>
                    <a:pt x="43040" y="57394"/>
                    <a:pt x="43249" y="57897"/>
                    <a:pt x="43396" y="58441"/>
                  </a:cubicBezTo>
                  <a:cubicBezTo>
                    <a:pt x="43459" y="58754"/>
                    <a:pt x="43500" y="59131"/>
                    <a:pt x="43500" y="59466"/>
                  </a:cubicBezTo>
                  <a:cubicBezTo>
                    <a:pt x="43500" y="59968"/>
                    <a:pt x="43542" y="60470"/>
                    <a:pt x="43668" y="60931"/>
                  </a:cubicBezTo>
                  <a:cubicBezTo>
                    <a:pt x="43772" y="61244"/>
                    <a:pt x="43772" y="61621"/>
                    <a:pt x="43772" y="61956"/>
                  </a:cubicBezTo>
                  <a:cubicBezTo>
                    <a:pt x="43814" y="62667"/>
                    <a:pt x="43772" y="63358"/>
                    <a:pt x="43772" y="64090"/>
                  </a:cubicBezTo>
                  <a:cubicBezTo>
                    <a:pt x="44233" y="64278"/>
                    <a:pt x="44609" y="64236"/>
                    <a:pt x="45007" y="64174"/>
                  </a:cubicBezTo>
                  <a:cubicBezTo>
                    <a:pt x="46388" y="64048"/>
                    <a:pt x="47539" y="64697"/>
                    <a:pt x="48669" y="65324"/>
                  </a:cubicBezTo>
                  <a:cubicBezTo>
                    <a:pt x="49213" y="65617"/>
                    <a:pt x="49171" y="66475"/>
                    <a:pt x="48627" y="66789"/>
                  </a:cubicBezTo>
                  <a:cubicBezTo>
                    <a:pt x="48041" y="67103"/>
                    <a:pt x="47434" y="67333"/>
                    <a:pt x="46765" y="67333"/>
                  </a:cubicBezTo>
                  <a:cubicBezTo>
                    <a:pt x="45969" y="67333"/>
                    <a:pt x="45216" y="67312"/>
                    <a:pt x="44442" y="67375"/>
                  </a:cubicBezTo>
                  <a:cubicBezTo>
                    <a:pt x="43731" y="67417"/>
                    <a:pt x="43187" y="67124"/>
                    <a:pt x="42601" y="66810"/>
                  </a:cubicBezTo>
                  <a:cubicBezTo>
                    <a:pt x="42350" y="66664"/>
                    <a:pt x="42182" y="66433"/>
                    <a:pt x="42182" y="66141"/>
                  </a:cubicBezTo>
                  <a:cubicBezTo>
                    <a:pt x="42203" y="65450"/>
                    <a:pt x="42099" y="64780"/>
                    <a:pt x="42622" y="64195"/>
                  </a:cubicBezTo>
                  <a:cubicBezTo>
                    <a:pt x="42705" y="64090"/>
                    <a:pt x="42726" y="63923"/>
                    <a:pt x="42726" y="63755"/>
                  </a:cubicBezTo>
                  <a:lnTo>
                    <a:pt x="42726" y="61621"/>
                  </a:lnTo>
                  <a:cubicBezTo>
                    <a:pt x="42726" y="61516"/>
                    <a:pt x="42726" y="61433"/>
                    <a:pt x="42705" y="61328"/>
                  </a:cubicBezTo>
                  <a:cubicBezTo>
                    <a:pt x="42475" y="60638"/>
                    <a:pt x="42517" y="59905"/>
                    <a:pt x="42454" y="59215"/>
                  </a:cubicBezTo>
                  <a:cubicBezTo>
                    <a:pt x="42392" y="58692"/>
                    <a:pt x="42182" y="58190"/>
                    <a:pt x="42057" y="57687"/>
                  </a:cubicBezTo>
                  <a:cubicBezTo>
                    <a:pt x="41973" y="57457"/>
                    <a:pt x="41889" y="57227"/>
                    <a:pt x="41827" y="56934"/>
                  </a:cubicBezTo>
                  <a:cubicBezTo>
                    <a:pt x="41659" y="56850"/>
                    <a:pt x="41450" y="56746"/>
                    <a:pt x="41303" y="56620"/>
                  </a:cubicBezTo>
                  <a:cubicBezTo>
                    <a:pt x="40383" y="55888"/>
                    <a:pt x="39274" y="55762"/>
                    <a:pt x="38186" y="55574"/>
                  </a:cubicBezTo>
                  <a:cubicBezTo>
                    <a:pt x="37663" y="55490"/>
                    <a:pt x="37161" y="55302"/>
                    <a:pt x="36658" y="55156"/>
                  </a:cubicBezTo>
                  <a:cubicBezTo>
                    <a:pt x="36428" y="55072"/>
                    <a:pt x="36219" y="54925"/>
                    <a:pt x="35926" y="55072"/>
                  </a:cubicBezTo>
                  <a:cubicBezTo>
                    <a:pt x="35884" y="55407"/>
                    <a:pt x="35884" y="55804"/>
                    <a:pt x="35780" y="56139"/>
                  </a:cubicBezTo>
                  <a:cubicBezTo>
                    <a:pt x="35717" y="56390"/>
                    <a:pt x="35570" y="56599"/>
                    <a:pt x="35445" y="56830"/>
                  </a:cubicBezTo>
                  <a:cubicBezTo>
                    <a:pt x="35298" y="56850"/>
                    <a:pt x="35194" y="56934"/>
                    <a:pt x="35068" y="56913"/>
                  </a:cubicBezTo>
                  <a:cubicBezTo>
                    <a:pt x="34566" y="56850"/>
                    <a:pt x="34148" y="57060"/>
                    <a:pt x="33813" y="57374"/>
                  </a:cubicBezTo>
                  <a:cubicBezTo>
                    <a:pt x="33687" y="57499"/>
                    <a:pt x="33562" y="57687"/>
                    <a:pt x="33394" y="57708"/>
                  </a:cubicBezTo>
                  <a:cubicBezTo>
                    <a:pt x="32641" y="57918"/>
                    <a:pt x="31992" y="58315"/>
                    <a:pt x="31281" y="58629"/>
                  </a:cubicBezTo>
                  <a:cubicBezTo>
                    <a:pt x="30591" y="58922"/>
                    <a:pt x="29837" y="59026"/>
                    <a:pt x="29105" y="59173"/>
                  </a:cubicBezTo>
                  <a:cubicBezTo>
                    <a:pt x="28959" y="59215"/>
                    <a:pt x="28791" y="59236"/>
                    <a:pt x="28645" y="59236"/>
                  </a:cubicBezTo>
                  <a:cubicBezTo>
                    <a:pt x="27410" y="59236"/>
                    <a:pt x="26155" y="59257"/>
                    <a:pt x="24920" y="59257"/>
                  </a:cubicBezTo>
                  <a:cubicBezTo>
                    <a:pt x="24711" y="59257"/>
                    <a:pt x="24481" y="59236"/>
                    <a:pt x="24272" y="59173"/>
                  </a:cubicBezTo>
                  <a:cubicBezTo>
                    <a:pt x="23665" y="59047"/>
                    <a:pt x="23058" y="58922"/>
                    <a:pt x="22430" y="58943"/>
                  </a:cubicBezTo>
                  <a:cubicBezTo>
                    <a:pt x="22221" y="58943"/>
                    <a:pt x="21991" y="58901"/>
                    <a:pt x="21803" y="58817"/>
                  </a:cubicBezTo>
                  <a:cubicBezTo>
                    <a:pt x="20903" y="58503"/>
                    <a:pt x="20003" y="58190"/>
                    <a:pt x="19124" y="57813"/>
                  </a:cubicBezTo>
                  <a:cubicBezTo>
                    <a:pt x="18141" y="57394"/>
                    <a:pt x="17409" y="56704"/>
                    <a:pt x="16948" y="55762"/>
                  </a:cubicBezTo>
                  <a:cubicBezTo>
                    <a:pt x="16614" y="55030"/>
                    <a:pt x="16363" y="54256"/>
                    <a:pt x="16028" y="53419"/>
                  </a:cubicBezTo>
                  <a:cubicBezTo>
                    <a:pt x="15902" y="53377"/>
                    <a:pt x="15714" y="53272"/>
                    <a:pt x="15505" y="53210"/>
                  </a:cubicBezTo>
                  <a:cubicBezTo>
                    <a:pt x="14835" y="53042"/>
                    <a:pt x="14584" y="52540"/>
                    <a:pt x="14542" y="51912"/>
                  </a:cubicBezTo>
                  <a:cubicBezTo>
                    <a:pt x="14521" y="51724"/>
                    <a:pt x="14542" y="51536"/>
                    <a:pt x="14542" y="51368"/>
                  </a:cubicBezTo>
                  <a:lnTo>
                    <a:pt x="14542" y="46786"/>
                  </a:lnTo>
                  <a:cubicBezTo>
                    <a:pt x="14542" y="46368"/>
                    <a:pt x="14584" y="45928"/>
                    <a:pt x="14689" y="45510"/>
                  </a:cubicBezTo>
                  <a:cubicBezTo>
                    <a:pt x="15170" y="43376"/>
                    <a:pt x="15609" y="41262"/>
                    <a:pt x="15902" y="39086"/>
                  </a:cubicBezTo>
                  <a:cubicBezTo>
                    <a:pt x="15944" y="38731"/>
                    <a:pt x="16049" y="38354"/>
                    <a:pt x="16216" y="38019"/>
                  </a:cubicBezTo>
                  <a:cubicBezTo>
                    <a:pt x="16635" y="37099"/>
                    <a:pt x="16739" y="36115"/>
                    <a:pt x="17032" y="35111"/>
                  </a:cubicBezTo>
                  <a:cubicBezTo>
                    <a:pt x="16844" y="35048"/>
                    <a:pt x="16676" y="34943"/>
                    <a:pt x="16509" y="34881"/>
                  </a:cubicBezTo>
                  <a:cubicBezTo>
                    <a:pt x="15358" y="34630"/>
                    <a:pt x="14333" y="34127"/>
                    <a:pt x="13496" y="33290"/>
                  </a:cubicBezTo>
                  <a:cubicBezTo>
                    <a:pt x="13370" y="33165"/>
                    <a:pt x="13203" y="33081"/>
                    <a:pt x="13078" y="32977"/>
                  </a:cubicBezTo>
                  <a:cubicBezTo>
                    <a:pt x="12241" y="33437"/>
                    <a:pt x="11948" y="33479"/>
                    <a:pt x="11299" y="32767"/>
                  </a:cubicBezTo>
                  <a:cubicBezTo>
                    <a:pt x="10818" y="32286"/>
                    <a:pt x="10337" y="31826"/>
                    <a:pt x="10065" y="31135"/>
                  </a:cubicBezTo>
                  <a:cubicBezTo>
                    <a:pt x="9939" y="30863"/>
                    <a:pt x="9918" y="30466"/>
                    <a:pt x="9500" y="30257"/>
                  </a:cubicBezTo>
                  <a:cubicBezTo>
                    <a:pt x="9332" y="30466"/>
                    <a:pt x="9207" y="30675"/>
                    <a:pt x="9039" y="30905"/>
                  </a:cubicBezTo>
                  <a:lnTo>
                    <a:pt x="8663" y="31533"/>
                  </a:lnTo>
                  <a:cubicBezTo>
                    <a:pt x="7972" y="32642"/>
                    <a:pt x="6528" y="32788"/>
                    <a:pt x="5650" y="31847"/>
                  </a:cubicBezTo>
                  <a:cubicBezTo>
                    <a:pt x="5273" y="31449"/>
                    <a:pt x="5064" y="30989"/>
                    <a:pt x="5064" y="30445"/>
                  </a:cubicBezTo>
                  <a:cubicBezTo>
                    <a:pt x="5043" y="29461"/>
                    <a:pt x="5147" y="28520"/>
                    <a:pt x="5440" y="27578"/>
                  </a:cubicBezTo>
                  <a:cubicBezTo>
                    <a:pt x="5482" y="27369"/>
                    <a:pt x="5545" y="27160"/>
                    <a:pt x="5629" y="26909"/>
                  </a:cubicBezTo>
                  <a:cubicBezTo>
                    <a:pt x="5419" y="26888"/>
                    <a:pt x="5252" y="26825"/>
                    <a:pt x="5064" y="26825"/>
                  </a:cubicBezTo>
                  <a:cubicBezTo>
                    <a:pt x="4708" y="26825"/>
                    <a:pt x="4331" y="26783"/>
                    <a:pt x="3976" y="26637"/>
                  </a:cubicBezTo>
                  <a:cubicBezTo>
                    <a:pt x="3808" y="26574"/>
                    <a:pt x="3599" y="26511"/>
                    <a:pt x="3432" y="26532"/>
                  </a:cubicBezTo>
                  <a:cubicBezTo>
                    <a:pt x="2637" y="26595"/>
                    <a:pt x="2302" y="25988"/>
                    <a:pt x="1862" y="25528"/>
                  </a:cubicBezTo>
                  <a:cubicBezTo>
                    <a:pt x="1465" y="25109"/>
                    <a:pt x="1465" y="24586"/>
                    <a:pt x="1570" y="24021"/>
                  </a:cubicBezTo>
                  <a:cubicBezTo>
                    <a:pt x="1862" y="22389"/>
                    <a:pt x="2762" y="21155"/>
                    <a:pt x="4018" y="20109"/>
                  </a:cubicBezTo>
                  <a:cubicBezTo>
                    <a:pt x="4227" y="19920"/>
                    <a:pt x="4478" y="19774"/>
                    <a:pt x="4645" y="19606"/>
                  </a:cubicBezTo>
                  <a:cubicBezTo>
                    <a:pt x="4624" y="19313"/>
                    <a:pt x="4415" y="19313"/>
                    <a:pt x="4269" y="19272"/>
                  </a:cubicBezTo>
                  <a:cubicBezTo>
                    <a:pt x="3746" y="19062"/>
                    <a:pt x="3264" y="18790"/>
                    <a:pt x="2909" y="18330"/>
                  </a:cubicBezTo>
                  <a:cubicBezTo>
                    <a:pt x="2658" y="18016"/>
                    <a:pt x="2281" y="17807"/>
                    <a:pt x="1925" y="17619"/>
                  </a:cubicBezTo>
                  <a:cubicBezTo>
                    <a:pt x="1507" y="17388"/>
                    <a:pt x="1172" y="17116"/>
                    <a:pt x="942" y="16677"/>
                  </a:cubicBezTo>
                  <a:cubicBezTo>
                    <a:pt x="774" y="16363"/>
                    <a:pt x="565" y="16112"/>
                    <a:pt x="356" y="15840"/>
                  </a:cubicBezTo>
                  <a:cubicBezTo>
                    <a:pt x="105" y="15526"/>
                    <a:pt x="0" y="15192"/>
                    <a:pt x="21" y="14794"/>
                  </a:cubicBezTo>
                  <a:cubicBezTo>
                    <a:pt x="105" y="14041"/>
                    <a:pt x="209" y="13329"/>
                    <a:pt x="942" y="12890"/>
                  </a:cubicBezTo>
                  <a:cubicBezTo>
                    <a:pt x="1130" y="12785"/>
                    <a:pt x="1235" y="12576"/>
                    <a:pt x="1360" y="12388"/>
                  </a:cubicBezTo>
                  <a:cubicBezTo>
                    <a:pt x="1716" y="11886"/>
                    <a:pt x="2197" y="11676"/>
                    <a:pt x="2804" y="11655"/>
                  </a:cubicBezTo>
                  <a:lnTo>
                    <a:pt x="4101" y="11655"/>
                  </a:lnTo>
                  <a:cubicBezTo>
                    <a:pt x="4206" y="11655"/>
                    <a:pt x="4331" y="11634"/>
                    <a:pt x="4478" y="11614"/>
                  </a:cubicBezTo>
                  <a:cubicBezTo>
                    <a:pt x="4499" y="11216"/>
                    <a:pt x="4290" y="10923"/>
                    <a:pt x="4080" y="10672"/>
                  </a:cubicBezTo>
                  <a:cubicBezTo>
                    <a:pt x="3787" y="10274"/>
                    <a:pt x="3662" y="9856"/>
                    <a:pt x="3683" y="9354"/>
                  </a:cubicBezTo>
                  <a:cubicBezTo>
                    <a:pt x="3704" y="9124"/>
                    <a:pt x="3704" y="8852"/>
                    <a:pt x="3683" y="8621"/>
                  </a:cubicBezTo>
                  <a:cubicBezTo>
                    <a:pt x="3599" y="7910"/>
                    <a:pt x="3892" y="7345"/>
                    <a:pt x="4227" y="6801"/>
                  </a:cubicBezTo>
                  <a:cubicBezTo>
                    <a:pt x="4311" y="6655"/>
                    <a:pt x="4415" y="6529"/>
                    <a:pt x="4541" y="6445"/>
                  </a:cubicBezTo>
                  <a:cubicBezTo>
                    <a:pt x="4855" y="6236"/>
                    <a:pt x="5168" y="6027"/>
                    <a:pt x="5482" y="5860"/>
                  </a:cubicBezTo>
                  <a:cubicBezTo>
                    <a:pt x="5859" y="5608"/>
                    <a:pt x="6256" y="5567"/>
                    <a:pt x="6633" y="5650"/>
                  </a:cubicBezTo>
                  <a:cubicBezTo>
                    <a:pt x="7031" y="5713"/>
                    <a:pt x="7428" y="5860"/>
                    <a:pt x="7784" y="5964"/>
                  </a:cubicBezTo>
                  <a:cubicBezTo>
                    <a:pt x="7868" y="5985"/>
                    <a:pt x="7972" y="6027"/>
                    <a:pt x="8035" y="6111"/>
                  </a:cubicBezTo>
                  <a:cubicBezTo>
                    <a:pt x="8412" y="6529"/>
                    <a:pt x="8809" y="6948"/>
                    <a:pt x="9290" y="7429"/>
                  </a:cubicBezTo>
                  <a:cubicBezTo>
                    <a:pt x="9437" y="6864"/>
                    <a:pt x="9541" y="6404"/>
                    <a:pt x="9667" y="5922"/>
                  </a:cubicBezTo>
                  <a:cubicBezTo>
                    <a:pt x="10085" y="4332"/>
                    <a:pt x="10881" y="2951"/>
                    <a:pt x="12031" y="1779"/>
                  </a:cubicBezTo>
                  <a:cubicBezTo>
                    <a:pt x="12575" y="1194"/>
                    <a:pt x="13182" y="733"/>
                    <a:pt x="13831" y="336"/>
                  </a:cubicBezTo>
                  <a:cubicBezTo>
                    <a:pt x="14417" y="1"/>
                    <a:pt x="14898" y="127"/>
                    <a:pt x="15400" y="419"/>
                  </a:cubicBezTo>
                  <a:cubicBezTo>
                    <a:pt x="15505" y="461"/>
                    <a:pt x="15588" y="566"/>
                    <a:pt x="15630" y="691"/>
                  </a:cubicBezTo>
                  <a:cubicBezTo>
                    <a:pt x="16028" y="1800"/>
                    <a:pt x="16153" y="2930"/>
                    <a:pt x="15839" y="4081"/>
                  </a:cubicBezTo>
                  <a:cubicBezTo>
                    <a:pt x="15714" y="4562"/>
                    <a:pt x="15588" y="5085"/>
                    <a:pt x="15379" y="5776"/>
                  </a:cubicBezTo>
                  <a:cubicBezTo>
                    <a:pt x="15630" y="5546"/>
                    <a:pt x="15777" y="5462"/>
                    <a:pt x="15839" y="5357"/>
                  </a:cubicBezTo>
                  <a:cubicBezTo>
                    <a:pt x="16551" y="4353"/>
                    <a:pt x="17451" y="3558"/>
                    <a:pt x="18413" y="2826"/>
                  </a:cubicBezTo>
                  <a:cubicBezTo>
                    <a:pt x="18664" y="2616"/>
                    <a:pt x="18957" y="2407"/>
                    <a:pt x="19229" y="2198"/>
                  </a:cubicBezTo>
                  <a:cubicBezTo>
                    <a:pt x="20756" y="901"/>
                    <a:pt x="22577" y="482"/>
                    <a:pt x="24523" y="587"/>
                  </a:cubicBezTo>
                  <a:cubicBezTo>
                    <a:pt x="25192" y="629"/>
                    <a:pt x="25715" y="984"/>
                    <a:pt x="26071" y="1507"/>
                  </a:cubicBezTo>
                  <a:cubicBezTo>
                    <a:pt x="26448" y="2093"/>
                    <a:pt x="26678" y="2742"/>
                    <a:pt x="26657" y="3453"/>
                  </a:cubicBezTo>
                  <a:cubicBezTo>
                    <a:pt x="26657" y="3788"/>
                    <a:pt x="26594" y="4123"/>
                    <a:pt x="26448" y="4437"/>
                  </a:cubicBezTo>
                  <a:cubicBezTo>
                    <a:pt x="26280" y="4709"/>
                    <a:pt x="26155" y="4981"/>
                    <a:pt x="26029" y="5274"/>
                  </a:cubicBezTo>
                  <a:cubicBezTo>
                    <a:pt x="25715" y="6006"/>
                    <a:pt x="25318" y="6655"/>
                    <a:pt x="24690" y="7157"/>
                  </a:cubicBezTo>
                  <a:cubicBezTo>
                    <a:pt x="24586" y="7241"/>
                    <a:pt x="24523" y="7345"/>
                    <a:pt x="24460" y="7429"/>
                  </a:cubicBezTo>
                  <a:cubicBezTo>
                    <a:pt x="24502" y="7659"/>
                    <a:pt x="24690" y="7638"/>
                    <a:pt x="24816" y="7596"/>
                  </a:cubicBezTo>
                  <a:cubicBezTo>
                    <a:pt x="26134" y="7533"/>
                    <a:pt x="27327" y="7952"/>
                    <a:pt x="28498" y="8433"/>
                  </a:cubicBezTo>
                  <a:cubicBezTo>
                    <a:pt x="29544" y="8894"/>
                    <a:pt x="30591" y="9375"/>
                    <a:pt x="31637" y="9877"/>
                  </a:cubicBezTo>
                  <a:cubicBezTo>
                    <a:pt x="32034" y="10065"/>
                    <a:pt x="32411" y="10295"/>
                    <a:pt x="32767" y="10526"/>
                  </a:cubicBezTo>
                  <a:cubicBezTo>
                    <a:pt x="33813" y="11195"/>
                    <a:pt x="34713" y="11969"/>
                    <a:pt x="35403" y="12974"/>
                  </a:cubicBezTo>
                  <a:cubicBezTo>
                    <a:pt x="35445" y="12995"/>
                    <a:pt x="35445" y="13015"/>
                    <a:pt x="35466" y="13036"/>
                  </a:cubicBezTo>
                  <a:cubicBezTo>
                    <a:pt x="37244" y="14961"/>
                    <a:pt x="38437" y="17221"/>
                    <a:pt x="39483" y="19585"/>
                  </a:cubicBezTo>
                  <a:cubicBezTo>
                    <a:pt x="39860" y="20422"/>
                    <a:pt x="40090" y="21259"/>
                    <a:pt x="40215" y="22180"/>
                  </a:cubicBezTo>
                  <a:cubicBezTo>
                    <a:pt x="40404" y="23582"/>
                    <a:pt x="40278" y="24963"/>
                    <a:pt x="39902" y="26323"/>
                  </a:cubicBezTo>
                  <a:cubicBezTo>
                    <a:pt x="39734" y="27034"/>
                    <a:pt x="39462" y="27746"/>
                    <a:pt x="39211" y="28457"/>
                  </a:cubicBezTo>
                  <a:cubicBezTo>
                    <a:pt x="39023" y="28917"/>
                    <a:pt x="38751" y="29315"/>
                    <a:pt x="38332" y="29650"/>
                  </a:cubicBezTo>
                  <a:cubicBezTo>
                    <a:pt x="37872" y="30026"/>
                    <a:pt x="37454" y="30445"/>
                    <a:pt x="37035" y="30863"/>
                  </a:cubicBezTo>
                  <a:cubicBezTo>
                    <a:pt x="36658" y="31219"/>
                    <a:pt x="36303" y="31512"/>
                    <a:pt x="35863" y="31742"/>
                  </a:cubicBezTo>
                  <a:cubicBezTo>
                    <a:pt x="35089" y="32161"/>
                    <a:pt x="34336" y="32579"/>
                    <a:pt x="33583" y="33018"/>
                  </a:cubicBezTo>
                  <a:cubicBezTo>
                    <a:pt x="33457" y="33102"/>
                    <a:pt x="33290" y="33123"/>
                    <a:pt x="33290" y="33332"/>
                  </a:cubicBezTo>
                  <a:cubicBezTo>
                    <a:pt x="33269" y="33332"/>
                    <a:pt x="33248" y="33290"/>
                    <a:pt x="33206" y="33311"/>
                  </a:cubicBezTo>
                  <a:lnTo>
                    <a:pt x="33060" y="33395"/>
                  </a:lnTo>
                  <a:cubicBezTo>
                    <a:pt x="33080" y="33416"/>
                    <a:pt x="33080" y="33437"/>
                    <a:pt x="33101" y="33479"/>
                  </a:cubicBezTo>
                  <a:cubicBezTo>
                    <a:pt x="33164" y="33416"/>
                    <a:pt x="33206" y="33395"/>
                    <a:pt x="33290" y="33332"/>
                  </a:cubicBezTo>
                  <a:cubicBezTo>
                    <a:pt x="33708" y="33290"/>
                    <a:pt x="34148" y="33270"/>
                    <a:pt x="34566" y="33186"/>
                  </a:cubicBezTo>
                  <a:cubicBezTo>
                    <a:pt x="36345" y="32767"/>
                    <a:pt x="38123" y="32349"/>
                    <a:pt x="39881" y="31909"/>
                  </a:cubicBezTo>
                  <a:cubicBezTo>
                    <a:pt x="40278" y="31114"/>
                    <a:pt x="40697" y="30382"/>
                    <a:pt x="41303" y="29838"/>
                  </a:cubicBezTo>
                  <a:cubicBezTo>
                    <a:pt x="41638" y="29524"/>
                    <a:pt x="41743" y="29210"/>
                    <a:pt x="41722" y="28771"/>
                  </a:cubicBezTo>
                  <a:cubicBezTo>
                    <a:pt x="41680" y="26595"/>
                    <a:pt x="41680" y="24419"/>
                    <a:pt x="41659" y="22243"/>
                  </a:cubicBezTo>
                  <a:cubicBezTo>
                    <a:pt x="41659" y="21908"/>
                    <a:pt x="41575" y="21573"/>
                    <a:pt x="41534" y="21238"/>
                  </a:cubicBezTo>
                  <a:cubicBezTo>
                    <a:pt x="41513" y="20925"/>
                    <a:pt x="41471" y="20632"/>
                    <a:pt x="41471" y="20318"/>
                  </a:cubicBezTo>
                  <a:cubicBezTo>
                    <a:pt x="41471" y="20213"/>
                    <a:pt x="41617" y="20088"/>
                    <a:pt x="41680" y="20046"/>
                  </a:cubicBezTo>
                  <a:cubicBezTo>
                    <a:pt x="41764" y="20025"/>
                    <a:pt x="41889" y="20129"/>
                    <a:pt x="41994" y="20150"/>
                  </a:cubicBezTo>
                  <a:cubicBezTo>
                    <a:pt x="42057" y="20192"/>
                    <a:pt x="42099" y="20213"/>
                    <a:pt x="42182" y="20234"/>
                  </a:cubicBezTo>
                  <a:cubicBezTo>
                    <a:pt x="42371" y="19585"/>
                    <a:pt x="42057" y="18749"/>
                    <a:pt x="42873" y="18309"/>
                  </a:cubicBezTo>
                  <a:cubicBezTo>
                    <a:pt x="43124" y="18665"/>
                    <a:pt x="43521" y="18749"/>
                    <a:pt x="43961" y="18790"/>
                  </a:cubicBezTo>
                  <a:cubicBezTo>
                    <a:pt x="44463" y="18853"/>
                    <a:pt x="44923" y="18979"/>
                    <a:pt x="45425" y="19083"/>
                  </a:cubicBezTo>
                  <a:cubicBezTo>
                    <a:pt x="45614" y="19104"/>
                    <a:pt x="45802" y="19146"/>
                    <a:pt x="46137" y="19167"/>
                  </a:cubicBezTo>
                  <a:cubicBezTo>
                    <a:pt x="45279" y="18560"/>
                    <a:pt x="44358" y="18560"/>
                    <a:pt x="43563" y="18142"/>
                  </a:cubicBezTo>
                  <a:cubicBezTo>
                    <a:pt x="43668" y="18037"/>
                    <a:pt x="43731" y="17933"/>
                    <a:pt x="43772" y="17912"/>
                  </a:cubicBezTo>
                  <a:cubicBezTo>
                    <a:pt x="44191" y="17786"/>
                    <a:pt x="44609" y="17786"/>
                    <a:pt x="45070" y="17912"/>
                  </a:cubicBezTo>
                  <a:cubicBezTo>
                    <a:pt x="45865" y="18142"/>
                    <a:pt x="46660" y="18435"/>
                    <a:pt x="47329" y="18958"/>
                  </a:cubicBezTo>
                  <a:cubicBezTo>
                    <a:pt x="47748" y="19272"/>
                    <a:pt x="48229" y="19481"/>
                    <a:pt x="48752" y="19606"/>
                  </a:cubicBezTo>
                  <a:cubicBezTo>
                    <a:pt x="49485" y="19795"/>
                    <a:pt x="50133" y="20129"/>
                    <a:pt x="50719" y="20632"/>
                  </a:cubicBezTo>
                  <a:cubicBezTo>
                    <a:pt x="51075" y="20925"/>
                    <a:pt x="51410" y="21238"/>
                    <a:pt x="51786" y="21510"/>
                  </a:cubicBezTo>
                  <a:cubicBezTo>
                    <a:pt x="52142" y="21594"/>
                    <a:pt x="52414" y="21803"/>
                    <a:pt x="52728" y="21678"/>
                  </a:cubicBezTo>
                  <a:cubicBezTo>
                    <a:pt x="52707" y="21824"/>
                    <a:pt x="52770" y="21866"/>
                    <a:pt x="52937" y="21803"/>
                  </a:cubicBezTo>
                  <a:lnTo>
                    <a:pt x="52832" y="21699"/>
                  </a:lnTo>
                  <a:cubicBezTo>
                    <a:pt x="52770" y="21678"/>
                    <a:pt x="52749" y="21699"/>
                    <a:pt x="52728" y="21678"/>
                  </a:cubicBezTo>
                  <a:close/>
                  <a:moveTo>
                    <a:pt x="32976" y="32035"/>
                  </a:moveTo>
                  <a:cubicBezTo>
                    <a:pt x="32097" y="31826"/>
                    <a:pt x="31260" y="31596"/>
                    <a:pt x="30381" y="31407"/>
                  </a:cubicBezTo>
                  <a:cubicBezTo>
                    <a:pt x="30047" y="31324"/>
                    <a:pt x="29754" y="31135"/>
                    <a:pt x="29503" y="30905"/>
                  </a:cubicBezTo>
                  <a:cubicBezTo>
                    <a:pt x="28979" y="30403"/>
                    <a:pt x="28477" y="29922"/>
                    <a:pt x="27912" y="29461"/>
                  </a:cubicBezTo>
                  <a:cubicBezTo>
                    <a:pt x="27327" y="29022"/>
                    <a:pt x="26929" y="28415"/>
                    <a:pt x="26573" y="27829"/>
                  </a:cubicBezTo>
                  <a:cubicBezTo>
                    <a:pt x="26490" y="27683"/>
                    <a:pt x="26469" y="27474"/>
                    <a:pt x="26469" y="27306"/>
                  </a:cubicBezTo>
                  <a:cubicBezTo>
                    <a:pt x="26469" y="27118"/>
                    <a:pt x="26741" y="26992"/>
                    <a:pt x="26887" y="27118"/>
                  </a:cubicBezTo>
                  <a:cubicBezTo>
                    <a:pt x="27054" y="27264"/>
                    <a:pt x="27285" y="27453"/>
                    <a:pt x="27389" y="27662"/>
                  </a:cubicBezTo>
                  <a:cubicBezTo>
                    <a:pt x="27766" y="28290"/>
                    <a:pt x="28331" y="28729"/>
                    <a:pt x="28896" y="29189"/>
                  </a:cubicBezTo>
                  <a:cubicBezTo>
                    <a:pt x="29084" y="29336"/>
                    <a:pt x="29314" y="29461"/>
                    <a:pt x="29482" y="29650"/>
                  </a:cubicBezTo>
                  <a:cubicBezTo>
                    <a:pt x="30360" y="30654"/>
                    <a:pt x="30340" y="30403"/>
                    <a:pt x="31637" y="30780"/>
                  </a:cubicBezTo>
                  <a:cubicBezTo>
                    <a:pt x="31846" y="30821"/>
                    <a:pt x="32055" y="30884"/>
                    <a:pt x="32264" y="30905"/>
                  </a:cubicBezTo>
                  <a:cubicBezTo>
                    <a:pt x="32955" y="30968"/>
                    <a:pt x="33666" y="31093"/>
                    <a:pt x="34294" y="30821"/>
                  </a:cubicBezTo>
                  <a:cubicBezTo>
                    <a:pt x="35089" y="30508"/>
                    <a:pt x="35863" y="30068"/>
                    <a:pt x="36596" y="29629"/>
                  </a:cubicBezTo>
                  <a:cubicBezTo>
                    <a:pt x="36951" y="29420"/>
                    <a:pt x="37265" y="29085"/>
                    <a:pt x="37537" y="28729"/>
                  </a:cubicBezTo>
                  <a:cubicBezTo>
                    <a:pt x="38165" y="27934"/>
                    <a:pt x="38709" y="27055"/>
                    <a:pt x="38960" y="26051"/>
                  </a:cubicBezTo>
                  <a:cubicBezTo>
                    <a:pt x="39316" y="24733"/>
                    <a:pt x="39483" y="23456"/>
                    <a:pt x="39316" y="22096"/>
                  </a:cubicBezTo>
                  <a:cubicBezTo>
                    <a:pt x="39169" y="21197"/>
                    <a:pt x="38918" y="20422"/>
                    <a:pt x="38542" y="19606"/>
                  </a:cubicBezTo>
                  <a:cubicBezTo>
                    <a:pt x="37600" y="17472"/>
                    <a:pt x="36533" y="15401"/>
                    <a:pt x="34922" y="13706"/>
                  </a:cubicBezTo>
                  <a:cubicBezTo>
                    <a:pt x="34838" y="13622"/>
                    <a:pt x="34754" y="13518"/>
                    <a:pt x="34671" y="13413"/>
                  </a:cubicBezTo>
                  <a:cubicBezTo>
                    <a:pt x="34043" y="12513"/>
                    <a:pt x="33248" y="11781"/>
                    <a:pt x="32306" y="11216"/>
                  </a:cubicBezTo>
                  <a:cubicBezTo>
                    <a:pt x="31930" y="10986"/>
                    <a:pt x="31574" y="10735"/>
                    <a:pt x="31176" y="10567"/>
                  </a:cubicBezTo>
                  <a:cubicBezTo>
                    <a:pt x="30340" y="10149"/>
                    <a:pt x="29503" y="9772"/>
                    <a:pt x="28666" y="9354"/>
                  </a:cubicBezTo>
                  <a:cubicBezTo>
                    <a:pt x="27975" y="9019"/>
                    <a:pt x="27306" y="8789"/>
                    <a:pt x="26573" y="8580"/>
                  </a:cubicBezTo>
                  <a:cubicBezTo>
                    <a:pt x="25548" y="8266"/>
                    <a:pt x="24565" y="8308"/>
                    <a:pt x="23539" y="8412"/>
                  </a:cubicBezTo>
                  <a:cubicBezTo>
                    <a:pt x="23435" y="8412"/>
                    <a:pt x="23351" y="8517"/>
                    <a:pt x="23163" y="8642"/>
                  </a:cubicBezTo>
                  <a:cubicBezTo>
                    <a:pt x="23435" y="8726"/>
                    <a:pt x="23560" y="8789"/>
                    <a:pt x="23686" y="8831"/>
                  </a:cubicBezTo>
                  <a:cubicBezTo>
                    <a:pt x="24523" y="9166"/>
                    <a:pt x="25360" y="9521"/>
                    <a:pt x="26176" y="9856"/>
                  </a:cubicBezTo>
                  <a:cubicBezTo>
                    <a:pt x="26406" y="9961"/>
                    <a:pt x="26615" y="10065"/>
                    <a:pt x="26803" y="10254"/>
                  </a:cubicBezTo>
                  <a:cubicBezTo>
                    <a:pt x="27285" y="10714"/>
                    <a:pt x="27766" y="11111"/>
                    <a:pt x="28331" y="11467"/>
                  </a:cubicBezTo>
                  <a:cubicBezTo>
                    <a:pt x="28498" y="11614"/>
                    <a:pt x="28687" y="11844"/>
                    <a:pt x="28770" y="12053"/>
                  </a:cubicBezTo>
                  <a:cubicBezTo>
                    <a:pt x="28959" y="12597"/>
                    <a:pt x="28687" y="13559"/>
                    <a:pt x="27912" y="13769"/>
                  </a:cubicBezTo>
                  <a:cubicBezTo>
                    <a:pt x="27640" y="13852"/>
                    <a:pt x="27389" y="13957"/>
                    <a:pt x="27096" y="14020"/>
                  </a:cubicBezTo>
                  <a:cubicBezTo>
                    <a:pt x="25841" y="14271"/>
                    <a:pt x="24606" y="14501"/>
                    <a:pt x="23351" y="14752"/>
                  </a:cubicBezTo>
                  <a:cubicBezTo>
                    <a:pt x="22493" y="14899"/>
                    <a:pt x="21656" y="15129"/>
                    <a:pt x="20777" y="15108"/>
                  </a:cubicBezTo>
                  <a:cubicBezTo>
                    <a:pt x="20756" y="15108"/>
                    <a:pt x="20736" y="15192"/>
                    <a:pt x="20673" y="15233"/>
                  </a:cubicBezTo>
                  <a:cubicBezTo>
                    <a:pt x="21468" y="15819"/>
                    <a:pt x="22305" y="16259"/>
                    <a:pt x="23225" y="16572"/>
                  </a:cubicBezTo>
                  <a:cubicBezTo>
                    <a:pt x="24125" y="16886"/>
                    <a:pt x="24816" y="17535"/>
                    <a:pt x="25381" y="18267"/>
                  </a:cubicBezTo>
                  <a:cubicBezTo>
                    <a:pt x="25653" y="18623"/>
                    <a:pt x="25862" y="19041"/>
                    <a:pt x="25757" y="19481"/>
                  </a:cubicBezTo>
                  <a:cubicBezTo>
                    <a:pt x="25632" y="20192"/>
                    <a:pt x="25339" y="20841"/>
                    <a:pt x="24732" y="21301"/>
                  </a:cubicBezTo>
                  <a:cubicBezTo>
                    <a:pt x="24397" y="21573"/>
                    <a:pt x="24062" y="21866"/>
                    <a:pt x="23707" y="22117"/>
                  </a:cubicBezTo>
                  <a:cubicBezTo>
                    <a:pt x="23163" y="22598"/>
                    <a:pt x="22598" y="22975"/>
                    <a:pt x="21803" y="22933"/>
                  </a:cubicBezTo>
                  <a:cubicBezTo>
                    <a:pt x="21573" y="22912"/>
                    <a:pt x="21342" y="23038"/>
                    <a:pt x="21070" y="23059"/>
                  </a:cubicBezTo>
                  <a:cubicBezTo>
                    <a:pt x="19668" y="23268"/>
                    <a:pt x="18267" y="23352"/>
                    <a:pt x="17074" y="22389"/>
                  </a:cubicBezTo>
                  <a:cubicBezTo>
                    <a:pt x="16844" y="22180"/>
                    <a:pt x="16572" y="22180"/>
                    <a:pt x="16279" y="22180"/>
                  </a:cubicBezTo>
                  <a:cubicBezTo>
                    <a:pt x="16028" y="22180"/>
                    <a:pt x="15735" y="22180"/>
                    <a:pt x="15484" y="22117"/>
                  </a:cubicBezTo>
                  <a:cubicBezTo>
                    <a:pt x="15212" y="22075"/>
                    <a:pt x="14961" y="21929"/>
                    <a:pt x="14689" y="21803"/>
                  </a:cubicBezTo>
                  <a:cubicBezTo>
                    <a:pt x="14291" y="21615"/>
                    <a:pt x="13873" y="21469"/>
                    <a:pt x="13496" y="21280"/>
                  </a:cubicBezTo>
                  <a:cubicBezTo>
                    <a:pt x="13015" y="21071"/>
                    <a:pt x="12513" y="21050"/>
                    <a:pt x="12052" y="21280"/>
                  </a:cubicBezTo>
                  <a:cubicBezTo>
                    <a:pt x="11676" y="21448"/>
                    <a:pt x="11362" y="21699"/>
                    <a:pt x="11048" y="21929"/>
                  </a:cubicBezTo>
                  <a:cubicBezTo>
                    <a:pt x="10734" y="22138"/>
                    <a:pt x="10629" y="22452"/>
                    <a:pt x="10671" y="22829"/>
                  </a:cubicBezTo>
                  <a:cubicBezTo>
                    <a:pt x="10692" y="23331"/>
                    <a:pt x="10671" y="23812"/>
                    <a:pt x="10671" y="24314"/>
                  </a:cubicBezTo>
                  <a:cubicBezTo>
                    <a:pt x="10671" y="25360"/>
                    <a:pt x="11257" y="26114"/>
                    <a:pt x="11843" y="26909"/>
                  </a:cubicBezTo>
                  <a:cubicBezTo>
                    <a:pt x="11885" y="26992"/>
                    <a:pt x="11989" y="27013"/>
                    <a:pt x="12073" y="27055"/>
                  </a:cubicBezTo>
                  <a:cubicBezTo>
                    <a:pt x="12596" y="27244"/>
                    <a:pt x="13119" y="27516"/>
                    <a:pt x="13705" y="27474"/>
                  </a:cubicBezTo>
                  <a:cubicBezTo>
                    <a:pt x="14479" y="27474"/>
                    <a:pt x="15233" y="27578"/>
                    <a:pt x="16028" y="27432"/>
                  </a:cubicBezTo>
                  <a:cubicBezTo>
                    <a:pt x="16111" y="27411"/>
                    <a:pt x="16237" y="27411"/>
                    <a:pt x="16321" y="27432"/>
                  </a:cubicBezTo>
                  <a:cubicBezTo>
                    <a:pt x="16425" y="27474"/>
                    <a:pt x="16551" y="27557"/>
                    <a:pt x="16572" y="27641"/>
                  </a:cubicBezTo>
                  <a:cubicBezTo>
                    <a:pt x="16593" y="27746"/>
                    <a:pt x="16593" y="27892"/>
                    <a:pt x="16530" y="27976"/>
                  </a:cubicBezTo>
                  <a:cubicBezTo>
                    <a:pt x="16279" y="28290"/>
                    <a:pt x="15965" y="28499"/>
                    <a:pt x="15588" y="28499"/>
                  </a:cubicBezTo>
                  <a:cubicBezTo>
                    <a:pt x="15295" y="28499"/>
                    <a:pt x="15023" y="28499"/>
                    <a:pt x="14751" y="28520"/>
                  </a:cubicBezTo>
                  <a:cubicBezTo>
                    <a:pt x="14354" y="28562"/>
                    <a:pt x="13935" y="28457"/>
                    <a:pt x="13559" y="28624"/>
                  </a:cubicBezTo>
                  <a:cubicBezTo>
                    <a:pt x="13559" y="28729"/>
                    <a:pt x="13538" y="28834"/>
                    <a:pt x="13559" y="28917"/>
                  </a:cubicBezTo>
                  <a:cubicBezTo>
                    <a:pt x="13726" y="29608"/>
                    <a:pt x="13622" y="30277"/>
                    <a:pt x="13350" y="30926"/>
                  </a:cubicBezTo>
                  <a:cubicBezTo>
                    <a:pt x="13245" y="31219"/>
                    <a:pt x="13203" y="31512"/>
                    <a:pt x="13119" y="31847"/>
                  </a:cubicBezTo>
                  <a:cubicBezTo>
                    <a:pt x="13642" y="32244"/>
                    <a:pt x="14166" y="32600"/>
                    <a:pt x="14647" y="32998"/>
                  </a:cubicBezTo>
                  <a:cubicBezTo>
                    <a:pt x="15337" y="33604"/>
                    <a:pt x="16216" y="33709"/>
                    <a:pt x="17053" y="33918"/>
                  </a:cubicBezTo>
                  <a:cubicBezTo>
                    <a:pt x="17262" y="33960"/>
                    <a:pt x="17534" y="33793"/>
                    <a:pt x="17743" y="33834"/>
                  </a:cubicBezTo>
                  <a:cubicBezTo>
                    <a:pt x="17953" y="33897"/>
                    <a:pt x="18120" y="34127"/>
                    <a:pt x="18329" y="34253"/>
                  </a:cubicBezTo>
                  <a:cubicBezTo>
                    <a:pt x="18350" y="34274"/>
                    <a:pt x="18371" y="34274"/>
                    <a:pt x="18413" y="34274"/>
                  </a:cubicBezTo>
                  <a:cubicBezTo>
                    <a:pt x="19187" y="34420"/>
                    <a:pt x="20003" y="34650"/>
                    <a:pt x="20777" y="34671"/>
                  </a:cubicBezTo>
                  <a:cubicBezTo>
                    <a:pt x="23142" y="34755"/>
                    <a:pt x="25485" y="34671"/>
                    <a:pt x="27829" y="34127"/>
                  </a:cubicBezTo>
                  <a:cubicBezTo>
                    <a:pt x="28268" y="34023"/>
                    <a:pt x="28770" y="34002"/>
                    <a:pt x="29189" y="33814"/>
                  </a:cubicBezTo>
                  <a:cubicBezTo>
                    <a:pt x="30340" y="33332"/>
                    <a:pt x="31490" y="32872"/>
                    <a:pt x="32536" y="32223"/>
                  </a:cubicBezTo>
                  <a:cubicBezTo>
                    <a:pt x="32746" y="32223"/>
                    <a:pt x="32850" y="32140"/>
                    <a:pt x="32976" y="32035"/>
                  </a:cubicBezTo>
                  <a:close/>
                  <a:moveTo>
                    <a:pt x="6173" y="19188"/>
                  </a:moveTo>
                  <a:cubicBezTo>
                    <a:pt x="5545" y="19606"/>
                    <a:pt x="5064" y="20213"/>
                    <a:pt x="4520" y="20757"/>
                  </a:cubicBezTo>
                  <a:cubicBezTo>
                    <a:pt x="3767" y="21510"/>
                    <a:pt x="3097" y="22306"/>
                    <a:pt x="2741" y="23331"/>
                  </a:cubicBezTo>
                  <a:cubicBezTo>
                    <a:pt x="2595" y="23749"/>
                    <a:pt x="2553" y="24168"/>
                    <a:pt x="2448" y="24586"/>
                  </a:cubicBezTo>
                  <a:cubicBezTo>
                    <a:pt x="2427" y="24691"/>
                    <a:pt x="2490" y="24837"/>
                    <a:pt x="2532" y="24921"/>
                  </a:cubicBezTo>
                  <a:cubicBezTo>
                    <a:pt x="2825" y="25277"/>
                    <a:pt x="3076" y="25674"/>
                    <a:pt x="3641" y="25653"/>
                  </a:cubicBezTo>
                  <a:cubicBezTo>
                    <a:pt x="3787" y="25653"/>
                    <a:pt x="3955" y="25674"/>
                    <a:pt x="4080" y="25758"/>
                  </a:cubicBezTo>
                  <a:cubicBezTo>
                    <a:pt x="4687" y="26051"/>
                    <a:pt x="5273" y="25988"/>
                    <a:pt x="5838" y="25904"/>
                  </a:cubicBezTo>
                  <a:cubicBezTo>
                    <a:pt x="6005" y="25632"/>
                    <a:pt x="6152" y="25360"/>
                    <a:pt x="6319" y="25151"/>
                  </a:cubicBezTo>
                  <a:cubicBezTo>
                    <a:pt x="6487" y="24963"/>
                    <a:pt x="6612" y="25005"/>
                    <a:pt x="6947" y="25256"/>
                  </a:cubicBezTo>
                  <a:cubicBezTo>
                    <a:pt x="6884" y="25444"/>
                    <a:pt x="6780" y="25632"/>
                    <a:pt x="6717" y="25842"/>
                  </a:cubicBezTo>
                  <a:cubicBezTo>
                    <a:pt x="6528" y="26595"/>
                    <a:pt x="6382" y="27327"/>
                    <a:pt x="6215" y="28080"/>
                  </a:cubicBezTo>
                  <a:cubicBezTo>
                    <a:pt x="6068" y="28792"/>
                    <a:pt x="6005" y="29503"/>
                    <a:pt x="5984" y="30194"/>
                  </a:cubicBezTo>
                  <a:cubicBezTo>
                    <a:pt x="5984" y="30780"/>
                    <a:pt x="6194" y="31135"/>
                    <a:pt x="6717" y="31386"/>
                  </a:cubicBezTo>
                  <a:cubicBezTo>
                    <a:pt x="7156" y="31596"/>
                    <a:pt x="7470" y="31533"/>
                    <a:pt x="7763" y="31135"/>
                  </a:cubicBezTo>
                  <a:cubicBezTo>
                    <a:pt x="8035" y="30801"/>
                    <a:pt x="8244" y="30403"/>
                    <a:pt x="8453" y="30047"/>
                  </a:cubicBezTo>
                  <a:cubicBezTo>
                    <a:pt x="8767" y="29503"/>
                    <a:pt x="9081" y="28980"/>
                    <a:pt x="8663" y="28311"/>
                  </a:cubicBezTo>
                  <a:cubicBezTo>
                    <a:pt x="8537" y="28143"/>
                    <a:pt x="8704" y="27892"/>
                    <a:pt x="9018" y="27850"/>
                  </a:cubicBezTo>
                  <a:cubicBezTo>
                    <a:pt x="9102" y="27976"/>
                    <a:pt x="9186" y="28143"/>
                    <a:pt x="9290" y="28290"/>
                  </a:cubicBezTo>
                  <a:cubicBezTo>
                    <a:pt x="9541" y="28729"/>
                    <a:pt x="9772" y="29210"/>
                    <a:pt x="10065" y="29650"/>
                  </a:cubicBezTo>
                  <a:cubicBezTo>
                    <a:pt x="10357" y="30131"/>
                    <a:pt x="10692" y="30570"/>
                    <a:pt x="10964" y="31073"/>
                  </a:cubicBezTo>
                  <a:cubicBezTo>
                    <a:pt x="11173" y="31491"/>
                    <a:pt x="11529" y="31596"/>
                    <a:pt x="11927" y="31721"/>
                  </a:cubicBezTo>
                  <a:cubicBezTo>
                    <a:pt x="12031" y="31742"/>
                    <a:pt x="12241" y="31658"/>
                    <a:pt x="12324" y="31554"/>
                  </a:cubicBezTo>
                  <a:cubicBezTo>
                    <a:pt x="12471" y="31386"/>
                    <a:pt x="12638" y="31177"/>
                    <a:pt x="12680" y="30926"/>
                  </a:cubicBezTo>
                  <a:cubicBezTo>
                    <a:pt x="12806" y="30340"/>
                    <a:pt x="12910" y="29733"/>
                    <a:pt x="12994" y="29106"/>
                  </a:cubicBezTo>
                  <a:cubicBezTo>
                    <a:pt x="13015" y="28896"/>
                    <a:pt x="12994" y="28687"/>
                    <a:pt x="12973" y="28478"/>
                  </a:cubicBezTo>
                  <a:cubicBezTo>
                    <a:pt x="12387" y="28269"/>
                    <a:pt x="11864" y="28080"/>
                    <a:pt x="11445" y="27934"/>
                  </a:cubicBezTo>
                  <a:cubicBezTo>
                    <a:pt x="11069" y="27348"/>
                    <a:pt x="10755" y="26846"/>
                    <a:pt x="10399" y="26386"/>
                  </a:cubicBezTo>
                  <a:cubicBezTo>
                    <a:pt x="10023" y="25842"/>
                    <a:pt x="9772" y="25235"/>
                    <a:pt x="9730" y="24586"/>
                  </a:cubicBezTo>
                  <a:cubicBezTo>
                    <a:pt x="9709" y="23875"/>
                    <a:pt x="9730" y="23142"/>
                    <a:pt x="9730" y="22431"/>
                  </a:cubicBezTo>
                  <a:cubicBezTo>
                    <a:pt x="9730" y="22117"/>
                    <a:pt x="9855" y="21824"/>
                    <a:pt x="10085" y="21594"/>
                  </a:cubicBezTo>
                  <a:cubicBezTo>
                    <a:pt x="10546" y="21092"/>
                    <a:pt x="11069" y="20736"/>
                    <a:pt x="11697" y="20527"/>
                  </a:cubicBezTo>
                  <a:cubicBezTo>
                    <a:pt x="12429" y="20255"/>
                    <a:pt x="13161" y="20234"/>
                    <a:pt x="13831" y="20611"/>
                  </a:cubicBezTo>
                  <a:cubicBezTo>
                    <a:pt x="14417" y="20925"/>
                    <a:pt x="14961" y="21238"/>
                    <a:pt x="15588" y="21573"/>
                  </a:cubicBezTo>
                  <a:cubicBezTo>
                    <a:pt x="15735" y="21490"/>
                    <a:pt x="15923" y="21406"/>
                    <a:pt x="16132" y="21301"/>
                  </a:cubicBezTo>
                  <a:cubicBezTo>
                    <a:pt x="15902" y="20548"/>
                    <a:pt x="15358" y="19837"/>
                    <a:pt x="15798" y="18937"/>
                  </a:cubicBezTo>
                  <a:cubicBezTo>
                    <a:pt x="15986" y="19104"/>
                    <a:pt x="16132" y="19251"/>
                    <a:pt x="16195" y="19376"/>
                  </a:cubicBezTo>
                  <a:cubicBezTo>
                    <a:pt x="16446" y="20046"/>
                    <a:pt x="16927" y="20611"/>
                    <a:pt x="17346" y="21176"/>
                  </a:cubicBezTo>
                  <a:cubicBezTo>
                    <a:pt x="17764" y="21762"/>
                    <a:pt x="18350" y="22117"/>
                    <a:pt x="19062" y="22138"/>
                  </a:cubicBezTo>
                  <a:cubicBezTo>
                    <a:pt x="19752" y="22201"/>
                    <a:pt x="20422" y="22243"/>
                    <a:pt x="21112" y="22013"/>
                  </a:cubicBezTo>
                  <a:cubicBezTo>
                    <a:pt x="21342" y="21929"/>
                    <a:pt x="21593" y="21908"/>
                    <a:pt x="21845" y="21908"/>
                  </a:cubicBezTo>
                  <a:cubicBezTo>
                    <a:pt x="22368" y="21929"/>
                    <a:pt x="22723" y="21678"/>
                    <a:pt x="23100" y="21385"/>
                  </a:cubicBezTo>
                  <a:cubicBezTo>
                    <a:pt x="23372" y="21155"/>
                    <a:pt x="23644" y="20862"/>
                    <a:pt x="23958" y="20674"/>
                  </a:cubicBezTo>
                  <a:cubicBezTo>
                    <a:pt x="24314" y="20443"/>
                    <a:pt x="24523" y="20129"/>
                    <a:pt x="24690" y="19774"/>
                  </a:cubicBezTo>
                  <a:cubicBezTo>
                    <a:pt x="24878" y="19397"/>
                    <a:pt x="24837" y="19041"/>
                    <a:pt x="24565" y="18728"/>
                  </a:cubicBezTo>
                  <a:cubicBezTo>
                    <a:pt x="24062" y="18142"/>
                    <a:pt x="23518" y="17681"/>
                    <a:pt x="22786" y="17409"/>
                  </a:cubicBezTo>
                  <a:cubicBezTo>
                    <a:pt x="22263" y="17200"/>
                    <a:pt x="21740" y="16991"/>
                    <a:pt x="21259" y="16740"/>
                  </a:cubicBezTo>
                  <a:cubicBezTo>
                    <a:pt x="20652" y="16384"/>
                    <a:pt x="20087" y="16049"/>
                    <a:pt x="19438" y="15819"/>
                  </a:cubicBezTo>
                  <a:cubicBezTo>
                    <a:pt x="19124" y="15715"/>
                    <a:pt x="18832" y="15484"/>
                    <a:pt x="18601" y="15233"/>
                  </a:cubicBezTo>
                  <a:cubicBezTo>
                    <a:pt x="18308" y="14982"/>
                    <a:pt x="18434" y="14501"/>
                    <a:pt x="18811" y="14438"/>
                  </a:cubicBezTo>
                  <a:cubicBezTo>
                    <a:pt x="19396" y="14292"/>
                    <a:pt x="20003" y="14166"/>
                    <a:pt x="20631" y="14145"/>
                  </a:cubicBezTo>
                  <a:cubicBezTo>
                    <a:pt x="21280" y="14124"/>
                    <a:pt x="21949" y="14062"/>
                    <a:pt x="22577" y="13936"/>
                  </a:cubicBezTo>
                  <a:cubicBezTo>
                    <a:pt x="23560" y="13748"/>
                    <a:pt x="24586" y="13559"/>
                    <a:pt x="25569" y="13392"/>
                  </a:cubicBezTo>
                  <a:cubicBezTo>
                    <a:pt x="26155" y="13287"/>
                    <a:pt x="26720" y="13120"/>
                    <a:pt x="27306" y="12974"/>
                  </a:cubicBezTo>
                  <a:cubicBezTo>
                    <a:pt x="27536" y="12911"/>
                    <a:pt x="27808" y="12827"/>
                    <a:pt x="27850" y="12513"/>
                  </a:cubicBezTo>
                  <a:cubicBezTo>
                    <a:pt x="27912" y="12199"/>
                    <a:pt x="27703" y="12095"/>
                    <a:pt x="27494" y="11948"/>
                  </a:cubicBezTo>
                  <a:cubicBezTo>
                    <a:pt x="27117" y="11655"/>
                    <a:pt x="26782" y="11342"/>
                    <a:pt x="26406" y="11049"/>
                  </a:cubicBezTo>
                  <a:cubicBezTo>
                    <a:pt x="26280" y="10923"/>
                    <a:pt x="26155" y="10798"/>
                    <a:pt x="25987" y="10693"/>
                  </a:cubicBezTo>
                  <a:cubicBezTo>
                    <a:pt x="25046" y="10191"/>
                    <a:pt x="24104" y="9751"/>
                    <a:pt x="23058" y="9521"/>
                  </a:cubicBezTo>
                  <a:cubicBezTo>
                    <a:pt x="22221" y="9333"/>
                    <a:pt x="21426" y="9375"/>
                    <a:pt x="20652" y="9856"/>
                  </a:cubicBezTo>
                  <a:cubicBezTo>
                    <a:pt x="20066" y="10212"/>
                    <a:pt x="19376" y="10505"/>
                    <a:pt x="18727" y="10735"/>
                  </a:cubicBezTo>
                  <a:cubicBezTo>
                    <a:pt x="18036" y="10986"/>
                    <a:pt x="17367" y="11132"/>
                    <a:pt x="16655" y="11321"/>
                  </a:cubicBezTo>
                  <a:cubicBezTo>
                    <a:pt x="16237" y="11425"/>
                    <a:pt x="15881" y="11342"/>
                    <a:pt x="15609" y="10944"/>
                  </a:cubicBezTo>
                  <a:cubicBezTo>
                    <a:pt x="15693" y="10839"/>
                    <a:pt x="15714" y="10714"/>
                    <a:pt x="15798" y="10714"/>
                  </a:cubicBezTo>
                  <a:cubicBezTo>
                    <a:pt x="16551" y="10505"/>
                    <a:pt x="17199" y="10107"/>
                    <a:pt x="17785" y="9584"/>
                  </a:cubicBezTo>
                  <a:cubicBezTo>
                    <a:pt x="17806" y="9563"/>
                    <a:pt x="17827" y="9563"/>
                    <a:pt x="17869" y="9542"/>
                  </a:cubicBezTo>
                  <a:cubicBezTo>
                    <a:pt x="19187" y="8810"/>
                    <a:pt x="20526" y="8077"/>
                    <a:pt x="22054" y="7805"/>
                  </a:cubicBezTo>
                  <a:cubicBezTo>
                    <a:pt x="22326" y="7764"/>
                    <a:pt x="22577" y="7638"/>
                    <a:pt x="22744" y="7429"/>
                  </a:cubicBezTo>
                  <a:cubicBezTo>
                    <a:pt x="23267" y="6906"/>
                    <a:pt x="23790" y="6383"/>
                    <a:pt x="24314" y="5818"/>
                  </a:cubicBezTo>
                  <a:cubicBezTo>
                    <a:pt x="24481" y="5671"/>
                    <a:pt x="24606" y="5483"/>
                    <a:pt x="24690" y="5295"/>
                  </a:cubicBezTo>
                  <a:cubicBezTo>
                    <a:pt x="24941" y="4834"/>
                    <a:pt x="25192" y="4353"/>
                    <a:pt x="25422" y="3893"/>
                  </a:cubicBezTo>
                  <a:cubicBezTo>
                    <a:pt x="25820" y="3140"/>
                    <a:pt x="25527" y="2428"/>
                    <a:pt x="25130" y="1800"/>
                  </a:cubicBezTo>
                  <a:cubicBezTo>
                    <a:pt x="24983" y="1528"/>
                    <a:pt x="24669" y="1382"/>
                    <a:pt x="24355" y="1361"/>
                  </a:cubicBezTo>
                  <a:cubicBezTo>
                    <a:pt x="22912" y="1194"/>
                    <a:pt x="21531" y="1424"/>
                    <a:pt x="20338" y="2240"/>
                  </a:cubicBezTo>
                  <a:cubicBezTo>
                    <a:pt x="18769" y="3286"/>
                    <a:pt x="17283" y="4458"/>
                    <a:pt x="16153" y="6069"/>
                  </a:cubicBezTo>
                  <a:cubicBezTo>
                    <a:pt x="15630" y="6801"/>
                    <a:pt x="15107" y="7450"/>
                    <a:pt x="15358" y="8412"/>
                  </a:cubicBezTo>
                  <a:cubicBezTo>
                    <a:pt x="15400" y="8642"/>
                    <a:pt x="15044" y="8894"/>
                    <a:pt x="14835" y="8726"/>
                  </a:cubicBezTo>
                  <a:cubicBezTo>
                    <a:pt x="14521" y="8475"/>
                    <a:pt x="14228" y="8161"/>
                    <a:pt x="13998" y="7805"/>
                  </a:cubicBezTo>
                  <a:cubicBezTo>
                    <a:pt x="13914" y="7701"/>
                    <a:pt x="14019" y="7471"/>
                    <a:pt x="14040" y="7282"/>
                  </a:cubicBezTo>
                  <a:cubicBezTo>
                    <a:pt x="14103" y="6969"/>
                    <a:pt x="14145" y="6697"/>
                    <a:pt x="14228" y="6383"/>
                  </a:cubicBezTo>
                  <a:cubicBezTo>
                    <a:pt x="14249" y="6194"/>
                    <a:pt x="14249" y="6006"/>
                    <a:pt x="14312" y="5818"/>
                  </a:cubicBezTo>
                  <a:cubicBezTo>
                    <a:pt x="14479" y="5169"/>
                    <a:pt x="14647" y="4500"/>
                    <a:pt x="14877" y="3872"/>
                  </a:cubicBezTo>
                  <a:cubicBezTo>
                    <a:pt x="15149" y="3140"/>
                    <a:pt x="15086" y="2407"/>
                    <a:pt x="14982" y="1675"/>
                  </a:cubicBezTo>
                  <a:cubicBezTo>
                    <a:pt x="14856" y="754"/>
                    <a:pt x="14521" y="629"/>
                    <a:pt x="13726" y="1152"/>
                  </a:cubicBezTo>
                  <a:cubicBezTo>
                    <a:pt x="12157" y="2198"/>
                    <a:pt x="11111" y="3704"/>
                    <a:pt x="10504" y="5462"/>
                  </a:cubicBezTo>
                  <a:cubicBezTo>
                    <a:pt x="10190" y="6320"/>
                    <a:pt x="9960" y="7241"/>
                    <a:pt x="9981" y="8182"/>
                  </a:cubicBezTo>
                  <a:cubicBezTo>
                    <a:pt x="9981" y="8621"/>
                    <a:pt x="10085" y="8956"/>
                    <a:pt x="10483" y="9207"/>
                  </a:cubicBezTo>
                  <a:cubicBezTo>
                    <a:pt x="10504" y="9228"/>
                    <a:pt x="10483" y="9312"/>
                    <a:pt x="10483" y="9354"/>
                  </a:cubicBezTo>
                  <a:cubicBezTo>
                    <a:pt x="9918" y="9479"/>
                    <a:pt x="9876" y="9479"/>
                    <a:pt x="9709" y="9417"/>
                  </a:cubicBezTo>
                  <a:cubicBezTo>
                    <a:pt x="9458" y="9312"/>
                    <a:pt x="9353" y="9061"/>
                    <a:pt x="9228" y="8852"/>
                  </a:cubicBezTo>
                  <a:cubicBezTo>
                    <a:pt x="8997" y="8475"/>
                    <a:pt x="8704" y="8098"/>
                    <a:pt x="8453" y="7743"/>
                  </a:cubicBezTo>
                  <a:cubicBezTo>
                    <a:pt x="7972" y="7073"/>
                    <a:pt x="7407" y="6634"/>
                    <a:pt x="6633" y="6404"/>
                  </a:cubicBezTo>
                  <a:cubicBezTo>
                    <a:pt x="6298" y="6299"/>
                    <a:pt x="6047" y="6341"/>
                    <a:pt x="5754" y="6508"/>
                  </a:cubicBezTo>
                  <a:cubicBezTo>
                    <a:pt x="4855" y="7031"/>
                    <a:pt x="4373" y="7743"/>
                    <a:pt x="4520" y="8789"/>
                  </a:cubicBezTo>
                  <a:lnTo>
                    <a:pt x="4520" y="9061"/>
                  </a:lnTo>
                  <a:cubicBezTo>
                    <a:pt x="4499" y="9458"/>
                    <a:pt x="4603" y="9793"/>
                    <a:pt x="4813" y="10107"/>
                  </a:cubicBezTo>
                  <a:cubicBezTo>
                    <a:pt x="5336" y="10902"/>
                    <a:pt x="5796" y="11655"/>
                    <a:pt x="6528" y="12283"/>
                  </a:cubicBezTo>
                  <a:cubicBezTo>
                    <a:pt x="6633" y="12367"/>
                    <a:pt x="6675" y="12576"/>
                    <a:pt x="6633" y="12702"/>
                  </a:cubicBezTo>
                  <a:cubicBezTo>
                    <a:pt x="6612" y="12911"/>
                    <a:pt x="6424" y="12995"/>
                    <a:pt x="6256" y="13036"/>
                  </a:cubicBezTo>
                  <a:cubicBezTo>
                    <a:pt x="5943" y="13120"/>
                    <a:pt x="5691" y="12974"/>
                    <a:pt x="5461" y="12806"/>
                  </a:cubicBezTo>
                  <a:cubicBezTo>
                    <a:pt x="5231" y="12660"/>
                    <a:pt x="5022" y="12451"/>
                    <a:pt x="4729" y="12471"/>
                  </a:cubicBezTo>
                  <a:cubicBezTo>
                    <a:pt x="4080" y="12471"/>
                    <a:pt x="3432" y="12471"/>
                    <a:pt x="2762" y="12492"/>
                  </a:cubicBezTo>
                  <a:cubicBezTo>
                    <a:pt x="2448" y="12492"/>
                    <a:pt x="2197" y="12660"/>
                    <a:pt x="1988" y="12911"/>
                  </a:cubicBezTo>
                  <a:cubicBezTo>
                    <a:pt x="1779" y="13183"/>
                    <a:pt x="1549" y="13434"/>
                    <a:pt x="1339" y="13664"/>
                  </a:cubicBezTo>
                  <a:cubicBezTo>
                    <a:pt x="837" y="14187"/>
                    <a:pt x="816" y="14752"/>
                    <a:pt x="1235" y="15338"/>
                  </a:cubicBezTo>
                  <a:cubicBezTo>
                    <a:pt x="2072" y="16531"/>
                    <a:pt x="2114" y="16572"/>
                    <a:pt x="3390" y="17284"/>
                  </a:cubicBezTo>
                  <a:cubicBezTo>
                    <a:pt x="3599" y="17409"/>
                    <a:pt x="3850" y="17514"/>
                    <a:pt x="4059" y="17640"/>
                  </a:cubicBezTo>
                  <a:cubicBezTo>
                    <a:pt x="4373" y="17849"/>
                    <a:pt x="4687" y="18037"/>
                    <a:pt x="4959" y="18267"/>
                  </a:cubicBezTo>
                  <a:cubicBezTo>
                    <a:pt x="5210" y="18477"/>
                    <a:pt x="5440" y="18644"/>
                    <a:pt x="5775" y="18644"/>
                  </a:cubicBezTo>
                  <a:cubicBezTo>
                    <a:pt x="6068" y="18790"/>
                    <a:pt x="6194" y="18937"/>
                    <a:pt x="6173" y="19188"/>
                  </a:cubicBezTo>
                  <a:close/>
                  <a:moveTo>
                    <a:pt x="17953" y="35383"/>
                  </a:moveTo>
                  <a:cubicBezTo>
                    <a:pt x="17848" y="35634"/>
                    <a:pt x="17743" y="35822"/>
                    <a:pt x="17723" y="36031"/>
                  </a:cubicBezTo>
                  <a:cubicBezTo>
                    <a:pt x="17576" y="36931"/>
                    <a:pt x="17325" y="37789"/>
                    <a:pt x="16990" y="38626"/>
                  </a:cubicBezTo>
                  <a:cubicBezTo>
                    <a:pt x="16886" y="38877"/>
                    <a:pt x="16844" y="39170"/>
                    <a:pt x="16802" y="39442"/>
                  </a:cubicBezTo>
                  <a:cubicBezTo>
                    <a:pt x="16551" y="41472"/>
                    <a:pt x="16174" y="43480"/>
                    <a:pt x="15714" y="45468"/>
                  </a:cubicBezTo>
                  <a:cubicBezTo>
                    <a:pt x="15630" y="45845"/>
                    <a:pt x="15547" y="46200"/>
                    <a:pt x="15526" y="46577"/>
                  </a:cubicBezTo>
                  <a:cubicBezTo>
                    <a:pt x="15505" y="48251"/>
                    <a:pt x="15526" y="49925"/>
                    <a:pt x="15526" y="51599"/>
                  </a:cubicBezTo>
                  <a:cubicBezTo>
                    <a:pt x="15526" y="52122"/>
                    <a:pt x="15714" y="52310"/>
                    <a:pt x="16237" y="52415"/>
                  </a:cubicBezTo>
                  <a:cubicBezTo>
                    <a:pt x="16446" y="52436"/>
                    <a:pt x="16676" y="52436"/>
                    <a:pt x="16886" y="52436"/>
                  </a:cubicBezTo>
                  <a:lnTo>
                    <a:pt x="18936" y="52436"/>
                  </a:lnTo>
                  <a:cubicBezTo>
                    <a:pt x="19689" y="52456"/>
                    <a:pt x="20422" y="52415"/>
                    <a:pt x="21154" y="52226"/>
                  </a:cubicBezTo>
                  <a:cubicBezTo>
                    <a:pt x="21447" y="52143"/>
                    <a:pt x="21761" y="52143"/>
                    <a:pt x="22075" y="52143"/>
                  </a:cubicBezTo>
                  <a:cubicBezTo>
                    <a:pt x="23372" y="52122"/>
                    <a:pt x="24648" y="51787"/>
                    <a:pt x="25966" y="51850"/>
                  </a:cubicBezTo>
                  <a:cubicBezTo>
                    <a:pt x="25987" y="51850"/>
                    <a:pt x="26008" y="51850"/>
                    <a:pt x="26071" y="51829"/>
                  </a:cubicBezTo>
                  <a:cubicBezTo>
                    <a:pt x="27034" y="51578"/>
                    <a:pt x="28038" y="51536"/>
                    <a:pt x="29021" y="51578"/>
                  </a:cubicBezTo>
                  <a:cubicBezTo>
                    <a:pt x="29377" y="51578"/>
                    <a:pt x="29733" y="51599"/>
                    <a:pt x="30047" y="51494"/>
                  </a:cubicBezTo>
                  <a:cubicBezTo>
                    <a:pt x="30632" y="51264"/>
                    <a:pt x="31218" y="51117"/>
                    <a:pt x="31825" y="51096"/>
                  </a:cubicBezTo>
                  <a:cubicBezTo>
                    <a:pt x="31992" y="50887"/>
                    <a:pt x="32139" y="50678"/>
                    <a:pt x="32306" y="50490"/>
                  </a:cubicBezTo>
                  <a:cubicBezTo>
                    <a:pt x="32055" y="50071"/>
                    <a:pt x="31741" y="49715"/>
                    <a:pt x="31595" y="49297"/>
                  </a:cubicBezTo>
                  <a:cubicBezTo>
                    <a:pt x="31428" y="48816"/>
                    <a:pt x="31051" y="48544"/>
                    <a:pt x="30863" y="48104"/>
                  </a:cubicBezTo>
                  <a:cubicBezTo>
                    <a:pt x="30653" y="47665"/>
                    <a:pt x="30549" y="47163"/>
                    <a:pt x="30360" y="46723"/>
                  </a:cubicBezTo>
                  <a:cubicBezTo>
                    <a:pt x="30319" y="46577"/>
                    <a:pt x="30214" y="46472"/>
                    <a:pt x="30151" y="46305"/>
                  </a:cubicBezTo>
                  <a:cubicBezTo>
                    <a:pt x="29921" y="45886"/>
                    <a:pt x="29691" y="45489"/>
                    <a:pt x="29482" y="45070"/>
                  </a:cubicBezTo>
                  <a:cubicBezTo>
                    <a:pt x="29021" y="44213"/>
                    <a:pt x="28603" y="43355"/>
                    <a:pt x="28456" y="42392"/>
                  </a:cubicBezTo>
                  <a:cubicBezTo>
                    <a:pt x="28435" y="42225"/>
                    <a:pt x="28352" y="42099"/>
                    <a:pt x="28289" y="41932"/>
                  </a:cubicBezTo>
                  <a:cubicBezTo>
                    <a:pt x="28163" y="41890"/>
                    <a:pt x="28038" y="41869"/>
                    <a:pt x="27933" y="41827"/>
                  </a:cubicBezTo>
                  <a:cubicBezTo>
                    <a:pt x="26887" y="41576"/>
                    <a:pt x="26050" y="40928"/>
                    <a:pt x="25213" y="40258"/>
                  </a:cubicBezTo>
                  <a:cubicBezTo>
                    <a:pt x="25109" y="40195"/>
                    <a:pt x="25025" y="40028"/>
                    <a:pt x="24941" y="39902"/>
                  </a:cubicBezTo>
                  <a:cubicBezTo>
                    <a:pt x="24899" y="39798"/>
                    <a:pt x="25025" y="39609"/>
                    <a:pt x="25130" y="39630"/>
                  </a:cubicBezTo>
                  <a:cubicBezTo>
                    <a:pt x="25255" y="39672"/>
                    <a:pt x="25402" y="39672"/>
                    <a:pt x="25506" y="39714"/>
                  </a:cubicBezTo>
                  <a:cubicBezTo>
                    <a:pt x="26071" y="40007"/>
                    <a:pt x="26657" y="40321"/>
                    <a:pt x="27222" y="40614"/>
                  </a:cubicBezTo>
                  <a:cubicBezTo>
                    <a:pt x="27452" y="40739"/>
                    <a:pt x="27661" y="40928"/>
                    <a:pt x="28038" y="40823"/>
                  </a:cubicBezTo>
                  <a:cubicBezTo>
                    <a:pt x="27661" y="39714"/>
                    <a:pt x="27494" y="38647"/>
                    <a:pt x="26992" y="37622"/>
                  </a:cubicBezTo>
                  <a:cubicBezTo>
                    <a:pt x="26782" y="37182"/>
                    <a:pt x="26615" y="36701"/>
                    <a:pt x="26678" y="36178"/>
                  </a:cubicBezTo>
                  <a:cubicBezTo>
                    <a:pt x="26699" y="36031"/>
                    <a:pt x="26594" y="35843"/>
                    <a:pt x="26573" y="35634"/>
                  </a:cubicBezTo>
                  <a:cubicBezTo>
                    <a:pt x="25946" y="35697"/>
                    <a:pt x="25360" y="35718"/>
                    <a:pt x="24753" y="35759"/>
                  </a:cubicBezTo>
                  <a:cubicBezTo>
                    <a:pt x="22807" y="35948"/>
                    <a:pt x="20861" y="36052"/>
                    <a:pt x="18936" y="35550"/>
                  </a:cubicBezTo>
                  <a:cubicBezTo>
                    <a:pt x="18622" y="35466"/>
                    <a:pt x="18329" y="35425"/>
                    <a:pt x="17953" y="35383"/>
                  </a:cubicBezTo>
                  <a:close/>
                  <a:moveTo>
                    <a:pt x="43982" y="34044"/>
                  </a:moveTo>
                  <a:cubicBezTo>
                    <a:pt x="43647" y="34776"/>
                    <a:pt x="43647" y="34776"/>
                    <a:pt x="43647" y="35592"/>
                  </a:cubicBezTo>
                  <a:cubicBezTo>
                    <a:pt x="43626" y="36471"/>
                    <a:pt x="43563" y="37391"/>
                    <a:pt x="43521" y="38270"/>
                  </a:cubicBezTo>
                  <a:cubicBezTo>
                    <a:pt x="43500" y="38626"/>
                    <a:pt x="43438" y="38961"/>
                    <a:pt x="43417" y="39296"/>
                  </a:cubicBezTo>
                  <a:cubicBezTo>
                    <a:pt x="43417" y="39421"/>
                    <a:pt x="43438" y="39588"/>
                    <a:pt x="43438" y="39777"/>
                  </a:cubicBezTo>
                  <a:cubicBezTo>
                    <a:pt x="43626" y="39735"/>
                    <a:pt x="43752" y="39735"/>
                    <a:pt x="43856" y="39693"/>
                  </a:cubicBezTo>
                  <a:cubicBezTo>
                    <a:pt x="44400" y="39379"/>
                    <a:pt x="44923" y="39065"/>
                    <a:pt x="45300" y="38542"/>
                  </a:cubicBezTo>
                  <a:cubicBezTo>
                    <a:pt x="45467" y="38270"/>
                    <a:pt x="45677" y="38019"/>
                    <a:pt x="46053" y="37852"/>
                  </a:cubicBezTo>
                  <a:cubicBezTo>
                    <a:pt x="46409" y="37705"/>
                    <a:pt x="46765" y="37496"/>
                    <a:pt x="47120" y="37329"/>
                  </a:cubicBezTo>
                  <a:cubicBezTo>
                    <a:pt x="47246" y="37287"/>
                    <a:pt x="47413" y="37182"/>
                    <a:pt x="47539" y="37203"/>
                  </a:cubicBezTo>
                  <a:cubicBezTo>
                    <a:pt x="47664" y="37224"/>
                    <a:pt x="47832" y="37329"/>
                    <a:pt x="47915" y="37433"/>
                  </a:cubicBezTo>
                  <a:cubicBezTo>
                    <a:pt x="48020" y="37601"/>
                    <a:pt x="47936" y="37747"/>
                    <a:pt x="47811" y="37831"/>
                  </a:cubicBezTo>
                  <a:cubicBezTo>
                    <a:pt x="47518" y="38019"/>
                    <a:pt x="47246" y="38228"/>
                    <a:pt x="46932" y="38354"/>
                  </a:cubicBezTo>
                  <a:cubicBezTo>
                    <a:pt x="46367" y="38584"/>
                    <a:pt x="46074" y="39044"/>
                    <a:pt x="45865" y="39588"/>
                  </a:cubicBezTo>
                  <a:cubicBezTo>
                    <a:pt x="45969" y="39609"/>
                    <a:pt x="46074" y="39693"/>
                    <a:pt x="46137" y="39672"/>
                  </a:cubicBezTo>
                  <a:cubicBezTo>
                    <a:pt x="46660" y="39358"/>
                    <a:pt x="47288" y="39463"/>
                    <a:pt x="47832" y="39254"/>
                  </a:cubicBezTo>
                  <a:cubicBezTo>
                    <a:pt x="47915" y="39212"/>
                    <a:pt x="48125" y="39275"/>
                    <a:pt x="48146" y="39358"/>
                  </a:cubicBezTo>
                  <a:cubicBezTo>
                    <a:pt x="48187" y="39484"/>
                    <a:pt x="48229" y="39672"/>
                    <a:pt x="48166" y="39777"/>
                  </a:cubicBezTo>
                  <a:cubicBezTo>
                    <a:pt x="48041" y="40028"/>
                    <a:pt x="47769" y="40132"/>
                    <a:pt x="47455" y="40132"/>
                  </a:cubicBezTo>
                  <a:cubicBezTo>
                    <a:pt x="46932" y="40112"/>
                    <a:pt x="46493" y="40342"/>
                    <a:pt x="45865" y="40635"/>
                  </a:cubicBezTo>
                  <a:cubicBezTo>
                    <a:pt x="46702" y="40718"/>
                    <a:pt x="47288" y="41137"/>
                    <a:pt x="47957" y="41074"/>
                  </a:cubicBezTo>
                  <a:cubicBezTo>
                    <a:pt x="48020" y="41074"/>
                    <a:pt x="48083" y="41074"/>
                    <a:pt x="48146" y="41137"/>
                  </a:cubicBezTo>
                  <a:cubicBezTo>
                    <a:pt x="48250" y="41241"/>
                    <a:pt x="48397" y="41346"/>
                    <a:pt x="48397" y="41472"/>
                  </a:cubicBezTo>
                  <a:cubicBezTo>
                    <a:pt x="48397" y="41576"/>
                    <a:pt x="48250" y="41765"/>
                    <a:pt x="48146" y="41785"/>
                  </a:cubicBezTo>
                  <a:cubicBezTo>
                    <a:pt x="47706" y="41890"/>
                    <a:pt x="47225" y="41890"/>
                    <a:pt x="46785" y="41765"/>
                  </a:cubicBezTo>
                  <a:cubicBezTo>
                    <a:pt x="46346" y="41597"/>
                    <a:pt x="45886" y="41451"/>
                    <a:pt x="45446" y="41388"/>
                  </a:cubicBezTo>
                  <a:cubicBezTo>
                    <a:pt x="44923" y="41346"/>
                    <a:pt x="44505" y="41137"/>
                    <a:pt x="44107" y="40781"/>
                  </a:cubicBezTo>
                  <a:cubicBezTo>
                    <a:pt x="43772" y="40886"/>
                    <a:pt x="43459" y="41032"/>
                    <a:pt x="43103" y="41137"/>
                  </a:cubicBezTo>
                  <a:lnTo>
                    <a:pt x="42852" y="42225"/>
                  </a:lnTo>
                  <a:cubicBezTo>
                    <a:pt x="42496" y="44275"/>
                    <a:pt x="42203" y="46326"/>
                    <a:pt x="41575" y="48314"/>
                  </a:cubicBezTo>
                  <a:cubicBezTo>
                    <a:pt x="41534" y="48481"/>
                    <a:pt x="41575" y="48669"/>
                    <a:pt x="41575" y="48879"/>
                  </a:cubicBezTo>
                  <a:cubicBezTo>
                    <a:pt x="42161" y="48669"/>
                    <a:pt x="42601" y="48418"/>
                    <a:pt x="43019" y="48063"/>
                  </a:cubicBezTo>
                  <a:cubicBezTo>
                    <a:pt x="43228" y="47874"/>
                    <a:pt x="43480" y="47770"/>
                    <a:pt x="43731" y="47644"/>
                  </a:cubicBezTo>
                  <a:cubicBezTo>
                    <a:pt x="43982" y="47477"/>
                    <a:pt x="44275" y="47372"/>
                    <a:pt x="44568" y="47226"/>
                  </a:cubicBezTo>
                  <a:cubicBezTo>
                    <a:pt x="44944" y="47037"/>
                    <a:pt x="45321" y="46807"/>
                    <a:pt x="45718" y="46640"/>
                  </a:cubicBezTo>
                  <a:cubicBezTo>
                    <a:pt x="46388" y="46326"/>
                    <a:pt x="47078" y="46054"/>
                    <a:pt x="47706" y="45635"/>
                  </a:cubicBezTo>
                  <a:cubicBezTo>
                    <a:pt x="48062" y="45384"/>
                    <a:pt x="48459" y="45217"/>
                    <a:pt x="48857" y="45029"/>
                  </a:cubicBezTo>
                  <a:cubicBezTo>
                    <a:pt x="49338" y="44819"/>
                    <a:pt x="49840" y="44652"/>
                    <a:pt x="50217" y="44275"/>
                  </a:cubicBezTo>
                  <a:cubicBezTo>
                    <a:pt x="50322" y="44171"/>
                    <a:pt x="50468" y="44108"/>
                    <a:pt x="50635" y="44066"/>
                  </a:cubicBezTo>
                  <a:cubicBezTo>
                    <a:pt x="50991" y="43961"/>
                    <a:pt x="51284" y="43752"/>
                    <a:pt x="51577" y="43480"/>
                  </a:cubicBezTo>
                  <a:cubicBezTo>
                    <a:pt x="51744" y="43334"/>
                    <a:pt x="51954" y="43125"/>
                    <a:pt x="52163" y="43083"/>
                  </a:cubicBezTo>
                  <a:cubicBezTo>
                    <a:pt x="52665" y="43020"/>
                    <a:pt x="53000" y="42727"/>
                    <a:pt x="53376" y="42497"/>
                  </a:cubicBezTo>
                  <a:cubicBezTo>
                    <a:pt x="53397" y="42413"/>
                    <a:pt x="53418" y="42350"/>
                    <a:pt x="53418" y="42288"/>
                  </a:cubicBezTo>
                  <a:cubicBezTo>
                    <a:pt x="53711" y="40091"/>
                    <a:pt x="53983" y="37915"/>
                    <a:pt x="54255" y="35718"/>
                  </a:cubicBezTo>
                  <a:cubicBezTo>
                    <a:pt x="54339" y="35069"/>
                    <a:pt x="54402" y="34399"/>
                    <a:pt x="54569" y="33772"/>
                  </a:cubicBezTo>
                  <a:cubicBezTo>
                    <a:pt x="54925" y="32600"/>
                    <a:pt x="55155" y="31428"/>
                    <a:pt x="55343" y="30215"/>
                  </a:cubicBezTo>
                  <a:cubicBezTo>
                    <a:pt x="55406" y="29692"/>
                    <a:pt x="55552" y="29168"/>
                    <a:pt x="55594" y="28645"/>
                  </a:cubicBezTo>
                  <a:cubicBezTo>
                    <a:pt x="55657" y="28101"/>
                    <a:pt x="55657" y="27536"/>
                    <a:pt x="55866" y="27013"/>
                  </a:cubicBezTo>
                  <a:cubicBezTo>
                    <a:pt x="55929" y="26825"/>
                    <a:pt x="55971" y="26616"/>
                    <a:pt x="55762" y="26344"/>
                  </a:cubicBezTo>
                  <a:cubicBezTo>
                    <a:pt x="54778" y="27055"/>
                    <a:pt x="53669" y="27432"/>
                    <a:pt x="52728" y="28185"/>
                  </a:cubicBezTo>
                  <a:cubicBezTo>
                    <a:pt x="52142" y="28645"/>
                    <a:pt x="51535" y="29106"/>
                    <a:pt x="50907" y="29482"/>
                  </a:cubicBezTo>
                  <a:cubicBezTo>
                    <a:pt x="49422" y="30382"/>
                    <a:pt x="48083" y="31512"/>
                    <a:pt x="46681" y="32516"/>
                  </a:cubicBezTo>
                  <a:cubicBezTo>
                    <a:pt x="46053" y="33311"/>
                    <a:pt x="45153" y="33667"/>
                    <a:pt x="44254" y="33960"/>
                  </a:cubicBezTo>
                  <a:cubicBezTo>
                    <a:pt x="44149" y="34002"/>
                    <a:pt x="44086" y="34023"/>
                    <a:pt x="43982" y="34044"/>
                  </a:cubicBezTo>
                  <a:close/>
                  <a:moveTo>
                    <a:pt x="41366" y="32579"/>
                  </a:moveTo>
                  <a:cubicBezTo>
                    <a:pt x="41094" y="32600"/>
                    <a:pt x="40801" y="32684"/>
                    <a:pt x="40592" y="32642"/>
                  </a:cubicBezTo>
                  <a:cubicBezTo>
                    <a:pt x="40153" y="32474"/>
                    <a:pt x="39713" y="32642"/>
                    <a:pt x="39316" y="32746"/>
                  </a:cubicBezTo>
                  <a:cubicBezTo>
                    <a:pt x="37872" y="33102"/>
                    <a:pt x="36428" y="33500"/>
                    <a:pt x="34985" y="33814"/>
                  </a:cubicBezTo>
                  <a:cubicBezTo>
                    <a:pt x="32955" y="34253"/>
                    <a:pt x="30946" y="34692"/>
                    <a:pt x="28959" y="35299"/>
                  </a:cubicBezTo>
                  <a:cubicBezTo>
                    <a:pt x="28394" y="35466"/>
                    <a:pt x="27933" y="35697"/>
                    <a:pt x="27431" y="35948"/>
                  </a:cubicBezTo>
                  <a:cubicBezTo>
                    <a:pt x="27431" y="36157"/>
                    <a:pt x="27410" y="36324"/>
                    <a:pt x="27431" y="36450"/>
                  </a:cubicBezTo>
                  <a:cubicBezTo>
                    <a:pt x="27473" y="36659"/>
                    <a:pt x="27536" y="36868"/>
                    <a:pt x="27640" y="37078"/>
                  </a:cubicBezTo>
                  <a:cubicBezTo>
                    <a:pt x="28017" y="37894"/>
                    <a:pt x="28373" y="38731"/>
                    <a:pt x="28582" y="39588"/>
                  </a:cubicBezTo>
                  <a:cubicBezTo>
                    <a:pt x="28687" y="40007"/>
                    <a:pt x="28896" y="40404"/>
                    <a:pt x="29063" y="40802"/>
                  </a:cubicBezTo>
                  <a:cubicBezTo>
                    <a:pt x="29168" y="41116"/>
                    <a:pt x="29377" y="41241"/>
                    <a:pt x="29691" y="41241"/>
                  </a:cubicBezTo>
                  <a:cubicBezTo>
                    <a:pt x="29837" y="41241"/>
                    <a:pt x="30005" y="41262"/>
                    <a:pt x="30151" y="41262"/>
                  </a:cubicBezTo>
                  <a:cubicBezTo>
                    <a:pt x="30842" y="41241"/>
                    <a:pt x="31511" y="41283"/>
                    <a:pt x="32202" y="41430"/>
                  </a:cubicBezTo>
                  <a:cubicBezTo>
                    <a:pt x="32641" y="41492"/>
                    <a:pt x="33101" y="41534"/>
                    <a:pt x="33583" y="41534"/>
                  </a:cubicBezTo>
                  <a:cubicBezTo>
                    <a:pt x="34210" y="41555"/>
                    <a:pt x="34838" y="41472"/>
                    <a:pt x="35445" y="41534"/>
                  </a:cubicBezTo>
                  <a:cubicBezTo>
                    <a:pt x="37119" y="41639"/>
                    <a:pt x="38688" y="41137"/>
                    <a:pt x="40215" y="40802"/>
                  </a:cubicBezTo>
                  <a:cubicBezTo>
                    <a:pt x="40508" y="40446"/>
                    <a:pt x="40592" y="40091"/>
                    <a:pt x="40571" y="39693"/>
                  </a:cubicBezTo>
                  <a:cubicBezTo>
                    <a:pt x="40529" y="39170"/>
                    <a:pt x="40571" y="38647"/>
                    <a:pt x="40739" y="38124"/>
                  </a:cubicBezTo>
                  <a:cubicBezTo>
                    <a:pt x="40801" y="37915"/>
                    <a:pt x="40822" y="37705"/>
                    <a:pt x="40822" y="37475"/>
                  </a:cubicBezTo>
                  <a:cubicBezTo>
                    <a:pt x="40801" y="36847"/>
                    <a:pt x="40927" y="36241"/>
                    <a:pt x="41094" y="35634"/>
                  </a:cubicBezTo>
                  <a:cubicBezTo>
                    <a:pt x="41345" y="34692"/>
                    <a:pt x="41450" y="33688"/>
                    <a:pt x="41366" y="32579"/>
                  </a:cubicBezTo>
                  <a:close/>
                  <a:moveTo>
                    <a:pt x="17158" y="53482"/>
                  </a:moveTo>
                  <a:cubicBezTo>
                    <a:pt x="17137" y="53586"/>
                    <a:pt x="17074" y="53670"/>
                    <a:pt x="17095" y="53712"/>
                  </a:cubicBezTo>
                  <a:cubicBezTo>
                    <a:pt x="17471" y="55302"/>
                    <a:pt x="18267" y="56557"/>
                    <a:pt x="19899" y="57143"/>
                  </a:cubicBezTo>
                  <a:cubicBezTo>
                    <a:pt x="20317" y="57290"/>
                    <a:pt x="20715" y="57457"/>
                    <a:pt x="21091" y="57604"/>
                  </a:cubicBezTo>
                  <a:cubicBezTo>
                    <a:pt x="21803" y="57855"/>
                    <a:pt x="22514" y="58106"/>
                    <a:pt x="23267" y="58022"/>
                  </a:cubicBezTo>
                  <a:cubicBezTo>
                    <a:pt x="23456" y="58001"/>
                    <a:pt x="23644" y="58085"/>
                    <a:pt x="23832" y="58106"/>
                  </a:cubicBezTo>
                  <a:cubicBezTo>
                    <a:pt x="24314" y="58169"/>
                    <a:pt x="24795" y="58273"/>
                    <a:pt x="25276" y="58273"/>
                  </a:cubicBezTo>
                  <a:cubicBezTo>
                    <a:pt x="26113" y="58294"/>
                    <a:pt x="26971" y="58273"/>
                    <a:pt x="27808" y="58294"/>
                  </a:cubicBezTo>
                  <a:cubicBezTo>
                    <a:pt x="29189" y="58315"/>
                    <a:pt x="30528" y="58106"/>
                    <a:pt x="31700" y="57332"/>
                  </a:cubicBezTo>
                  <a:cubicBezTo>
                    <a:pt x="31804" y="57248"/>
                    <a:pt x="31909" y="57185"/>
                    <a:pt x="32034" y="57164"/>
                  </a:cubicBezTo>
                  <a:cubicBezTo>
                    <a:pt x="32557" y="57081"/>
                    <a:pt x="33039" y="56850"/>
                    <a:pt x="33415" y="56495"/>
                  </a:cubicBezTo>
                  <a:cubicBezTo>
                    <a:pt x="33562" y="56390"/>
                    <a:pt x="33771" y="56348"/>
                    <a:pt x="33938" y="56285"/>
                  </a:cubicBezTo>
                  <a:cubicBezTo>
                    <a:pt x="34189" y="56181"/>
                    <a:pt x="34399" y="56097"/>
                    <a:pt x="34629" y="55972"/>
                  </a:cubicBezTo>
                  <a:cubicBezTo>
                    <a:pt x="34838" y="55867"/>
                    <a:pt x="34943" y="55679"/>
                    <a:pt x="34943" y="55449"/>
                  </a:cubicBezTo>
                  <a:lnTo>
                    <a:pt x="34943" y="53084"/>
                  </a:lnTo>
                  <a:cubicBezTo>
                    <a:pt x="34629" y="52749"/>
                    <a:pt x="34294" y="52561"/>
                    <a:pt x="33917" y="52519"/>
                  </a:cubicBezTo>
                  <a:cubicBezTo>
                    <a:pt x="33248" y="52436"/>
                    <a:pt x="32641" y="52122"/>
                    <a:pt x="31992" y="51933"/>
                  </a:cubicBezTo>
                  <a:cubicBezTo>
                    <a:pt x="30967" y="52310"/>
                    <a:pt x="29670" y="52687"/>
                    <a:pt x="28456" y="52582"/>
                  </a:cubicBezTo>
                  <a:cubicBezTo>
                    <a:pt x="28268" y="52561"/>
                    <a:pt x="28080" y="52561"/>
                    <a:pt x="27912" y="52582"/>
                  </a:cubicBezTo>
                  <a:cubicBezTo>
                    <a:pt x="26636" y="52687"/>
                    <a:pt x="25402" y="52833"/>
                    <a:pt x="24104" y="52896"/>
                  </a:cubicBezTo>
                  <a:cubicBezTo>
                    <a:pt x="23330" y="52959"/>
                    <a:pt x="22514" y="53168"/>
                    <a:pt x="21698" y="53147"/>
                  </a:cubicBezTo>
                  <a:cubicBezTo>
                    <a:pt x="21489" y="53147"/>
                    <a:pt x="21280" y="53189"/>
                    <a:pt x="21049" y="53210"/>
                  </a:cubicBezTo>
                  <a:cubicBezTo>
                    <a:pt x="20547" y="53272"/>
                    <a:pt x="20087" y="53356"/>
                    <a:pt x="19585" y="53377"/>
                  </a:cubicBezTo>
                  <a:cubicBezTo>
                    <a:pt x="18936" y="53398"/>
                    <a:pt x="18288" y="53377"/>
                    <a:pt x="17618" y="53377"/>
                  </a:cubicBezTo>
                  <a:cubicBezTo>
                    <a:pt x="17492" y="53419"/>
                    <a:pt x="17304" y="53461"/>
                    <a:pt x="17158" y="53482"/>
                  </a:cubicBezTo>
                  <a:close/>
                  <a:moveTo>
                    <a:pt x="54527" y="25486"/>
                  </a:moveTo>
                  <a:cubicBezTo>
                    <a:pt x="54318" y="25235"/>
                    <a:pt x="54025" y="25109"/>
                    <a:pt x="53753" y="25026"/>
                  </a:cubicBezTo>
                  <a:cubicBezTo>
                    <a:pt x="52832" y="24754"/>
                    <a:pt x="51912" y="24440"/>
                    <a:pt x="50970" y="24210"/>
                  </a:cubicBezTo>
                  <a:cubicBezTo>
                    <a:pt x="50405" y="24063"/>
                    <a:pt x="49840" y="23875"/>
                    <a:pt x="49317" y="23603"/>
                  </a:cubicBezTo>
                  <a:cubicBezTo>
                    <a:pt x="48857" y="23373"/>
                    <a:pt x="48355" y="23247"/>
                    <a:pt x="47811" y="23247"/>
                  </a:cubicBezTo>
                  <a:cubicBezTo>
                    <a:pt x="47288" y="23247"/>
                    <a:pt x="46785" y="23184"/>
                    <a:pt x="46304" y="22850"/>
                  </a:cubicBezTo>
                  <a:cubicBezTo>
                    <a:pt x="45949" y="22557"/>
                    <a:pt x="45530" y="22347"/>
                    <a:pt x="45007" y="22452"/>
                  </a:cubicBezTo>
                  <a:cubicBezTo>
                    <a:pt x="44881" y="22473"/>
                    <a:pt x="44714" y="22410"/>
                    <a:pt x="44568" y="22347"/>
                  </a:cubicBezTo>
                  <a:cubicBezTo>
                    <a:pt x="44170" y="22180"/>
                    <a:pt x="43772" y="21992"/>
                    <a:pt x="43375" y="21782"/>
                  </a:cubicBezTo>
                  <a:cubicBezTo>
                    <a:pt x="43312" y="21762"/>
                    <a:pt x="43208" y="21720"/>
                    <a:pt x="43124" y="21699"/>
                  </a:cubicBezTo>
                  <a:cubicBezTo>
                    <a:pt x="42915" y="21824"/>
                    <a:pt x="42705" y="21992"/>
                    <a:pt x="42475" y="22138"/>
                  </a:cubicBezTo>
                  <a:lnTo>
                    <a:pt x="42475" y="22954"/>
                  </a:lnTo>
                  <a:lnTo>
                    <a:pt x="42475" y="26009"/>
                  </a:lnTo>
                  <a:cubicBezTo>
                    <a:pt x="42475" y="26511"/>
                    <a:pt x="42454" y="27013"/>
                    <a:pt x="42601" y="27474"/>
                  </a:cubicBezTo>
                  <a:cubicBezTo>
                    <a:pt x="42684" y="27704"/>
                    <a:pt x="42601" y="28039"/>
                    <a:pt x="42601" y="28290"/>
                  </a:cubicBezTo>
                  <a:cubicBezTo>
                    <a:pt x="42601" y="28457"/>
                    <a:pt x="42559" y="28604"/>
                    <a:pt x="42601" y="28729"/>
                  </a:cubicBezTo>
                  <a:cubicBezTo>
                    <a:pt x="42684" y="29001"/>
                    <a:pt x="42622" y="29210"/>
                    <a:pt x="42559" y="29440"/>
                  </a:cubicBezTo>
                  <a:cubicBezTo>
                    <a:pt x="42412" y="29880"/>
                    <a:pt x="42287" y="30319"/>
                    <a:pt x="42705" y="30717"/>
                  </a:cubicBezTo>
                  <a:cubicBezTo>
                    <a:pt x="42852" y="30884"/>
                    <a:pt x="42831" y="31135"/>
                    <a:pt x="42664" y="31324"/>
                  </a:cubicBezTo>
                  <a:cubicBezTo>
                    <a:pt x="42517" y="31470"/>
                    <a:pt x="42371" y="31637"/>
                    <a:pt x="42245" y="31763"/>
                  </a:cubicBezTo>
                  <a:lnTo>
                    <a:pt x="42245" y="32077"/>
                  </a:lnTo>
                  <a:cubicBezTo>
                    <a:pt x="42203" y="33081"/>
                    <a:pt x="42287" y="34065"/>
                    <a:pt x="42078" y="35027"/>
                  </a:cubicBezTo>
                  <a:cubicBezTo>
                    <a:pt x="41868" y="35927"/>
                    <a:pt x="41617" y="36847"/>
                    <a:pt x="41659" y="37789"/>
                  </a:cubicBezTo>
                  <a:cubicBezTo>
                    <a:pt x="41659" y="37956"/>
                    <a:pt x="41575" y="38145"/>
                    <a:pt x="41555" y="38333"/>
                  </a:cubicBezTo>
                  <a:cubicBezTo>
                    <a:pt x="41366" y="38961"/>
                    <a:pt x="41345" y="39609"/>
                    <a:pt x="41429" y="40258"/>
                  </a:cubicBezTo>
                  <a:cubicBezTo>
                    <a:pt x="41429" y="40321"/>
                    <a:pt x="41513" y="40342"/>
                    <a:pt x="41555" y="40446"/>
                  </a:cubicBezTo>
                  <a:cubicBezTo>
                    <a:pt x="41764" y="40404"/>
                    <a:pt x="41973" y="40321"/>
                    <a:pt x="42245" y="40237"/>
                  </a:cubicBezTo>
                  <a:cubicBezTo>
                    <a:pt x="42580" y="38626"/>
                    <a:pt x="42810" y="37057"/>
                    <a:pt x="42789" y="35425"/>
                  </a:cubicBezTo>
                  <a:cubicBezTo>
                    <a:pt x="42789" y="35236"/>
                    <a:pt x="42684" y="35090"/>
                    <a:pt x="42622" y="34902"/>
                  </a:cubicBezTo>
                  <a:cubicBezTo>
                    <a:pt x="42601" y="34713"/>
                    <a:pt x="42496" y="34483"/>
                    <a:pt x="42580" y="34378"/>
                  </a:cubicBezTo>
                  <a:cubicBezTo>
                    <a:pt x="42894" y="33855"/>
                    <a:pt x="42768" y="33290"/>
                    <a:pt x="42894" y="32767"/>
                  </a:cubicBezTo>
                  <a:cubicBezTo>
                    <a:pt x="42496" y="32349"/>
                    <a:pt x="42517" y="32140"/>
                    <a:pt x="42936" y="31930"/>
                  </a:cubicBezTo>
                  <a:cubicBezTo>
                    <a:pt x="43082" y="31847"/>
                    <a:pt x="43228" y="31826"/>
                    <a:pt x="43354" y="31742"/>
                  </a:cubicBezTo>
                  <a:cubicBezTo>
                    <a:pt x="43626" y="31575"/>
                    <a:pt x="43940" y="31470"/>
                    <a:pt x="44149" y="31261"/>
                  </a:cubicBezTo>
                  <a:cubicBezTo>
                    <a:pt x="44505" y="30905"/>
                    <a:pt x="44902" y="30675"/>
                    <a:pt x="45405" y="30508"/>
                  </a:cubicBezTo>
                  <a:cubicBezTo>
                    <a:pt x="45593" y="30466"/>
                    <a:pt x="45739" y="30340"/>
                    <a:pt x="45865" y="30215"/>
                  </a:cubicBezTo>
                  <a:cubicBezTo>
                    <a:pt x="47183" y="29336"/>
                    <a:pt x="48543" y="28520"/>
                    <a:pt x="49903" y="27704"/>
                  </a:cubicBezTo>
                  <a:cubicBezTo>
                    <a:pt x="50782" y="27181"/>
                    <a:pt x="51703" y="26741"/>
                    <a:pt x="52665" y="26427"/>
                  </a:cubicBezTo>
                  <a:cubicBezTo>
                    <a:pt x="53376" y="26302"/>
                    <a:pt x="53962" y="25967"/>
                    <a:pt x="54527" y="25486"/>
                  </a:cubicBezTo>
                  <a:close/>
                  <a:moveTo>
                    <a:pt x="43040" y="20715"/>
                  </a:moveTo>
                  <a:cubicBezTo>
                    <a:pt x="43814" y="21008"/>
                    <a:pt x="44463" y="21594"/>
                    <a:pt x="45384" y="21531"/>
                  </a:cubicBezTo>
                  <a:cubicBezTo>
                    <a:pt x="45509" y="21531"/>
                    <a:pt x="45697" y="21594"/>
                    <a:pt x="45823" y="21678"/>
                  </a:cubicBezTo>
                  <a:cubicBezTo>
                    <a:pt x="46430" y="21992"/>
                    <a:pt x="47099" y="22138"/>
                    <a:pt x="47748" y="22306"/>
                  </a:cubicBezTo>
                  <a:cubicBezTo>
                    <a:pt x="48564" y="22473"/>
                    <a:pt x="49380" y="22703"/>
                    <a:pt x="50112" y="23101"/>
                  </a:cubicBezTo>
                  <a:cubicBezTo>
                    <a:pt x="50301" y="23226"/>
                    <a:pt x="50510" y="23268"/>
                    <a:pt x="50719" y="23331"/>
                  </a:cubicBezTo>
                  <a:cubicBezTo>
                    <a:pt x="51661" y="23582"/>
                    <a:pt x="52623" y="23854"/>
                    <a:pt x="53586" y="24105"/>
                  </a:cubicBezTo>
                  <a:cubicBezTo>
                    <a:pt x="53690" y="24126"/>
                    <a:pt x="53837" y="24293"/>
                    <a:pt x="53983" y="24084"/>
                  </a:cubicBezTo>
                  <a:cubicBezTo>
                    <a:pt x="53627" y="23352"/>
                    <a:pt x="53502" y="23247"/>
                    <a:pt x="52749" y="22870"/>
                  </a:cubicBezTo>
                  <a:cubicBezTo>
                    <a:pt x="51619" y="22347"/>
                    <a:pt x="50468" y="21908"/>
                    <a:pt x="49422" y="21238"/>
                  </a:cubicBezTo>
                  <a:cubicBezTo>
                    <a:pt x="49401" y="21197"/>
                    <a:pt x="49380" y="21197"/>
                    <a:pt x="49359" y="21176"/>
                  </a:cubicBezTo>
                  <a:cubicBezTo>
                    <a:pt x="47999" y="20820"/>
                    <a:pt x="46765" y="19941"/>
                    <a:pt x="45300" y="19941"/>
                  </a:cubicBezTo>
                  <a:cubicBezTo>
                    <a:pt x="44588" y="19669"/>
                    <a:pt x="43835" y="19774"/>
                    <a:pt x="43040" y="19711"/>
                  </a:cubicBezTo>
                  <a:close/>
                  <a:moveTo>
                    <a:pt x="51682" y="27662"/>
                  </a:moveTo>
                  <a:cubicBezTo>
                    <a:pt x="51472" y="27767"/>
                    <a:pt x="51242" y="27829"/>
                    <a:pt x="51033" y="27955"/>
                  </a:cubicBezTo>
                  <a:cubicBezTo>
                    <a:pt x="49485" y="28917"/>
                    <a:pt x="47936" y="29922"/>
                    <a:pt x="46367" y="30821"/>
                  </a:cubicBezTo>
                  <a:cubicBezTo>
                    <a:pt x="45530" y="31324"/>
                    <a:pt x="44693" y="31826"/>
                    <a:pt x="43835" y="32328"/>
                  </a:cubicBezTo>
                  <a:lnTo>
                    <a:pt x="43438" y="32558"/>
                  </a:lnTo>
                  <a:cubicBezTo>
                    <a:pt x="43521" y="32809"/>
                    <a:pt x="43563" y="33039"/>
                    <a:pt x="43647" y="33270"/>
                  </a:cubicBezTo>
                  <a:cubicBezTo>
                    <a:pt x="43752" y="33290"/>
                    <a:pt x="43835" y="33311"/>
                    <a:pt x="43877" y="33290"/>
                  </a:cubicBezTo>
                  <a:cubicBezTo>
                    <a:pt x="44609" y="32998"/>
                    <a:pt x="45405" y="32767"/>
                    <a:pt x="45928" y="32077"/>
                  </a:cubicBezTo>
                  <a:cubicBezTo>
                    <a:pt x="46074" y="31909"/>
                    <a:pt x="46283" y="31742"/>
                    <a:pt x="46493" y="31617"/>
                  </a:cubicBezTo>
                  <a:cubicBezTo>
                    <a:pt x="47894" y="30591"/>
                    <a:pt x="49213" y="29461"/>
                    <a:pt x="50740" y="28604"/>
                  </a:cubicBezTo>
                  <a:cubicBezTo>
                    <a:pt x="51075" y="28394"/>
                    <a:pt x="51451" y="28101"/>
                    <a:pt x="51682" y="27662"/>
                  </a:cubicBezTo>
                  <a:close/>
                  <a:moveTo>
                    <a:pt x="43228" y="65931"/>
                  </a:moveTo>
                  <a:cubicBezTo>
                    <a:pt x="43542" y="66182"/>
                    <a:pt x="43835" y="66350"/>
                    <a:pt x="44170" y="66350"/>
                  </a:cubicBezTo>
                  <a:cubicBezTo>
                    <a:pt x="45091" y="66371"/>
                    <a:pt x="46032" y="66371"/>
                    <a:pt x="46953" y="66350"/>
                  </a:cubicBezTo>
                  <a:cubicBezTo>
                    <a:pt x="47267" y="66350"/>
                    <a:pt x="47601" y="66266"/>
                    <a:pt x="47853" y="65931"/>
                  </a:cubicBezTo>
                  <a:cubicBezTo>
                    <a:pt x="46974" y="65408"/>
                    <a:pt x="46116" y="64969"/>
                    <a:pt x="45070" y="65032"/>
                  </a:cubicBezTo>
                  <a:cubicBezTo>
                    <a:pt x="44651" y="65094"/>
                    <a:pt x="44191" y="65011"/>
                    <a:pt x="43752" y="65011"/>
                  </a:cubicBezTo>
                  <a:cubicBezTo>
                    <a:pt x="43563" y="65011"/>
                    <a:pt x="43396" y="65032"/>
                    <a:pt x="43208" y="65073"/>
                  </a:cubicBezTo>
                  <a:cubicBezTo>
                    <a:pt x="43228" y="65429"/>
                    <a:pt x="43228" y="65701"/>
                    <a:pt x="43228" y="659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6"/>
            <p:cNvSpPr/>
            <p:nvPr/>
          </p:nvSpPr>
          <p:spPr>
            <a:xfrm flipH="1">
              <a:off x="6602420" y="2853438"/>
              <a:ext cx="52219" cy="78313"/>
            </a:xfrm>
            <a:custGeom>
              <a:rect b="b" l="l" r="r" t="t"/>
              <a:pathLst>
                <a:path extrusionOk="0" h="2449" w="1633">
                  <a:moveTo>
                    <a:pt x="1611" y="1235"/>
                  </a:moveTo>
                  <a:cubicBezTo>
                    <a:pt x="1611" y="1403"/>
                    <a:pt x="1632" y="1591"/>
                    <a:pt x="1611" y="1779"/>
                  </a:cubicBezTo>
                  <a:cubicBezTo>
                    <a:pt x="1590" y="2093"/>
                    <a:pt x="1402" y="2323"/>
                    <a:pt x="1151" y="2386"/>
                  </a:cubicBezTo>
                  <a:cubicBezTo>
                    <a:pt x="858" y="2449"/>
                    <a:pt x="565" y="2344"/>
                    <a:pt x="440" y="2093"/>
                  </a:cubicBezTo>
                  <a:cubicBezTo>
                    <a:pt x="168" y="1612"/>
                    <a:pt x="0" y="1152"/>
                    <a:pt x="105" y="608"/>
                  </a:cubicBezTo>
                  <a:cubicBezTo>
                    <a:pt x="168" y="189"/>
                    <a:pt x="440" y="1"/>
                    <a:pt x="900" y="22"/>
                  </a:cubicBezTo>
                  <a:cubicBezTo>
                    <a:pt x="1318" y="22"/>
                    <a:pt x="1590" y="231"/>
                    <a:pt x="1632" y="608"/>
                  </a:cubicBezTo>
                  <a:cubicBezTo>
                    <a:pt x="1632" y="775"/>
                    <a:pt x="1611" y="984"/>
                    <a:pt x="1611" y="12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4" name="Google Shape;804;p46"/>
          <p:cNvSpPr txBox="1"/>
          <p:nvPr>
            <p:ph idx="3" type="subTitle"/>
          </p:nvPr>
        </p:nvSpPr>
        <p:spPr>
          <a:xfrm>
            <a:off x="996225" y="3557967"/>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8" name="Shape 808"/>
        <p:cNvGrpSpPr/>
        <p:nvPr/>
      </p:nvGrpSpPr>
      <p:grpSpPr>
        <a:xfrm>
          <a:off x="0" y="0"/>
          <a:ext cx="0" cy="0"/>
          <a:chOff x="0" y="0"/>
          <a:chExt cx="0" cy="0"/>
        </a:xfrm>
      </p:grpSpPr>
      <p:graphicFrame>
        <p:nvGraphicFramePr>
          <p:cNvPr id="809" name="Google Shape;809;p47"/>
          <p:cNvGraphicFramePr/>
          <p:nvPr/>
        </p:nvGraphicFramePr>
        <p:xfrm>
          <a:off x="720000" y="1910175"/>
          <a:ext cx="3000000" cy="3000000"/>
        </p:xfrm>
        <a:graphic>
          <a:graphicData uri="http://schemas.openxmlformats.org/drawingml/2006/table">
            <a:tbl>
              <a:tblPr>
                <a:noFill/>
                <a:tableStyleId>{BAEB40C8-9BF8-40E0-8B0B-8E0D677A3BAF}</a:tableStyleId>
              </a:tblPr>
              <a:tblGrid>
                <a:gridCol w="2865250"/>
                <a:gridCol w="4838450"/>
              </a:tblGrid>
              <a:tr h="381000">
                <a:tc>
                  <a:txBody>
                    <a:bodyPr/>
                    <a:lstStyle/>
                    <a:p>
                      <a:pPr indent="0" lvl="0" marL="0" rtl="0" algn="ctr">
                        <a:spcBef>
                          <a:spcPts val="0"/>
                        </a:spcBef>
                        <a:spcAft>
                          <a:spcPts val="0"/>
                        </a:spcAft>
                        <a:buNone/>
                      </a:pPr>
                      <a:r>
                        <a:rPr b="1" lang="en-GB" sz="2000">
                          <a:solidFill>
                            <a:schemeClr val="accent3"/>
                          </a:solidFill>
                          <a:latin typeface="Patrick Hand SC"/>
                          <a:ea typeface="Patrick Hand SC"/>
                          <a:cs typeface="Patrick Hand SC"/>
                          <a:sym typeface="Patrick Hand SC"/>
                        </a:rPr>
                        <a:t>Capitalize this...</a:t>
                      </a:r>
                      <a:endParaRPr b="1" sz="2000">
                        <a:solidFill>
                          <a:schemeClr val="accent3"/>
                        </a:solidFill>
                        <a:latin typeface="Patrick Hand SC"/>
                        <a:ea typeface="Patrick Hand SC"/>
                        <a:cs typeface="Patrick Hand SC"/>
                        <a:sym typeface="Patrick Hand SC"/>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b="1" lang="en-GB" sz="2000">
                          <a:solidFill>
                            <a:schemeClr val="accent3"/>
                          </a:solidFill>
                          <a:latin typeface="Patrick Hand SC"/>
                          <a:ea typeface="Patrick Hand SC"/>
                          <a:cs typeface="Patrick Hand SC"/>
                          <a:sym typeface="Patrick Hand SC"/>
                        </a:rPr>
                        <a:t>Only if...</a:t>
                      </a:r>
                      <a:endParaRPr b="1" sz="2000">
                        <a:solidFill>
                          <a:schemeClr val="accent3"/>
                        </a:solidFill>
                        <a:latin typeface="Patrick Hand SC"/>
                        <a:ea typeface="Patrick Hand SC"/>
                        <a:cs typeface="Patrick Hand SC"/>
                        <a:sym typeface="Patrick Hand SC"/>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r>
              <a:tr h="3810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north, south, east, west</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...you use it as a specific place and not a direction</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3810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mom, dad, aunt, grandma, etc.</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a:t>
                      </a:r>
                      <a:r>
                        <a:rPr lang="en-GB">
                          <a:solidFill>
                            <a:schemeClr val="dk2"/>
                          </a:solidFill>
                          <a:latin typeface="Patrick Hand"/>
                          <a:ea typeface="Patrick Hand"/>
                          <a:cs typeface="Patrick Hand"/>
                          <a:sym typeface="Patrick Hand"/>
                        </a:rPr>
                        <a:t>you can replace the word with the relative’s name and still makes sense</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3810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mountain, desert, river, ocean, etc.</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...it is a part of its actual name, such as Mojave Desert</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3810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earth</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a:t>
                      </a:r>
                      <a:r>
                        <a:rPr lang="en-GB">
                          <a:solidFill>
                            <a:schemeClr val="dk2"/>
                          </a:solidFill>
                          <a:latin typeface="Patrick Hand"/>
                          <a:ea typeface="Patrick Hand"/>
                          <a:cs typeface="Patrick Hand"/>
                          <a:sym typeface="Patrick Hand"/>
                        </a:rPr>
                        <a:t>you’re talking about the planet Earth</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3810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college, school, library, university, etc.</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...you use it with the actual name, such as Hassler Elementary School</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bl>
          </a:graphicData>
        </a:graphic>
      </p:graphicFrame>
      <p:sp>
        <p:nvSpPr>
          <p:cNvPr id="810" name="Google Shape;810;p47"/>
          <p:cNvSpPr txBox="1"/>
          <p:nvPr>
            <p:ph type="title"/>
          </p:nvPr>
        </p:nvSpPr>
        <p:spPr>
          <a:xfrm>
            <a:off x="720150" y="445025"/>
            <a:ext cx="77037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#6.</a:t>
            </a:r>
            <a:r>
              <a:rPr lang="en-GB"/>
              <a:t> Many words only get capitalized depending on how they are in the sentence</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4" name="Shape 814"/>
        <p:cNvGrpSpPr/>
        <p:nvPr/>
      </p:nvGrpSpPr>
      <p:grpSpPr>
        <a:xfrm>
          <a:off x="0" y="0"/>
          <a:ext cx="0" cy="0"/>
          <a:chOff x="0" y="0"/>
          <a:chExt cx="0" cy="0"/>
        </a:xfrm>
      </p:grpSpPr>
      <p:sp>
        <p:nvSpPr>
          <p:cNvPr id="815" name="Google Shape;815;p48"/>
          <p:cNvSpPr/>
          <p:nvPr/>
        </p:nvSpPr>
        <p:spPr>
          <a:xfrm flipH="1">
            <a:off x="3927362" y="2354375"/>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6" name="Google Shape;816;p48"/>
          <p:cNvGrpSpPr/>
          <p:nvPr/>
        </p:nvGrpSpPr>
        <p:grpSpPr>
          <a:xfrm rot="-5400000">
            <a:off x="3882082" y="1341472"/>
            <a:ext cx="279350" cy="312825"/>
            <a:chOff x="1835200" y="3337050"/>
            <a:chExt cx="279350" cy="312825"/>
          </a:xfrm>
        </p:grpSpPr>
        <p:sp>
          <p:nvSpPr>
            <p:cNvPr id="817" name="Google Shape;817;p48"/>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8"/>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8"/>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0" name="Google Shape;820;p48"/>
          <p:cNvSpPr txBox="1"/>
          <p:nvPr>
            <p:ph type="title"/>
          </p:nvPr>
        </p:nvSpPr>
        <p:spPr>
          <a:xfrm>
            <a:off x="1601400" y="2435650"/>
            <a:ext cx="594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Comma Rules</a:t>
            </a:r>
            <a:endParaRPr/>
          </a:p>
        </p:txBody>
      </p:sp>
      <p:sp>
        <p:nvSpPr>
          <p:cNvPr id="821" name="Google Shape;821;p48"/>
          <p:cNvSpPr txBox="1"/>
          <p:nvPr>
            <p:ph idx="1" type="subTitle"/>
          </p:nvPr>
        </p:nvSpPr>
        <p:spPr>
          <a:xfrm>
            <a:off x="2381400" y="3158500"/>
            <a:ext cx="4381200" cy="434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GB"/>
              <a:t>You could enter a subtitle here if you need it</a:t>
            </a:r>
            <a:endParaRPr/>
          </a:p>
        </p:txBody>
      </p:sp>
      <p:sp>
        <p:nvSpPr>
          <p:cNvPr id="822" name="Google Shape;822;p48"/>
          <p:cNvSpPr txBox="1"/>
          <p:nvPr>
            <p:ph idx="2" type="title"/>
          </p:nvPr>
        </p:nvSpPr>
        <p:spPr>
          <a:xfrm>
            <a:off x="3932700" y="1545775"/>
            <a:ext cx="1278600" cy="76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02</a:t>
            </a:r>
            <a:endParaRPr/>
          </a:p>
        </p:txBody>
      </p:sp>
      <p:grpSp>
        <p:nvGrpSpPr>
          <p:cNvPr id="823" name="Google Shape;823;p48"/>
          <p:cNvGrpSpPr/>
          <p:nvPr/>
        </p:nvGrpSpPr>
        <p:grpSpPr>
          <a:xfrm>
            <a:off x="4250013" y="4709350"/>
            <a:ext cx="643950" cy="195675"/>
            <a:chOff x="806663" y="3241275"/>
            <a:chExt cx="643950" cy="195675"/>
          </a:xfrm>
        </p:grpSpPr>
        <p:sp>
          <p:nvSpPr>
            <p:cNvPr id="824" name="Google Shape;824;p48"/>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8"/>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 name="Google Shape;826;p48"/>
          <p:cNvGrpSpPr/>
          <p:nvPr/>
        </p:nvGrpSpPr>
        <p:grpSpPr>
          <a:xfrm>
            <a:off x="392900" y="284075"/>
            <a:ext cx="855800" cy="746475"/>
            <a:chOff x="7711700" y="384600"/>
            <a:chExt cx="855800" cy="746475"/>
          </a:xfrm>
        </p:grpSpPr>
        <p:sp>
          <p:nvSpPr>
            <p:cNvPr id="827" name="Google Shape;827;p48"/>
            <p:cNvSpPr/>
            <p:nvPr/>
          </p:nvSpPr>
          <p:spPr>
            <a:xfrm>
              <a:off x="7996275" y="410750"/>
              <a:ext cx="245350" cy="269425"/>
            </a:xfrm>
            <a:custGeom>
              <a:rect b="b" l="l" r="r" t="t"/>
              <a:pathLst>
                <a:path extrusionOk="0" h="10777" w="9814">
                  <a:moveTo>
                    <a:pt x="5712" y="10776"/>
                  </a:moveTo>
                  <a:cubicBezTo>
                    <a:pt x="5022" y="10713"/>
                    <a:pt x="4373" y="10525"/>
                    <a:pt x="3767" y="10190"/>
                  </a:cubicBezTo>
                  <a:cubicBezTo>
                    <a:pt x="3557" y="10044"/>
                    <a:pt x="3411" y="9897"/>
                    <a:pt x="3369" y="9625"/>
                  </a:cubicBezTo>
                  <a:cubicBezTo>
                    <a:pt x="3118" y="8161"/>
                    <a:pt x="2093" y="7219"/>
                    <a:pt x="1046" y="6277"/>
                  </a:cubicBezTo>
                  <a:cubicBezTo>
                    <a:pt x="126" y="5482"/>
                    <a:pt x="0" y="4541"/>
                    <a:pt x="314" y="3620"/>
                  </a:cubicBezTo>
                  <a:cubicBezTo>
                    <a:pt x="544" y="2972"/>
                    <a:pt x="921" y="2344"/>
                    <a:pt x="1214" y="1716"/>
                  </a:cubicBezTo>
                  <a:cubicBezTo>
                    <a:pt x="1235" y="1632"/>
                    <a:pt x="1319" y="1549"/>
                    <a:pt x="1360" y="1507"/>
                  </a:cubicBezTo>
                  <a:cubicBezTo>
                    <a:pt x="2072" y="984"/>
                    <a:pt x="2741" y="398"/>
                    <a:pt x="3620" y="147"/>
                  </a:cubicBezTo>
                  <a:cubicBezTo>
                    <a:pt x="4039" y="0"/>
                    <a:pt x="4457" y="42"/>
                    <a:pt x="4813" y="251"/>
                  </a:cubicBezTo>
                  <a:cubicBezTo>
                    <a:pt x="5503" y="628"/>
                    <a:pt x="6194" y="1026"/>
                    <a:pt x="6717" y="1653"/>
                  </a:cubicBezTo>
                  <a:cubicBezTo>
                    <a:pt x="6926" y="1925"/>
                    <a:pt x="7114" y="2176"/>
                    <a:pt x="7240" y="2469"/>
                  </a:cubicBezTo>
                  <a:cubicBezTo>
                    <a:pt x="7449" y="2909"/>
                    <a:pt x="7512" y="3348"/>
                    <a:pt x="7303" y="3829"/>
                  </a:cubicBezTo>
                  <a:cubicBezTo>
                    <a:pt x="7093" y="4352"/>
                    <a:pt x="6905" y="4876"/>
                    <a:pt x="6675" y="5399"/>
                  </a:cubicBezTo>
                  <a:cubicBezTo>
                    <a:pt x="6487" y="5796"/>
                    <a:pt x="6194" y="6026"/>
                    <a:pt x="5754" y="6131"/>
                  </a:cubicBezTo>
                  <a:cubicBezTo>
                    <a:pt x="5127" y="6277"/>
                    <a:pt x="4499" y="6466"/>
                    <a:pt x="3892" y="6675"/>
                  </a:cubicBezTo>
                  <a:cubicBezTo>
                    <a:pt x="3662" y="6759"/>
                    <a:pt x="3432" y="6905"/>
                    <a:pt x="3243" y="7093"/>
                  </a:cubicBezTo>
                  <a:cubicBezTo>
                    <a:pt x="3055" y="7303"/>
                    <a:pt x="3013" y="7554"/>
                    <a:pt x="3139" y="7826"/>
                  </a:cubicBezTo>
                  <a:cubicBezTo>
                    <a:pt x="3264" y="8077"/>
                    <a:pt x="3474" y="8140"/>
                    <a:pt x="3725" y="8119"/>
                  </a:cubicBezTo>
                  <a:cubicBezTo>
                    <a:pt x="3997" y="8077"/>
                    <a:pt x="4290" y="8014"/>
                    <a:pt x="4562" y="7909"/>
                  </a:cubicBezTo>
                  <a:cubicBezTo>
                    <a:pt x="5043" y="7658"/>
                    <a:pt x="5545" y="7407"/>
                    <a:pt x="6047" y="7135"/>
                  </a:cubicBezTo>
                  <a:cubicBezTo>
                    <a:pt x="6675" y="6821"/>
                    <a:pt x="7826" y="6884"/>
                    <a:pt x="8433" y="7219"/>
                  </a:cubicBezTo>
                  <a:cubicBezTo>
                    <a:pt x="8684" y="7386"/>
                    <a:pt x="8956" y="7512"/>
                    <a:pt x="9186" y="7658"/>
                  </a:cubicBezTo>
                  <a:cubicBezTo>
                    <a:pt x="9793" y="8119"/>
                    <a:pt x="9813" y="8663"/>
                    <a:pt x="9416" y="9102"/>
                  </a:cubicBezTo>
                  <a:cubicBezTo>
                    <a:pt x="8997" y="9625"/>
                    <a:pt x="8537" y="10127"/>
                    <a:pt x="7805" y="10232"/>
                  </a:cubicBezTo>
                  <a:cubicBezTo>
                    <a:pt x="7303" y="10316"/>
                    <a:pt x="6821" y="10483"/>
                    <a:pt x="6361" y="10630"/>
                  </a:cubicBezTo>
                  <a:cubicBezTo>
                    <a:pt x="6152" y="10734"/>
                    <a:pt x="5922" y="10734"/>
                    <a:pt x="5712" y="107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8"/>
            <p:cNvSpPr/>
            <p:nvPr/>
          </p:nvSpPr>
          <p:spPr>
            <a:xfrm>
              <a:off x="7733675" y="580750"/>
              <a:ext cx="256875" cy="229675"/>
            </a:xfrm>
            <a:custGeom>
              <a:rect b="b" l="l" r="r" t="t"/>
              <a:pathLst>
                <a:path extrusionOk="0" h="9187" w="10275">
                  <a:moveTo>
                    <a:pt x="6215" y="8433"/>
                  </a:moveTo>
                  <a:cubicBezTo>
                    <a:pt x="5755" y="7428"/>
                    <a:pt x="5985" y="6529"/>
                    <a:pt x="6299" y="5629"/>
                  </a:cubicBezTo>
                  <a:cubicBezTo>
                    <a:pt x="6341" y="5483"/>
                    <a:pt x="6445" y="5315"/>
                    <a:pt x="6592" y="5211"/>
                  </a:cubicBezTo>
                  <a:cubicBezTo>
                    <a:pt x="6905" y="4980"/>
                    <a:pt x="6968" y="4646"/>
                    <a:pt x="7073" y="4290"/>
                  </a:cubicBezTo>
                  <a:cubicBezTo>
                    <a:pt x="7157" y="3976"/>
                    <a:pt x="7052" y="3725"/>
                    <a:pt x="6843" y="3620"/>
                  </a:cubicBezTo>
                  <a:cubicBezTo>
                    <a:pt x="6550" y="3453"/>
                    <a:pt x="6194" y="3558"/>
                    <a:pt x="5985" y="3850"/>
                  </a:cubicBezTo>
                  <a:lnTo>
                    <a:pt x="5901" y="4018"/>
                  </a:lnTo>
                  <a:cubicBezTo>
                    <a:pt x="5797" y="4374"/>
                    <a:pt x="5504" y="4562"/>
                    <a:pt x="5190" y="4771"/>
                  </a:cubicBezTo>
                  <a:cubicBezTo>
                    <a:pt x="4729" y="5085"/>
                    <a:pt x="4248" y="5211"/>
                    <a:pt x="3704" y="5190"/>
                  </a:cubicBezTo>
                  <a:cubicBezTo>
                    <a:pt x="3118" y="5169"/>
                    <a:pt x="2532" y="5169"/>
                    <a:pt x="1926" y="5190"/>
                  </a:cubicBezTo>
                  <a:cubicBezTo>
                    <a:pt x="1507" y="5190"/>
                    <a:pt x="1110" y="5085"/>
                    <a:pt x="712" y="4897"/>
                  </a:cubicBezTo>
                  <a:cubicBezTo>
                    <a:pt x="231" y="4667"/>
                    <a:pt x="1" y="4122"/>
                    <a:pt x="273" y="3662"/>
                  </a:cubicBezTo>
                  <a:cubicBezTo>
                    <a:pt x="691" y="3014"/>
                    <a:pt x="984" y="2281"/>
                    <a:pt x="1549" y="1674"/>
                  </a:cubicBezTo>
                  <a:cubicBezTo>
                    <a:pt x="2219" y="984"/>
                    <a:pt x="3014" y="607"/>
                    <a:pt x="3830" y="189"/>
                  </a:cubicBezTo>
                  <a:cubicBezTo>
                    <a:pt x="4583" y="105"/>
                    <a:pt x="5378" y="1"/>
                    <a:pt x="6089" y="356"/>
                  </a:cubicBezTo>
                  <a:cubicBezTo>
                    <a:pt x="6529" y="565"/>
                    <a:pt x="7010" y="733"/>
                    <a:pt x="7491" y="817"/>
                  </a:cubicBezTo>
                  <a:cubicBezTo>
                    <a:pt x="7763" y="879"/>
                    <a:pt x="7952" y="1005"/>
                    <a:pt x="8056" y="1214"/>
                  </a:cubicBezTo>
                  <a:cubicBezTo>
                    <a:pt x="8203" y="1465"/>
                    <a:pt x="8370" y="1716"/>
                    <a:pt x="8475" y="1988"/>
                  </a:cubicBezTo>
                  <a:cubicBezTo>
                    <a:pt x="8705" y="2658"/>
                    <a:pt x="9040" y="3223"/>
                    <a:pt x="9437" y="3767"/>
                  </a:cubicBezTo>
                  <a:cubicBezTo>
                    <a:pt x="9563" y="3934"/>
                    <a:pt x="9667" y="4122"/>
                    <a:pt x="9772" y="4290"/>
                  </a:cubicBezTo>
                  <a:cubicBezTo>
                    <a:pt x="10065" y="4771"/>
                    <a:pt x="10274" y="5231"/>
                    <a:pt x="10170" y="5796"/>
                  </a:cubicBezTo>
                  <a:cubicBezTo>
                    <a:pt x="10149" y="5943"/>
                    <a:pt x="10149" y="6068"/>
                    <a:pt x="10170" y="6236"/>
                  </a:cubicBezTo>
                  <a:cubicBezTo>
                    <a:pt x="10274" y="7156"/>
                    <a:pt x="9793" y="7805"/>
                    <a:pt x="9207" y="8412"/>
                  </a:cubicBezTo>
                  <a:cubicBezTo>
                    <a:pt x="8475" y="9144"/>
                    <a:pt x="7659" y="9186"/>
                    <a:pt x="6759" y="8788"/>
                  </a:cubicBezTo>
                  <a:cubicBezTo>
                    <a:pt x="6592" y="8642"/>
                    <a:pt x="6382" y="8516"/>
                    <a:pt x="6215" y="8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8"/>
            <p:cNvSpPr/>
            <p:nvPr/>
          </p:nvSpPr>
          <p:spPr>
            <a:xfrm>
              <a:off x="7951275" y="568725"/>
              <a:ext cx="118775" cy="160600"/>
            </a:xfrm>
            <a:custGeom>
              <a:rect b="b" l="l" r="r" t="t"/>
              <a:pathLst>
                <a:path extrusionOk="0" h="6424" w="4751">
                  <a:moveTo>
                    <a:pt x="43" y="314"/>
                  </a:moveTo>
                  <a:cubicBezTo>
                    <a:pt x="461" y="0"/>
                    <a:pt x="859" y="42"/>
                    <a:pt x="1298" y="147"/>
                  </a:cubicBezTo>
                  <a:cubicBezTo>
                    <a:pt x="2135" y="356"/>
                    <a:pt x="2658" y="942"/>
                    <a:pt x="3202" y="1507"/>
                  </a:cubicBezTo>
                  <a:cubicBezTo>
                    <a:pt x="3725" y="2093"/>
                    <a:pt x="4123" y="2720"/>
                    <a:pt x="4290" y="3495"/>
                  </a:cubicBezTo>
                  <a:cubicBezTo>
                    <a:pt x="4499" y="4352"/>
                    <a:pt x="4751" y="5189"/>
                    <a:pt x="4541" y="6110"/>
                  </a:cubicBezTo>
                  <a:cubicBezTo>
                    <a:pt x="4060" y="6424"/>
                    <a:pt x="3976" y="6424"/>
                    <a:pt x="3642" y="6131"/>
                  </a:cubicBezTo>
                  <a:cubicBezTo>
                    <a:pt x="3286" y="5859"/>
                    <a:pt x="2972" y="5566"/>
                    <a:pt x="2637" y="5252"/>
                  </a:cubicBezTo>
                  <a:cubicBezTo>
                    <a:pt x="2554" y="5168"/>
                    <a:pt x="2491" y="5064"/>
                    <a:pt x="2449" y="4959"/>
                  </a:cubicBezTo>
                  <a:cubicBezTo>
                    <a:pt x="2323" y="4541"/>
                    <a:pt x="2072" y="4248"/>
                    <a:pt x="1779" y="3934"/>
                  </a:cubicBezTo>
                  <a:cubicBezTo>
                    <a:pt x="1445" y="3578"/>
                    <a:pt x="1194" y="3139"/>
                    <a:pt x="942" y="2679"/>
                  </a:cubicBezTo>
                  <a:cubicBezTo>
                    <a:pt x="650" y="2135"/>
                    <a:pt x="378" y="1590"/>
                    <a:pt x="126" y="1005"/>
                  </a:cubicBezTo>
                  <a:cubicBezTo>
                    <a:pt x="64" y="879"/>
                    <a:pt x="22" y="733"/>
                    <a:pt x="1" y="586"/>
                  </a:cubicBezTo>
                  <a:cubicBezTo>
                    <a:pt x="43" y="523"/>
                    <a:pt x="43" y="419"/>
                    <a:pt x="43" y="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8"/>
            <p:cNvSpPr/>
            <p:nvPr/>
          </p:nvSpPr>
          <p:spPr>
            <a:xfrm>
              <a:off x="7711700" y="384600"/>
              <a:ext cx="553475" cy="449350"/>
            </a:xfrm>
            <a:custGeom>
              <a:rect b="b" l="l" r="r" t="t"/>
              <a:pathLst>
                <a:path extrusionOk="0" h="17974" w="22139">
                  <a:moveTo>
                    <a:pt x="15317" y="12492"/>
                  </a:moveTo>
                  <a:cubicBezTo>
                    <a:pt x="15066" y="12805"/>
                    <a:pt x="15212" y="13077"/>
                    <a:pt x="15212" y="13370"/>
                  </a:cubicBezTo>
                  <a:cubicBezTo>
                    <a:pt x="15233" y="13914"/>
                    <a:pt x="15003" y="14270"/>
                    <a:pt x="14543" y="14521"/>
                  </a:cubicBezTo>
                  <a:cubicBezTo>
                    <a:pt x="13873" y="14898"/>
                    <a:pt x="13246" y="14835"/>
                    <a:pt x="12618" y="14291"/>
                  </a:cubicBezTo>
                  <a:cubicBezTo>
                    <a:pt x="12513" y="14186"/>
                    <a:pt x="12409" y="14103"/>
                    <a:pt x="12283" y="13998"/>
                  </a:cubicBezTo>
                  <a:cubicBezTo>
                    <a:pt x="12032" y="14186"/>
                    <a:pt x="12116" y="14396"/>
                    <a:pt x="12116" y="14584"/>
                  </a:cubicBezTo>
                  <a:cubicBezTo>
                    <a:pt x="12137" y="14961"/>
                    <a:pt x="11990" y="15337"/>
                    <a:pt x="11802" y="15672"/>
                  </a:cubicBezTo>
                  <a:cubicBezTo>
                    <a:pt x="11341" y="16530"/>
                    <a:pt x="10651" y="17137"/>
                    <a:pt x="9835" y="17660"/>
                  </a:cubicBezTo>
                  <a:cubicBezTo>
                    <a:pt x="9709" y="17743"/>
                    <a:pt x="9584" y="17785"/>
                    <a:pt x="9458" y="17827"/>
                  </a:cubicBezTo>
                  <a:cubicBezTo>
                    <a:pt x="8349" y="17974"/>
                    <a:pt x="7366" y="17681"/>
                    <a:pt x="6424" y="17116"/>
                  </a:cubicBezTo>
                  <a:cubicBezTo>
                    <a:pt x="6215" y="16990"/>
                    <a:pt x="6111" y="16781"/>
                    <a:pt x="6027" y="16530"/>
                  </a:cubicBezTo>
                  <a:cubicBezTo>
                    <a:pt x="5859" y="15902"/>
                    <a:pt x="5734" y="15274"/>
                    <a:pt x="5839" y="14605"/>
                  </a:cubicBezTo>
                  <a:cubicBezTo>
                    <a:pt x="5859" y="14417"/>
                    <a:pt x="5859" y="14270"/>
                    <a:pt x="5901" y="14019"/>
                  </a:cubicBezTo>
                  <a:lnTo>
                    <a:pt x="5441" y="14019"/>
                  </a:lnTo>
                  <a:cubicBezTo>
                    <a:pt x="4499" y="14019"/>
                    <a:pt x="3558" y="14040"/>
                    <a:pt x="2616" y="14019"/>
                  </a:cubicBezTo>
                  <a:cubicBezTo>
                    <a:pt x="1821" y="13998"/>
                    <a:pt x="1047" y="13747"/>
                    <a:pt x="461" y="13161"/>
                  </a:cubicBezTo>
                  <a:cubicBezTo>
                    <a:pt x="189" y="12910"/>
                    <a:pt x="1" y="12617"/>
                    <a:pt x="43" y="12220"/>
                  </a:cubicBezTo>
                  <a:cubicBezTo>
                    <a:pt x="64" y="11989"/>
                    <a:pt x="43" y="11759"/>
                    <a:pt x="64" y="11508"/>
                  </a:cubicBezTo>
                  <a:cubicBezTo>
                    <a:pt x="64" y="11383"/>
                    <a:pt x="85" y="11194"/>
                    <a:pt x="168" y="11090"/>
                  </a:cubicBezTo>
                  <a:cubicBezTo>
                    <a:pt x="796" y="10295"/>
                    <a:pt x="1152" y="9290"/>
                    <a:pt x="1947" y="8579"/>
                  </a:cubicBezTo>
                  <a:cubicBezTo>
                    <a:pt x="2261" y="8307"/>
                    <a:pt x="2574" y="8056"/>
                    <a:pt x="2909" y="7847"/>
                  </a:cubicBezTo>
                  <a:cubicBezTo>
                    <a:pt x="3307" y="7616"/>
                    <a:pt x="3746" y="7428"/>
                    <a:pt x="4165" y="7219"/>
                  </a:cubicBezTo>
                  <a:cubicBezTo>
                    <a:pt x="4227" y="7198"/>
                    <a:pt x="4269" y="7177"/>
                    <a:pt x="4332" y="7177"/>
                  </a:cubicBezTo>
                  <a:cubicBezTo>
                    <a:pt x="5295" y="7072"/>
                    <a:pt x="6257" y="6926"/>
                    <a:pt x="7199" y="7303"/>
                  </a:cubicBezTo>
                  <a:cubicBezTo>
                    <a:pt x="7701" y="7512"/>
                    <a:pt x="8203" y="7637"/>
                    <a:pt x="8726" y="7616"/>
                  </a:cubicBezTo>
                  <a:cubicBezTo>
                    <a:pt x="8956" y="7365"/>
                    <a:pt x="9207" y="7093"/>
                    <a:pt x="9458" y="6863"/>
                  </a:cubicBezTo>
                  <a:cubicBezTo>
                    <a:pt x="9165" y="6256"/>
                    <a:pt x="8600" y="5838"/>
                    <a:pt x="8119" y="5357"/>
                  </a:cubicBezTo>
                  <a:cubicBezTo>
                    <a:pt x="7994" y="5231"/>
                    <a:pt x="7826" y="5189"/>
                    <a:pt x="7659" y="5106"/>
                  </a:cubicBezTo>
                  <a:cubicBezTo>
                    <a:pt x="7512" y="5022"/>
                    <a:pt x="7324" y="5001"/>
                    <a:pt x="7199" y="4896"/>
                  </a:cubicBezTo>
                  <a:cubicBezTo>
                    <a:pt x="6571" y="4436"/>
                    <a:pt x="5818" y="4269"/>
                    <a:pt x="5043" y="4143"/>
                  </a:cubicBezTo>
                  <a:cubicBezTo>
                    <a:pt x="4939" y="4122"/>
                    <a:pt x="4834" y="3997"/>
                    <a:pt x="4688" y="3934"/>
                  </a:cubicBezTo>
                  <a:cubicBezTo>
                    <a:pt x="4813" y="3829"/>
                    <a:pt x="4876" y="3746"/>
                    <a:pt x="4939" y="3746"/>
                  </a:cubicBezTo>
                  <a:cubicBezTo>
                    <a:pt x="5776" y="3578"/>
                    <a:pt x="6592" y="3662"/>
                    <a:pt x="7324" y="4122"/>
                  </a:cubicBezTo>
                  <a:cubicBezTo>
                    <a:pt x="7471" y="4185"/>
                    <a:pt x="7596" y="4290"/>
                    <a:pt x="7722" y="4310"/>
                  </a:cubicBezTo>
                  <a:cubicBezTo>
                    <a:pt x="8182" y="4457"/>
                    <a:pt x="8580" y="4687"/>
                    <a:pt x="8893" y="5001"/>
                  </a:cubicBezTo>
                  <a:cubicBezTo>
                    <a:pt x="9124" y="4938"/>
                    <a:pt x="9061" y="4813"/>
                    <a:pt x="9061" y="4708"/>
                  </a:cubicBezTo>
                  <a:cubicBezTo>
                    <a:pt x="9061" y="4603"/>
                    <a:pt x="9040" y="4478"/>
                    <a:pt x="9040" y="4373"/>
                  </a:cubicBezTo>
                  <a:cubicBezTo>
                    <a:pt x="8789" y="3201"/>
                    <a:pt x="8956" y="2030"/>
                    <a:pt x="8935" y="837"/>
                  </a:cubicBezTo>
                  <a:cubicBezTo>
                    <a:pt x="8935" y="523"/>
                    <a:pt x="9061" y="272"/>
                    <a:pt x="9375" y="126"/>
                  </a:cubicBezTo>
                  <a:cubicBezTo>
                    <a:pt x="9521" y="63"/>
                    <a:pt x="9730" y="0"/>
                    <a:pt x="9877" y="168"/>
                  </a:cubicBezTo>
                  <a:cubicBezTo>
                    <a:pt x="9981" y="293"/>
                    <a:pt x="10107" y="502"/>
                    <a:pt x="10044" y="607"/>
                  </a:cubicBezTo>
                  <a:cubicBezTo>
                    <a:pt x="9772" y="1444"/>
                    <a:pt x="9940" y="2302"/>
                    <a:pt x="9919" y="3139"/>
                  </a:cubicBezTo>
                  <a:cubicBezTo>
                    <a:pt x="9898" y="4038"/>
                    <a:pt x="10107" y="4896"/>
                    <a:pt x="10253" y="5754"/>
                  </a:cubicBezTo>
                  <a:cubicBezTo>
                    <a:pt x="10316" y="6005"/>
                    <a:pt x="10316" y="6235"/>
                    <a:pt x="10358" y="6466"/>
                  </a:cubicBezTo>
                  <a:cubicBezTo>
                    <a:pt x="10400" y="6528"/>
                    <a:pt x="10463" y="6570"/>
                    <a:pt x="10525" y="6612"/>
                  </a:cubicBezTo>
                  <a:cubicBezTo>
                    <a:pt x="10756" y="6487"/>
                    <a:pt x="10651" y="6277"/>
                    <a:pt x="10651" y="6152"/>
                  </a:cubicBezTo>
                  <a:cubicBezTo>
                    <a:pt x="10546" y="5085"/>
                    <a:pt x="10818" y="4143"/>
                    <a:pt x="11300" y="3201"/>
                  </a:cubicBezTo>
                  <a:cubicBezTo>
                    <a:pt x="12095" y="1758"/>
                    <a:pt x="11697" y="2176"/>
                    <a:pt x="13057" y="1172"/>
                  </a:cubicBezTo>
                  <a:cubicBezTo>
                    <a:pt x="13538" y="816"/>
                    <a:pt x="14082" y="607"/>
                    <a:pt x="14626" y="398"/>
                  </a:cubicBezTo>
                  <a:cubicBezTo>
                    <a:pt x="15359" y="105"/>
                    <a:pt x="16049" y="209"/>
                    <a:pt x="16677" y="565"/>
                  </a:cubicBezTo>
                  <a:cubicBezTo>
                    <a:pt x="17367" y="942"/>
                    <a:pt x="18079" y="1423"/>
                    <a:pt x="18623" y="2051"/>
                  </a:cubicBezTo>
                  <a:cubicBezTo>
                    <a:pt x="19020" y="2490"/>
                    <a:pt x="19355" y="2971"/>
                    <a:pt x="19544" y="3536"/>
                  </a:cubicBezTo>
                  <a:cubicBezTo>
                    <a:pt x="19711" y="4080"/>
                    <a:pt x="19732" y="4645"/>
                    <a:pt x="19523" y="5189"/>
                  </a:cubicBezTo>
                  <a:cubicBezTo>
                    <a:pt x="19292" y="5754"/>
                    <a:pt x="19104" y="6340"/>
                    <a:pt x="18832" y="6989"/>
                  </a:cubicBezTo>
                  <a:cubicBezTo>
                    <a:pt x="19816" y="7010"/>
                    <a:pt x="20506" y="7595"/>
                    <a:pt x="21217" y="8056"/>
                  </a:cubicBezTo>
                  <a:cubicBezTo>
                    <a:pt x="21824" y="8453"/>
                    <a:pt x="22138" y="9102"/>
                    <a:pt x="22033" y="9897"/>
                  </a:cubicBezTo>
                  <a:cubicBezTo>
                    <a:pt x="21950" y="10420"/>
                    <a:pt x="21761" y="10860"/>
                    <a:pt x="21343" y="11194"/>
                  </a:cubicBezTo>
                  <a:lnTo>
                    <a:pt x="21029" y="11508"/>
                  </a:lnTo>
                  <a:cubicBezTo>
                    <a:pt x="20673" y="11968"/>
                    <a:pt x="20171" y="12220"/>
                    <a:pt x="19627" y="12324"/>
                  </a:cubicBezTo>
                  <a:cubicBezTo>
                    <a:pt x="19146" y="12429"/>
                    <a:pt x="18707" y="12554"/>
                    <a:pt x="18267" y="12701"/>
                  </a:cubicBezTo>
                  <a:cubicBezTo>
                    <a:pt x="17451" y="12952"/>
                    <a:pt x="16635" y="12952"/>
                    <a:pt x="15840" y="12638"/>
                  </a:cubicBezTo>
                  <a:cubicBezTo>
                    <a:pt x="15694" y="12533"/>
                    <a:pt x="15484" y="12513"/>
                    <a:pt x="15317" y="12492"/>
                  </a:cubicBezTo>
                  <a:close/>
                  <a:moveTo>
                    <a:pt x="17095" y="11822"/>
                  </a:moveTo>
                  <a:cubicBezTo>
                    <a:pt x="17326" y="11801"/>
                    <a:pt x="17556" y="11780"/>
                    <a:pt x="17765" y="11717"/>
                  </a:cubicBezTo>
                  <a:cubicBezTo>
                    <a:pt x="18246" y="11592"/>
                    <a:pt x="18707" y="11383"/>
                    <a:pt x="19209" y="11341"/>
                  </a:cubicBezTo>
                  <a:cubicBezTo>
                    <a:pt x="19962" y="11215"/>
                    <a:pt x="20401" y="10734"/>
                    <a:pt x="20820" y="10211"/>
                  </a:cubicBezTo>
                  <a:cubicBezTo>
                    <a:pt x="21196" y="9730"/>
                    <a:pt x="21196" y="9207"/>
                    <a:pt x="20590" y="8767"/>
                  </a:cubicBezTo>
                  <a:cubicBezTo>
                    <a:pt x="20360" y="8579"/>
                    <a:pt x="20088" y="8453"/>
                    <a:pt x="19836" y="8328"/>
                  </a:cubicBezTo>
                  <a:cubicBezTo>
                    <a:pt x="19230" y="7972"/>
                    <a:pt x="18079" y="7930"/>
                    <a:pt x="17451" y="8244"/>
                  </a:cubicBezTo>
                  <a:cubicBezTo>
                    <a:pt x="16949" y="8474"/>
                    <a:pt x="16468" y="8767"/>
                    <a:pt x="15966" y="8997"/>
                  </a:cubicBezTo>
                  <a:cubicBezTo>
                    <a:pt x="15694" y="9102"/>
                    <a:pt x="15422" y="9186"/>
                    <a:pt x="15129" y="9207"/>
                  </a:cubicBezTo>
                  <a:cubicBezTo>
                    <a:pt x="14898" y="9248"/>
                    <a:pt x="14647" y="9165"/>
                    <a:pt x="14543" y="8935"/>
                  </a:cubicBezTo>
                  <a:cubicBezTo>
                    <a:pt x="14417" y="8663"/>
                    <a:pt x="14480" y="8370"/>
                    <a:pt x="14647" y="8202"/>
                  </a:cubicBezTo>
                  <a:cubicBezTo>
                    <a:pt x="14836" y="8014"/>
                    <a:pt x="15066" y="7847"/>
                    <a:pt x="15317" y="7784"/>
                  </a:cubicBezTo>
                  <a:cubicBezTo>
                    <a:pt x="15903" y="7575"/>
                    <a:pt x="16531" y="7365"/>
                    <a:pt x="17158" y="7219"/>
                  </a:cubicBezTo>
                  <a:cubicBezTo>
                    <a:pt x="17619" y="7114"/>
                    <a:pt x="17932" y="6884"/>
                    <a:pt x="18079" y="6487"/>
                  </a:cubicBezTo>
                  <a:cubicBezTo>
                    <a:pt x="18309" y="5963"/>
                    <a:pt x="18476" y="5440"/>
                    <a:pt x="18707" y="4917"/>
                  </a:cubicBezTo>
                  <a:cubicBezTo>
                    <a:pt x="18916" y="4457"/>
                    <a:pt x="18874" y="3976"/>
                    <a:pt x="18644" y="3557"/>
                  </a:cubicBezTo>
                  <a:cubicBezTo>
                    <a:pt x="18518" y="3285"/>
                    <a:pt x="18330" y="3013"/>
                    <a:pt x="18121" y="2762"/>
                  </a:cubicBezTo>
                  <a:cubicBezTo>
                    <a:pt x="17639" y="2134"/>
                    <a:pt x="16928" y="1737"/>
                    <a:pt x="16217" y="1339"/>
                  </a:cubicBezTo>
                  <a:cubicBezTo>
                    <a:pt x="15861" y="1130"/>
                    <a:pt x="15463" y="1130"/>
                    <a:pt x="15024" y="1235"/>
                  </a:cubicBezTo>
                  <a:cubicBezTo>
                    <a:pt x="14124" y="1507"/>
                    <a:pt x="13476" y="2051"/>
                    <a:pt x="12764" y="2595"/>
                  </a:cubicBezTo>
                  <a:cubicBezTo>
                    <a:pt x="12702" y="2657"/>
                    <a:pt x="12639" y="2720"/>
                    <a:pt x="12618" y="2804"/>
                  </a:cubicBezTo>
                  <a:cubicBezTo>
                    <a:pt x="12304" y="3432"/>
                    <a:pt x="11927" y="4059"/>
                    <a:pt x="11718" y="4708"/>
                  </a:cubicBezTo>
                  <a:cubicBezTo>
                    <a:pt x="11404" y="5650"/>
                    <a:pt x="11530" y="6570"/>
                    <a:pt x="12450" y="7386"/>
                  </a:cubicBezTo>
                  <a:cubicBezTo>
                    <a:pt x="13497" y="8307"/>
                    <a:pt x="14522" y="9269"/>
                    <a:pt x="14773" y="10734"/>
                  </a:cubicBezTo>
                  <a:cubicBezTo>
                    <a:pt x="14836" y="10985"/>
                    <a:pt x="14961" y="11152"/>
                    <a:pt x="15170" y="11278"/>
                  </a:cubicBezTo>
                  <a:cubicBezTo>
                    <a:pt x="15756" y="11550"/>
                    <a:pt x="16384" y="11717"/>
                    <a:pt x="17095" y="11822"/>
                  </a:cubicBezTo>
                  <a:close/>
                  <a:moveTo>
                    <a:pt x="7094" y="16279"/>
                  </a:moveTo>
                  <a:cubicBezTo>
                    <a:pt x="7261" y="16362"/>
                    <a:pt x="7471" y="16488"/>
                    <a:pt x="7680" y="16593"/>
                  </a:cubicBezTo>
                  <a:cubicBezTo>
                    <a:pt x="8559" y="16990"/>
                    <a:pt x="9375" y="16927"/>
                    <a:pt x="10107" y="16195"/>
                  </a:cubicBezTo>
                  <a:cubicBezTo>
                    <a:pt x="10693" y="15588"/>
                    <a:pt x="11195" y="14961"/>
                    <a:pt x="11069" y="14019"/>
                  </a:cubicBezTo>
                  <a:cubicBezTo>
                    <a:pt x="11049" y="13873"/>
                    <a:pt x="11049" y="13747"/>
                    <a:pt x="11069" y="13580"/>
                  </a:cubicBezTo>
                  <a:cubicBezTo>
                    <a:pt x="11153" y="13036"/>
                    <a:pt x="10944" y="12533"/>
                    <a:pt x="10672" y="12094"/>
                  </a:cubicBezTo>
                  <a:cubicBezTo>
                    <a:pt x="10567" y="11906"/>
                    <a:pt x="10463" y="11759"/>
                    <a:pt x="10337" y="11571"/>
                  </a:cubicBezTo>
                  <a:cubicBezTo>
                    <a:pt x="9940" y="11027"/>
                    <a:pt x="9605" y="10441"/>
                    <a:pt x="9375" y="9792"/>
                  </a:cubicBezTo>
                  <a:cubicBezTo>
                    <a:pt x="9270" y="9520"/>
                    <a:pt x="9103" y="9269"/>
                    <a:pt x="8956" y="8997"/>
                  </a:cubicBezTo>
                  <a:cubicBezTo>
                    <a:pt x="8831" y="8788"/>
                    <a:pt x="8663" y="8663"/>
                    <a:pt x="8412" y="8621"/>
                  </a:cubicBezTo>
                  <a:cubicBezTo>
                    <a:pt x="7910" y="8537"/>
                    <a:pt x="7471" y="8370"/>
                    <a:pt x="6989" y="8139"/>
                  </a:cubicBezTo>
                  <a:cubicBezTo>
                    <a:pt x="6278" y="7805"/>
                    <a:pt x="5504" y="7909"/>
                    <a:pt x="4730" y="7993"/>
                  </a:cubicBezTo>
                  <a:cubicBezTo>
                    <a:pt x="3935" y="8411"/>
                    <a:pt x="3118" y="8767"/>
                    <a:pt x="2470" y="9479"/>
                  </a:cubicBezTo>
                  <a:cubicBezTo>
                    <a:pt x="1905" y="10085"/>
                    <a:pt x="1633" y="10818"/>
                    <a:pt x="1173" y="11466"/>
                  </a:cubicBezTo>
                  <a:cubicBezTo>
                    <a:pt x="901" y="11906"/>
                    <a:pt x="1131" y="12450"/>
                    <a:pt x="1633" y="12701"/>
                  </a:cubicBezTo>
                  <a:cubicBezTo>
                    <a:pt x="1989" y="12868"/>
                    <a:pt x="2386" y="12973"/>
                    <a:pt x="2826" y="12973"/>
                  </a:cubicBezTo>
                  <a:cubicBezTo>
                    <a:pt x="3432" y="12952"/>
                    <a:pt x="4018" y="12952"/>
                    <a:pt x="4604" y="12973"/>
                  </a:cubicBezTo>
                  <a:cubicBezTo>
                    <a:pt x="5169" y="13015"/>
                    <a:pt x="5629" y="12868"/>
                    <a:pt x="6111" y="12554"/>
                  </a:cubicBezTo>
                  <a:cubicBezTo>
                    <a:pt x="6424" y="12345"/>
                    <a:pt x="6696" y="12199"/>
                    <a:pt x="6801" y="11801"/>
                  </a:cubicBezTo>
                  <a:lnTo>
                    <a:pt x="6885" y="11655"/>
                  </a:lnTo>
                  <a:cubicBezTo>
                    <a:pt x="7073" y="11362"/>
                    <a:pt x="7429" y="11257"/>
                    <a:pt x="7743" y="11404"/>
                  </a:cubicBezTo>
                  <a:cubicBezTo>
                    <a:pt x="7994" y="11508"/>
                    <a:pt x="8077" y="11780"/>
                    <a:pt x="7994" y="12094"/>
                  </a:cubicBezTo>
                  <a:cubicBezTo>
                    <a:pt x="7889" y="12429"/>
                    <a:pt x="7805" y="12764"/>
                    <a:pt x="7492" y="13015"/>
                  </a:cubicBezTo>
                  <a:cubicBezTo>
                    <a:pt x="7366" y="13119"/>
                    <a:pt x="7261" y="13266"/>
                    <a:pt x="7199" y="13433"/>
                  </a:cubicBezTo>
                  <a:cubicBezTo>
                    <a:pt x="6864" y="14375"/>
                    <a:pt x="6634" y="15274"/>
                    <a:pt x="7094" y="16279"/>
                  </a:cubicBezTo>
                  <a:close/>
                  <a:moveTo>
                    <a:pt x="9626" y="7679"/>
                  </a:moveTo>
                  <a:cubicBezTo>
                    <a:pt x="9626" y="7784"/>
                    <a:pt x="9605" y="7888"/>
                    <a:pt x="9626" y="7993"/>
                  </a:cubicBezTo>
                  <a:cubicBezTo>
                    <a:pt x="9668" y="8119"/>
                    <a:pt x="9709" y="8265"/>
                    <a:pt x="9772" y="8411"/>
                  </a:cubicBezTo>
                  <a:cubicBezTo>
                    <a:pt x="10023" y="8955"/>
                    <a:pt x="10253" y="9520"/>
                    <a:pt x="10567" y="10085"/>
                  </a:cubicBezTo>
                  <a:cubicBezTo>
                    <a:pt x="10818" y="10525"/>
                    <a:pt x="11069" y="10964"/>
                    <a:pt x="11404" y="11341"/>
                  </a:cubicBezTo>
                  <a:cubicBezTo>
                    <a:pt x="11697" y="11655"/>
                    <a:pt x="11969" y="11927"/>
                    <a:pt x="12095" y="12345"/>
                  </a:cubicBezTo>
                  <a:cubicBezTo>
                    <a:pt x="12116" y="12450"/>
                    <a:pt x="12199" y="12554"/>
                    <a:pt x="12283" y="12638"/>
                  </a:cubicBezTo>
                  <a:cubicBezTo>
                    <a:pt x="12597" y="12931"/>
                    <a:pt x="12932" y="13224"/>
                    <a:pt x="13266" y="13538"/>
                  </a:cubicBezTo>
                  <a:cubicBezTo>
                    <a:pt x="13601" y="13810"/>
                    <a:pt x="13685" y="13810"/>
                    <a:pt x="14187" y="13496"/>
                  </a:cubicBezTo>
                  <a:cubicBezTo>
                    <a:pt x="14396" y="12617"/>
                    <a:pt x="14103" y="11759"/>
                    <a:pt x="13915" y="10880"/>
                  </a:cubicBezTo>
                  <a:cubicBezTo>
                    <a:pt x="13748" y="10106"/>
                    <a:pt x="13371" y="9479"/>
                    <a:pt x="12848" y="8893"/>
                  </a:cubicBezTo>
                  <a:cubicBezTo>
                    <a:pt x="12304" y="8328"/>
                    <a:pt x="11781" y="7742"/>
                    <a:pt x="10944" y="7533"/>
                  </a:cubicBezTo>
                  <a:cubicBezTo>
                    <a:pt x="10442" y="7407"/>
                    <a:pt x="10044" y="7365"/>
                    <a:pt x="9626" y="76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8"/>
            <p:cNvSpPr/>
            <p:nvPr/>
          </p:nvSpPr>
          <p:spPr>
            <a:xfrm>
              <a:off x="8365575" y="904025"/>
              <a:ext cx="56525" cy="31400"/>
            </a:xfrm>
            <a:custGeom>
              <a:rect b="b" l="l" r="r" t="t"/>
              <a:pathLst>
                <a:path extrusionOk="0" h="1256" w="2261">
                  <a:moveTo>
                    <a:pt x="1130" y="0"/>
                  </a:moveTo>
                  <a:cubicBezTo>
                    <a:pt x="1423" y="84"/>
                    <a:pt x="1674" y="105"/>
                    <a:pt x="1946" y="168"/>
                  </a:cubicBezTo>
                  <a:cubicBezTo>
                    <a:pt x="2156" y="251"/>
                    <a:pt x="2260" y="419"/>
                    <a:pt x="2260" y="649"/>
                  </a:cubicBezTo>
                  <a:cubicBezTo>
                    <a:pt x="2239" y="837"/>
                    <a:pt x="2135" y="984"/>
                    <a:pt x="1967" y="1047"/>
                  </a:cubicBezTo>
                  <a:cubicBezTo>
                    <a:pt x="1402" y="1256"/>
                    <a:pt x="816" y="1214"/>
                    <a:pt x="272" y="1026"/>
                  </a:cubicBezTo>
                  <a:cubicBezTo>
                    <a:pt x="147" y="963"/>
                    <a:pt x="0" y="754"/>
                    <a:pt x="0" y="628"/>
                  </a:cubicBezTo>
                  <a:cubicBezTo>
                    <a:pt x="0" y="503"/>
                    <a:pt x="147" y="293"/>
                    <a:pt x="272" y="230"/>
                  </a:cubicBezTo>
                  <a:cubicBezTo>
                    <a:pt x="523" y="126"/>
                    <a:pt x="879" y="84"/>
                    <a:pt x="1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8"/>
            <p:cNvSpPr/>
            <p:nvPr/>
          </p:nvSpPr>
          <p:spPr>
            <a:xfrm>
              <a:off x="8156325" y="868450"/>
              <a:ext cx="51825" cy="37175"/>
            </a:xfrm>
            <a:custGeom>
              <a:rect b="b" l="l" r="r" t="t"/>
              <a:pathLst>
                <a:path extrusionOk="0" h="1487" w="2073">
                  <a:moveTo>
                    <a:pt x="712" y="42"/>
                  </a:moveTo>
                  <a:cubicBezTo>
                    <a:pt x="1047" y="42"/>
                    <a:pt x="1445" y="252"/>
                    <a:pt x="1821" y="503"/>
                  </a:cubicBezTo>
                  <a:cubicBezTo>
                    <a:pt x="2072" y="691"/>
                    <a:pt x="2031" y="1151"/>
                    <a:pt x="1717" y="1319"/>
                  </a:cubicBezTo>
                  <a:cubicBezTo>
                    <a:pt x="1466" y="1444"/>
                    <a:pt x="1215" y="1486"/>
                    <a:pt x="943" y="1402"/>
                  </a:cubicBezTo>
                  <a:cubicBezTo>
                    <a:pt x="712" y="1298"/>
                    <a:pt x="482" y="1151"/>
                    <a:pt x="273" y="1026"/>
                  </a:cubicBezTo>
                  <a:cubicBezTo>
                    <a:pt x="64" y="900"/>
                    <a:pt x="1" y="628"/>
                    <a:pt x="85" y="398"/>
                  </a:cubicBezTo>
                  <a:cubicBezTo>
                    <a:pt x="147" y="147"/>
                    <a:pt x="315" y="1"/>
                    <a:pt x="712"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8"/>
            <p:cNvSpPr/>
            <p:nvPr/>
          </p:nvSpPr>
          <p:spPr>
            <a:xfrm>
              <a:off x="8513600" y="990325"/>
              <a:ext cx="35075" cy="42925"/>
            </a:xfrm>
            <a:custGeom>
              <a:rect b="b" l="l" r="r" t="t"/>
              <a:pathLst>
                <a:path extrusionOk="0" h="1717" w="1403">
                  <a:moveTo>
                    <a:pt x="1" y="461"/>
                  </a:moveTo>
                  <a:cubicBezTo>
                    <a:pt x="43" y="377"/>
                    <a:pt x="126" y="231"/>
                    <a:pt x="252" y="126"/>
                  </a:cubicBezTo>
                  <a:cubicBezTo>
                    <a:pt x="461" y="1"/>
                    <a:pt x="775" y="22"/>
                    <a:pt x="921" y="210"/>
                  </a:cubicBezTo>
                  <a:cubicBezTo>
                    <a:pt x="1068" y="440"/>
                    <a:pt x="1235" y="712"/>
                    <a:pt x="1340" y="963"/>
                  </a:cubicBezTo>
                  <a:cubicBezTo>
                    <a:pt x="1403" y="1172"/>
                    <a:pt x="1277" y="1465"/>
                    <a:pt x="1089" y="1591"/>
                  </a:cubicBezTo>
                  <a:cubicBezTo>
                    <a:pt x="921" y="1716"/>
                    <a:pt x="649" y="1696"/>
                    <a:pt x="440" y="1549"/>
                  </a:cubicBezTo>
                  <a:cubicBezTo>
                    <a:pt x="105" y="1298"/>
                    <a:pt x="22" y="963"/>
                    <a:pt x="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8"/>
            <p:cNvSpPr/>
            <p:nvPr/>
          </p:nvSpPr>
          <p:spPr>
            <a:xfrm>
              <a:off x="8464425" y="918150"/>
              <a:ext cx="37175" cy="39250"/>
            </a:xfrm>
            <a:custGeom>
              <a:rect b="b" l="l" r="r" t="t"/>
              <a:pathLst>
                <a:path extrusionOk="0" h="1570" w="1487">
                  <a:moveTo>
                    <a:pt x="1487" y="1088"/>
                  </a:moveTo>
                  <a:cubicBezTo>
                    <a:pt x="1445" y="1151"/>
                    <a:pt x="1361" y="1339"/>
                    <a:pt x="1235" y="1423"/>
                  </a:cubicBezTo>
                  <a:cubicBezTo>
                    <a:pt x="1026" y="1570"/>
                    <a:pt x="754" y="1549"/>
                    <a:pt x="587" y="1402"/>
                  </a:cubicBezTo>
                  <a:cubicBezTo>
                    <a:pt x="419" y="1235"/>
                    <a:pt x="294" y="1026"/>
                    <a:pt x="168" y="837"/>
                  </a:cubicBezTo>
                  <a:cubicBezTo>
                    <a:pt x="1" y="607"/>
                    <a:pt x="1" y="419"/>
                    <a:pt x="126" y="293"/>
                  </a:cubicBezTo>
                  <a:cubicBezTo>
                    <a:pt x="315" y="105"/>
                    <a:pt x="503" y="0"/>
                    <a:pt x="754" y="84"/>
                  </a:cubicBezTo>
                  <a:cubicBezTo>
                    <a:pt x="1131" y="189"/>
                    <a:pt x="1466" y="607"/>
                    <a:pt x="1487"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8"/>
            <p:cNvSpPr/>
            <p:nvPr/>
          </p:nvSpPr>
          <p:spPr>
            <a:xfrm>
              <a:off x="8255200" y="894600"/>
              <a:ext cx="44475" cy="32975"/>
            </a:xfrm>
            <a:custGeom>
              <a:rect b="b" l="l" r="r" t="t"/>
              <a:pathLst>
                <a:path extrusionOk="0" h="1319" w="1779">
                  <a:moveTo>
                    <a:pt x="942" y="1319"/>
                  </a:moveTo>
                  <a:cubicBezTo>
                    <a:pt x="314" y="1319"/>
                    <a:pt x="1" y="942"/>
                    <a:pt x="105" y="482"/>
                  </a:cubicBezTo>
                  <a:cubicBezTo>
                    <a:pt x="168" y="210"/>
                    <a:pt x="440" y="1"/>
                    <a:pt x="691" y="84"/>
                  </a:cubicBezTo>
                  <a:cubicBezTo>
                    <a:pt x="942" y="168"/>
                    <a:pt x="1172" y="252"/>
                    <a:pt x="1423" y="398"/>
                  </a:cubicBezTo>
                  <a:cubicBezTo>
                    <a:pt x="1779" y="607"/>
                    <a:pt x="1737" y="1047"/>
                    <a:pt x="1340" y="1235"/>
                  </a:cubicBezTo>
                  <a:cubicBezTo>
                    <a:pt x="1214" y="1256"/>
                    <a:pt x="1026" y="1298"/>
                    <a:pt x="942"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8"/>
            <p:cNvSpPr/>
            <p:nvPr/>
          </p:nvSpPr>
          <p:spPr>
            <a:xfrm>
              <a:off x="8539250" y="1095475"/>
              <a:ext cx="28250" cy="35600"/>
            </a:xfrm>
            <a:custGeom>
              <a:rect b="b" l="l" r="r" t="t"/>
              <a:pathLst>
                <a:path extrusionOk="0" h="1424" w="1130">
                  <a:moveTo>
                    <a:pt x="460" y="1423"/>
                  </a:moveTo>
                  <a:cubicBezTo>
                    <a:pt x="335" y="1277"/>
                    <a:pt x="146" y="1172"/>
                    <a:pt x="42" y="1026"/>
                  </a:cubicBezTo>
                  <a:cubicBezTo>
                    <a:pt x="0" y="942"/>
                    <a:pt x="0" y="775"/>
                    <a:pt x="0" y="670"/>
                  </a:cubicBezTo>
                  <a:cubicBezTo>
                    <a:pt x="21" y="335"/>
                    <a:pt x="188" y="42"/>
                    <a:pt x="460" y="21"/>
                  </a:cubicBezTo>
                  <a:cubicBezTo>
                    <a:pt x="670" y="0"/>
                    <a:pt x="879" y="126"/>
                    <a:pt x="983" y="398"/>
                  </a:cubicBezTo>
                  <a:cubicBezTo>
                    <a:pt x="1130" y="754"/>
                    <a:pt x="1088" y="1067"/>
                    <a:pt x="816" y="1256"/>
                  </a:cubicBezTo>
                  <a:cubicBezTo>
                    <a:pt x="753" y="1339"/>
                    <a:pt x="628" y="1360"/>
                    <a:pt x="460"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8"/>
            <p:cNvSpPr/>
            <p:nvPr/>
          </p:nvSpPr>
          <p:spPr>
            <a:xfrm>
              <a:off x="8098275" y="803575"/>
              <a:ext cx="31400" cy="29850"/>
            </a:xfrm>
            <a:custGeom>
              <a:rect b="b" l="l" r="r" t="t"/>
              <a:pathLst>
                <a:path extrusionOk="0" h="1194" w="1256">
                  <a:moveTo>
                    <a:pt x="712" y="1194"/>
                  </a:moveTo>
                  <a:cubicBezTo>
                    <a:pt x="524" y="1110"/>
                    <a:pt x="293" y="1089"/>
                    <a:pt x="168" y="963"/>
                  </a:cubicBezTo>
                  <a:cubicBezTo>
                    <a:pt x="63" y="859"/>
                    <a:pt x="0" y="650"/>
                    <a:pt x="0" y="482"/>
                  </a:cubicBezTo>
                  <a:cubicBezTo>
                    <a:pt x="0" y="294"/>
                    <a:pt x="126" y="168"/>
                    <a:pt x="314" y="127"/>
                  </a:cubicBezTo>
                  <a:cubicBezTo>
                    <a:pt x="712" y="1"/>
                    <a:pt x="1256" y="399"/>
                    <a:pt x="1256" y="817"/>
                  </a:cubicBezTo>
                  <a:cubicBezTo>
                    <a:pt x="1256" y="901"/>
                    <a:pt x="1214" y="1005"/>
                    <a:pt x="1130" y="1026"/>
                  </a:cubicBezTo>
                  <a:cubicBezTo>
                    <a:pt x="1005" y="1110"/>
                    <a:pt x="858" y="1131"/>
                    <a:pt x="712" y="11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 name="Google Shape;838;p48"/>
          <p:cNvGrpSpPr/>
          <p:nvPr/>
        </p:nvGrpSpPr>
        <p:grpSpPr>
          <a:xfrm flipH="1">
            <a:off x="7964313" y="277600"/>
            <a:ext cx="608900" cy="407500"/>
            <a:chOff x="4137713" y="525925"/>
            <a:chExt cx="608900" cy="407500"/>
          </a:xfrm>
        </p:grpSpPr>
        <p:sp>
          <p:nvSpPr>
            <p:cNvPr id="839" name="Google Shape;839;p48"/>
            <p:cNvSpPr/>
            <p:nvPr/>
          </p:nvSpPr>
          <p:spPr>
            <a:xfrm>
              <a:off x="4168063" y="5599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8"/>
            <p:cNvSpPr/>
            <p:nvPr/>
          </p:nvSpPr>
          <p:spPr>
            <a:xfrm>
              <a:off x="4137713" y="5259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 name="Google Shape;841;p48"/>
          <p:cNvGrpSpPr/>
          <p:nvPr/>
        </p:nvGrpSpPr>
        <p:grpSpPr>
          <a:xfrm flipH="1">
            <a:off x="7657413" y="749300"/>
            <a:ext cx="475525" cy="287725"/>
            <a:chOff x="622013" y="907250"/>
            <a:chExt cx="475525" cy="287725"/>
          </a:xfrm>
        </p:grpSpPr>
        <p:sp>
          <p:nvSpPr>
            <p:cNvPr id="842" name="Google Shape;842;p48"/>
            <p:cNvSpPr/>
            <p:nvPr/>
          </p:nvSpPr>
          <p:spPr>
            <a:xfrm>
              <a:off x="650263" y="929225"/>
              <a:ext cx="423725" cy="240125"/>
            </a:xfrm>
            <a:custGeom>
              <a:rect b="b" l="l" r="r" t="t"/>
              <a:pathLst>
                <a:path extrusionOk="0" h="9605" w="16949">
                  <a:moveTo>
                    <a:pt x="14459" y="7261"/>
                  </a:moveTo>
                  <a:cubicBezTo>
                    <a:pt x="14584" y="7889"/>
                    <a:pt x="15003" y="8370"/>
                    <a:pt x="14877" y="9081"/>
                  </a:cubicBezTo>
                  <a:cubicBezTo>
                    <a:pt x="14752" y="9165"/>
                    <a:pt x="14626" y="9291"/>
                    <a:pt x="14459" y="9311"/>
                  </a:cubicBezTo>
                  <a:cubicBezTo>
                    <a:pt x="13810" y="9416"/>
                    <a:pt x="13120" y="9521"/>
                    <a:pt x="12450" y="9563"/>
                  </a:cubicBezTo>
                  <a:cubicBezTo>
                    <a:pt x="11007" y="9604"/>
                    <a:pt x="10379" y="9311"/>
                    <a:pt x="9312" y="8244"/>
                  </a:cubicBezTo>
                  <a:cubicBezTo>
                    <a:pt x="9270" y="7931"/>
                    <a:pt x="9270" y="7617"/>
                    <a:pt x="9249" y="7303"/>
                  </a:cubicBezTo>
                  <a:cubicBezTo>
                    <a:pt x="9228" y="7114"/>
                    <a:pt x="9102" y="6968"/>
                    <a:pt x="8893" y="6989"/>
                  </a:cubicBezTo>
                  <a:cubicBezTo>
                    <a:pt x="8747" y="7010"/>
                    <a:pt x="8600" y="7094"/>
                    <a:pt x="8558" y="7219"/>
                  </a:cubicBezTo>
                  <a:cubicBezTo>
                    <a:pt x="7889" y="8747"/>
                    <a:pt x="6529" y="9102"/>
                    <a:pt x="5106" y="9249"/>
                  </a:cubicBezTo>
                  <a:cubicBezTo>
                    <a:pt x="4478" y="9291"/>
                    <a:pt x="3809" y="9186"/>
                    <a:pt x="3160" y="9102"/>
                  </a:cubicBezTo>
                  <a:cubicBezTo>
                    <a:pt x="2658" y="9060"/>
                    <a:pt x="2344" y="8747"/>
                    <a:pt x="2281" y="8244"/>
                  </a:cubicBezTo>
                  <a:cubicBezTo>
                    <a:pt x="2135" y="7533"/>
                    <a:pt x="2135" y="6842"/>
                    <a:pt x="2323" y="6152"/>
                  </a:cubicBezTo>
                  <a:cubicBezTo>
                    <a:pt x="2386" y="5964"/>
                    <a:pt x="2512" y="5796"/>
                    <a:pt x="2616" y="5608"/>
                  </a:cubicBezTo>
                  <a:cubicBezTo>
                    <a:pt x="2700" y="5441"/>
                    <a:pt x="2804" y="5315"/>
                    <a:pt x="2930" y="5106"/>
                  </a:cubicBezTo>
                  <a:cubicBezTo>
                    <a:pt x="2512" y="4980"/>
                    <a:pt x="2177" y="5085"/>
                    <a:pt x="1821" y="5022"/>
                  </a:cubicBezTo>
                  <a:cubicBezTo>
                    <a:pt x="1507" y="4980"/>
                    <a:pt x="1193" y="4897"/>
                    <a:pt x="880" y="4792"/>
                  </a:cubicBezTo>
                  <a:cubicBezTo>
                    <a:pt x="566" y="4666"/>
                    <a:pt x="231" y="4541"/>
                    <a:pt x="1" y="4164"/>
                  </a:cubicBezTo>
                  <a:cubicBezTo>
                    <a:pt x="440" y="3557"/>
                    <a:pt x="1047" y="3160"/>
                    <a:pt x="1821" y="3160"/>
                  </a:cubicBezTo>
                  <a:cubicBezTo>
                    <a:pt x="2595" y="3160"/>
                    <a:pt x="3349" y="3244"/>
                    <a:pt x="4123" y="3306"/>
                  </a:cubicBezTo>
                  <a:cubicBezTo>
                    <a:pt x="4311" y="3306"/>
                    <a:pt x="4499" y="3390"/>
                    <a:pt x="4646" y="3348"/>
                  </a:cubicBezTo>
                  <a:cubicBezTo>
                    <a:pt x="4813" y="3327"/>
                    <a:pt x="4939" y="3223"/>
                    <a:pt x="5169" y="3118"/>
                  </a:cubicBezTo>
                  <a:cubicBezTo>
                    <a:pt x="5043" y="2951"/>
                    <a:pt x="4960" y="2825"/>
                    <a:pt x="4855" y="2741"/>
                  </a:cubicBezTo>
                  <a:cubicBezTo>
                    <a:pt x="4541" y="2469"/>
                    <a:pt x="4478" y="2260"/>
                    <a:pt x="4604" y="1946"/>
                  </a:cubicBezTo>
                  <a:cubicBezTo>
                    <a:pt x="4688" y="1779"/>
                    <a:pt x="4792" y="1632"/>
                    <a:pt x="4897" y="1486"/>
                  </a:cubicBezTo>
                  <a:cubicBezTo>
                    <a:pt x="5755" y="398"/>
                    <a:pt x="6906" y="0"/>
                    <a:pt x="8245" y="147"/>
                  </a:cubicBezTo>
                  <a:cubicBezTo>
                    <a:pt x="9144" y="252"/>
                    <a:pt x="9647" y="816"/>
                    <a:pt x="9667" y="1737"/>
                  </a:cubicBezTo>
                  <a:cubicBezTo>
                    <a:pt x="9667" y="2093"/>
                    <a:pt x="9647" y="2428"/>
                    <a:pt x="9521" y="2783"/>
                  </a:cubicBezTo>
                  <a:cubicBezTo>
                    <a:pt x="9416" y="2993"/>
                    <a:pt x="9458" y="3202"/>
                    <a:pt x="9626" y="3348"/>
                  </a:cubicBezTo>
                  <a:cubicBezTo>
                    <a:pt x="9772" y="3516"/>
                    <a:pt x="10044" y="3516"/>
                    <a:pt x="10274" y="3348"/>
                  </a:cubicBezTo>
                  <a:cubicBezTo>
                    <a:pt x="10483" y="3202"/>
                    <a:pt x="10693" y="3034"/>
                    <a:pt x="10923" y="2888"/>
                  </a:cubicBezTo>
                  <a:cubicBezTo>
                    <a:pt x="12220" y="2072"/>
                    <a:pt x="13517" y="1988"/>
                    <a:pt x="14794" y="2888"/>
                  </a:cubicBezTo>
                  <a:cubicBezTo>
                    <a:pt x="15380" y="3265"/>
                    <a:pt x="15945" y="3683"/>
                    <a:pt x="16405" y="4269"/>
                  </a:cubicBezTo>
                  <a:cubicBezTo>
                    <a:pt x="16635" y="4562"/>
                    <a:pt x="16844" y="4897"/>
                    <a:pt x="16886" y="5294"/>
                  </a:cubicBezTo>
                  <a:cubicBezTo>
                    <a:pt x="16949" y="5629"/>
                    <a:pt x="16865" y="5943"/>
                    <a:pt x="16614" y="6152"/>
                  </a:cubicBezTo>
                  <a:cubicBezTo>
                    <a:pt x="16405" y="6298"/>
                    <a:pt x="16196" y="6487"/>
                    <a:pt x="15945" y="6633"/>
                  </a:cubicBezTo>
                  <a:cubicBezTo>
                    <a:pt x="15505" y="6780"/>
                    <a:pt x="15003" y="7010"/>
                    <a:pt x="14459" y="726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8"/>
            <p:cNvSpPr/>
            <p:nvPr/>
          </p:nvSpPr>
          <p:spPr>
            <a:xfrm>
              <a:off x="622013" y="907250"/>
              <a:ext cx="475525" cy="287725"/>
            </a:xfrm>
            <a:custGeom>
              <a:rect b="b" l="l" r="r" t="t"/>
              <a:pathLst>
                <a:path extrusionOk="0" h="11509" w="19021">
                  <a:moveTo>
                    <a:pt x="16865" y="8684"/>
                  </a:moveTo>
                  <a:cubicBezTo>
                    <a:pt x="16928" y="8810"/>
                    <a:pt x="16949" y="8914"/>
                    <a:pt x="16970" y="9019"/>
                  </a:cubicBezTo>
                  <a:cubicBezTo>
                    <a:pt x="17179" y="9646"/>
                    <a:pt x="16928" y="10170"/>
                    <a:pt x="16426" y="10483"/>
                  </a:cubicBezTo>
                  <a:cubicBezTo>
                    <a:pt x="15652" y="10986"/>
                    <a:pt x="14752" y="11341"/>
                    <a:pt x="13790" y="11404"/>
                  </a:cubicBezTo>
                  <a:cubicBezTo>
                    <a:pt x="12346" y="11509"/>
                    <a:pt x="11111" y="11132"/>
                    <a:pt x="10044" y="10149"/>
                  </a:cubicBezTo>
                  <a:cubicBezTo>
                    <a:pt x="10002" y="10086"/>
                    <a:pt x="9919" y="10044"/>
                    <a:pt x="9793" y="9960"/>
                  </a:cubicBezTo>
                  <a:cubicBezTo>
                    <a:pt x="9270" y="10232"/>
                    <a:pt x="8705" y="10483"/>
                    <a:pt x="8161" y="10755"/>
                  </a:cubicBezTo>
                  <a:cubicBezTo>
                    <a:pt x="7952" y="10860"/>
                    <a:pt x="7722" y="10965"/>
                    <a:pt x="7512" y="10965"/>
                  </a:cubicBezTo>
                  <a:cubicBezTo>
                    <a:pt x="6487" y="10986"/>
                    <a:pt x="5441" y="11027"/>
                    <a:pt x="4416" y="11006"/>
                  </a:cubicBezTo>
                  <a:cubicBezTo>
                    <a:pt x="3621" y="10986"/>
                    <a:pt x="2993" y="10567"/>
                    <a:pt x="2491" y="9918"/>
                  </a:cubicBezTo>
                  <a:cubicBezTo>
                    <a:pt x="2282" y="9646"/>
                    <a:pt x="2177" y="9354"/>
                    <a:pt x="2177" y="9019"/>
                  </a:cubicBezTo>
                  <a:cubicBezTo>
                    <a:pt x="2177" y="8307"/>
                    <a:pt x="2156" y="7617"/>
                    <a:pt x="2491" y="6905"/>
                  </a:cubicBezTo>
                  <a:cubicBezTo>
                    <a:pt x="2282" y="6801"/>
                    <a:pt x="2093" y="6717"/>
                    <a:pt x="1947" y="6633"/>
                  </a:cubicBezTo>
                  <a:cubicBezTo>
                    <a:pt x="1486" y="6403"/>
                    <a:pt x="1026" y="6194"/>
                    <a:pt x="629" y="5901"/>
                  </a:cubicBezTo>
                  <a:cubicBezTo>
                    <a:pt x="64" y="5483"/>
                    <a:pt x="1" y="4708"/>
                    <a:pt x="524" y="4206"/>
                  </a:cubicBezTo>
                  <a:cubicBezTo>
                    <a:pt x="1152" y="3600"/>
                    <a:pt x="1884" y="3160"/>
                    <a:pt x="2805" y="3139"/>
                  </a:cubicBezTo>
                  <a:cubicBezTo>
                    <a:pt x="3223" y="3139"/>
                    <a:pt x="3621" y="3160"/>
                    <a:pt x="4039" y="3160"/>
                  </a:cubicBezTo>
                  <a:lnTo>
                    <a:pt x="4771" y="3160"/>
                  </a:lnTo>
                  <a:cubicBezTo>
                    <a:pt x="4813" y="2135"/>
                    <a:pt x="5462" y="1507"/>
                    <a:pt x="6152" y="921"/>
                  </a:cubicBezTo>
                  <a:cubicBezTo>
                    <a:pt x="6822" y="315"/>
                    <a:pt x="7659" y="1"/>
                    <a:pt x="8580" y="1"/>
                  </a:cubicBezTo>
                  <a:lnTo>
                    <a:pt x="9375" y="1"/>
                  </a:lnTo>
                  <a:cubicBezTo>
                    <a:pt x="10672" y="43"/>
                    <a:pt x="11572" y="859"/>
                    <a:pt x="11739" y="2135"/>
                  </a:cubicBezTo>
                  <a:cubicBezTo>
                    <a:pt x="11781" y="2281"/>
                    <a:pt x="11802" y="2407"/>
                    <a:pt x="11844" y="2616"/>
                  </a:cubicBezTo>
                  <a:cubicBezTo>
                    <a:pt x="12053" y="2532"/>
                    <a:pt x="12220" y="2491"/>
                    <a:pt x="12367" y="2428"/>
                  </a:cubicBezTo>
                  <a:cubicBezTo>
                    <a:pt x="13162" y="2114"/>
                    <a:pt x="13978" y="2093"/>
                    <a:pt x="14815" y="2198"/>
                  </a:cubicBezTo>
                  <a:cubicBezTo>
                    <a:pt x="15066" y="2219"/>
                    <a:pt x="15338" y="2323"/>
                    <a:pt x="15568" y="2449"/>
                  </a:cubicBezTo>
                  <a:cubicBezTo>
                    <a:pt x="16531" y="2930"/>
                    <a:pt x="17367" y="3558"/>
                    <a:pt x="18079" y="4374"/>
                  </a:cubicBezTo>
                  <a:cubicBezTo>
                    <a:pt x="18539" y="4897"/>
                    <a:pt x="18895" y="5524"/>
                    <a:pt x="18958" y="6257"/>
                  </a:cubicBezTo>
                  <a:cubicBezTo>
                    <a:pt x="19020" y="6822"/>
                    <a:pt x="18853" y="7324"/>
                    <a:pt x="18414" y="7659"/>
                  </a:cubicBezTo>
                  <a:cubicBezTo>
                    <a:pt x="18016" y="7973"/>
                    <a:pt x="17577" y="8203"/>
                    <a:pt x="17158" y="8496"/>
                  </a:cubicBezTo>
                  <a:cubicBezTo>
                    <a:pt x="17116" y="8558"/>
                    <a:pt x="17012" y="8600"/>
                    <a:pt x="16865" y="8684"/>
                  </a:cubicBezTo>
                  <a:close/>
                  <a:moveTo>
                    <a:pt x="15589" y="8140"/>
                  </a:moveTo>
                  <a:cubicBezTo>
                    <a:pt x="16133" y="7868"/>
                    <a:pt x="16635" y="7659"/>
                    <a:pt x="17137" y="7408"/>
                  </a:cubicBezTo>
                  <a:cubicBezTo>
                    <a:pt x="17367" y="7261"/>
                    <a:pt x="17577" y="7115"/>
                    <a:pt x="17786" y="6926"/>
                  </a:cubicBezTo>
                  <a:cubicBezTo>
                    <a:pt x="18058" y="6696"/>
                    <a:pt x="18121" y="6403"/>
                    <a:pt x="18079" y="6069"/>
                  </a:cubicBezTo>
                  <a:cubicBezTo>
                    <a:pt x="17995" y="5671"/>
                    <a:pt x="17807" y="5357"/>
                    <a:pt x="17577" y="5043"/>
                  </a:cubicBezTo>
                  <a:cubicBezTo>
                    <a:pt x="17137" y="4499"/>
                    <a:pt x="16551" y="4081"/>
                    <a:pt x="15986" y="3662"/>
                  </a:cubicBezTo>
                  <a:cubicBezTo>
                    <a:pt x="14668" y="2763"/>
                    <a:pt x="13392" y="2867"/>
                    <a:pt x="12116" y="3662"/>
                  </a:cubicBezTo>
                  <a:cubicBezTo>
                    <a:pt x="11865" y="3788"/>
                    <a:pt x="11697" y="3976"/>
                    <a:pt x="11467" y="4123"/>
                  </a:cubicBezTo>
                  <a:cubicBezTo>
                    <a:pt x="11216" y="4290"/>
                    <a:pt x="10965" y="4290"/>
                    <a:pt x="10797" y="4123"/>
                  </a:cubicBezTo>
                  <a:cubicBezTo>
                    <a:pt x="10651" y="3976"/>
                    <a:pt x="10588" y="3767"/>
                    <a:pt x="10693" y="3558"/>
                  </a:cubicBezTo>
                  <a:cubicBezTo>
                    <a:pt x="10860" y="3202"/>
                    <a:pt x="10881" y="2867"/>
                    <a:pt x="10860" y="2511"/>
                  </a:cubicBezTo>
                  <a:cubicBezTo>
                    <a:pt x="10818" y="1591"/>
                    <a:pt x="10358" y="1026"/>
                    <a:pt x="9416" y="900"/>
                  </a:cubicBezTo>
                  <a:cubicBezTo>
                    <a:pt x="8056" y="754"/>
                    <a:pt x="6906" y="1172"/>
                    <a:pt x="6069" y="2260"/>
                  </a:cubicBezTo>
                  <a:cubicBezTo>
                    <a:pt x="5964" y="2407"/>
                    <a:pt x="5859" y="2553"/>
                    <a:pt x="5776" y="2721"/>
                  </a:cubicBezTo>
                  <a:cubicBezTo>
                    <a:pt x="5650" y="3035"/>
                    <a:pt x="5734" y="3265"/>
                    <a:pt x="6048" y="3516"/>
                  </a:cubicBezTo>
                  <a:cubicBezTo>
                    <a:pt x="6152" y="3600"/>
                    <a:pt x="6215" y="3725"/>
                    <a:pt x="6362" y="3892"/>
                  </a:cubicBezTo>
                  <a:cubicBezTo>
                    <a:pt x="6152" y="3997"/>
                    <a:pt x="5985" y="4102"/>
                    <a:pt x="5839" y="4123"/>
                  </a:cubicBezTo>
                  <a:cubicBezTo>
                    <a:pt x="5671" y="4144"/>
                    <a:pt x="5504" y="4102"/>
                    <a:pt x="5315" y="4081"/>
                  </a:cubicBezTo>
                  <a:cubicBezTo>
                    <a:pt x="4541" y="4018"/>
                    <a:pt x="3788" y="3934"/>
                    <a:pt x="3014" y="3934"/>
                  </a:cubicBezTo>
                  <a:cubicBezTo>
                    <a:pt x="2219" y="3934"/>
                    <a:pt x="1612" y="4311"/>
                    <a:pt x="1173" y="4939"/>
                  </a:cubicBezTo>
                  <a:cubicBezTo>
                    <a:pt x="1382" y="5315"/>
                    <a:pt x="1717" y="5441"/>
                    <a:pt x="2072" y="5566"/>
                  </a:cubicBezTo>
                  <a:cubicBezTo>
                    <a:pt x="2344" y="5692"/>
                    <a:pt x="2700" y="5755"/>
                    <a:pt x="3014" y="5797"/>
                  </a:cubicBezTo>
                  <a:cubicBezTo>
                    <a:pt x="3349" y="5859"/>
                    <a:pt x="3683" y="5755"/>
                    <a:pt x="4102" y="5880"/>
                  </a:cubicBezTo>
                  <a:cubicBezTo>
                    <a:pt x="3976" y="6089"/>
                    <a:pt x="3893" y="6215"/>
                    <a:pt x="3788" y="6382"/>
                  </a:cubicBezTo>
                  <a:cubicBezTo>
                    <a:pt x="3683" y="6571"/>
                    <a:pt x="3558" y="6717"/>
                    <a:pt x="3495" y="6926"/>
                  </a:cubicBezTo>
                  <a:cubicBezTo>
                    <a:pt x="3349" y="7638"/>
                    <a:pt x="3328" y="8349"/>
                    <a:pt x="3453" y="9019"/>
                  </a:cubicBezTo>
                  <a:cubicBezTo>
                    <a:pt x="3558" y="9500"/>
                    <a:pt x="3872" y="9814"/>
                    <a:pt x="4332" y="9877"/>
                  </a:cubicBezTo>
                  <a:cubicBezTo>
                    <a:pt x="4960" y="9960"/>
                    <a:pt x="5629" y="10065"/>
                    <a:pt x="6278" y="10023"/>
                  </a:cubicBezTo>
                  <a:cubicBezTo>
                    <a:pt x="7722" y="9877"/>
                    <a:pt x="9082" y="9542"/>
                    <a:pt x="9730" y="7993"/>
                  </a:cubicBezTo>
                  <a:cubicBezTo>
                    <a:pt x="9772" y="7889"/>
                    <a:pt x="9940" y="7784"/>
                    <a:pt x="10065" y="7763"/>
                  </a:cubicBezTo>
                  <a:cubicBezTo>
                    <a:pt x="10274" y="7742"/>
                    <a:pt x="10400" y="7931"/>
                    <a:pt x="10442" y="8077"/>
                  </a:cubicBezTo>
                  <a:cubicBezTo>
                    <a:pt x="10484" y="8391"/>
                    <a:pt x="10484" y="8705"/>
                    <a:pt x="10484" y="9019"/>
                  </a:cubicBezTo>
                  <a:cubicBezTo>
                    <a:pt x="11551" y="10128"/>
                    <a:pt x="12178" y="10400"/>
                    <a:pt x="13622" y="10337"/>
                  </a:cubicBezTo>
                  <a:cubicBezTo>
                    <a:pt x="14313" y="10295"/>
                    <a:pt x="14961" y="10190"/>
                    <a:pt x="15631" y="10086"/>
                  </a:cubicBezTo>
                  <a:cubicBezTo>
                    <a:pt x="15798" y="10065"/>
                    <a:pt x="15924" y="9939"/>
                    <a:pt x="16049" y="9856"/>
                  </a:cubicBezTo>
                  <a:cubicBezTo>
                    <a:pt x="16133" y="9291"/>
                    <a:pt x="15714" y="8768"/>
                    <a:pt x="15589" y="814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7" name="Shape 847"/>
        <p:cNvGrpSpPr/>
        <p:nvPr/>
      </p:nvGrpSpPr>
      <p:grpSpPr>
        <a:xfrm>
          <a:off x="0" y="0"/>
          <a:ext cx="0" cy="0"/>
          <a:chOff x="0" y="0"/>
          <a:chExt cx="0" cy="0"/>
        </a:xfrm>
      </p:grpSpPr>
      <p:sp>
        <p:nvSpPr>
          <p:cNvPr id="848" name="Google Shape;848;p49"/>
          <p:cNvSpPr txBox="1"/>
          <p:nvPr>
            <p:ph type="title"/>
          </p:nvPr>
        </p:nvSpPr>
        <p:spPr>
          <a:xfrm>
            <a:off x="1388100" y="1137450"/>
            <a:ext cx="6367800" cy="2868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Awesome words</a:t>
            </a:r>
            <a:endParaRPr/>
          </a:p>
        </p:txBody>
      </p:sp>
      <p:grpSp>
        <p:nvGrpSpPr>
          <p:cNvPr id="849" name="Google Shape;849;p49"/>
          <p:cNvGrpSpPr/>
          <p:nvPr/>
        </p:nvGrpSpPr>
        <p:grpSpPr>
          <a:xfrm rot="-6123802">
            <a:off x="1392175" y="680345"/>
            <a:ext cx="1068247" cy="1196196"/>
            <a:chOff x="1835200" y="3337050"/>
            <a:chExt cx="279350" cy="312825"/>
          </a:xfrm>
        </p:grpSpPr>
        <p:sp>
          <p:nvSpPr>
            <p:cNvPr id="850" name="Google Shape;850;p49"/>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9"/>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9"/>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 name="Google Shape;853;p49"/>
          <p:cNvGrpSpPr/>
          <p:nvPr/>
        </p:nvGrpSpPr>
        <p:grpSpPr>
          <a:xfrm rot="2964127">
            <a:off x="6602422" y="2833085"/>
            <a:ext cx="1068254" cy="1196197"/>
            <a:chOff x="1835200" y="3337050"/>
            <a:chExt cx="279350" cy="312825"/>
          </a:xfrm>
        </p:grpSpPr>
        <p:sp>
          <p:nvSpPr>
            <p:cNvPr id="854" name="Google Shape;854;p49"/>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9"/>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9"/>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49"/>
          <p:cNvGrpSpPr/>
          <p:nvPr/>
        </p:nvGrpSpPr>
        <p:grpSpPr>
          <a:xfrm flipH="1" rot="5202478">
            <a:off x="874843" y="3058553"/>
            <a:ext cx="895215" cy="1524038"/>
            <a:chOff x="1474325" y="858525"/>
            <a:chExt cx="808300" cy="1469525"/>
          </a:xfrm>
        </p:grpSpPr>
        <p:sp>
          <p:nvSpPr>
            <p:cNvPr id="858" name="Google Shape;858;p49"/>
            <p:cNvSpPr/>
            <p:nvPr/>
          </p:nvSpPr>
          <p:spPr>
            <a:xfrm flipH="1">
              <a:off x="1835475" y="881650"/>
              <a:ext cx="292975" cy="224175"/>
            </a:xfrm>
            <a:custGeom>
              <a:rect b="b" l="l" r="r" t="t"/>
              <a:pathLst>
                <a:path extrusionOk="0" h="8967" w="11719">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9"/>
            <p:cNvSpPr/>
            <p:nvPr/>
          </p:nvSpPr>
          <p:spPr>
            <a:xfrm flipH="1">
              <a:off x="1975425" y="1054800"/>
              <a:ext cx="218850" cy="182675"/>
            </a:xfrm>
            <a:custGeom>
              <a:rect b="b" l="l" r="r" t="t"/>
              <a:pathLst>
                <a:path extrusionOk="0" h="7307" w="8754">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9"/>
            <p:cNvSpPr/>
            <p:nvPr/>
          </p:nvSpPr>
          <p:spPr>
            <a:xfrm flipH="1">
              <a:off x="1952300" y="1043550"/>
              <a:ext cx="119225" cy="86600"/>
            </a:xfrm>
            <a:custGeom>
              <a:rect b="b" l="l" r="r" t="t"/>
              <a:pathLst>
                <a:path extrusionOk="0" h="3464" w="4769">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 name="Google Shape;861;p49"/>
            <p:cNvGrpSpPr/>
            <p:nvPr/>
          </p:nvGrpSpPr>
          <p:grpSpPr>
            <a:xfrm>
              <a:off x="1474325" y="858525"/>
              <a:ext cx="808300" cy="1469525"/>
              <a:chOff x="1474325" y="858525"/>
              <a:chExt cx="808300" cy="1469525"/>
            </a:xfrm>
          </p:grpSpPr>
          <p:sp>
            <p:nvSpPr>
              <p:cNvPr id="862" name="Google Shape;862;p49"/>
              <p:cNvSpPr/>
              <p:nvPr/>
            </p:nvSpPr>
            <p:spPr>
              <a:xfrm flipH="1">
                <a:off x="1809975" y="858525"/>
                <a:ext cx="472650" cy="402675"/>
              </a:xfrm>
              <a:custGeom>
                <a:rect b="b" l="l" r="r" t="t"/>
                <a:pathLst>
                  <a:path extrusionOk="0" h="16107" w="18906">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 name="Google Shape;863;p49"/>
              <p:cNvGrpSpPr/>
              <p:nvPr/>
            </p:nvGrpSpPr>
            <p:grpSpPr>
              <a:xfrm>
                <a:off x="1474325" y="1168675"/>
                <a:ext cx="407425" cy="1159375"/>
                <a:chOff x="1474325" y="1168675"/>
                <a:chExt cx="407425" cy="1159375"/>
              </a:xfrm>
            </p:grpSpPr>
            <p:sp>
              <p:nvSpPr>
                <p:cNvPr id="864" name="Google Shape;864;p49"/>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9"/>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9"/>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9"/>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9"/>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9"/>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9"/>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9"/>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9"/>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9"/>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9"/>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9"/>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9"/>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9"/>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9"/>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9"/>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0" name="Google Shape;880;p49"/>
          <p:cNvGrpSpPr/>
          <p:nvPr/>
        </p:nvGrpSpPr>
        <p:grpSpPr>
          <a:xfrm>
            <a:off x="7840225" y="325325"/>
            <a:ext cx="741250" cy="792000"/>
            <a:chOff x="-3118700" y="2365900"/>
            <a:chExt cx="741250" cy="792000"/>
          </a:xfrm>
        </p:grpSpPr>
        <p:sp>
          <p:nvSpPr>
            <p:cNvPr id="881" name="Google Shape;881;p49"/>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9"/>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9"/>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9"/>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9"/>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9"/>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9"/>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9"/>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9"/>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9"/>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 name="Google Shape;891;p49"/>
          <p:cNvGrpSpPr/>
          <p:nvPr/>
        </p:nvGrpSpPr>
        <p:grpSpPr>
          <a:xfrm>
            <a:off x="6924413" y="378025"/>
            <a:ext cx="608900" cy="407500"/>
            <a:chOff x="4137713" y="525925"/>
            <a:chExt cx="608900" cy="407500"/>
          </a:xfrm>
        </p:grpSpPr>
        <p:sp>
          <p:nvSpPr>
            <p:cNvPr id="892" name="Google Shape;892;p49"/>
            <p:cNvSpPr/>
            <p:nvPr/>
          </p:nvSpPr>
          <p:spPr>
            <a:xfrm>
              <a:off x="4168063" y="5599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9"/>
            <p:cNvSpPr/>
            <p:nvPr/>
          </p:nvSpPr>
          <p:spPr>
            <a:xfrm>
              <a:off x="4137713" y="5259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 name="Google Shape;894;p49"/>
          <p:cNvGrpSpPr/>
          <p:nvPr/>
        </p:nvGrpSpPr>
        <p:grpSpPr>
          <a:xfrm>
            <a:off x="7364688" y="849725"/>
            <a:ext cx="475525" cy="287725"/>
            <a:chOff x="622013" y="907250"/>
            <a:chExt cx="475525" cy="287725"/>
          </a:xfrm>
        </p:grpSpPr>
        <p:sp>
          <p:nvSpPr>
            <p:cNvPr id="895" name="Google Shape;895;p49"/>
            <p:cNvSpPr/>
            <p:nvPr/>
          </p:nvSpPr>
          <p:spPr>
            <a:xfrm>
              <a:off x="650263" y="929225"/>
              <a:ext cx="423725" cy="240125"/>
            </a:xfrm>
            <a:custGeom>
              <a:rect b="b" l="l" r="r" t="t"/>
              <a:pathLst>
                <a:path extrusionOk="0" h="9605" w="16949">
                  <a:moveTo>
                    <a:pt x="14459" y="7261"/>
                  </a:moveTo>
                  <a:cubicBezTo>
                    <a:pt x="14584" y="7889"/>
                    <a:pt x="15003" y="8370"/>
                    <a:pt x="14877" y="9081"/>
                  </a:cubicBezTo>
                  <a:cubicBezTo>
                    <a:pt x="14752" y="9165"/>
                    <a:pt x="14626" y="9291"/>
                    <a:pt x="14459" y="9311"/>
                  </a:cubicBezTo>
                  <a:cubicBezTo>
                    <a:pt x="13810" y="9416"/>
                    <a:pt x="13120" y="9521"/>
                    <a:pt x="12450" y="9563"/>
                  </a:cubicBezTo>
                  <a:cubicBezTo>
                    <a:pt x="11007" y="9604"/>
                    <a:pt x="10379" y="9311"/>
                    <a:pt x="9312" y="8244"/>
                  </a:cubicBezTo>
                  <a:cubicBezTo>
                    <a:pt x="9270" y="7931"/>
                    <a:pt x="9270" y="7617"/>
                    <a:pt x="9249" y="7303"/>
                  </a:cubicBezTo>
                  <a:cubicBezTo>
                    <a:pt x="9228" y="7114"/>
                    <a:pt x="9102" y="6968"/>
                    <a:pt x="8893" y="6989"/>
                  </a:cubicBezTo>
                  <a:cubicBezTo>
                    <a:pt x="8747" y="7010"/>
                    <a:pt x="8600" y="7094"/>
                    <a:pt x="8558" y="7219"/>
                  </a:cubicBezTo>
                  <a:cubicBezTo>
                    <a:pt x="7889" y="8747"/>
                    <a:pt x="6529" y="9102"/>
                    <a:pt x="5106" y="9249"/>
                  </a:cubicBezTo>
                  <a:cubicBezTo>
                    <a:pt x="4478" y="9291"/>
                    <a:pt x="3809" y="9186"/>
                    <a:pt x="3160" y="9102"/>
                  </a:cubicBezTo>
                  <a:cubicBezTo>
                    <a:pt x="2658" y="9060"/>
                    <a:pt x="2344" y="8747"/>
                    <a:pt x="2281" y="8244"/>
                  </a:cubicBezTo>
                  <a:cubicBezTo>
                    <a:pt x="2135" y="7533"/>
                    <a:pt x="2135" y="6842"/>
                    <a:pt x="2323" y="6152"/>
                  </a:cubicBezTo>
                  <a:cubicBezTo>
                    <a:pt x="2386" y="5964"/>
                    <a:pt x="2512" y="5796"/>
                    <a:pt x="2616" y="5608"/>
                  </a:cubicBezTo>
                  <a:cubicBezTo>
                    <a:pt x="2700" y="5441"/>
                    <a:pt x="2804" y="5315"/>
                    <a:pt x="2930" y="5106"/>
                  </a:cubicBezTo>
                  <a:cubicBezTo>
                    <a:pt x="2512" y="4980"/>
                    <a:pt x="2177" y="5085"/>
                    <a:pt x="1821" y="5022"/>
                  </a:cubicBezTo>
                  <a:cubicBezTo>
                    <a:pt x="1507" y="4980"/>
                    <a:pt x="1193" y="4897"/>
                    <a:pt x="880" y="4792"/>
                  </a:cubicBezTo>
                  <a:cubicBezTo>
                    <a:pt x="566" y="4666"/>
                    <a:pt x="231" y="4541"/>
                    <a:pt x="1" y="4164"/>
                  </a:cubicBezTo>
                  <a:cubicBezTo>
                    <a:pt x="440" y="3557"/>
                    <a:pt x="1047" y="3160"/>
                    <a:pt x="1821" y="3160"/>
                  </a:cubicBezTo>
                  <a:cubicBezTo>
                    <a:pt x="2595" y="3160"/>
                    <a:pt x="3349" y="3244"/>
                    <a:pt x="4123" y="3306"/>
                  </a:cubicBezTo>
                  <a:cubicBezTo>
                    <a:pt x="4311" y="3306"/>
                    <a:pt x="4499" y="3390"/>
                    <a:pt x="4646" y="3348"/>
                  </a:cubicBezTo>
                  <a:cubicBezTo>
                    <a:pt x="4813" y="3327"/>
                    <a:pt x="4939" y="3223"/>
                    <a:pt x="5169" y="3118"/>
                  </a:cubicBezTo>
                  <a:cubicBezTo>
                    <a:pt x="5043" y="2951"/>
                    <a:pt x="4960" y="2825"/>
                    <a:pt x="4855" y="2741"/>
                  </a:cubicBezTo>
                  <a:cubicBezTo>
                    <a:pt x="4541" y="2469"/>
                    <a:pt x="4478" y="2260"/>
                    <a:pt x="4604" y="1946"/>
                  </a:cubicBezTo>
                  <a:cubicBezTo>
                    <a:pt x="4688" y="1779"/>
                    <a:pt x="4792" y="1632"/>
                    <a:pt x="4897" y="1486"/>
                  </a:cubicBezTo>
                  <a:cubicBezTo>
                    <a:pt x="5755" y="398"/>
                    <a:pt x="6906" y="0"/>
                    <a:pt x="8245" y="147"/>
                  </a:cubicBezTo>
                  <a:cubicBezTo>
                    <a:pt x="9144" y="252"/>
                    <a:pt x="9647" y="816"/>
                    <a:pt x="9667" y="1737"/>
                  </a:cubicBezTo>
                  <a:cubicBezTo>
                    <a:pt x="9667" y="2093"/>
                    <a:pt x="9647" y="2428"/>
                    <a:pt x="9521" y="2783"/>
                  </a:cubicBezTo>
                  <a:cubicBezTo>
                    <a:pt x="9416" y="2993"/>
                    <a:pt x="9458" y="3202"/>
                    <a:pt x="9626" y="3348"/>
                  </a:cubicBezTo>
                  <a:cubicBezTo>
                    <a:pt x="9772" y="3516"/>
                    <a:pt x="10044" y="3516"/>
                    <a:pt x="10274" y="3348"/>
                  </a:cubicBezTo>
                  <a:cubicBezTo>
                    <a:pt x="10483" y="3202"/>
                    <a:pt x="10693" y="3034"/>
                    <a:pt x="10923" y="2888"/>
                  </a:cubicBezTo>
                  <a:cubicBezTo>
                    <a:pt x="12220" y="2072"/>
                    <a:pt x="13517" y="1988"/>
                    <a:pt x="14794" y="2888"/>
                  </a:cubicBezTo>
                  <a:cubicBezTo>
                    <a:pt x="15380" y="3265"/>
                    <a:pt x="15945" y="3683"/>
                    <a:pt x="16405" y="4269"/>
                  </a:cubicBezTo>
                  <a:cubicBezTo>
                    <a:pt x="16635" y="4562"/>
                    <a:pt x="16844" y="4897"/>
                    <a:pt x="16886" y="5294"/>
                  </a:cubicBezTo>
                  <a:cubicBezTo>
                    <a:pt x="16949" y="5629"/>
                    <a:pt x="16865" y="5943"/>
                    <a:pt x="16614" y="6152"/>
                  </a:cubicBezTo>
                  <a:cubicBezTo>
                    <a:pt x="16405" y="6298"/>
                    <a:pt x="16196" y="6487"/>
                    <a:pt x="15945" y="6633"/>
                  </a:cubicBezTo>
                  <a:cubicBezTo>
                    <a:pt x="15505" y="6780"/>
                    <a:pt x="15003" y="7010"/>
                    <a:pt x="14459" y="726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9"/>
            <p:cNvSpPr/>
            <p:nvPr/>
          </p:nvSpPr>
          <p:spPr>
            <a:xfrm>
              <a:off x="622013" y="907250"/>
              <a:ext cx="475525" cy="287725"/>
            </a:xfrm>
            <a:custGeom>
              <a:rect b="b" l="l" r="r" t="t"/>
              <a:pathLst>
                <a:path extrusionOk="0" h="11509" w="19021">
                  <a:moveTo>
                    <a:pt x="16865" y="8684"/>
                  </a:moveTo>
                  <a:cubicBezTo>
                    <a:pt x="16928" y="8810"/>
                    <a:pt x="16949" y="8914"/>
                    <a:pt x="16970" y="9019"/>
                  </a:cubicBezTo>
                  <a:cubicBezTo>
                    <a:pt x="17179" y="9646"/>
                    <a:pt x="16928" y="10170"/>
                    <a:pt x="16426" y="10483"/>
                  </a:cubicBezTo>
                  <a:cubicBezTo>
                    <a:pt x="15652" y="10986"/>
                    <a:pt x="14752" y="11341"/>
                    <a:pt x="13790" y="11404"/>
                  </a:cubicBezTo>
                  <a:cubicBezTo>
                    <a:pt x="12346" y="11509"/>
                    <a:pt x="11111" y="11132"/>
                    <a:pt x="10044" y="10149"/>
                  </a:cubicBezTo>
                  <a:cubicBezTo>
                    <a:pt x="10002" y="10086"/>
                    <a:pt x="9919" y="10044"/>
                    <a:pt x="9793" y="9960"/>
                  </a:cubicBezTo>
                  <a:cubicBezTo>
                    <a:pt x="9270" y="10232"/>
                    <a:pt x="8705" y="10483"/>
                    <a:pt x="8161" y="10755"/>
                  </a:cubicBezTo>
                  <a:cubicBezTo>
                    <a:pt x="7952" y="10860"/>
                    <a:pt x="7722" y="10965"/>
                    <a:pt x="7512" y="10965"/>
                  </a:cubicBezTo>
                  <a:cubicBezTo>
                    <a:pt x="6487" y="10986"/>
                    <a:pt x="5441" y="11027"/>
                    <a:pt x="4416" y="11006"/>
                  </a:cubicBezTo>
                  <a:cubicBezTo>
                    <a:pt x="3621" y="10986"/>
                    <a:pt x="2993" y="10567"/>
                    <a:pt x="2491" y="9918"/>
                  </a:cubicBezTo>
                  <a:cubicBezTo>
                    <a:pt x="2282" y="9646"/>
                    <a:pt x="2177" y="9354"/>
                    <a:pt x="2177" y="9019"/>
                  </a:cubicBezTo>
                  <a:cubicBezTo>
                    <a:pt x="2177" y="8307"/>
                    <a:pt x="2156" y="7617"/>
                    <a:pt x="2491" y="6905"/>
                  </a:cubicBezTo>
                  <a:cubicBezTo>
                    <a:pt x="2282" y="6801"/>
                    <a:pt x="2093" y="6717"/>
                    <a:pt x="1947" y="6633"/>
                  </a:cubicBezTo>
                  <a:cubicBezTo>
                    <a:pt x="1486" y="6403"/>
                    <a:pt x="1026" y="6194"/>
                    <a:pt x="629" y="5901"/>
                  </a:cubicBezTo>
                  <a:cubicBezTo>
                    <a:pt x="64" y="5483"/>
                    <a:pt x="1" y="4708"/>
                    <a:pt x="524" y="4206"/>
                  </a:cubicBezTo>
                  <a:cubicBezTo>
                    <a:pt x="1152" y="3600"/>
                    <a:pt x="1884" y="3160"/>
                    <a:pt x="2805" y="3139"/>
                  </a:cubicBezTo>
                  <a:cubicBezTo>
                    <a:pt x="3223" y="3139"/>
                    <a:pt x="3621" y="3160"/>
                    <a:pt x="4039" y="3160"/>
                  </a:cubicBezTo>
                  <a:lnTo>
                    <a:pt x="4771" y="3160"/>
                  </a:lnTo>
                  <a:cubicBezTo>
                    <a:pt x="4813" y="2135"/>
                    <a:pt x="5462" y="1507"/>
                    <a:pt x="6152" y="921"/>
                  </a:cubicBezTo>
                  <a:cubicBezTo>
                    <a:pt x="6822" y="315"/>
                    <a:pt x="7659" y="1"/>
                    <a:pt x="8580" y="1"/>
                  </a:cubicBezTo>
                  <a:lnTo>
                    <a:pt x="9375" y="1"/>
                  </a:lnTo>
                  <a:cubicBezTo>
                    <a:pt x="10672" y="43"/>
                    <a:pt x="11572" y="859"/>
                    <a:pt x="11739" y="2135"/>
                  </a:cubicBezTo>
                  <a:cubicBezTo>
                    <a:pt x="11781" y="2281"/>
                    <a:pt x="11802" y="2407"/>
                    <a:pt x="11844" y="2616"/>
                  </a:cubicBezTo>
                  <a:cubicBezTo>
                    <a:pt x="12053" y="2532"/>
                    <a:pt x="12220" y="2491"/>
                    <a:pt x="12367" y="2428"/>
                  </a:cubicBezTo>
                  <a:cubicBezTo>
                    <a:pt x="13162" y="2114"/>
                    <a:pt x="13978" y="2093"/>
                    <a:pt x="14815" y="2198"/>
                  </a:cubicBezTo>
                  <a:cubicBezTo>
                    <a:pt x="15066" y="2219"/>
                    <a:pt x="15338" y="2323"/>
                    <a:pt x="15568" y="2449"/>
                  </a:cubicBezTo>
                  <a:cubicBezTo>
                    <a:pt x="16531" y="2930"/>
                    <a:pt x="17367" y="3558"/>
                    <a:pt x="18079" y="4374"/>
                  </a:cubicBezTo>
                  <a:cubicBezTo>
                    <a:pt x="18539" y="4897"/>
                    <a:pt x="18895" y="5524"/>
                    <a:pt x="18958" y="6257"/>
                  </a:cubicBezTo>
                  <a:cubicBezTo>
                    <a:pt x="19020" y="6822"/>
                    <a:pt x="18853" y="7324"/>
                    <a:pt x="18414" y="7659"/>
                  </a:cubicBezTo>
                  <a:cubicBezTo>
                    <a:pt x="18016" y="7973"/>
                    <a:pt x="17577" y="8203"/>
                    <a:pt x="17158" y="8496"/>
                  </a:cubicBezTo>
                  <a:cubicBezTo>
                    <a:pt x="17116" y="8558"/>
                    <a:pt x="17012" y="8600"/>
                    <a:pt x="16865" y="8684"/>
                  </a:cubicBezTo>
                  <a:close/>
                  <a:moveTo>
                    <a:pt x="15589" y="8140"/>
                  </a:moveTo>
                  <a:cubicBezTo>
                    <a:pt x="16133" y="7868"/>
                    <a:pt x="16635" y="7659"/>
                    <a:pt x="17137" y="7408"/>
                  </a:cubicBezTo>
                  <a:cubicBezTo>
                    <a:pt x="17367" y="7261"/>
                    <a:pt x="17577" y="7115"/>
                    <a:pt x="17786" y="6926"/>
                  </a:cubicBezTo>
                  <a:cubicBezTo>
                    <a:pt x="18058" y="6696"/>
                    <a:pt x="18121" y="6403"/>
                    <a:pt x="18079" y="6069"/>
                  </a:cubicBezTo>
                  <a:cubicBezTo>
                    <a:pt x="17995" y="5671"/>
                    <a:pt x="17807" y="5357"/>
                    <a:pt x="17577" y="5043"/>
                  </a:cubicBezTo>
                  <a:cubicBezTo>
                    <a:pt x="17137" y="4499"/>
                    <a:pt x="16551" y="4081"/>
                    <a:pt x="15986" y="3662"/>
                  </a:cubicBezTo>
                  <a:cubicBezTo>
                    <a:pt x="14668" y="2763"/>
                    <a:pt x="13392" y="2867"/>
                    <a:pt x="12116" y="3662"/>
                  </a:cubicBezTo>
                  <a:cubicBezTo>
                    <a:pt x="11865" y="3788"/>
                    <a:pt x="11697" y="3976"/>
                    <a:pt x="11467" y="4123"/>
                  </a:cubicBezTo>
                  <a:cubicBezTo>
                    <a:pt x="11216" y="4290"/>
                    <a:pt x="10965" y="4290"/>
                    <a:pt x="10797" y="4123"/>
                  </a:cubicBezTo>
                  <a:cubicBezTo>
                    <a:pt x="10651" y="3976"/>
                    <a:pt x="10588" y="3767"/>
                    <a:pt x="10693" y="3558"/>
                  </a:cubicBezTo>
                  <a:cubicBezTo>
                    <a:pt x="10860" y="3202"/>
                    <a:pt x="10881" y="2867"/>
                    <a:pt x="10860" y="2511"/>
                  </a:cubicBezTo>
                  <a:cubicBezTo>
                    <a:pt x="10818" y="1591"/>
                    <a:pt x="10358" y="1026"/>
                    <a:pt x="9416" y="900"/>
                  </a:cubicBezTo>
                  <a:cubicBezTo>
                    <a:pt x="8056" y="754"/>
                    <a:pt x="6906" y="1172"/>
                    <a:pt x="6069" y="2260"/>
                  </a:cubicBezTo>
                  <a:cubicBezTo>
                    <a:pt x="5964" y="2407"/>
                    <a:pt x="5859" y="2553"/>
                    <a:pt x="5776" y="2721"/>
                  </a:cubicBezTo>
                  <a:cubicBezTo>
                    <a:pt x="5650" y="3035"/>
                    <a:pt x="5734" y="3265"/>
                    <a:pt x="6048" y="3516"/>
                  </a:cubicBezTo>
                  <a:cubicBezTo>
                    <a:pt x="6152" y="3600"/>
                    <a:pt x="6215" y="3725"/>
                    <a:pt x="6362" y="3892"/>
                  </a:cubicBezTo>
                  <a:cubicBezTo>
                    <a:pt x="6152" y="3997"/>
                    <a:pt x="5985" y="4102"/>
                    <a:pt x="5839" y="4123"/>
                  </a:cubicBezTo>
                  <a:cubicBezTo>
                    <a:pt x="5671" y="4144"/>
                    <a:pt x="5504" y="4102"/>
                    <a:pt x="5315" y="4081"/>
                  </a:cubicBezTo>
                  <a:cubicBezTo>
                    <a:pt x="4541" y="4018"/>
                    <a:pt x="3788" y="3934"/>
                    <a:pt x="3014" y="3934"/>
                  </a:cubicBezTo>
                  <a:cubicBezTo>
                    <a:pt x="2219" y="3934"/>
                    <a:pt x="1612" y="4311"/>
                    <a:pt x="1173" y="4939"/>
                  </a:cubicBezTo>
                  <a:cubicBezTo>
                    <a:pt x="1382" y="5315"/>
                    <a:pt x="1717" y="5441"/>
                    <a:pt x="2072" y="5566"/>
                  </a:cubicBezTo>
                  <a:cubicBezTo>
                    <a:pt x="2344" y="5692"/>
                    <a:pt x="2700" y="5755"/>
                    <a:pt x="3014" y="5797"/>
                  </a:cubicBezTo>
                  <a:cubicBezTo>
                    <a:pt x="3349" y="5859"/>
                    <a:pt x="3683" y="5755"/>
                    <a:pt x="4102" y="5880"/>
                  </a:cubicBezTo>
                  <a:cubicBezTo>
                    <a:pt x="3976" y="6089"/>
                    <a:pt x="3893" y="6215"/>
                    <a:pt x="3788" y="6382"/>
                  </a:cubicBezTo>
                  <a:cubicBezTo>
                    <a:pt x="3683" y="6571"/>
                    <a:pt x="3558" y="6717"/>
                    <a:pt x="3495" y="6926"/>
                  </a:cubicBezTo>
                  <a:cubicBezTo>
                    <a:pt x="3349" y="7638"/>
                    <a:pt x="3328" y="8349"/>
                    <a:pt x="3453" y="9019"/>
                  </a:cubicBezTo>
                  <a:cubicBezTo>
                    <a:pt x="3558" y="9500"/>
                    <a:pt x="3872" y="9814"/>
                    <a:pt x="4332" y="9877"/>
                  </a:cubicBezTo>
                  <a:cubicBezTo>
                    <a:pt x="4960" y="9960"/>
                    <a:pt x="5629" y="10065"/>
                    <a:pt x="6278" y="10023"/>
                  </a:cubicBezTo>
                  <a:cubicBezTo>
                    <a:pt x="7722" y="9877"/>
                    <a:pt x="9082" y="9542"/>
                    <a:pt x="9730" y="7993"/>
                  </a:cubicBezTo>
                  <a:cubicBezTo>
                    <a:pt x="9772" y="7889"/>
                    <a:pt x="9940" y="7784"/>
                    <a:pt x="10065" y="7763"/>
                  </a:cubicBezTo>
                  <a:cubicBezTo>
                    <a:pt x="10274" y="7742"/>
                    <a:pt x="10400" y="7931"/>
                    <a:pt x="10442" y="8077"/>
                  </a:cubicBezTo>
                  <a:cubicBezTo>
                    <a:pt x="10484" y="8391"/>
                    <a:pt x="10484" y="8705"/>
                    <a:pt x="10484" y="9019"/>
                  </a:cubicBezTo>
                  <a:cubicBezTo>
                    <a:pt x="11551" y="10128"/>
                    <a:pt x="12178" y="10400"/>
                    <a:pt x="13622" y="10337"/>
                  </a:cubicBezTo>
                  <a:cubicBezTo>
                    <a:pt x="14313" y="10295"/>
                    <a:pt x="14961" y="10190"/>
                    <a:pt x="15631" y="10086"/>
                  </a:cubicBezTo>
                  <a:cubicBezTo>
                    <a:pt x="15798" y="10065"/>
                    <a:pt x="15924" y="9939"/>
                    <a:pt x="16049" y="9856"/>
                  </a:cubicBezTo>
                  <a:cubicBezTo>
                    <a:pt x="16133" y="9291"/>
                    <a:pt x="15714" y="8768"/>
                    <a:pt x="15589" y="814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0" name="Shape 900"/>
        <p:cNvGrpSpPr/>
        <p:nvPr/>
      </p:nvGrpSpPr>
      <p:grpSpPr>
        <a:xfrm>
          <a:off x="0" y="0"/>
          <a:ext cx="0" cy="0"/>
          <a:chOff x="0" y="0"/>
          <a:chExt cx="0" cy="0"/>
        </a:xfrm>
      </p:grpSpPr>
      <p:sp>
        <p:nvSpPr>
          <p:cNvPr id="901" name="Google Shape;901;p50"/>
          <p:cNvSpPr txBox="1"/>
          <p:nvPr>
            <p:ph type="title"/>
          </p:nvPr>
        </p:nvSpPr>
        <p:spPr>
          <a:xfrm>
            <a:off x="720100" y="445025"/>
            <a:ext cx="77040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#1.</a:t>
            </a:r>
            <a:r>
              <a:rPr lang="en-GB"/>
              <a:t> Use a comma before a conjunction when combining two complete sentences</a:t>
            </a:r>
            <a:endParaRPr/>
          </a:p>
        </p:txBody>
      </p:sp>
      <p:sp>
        <p:nvSpPr>
          <p:cNvPr id="902" name="Google Shape;902;p50"/>
          <p:cNvSpPr txBox="1"/>
          <p:nvPr>
            <p:ph idx="1" type="subTitle"/>
          </p:nvPr>
        </p:nvSpPr>
        <p:spPr>
          <a:xfrm>
            <a:off x="996225" y="2127875"/>
            <a:ext cx="4164000" cy="682800"/>
          </a:xfrm>
          <a:prstGeom prst="rect">
            <a:avLst/>
          </a:prstGeom>
        </p:spPr>
        <p:txBody>
          <a:bodyPr anchorCtr="0" anchor="t" bIns="91425" lIns="0" spcFirstLastPara="1" rIns="36000" wrap="square" tIns="91425">
            <a:noAutofit/>
          </a:bodyPr>
          <a:lstStyle/>
          <a:p>
            <a:pPr indent="0" lvl="0" marL="0" rtl="0" algn="l">
              <a:spcBef>
                <a:spcPts val="0"/>
              </a:spcBef>
              <a:spcAft>
                <a:spcPts val="1600"/>
              </a:spcAft>
              <a:buNone/>
            </a:pPr>
            <a:r>
              <a:rPr lang="en-GB"/>
              <a:t>I need to go to the grocery, and my sister needs to go to the library</a:t>
            </a:r>
            <a:endParaRPr/>
          </a:p>
        </p:txBody>
      </p:sp>
      <p:sp>
        <p:nvSpPr>
          <p:cNvPr id="903" name="Google Shape;903;p50"/>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a:t>
            </a:r>
            <a:r>
              <a:rPr lang="en-GB"/>
              <a:t>I need to go to the grocery}</a:t>
            </a:r>
            <a:r>
              <a:rPr b="1" lang="en-GB"/>
              <a:t>,</a:t>
            </a:r>
            <a:r>
              <a:rPr lang="en-GB"/>
              <a:t> {and my sister needs to go to the library}</a:t>
            </a:r>
            <a:endParaRPr/>
          </a:p>
        </p:txBody>
      </p:sp>
      <p:grpSp>
        <p:nvGrpSpPr>
          <p:cNvPr id="904" name="Google Shape;904;p50"/>
          <p:cNvGrpSpPr/>
          <p:nvPr/>
        </p:nvGrpSpPr>
        <p:grpSpPr>
          <a:xfrm flipH="1" rot="-570993">
            <a:off x="2830822" y="2839052"/>
            <a:ext cx="109793" cy="150594"/>
            <a:chOff x="847587" y="2439683"/>
            <a:chExt cx="162074" cy="255883"/>
          </a:xfrm>
        </p:grpSpPr>
        <p:sp>
          <p:nvSpPr>
            <p:cNvPr id="905" name="Google Shape;905;p50"/>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906" name="Google Shape;906;p50"/>
            <p:cNvGrpSpPr/>
            <p:nvPr/>
          </p:nvGrpSpPr>
          <p:grpSpPr>
            <a:xfrm>
              <a:off x="847587" y="2439683"/>
              <a:ext cx="162074" cy="255883"/>
              <a:chOff x="2067875" y="163975"/>
              <a:chExt cx="3274225" cy="5169350"/>
            </a:xfrm>
          </p:grpSpPr>
          <p:sp>
            <p:nvSpPr>
              <p:cNvPr id="907" name="Google Shape;907;p50"/>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50"/>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09" name="Google Shape;909;p50"/>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910" name="Google Shape;910;p50"/>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911" name="Google Shape;911;p50"/>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912" name="Google Shape;912;p50"/>
          <p:cNvGrpSpPr/>
          <p:nvPr/>
        </p:nvGrpSpPr>
        <p:grpSpPr>
          <a:xfrm>
            <a:off x="6804450" y="1896625"/>
            <a:ext cx="1619550" cy="1746475"/>
            <a:chOff x="9829325" y="3168150"/>
            <a:chExt cx="1619550" cy="1746475"/>
          </a:xfrm>
        </p:grpSpPr>
        <p:sp>
          <p:nvSpPr>
            <p:cNvPr id="913" name="Google Shape;913;p50"/>
            <p:cNvSpPr/>
            <p:nvPr/>
          </p:nvSpPr>
          <p:spPr>
            <a:xfrm>
              <a:off x="10167325" y="3507350"/>
              <a:ext cx="887775" cy="620925"/>
            </a:xfrm>
            <a:custGeom>
              <a:rect b="b" l="l" r="r" t="t"/>
              <a:pathLst>
                <a:path extrusionOk="0" h="24837" w="35511">
                  <a:moveTo>
                    <a:pt x="262" y="9845"/>
                  </a:moveTo>
                  <a:lnTo>
                    <a:pt x="404" y="9797"/>
                  </a:lnTo>
                  <a:cubicBezTo>
                    <a:pt x="879" y="9608"/>
                    <a:pt x="950" y="9465"/>
                    <a:pt x="689" y="9038"/>
                  </a:cubicBezTo>
                  <a:cubicBezTo>
                    <a:pt x="475" y="8730"/>
                    <a:pt x="452" y="8327"/>
                    <a:pt x="594" y="7971"/>
                  </a:cubicBezTo>
                  <a:cubicBezTo>
                    <a:pt x="831" y="7236"/>
                    <a:pt x="997" y="6476"/>
                    <a:pt x="1234" y="5765"/>
                  </a:cubicBezTo>
                  <a:cubicBezTo>
                    <a:pt x="1732" y="4436"/>
                    <a:pt x="2444" y="3203"/>
                    <a:pt x="3322" y="2088"/>
                  </a:cubicBezTo>
                  <a:cubicBezTo>
                    <a:pt x="3583" y="1709"/>
                    <a:pt x="3962" y="1471"/>
                    <a:pt x="4413" y="1376"/>
                  </a:cubicBezTo>
                  <a:cubicBezTo>
                    <a:pt x="4650" y="1376"/>
                    <a:pt x="4840" y="1210"/>
                    <a:pt x="4864" y="973"/>
                  </a:cubicBezTo>
                  <a:lnTo>
                    <a:pt x="7283" y="1"/>
                  </a:lnTo>
                  <a:cubicBezTo>
                    <a:pt x="6809" y="831"/>
                    <a:pt x="6358" y="1590"/>
                    <a:pt x="5955" y="2373"/>
                  </a:cubicBezTo>
                  <a:cubicBezTo>
                    <a:pt x="5718" y="2776"/>
                    <a:pt x="5528" y="3203"/>
                    <a:pt x="5362" y="3654"/>
                  </a:cubicBezTo>
                  <a:cubicBezTo>
                    <a:pt x="5291" y="3843"/>
                    <a:pt x="5243" y="4057"/>
                    <a:pt x="5243" y="4270"/>
                  </a:cubicBezTo>
                  <a:cubicBezTo>
                    <a:pt x="5219" y="4697"/>
                    <a:pt x="5480" y="5101"/>
                    <a:pt x="5884" y="5267"/>
                  </a:cubicBezTo>
                  <a:cubicBezTo>
                    <a:pt x="6311" y="5480"/>
                    <a:pt x="6785" y="5409"/>
                    <a:pt x="7259" y="5433"/>
                  </a:cubicBezTo>
                  <a:cubicBezTo>
                    <a:pt x="8564" y="5456"/>
                    <a:pt x="9560" y="4792"/>
                    <a:pt x="10485" y="3986"/>
                  </a:cubicBezTo>
                  <a:cubicBezTo>
                    <a:pt x="11007" y="3559"/>
                    <a:pt x="11482" y="3061"/>
                    <a:pt x="11885" y="2491"/>
                  </a:cubicBezTo>
                  <a:cubicBezTo>
                    <a:pt x="11932" y="2444"/>
                    <a:pt x="11980" y="2396"/>
                    <a:pt x="12027" y="2373"/>
                  </a:cubicBezTo>
                  <a:cubicBezTo>
                    <a:pt x="12193" y="2468"/>
                    <a:pt x="12170" y="2634"/>
                    <a:pt x="12193" y="2752"/>
                  </a:cubicBezTo>
                  <a:cubicBezTo>
                    <a:pt x="12336" y="3322"/>
                    <a:pt x="12620" y="3820"/>
                    <a:pt x="13024" y="4223"/>
                  </a:cubicBezTo>
                  <a:cubicBezTo>
                    <a:pt x="13356" y="4531"/>
                    <a:pt x="13759" y="4721"/>
                    <a:pt x="14210" y="4816"/>
                  </a:cubicBezTo>
                  <a:cubicBezTo>
                    <a:pt x="14542" y="4911"/>
                    <a:pt x="14921" y="4863"/>
                    <a:pt x="15253" y="4697"/>
                  </a:cubicBezTo>
                  <a:cubicBezTo>
                    <a:pt x="16250" y="4199"/>
                    <a:pt x="17032" y="3369"/>
                    <a:pt x="17483" y="2349"/>
                  </a:cubicBezTo>
                  <a:cubicBezTo>
                    <a:pt x="17578" y="2064"/>
                    <a:pt x="17720" y="1803"/>
                    <a:pt x="17863" y="1543"/>
                  </a:cubicBezTo>
                  <a:cubicBezTo>
                    <a:pt x="17934" y="1424"/>
                    <a:pt x="18005" y="1329"/>
                    <a:pt x="18100" y="1234"/>
                  </a:cubicBezTo>
                  <a:cubicBezTo>
                    <a:pt x="18242" y="1353"/>
                    <a:pt x="18361" y="1448"/>
                    <a:pt x="18456" y="1543"/>
                  </a:cubicBezTo>
                  <a:cubicBezTo>
                    <a:pt x="18859" y="1922"/>
                    <a:pt x="19262" y="2349"/>
                    <a:pt x="19689" y="2729"/>
                  </a:cubicBezTo>
                  <a:cubicBezTo>
                    <a:pt x="20211" y="3203"/>
                    <a:pt x="20851" y="3488"/>
                    <a:pt x="21563" y="3583"/>
                  </a:cubicBezTo>
                  <a:cubicBezTo>
                    <a:pt x="22631" y="3725"/>
                    <a:pt x="23176" y="3156"/>
                    <a:pt x="23366" y="2159"/>
                  </a:cubicBezTo>
                  <a:cubicBezTo>
                    <a:pt x="23390" y="1946"/>
                    <a:pt x="23390" y="1732"/>
                    <a:pt x="23390" y="1519"/>
                  </a:cubicBezTo>
                  <a:lnTo>
                    <a:pt x="23390" y="926"/>
                  </a:lnTo>
                  <a:cubicBezTo>
                    <a:pt x="23484" y="855"/>
                    <a:pt x="23627" y="878"/>
                    <a:pt x="23722" y="949"/>
                  </a:cubicBezTo>
                  <a:cubicBezTo>
                    <a:pt x="24172" y="1234"/>
                    <a:pt x="24599" y="1543"/>
                    <a:pt x="25003" y="1898"/>
                  </a:cubicBezTo>
                  <a:cubicBezTo>
                    <a:pt x="25406" y="2254"/>
                    <a:pt x="25951" y="2396"/>
                    <a:pt x="26473" y="2302"/>
                  </a:cubicBezTo>
                  <a:cubicBezTo>
                    <a:pt x="26948" y="2278"/>
                    <a:pt x="27327" y="1946"/>
                    <a:pt x="27422" y="1495"/>
                  </a:cubicBezTo>
                  <a:cubicBezTo>
                    <a:pt x="27541" y="1139"/>
                    <a:pt x="27588" y="760"/>
                    <a:pt x="27683" y="380"/>
                  </a:cubicBezTo>
                  <a:cubicBezTo>
                    <a:pt x="27707" y="262"/>
                    <a:pt x="27754" y="167"/>
                    <a:pt x="27778" y="1"/>
                  </a:cubicBezTo>
                  <a:cubicBezTo>
                    <a:pt x="28086" y="96"/>
                    <a:pt x="28395" y="214"/>
                    <a:pt x="28703" y="333"/>
                  </a:cubicBezTo>
                  <a:cubicBezTo>
                    <a:pt x="29130" y="523"/>
                    <a:pt x="29581" y="712"/>
                    <a:pt x="30031" y="902"/>
                  </a:cubicBezTo>
                  <a:cubicBezTo>
                    <a:pt x="30340" y="1044"/>
                    <a:pt x="30672" y="1068"/>
                    <a:pt x="30957" y="949"/>
                  </a:cubicBezTo>
                  <a:cubicBezTo>
                    <a:pt x="31004" y="949"/>
                    <a:pt x="31051" y="926"/>
                    <a:pt x="31099" y="926"/>
                  </a:cubicBezTo>
                  <a:cubicBezTo>
                    <a:pt x="31407" y="973"/>
                    <a:pt x="31692" y="783"/>
                    <a:pt x="31763" y="475"/>
                  </a:cubicBezTo>
                  <a:cubicBezTo>
                    <a:pt x="31834" y="499"/>
                    <a:pt x="31905" y="523"/>
                    <a:pt x="31953" y="546"/>
                  </a:cubicBezTo>
                  <a:cubicBezTo>
                    <a:pt x="32380" y="1092"/>
                    <a:pt x="32830" y="1637"/>
                    <a:pt x="33257" y="2183"/>
                  </a:cubicBezTo>
                  <a:cubicBezTo>
                    <a:pt x="33850" y="3013"/>
                    <a:pt x="34325" y="3891"/>
                    <a:pt x="34657" y="4816"/>
                  </a:cubicBezTo>
                  <a:cubicBezTo>
                    <a:pt x="34894" y="5433"/>
                    <a:pt x="35084" y="6073"/>
                    <a:pt x="35274" y="6690"/>
                  </a:cubicBezTo>
                  <a:cubicBezTo>
                    <a:pt x="35463" y="7568"/>
                    <a:pt x="35511" y="8469"/>
                    <a:pt x="35416" y="9347"/>
                  </a:cubicBezTo>
                  <a:cubicBezTo>
                    <a:pt x="35392" y="10248"/>
                    <a:pt x="35274" y="11126"/>
                    <a:pt x="35037" y="11980"/>
                  </a:cubicBezTo>
                  <a:cubicBezTo>
                    <a:pt x="34965" y="12217"/>
                    <a:pt x="34870" y="12454"/>
                    <a:pt x="34752" y="12691"/>
                  </a:cubicBezTo>
                  <a:cubicBezTo>
                    <a:pt x="34254" y="13640"/>
                    <a:pt x="33684" y="14565"/>
                    <a:pt x="33091" y="15467"/>
                  </a:cubicBezTo>
                  <a:cubicBezTo>
                    <a:pt x="32878" y="15751"/>
                    <a:pt x="32688" y="16060"/>
                    <a:pt x="32498" y="16368"/>
                  </a:cubicBezTo>
                  <a:cubicBezTo>
                    <a:pt x="31668" y="17720"/>
                    <a:pt x="30577" y="18930"/>
                    <a:pt x="29320" y="19902"/>
                  </a:cubicBezTo>
                  <a:cubicBezTo>
                    <a:pt x="29106" y="20092"/>
                    <a:pt x="28869" y="20282"/>
                    <a:pt x="28632" y="20472"/>
                  </a:cubicBezTo>
                  <a:cubicBezTo>
                    <a:pt x="28063" y="20994"/>
                    <a:pt x="27422" y="21444"/>
                    <a:pt x="26734" y="21824"/>
                  </a:cubicBezTo>
                  <a:cubicBezTo>
                    <a:pt x="25999" y="22298"/>
                    <a:pt x="25216" y="22725"/>
                    <a:pt x="24410" y="23105"/>
                  </a:cubicBezTo>
                  <a:cubicBezTo>
                    <a:pt x="23983" y="23271"/>
                    <a:pt x="23556" y="23413"/>
                    <a:pt x="23105" y="23555"/>
                  </a:cubicBezTo>
                  <a:cubicBezTo>
                    <a:pt x="22441" y="23769"/>
                    <a:pt x="21753" y="23935"/>
                    <a:pt x="21089" y="24148"/>
                  </a:cubicBezTo>
                  <a:cubicBezTo>
                    <a:pt x="19642" y="24599"/>
                    <a:pt x="18124" y="24836"/>
                    <a:pt x="16582" y="24813"/>
                  </a:cubicBezTo>
                  <a:cubicBezTo>
                    <a:pt x="15775" y="24813"/>
                    <a:pt x="14945" y="24789"/>
                    <a:pt x="14115" y="24718"/>
                  </a:cubicBezTo>
                  <a:cubicBezTo>
                    <a:pt x="12929" y="24575"/>
                    <a:pt x="11766" y="24315"/>
                    <a:pt x="10675" y="23888"/>
                  </a:cubicBezTo>
                  <a:cubicBezTo>
                    <a:pt x="9038" y="23271"/>
                    <a:pt x="7402" y="22583"/>
                    <a:pt x="5789" y="21919"/>
                  </a:cubicBezTo>
                  <a:cubicBezTo>
                    <a:pt x="4959" y="21563"/>
                    <a:pt x="4199" y="21112"/>
                    <a:pt x="3488" y="20567"/>
                  </a:cubicBezTo>
                  <a:cubicBezTo>
                    <a:pt x="2824" y="20140"/>
                    <a:pt x="2207" y="19618"/>
                    <a:pt x="1661" y="19025"/>
                  </a:cubicBezTo>
                  <a:cubicBezTo>
                    <a:pt x="997" y="18266"/>
                    <a:pt x="523" y="17364"/>
                    <a:pt x="262" y="16392"/>
                  </a:cubicBezTo>
                  <a:cubicBezTo>
                    <a:pt x="143" y="15751"/>
                    <a:pt x="72" y="15087"/>
                    <a:pt x="72" y="14447"/>
                  </a:cubicBezTo>
                  <a:cubicBezTo>
                    <a:pt x="48" y="13806"/>
                    <a:pt x="96" y="13166"/>
                    <a:pt x="119" y="12549"/>
                  </a:cubicBezTo>
                  <a:cubicBezTo>
                    <a:pt x="119" y="12478"/>
                    <a:pt x="119" y="12407"/>
                    <a:pt x="119" y="12359"/>
                  </a:cubicBezTo>
                  <a:cubicBezTo>
                    <a:pt x="1" y="11505"/>
                    <a:pt x="48" y="10675"/>
                    <a:pt x="262" y="9845"/>
                  </a:cubicBezTo>
                  <a:close/>
                  <a:moveTo>
                    <a:pt x="17910" y="19618"/>
                  </a:moveTo>
                  <a:cubicBezTo>
                    <a:pt x="17910" y="19618"/>
                    <a:pt x="17910" y="19618"/>
                    <a:pt x="17910" y="19642"/>
                  </a:cubicBezTo>
                  <a:cubicBezTo>
                    <a:pt x="18479" y="19594"/>
                    <a:pt x="19049" y="19570"/>
                    <a:pt x="19618" y="19523"/>
                  </a:cubicBezTo>
                  <a:cubicBezTo>
                    <a:pt x="20164" y="19499"/>
                    <a:pt x="20685" y="19357"/>
                    <a:pt x="21160" y="19167"/>
                  </a:cubicBezTo>
                  <a:cubicBezTo>
                    <a:pt x="22678" y="18527"/>
                    <a:pt x="24149" y="17744"/>
                    <a:pt x="25501" y="16795"/>
                  </a:cubicBezTo>
                  <a:cubicBezTo>
                    <a:pt x="25762" y="16605"/>
                    <a:pt x="25975" y="16392"/>
                    <a:pt x="26189" y="16131"/>
                  </a:cubicBezTo>
                  <a:cubicBezTo>
                    <a:pt x="26378" y="15917"/>
                    <a:pt x="26544" y="15680"/>
                    <a:pt x="26734" y="15443"/>
                  </a:cubicBezTo>
                  <a:cubicBezTo>
                    <a:pt x="26900" y="15277"/>
                    <a:pt x="26995" y="15040"/>
                    <a:pt x="26995" y="14826"/>
                  </a:cubicBezTo>
                  <a:cubicBezTo>
                    <a:pt x="27019" y="14542"/>
                    <a:pt x="26734" y="14352"/>
                    <a:pt x="26473" y="14470"/>
                  </a:cubicBezTo>
                  <a:cubicBezTo>
                    <a:pt x="26070" y="14684"/>
                    <a:pt x="25691" y="14992"/>
                    <a:pt x="25406" y="15348"/>
                  </a:cubicBezTo>
                  <a:cubicBezTo>
                    <a:pt x="25264" y="15585"/>
                    <a:pt x="25050" y="15775"/>
                    <a:pt x="24813" y="15917"/>
                  </a:cubicBezTo>
                  <a:cubicBezTo>
                    <a:pt x="23745" y="16653"/>
                    <a:pt x="22583" y="17317"/>
                    <a:pt x="21397" y="17862"/>
                  </a:cubicBezTo>
                  <a:cubicBezTo>
                    <a:pt x="20970" y="18052"/>
                    <a:pt x="20543" y="18218"/>
                    <a:pt x="20092" y="18337"/>
                  </a:cubicBezTo>
                  <a:cubicBezTo>
                    <a:pt x="19428" y="18550"/>
                    <a:pt x="18717" y="18479"/>
                    <a:pt x="18029" y="18527"/>
                  </a:cubicBezTo>
                  <a:cubicBezTo>
                    <a:pt x="16938" y="18598"/>
                    <a:pt x="15870" y="18337"/>
                    <a:pt x="14921" y="17815"/>
                  </a:cubicBezTo>
                  <a:cubicBezTo>
                    <a:pt x="14044" y="17364"/>
                    <a:pt x="13308" y="16724"/>
                    <a:pt x="12715" y="15941"/>
                  </a:cubicBezTo>
                  <a:cubicBezTo>
                    <a:pt x="12620" y="15775"/>
                    <a:pt x="12478" y="15633"/>
                    <a:pt x="12383" y="15490"/>
                  </a:cubicBezTo>
                  <a:cubicBezTo>
                    <a:pt x="12217" y="15229"/>
                    <a:pt x="12051" y="14992"/>
                    <a:pt x="11885" y="14755"/>
                  </a:cubicBezTo>
                  <a:cubicBezTo>
                    <a:pt x="11814" y="14613"/>
                    <a:pt x="11695" y="14470"/>
                    <a:pt x="11600" y="14328"/>
                  </a:cubicBezTo>
                  <a:cubicBezTo>
                    <a:pt x="11482" y="14233"/>
                    <a:pt x="11316" y="14257"/>
                    <a:pt x="11197" y="14352"/>
                  </a:cubicBezTo>
                  <a:cubicBezTo>
                    <a:pt x="11031" y="14542"/>
                    <a:pt x="10984" y="14779"/>
                    <a:pt x="11078" y="15016"/>
                  </a:cubicBezTo>
                  <a:cubicBezTo>
                    <a:pt x="11173" y="15277"/>
                    <a:pt x="11292" y="15514"/>
                    <a:pt x="11434" y="15751"/>
                  </a:cubicBezTo>
                  <a:cubicBezTo>
                    <a:pt x="11600" y="16060"/>
                    <a:pt x="11814" y="16344"/>
                    <a:pt x="12027" y="16653"/>
                  </a:cubicBezTo>
                  <a:cubicBezTo>
                    <a:pt x="12170" y="16842"/>
                    <a:pt x="12336" y="17056"/>
                    <a:pt x="12502" y="17246"/>
                  </a:cubicBezTo>
                  <a:cubicBezTo>
                    <a:pt x="13118" y="17934"/>
                    <a:pt x="13878" y="18479"/>
                    <a:pt x="14708" y="18906"/>
                  </a:cubicBezTo>
                  <a:cubicBezTo>
                    <a:pt x="15633" y="19404"/>
                    <a:pt x="16700" y="19665"/>
                    <a:pt x="17768" y="19594"/>
                  </a:cubicBezTo>
                  <a:close/>
                  <a:moveTo>
                    <a:pt x="25216" y="9181"/>
                  </a:moveTo>
                  <a:cubicBezTo>
                    <a:pt x="24671" y="9157"/>
                    <a:pt x="24623" y="9204"/>
                    <a:pt x="24433" y="9631"/>
                  </a:cubicBezTo>
                  <a:cubicBezTo>
                    <a:pt x="24386" y="9774"/>
                    <a:pt x="24291" y="9892"/>
                    <a:pt x="24220" y="10011"/>
                  </a:cubicBezTo>
                  <a:cubicBezTo>
                    <a:pt x="24054" y="10414"/>
                    <a:pt x="24291" y="10865"/>
                    <a:pt x="24718" y="10912"/>
                  </a:cubicBezTo>
                  <a:cubicBezTo>
                    <a:pt x="25097" y="10960"/>
                    <a:pt x="25501" y="10794"/>
                    <a:pt x="25762" y="10509"/>
                  </a:cubicBezTo>
                  <a:cubicBezTo>
                    <a:pt x="25999" y="10153"/>
                    <a:pt x="25975" y="9679"/>
                    <a:pt x="25738" y="9323"/>
                  </a:cubicBezTo>
                  <a:cubicBezTo>
                    <a:pt x="25643" y="9252"/>
                    <a:pt x="25548" y="9204"/>
                    <a:pt x="25453" y="9181"/>
                  </a:cubicBezTo>
                  <a:cubicBezTo>
                    <a:pt x="25382" y="9181"/>
                    <a:pt x="25287" y="9181"/>
                    <a:pt x="25216" y="9181"/>
                  </a:cubicBezTo>
                  <a:close/>
                  <a:moveTo>
                    <a:pt x="12170" y="11363"/>
                  </a:moveTo>
                  <a:cubicBezTo>
                    <a:pt x="12241" y="11363"/>
                    <a:pt x="12336" y="11363"/>
                    <a:pt x="12407" y="11363"/>
                  </a:cubicBezTo>
                  <a:cubicBezTo>
                    <a:pt x="12763" y="11316"/>
                    <a:pt x="13071" y="11055"/>
                    <a:pt x="13142" y="10699"/>
                  </a:cubicBezTo>
                  <a:cubicBezTo>
                    <a:pt x="13237" y="10390"/>
                    <a:pt x="13118" y="10035"/>
                    <a:pt x="12858" y="9869"/>
                  </a:cubicBezTo>
                  <a:cubicBezTo>
                    <a:pt x="12620" y="9702"/>
                    <a:pt x="12336" y="9655"/>
                    <a:pt x="12075" y="9726"/>
                  </a:cubicBezTo>
                  <a:cubicBezTo>
                    <a:pt x="11861" y="9726"/>
                    <a:pt x="11672" y="9869"/>
                    <a:pt x="11600" y="10058"/>
                  </a:cubicBezTo>
                  <a:cubicBezTo>
                    <a:pt x="11505" y="10248"/>
                    <a:pt x="11458" y="10414"/>
                    <a:pt x="11458" y="10604"/>
                  </a:cubicBezTo>
                  <a:cubicBezTo>
                    <a:pt x="11387" y="11031"/>
                    <a:pt x="11743" y="11387"/>
                    <a:pt x="12170" y="1136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50"/>
            <p:cNvSpPr/>
            <p:nvPr/>
          </p:nvSpPr>
          <p:spPr>
            <a:xfrm>
              <a:off x="10180375" y="3196025"/>
              <a:ext cx="858725" cy="417500"/>
            </a:xfrm>
            <a:custGeom>
              <a:rect b="b" l="l" r="r" t="t"/>
              <a:pathLst>
                <a:path extrusionOk="0" h="16700" w="34349">
                  <a:moveTo>
                    <a:pt x="29272" y="9821"/>
                  </a:moveTo>
                  <a:cubicBezTo>
                    <a:pt x="29367" y="10082"/>
                    <a:pt x="29581" y="10176"/>
                    <a:pt x="29747" y="10343"/>
                  </a:cubicBezTo>
                  <a:cubicBezTo>
                    <a:pt x="29913" y="10485"/>
                    <a:pt x="30126" y="10675"/>
                    <a:pt x="30316" y="10864"/>
                  </a:cubicBezTo>
                  <a:cubicBezTo>
                    <a:pt x="30672" y="11220"/>
                    <a:pt x="30767" y="11789"/>
                    <a:pt x="30529" y="12264"/>
                  </a:cubicBezTo>
                  <a:cubicBezTo>
                    <a:pt x="29936" y="12454"/>
                    <a:pt x="29462" y="12216"/>
                    <a:pt x="29011" y="11932"/>
                  </a:cubicBezTo>
                  <a:cubicBezTo>
                    <a:pt x="28750" y="11718"/>
                    <a:pt x="28418" y="11600"/>
                    <a:pt x="28086" y="11552"/>
                  </a:cubicBezTo>
                  <a:cubicBezTo>
                    <a:pt x="27754" y="11481"/>
                    <a:pt x="27446" y="11386"/>
                    <a:pt x="27137" y="11268"/>
                  </a:cubicBezTo>
                  <a:cubicBezTo>
                    <a:pt x="26710" y="11149"/>
                    <a:pt x="26402" y="11268"/>
                    <a:pt x="26283" y="11671"/>
                  </a:cubicBezTo>
                  <a:cubicBezTo>
                    <a:pt x="26189" y="12027"/>
                    <a:pt x="26094" y="12406"/>
                    <a:pt x="26046" y="12786"/>
                  </a:cubicBezTo>
                  <a:cubicBezTo>
                    <a:pt x="26046" y="13070"/>
                    <a:pt x="25951" y="13355"/>
                    <a:pt x="25809" y="13616"/>
                  </a:cubicBezTo>
                  <a:cubicBezTo>
                    <a:pt x="25595" y="13663"/>
                    <a:pt x="25358" y="13616"/>
                    <a:pt x="25216" y="13450"/>
                  </a:cubicBezTo>
                  <a:cubicBezTo>
                    <a:pt x="24647" y="13023"/>
                    <a:pt x="24077" y="12596"/>
                    <a:pt x="23484" y="12169"/>
                  </a:cubicBezTo>
                  <a:cubicBezTo>
                    <a:pt x="23295" y="12027"/>
                    <a:pt x="23105" y="11932"/>
                    <a:pt x="22891" y="11837"/>
                  </a:cubicBezTo>
                  <a:cubicBezTo>
                    <a:pt x="22464" y="11600"/>
                    <a:pt x="21942" y="11861"/>
                    <a:pt x="21871" y="12335"/>
                  </a:cubicBezTo>
                  <a:cubicBezTo>
                    <a:pt x="21824" y="12525"/>
                    <a:pt x="21800" y="12738"/>
                    <a:pt x="21800" y="12952"/>
                  </a:cubicBezTo>
                  <a:cubicBezTo>
                    <a:pt x="21776" y="13402"/>
                    <a:pt x="21800" y="13829"/>
                    <a:pt x="21776" y="14280"/>
                  </a:cubicBezTo>
                  <a:cubicBezTo>
                    <a:pt x="21729" y="14873"/>
                    <a:pt x="21516" y="15039"/>
                    <a:pt x="20946" y="14849"/>
                  </a:cubicBezTo>
                  <a:cubicBezTo>
                    <a:pt x="20448" y="14707"/>
                    <a:pt x="20021" y="14422"/>
                    <a:pt x="19665" y="14043"/>
                  </a:cubicBezTo>
                  <a:cubicBezTo>
                    <a:pt x="19238" y="13616"/>
                    <a:pt x="18788" y="13165"/>
                    <a:pt x="18361" y="12762"/>
                  </a:cubicBezTo>
                  <a:cubicBezTo>
                    <a:pt x="18100" y="12477"/>
                    <a:pt x="17744" y="12359"/>
                    <a:pt x="17364" y="12430"/>
                  </a:cubicBezTo>
                  <a:cubicBezTo>
                    <a:pt x="17151" y="12454"/>
                    <a:pt x="16937" y="12596"/>
                    <a:pt x="16819" y="12786"/>
                  </a:cubicBezTo>
                  <a:cubicBezTo>
                    <a:pt x="16463" y="13308"/>
                    <a:pt x="16155" y="13877"/>
                    <a:pt x="15894" y="14446"/>
                  </a:cubicBezTo>
                  <a:cubicBezTo>
                    <a:pt x="15562" y="15158"/>
                    <a:pt x="15016" y="15727"/>
                    <a:pt x="14328" y="16059"/>
                  </a:cubicBezTo>
                  <a:cubicBezTo>
                    <a:pt x="14186" y="16154"/>
                    <a:pt x="13996" y="16154"/>
                    <a:pt x="13854" y="16083"/>
                  </a:cubicBezTo>
                  <a:cubicBezTo>
                    <a:pt x="13403" y="15964"/>
                    <a:pt x="13071" y="15609"/>
                    <a:pt x="12952" y="15182"/>
                  </a:cubicBezTo>
                  <a:cubicBezTo>
                    <a:pt x="12857" y="14778"/>
                    <a:pt x="12810" y="14399"/>
                    <a:pt x="12786" y="13996"/>
                  </a:cubicBezTo>
                  <a:cubicBezTo>
                    <a:pt x="12763" y="13735"/>
                    <a:pt x="12763" y="13497"/>
                    <a:pt x="12786" y="13236"/>
                  </a:cubicBezTo>
                  <a:cubicBezTo>
                    <a:pt x="12763" y="12857"/>
                    <a:pt x="12525" y="12525"/>
                    <a:pt x="12193" y="12406"/>
                  </a:cubicBezTo>
                  <a:cubicBezTo>
                    <a:pt x="11932" y="12311"/>
                    <a:pt x="11648" y="12406"/>
                    <a:pt x="11505" y="12620"/>
                  </a:cubicBezTo>
                  <a:cubicBezTo>
                    <a:pt x="11458" y="12715"/>
                    <a:pt x="11434" y="12809"/>
                    <a:pt x="11387" y="12928"/>
                  </a:cubicBezTo>
                  <a:cubicBezTo>
                    <a:pt x="11339" y="13047"/>
                    <a:pt x="11268" y="13189"/>
                    <a:pt x="11197" y="13308"/>
                  </a:cubicBezTo>
                  <a:cubicBezTo>
                    <a:pt x="10817" y="13853"/>
                    <a:pt x="10414" y="14375"/>
                    <a:pt x="9987" y="14849"/>
                  </a:cubicBezTo>
                  <a:cubicBezTo>
                    <a:pt x="9489" y="15395"/>
                    <a:pt x="8943" y="15869"/>
                    <a:pt x="8327" y="16249"/>
                  </a:cubicBezTo>
                  <a:cubicBezTo>
                    <a:pt x="7852" y="16534"/>
                    <a:pt x="7330" y="16700"/>
                    <a:pt x="6761" y="16700"/>
                  </a:cubicBezTo>
                  <a:cubicBezTo>
                    <a:pt x="6524" y="16700"/>
                    <a:pt x="6263" y="16700"/>
                    <a:pt x="5978" y="16676"/>
                  </a:cubicBezTo>
                  <a:cubicBezTo>
                    <a:pt x="6002" y="16557"/>
                    <a:pt x="6026" y="16462"/>
                    <a:pt x="6050" y="16344"/>
                  </a:cubicBezTo>
                  <a:cubicBezTo>
                    <a:pt x="6477" y="15276"/>
                    <a:pt x="7022" y="14280"/>
                    <a:pt x="7686" y="13331"/>
                  </a:cubicBezTo>
                  <a:cubicBezTo>
                    <a:pt x="8137" y="12691"/>
                    <a:pt x="8659" y="12098"/>
                    <a:pt x="9157" y="11505"/>
                  </a:cubicBezTo>
                  <a:cubicBezTo>
                    <a:pt x="9204" y="11457"/>
                    <a:pt x="9252" y="11410"/>
                    <a:pt x="9299" y="11363"/>
                  </a:cubicBezTo>
                  <a:cubicBezTo>
                    <a:pt x="9560" y="11007"/>
                    <a:pt x="9370" y="10509"/>
                    <a:pt x="8920" y="10437"/>
                  </a:cubicBezTo>
                  <a:cubicBezTo>
                    <a:pt x="8730" y="10414"/>
                    <a:pt x="8516" y="10437"/>
                    <a:pt x="8327" y="10532"/>
                  </a:cubicBezTo>
                  <a:cubicBezTo>
                    <a:pt x="7402" y="10936"/>
                    <a:pt x="6477" y="11291"/>
                    <a:pt x="5575" y="11718"/>
                  </a:cubicBezTo>
                  <a:cubicBezTo>
                    <a:pt x="4887" y="12027"/>
                    <a:pt x="4176" y="12288"/>
                    <a:pt x="3440" y="12477"/>
                  </a:cubicBezTo>
                  <a:cubicBezTo>
                    <a:pt x="2610" y="12691"/>
                    <a:pt x="1780" y="12881"/>
                    <a:pt x="973" y="13070"/>
                  </a:cubicBezTo>
                  <a:cubicBezTo>
                    <a:pt x="665" y="13118"/>
                    <a:pt x="380" y="13142"/>
                    <a:pt x="96" y="13142"/>
                  </a:cubicBezTo>
                  <a:cubicBezTo>
                    <a:pt x="1" y="12976"/>
                    <a:pt x="96" y="12928"/>
                    <a:pt x="167" y="12833"/>
                  </a:cubicBezTo>
                  <a:cubicBezTo>
                    <a:pt x="689" y="12383"/>
                    <a:pt x="1210" y="11908"/>
                    <a:pt x="1756" y="11481"/>
                  </a:cubicBezTo>
                  <a:cubicBezTo>
                    <a:pt x="3132" y="10390"/>
                    <a:pt x="4531" y="9323"/>
                    <a:pt x="5931" y="8255"/>
                  </a:cubicBezTo>
                  <a:cubicBezTo>
                    <a:pt x="6524" y="7804"/>
                    <a:pt x="7164" y="7449"/>
                    <a:pt x="7852" y="7164"/>
                  </a:cubicBezTo>
                  <a:cubicBezTo>
                    <a:pt x="7995" y="7116"/>
                    <a:pt x="8113" y="7045"/>
                    <a:pt x="8256" y="6950"/>
                  </a:cubicBezTo>
                  <a:cubicBezTo>
                    <a:pt x="8350" y="6856"/>
                    <a:pt x="8422" y="6737"/>
                    <a:pt x="8469" y="6595"/>
                  </a:cubicBezTo>
                  <a:cubicBezTo>
                    <a:pt x="8493" y="6547"/>
                    <a:pt x="8445" y="6452"/>
                    <a:pt x="8469" y="6405"/>
                  </a:cubicBezTo>
                  <a:cubicBezTo>
                    <a:pt x="8516" y="6286"/>
                    <a:pt x="8635" y="6168"/>
                    <a:pt x="8611" y="6096"/>
                  </a:cubicBezTo>
                  <a:cubicBezTo>
                    <a:pt x="8564" y="5954"/>
                    <a:pt x="8469" y="5836"/>
                    <a:pt x="8350" y="5764"/>
                  </a:cubicBezTo>
                  <a:cubicBezTo>
                    <a:pt x="8042" y="5503"/>
                    <a:pt x="7710" y="5266"/>
                    <a:pt x="7402" y="5029"/>
                  </a:cubicBezTo>
                  <a:cubicBezTo>
                    <a:pt x="7330" y="4982"/>
                    <a:pt x="7283" y="4910"/>
                    <a:pt x="7236" y="4839"/>
                  </a:cubicBezTo>
                  <a:cubicBezTo>
                    <a:pt x="6951" y="4389"/>
                    <a:pt x="6690" y="3938"/>
                    <a:pt x="6429" y="3463"/>
                  </a:cubicBezTo>
                  <a:cubicBezTo>
                    <a:pt x="6382" y="3345"/>
                    <a:pt x="6358" y="3250"/>
                    <a:pt x="6358" y="3131"/>
                  </a:cubicBezTo>
                  <a:cubicBezTo>
                    <a:pt x="6477" y="3108"/>
                    <a:pt x="6619" y="3084"/>
                    <a:pt x="6737" y="3084"/>
                  </a:cubicBezTo>
                  <a:cubicBezTo>
                    <a:pt x="7330" y="3084"/>
                    <a:pt x="7923" y="3036"/>
                    <a:pt x="8516" y="3084"/>
                  </a:cubicBezTo>
                  <a:cubicBezTo>
                    <a:pt x="8967" y="3131"/>
                    <a:pt x="9394" y="3203"/>
                    <a:pt x="9821" y="3321"/>
                  </a:cubicBezTo>
                  <a:cubicBezTo>
                    <a:pt x="9963" y="3369"/>
                    <a:pt x="10082" y="3463"/>
                    <a:pt x="10201" y="3558"/>
                  </a:cubicBezTo>
                  <a:cubicBezTo>
                    <a:pt x="10533" y="3867"/>
                    <a:pt x="10960" y="4104"/>
                    <a:pt x="11410" y="4246"/>
                  </a:cubicBezTo>
                  <a:cubicBezTo>
                    <a:pt x="11576" y="4294"/>
                    <a:pt x="11766" y="4341"/>
                    <a:pt x="11956" y="4365"/>
                  </a:cubicBezTo>
                  <a:cubicBezTo>
                    <a:pt x="12312" y="4412"/>
                    <a:pt x="12691" y="4199"/>
                    <a:pt x="12810" y="3843"/>
                  </a:cubicBezTo>
                  <a:cubicBezTo>
                    <a:pt x="13142" y="3155"/>
                    <a:pt x="13522" y="2443"/>
                    <a:pt x="13877" y="1756"/>
                  </a:cubicBezTo>
                  <a:cubicBezTo>
                    <a:pt x="13901" y="1732"/>
                    <a:pt x="13901" y="1661"/>
                    <a:pt x="13925" y="1637"/>
                  </a:cubicBezTo>
                  <a:cubicBezTo>
                    <a:pt x="14352" y="1234"/>
                    <a:pt x="14755" y="807"/>
                    <a:pt x="15182" y="403"/>
                  </a:cubicBezTo>
                  <a:cubicBezTo>
                    <a:pt x="15324" y="261"/>
                    <a:pt x="15562" y="261"/>
                    <a:pt x="15728" y="380"/>
                  </a:cubicBezTo>
                  <a:cubicBezTo>
                    <a:pt x="15917" y="475"/>
                    <a:pt x="16083" y="593"/>
                    <a:pt x="16226" y="759"/>
                  </a:cubicBezTo>
                  <a:cubicBezTo>
                    <a:pt x="16582" y="1210"/>
                    <a:pt x="16890" y="1684"/>
                    <a:pt x="17246" y="2135"/>
                  </a:cubicBezTo>
                  <a:cubicBezTo>
                    <a:pt x="17364" y="2325"/>
                    <a:pt x="17507" y="2515"/>
                    <a:pt x="17649" y="2681"/>
                  </a:cubicBezTo>
                  <a:cubicBezTo>
                    <a:pt x="18218" y="3226"/>
                    <a:pt x="19096" y="3250"/>
                    <a:pt x="19665" y="2728"/>
                  </a:cubicBezTo>
                  <a:cubicBezTo>
                    <a:pt x="19902" y="2491"/>
                    <a:pt x="20140" y="2230"/>
                    <a:pt x="20401" y="2016"/>
                  </a:cubicBezTo>
                  <a:cubicBezTo>
                    <a:pt x="20804" y="1613"/>
                    <a:pt x="21255" y="1257"/>
                    <a:pt x="21658" y="854"/>
                  </a:cubicBezTo>
                  <a:cubicBezTo>
                    <a:pt x="22132" y="427"/>
                    <a:pt x="22749" y="309"/>
                    <a:pt x="23318" y="71"/>
                  </a:cubicBezTo>
                  <a:cubicBezTo>
                    <a:pt x="23437" y="48"/>
                    <a:pt x="23555" y="24"/>
                    <a:pt x="23698" y="48"/>
                  </a:cubicBezTo>
                  <a:cubicBezTo>
                    <a:pt x="23911" y="0"/>
                    <a:pt x="24125" y="143"/>
                    <a:pt x="24196" y="332"/>
                  </a:cubicBezTo>
                  <a:cubicBezTo>
                    <a:pt x="24386" y="688"/>
                    <a:pt x="24504" y="1068"/>
                    <a:pt x="24599" y="1471"/>
                  </a:cubicBezTo>
                  <a:cubicBezTo>
                    <a:pt x="24670" y="1969"/>
                    <a:pt x="24813" y="2443"/>
                    <a:pt x="24884" y="2942"/>
                  </a:cubicBezTo>
                  <a:cubicBezTo>
                    <a:pt x="24884" y="3487"/>
                    <a:pt x="25335" y="3890"/>
                    <a:pt x="25856" y="3843"/>
                  </a:cubicBezTo>
                  <a:cubicBezTo>
                    <a:pt x="26283" y="3843"/>
                    <a:pt x="26710" y="3796"/>
                    <a:pt x="27114" y="3724"/>
                  </a:cubicBezTo>
                  <a:cubicBezTo>
                    <a:pt x="27754" y="3558"/>
                    <a:pt x="28418" y="3463"/>
                    <a:pt x="29059" y="3345"/>
                  </a:cubicBezTo>
                  <a:cubicBezTo>
                    <a:pt x="29367" y="3297"/>
                    <a:pt x="29438" y="3416"/>
                    <a:pt x="29438" y="3701"/>
                  </a:cubicBezTo>
                  <a:cubicBezTo>
                    <a:pt x="29415" y="4175"/>
                    <a:pt x="29296" y="4626"/>
                    <a:pt x="29082" y="5053"/>
                  </a:cubicBezTo>
                  <a:cubicBezTo>
                    <a:pt x="28988" y="5219"/>
                    <a:pt x="28940" y="5409"/>
                    <a:pt x="28988" y="5598"/>
                  </a:cubicBezTo>
                  <a:cubicBezTo>
                    <a:pt x="29035" y="5883"/>
                    <a:pt x="29248" y="6096"/>
                    <a:pt x="29533" y="6144"/>
                  </a:cubicBezTo>
                  <a:cubicBezTo>
                    <a:pt x="29699" y="6168"/>
                    <a:pt x="29865" y="6215"/>
                    <a:pt x="30031" y="6239"/>
                  </a:cubicBezTo>
                  <a:cubicBezTo>
                    <a:pt x="30245" y="6286"/>
                    <a:pt x="30482" y="6357"/>
                    <a:pt x="30695" y="6381"/>
                  </a:cubicBezTo>
                  <a:cubicBezTo>
                    <a:pt x="30909" y="6405"/>
                    <a:pt x="31122" y="6405"/>
                    <a:pt x="31336" y="6381"/>
                  </a:cubicBezTo>
                  <a:cubicBezTo>
                    <a:pt x="32048" y="6381"/>
                    <a:pt x="32735" y="6476"/>
                    <a:pt x="33423" y="6666"/>
                  </a:cubicBezTo>
                  <a:cubicBezTo>
                    <a:pt x="33732" y="6689"/>
                    <a:pt x="34016" y="6879"/>
                    <a:pt x="34159" y="7164"/>
                  </a:cubicBezTo>
                  <a:cubicBezTo>
                    <a:pt x="34348" y="7543"/>
                    <a:pt x="34301" y="7994"/>
                    <a:pt x="34040" y="8326"/>
                  </a:cubicBezTo>
                  <a:cubicBezTo>
                    <a:pt x="33495" y="8990"/>
                    <a:pt x="32854" y="9607"/>
                    <a:pt x="31953" y="9773"/>
                  </a:cubicBezTo>
                  <a:cubicBezTo>
                    <a:pt x="31383" y="9844"/>
                    <a:pt x="30814" y="9939"/>
                    <a:pt x="30268" y="9655"/>
                  </a:cubicBezTo>
                  <a:cubicBezTo>
                    <a:pt x="29936" y="9489"/>
                    <a:pt x="29533" y="9560"/>
                    <a:pt x="29272" y="98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50"/>
            <p:cNvSpPr/>
            <p:nvPr/>
          </p:nvSpPr>
          <p:spPr>
            <a:xfrm>
              <a:off x="10397425" y="4108675"/>
              <a:ext cx="514175" cy="388450"/>
            </a:xfrm>
            <a:custGeom>
              <a:rect b="b" l="l" r="r" t="t"/>
              <a:pathLst>
                <a:path extrusionOk="0" h="15538" w="20567">
                  <a:moveTo>
                    <a:pt x="1" y="15514"/>
                  </a:moveTo>
                  <a:cubicBezTo>
                    <a:pt x="48" y="15040"/>
                    <a:pt x="119" y="14565"/>
                    <a:pt x="261" y="14115"/>
                  </a:cubicBezTo>
                  <a:cubicBezTo>
                    <a:pt x="570" y="12928"/>
                    <a:pt x="1044" y="11790"/>
                    <a:pt x="1471" y="10628"/>
                  </a:cubicBezTo>
                  <a:cubicBezTo>
                    <a:pt x="1732" y="9916"/>
                    <a:pt x="1969" y="9157"/>
                    <a:pt x="2135" y="8398"/>
                  </a:cubicBezTo>
                  <a:cubicBezTo>
                    <a:pt x="2254" y="7828"/>
                    <a:pt x="2420" y="7283"/>
                    <a:pt x="2586" y="6737"/>
                  </a:cubicBezTo>
                  <a:cubicBezTo>
                    <a:pt x="2942" y="5433"/>
                    <a:pt x="3227" y="4104"/>
                    <a:pt x="3464" y="2776"/>
                  </a:cubicBezTo>
                  <a:cubicBezTo>
                    <a:pt x="3511" y="2444"/>
                    <a:pt x="3535" y="2112"/>
                    <a:pt x="3559" y="1732"/>
                  </a:cubicBezTo>
                  <a:cubicBezTo>
                    <a:pt x="3677" y="1709"/>
                    <a:pt x="3772" y="1709"/>
                    <a:pt x="3891" y="1709"/>
                  </a:cubicBezTo>
                  <a:cubicBezTo>
                    <a:pt x="5006" y="1922"/>
                    <a:pt x="6121" y="1993"/>
                    <a:pt x="7235" y="1946"/>
                  </a:cubicBezTo>
                  <a:cubicBezTo>
                    <a:pt x="7330" y="1946"/>
                    <a:pt x="7401" y="1946"/>
                    <a:pt x="7544" y="1969"/>
                  </a:cubicBezTo>
                  <a:cubicBezTo>
                    <a:pt x="7591" y="2088"/>
                    <a:pt x="7662" y="2207"/>
                    <a:pt x="7734" y="2349"/>
                  </a:cubicBezTo>
                  <a:cubicBezTo>
                    <a:pt x="7971" y="2847"/>
                    <a:pt x="8327" y="3274"/>
                    <a:pt x="8777" y="3582"/>
                  </a:cubicBezTo>
                  <a:cubicBezTo>
                    <a:pt x="8991" y="3749"/>
                    <a:pt x="9252" y="3867"/>
                    <a:pt x="9513" y="3915"/>
                  </a:cubicBezTo>
                  <a:cubicBezTo>
                    <a:pt x="10082" y="4033"/>
                    <a:pt x="10580" y="3938"/>
                    <a:pt x="10912" y="3416"/>
                  </a:cubicBezTo>
                  <a:cubicBezTo>
                    <a:pt x="11031" y="3250"/>
                    <a:pt x="11173" y="3084"/>
                    <a:pt x="11339" y="2942"/>
                  </a:cubicBezTo>
                  <a:cubicBezTo>
                    <a:pt x="11814" y="2539"/>
                    <a:pt x="12193" y="2041"/>
                    <a:pt x="12430" y="1495"/>
                  </a:cubicBezTo>
                  <a:cubicBezTo>
                    <a:pt x="12525" y="1258"/>
                    <a:pt x="12715" y="1092"/>
                    <a:pt x="12952" y="1044"/>
                  </a:cubicBezTo>
                  <a:cubicBezTo>
                    <a:pt x="13332" y="973"/>
                    <a:pt x="13711" y="855"/>
                    <a:pt x="14114" y="736"/>
                  </a:cubicBezTo>
                  <a:cubicBezTo>
                    <a:pt x="14660" y="570"/>
                    <a:pt x="15182" y="356"/>
                    <a:pt x="15727" y="167"/>
                  </a:cubicBezTo>
                  <a:cubicBezTo>
                    <a:pt x="15870" y="119"/>
                    <a:pt x="16036" y="48"/>
                    <a:pt x="16202" y="1"/>
                  </a:cubicBezTo>
                  <a:cubicBezTo>
                    <a:pt x="16226" y="1"/>
                    <a:pt x="16273" y="24"/>
                    <a:pt x="16344" y="48"/>
                  </a:cubicBezTo>
                  <a:cubicBezTo>
                    <a:pt x="16534" y="736"/>
                    <a:pt x="16913" y="1376"/>
                    <a:pt x="16961" y="2135"/>
                  </a:cubicBezTo>
                  <a:cubicBezTo>
                    <a:pt x="16985" y="2302"/>
                    <a:pt x="17032" y="2468"/>
                    <a:pt x="17103" y="2610"/>
                  </a:cubicBezTo>
                  <a:cubicBezTo>
                    <a:pt x="17388" y="3488"/>
                    <a:pt x="17696" y="4342"/>
                    <a:pt x="17957" y="5219"/>
                  </a:cubicBezTo>
                  <a:cubicBezTo>
                    <a:pt x="18242" y="6026"/>
                    <a:pt x="18550" y="6832"/>
                    <a:pt x="18930" y="7615"/>
                  </a:cubicBezTo>
                  <a:cubicBezTo>
                    <a:pt x="19333" y="8422"/>
                    <a:pt x="19618" y="9275"/>
                    <a:pt x="19831" y="10129"/>
                  </a:cubicBezTo>
                  <a:cubicBezTo>
                    <a:pt x="19879" y="10390"/>
                    <a:pt x="19902" y="10675"/>
                    <a:pt x="19926" y="10936"/>
                  </a:cubicBezTo>
                  <a:cubicBezTo>
                    <a:pt x="19950" y="11197"/>
                    <a:pt x="19926" y="11458"/>
                    <a:pt x="20140" y="11648"/>
                  </a:cubicBezTo>
                  <a:cubicBezTo>
                    <a:pt x="20258" y="11790"/>
                    <a:pt x="20306" y="11956"/>
                    <a:pt x="20282" y="12122"/>
                  </a:cubicBezTo>
                  <a:cubicBezTo>
                    <a:pt x="20282" y="12383"/>
                    <a:pt x="20329" y="12620"/>
                    <a:pt x="20424" y="12857"/>
                  </a:cubicBezTo>
                  <a:cubicBezTo>
                    <a:pt x="20566" y="13118"/>
                    <a:pt x="20543" y="13427"/>
                    <a:pt x="20377" y="13664"/>
                  </a:cubicBezTo>
                  <a:lnTo>
                    <a:pt x="19072" y="14162"/>
                  </a:lnTo>
                  <a:cubicBezTo>
                    <a:pt x="19025" y="14186"/>
                    <a:pt x="18953" y="14209"/>
                    <a:pt x="18906" y="14209"/>
                  </a:cubicBezTo>
                  <a:cubicBezTo>
                    <a:pt x="18052" y="14162"/>
                    <a:pt x="17246" y="14447"/>
                    <a:pt x="16415" y="14589"/>
                  </a:cubicBezTo>
                  <a:cubicBezTo>
                    <a:pt x="15965" y="14684"/>
                    <a:pt x="15490" y="14731"/>
                    <a:pt x="15040" y="14779"/>
                  </a:cubicBezTo>
                  <a:cubicBezTo>
                    <a:pt x="14328" y="14874"/>
                    <a:pt x="13640" y="14968"/>
                    <a:pt x="12952" y="15087"/>
                  </a:cubicBezTo>
                  <a:cubicBezTo>
                    <a:pt x="12359" y="15206"/>
                    <a:pt x="11742" y="15277"/>
                    <a:pt x="11126" y="15301"/>
                  </a:cubicBezTo>
                  <a:cubicBezTo>
                    <a:pt x="10770" y="15301"/>
                    <a:pt x="10414" y="15348"/>
                    <a:pt x="10058" y="15395"/>
                  </a:cubicBezTo>
                  <a:cubicBezTo>
                    <a:pt x="9133" y="15490"/>
                    <a:pt x="8184" y="15538"/>
                    <a:pt x="7259" y="15538"/>
                  </a:cubicBezTo>
                  <a:lnTo>
                    <a:pt x="641" y="15538"/>
                  </a:lnTo>
                  <a:cubicBezTo>
                    <a:pt x="451" y="15538"/>
                    <a:pt x="238" y="15514"/>
                    <a:pt x="1" y="155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0"/>
            <p:cNvSpPr/>
            <p:nvPr/>
          </p:nvSpPr>
          <p:spPr>
            <a:xfrm>
              <a:off x="10384375" y="4490575"/>
              <a:ext cx="525450" cy="198700"/>
            </a:xfrm>
            <a:custGeom>
              <a:rect b="b" l="l" r="r" t="t"/>
              <a:pathLst>
                <a:path extrusionOk="0" h="7948" w="21018">
                  <a:moveTo>
                    <a:pt x="19926" y="1"/>
                  </a:moveTo>
                  <a:cubicBezTo>
                    <a:pt x="19997" y="333"/>
                    <a:pt x="20092" y="618"/>
                    <a:pt x="20140" y="926"/>
                  </a:cubicBezTo>
                  <a:cubicBezTo>
                    <a:pt x="20282" y="1661"/>
                    <a:pt x="20495" y="2373"/>
                    <a:pt x="20756" y="3061"/>
                  </a:cubicBezTo>
                  <a:cubicBezTo>
                    <a:pt x="20899" y="3345"/>
                    <a:pt x="20946" y="3678"/>
                    <a:pt x="20946" y="3986"/>
                  </a:cubicBezTo>
                  <a:cubicBezTo>
                    <a:pt x="20946" y="4626"/>
                    <a:pt x="20946" y="5267"/>
                    <a:pt x="20970" y="5884"/>
                  </a:cubicBezTo>
                  <a:cubicBezTo>
                    <a:pt x="21017" y="6216"/>
                    <a:pt x="20828" y="6548"/>
                    <a:pt x="20519" y="6643"/>
                  </a:cubicBezTo>
                  <a:cubicBezTo>
                    <a:pt x="20116" y="6832"/>
                    <a:pt x="19689" y="6975"/>
                    <a:pt x="19262" y="7117"/>
                  </a:cubicBezTo>
                  <a:cubicBezTo>
                    <a:pt x="18598" y="7307"/>
                    <a:pt x="17886" y="7402"/>
                    <a:pt x="17198" y="7402"/>
                  </a:cubicBezTo>
                  <a:cubicBezTo>
                    <a:pt x="16321" y="7354"/>
                    <a:pt x="15467" y="7402"/>
                    <a:pt x="14589" y="7402"/>
                  </a:cubicBezTo>
                  <a:cubicBezTo>
                    <a:pt x="14399" y="7402"/>
                    <a:pt x="14209" y="7402"/>
                    <a:pt x="14043" y="7378"/>
                  </a:cubicBezTo>
                  <a:cubicBezTo>
                    <a:pt x="13782" y="6975"/>
                    <a:pt x="13664" y="6500"/>
                    <a:pt x="13711" y="6002"/>
                  </a:cubicBezTo>
                  <a:lnTo>
                    <a:pt x="13711" y="4626"/>
                  </a:lnTo>
                  <a:cubicBezTo>
                    <a:pt x="13711" y="4152"/>
                    <a:pt x="13569" y="4033"/>
                    <a:pt x="13118" y="3891"/>
                  </a:cubicBezTo>
                  <a:cubicBezTo>
                    <a:pt x="12976" y="3867"/>
                    <a:pt x="12786" y="3844"/>
                    <a:pt x="12620" y="3844"/>
                  </a:cubicBezTo>
                  <a:lnTo>
                    <a:pt x="7923" y="3844"/>
                  </a:lnTo>
                  <a:cubicBezTo>
                    <a:pt x="7449" y="3820"/>
                    <a:pt x="6998" y="4105"/>
                    <a:pt x="6856" y="4555"/>
                  </a:cubicBezTo>
                  <a:cubicBezTo>
                    <a:pt x="6809" y="4650"/>
                    <a:pt x="6785" y="4769"/>
                    <a:pt x="6761" y="4864"/>
                  </a:cubicBezTo>
                  <a:cubicBezTo>
                    <a:pt x="6453" y="5741"/>
                    <a:pt x="6263" y="6666"/>
                    <a:pt x="6239" y="7592"/>
                  </a:cubicBezTo>
                  <a:cubicBezTo>
                    <a:pt x="6239" y="7663"/>
                    <a:pt x="6216" y="7758"/>
                    <a:pt x="6216" y="7829"/>
                  </a:cubicBezTo>
                  <a:cubicBezTo>
                    <a:pt x="5812" y="7924"/>
                    <a:pt x="5409" y="7947"/>
                    <a:pt x="5029" y="7852"/>
                  </a:cubicBezTo>
                  <a:cubicBezTo>
                    <a:pt x="4935" y="7829"/>
                    <a:pt x="4863" y="7805"/>
                    <a:pt x="4769" y="7805"/>
                  </a:cubicBezTo>
                  <a:cubicBezTo>
                    <a:pt x="3535" y="7734"/>
                    <a:pt x="2396" y="7212"/>
                    <a:pt x="1187" y="6998"/>
                  </a:cubicBezTo>
                  <a:cubicBezTo>
                    <a:pt x="855" y="6927"/>
                    <a:pt x="523" y="6832"/>
                    <a:pt x="214" y="6738"/>
                  </a:cubicBezTo>
                  <a:cubicBezTo>
                    <a:pt x="143" y="6690"/>
                    <a:pt x="48" y="6643"/>
                    <a:pt x="1" y="6595"/>
                  </a:cubicBezTo>
                  <a:cubicBezTo>
                    <a:pt x="24" y="6477"/>
                    <a:pt x="48" y="6382"/>
                    <a:pt x="96" y="6287"/>
                  </a:cubicBezTo>
                  <a:cubicBezTo>
                    <a:pt x="333" y="5812"/>
                    <a:pt x="594" y="5314"/>
                    <a:pt x="878" y="4840"/>
                  </a:cubicBezTo>
                  <a:cubicBezTo>
                    <a:pt x="1068" y="4484"/>
                    <a:pt x="1234" y="4128"/>
                    <a:pt x="1376" y="3749"/>
                  </a:cubicBezTo>
                  <a:cubicBezTo>
                    <a:pt x="1590" y="3156"/>
                    <a:pt x="1851" y="2563"/>
                    <a:pt x="2136" y="1993"/>
                  </a:cubicBezTo>
                  <a:cubicBezTo>
                    <a:pt x="2254" y="1804"/>
                    <a:pt x="2420" y="1614"/>
                    <a:pt x="2586" y="1424"/>
                  </a:cubicBezTo>
                  <a:lnTo>
                    <a:pt x="3203" y="1424"/>
                  </a:lnTo>
                  <a:cubicBezTo>
                    <a:pt x="5219" y="1424"/>
                    <a:pt x="7212" y="1424"/>
                    <a:pt x="9228" y="1400"/>
                  </a:cubicBezTo>
                  <a:cubicBezTo>
                    <a:pt x="9892" y="1400"/>
                    <a:pt x="10533" y="1305"/>
                    <a:pt x="11197" y="1258"/>
                  </a:cubicBezTo>
                  <a:cubicBezTo>
                    <a:pt x="11292" y="1258"/>
                    <a:pt x="11363" y="1234"/>
                    <a:pt x="11458" y="1234"/>
                  </a:cubicBezTo>
                  <a:cubicBezTo>
                    <a:pt x="12739" y="1234"/>
                    <a:pt x="13972" y="902"/>
                    <a:pt x="15229" y="760"/>
                  </a:cubicBezTo>
                  <a:cubicBezTo>
                    <a:pt x="15324" y="736"/>
                    <a:pt x="15443" y="736"/>
                    <a:pt x="15538" y="712"/>
                  </a:cubicBezTo>
                  <a:cubicBezTo>
                    <a:pt x="16273" y="689"/>
                    <a:pt x="17009" y="570"/>
                    <a:pt x="17720" y="380"/>
                  </a:cubicBezTo>
                  <a:cubicBezTo>
                    <a:pt x="18384" y="262"/>
                    <a:pt x="19025" y="143"/>
                    <a:pt x="19665" y="25"/>
                  </a:cubicBezTo>
                  <a:cubicBezTo>
                    <a:pt x="19760" y="1"/>
                    <a:pt x="19831" y="1"/>
                    <a:pt x="199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50"/>
            <p:cNvSpPr/>
            <p:nvPr/>
          </p:nvSpPr>
          <p:spPr>
            <a:xfrm>
              <a:off x="11071100" y="3619425"/>
              <a:ext cx="77125" cy="145325"/>
            </a:xfrm>
            <a:custGeom>
              <a:rect b="b" l="l" r="r" t="t"/>
              <a:pathLst>
                <a:path extrusionOk="0" h="5813" w="3085">
                  <a:moveTo>
                    <a:pt x="0" y="760"/>
                  </a:moveTo>
                  <a:cubicBezTo>
                    <a:pt x="546" y="1"/>
                    <a:pt x="1281" y="1"/>
                    <a:pt x="2017" y="167"/>
                  </a:cubicBezTo>
                  <a:cubicBezTo>
                    <a:pt x="2349" y="262"/>
                    <a:pt x="2586" y="475"/>
                    <a:pt x="2705" y="784"/>
                  </a:cubicBezTo>
                  <a:cubicBezTo>
                    <a:pt x="3013" y="1614"/>
                    <a:pt x="3084" y="2492"/>
                    <a:pt x="2894" y="3346"/>
                  </a:cubicBezTo>
                  <a:cubicBezTo>
                    <a:pt x="2681" y="3820"/>
                    <a:pt x="2396" y="4271"/>
                    <a:pt x="2040" y="4674"/>
                  </a:cubicBezTo>
                  <a:cubicBezTo>
                    <a:pt x="1613" y="5148"/>
                    <a:pt x="1115" y="5528"/>
                    <a:pt x="570" y="5813"/>
                  </a:cubicBezTo>
                  <a:cubicBezTo>
                    <a:pt x="404" y="5741"/>
                    <a:pt x="451" y="5623"/>
                    <a:pt x="451" y="5504"/>
                  </a:cubicBezTo>
                  <a:cubicBezTo>
                    <a:pt x="451" y="5409"/>
                    <a:pt x="475" y="5314"/>
                    <a:pt x="475" y="5196"/>
                  </a:cubicBezTo>
                  <a:cubicBezTo>
                    <a:pt x="546" y="4579"/>
                    <a:pt x="546" y="3986"/>
                    <a:pt x="499" y="3369"/>
                  </a:cubicBezTo>
                  <a:cubicBezTo>
                    <a:pt x="451" y="2563"/>
                    <a:pt x="309" y="1780"/>
                    <a:pt x="72" y="1021"/>
                  </a:cubicBezTo>
                  <a:cubicBezTo>
                    <a:pt x="48" y="926"/>
                    <a:pt x="24" y="855"/>
                    <a:pt x="0" y="7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50"/>
            <p:cNvSpPr/>
            <p:nvPr/>
          </p:nvSpPr>
          <p:spPr>
            <a:xfrm>
              <a:off x="10071275" y="3690000"/>
              <a:ext cx="76525" cy="112100"/>
            </a:xfrm>
            <a:custGeom>
              <a:rect b="b" l="l" r="r" t="t"/>
              <a:pathLst>
                <a:path extrusionOk="0" h="4484" w="3061">
                  <a:moveTo>
                    <a:pt x="2704" y="4484"/>
                  </a:moveTo>
                  <a:cubicBezTo>
                    <a:pt x="1993" y="4389"/>
                    <a:pt x="1305" y="4128"/>
                    <a:pt x="688" y="3749"/>
                  </a:cubicBezTo>
                  <a:cubicBezTo>
                    <a:pt x="261" y="3488"/>
                    <a:pt x="0" y="3037"/>
                    <a:pt x="24" y="2563"/>
                  </a:cubicBezTo>
                  <a:cubicBezTo>
                    <a:pt x="0" y="2112"/>
                    <a:pt x="95" y="1661"/>
                    <a:pt x="285" y="1258"/>
                  </a:cubicBezTo>
                  <a:cubicBezTo>
                    <a:pt x="356" y="1092"/>
                    <a:pt x="427" y="926"/>
                    <a:pt x="522" y="760"/>
                  </a:cubicBezTo>
                  <a:cubicBezTo>
                    <a:pt x="854" y="143"/>
                    <a:pt x="1328" y="1"/>
                    <a:pt x="1945" y="356"/>
                  </a:cubicBezTo>
                  <a:cubicBezTo>
                    <a:pt x="2372" y="617"/>
                    <a:pt x="2752" y="950"/>
                    <a:pt x="3060" y="1329"/>
                  </a:cubicBezTo>
                  <a:cubicBezTo>
                    <a:pt x="3036" y="1875"/>
                    <a:pt x="2965" y="2396"/>
                    <a:pt x="2847" y="2918"/>
                  </a:cubicBezTo>
                  <a:cubicBezTo>
                    <a:pt x="2799" y="3440"/>
                    <a:pt x="2752" y="3962"/>
                    <a:pt x="2704" y="448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50"/>
            <p:cNvSpPr/>
            <p:nvPr/>
          </p:nvSpPr>
          <p:spPr>
            <a:xfrm>
              <a:off x="10329825" y="4842850"/>
              <a:ext cx="129300" cy="43300"/>
            </a:xfrm>
            <a:custGeom>
              <a:rect b="b" l="l" r="r" t="t"/>
              <a:pathLst>
                <a:path extrusionOk="0" h="1732" w="5172">
                  <a:moveTo>
                    <a:pt x="5172" y="830"/>
                  </a:moveTo>
                  <a:cubicBezTo>
                    <a:pt x="4958" y="1020"/>
                    <a:pt x="4768" y="1210"/>
                    <a:pt x="4555" y="1376"/>
                  </a:cubicBezTo>
                  <a:cubicBezTo>
                    <a:pt x="4436" y="1447"/>
                    <a:pt x="4318" y="1494"/>
                    <a:pt x="4199" y="1518"/>
                  </a:cubicBezTo>
                  <a:cubicBezTo>
                    <a:pt x="3985" y="1566"/>
                    <a:pt x="3748" y="1613"/>
                    <a:pt x="3511" y="1637"/>
                  </a:cubicBezTo>
                  <a:cubicBezTo>
                    <a:pt x="2491" y="1732"/>
                    <a:pt x="1447" y="1732"/>
                    <a:pt x="427" y="1613"/>
                  </a:cubicBezTo>
                  <a:cubicBezTo>
                    <a:pt x="285" y="1589"/>
                    <a:pt x="143" y="1542"/>
                    <a:pt x="0" y="1494"/>
                  </a:cubicBezTo>
                  <a:cubicBezTo>
                    <a:pt x="72" y="1234"/>
                    <a:pt x="214" y="996"/>
                    <a:pt x="427" y="830"/>
                  </a:cubicBezTo>
                  <a:cubicBezTo>
                    <a:pt x="546" y="759"/>
                    <a:pt x="665" y="664"/>
                    <a:pt x="759" y="546"/>
                  </a:cubicBezTo>
                  <a:cubicBezTo>
                    <a:pt x="1139" y="47"/>
                    <a:pt x="1661" y="0"/>
                    <a:pt x="2230" y="24"/>
                  </a:cubicBezTo>
                  <a:cubicBezTo>
                    <a:pt x="2681" y="24"/>
                    <a:pt x="3108" y="95"/>
                    <a:pt x="3535" y="237"/>
                  </a:cubicBezTo>
                  <a:cubicBezTo>
                    <a:pt x="3891" y="356"/>
                    <a:pt x="4270" y="427"/>
                    <a:pt x="4626" y="522"/>
                  </a:cubicBezTo>
                  <a:cubicBezTo>
                    <a:pt x="4839" y="569"/>
                    <a:pt x="5029" y="664"/>
                    <a:pt x="5172" y="8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50"/>
            <p:cNvSpPr/>
            <p:nvPr/>
          </p:nvSpPr>
          <p:spPr>
            <a:xfrm>
              <a:off x="10852275" y="4817350"/>
              <a:ext cx="153625" cy="37975"/>
            </a:xfrm>
            <a:custGeom>
              <a:rect b="b" l="l" r="r" t="t"/>
              <a:pathLst>
                <a:path extrusionOk="0" h="1519" w="6145">
                  <a:moveTo>
                    <a:pt x="0" y="830"/>
                  </a:moveTo>
                  <a:cubicBezTo>
                    <a:pt x="570" y="735"/>
                    <a:pt x="973" y="664"/>
                    <a:pt x="1376" y="569"/>
                  </a:cubicBezTo>
                  <a:cubicBezTo>
                    <a:pt x="1969" y="451"/>
                    <a:pt x="2562" y="332"/>
                    <a:pt x="3155" y="190"/>
                  </a:cubicBezTo>
                  <a:cubicBezTo>
                    <a:pt x="3630" y="71"/>
                    <a:pt x="4128" y="0"/>
                    <a:pt x="4602" y="0"/>
                  </a:cubicBezTo>
                  <a:lnTo>
                    <a:pt x="5812" y="0"/>
                  </a:lnTo>
                  <a:cubicBezTo>
                    <a:pt x="5907" y="0"/>
                    <a:pt x="6002" y="24"/>
                    <a:pt x="6073" y="47"/>
                  </a:cubicBezTo>
                  <a:cubicBezTo>
                    <a:pt x="6144" y="190"/>
                    <a:pt x="6073" y="237"/>
                    <a:pt x="6025" y="285"/>
                  </a:cubicBezTo>
                  <a:cubicBezTo>
                    <a:pt x="5622" y="664"/>
                    <a:pt x="5124" y="949"/>
                    <a:pt x="4579" y="1044"/>
                  </a:cubicBezTo>
                  <a:cubicBezTo>
                    <a:pt x="3796" y="1234"/>
                    <a:pt x="2989" y="1328"/>
                    <a:pt x="2206" y="1423"/>
                  </a:cubicBezTo>
                  <a:cubicBezTo>
                    <a:pt x="1661" y="1518"/>
                    <a:pt x="1092" y="1400"/>
                    <a:pt x="617" y="1139"/>
                  </a:cubicBezTo>
                  <a:cubicBezTo>
                    <a:pt x="451" y="1067"/>
                    <a:pt x="285" y="973"/>
                    <a:pt x="0" y="8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50"/>
            <p:cNvSpPr/>
            <p:nvPr/>
          </p:nvSpPr>
          <p:spPr>
            <a:xfrm>
              <a:off x="10613875" y="4149000"/>
              <a:ext cx="59325" cy="33825"/>
            </a:xfrm>
            <a:custGeom>
              <a:rect b="b" l="l" r="r" t="t"/>
              <a:pathLst>
                <a:path extrusionOk="0" h="1353" w="2373">
                  <a:moveTo>
                    <a:pt x="1" y="356"/>
                  </a:moveTo>
                  <a:lnTo>
                    <a:pt x="2373" y="1"/>
                  </a:lnTo>
                  <a:cubicBezTo>
                    <a:pt x="2325" y="72"/>
                    <a:pt x="2302" y="143"/>
                    <a:pt x="2254" y="214"/>
                  </a:cubicBezTo>
                  <a:cubicBezTo>
                    <a:pt x="1946" y="522"/>
                    <a:pt x="1661" y="831"/>
                    <a:pt x="1376" y="1139"/>
                  </a:cubicBezTo>
                  <a:cubicBezTo>
                    <a:pt x="1234" y="1305"/>
                    <a:pt x="973" y="1353"/>
                    <a:pt x="783" y="1210"/>
                  </a:cubicBezTo>
                  <a:cubicBezTo>
                    <a:pt x="451" y="1021"/>
                    <a:pt x="167" y="736"/>
                    <a:pt x="1" y="35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50"/>
            <p:cNvSpPr/>
            <p:nvPr/>
          </p:nvSpPr>
          <p:spPr>
            <a:xfrm>
              <a:off x="10191650" y="3739225"/>
              <a:ext cx="239600" cy="265100"/>
            </a:xfrm>
            <a:custGeom>
              <a:rect b="b" l="l" r="r" t="t"/>
              <a:pathLst>
                <a:path extrusionOk="0" h="10604" w="9584">
                  <a:moveTo>
                    <a:pt x="7733" y="2515"/>
                  </a:moveTo>
                  <a:cubicBezTo>
                    <a:pt x="7283" y="997"/>
                    <a:pt x="5859" y="1"/>
                    <a:pt x="4294" y="48"/>
                  </a:cubicBezTo>
                  <a:cubicBezTo>
                    <a:pt x="1258" y="48"/>
                    <a:pt x="0" y="3084"/>
                    <a:pt x="759" y="5646"/>
                  </a:cubicBezTo>
                  <a:cubicBezTo>
                    <a:pt x="1566" y="8350"/>
                    <a:pt x="4579" y="10604"/>
                    <a:pt x="7212" y="8706"/>
                  </a:cubicBezTo>
                  <a:cubicBezTo>
                    <a:pt x="9133" y="7307"/>
                    <a:pt x="9584" y="4104"/>
                    <a:pt x="7733" y="251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50"/>
            <p:cNvSpPr/>
            <p:nvPr/>
          </p:nvSpPr>
          <p:spPr>
            <a:xfrm>
              <a:off x="10820850" y="3685250"/>
              <a:ext cx="215275" cy="225375"/>
            </a:xfrm>
            <a:custGeom>
              <a:rect b="b" l="l" r="r" t="t"/>
              <a:pathLst>
                <a:path extrusionOk="0" h="9015" w="8611">
                  <a:moveTo>
                    <a:pt x="7923" y="2658"/>
                  </a:moveTo>
                  <a:cubicBezTo>
                    <a:pt x="7543" y="1851"/>
                    <a:pt x="6808" y="1282"/>
                    <a:pt x="5930" y="1163"/>
                  </a:cubicBezTo>
                  <a:cubicBezTo>
                    <a:pt x="5646" y="950"/>
                    <a:pt x="5337" y="784"/>
                    <a:pt x="5005" y="665"/>
                  </a:cubicBezTo>
                  <a:cubicBezTo>
                    <a:pt x="3179" y="1"/>
                    <a:pt x="1068" y="1353"/>
                    <a:pt x="546" y="3108"/>
                  </a:cubicBezTo>
                  <a:cubicBezTo>
                    <a:pt x="0" y="4864"/>
                    <a:pt x="641" y="6975"/>
                    <a:pt x="2254" y="7971"/>
                  </a:cubicBezTo>
                  <a:cubicBezTo>
                    <a:pt x="3938" y="9015"/>
                    <a:pt x="5812" y="8683"/>
                    <a:pt x="7259" y="7402"/>
                  </a:cubicBezTo>
                  <a:cubicBezTo>
                    <a:pt x="8611" y="6192"/>
                    <a:pt x="8611" y="4176"/>
                    <a:pt x="7923" y="265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50"/>
            <p:cNvSpPr/>
            <p:nvPr/>
          </p:nvSpPr>
          <p:spPr>
            <a:xfrm>
              <a:off x="9829325" y="3168150"/>
              <a:ext cx="1619550" cy="1746475"/>
            </a:xfrm>
            <a:custGeom>
              <a:rect b="b" l="l" r="r" t="t"/>
              <a:pathLst>
                <a:path extrusionOk="0" h="69859" w="64782">
                  <a:moveTo>
                    <a:pt x="61627" y="25026"/>
                  </a:moveTo>
                  <a:cubicBezTo>
                    <a:pt x="61508" y="25524"/>
                    <a:pt x="61318" y="25998"/>
                    <a:pt x="61105" y="26449"/>
                  </a:cubicBezTo>
                  <a:cubicBezTo>
                    <a:pt x="60417" y="27777"/>
                    <a:pt x="59682" y="29058"/>
                    <a:pt x="58899" y="30316"/>
                  </a:cubicBezTo>
                  <a:cubicBezTo>
                    <a:pt x="58353" y="31193"/>
                    <a:pt x="57689" y="32000"/>
                    <a:pt x="57072" y="32830"/>
                  </a:cubicBezTo>
                  <a:cubicBezTo>
                    <a:pt x="56883" y="33091"/>
                    <a:pt x="56693" y="33328"/>
                    <a:pt x="56503" y="33589"/>
                  </a:cubicBezTo>
                  <a:cubicBezTo>
                    <a:pt x="56029" y="34301"/>
                    <a:pt x="55459" y="34941"/>
                    <a:pt x="54843" y="35510"/>
                  </a:cubicBezTo>
                  <a:cubicBezTo>
                    <a:pt x="54439" y="35866"/>
                    <a:pt x="54012" y="36175"/>
                    <a:pt x="53562" y="36459"/>
                  </a:cubicBezTo>
                  <a:cubicBezTo>
                    <a:pt x="52945" y="36815"/>
                    <a:pt x="52304" y="37171"/>
                    <a:pt x="51664" y="37479"/>
                  </a:cubicBezTo>
                  <a:cubicBezTo>
                    <a:pt x="51284" y="37622"/>
                    <a:pt x="50905" y="37764"/>
                    <a:pt x="50502" y="37835"/>
                  </a:cubicBezTo>
                  <a:cubicBezTo>
                    <a:pt x="49719" y="38096"/>
                    <a:pt x="48912" y="38238"/>
                    <a:pt x="48082" y="38238"/>
                  </a:cubicBezTo>
                  <a:cubicBezTo>
                    <a:pt x="47157" y="38215"/>
                    <a:pt x="46256" y="38238"/>
                    <a:pt x="45330" y="38238"/>
                  </a:cubicBezTo>
                  <a:cubicBezTo>
                    <a:pt x="45236" y="38215"/>
                    <a:pt x="45141" y="38215"/>
                    <a:pt x="45022" y="38191"/>
                  </a:cubicBezTo>
                  <a:cubicBezTo>
                    <a:pt x="44405" y="38120"/>
                    <a:pt x="43765" y="38072"/>
                    <a:pt x="43124" y="37954"/>
                  </a:cubicBezTo>
                  <a:cubicBezTo>
                    <a:pt x="42508" y="37859"/>
                    <a:pt x="41891" y="37669"/>
                    <a:pt x="41274" y="37550"/>
                  </a:cubicBezTo>
                  <a:cubicBezTo>
                    <a:pt x="40990" y="37432"/>
                    <a:pt x="40657" y="37361"/>
                    <a:pt x="40349" y="37361"/>
                  </a:cubicBezTo>
                  <a:cubicBezTo>
                    <a:pt x="40278" y="37574"/>
                    <a:pt x="40302" y="37788"/>
                    <a:pt x="40420" y="37977"/>
                  </a:cubicBezTo>
                  <a:cubicBezTo>
                    <a:pt x="40634" y="38452"/>
                    <a:pt x="40776" y="38974"/>
                    <a:pt x="40847" y="39496"/>
                  </a:cubicBezTo>
                  <a:cubicBezTo>
                    <a:pt x="40871" y="39638"/>
                    <a:pt x="40895" y="39780"/>
                    <a:pt x="40942" y="39923"/>
                  </a:cubicBezTo>
                  <a:cubicBezTo>
                    <a:pt x="41250" y="40776"/>
                    <a:pt x="41535" y="41654"/>
                    <a:pt x="41796" y="42508"/>
                  </a:cubicBezTo>
                  <a:cubicBezTo>
                    <a:pt x="42033" y="43243"/>
                    <a:pt x="42342" y="43955"/>
                    <a:pt x="42674" y="44643"/>
                  </a:cubicBezTo>
                  <a:cubicBezTo>
                    <a:pt x="43219" y="45758"/>
                    <a:pt x="43599" y="46944"/>
                    <a:pt x="43836" y="48201"/>
                  </a:cubicBezTo>
                  <a:cubicBezTo>
                    <a:pt x="43955" y="48699"/>
                    <a:pt x="44026" y="49221"/>
                    <a:pt x="44050" y="49767"/>
                  </a:cubicBezTo>
                  <a:cubicBezTo>
                    <a:pt x="44026" y="49862"/>
                    <a:pt x="44050" y="49956"/>
                    <a:pt x="44097" y="50051"/>
                  </a:cubicBezTo>
                  <a:cubicBezTo>
                    <a:pt x="44358" y="50526"/>
                    <a:pt x="44287" y="51048"/>
                    <a:pt x="44287" y="51546"/>
                  </a:cubicBezTo>
                  <a:cubicBezTo>
                    <a:pt x="44310" y="51925"/>
                    <a:pt x="44050" y="52281"/>
                    <a:pt x="43694" y="52352"/>
                  </a:cubicBezTo>
                  <a:cubicBezTo>
                    <a:pt x="43575" y="52376"/>
                    <a:pt x="43457" y="52423"/>
                    <a:pt x="43314" y="52495"/>
                  </a:cubicBezTo>
                  <a:cubicBezTo>
                    <a:pt x="43290" y="52613"/>
                    <a:pt x="43290" y="52732"/>
                    <a:pt x="43314" y="52850"/>
                  </a:cubicBezTo>
                  <a:cubicBezTo>
                    <a:pt x="43457" y="53728"/>
                    <a:pt x="43670" y="54606"/>
                    <a:pt x="44002" y="55436"/>
                  </a:cubicBezTo>
                  <a:cubicBezTo>
                    <a:pt x="44216" y="55982"/>
                    <a:pt x="44310" y="56575"/>
                    <a:pt x="44310" y="57168"/>
                  </a:cubicBezTo>
                  <a:lnTo>
                    <a:pt x="44310" y="58947"/>
                  </a:lnTo>
                  <a:cubicBezTo>
                    <a:pt x="44310" y="59540"/>
                    <a:pt x="44026" y="60085"/>
                    <a:pt x="43528" y="60394"/>
                  </a:cubicBezTo>
                  <a:cubicBezTo>
                    <a:pt x="42911" y="60773"/>
                    <a:pt x="42247" y="61034"/>
                    <a:pt x="41535" y="61176"/>
                  </a:cubicBezTo>
                  <a:cubicBezTo>
                    <a:pt x="41132" y="61271"/>
                    <a:pt x="40752" y="61366"/>
                    <a:pt x="40373" y="61437"/>
                  </a:cubicBezTo>
                  <a:cubicBezTo>
                    <a:pt x="40420" y="62837"/>
                    <a:pt x="40444" y="64189"/>
                    <a:pt x="40491" y="65565"/>
                  </a:cubicBezTo>
                  <a:cubicBezTo>
                    <a:pt x="40847" y="65683"/>
                    <a:pt x="41227" y="65707"/>
                    <a:pt x="41606" y="65588"/>
                  </a:cubicBezTo>
                  <a:cubicBezTo>
                    <a:pt x="42247" y="65494"/>
                    <a:pt x="42887" y="65351"/>
                    <a:pt x="43528" y="65185"/>
                  </a:cubicBezTo>
                  <a:cubicBezTo>
                    <a:pt x="44310" y="64972"/>
                    <a:pt x="45141" y="64877"/>
                    <a:pt x="45971" y="64877"/>
                  </a:cubicBezTo>
                  <a:lnTo>
                    <a:pt x="47181" y="64877"/>
                  </a:lnTo>
                  <a:cubicBezTo>
                    <a:pt x="47347" y="64877"/>
                    <a:pt x="47513" y="64901"/>
                    <a:pt x="47679" y="64924"/>
                  </a:cubicBezTo>
                  <a:cubicBezTo>
                    <a:pt x="48058" y="64972"/>
                    <a:pt x="48343" y="65304"/>
                    <a:pt x="48343" y="65660"/>
                  </a:cubicBezTo>
                  <a:cubicBezTo>
                    <a:pt x="48367" y="65992"/>
                    <a:pt x="48296" y="66300"/>
                    <a:pt x="48106" y="66561"/>
                  </a:cubicBezTo>
                  <a:cubicBezTo>
                    <a:pt x="47845" y="66941"/>
                    <a:pt x="47513" y="67273"/>
                    <a:pt x="47110" y="67510"/>
                  </a:cubicBezTo>
                  <a:cubicBezTo>
                    <a:pt x="46517" y="67866"/>
                    <a:pt x="45876" y="68127"/>
                    <a:pt x="45212" y="68222"/>
                  </a:cubicBezTo>
                  <a:cubicBezTo>
                    <a:pt x="44358" y="68411"/>
                    <a:pt x="43504" y="68506"/>
                    <a:pt x="42626" y="68530"/>
                  </a:cubicBezTo>
                  <a:cubicBezTo>
                    <a:pt x="42294" y="68530"/>
                    <a:pt x="41962" y="68459"/>
                    <a:pt x="41630" y="68340"/>
                  </a:cubicBezTo>
                  <a:cubicBezTo>
                    <a:pt x="41132" y="68103"/>
                    <a:pt x="40634" y="67889"/>
                    <a:pt x="40136" y="67652"/>
                  </a:cubicBezTo>
                  <a:cubicBezTo>
                    <a:pt x="39661" y="67439"/>
                    <a:pt x="39353" y="66941"/>
                    <a:pt x="39400" y="66419"/>
                  </a:cubicBezTo>
                  <a:cubicBezTo>
                    <a:pt x="39448" y="64948"/>
                    <a:pt x="39448" y="63454"/>
                    <a:pt x="39471" y="61983"/>
                  </a:cubicBezTo>
                  <a:cubicBezTo>
                    <a:pt x="39471" y="61793"/>
                    <a:pt x="39543" y="61603"/>
                    <a:pt x="39305" y="61414"/>
                  </a:cubicBezTo>
                  <a:cubicBezTo>
                    <a:pt x="39139" y="61414"/>
                    <a:pt x="38950" y="61390"/>
                    <a:pt x="38736" y="61390"/>
                  </a:cubicBezTo>
                  <a:lnTo>
                    <a:pt x="36506" y="61390"/>
                  </a:lnTo>
                  <a:cubicBezTo>
                    <a:pt x="36340" y="61414"/>
                    <a:pt x="36174" y="61390"/>
                    <a:pt x="35984" y="61390"/>
                  </a:cubicBezTo>
                  <a:cubicBezTo>
                    <a:pt x="35652" y="61342"/>
                    <a:pt x="35344" y="61129"/>
                    <a:pt x="35202" y="60821"/>
                  </a:cubicBezTo>
                  <a:cubicBezTo>
                    <a:pt x="34941" y="60299"/>
                    <a:pt x="34798" y="59706"/>
                    <a:pt x="34775" y="59113"/>
                  </a:cubicBezTo>
                  <a:lnTo>
                    <a:pt x="34775" y="57950"/>
                  </a:lnTo>
                  <a:cubicBezTo>
                    <a:pt x="34727" y="57903"/>
                    <a:pt x="34704" y="57879"/>
                    <a:pt x="34680" y="57879"/>
                  </a:cubicBezTo>
                  <a:cubicBezTo>
                    <a:pt x="34680" y="57855"/>
                    <a:pt x="34656" y="57855"/>
                    <a:pt x="34632" y="57855"/>
                  </a:cubicBezTo>
                  <a:lnTo>
                    <a:pt x="30315" y="57855"/>
                  </a:lnTo>
                  <a:cubicBezTo>
                    <a:pt x="30244" y="57855"/>
                    <a:pt x="30173" y="57879"/>
                    <a:pt x="30102" y="57903"/>
                  </a:cubicBezTo>
                  <a:cubicBezTo>
                    <a:pt x="29912" y="58259"/>
                    <a:pt x="29793" y="58662"/>
                    <a:pt x="29770" y="59089"/>
                  </a:cubicBezTo>
                  <a:cubicBezTo>
                    <a:pt x="29770" y="59113"/>
                    <a:pt x="29770" y="59136"/>
                    <a:pt x="29770" y="59160"/>
                  </a:cubicBezTo>
                  <a:cubicBezTo>
                    <a:pt x="29580" y="59801"/>
                    <a:pt x="29509" y="60489"/>
                    <a:pt x="29532" y="61153"/>
                  </a:cubicBezTo>
                  <a:cubicBezTo>
                    <a:pt x="29509" y="61580"/>
                    <a:pt x="29153" y="61888"/>
                    <a:pt x="28726" y="61912"/>
                  </a:cubicBezTo>
                  <a:lnTo>
                    <a:pt x="28228" y="61912"/>
                  </a:lnTo>
                  <a:lnTo>
                    <a:pt x="27516" y="61912"/>
                  </a:lnTo>
                  <a:cubicBezTo>
                    <a:pt x="27421" y="62291"/>
                    <a:pt x="27326" y="62671"/>
                    <a:pt x="27255" y="63027"/>
                  </a:cubicBezTo>
                  <a:cubicBezTo>
                    <a:pt x="27113" y="63738"/>
                    <a:pt x="26947" y="64450"/>
                    <a:pt x="26852" y="65162"/>
                  </a:cubicBezTo>
                  <a:cubicBezTo>
                    <a:pt x="26757" y="65873"/>
                    <a:pt x="26781" y="66537"/>
                    <a:pt x="26757" y="67249"/>
                  </a:cubicBezTo>
                  <a:cubicBezTo>
                    <a:pt x="26757" y="67344"/>
                    <a:pt x="26781" y="67439"/>
                    <a:pt x="26828" y="67534"/>
                  </a:cubicBezTo>
                  <a:cubicBezTo>
                    <a:pt x="26971" y="67818"/>
                    <a:pt x="26828" y="68150"/>
                    <a:pt x="26544" y="68269"/>
                  </a:cubicBezTo>
                  <a:cubicBezTo>
                    <a:pt x="26235" y="68364"/>
                    <a:pt x="25927" y="68530"/>
                    <a:pt x="25690" y="68743"/>
                  </a:cubicBezTo>
                  <a:cubicBezTo>
                    <a:pt x="25618" y="69336"/>
                    <a:pt x="25286" y="69597"/>
                    <a:pt x="24670" y="69574"/>
                  </a:cubicBezTo>
                  <a:cubicBezTo>
                    <a:pt x="24290" y="69597"/>
                    <a:pt x="23934" y="69645"/>
                    <a:pt x="23602" y="69716"/>
                  </a:cubicBezTo>
                  <a:cubicBezTo>
                    <a:pt x="22487" y="69858"/>
                    <a:pt x="21349" y="69835"/>
                    <a:pt x="20234" y="69692"/>
                  </a:cubicBezTo>
                  <a:cubicBezTo>
                    <a:pt x="19973" y="69645"/>
                    <a:pt x="19712" y="69574"/>
                    <a:pt x="19451" y="69455"/>
                  </a:cubicBezTo>
                  <a:cubicBezTo>
                    <a:pt x="18811" y="69170"/>
                    <a:pt x="18573" y="68364"/>
                    <a:pt x="19000" y="67795"/>
                  </a:cubicBezTo>
                  <a:cubicBezTo>
                    <a:pt x="19261" y="67391"/>
                    <a:pt x="19593" y="67012"/>
                    <a:pt x="19997" y="66727"/>
                  </a:cubicBezTo>
                  <a:cubicBezTo>
                    <a:pt x="20163" y="66585"/>
                    <a:pt x="20352" y="66442"/>
                    <a:pt x="20519" y="66276"/>
                  </a:cubicBezTo>
                  <a:cubicBezTo>
                    <a:pt x="20756" y="66015"/>
                    <a:pt x="21064" y="65873"/>
                    <a:pt x="21420" y="65873"/>
                  </a:cubicBezTo>
                  <a:cubicBezTo>
                    <a:pt x="22298" y="65778"/>
                    <a:pt x="23199" y="65897"/>
                    <a:pt x="24053" y="66158"/>
                  </a:cubicBezTo>
                  <a:cubicBezTo>
                    <a:pt x="24551" y="66348"/>
                    <a:pt x="25049" y="66466"/>
                    <a:pt x="25571" y="66608"/>
                  </a:cubicBezTo>
                  <a:cubicBezTo>
                    <a:pt x="25595" y="66514"/>
                    <a:pt x="25618" y="66442"/>
                    <a:pt x="25642" y="66348"/>
                  </a:cubicBezTo>
                  <a:cubicBezTo>
                    <a:pt x="25690" y="65090"/>
                    <a:pt x="25903" y="63857"/>
                    <a:pt x="26283" y="62671"/>
                  </a:cubicBezTo>
                  <a:cubicBezTo>
                    <a:pt x="26378" y="62386"/>
                    <a:pt x="26425" y="62078"/>
                    <a:pt x="26425" y="61769"/>
                  </a:cubicBezTo>
                  <a:cubicBezTo>
                    <a:pt x="26283" y="61746"/>
                    <a:pt x="26140" y="61698"/>
                    <a:pt x="25998" y="61675"/>
                  </a:cubicBezTo>
                  <a:cubicBezTo>
                    <a:pt x="25690" y="61651"/>
                    <a:pt x="25381" y="61580"/>
                    <a:pt x="25073" y="61509"/>
                  </a:cubicBezTo>
                  <a:cubicBezTo>
                    <a:pt x="24527" y="61295"/>
                    <a:pt x="23934" y="61153"/>
                    <a:pt x="23365" y="61034"/>
                  </a:cubicBezTo>
                  <a:cubicBezTo>
                    <a:pt x="22914" y="60939"/>
                    <a:pt x="22464" y="60797"/>
                    <a:pt x="22013" y="60678"/>
                  </a:cubicBezTo>
                  <a:cubicBezTo>
                    <a:pt x="21254" y="60512"/>
                    <a:pt x="20851" y="59706"/>
                    <a:pt x="21112" y="58994"/>
                  </a:cubicBezTo>
                  <a:cubicBezTo>
                    <a:pt x="21159" y="58899"/>
                    <a:pt x="21183" y="58781"/>
                    <a:pt x="21230" y="58686"/>
                  </a:cubicBezTo>
                  <a:cubicBezTo>
                    <a:pt x="21467" y="58259"/>
                    <a:pt x="21705" y="57784"/>
                    <a:pt x="21965" y="57357"/>
                  </a:cubicBezTo>
                  <a:cubicBezTo>
                    <a:pt x="22179" y="56978"/>
                    <a:pt x="22392" y="56575"/>
                    <a:pt x="22535" y="56171"/>
                  </a:cubicBezTo>
                  <a:cubicBezTo>
                    <a:pt x="22677" y="55744"/>
                    <a:pt x="22891" y="55365"/>
                    <a:pt x="23057" y="54962"/>
                  </a:cubicBezTo>
                  <a:cubicBezTo>
                    <a:pt x="23199" y="54772"/>
                    <a:pt x="23246" y="54535"/>
                    <a:pt x="23223" y="54321"/>
                  </a:cubicBezTo>
                  <a:lnTo>
                    <a:pt x="22535" y="54321"/>
                  </a:lnTo>
                  <a:cubicBezTo>
                    <a:pt x="22392" y="54321"/>
                    <a:pt x="22250" y="54321"/>
                    <a:pt x="22084" y="54321"/>
                  </a:cubicBezTo>
                  <a:cubicBezTo>
                    <a:pt x="21396" y="54155"/>
                    <a:pt x="21278" y="53870"/>
                    <a:pt x="21396" y="53277"/>
                  </a:cubicBezTo>
                  <a:cubicBezTo>
                    <a:pt x="21799" y="51451"/>
                    <a:pt x="22345" y="49672"/>
                    <a:pt x="23057" y="47940"/>
                  </a:cubicBezTo>
                  <a:cubicBezTo>
                    <a:pt x="23318" y="47276"/>
                    <a:pt x="23484" y="46588"/>
                    <a:pt x="23697" y="45876"/>
                  </a:cubicBezTo>
                  <a:cubicBezTo>
                    <a:pt x="23887" y="45189"/>
                    <a:pt x="24100" y="44453"/>
                    <a:pt x="24290" y="43742"/>
                  </a:cubicBezTo>
                  <a:cubicBezTo>
                    <a:pt x="24504" y="42864"/>
                    <a:pt x="24693" y="41963"/>
                    <a:pt x="24931" y="41037"/>
                  </a:cubicBezTo>
                  <a:cubicBezTo>
                    <a:pt x="24598" y="41061"/>
                    <a:pt x="24338" y="41085"/>
                    <a:pt x="24053" y="41085"/>
                  </a:cubicBezTo>
                  <a:cubicBezTo>
                    <a:pt x="23341" y="41085"/>
                    <a:pt x="22606" y="41132"/>
                    <a:pt x="21894" y="41085"/>
                  </a:cubicBezTo>
                  <a:cubicBezTo>
                    <a:pt x="20685" y="41014"/>
                    <a:pt x="19499" y="40800"/>
                    <a:pt x="18336" y="40421"/>
                  </a:cubicBezTo>
                  <a:cubicBezTo>
                    <a:pt x="16510" y="39780"/>
                    <a:pt x="14778" y="38950"/>
                    <a:pt x="13118" y="37954"/>
                  </a:cubicBezTo>
                  <a:cubicBezTo>
                    <a:pt x="12453" y="37550"/>
                    <a:pt x="11789" y="37147"/>
                    <a:pt x="11125" y="36696"/>
                  </a:cubicBezTo>
                  <a:cubicBezTo>
                    <a:pt x="10793" y="36459"/>
                    <a:pt x="10461" y="36175"/>
                    <a:pt x="10129" y="35914"/>
                  </a:cubicBezTo>
                  <a:cubicBezTo>
                    <a:pt x="9702" y="35558"/>
                    <a:pt x="9251" y="35178"/>
                    <a:pt x="8777" y="34870"/>
                  </a:cubicBezTo>
                  <a:cubicBezTo>
                    <a:pt x="7425" y="33850"/>
                    <a:pt x="6167" y="32735"/>
                    <a:pt x="4958" y="31525"/>
                  </a:cubicBezTo>
                  <a:cubicBezTo>
                    <a:pt x="4270" y="30837"/>
                    <a:pt x="3606" y="30126"/>
                    <a:pt x="2918" y="29438"/>
                  </a:cubicBezTo>
                  <a:cubicBezTo>
                    <a:pt x="2396" y="28892"/>
                    <a:pt x="1969" y="28252"/>
                    <a:pt x="1660" y="27540"/>
                  </a:cubicBezTo>
                  <a:cubicBezTo>
                    <a:pt x="1589" y="27398"/>
                    <a:pt x="1518" y="27232"/>
                    <a:pt x="1447" y="27090"/>
                  </a:cubicBezTo>
                  <a:cubicBezTo>
                    <a:pt x="1352" y="26805"/>
                    <a:pt x="1162" y="26568"/>
                    <a:pt x="925" y="26425"/>
                  </a:cubicBezTo>
                  <a:cubicBezTo>
                    <a:pt x="712" y="26307"/>
                    <a:pt x="569" y="26093"/>
                    <a:pt x="522" y="25880"/>
                  </a:cubicBezTo>
                  <a:cubicBezTo>
                    <a:pt x="451" y="25619"/>
                    <a:pt x="356" y="25382"/>
                    <a:pt x="308" y="25144"/>
                  </a:cubicBezTo>
                  <a:cubicBezTo>
                    <a:pt x="237" y="24884"/>
                    <a:pt x="166" y="24551"/>
                    <a:pt x="95" y="24290"/>
                  </a:cubicBezTo>
                  <a:cubicBezTo>
                    <a:pt x="0" y="24030"/>
                    <a:pt x="0" y="23769"/>
                    <a:pt x="47" y="23531"/>
                  </a:cubicBezTo>
                  <a:cubicBezTo>
                    <a:pt x="71" y="23270"/>
                    <a:pt x="308" y="23057"/>
                    <a:pt x="569" y="23057"/>
                  </a:cubicBezTo>
                  <a:cubicBezTo>
                    <a:pt x="807" y="23057"/>
                    <a:pt x="973" y="23223"/>
                    <a:pt x="1020" y="23508"/>
                  </a:cubicBezTo>
                  <a:cubicBezTo>
                    <a:pt x="1139" y="23982"/>
                    <a:pt x="1257" y="24457"/>
                    <a:pt x="1352" y="24931"/>
                  </a:cubicBezTo>
                  <a:cubicBezTo>
                    <a:pt x="1400" y="25050"/>
                    <a:pt x="1423" y="25168"/>
                    <a:pt x="1471" y="25287"/>
                  </a:cubicBezTo>
                  <a:cubicBezTo>
                    <a:pt x="1471" y="25334"/>
                    <a:pt x="1542" y="25358"/>
                    <a:pt x="1589" y="25382"/>
                  </a:cubicBezTo>
                  <a:cubicBezTo>
                    <a:pt x="1779" y="25192"/>
                    <a:pt x="1945" y="24955"/>
                    <a:pt x="1993" y="24694"/>
                  </a:cubicBezTo>
                  <a:cubicBezTo>
                    <a:pt x="2135" y="24409"/>
                    <a:pt x="2277" y="24124"/>
                    <a:pt x="2420" y="23840"/>
                  </a:cubicBezTo>
                  <a:cubicBezTo>
                    <a:pt x="2514" y="23650"/>
                    <a:pt x="2752" y="23555"/>
                    <a:pt x="2965" y="23626"/>
                  </a:cubicBezTo>
                  <a:cubicBezTo>
                    <a:pt x="3179" y="23697"/>
                    <a:pt x="3297" y="23911"/>
                    <a:pt x="3273" y="24124"/>
                  </a:cubicBezTo>
                  <a:cubicBezTo>
                    <a:pt x="3250" y="24314"/>
                    <a:pt x="3226" y="24504"/>
                    <a:pt x="3155" y="24670"/>
                  </a:cubicBezTo>
                  <a:cubicBezTo>
                    <a:pt x="3107" y="24884"/>
                    <a:pt x="3013" y="25073"/>
                    <a:pt x="2894" y="25382"/>
                  </a:cubicBezTo>
                  <a:cubicBezTo>
                    <a:pt x="3226" y="25192"/>
                    <a:pt x="3558" y="24955"/>
                    <a:pt x="3843" y="24694"/>
                  </a:cubicBezTo>
                  <a:cubicBezTo>
                    <a:pt x="4033" y="24528"/>
                    <a:pt x="4222" y="24338"/>
                    <a:pt x="4412" y="24172"/>
                  </a:cubicBezTo>
                  <a:cubicBezTo>
                    <a:pt x="4673" y="23982"/>
                    <a:pt x="4886" y="23958"/>
                    <a:pt x="5053" y="24101"/>
                  </a:cubicBezTo>
                  <a:cubicBezTo>
                    <a:pt x="5242" y="24290"/>
                    <a:pt x="5266" y="24575"/>
                    <a:pt x="5100" y="24789"/>
                  </a:cubicBezTo>
                  <a:cubicBezTo>
                    <a:pt x="4839" y="25216"/>
                    <a:pt x="4507" y="25571"/>
                    <a:pt x="4127" y="25856"/>
                  </a:cubicBezTo>
                  <a:cubicBezTo>
                    <a:pt x="3938" y="25975"/>
                    <a:pt x="3772" y="26117"/>
                    <a:pt x="3606" y="26259"/>
                  </a:cubicBezTo>
                  <a:cubicBezTo>
                    <a:pt x="3321" y="26497"/>
                    <a:pt x="3084" y="26805"/>
                    <a:pt x="2633" y="26829"/>
                  </a:cubicBezTo>
                  <a:cubicBezTo>
                    <a:pt x="2704" y="27018"/>
                    <a:pt x="2752" y="27161"/>
                    <a:pt x="2823" y="27279"/>
                  </a:cubicBezTo>
                  <a:cubicBezTo>
                    <a:pt x="3155" y="27943"/>
                    <a:pt x="3582" y="28513"/>
                    <a:pt x="4080" y="29035"/>
                  </a:cubicBezTo>
                  <a:cubicBezTo>
                    <a:pt x="5432" y="30410"/>
                    <a:pt x="6832" y="31739"/>
                    <a:pt x="8279" y="33020"/>
                  </a:cubicBezTo>
                  <a:cubicBezTo>
                    <a:pt x="8397" y="33115"/>
                    <a:pt x="8539" y="33210"/>
                    <a:pt x="8682" y="33328"/>
                  </a:cubicBezTo>
                  <a:cubicBezTo>
                    <a:pt x="9465" y="33921"/>
                    <a:pt x="10295" y="34514"/>
                    <a:pt x="11054" y="35131"/>
                  </a:cubicBezTo>
                  <a:cubicBezTo>
                    <a:pt x="11908" y="35819"/>
                    <a:pt x="12833" y="36436"/>
                    <a:pt x="13782" y="36981"/>
                  </a:cubicBezTo>
                  <a:cubicBezTo>
                    <a:pt x="14707" y="37550"/>
                    <a:pt x="15656" y="38072"/>
                    <a:pt x="16652" y="38499"/>
                  </a:cubicBezTo>
                  <a:cubicBezTo>
                    <a:pt x="17672" y="38997"/>
                    <a:pt x="18763" y="39377"/>
                    <a:pt x="19878" y="39638"/>
                  </a:cubicBezTo>
                  <a:cubicBezTo>
                    <a:pt x="20685" y="39804"/>
                    <a:pt x="21515" y="39899"/>
                    <a:pt x="22321" y="39946"/>
                  </a:cubicBezTo>
                  <a:cubicBezTo>
                    <a:pt x="22867" y="39994"/>
                    <a:pt x="23436" y="39946"/>
                    <a:pt x="23982" y="39946"/>
                  </a:cubicBezTo>
                  <a:cubicBezTo>
                    <a:pt x="24598" y="39970"/>
                    <a:pt x="24883" y="39543"/>
                    <a:pt x="25215" y="39116"/>
                  </a:cubicBezTo>
                  <a:cubicBezTo>
                    <a:pt x="25097" y="39045"/>
                    <a:pt x="25049" y="38997"/>
                    <a:pt x="25002" y="38974"/>
                  </a:cubicBezTo>
                  <a:cubicBezTo>
                    <a:pt x="24005" y="38689"/>
                    <a:pt x="23033" y="38333"/>
                    <a:pt x="22084" y="37930"/>
                  </a:cubicBezTo>
                  <a:cubicBezTo>
                    <a:pt x="21017" y="37503"/>
                    <a:pt x="19973" y="37052"/>
                    <a:pt x="18905" y="36602"/>
                  </a:cubicBezTo>
                  <a:cubicBezTo>
                    <a:pt x="18099" y="36293"/>
                    <a:pt x="17340" y="35866"/>
                    <a:pt x="16628" y="35344"/>
                  </a:cubicBezTo>
                  <a:cubicBezTo>
                    <a:pt x="15822" y="34751"/>
                    <a:pt x="14968" y="34182"/>
                    <a:pt x="14304" y="33399"/>
                  </a:cubicBezTo>
                  <a:cubicBezTo>
                    <a:pt x="13426" y="32403"/>
                    <a:pt x="12833" y="31193"/>
                    <a:pt x="12572" y="29912"/>
                  </a:cubicBezTo>
                  <a:cubicBezTo>
                    <a:pt x="12477" y="29201"/>
                    <a:pt x="12430" y="28489"/>
                    <a:pt x="12406" y="27754"/>
                  </a:cubicBezTo>
                  <a:cubicBezTo>
                    <a:pt x="12406" y="27374"/>
                    <a:pt x="12406" y="26995"/>
                    <a:pt x="12406" y="26615"/>
                  </a:cubicBezTo>
                  <a:cubicBezTo>
                    <a:pt x="12121" y="26497"/>
                    <a:pt x="11813" y="26378"/>
                    <a:pt x="11552" y="26307"/>
                  </a:cubicBezTo>
                  <a:cubicBezTo>
                    <a:pt x="11006" y="26164"/>
                    <a:pt x="10461" y="25927"/>
                    <a:pt x="9963" y="25643"/>
                  </a:cubicBezTo>
                  <a:cubicBezTo>
                    <a:pt x="9441" y="25382"/>
                    <a:pt x="9014" y="24931"/>
                    <a:pt x="8777" y="24385"/>
                  </a:cubicBezTo>
                  <a:cubicBezTo>
                    <a:pt x="8682" y="24101"/>
                    <a:pt x="8634" y="23816"/>
                    <a:pt x="8634" y="23508"/>
                  </a:cubicBezTo>
                  <a:cubicBezTo>
                    <a:pt x="8587" y="22772"/>
                    <a:pt x="8753" y="22013"/>
                    <a:pt x="9133" y="21373"/>
                  </a:cubicBezTo>
                  <a:cubicBezTo>
                    <a:pt x="9251" y="21112"/>
                    <a:pt x="9393" y="20851"/>
                    <a:pt x="9583" y="20614"/>
                  </a:cubicBezTo>
                  <a:cubicBezTo>
                    <a:pt x="10105" y="19926"/>
                    <a:pt x="11054" y="19736"/>
                    <a:pt x="11813" y="20187"/>
                  </a:cubicBezTo>
                  <a:cubicBezTo>
                    <a:pt x="12169" y="20400"/>
                    <a:pt x="12525" y="20637"/>
                    <a:pt x="12857" y="20898"/>
                  </a:cubicBezTo>
                  <a:cubicBezTo>
                    <a:pt x="12904" y="20946"/>
                    <a:pt x="12952" y="20970"/>
                    <a:pt x="13023" y="21017"/>
                  </a:cubicBezTo>
                  <a:cubicBezTo>
                    <a:pt x="13260" y="20305"/>
                    <a:pt x="13473" y="19594"/>
                    <a:pt x="13734" y="18930"/>
                  </a:cubicBezTo>
                  <a:cubicBezTo>
                    <a:pt x="13995" y="18242"/>
                    <a:pt x="14327" y="17601"/>
                    <a:pt x="14683" y="16984"/>
                  </a:cubicBezTo>
                  <a:cubicBezTo>
                    <a:pt x="15063" y="16344"/>
                    <a:pt x="15513" y="15751"/>
                    <a:pt x="16012" y="15205"/>
                  </a:cubicBezTo>
                  <a:cubicBezTo>
                    <a:pt x="15940" y="15182"/>
                    <a:pt x="15917" y="15158"/>
                    <a:pt x="15917" y="15182"/>
                  </a:cubicBezTo>
                  <a:cubicBezTo>
                    <a:pt x="15086" y="15348"/>
                    <a:pt x="14232" y="15419"/>
                    <a:pt x="13379" y="15419"/>
                  </a:cubicBezTo>
                  <a:cubicBezTo>
                    <a:pt x="12999" y="15466"/>
                    <a:pt x="12619" y="15253"/>
                    <a:pt x="12477" y="14897"/>
                  </a:cubicBezTo>
                  <a:cubicBezTo>
                    <a:pt x="12359" y="14707"/>
                    <a:pt x="12359" y="14470"/>
                    <a:pt x="12477" y="14304"/>
                  </a:cubicBezTo>
                  <a:cubicBezTo>
                    <a:pt x="12643" y="13996"/>
                    <a:pt x="12857" y="13711"/>
                    <a:pt x="13094" y="13426"/>
                  </a:cubicBezTo>
                  <a:cubicBezTo>
                    <a:pt x="13711" y="12786"/>
                    <a:pt x="14375" y="12193"/>
                    <a:pt x="15110" y="11671"/>
                  </a:cubicBezTo>
                  <a:cubicBezTo>
                    <a:pt x="16178" y="10841"/>
                    <a:pt x="17245" y="10011"/>
                    <a:pt x="18336" y="9204"/>
                  </a:cubicBezTo>
                  <a:cubicBezTo>
                    <a:pt x="18882" y="8801"/>
                    <a:pt x="19451" y="8421"/>
                    <a:pt x="19997" y="8042"/>
                  </a:cubicBezTo>
                  <a:cubicBezTo>
                    <a:pt x="20258" y="7899"/>
                    <a:pt x="20542" y="7781"/>
                    <a:pt x="20803" y="7662"/>
                  </a:cubicBezTo>
                  <a:lnTo>
                    <a:pt x="21230" y="7449"/>
                  </a:lnTo>
                  <a:cubicBezTo>
                    <a:pt x="21183" y="7283"/>
                    <a:pt x="21017" y="7140"/>
                    <a:pt x="20851" y="7093"/>
                  </a:cubicBezTo>
                  <a:cubicBezTo>
                    <a:pt x="20637" y="6998"/>
                    <a:pt x="20447" y="6832"/>
                    <a:pt x="20352" y="6642"/>
                  </a:cubicBezTo>
                  <a:cubicBezTo>
                    <a:pt x="20068" y="6191"/>
                    <a:pt x="19831" y="5717"/>
                    <a:pt x="19522" y="5266"/>
                  </a:cubicBezTo>
                  <a:cubicBezTo>
                    <a:pt x="19261" y="4816"/>
                    <a:pt x="19190" y="4294"/>
                    <a:pt x="19332" y="3796"/>
                  </a:cubicBezTo>
                  <a:cubicBezTo>
                    <a:pt x="19380" y="3464"/>
                    <a:pt x="19688" y="3298"/>
                    <a:pt x="19997" y="3179"/>
                  </a:cubicBezTo>
                  <a:cubicBezTo>
                    <a:pt x="20044" y="3155"/>
                    <a:pt x="20092" y="3155"/>
                    <a:pt x="20139" y="3179"/>
                  </a:cubicBezTo>
                  <a:cubicBezTo>
                    <a:pt x="21349" y="3179"/>
                    <a:pt x="22582" y="3037"/>
                    <a:pt x="23792" y="3298"/>
                  </a:cubicBezTo>
                  <a:cubicBezTo>
                    <a:pt x="24195" y="3345"/>
                    <a:pt x="24575" y="3535"/>
                    <a:pt x="24859" y="3819"/>
                  </a:cubicBezTo>
                  <a:cubicBezTo>
                    <a:pt x="25120" y="4080"/>
                    <a:pt x="25452" y="4246"/>
                    <a:pt x="25785" y="4341"/>
                  </a:cubicBezTo>
                  <a:cubicBezTo>
                    <a:pt x="25856" y="4294"/>
                    <a:pt x="25927" y="4270"/>
                    <a:pt x="25951" y="4223"/>
                  </a:cubicBezTo>
                  <a:cubicBezTo>
                    <a:pt x="26235" y="3558"/>
                    <a:pt x="26710" y="2989"/>
                    <a:pt x="26923" y="2301"/>
                  </a:cubicBezTo>
                  <a:cubicBezTo>
                    <a:pt x="26971" y="2183"/>
                    <a:pt x="27042" y="2064"/>
                    <a:pt x="27113" y="1969"/>
                  </a:cubicBezTo>
                  <a:cubicBezTo>
                    <a:pt x="27492" y="1590"/>
                    <a:pt x="27848" y="1210"/>
                    <a:pt x="28251" y="854"/>
                  </a:cubicBezTo>
                  <a:cubicBezTo>
                    <a:pt x="28868" y="166"/>
                    <a:pt x="29936" y="119"/>
                    <a:pt x="30624" y="759"/>
                  </a:cubicBezTo>
                  <a:cubicBezTo>
                    <a:pt x="30979" y="1044"/>
                    <a:pt x="31288" y="1400"/>
                    <a:pt x="31572" y="1756"/>
                  </a:cubicBezTo>
                  <a:cubicBezTo>
                    <a:pt x="31810" y="2064"/>
                    <a:pt x="32023" y="2420"/>
                    <a:pt x="32237" y="2752"/>
                  </a:cubicBezTo>
                  <a:cubicBezTo>
                    <a:pt x="32284" y="2823"/>
                    <a:pt x="32308" y="2871"/>
                    <a:pt x="32355" y="2918"/>
                  </a:cubicBezTo>
                  <a:cubicBezTo>
                    <a:pt x="32498" y="3155"/>
                    <a:pt x="32830" y="3155"/>
                    <a:pt x="32996" y="2942"/>
                  </a:cubicBezTo>
                  <a:cubicBezTo>
                    <a:pt x="33257" y="2705"/>
                    <a:pt x="33518" y="2444"/>
                    <a:pt x="33778" y="2183"/>
                  </a:cubicBezTo>
                  <a:cubicBezTo>
                    <a:pt x="34300" y="1661"/>
                    <a:pt x="34870" y="1186"/>
                    <a:pt x="35463" y="736"/>
                  </a:cubicBezTo>
                  <a:cubicBezTo>
                    <a:pt x="35558" y="665"/>
                    <a:pt x="35676" y="617"/>
                    <a:pt x="35795" y="570"/>
                  </a:cubicBezTo>
                  <a:cubicBezTo>
                    <a:pt x="36127" y="451"/>
                    <a:pt x="36459" y="309"/>
                    <a:pt x="36815" y="190"/>
                  </a:cubicBezTo>
                  <a:cubicBezTo>
                    <a:pt x="37313" y="0"/>
                    <a:pt x="37858" y="0"/>
                    <a:pt x="38357" y="166"/>
                  </a:cubicBezTo>
                  <a:cubicBezTo>
                    <a:pt x="38736" y="285"/>
                    <a:pt x="39044" y="570"/>
                    <a:pt x="39187" y="925"/>
                  </a:cubicBezTo>
                  <a:cubicBezTo>
                    <a:pt x="39448" y="1400"/>
                    <a:pt x="39637" y="1922"/>
                    <a:pt x="39732" y="2467"/>
                  </a:cubicBezTo>
                  <a:cubicBezTo>
                    <a:pt x="39804" y="2918"/>
                    <a:pt x="39922" y="3369"/>
                    <a:pt x="40041" y="3796"/>
                  </a:cubicBezTo>
                  <a:cubicBezTo>
                    <a:pt x="40302" y="3867"/>
                    <a:pt x="40586" y="3843"/>
                    <a:pt x="40824" y="3772"/>
                  </a:cubicBezTo>
                  <a:cubicBezTo>
                    <a:pt x="41511" y="3630"/>
                    <a:pt x="42199" y="3511"/>
                    <a:pt x="42887" y="3392"/>
                  </a:cubicBezTo>
                  <a:cubicBezTo>
                    <a:pt x="43053" y="3369"/>
                    <a:pt x="43219" y="3369"/>
                    <a:pt x="43385" y="3369"/>
                  </a:cubicBezTo>
                  <a:cubicBezTo>
                    <a:pt x="44002" y="3345"/>
                    <a:pt x="44500" y="3796"/>
                    <a:pt x="44548" y="4389"/>
                  </a:cubicBezTo>
                  <a:cubicBezTo>
                    <a:pt x="44619" y="4887"/>
                    <a:pt x="44571" y="5361"/>
                    <a:pt x="44429" y="5836"/>
                  </a:cubicBezTo>
                  <a:cubicBezTo>
                    <a:pt x="44405" y="5954"/>
                    <a:pt x="44358" y="6073"/>
                    <a:pt x="44334" y="6168"/>
                  </a:cubicBezTo>
                  <a:cubicBezTo>
                    <a:pt x="44453" y="6358"/>
                    <a:pt x="44643" y="6452"/>
                    <a:pt x="44856" y="6429"/>
                  </a:cubicBezTo>
                  <a:lnTo>
                    <a:pt x="45876" y="6429"/>
                  </a:lnTo>
                  <a:cubicBezTo>
                    <a:pt x="46706" y="6452"/>
                    <a:pt x="47560" y="6642"/>
                    <a:pt x="48343" y="6951"/>
                  </a:cubicBezTo>
                  <a:cubicBezTo>
                    <a:pt x="48841" y="7140"/>
                    <a:pt x="49197" y="7591"/>
                    <a:pt x="49316" y="8113"/>
                  </a:cubicBezTo>
                  <a:cubicBezTo>
                    <a:pt x="49553" y="8919"/>
                    <a:pt x="49339" y="9797"/>
                    <a:pt x="48770" y="10414"/>
                  </a:cubicBezTo>
                  <a:cubicBezTo>
                    <a:pt x="48106" y="11315"/>
                    <a:pt x="47110" y="11908"/>
                    <a:pt x="46018" y="12098"/>
                  </a:cubicBezTo>
                  <a:cubicBezTo>
                    <a:pt x="45829" y="12145"/>
                    <a:pt x="45663" y="12169"/>
                    <a:pt x="45473" y="12169"/>
                  </a:cubicBezTo>
                  <a:cubicBezTo>
                    <a:pt x="45330" y="12501"/>
                    <a:pt x="45330" y="12572"/>
                    <a:pt x="45497" y="12691"/>
                  </a:cubicBezTo>
                  <a:cubicBezTo>
                    <a:pt x="46706" y="13426"/>
                    <a:pt x="47442" y="14612"/>
                    <a:pt x="48224" y="15727"/>
                  </a:cubicBezTo>
                  <a:cubicBezTo>
                    <a:pt x="48509" y="16202"/>
                    <a:pt x="48770" y="16700"/>
                    <a:pt x="48983" y="17198"/>
                  </a:cubicBezTo>
                  <a:lnTo>
                    <a:pt x="49292" y="17791"/>
                  </a:lnTo>
                  <a:lnTo>
                    <a:pt x="49577" y="17601"/>
                  </a:lnTo>
                  <a:cubicBezTo>
                    <a:pt x="50478" y="16984"/>
                    <a:pt x="51427" y="17056"/>
                    <a:pt x="52376" y="17435"/>
                  </a:cubicBezTo>
                  <a:cubicBezTo>
                    <a:pt x="53016" y="17720"/>
                    <a:pt x="53348" y="18289"/>
                    <a:pt x="53562" y="18930"/>
                  </a:cubicBezTo>
                  <a:cubicBezTo>
                    <a:pt x="53775" y="19784"/>
                    <a:pt x="53823" y="20661"/>
                    <a:pt x="53680" y="21515"/>
                  </a:cubicBezTo>
                  <a:cubicBezTo>
                    <a:pt x="53656" y="21657"/>
                    <a:pt x="53609" y="21824"/>
                    <a:pt x="53538" y="21942"/>
                  </a:cubicBezTo>
                  <a:cubicBezTo>
                    <a:pt x="52992" y="23152"/>
                    <a:pt x="52067" y="24148"/>
                    <a:pt x="50929" y="24789"/>
                  </a:cubicBezTo>
                  <a:cubicBezTo>
                    <a:pt x="50620" y="24931"/>
                    <a:pt x="50312" y="25050"/>
                    <a:pt x="50003" y="25121"/>
                  </a:cubicBezTo>
                  <a:cubicBezTo>
                    <a:pt x="49932" y="25358"/>
                    <a:pt x="49837" y="25619"/>
                    <a:pt x="49790" y="25880"/>
                  </a:cubicBezTo>
                  <a:cubicBezTo>
                    <a:pt x="49719" y="26236"/>
                    <a:pt x="49600" y="26591"/>
                    <a:pt x="49410" y="26900"/>
                  </a:cubicBezTo>
                  <a:cubicBezTo>
                    <a:pt x="48865" y="27801"/>
                    <a:pt x="48319" y="28703"/>
                    <a:pt x="47774" y="29628"/>
                  </a:cubicBezTo>
                  <a:cubicBezTo>
                    <a:pt x="47513" y="30031"/>
                    <a:pt x="47228" y="30434"/>
                    <a:pt x="46991" y="30861"/>
                  </a:cubicBezTo>
                  <a:cubicBezTo>
                    <a:pt x="46303" y="31952"/>
                    <a:pt x="45473" y="32949"/>
                    <a:pt x="44477" y="33803"/>
                  </a:cubicBezTo>
                  <a:cubicBezTo>
                    <a:pt x="43457" y="34751"/>
                    <a:pt x="42365" y="35605"/>
                    <a:pt x="41179" y="36388"/>
                  </a:cubicBezTo>
                  <a:cubicBezTo>
                    <a:pt x="41156" y="36412"/>
                    <a:pt x="41132" y="36459"/>
                    <a:pt x="41084" y="36483"/>
                  </a:cubicBezTo>
                  <a:cubicBezTo>
                    <a:pt x="41369" y="36649"/>
                    <a:pt x="41677" y="36744"/>
                    <a:pt x="41986" y="36768"/>
                  </a:cubicBezTo>
                  <a:cubicBezTo>
                    <a:pt x="42864" y="36957"/>
                    <a:pt x="43741" y="37076"/>
                    <a:pt x="44619" y="37147"/>
                  </a:cubicBezTo>
                  <a:cubicBezTo>
                    <a:pt x="45686" y="37218"/>
                    <a:pt x="46730" y="37218"/>
                    <a:pt x="47797" y="37218"/>
                  </a:cubicBezTo>
                  <a:cubicBezTo>
                    <a:pt x="48936" y="37171"/>
                    <a:pt x="50075" y="36934"/>
                    <a:pt x="51142" y="36530"/>
                  </a:cubicBezTo>
                  <a:cubicBezTo>
                    <a:pt x="51830" y="36246"/>
                    <a:pt x="52470" y="35890"/>
                    <a:pt x="53087" y="35487"/>
                  </a:cubicBezTo>
                  <a:cubicBezTo>
                    <a:pt x="54060" y="34846"/>
                    <a:pt x="54890" y="34040"/>
                    <a:pt x="55530" y="33115"/>
                  </a:cubicBezTo>
                  <a:cubicBezTo>
                    <a:pt x="56076" y="32356"/>
                    <a:pt x="56669" y="31620"/>
                    <a:pt x="57215" y="30861"/>
                  </a:cubicBezTo>
                  <a:cubicBezTo>
                    <a:pt x="57499" y="30434"/>
                    <a:pt x="57808" y="29983"/>
                    <a:pt x="58092" y="29533"/>
                  </a:cubicBezTo>
                  <a:cubicBezTo>
                    <a:pt x="58780" y="28442"/>
                    <a:pt x="59444" y="27350"/>
                    <a:pt x="60037" y="26188"/>
                  </a:cubicBezTo>
                  <a:cubicBezTo>
                    <a:pt x="60441" y="25453"/>
                    <a:pt x="60583" y="24623"/>
                    <a:pt x="60417" y="23792"/>
                  </a:cubicBezTo>
                  <a:cubicBezTo>
                    <a:pt x="59919" y="23555"/>
                    <a:pt x="59776" y="23010"/>
                    <a:pt x="59468" y="22606"/>
                  </a:cubicBezTo>
                  <a:cubicBezTo>
                    <a:pt x="59444" y="22559"/>
                    <a:pt x="59444" y="22535"/>
                    <a:pt x="59421" y="22488"/>
                  </a:cubicBezTo>
                  <a:cubicBezTo>
                    <a:pt x="59326" y="22298"/>
                    <a:pt x="59349" y="22061"/>
                    <a:pt x="59516" y="21895"/>
                  </a:cubicBezTo>
                  <a:cubicBezTo>
                    <a:pt x="59682" y="21729"/>
                    <a:pt x="59871" y="21776"/>
                    <a:pt x="60109" y="21871"/>
                  </a:cubicBezTo>
                  <a:cubicBezTo>
                    <a:pt x="60369" y="21990"/>
                    <a:pt x="60607" y="22203"/>
                    <a:pt x="60749" y="22464"/>
                  </a:cubicBezTo>
                  <a:cubicBezTo>
                    <a:pt x="60796" y="22654"/>
                    <a:pt x="60986" y="22820"/>
                    <a:pt x="61176" y="22867"/>
                  </a:cubicBezTo>
                  <a:cubicBezTo>
                    <a:pt x="61318" y="22820"/>
                    <a:pt x="61366" y="22654"/>
                    <a:pt x="61295" y="22535"/>
                  </a:cubicBezTo>
                  <a:cubicBezTo>
                    <a:pt x="61152" y="22322"/>
                    <a:pt x="61081" y="22084"/>
                    <a:pt x="61057" y="21824"/>
                  </a:cubicBezTo>
                  <a:cubicBezTo>
                    <a:pt x="61034" y="21586"/>
                    <a:pt x="61176" y="21373"/>
                    <a:pt x="61413" y="21302"/>
                  </a:cubicBezTo>
                  <a:cubicBezTo>
                    <a:pt x="61627" y="21207"/>
                    <a:pt x="61888" y="21325"/>
                    <a:pt x="62006" y="21539"/>
                  </a:cubicBezTo>
                  <a:cubicBezTo>
                    <a:pt x="62267" y="22179"/>
                    <a:pt x="62528" y="22796"/>
                    <a:pt x="62243" y="23508"/>
                  </a:cubicBezTo>
                  <a:cubicBezTo>
                    <a:pt x="62243" y="23531"/>
                    <a:pt x="62243" y="23579"/>
                    <a:pt x="62291" y="23650"/>
                  </a:cubicBezTo>
                  <a:cubicBezTo>
                    <a:pt x="62362" y="23650"/>
                    <a:pt x="62457" y="23626"/>
                    <a:pt x="62552" y="23603"/>
                  </a:cubicBezTo>
                  <a:cubicBezTo>
                    <a:pt x="62931" y="23437"/>
                    <a:pt x="63311" y="23318"/>
                    <a:pt x="63667" y="23104"/>
                  </a:cubicBezTo>
                  <a:cubicBezTo>
                    <a:pt x="63880" y="23010"/>
                    <a:pt x="64117" y="22986"/>
                    <a:pt x="64331" y="23081"/>
                  </a:cubicBezTo>
                  <a:cubicBezTo>
                    <a:pt x="64710" y="23176"/>
                    <a:pt x="64782" y="23650"/>
                    <a:pt x="64497" y="23887"/>
                  </a:cubicBezTo>
                  <a:cubicBezTo>
                    <a:pt x="64355" y="24006"/>
                    <a:pt x="64212" y="24101"/>
                    <a:pt x="64046" y="24172"/>
                  </a:cubicBezTo>
                  <a:cubicBezTo>
                    <a:pt x="63477" y="24409"/>
                    <a:pt x="62884" y="24670"/>
                    <a:pt x="62315" y="24907"/>
                  </a:cubicBezTo>
                  <a:cubicBezTo>
                    <a:pt x="62077" y="24978"/>
                    <a:pt x="61864" y="25002"/>
                    <a:pt x="61627" y="25026"/>
                  </a:cubicBezTo>
                  <a:close/>
                  <a:moveTo>
                    <a:pt x="13782" y="23413"/>
                  </a:moveTo>
                  <a:cubicBezTo>
                    <a:pt x="13568" y="24243"/>
                    <a:pt x="13521" y="25073"/>
                    <a:pt x="13639" y="25927"/>
                  </a:cubicBezTo>
                  <a:cubicBezTo>
                    <a:pt x="13639" y="25975"/>
                    <a:pt x="13639" y="26046"/>
                    <a:pt x="13639" y="26117"/>
                  </a:cubicBezTo>
                  <a:cubicBezTo>
                    <a:pt x="13639" y="26734"/>
                    <a:pt x="13568" y="27374"/>
                    <a:pt x="13592" y="28015"/>
                  </a:cubicBezTo>
                  <a:cubicBezTo>
                    <a:pt x="13592" y="28655"/>
                    <a:pt x="13663" y="29319"/>
                    <a:pt x="13782" y="29960"/>
                  </a:cubicBezTo>
                  <a:cubicBezTo>
                    <a:pt x="14019" y="30932"/>
                    <a:pt x="14517" y="31834"/>
                    <a:pt x="15158" y="32569"/>
                  </a:cubicBezTo>
                  <a:cubicBezTo>
                    <a:pt x="15703" y="33162"/>
                    <a:pt x="16320" y="33708"/>
                    <a:pt x="17008" y="34135"/>
                  </a:cubicBezTo>
                  <a:cubicBezTo>
                    <a:pt x="17696" y="34680"/>
                    <a:pt x="18479" y="35131"/>
                    <a:pt x="19309" y="35487"/>
                  </a:cubicBezTo>
                  <a:cubicBezTo>
                    <a:pt x="20922" y="36151"/>
                    <a:pt x="22535" y="36815"/>
                    <a:pt x="24172" y="37456"/>
                  </a:cubicBezTo>
                  <a:cubicBezTo>
                    <a:pt x="25286" y="37883"/>
                    <a:pt x="26449" y="38143"/>
                    <a:pt x="27635" y="38262"/>
                  </a:cubicBezTo>
                  <a:cubicBezTo>
                    <a:pt x="28465" y="38357"/>
                    <a:pt x="29271" y="38381"/>
                    <a:pt x="30102" y="38381"/>
                  </a:cubicBezTo>
                  <a:cubicBezTo>
                    <a:pt x="31644" y="38404"/>
                    <a:pt x="33162" y="38167"/>
                    <a:pt x="34632" y="37716"/>
                  </a:cubicBezTo>
                  <a:cubicBezTo>
                    <a:pt x="35297" y="37527"/>
                    <a:pt x="35961" y="37337"/>
                    <a:pt x="36625" y="37123"/>
                  </a:cubicBezTo>
                  <a:cubicBezTo>
                    <a:pt x="37076" y="36981"/>
                    <a:pt x="37526" y="36815"/>
                    <a:pt x="37953" y="36649"/>
                  </a:cubicBezTo>
                  <a:cubicBezTo>
                    <a:pt x="38760" y="36293"/>
                    <a:pt x="39543" y="35866"/>
                    <a:pt x="40302" y="35392"/>
                  </a:cubicBezTo>
                  <a:cubicBezTo>
                    <a:pt x="40990" y="35012"/>
                    <a:pt x="41630" y="34562"/>
                    <a:pt x="42223" y="34040"/>
                  </a:cubicBezTo>
                  <a:cubicBezTo>
                    <a:pt x="42437" y="33850"/>
                    <a:pt x="42674" y="33660"/>
                    <a:pt x="42887" y="33470"/>
                  </a:cubicBezTo>
                  <a:cubicBezTo>
                    <a:pt x="44168" y="32498"/>
                    <a:pt x="45236" y="31312"/>
                    <a:pt x="46066" y="29936"/>
                  </a:cubicBezTo>
                  <a:cubicBezTo>
                    <a:pt x="46232" y="29651"/>
                    <a:pt x="46445" y="29343"/>
                    <a:pt x="46659" y="29035"/>
                  </a:cubicBezTo>
                  <a:cubicBezTo>
                    <a:pt x="47252" y="28133"/>
                    <a:pt x="47821" y="27208"/>
                    <a:pt x="48319" y="26259"/>
                  </a:cubicBezTo>
                  <a:cubicBezTo>
                    <a:pt x="48438" y="26046"/>
                    <a:pt x="48533" y="25809"/>
                    <a:pt x="48604" y="25548"/>
                  </a:cubicBezTo>
                  <a:cubicBezTo>
                    <a:pt x="48841" y="24694"/>
                    <a:pt x="48960" y="23816"/>
                    <a:pt x="49007" y="22915"/>
                  </a:cubicBezTo>
                  <a:cubicBezTo>
                    <a:pt x="49102" y="22037"/>
                    <a:pt x="49031" y="21136"/>
                    <a:pt x="48841" y="20258"/>
                  </a:cubicBezTo>
                  <a:cubicBezTo>
                    <a:pt x="48675" y="19641"/>
                    <a:pt x="48462" y="19024"/>
                    <a:pt x="48224" y="18408"/>
                  </a:cubicBezTo>
                  <a:cubicBezTo>
                    <a:pt x="47892" y="17459"/>
                    <a:pt x="47418" y="16581"/>
                    <a:pt x="46825" y="15775"/>
                  </a:cubicBezTo>
                  <a:cubicBezTo>
                    <a:pt x="46398" y="15205"/>
                    <a:pt x="45971" y="14660"/>
                    <a:pt x="45520" y="14138"/>
                  </a:cubicBezTo>
                  <a:cubicBezTo>
                    <a:pt x="45497" y="14091"/>
                    <a:pt x="45425" y="14091"/>
                    <a:pt x="45330" y="14043"/>
                  </a:cubicBezTo>
                  <a:cubicBezTo>
                    <a:pt x="45259" y="14351"/>
                    <a:pt x="44975" y="14541"/>
                    <a:pt x="44666" y="14494"/>
                  </a:cubicBezTo>
                  <a:cubicBezTo>
                    <a:pt x="44619" y="14494"/>
                    <a:pt x="44571" y="14517"/>
                    <a:pt x="44548" y="14541"/>
                  </a:cubicBezTo>
                  <a:cubicBezTo>
                    <a:pt x="44239" y="14636"/>
                    <a:pt x="43907" y="14612"/>
                    <a:pt x="43623" y="14470"/>
                  </a:cubicBezTo>
                  <a:cubicBezTo>
                    <a:pt x="43172" y="14280"/>
                    <a:pt x="42721" y="14114"/>
                    <a:pt x="42270" y="13924"/>
                  </a:cubicBezTo>
                  <a:cubicBezTo>
                    <a:pt x="41962" y="13782"/>
                    <a:pt x="41677" y="13664"/>
                    <a:pt x="41345" y="13569"/>
                  </a:cubicBezTo>
                  <a:cubicBezTo>
                    <a:pt x="41322" y="13735"/>
                    <a:pt x="41274" y="13853"/>
                    <a:pt x="41250" y="13972"/>
                  </a:cubicBezTo>
                  <a:cubicBezTo>
                    <a:pt x="41179" y="14328"/>
                    <a:pt x="41108" y="14707"/>
                    <a:pt x="41013" y="15087"/>
                  </a:cubicBezTo>
                  <a:cubicBezTo>
                    <a:pt x="40895" y="15514"/>
                    <a:pt x="40515" y="15846"/>
                    <a:pt x="40041" y="15870"/>
                  </a:cubicBezTo>
                  <a:cubicBezTo>
                    <a:pt x="39519" y="15964"/>
                    <a:pt x="38973" y="15822"/>
                    <a:pt x="38570" y="15466"/>
                  </a:cubicBezTo>
                  <a:cubicBezTo>
                    <a:pt x="38167" y="15111"/>
                    <a:pt x="37740" y="14802"/>
                    <a:pt x="37289" y="14541"/>
                  </a:cubicBezTo>
                  <a:cubicBezTo>
                    <a:pt x="37194" y="14446"/>
                    <a:pt x="37052" y="14446"/>
                    <a:pt x="36957" y="14517"/>
                  </a:cubicBezTo>
                  <a:lnTo>
                    <a:pt x="36957" y="15111"/>
                  </a:lnTo>
                  <a:cubicBezTo>
                    <a:pt x="36957" y="15324"/>
                    <a:pt x="36957" y="15537"/>
                    <a:pt x="36933" y="15751"/>
                  </a:cubicBezTo>
                  <a:cubicBezTo>
                    <a:pt x="36744" y="16747"/>
                    <a:pt x="36198" y="17293"/>
                    <a:pt x="35131" y="17174"/>
                  </a:cubicBezTo>
                  <a:cubicBezTo>
                    <a:pt x="34443" y="17079"/>
                    <a:pt x="33778" y="16771"/>
                    <a:pt x="33257" y="16297"/>
                  </a:cubicBezTo>
                  <a:cubicBezTo>
                    <a:pt x="32830" y="15917"/>
                    <a:pt x="32426" y="15490"/>
                    <a:pt x="32023" y="15111"/>
                  </a:cubicBezTo>
                  <a:cubicBezTo>
                    <a:pt x="31928" y="15016"/>
                    <a:pt x="31810" y="14921"/>
                    <a:pt x="31667" y="14802"/>
                  </a:cubicBezTo>
                  <a:cubicBezTo>
                    <a:pt x="31572" y="14897"/>
                    <a:pt x="31501" y="15016"/>
                    <a:pt x="31430" y="15111"/>
                  </a:cubicBezTo>
                  <a:cubicBezTo>
                    <a:pt x="31288" y="15395"/>
                    <a:pt x="31169" y="15656"/>
                    <a:pt x="31051" y="15917"/>
                  </a:cubicBezTo>
                  <a:cubicBezTo>
                    <a:pt x="30600" y="16937"/>
                    <a:pt x="29817" y="17767"/>
                    <a:pt x="28821" y="18265"/>
                  </a:cubicBezTo>
                  <a:cubicBezTo>
                    <a:pt x="28489" y="18431"/>
                    <a:pt x="28133" y="18479"/>
                    <a:pt x="27777" y="18384"/>
                  </a:cubicBezTo>
                  <a:cubicBezTo>
                    <a:pt x="27326" y="18289"/>
                    <a:pt x="26923" y="18099"/>
                    <a:pt x="26615" y="17791"/>
                  </a:cubicBezTo>
                  <a:cubicBezTo>
                    <a:pt x="26188" y="17388"/>
                    <a:pt x="25903" y="16890"/>
                    <a:pt x="25761" y="16320"/>
                  </a:cubicBezTo>
                  <a:cubicBezTo>
                    <a:pt x="25737" y="16202"/>
                    <a:pt x="25761" y="16036"/>
                    <a:pt x="25618" y="15941"/>
                  </a:cubicBezTo>
                  <a:cubicBezTo>
                    <a:pt x="25547" y="15988"/>
                    <a:pt x="25500" y="16036"/>
                    <a:pt x="25452" y="16083"/>
                  </a:cubicBezTo>
                  <a:cubicBezTo>
                    <a:pt x="25049" y="16629"/>
                    <a:pt x="24575" y="17127"/>
                    <a:pt x="24053" y="17554"/>
                  </a:cubicBezTo>
                  <a:cubicBezTo>
                    <a:pt x="23128" y="18360"/>
                    <a:pt x="22132" y="19024"/>
                    <a:pt x="20827" y="19001"/>
                  </a:cubicBezTo>
                  <a:cubicBezTo>
                    <a:pt x="20376" y="19001"/>
                    <a:pt x="19902" y="19048"/>
                    <a:pt x="19451" y="18835"/>
                  </a:cubicBezTo>
                  <a:cubicBezTo>
                    <a:pt x="19048" y="18692"/>
                    <a:pt x="18787" y="18265"/>
                    <a:pt x="18811" y="17838"/>
                  </a:cubicBezTo>
                  <a:cubicBezTo>
                    <a:pt x="18811" y="17625"/>
                    <a:pt x="18858" y="17411"/>
                    <a:pt x="18929" y="17222"/>
                  </a:cubicBezTo>
                  <a:cubicBezTo>
                    <a:pt x="19095" y="16795"/>
                    <a:pt x="19285" y="16368"/>
                    <a:pt x="19522" y="15941"/>
                  </a:cubicBezTo>
                  <a:cubicBezTo>
                    <a:pt x="19925" y="15182"/>
                    <a:pt x="20376" y="14423"/>
                    <a:pt x="20851" y="13569"/>
                  </a:cubicBezTo>
                  <a:lnTo>
                    <a:pt x="18431" y="14565"/>
                  </a:lnTo>
                  <a:cubicBezTo>
                    <a:pt x="18407" y="14778"/>
                    <a:pt x="18218" y="14944"/>
                    <a:pt x="17980" y="14968"/>
                  </a:cubicBezTo>
                  <a:cubicBezTo>
                    <a:pt x="17553" y="15039"/>
                    <a:pt x="17150" y="15300"/>
                    <a:pt x="16889" y="15656"/>
                  </a:cubicBezTo>
                  <a:cubicBezTo>
                    <a:pt x="16012" y="16771"/>
                    <a:pt x="15300" y="18004"/>
                    <a:pt x="14826" y="19357"/>
                  </a:cubicBezTo>
                  <a:cubicBezTo>
                    <a:pt x="14565" y="20068"/>
                    <a:pt x="14399" y="20804"/>
                    <a:pt x="14161" y="21539"/>
                  </a:cubicBezTo>
                  <a:cubicBezTo>
                    <a:pt x="14019" y="21895"/>
                    <a:pt x="14043" y="22298"/>
                    <a:pt x="14256" y="22630"/>
                  </a:cubicBezTo>
                  <a:cubicBezTo>
                    <a:pt x="14517" y="23033"/>
                    <a:pt x="14446" y="23176"/>
                    <a:pt x="13972" y="23365"/>
                  </a:cubicBezTo>
                  <a:close/>
                  <a:moveTo>
                    <a:pt x="43314" y="10936"/>
                  </a:moveTo>
                  <a:cubicBezTo>
                    <a:pt x="43575" y="10698"/>
                    <a:pt x="43955" y="10651"/>
                    <a:pt x="44263" y="10793"/>
                  </a:cubicBezTo>
                  <a:cubicBezTo>
                    <a:pt x="44809" y="11078"/>
                    <a:pt x="45378" y="10983"/>
                    <a:pt x="45947" y="10912"/>
                  </a:cubicBezTo>
                  <a:cubicBezTo>
                    <a:pt x="46849" y="10746"/>
                    <a:pt x="47489" y="10129"/>
                    <a:pt x="48035" y="9465"/>
                  </a:cubicBezTo>
                  <a:cubicBezTo>
                    <a:pt x="48296" y="9133"/>
                    <a:pt x="48343" y="8682"/>
                    <a:pt x="48177" y="8303"/>
                  </a:cubicBezTo>
                  <a:cubicBezTo>
                    <a:pt x="48035" y="8018"/>
                    <a:pt x="47750" y="7828"/>
                    <a:pt x="47418" y="7804"/>
                  </a:cubicBezTo>
                  <a:cubicBezTo>
                    <a:pt x="46754" y="7591"/>
                    <a:pt x="46042" y="7496"/>
                    <a:pt x="45330" y="7520"/>
                  </a:cubicBezTo>
                  <a:cubicBezTo>
                    <a:pt x="45117" y="7544"/>
                    <a:pt x="44927" y="7544"/>
                    <a:pt x="44714" y="7520"/>
                  </a:cubicBezTo>
                  <a:cubicBezTo>
                    <a:pt x="44477" y="7496"/>
                    <a:pt x="44263" y="7425"/>
                    <a:pt x="44026" y="7378"/>
                  </a:cubicBezTo>
                  <a:cubicBezTo>
                    <a:pt x="43860" y="7354"/>
                    <a:pt x="43694" y="7283"/>
                    <a:pt x="43528" y="7283"/>
                  </a:cubicBezTo>
                  <a:cubicBezTo>
                    <a:pt x="43243" y="7235"/>
                    <a:pt x="43030" y="7022"/>
                    <a:pt x="42982" y="6737"/>
                  </a:cubicBezTo>
                  <a:cubicBezTo>
                    <a:pt x="42958" y="6547"/>
                    <a:pt x="42982" y="6358"/>
                    <a:pt x="43077" y="6191"/>
                  </a:cubicBezTo>
                  <a:cubicBezTo>
                    <a:pt x="43290" y="5765"/>
                    <a:pt x="43409" y="5314"/>
                    <a:pt x="43433" y="4839"/>
                  </a:cubicBezTo>
                  <a:cubicBezTo>
                    <a:pt x="43433" y="4555"/>
                    <a:pt x="43338" y="4436"/>
                    <a:pt x="43053" y="4484"/>
                  </a:cubicBezTo>
                  <a:cubicBezTo>
                    <a:pt x="42413" y="4602"/>
                    <a:pt x="41772" y="4697"/>
                    <a:pt x="41132" y="4839"/>
                  </a:cubicBezTo>
                  <a:cubicBezTo>
                    <a:pt x="40705" y="4934"/>
                    <a:pt x="40278" y="4982"/>
                    <a:pt x="39875" y="4982"/>
                  </a:cubicBezTo>
                  <a:cubicBezTo>
                    <a:pt x="39353" y="5029"/>
                    <a:pt x="38902" y="4602"/>
                    <a:pt x="38878" y="4080"/>
                  </a:cubicBezTo>
                  <a:cubicBezTo>
                    <a:pt x="38831" y="3582"/>
                    <a:pt x="38665" y="3084"/>
                    <a:pt x="38594" y="2610"/>
                  </a:cubicBezTo>
                  <a:cubicBezTo>
                    <a:pt x="38523" y="2206"/>
                    <a:pt x="38380" y="1827"/>
                    <a:pt x="38191" y="1471"/>
                  </a:cubicBezTo>
                  <a:cubicBezTo>
                    <a:pt x="38119" y="1281"/>
                    <a:pt x="37906" y="1139"/>
                    <a:pt x="37692" y="1186"/>
                  </a:cubicBezTo>
                  <a:cubicBezTo>
                    <a:pt x="37574" y="1163"/>
                    <a:pt x="37431" y="1186"/>
                    <a:pt x="37313" y="1210"/>
                  </a:cubicBezTo>
                  <a:cubicBezTo>
                    <a:pt x="36744" y="1424"/>
                    <a:pt x="36127" y="1566"/>
                    <a:pt x="35676" y="1993"/>
                  </a:cubicBezTo>
                  <a:cubicBezTo>
                    <a:pt x="35249" y="2396"/>
                    <a:pt x="34822" y="2752"/>
                    <a:pt x="34395" y="3155"/>
                  </a:cubicBezTo>
                  <a:cubicBezTo>
                    <a:pt x="34134" y="3369"/>
                    <a:pt x="33921" y="3630"/>
                    <a:pt x="33660" y="3867"/>
                  </a:cubicBezTo>
                  <a:cubicBezTo>
                    <a:pt x="33091" y="4365"/>
                    <a:pt x="32213" y="4365"/>
                    <a:pt x="31644" y="3819"/>
                  </a:cubicBezTo>
                  <a:cubicBezTo>
                    <a:pt x="31501" y="3653"/>
                    <a:pt x="31359" y="3464"/>
                    <a:pt x="31240" y="3274"/>
                  </a:cubicBezTo>
                  <a:cubicBezTo>
                    <a:pt x="30885" y="2799"/>
                    <a:pt x="30576" y="2349"/>
                    <a:pt x="30220" y="1898"/>
                  </a:cubicBezTo>
                  <a:cubicBezTo>
                    <a:pt x="30078" y="1732"/>
                    <a:pt x="29912" y="1613"/>
                    <a:pt x="29722" y="1518"/>
                  </a:cubicBezTo>
                  <a:cubicBezTo>
                    <a:pt x="29556" y="1400"/>
                    <a:pt x="29343" y="1400"/>
                    <a:pt x="29177" y="1518"/>
                  </a:cubicBezTo>
                  <a:cubicBezTo>
                    <a:pt x="28750" y="1945"/>
                    <a:pt x="28346" y="2349"/>
                    <a:pt x="27919" y="2776"/>
                  </a:cubicBezTo>
                  <a:cubicBezTo>
                    <a:pt x="27896" y="2799"/>
                    <a:pt x="27896" y="2871"/>
                    <a:pt x="27872" y="2894"/>
                  </a:cubicBezTo>
                  <a:cubicBezTo>
                    <a:pt x="27516" y="3582"/>
                    <a:pt x="27160" y="4270"/>
                    <a:pt x="26828" y="4982"/>
                  </a:cubicBezTo>
                  <a:cubicBezTo>
                    <a:pt x="26686" y="5338"/>
                    <a:pt x="26330" y="5551"/>
                    <a:pt x="25951" y="5504"/>
                  </a:cubicBezTo>
                  <a:cubicBezTo>
                    <a:pt x="25761" y="5480"/>
                    <a:pt x="25571" y="5432"/>
                    <a:pt x="25405" y="5385"/>
                  </a:cubicBezTo>
                  <a:cubicBezTo>
                    <a:pt x="24954" y="5243"/>
                    <a:pt x="24551" y="5005"/>
                    <a:pt x="24195" y="4697"/>
                  </a:cubicBezTo>
                  <a:cubicBezTo>
                    <a:pt x="24100" y="4578"/>
                    <a:pt x="23958" y="4507"/>
                    <a:pt x="23839" y="4460"/>
                  </a:cubicBezTo>
                  <a:cubicBezTo>
                    <a:pt x="23412" y="4341"/>
                    <a:pt x="22962" y="4246"/>
                    <a:pt x="22535" y="4199"/>
                  </a:cubicBezTo>
                  <a:cubicBezTo>
                    <a:pt x="21942" y="4175"/>
                    <a:pt x="21349" y="4199"/>
                    <a:pt x="20756" y="4199"/>
                  </a:cubicBezTo>
                  <a:cubicBezTo>
                    <a:pt x="20613" y="4223"/>
                    <a:pt x="20495" y="4246"/>
                    <a:pt x="20352" y="4270"/>
                  </a:cubicBezTo>
                  <a:cubicBezTo>
                    <a:pt x="20376" y="4365"/>
                    <a:pt x="20400" y="4484"/>
                    <a:pt x="20424" y="4602"/>
                  </a:cubicBezTo>
                  <a:cubicBezTo>
                    <a:pt x="20685" y="5077"/>
                    <a:pt x="20969" y="5527"/>
                    <a:pt x="21230" y="5978"/>
                  </a:cubicBezTo>
                  <a:cubicBezTo>
                    <a:pt x="21278" y="6049"/>
                    <a:pt x="21325" y="6097"/>
                    <a:pt x="21396" y="6168"/>
                  </a:cubicBezTo>
                  <a:cubicBezTo>
                    <a:pt x="21705" y="6405"/>
                    <a:pt x="22037" y="6642"/>
                    <a:pt x="22345" y="6903"/>
                  </a:cubicBezTo>
                  <a:cubicBezTo>
                    <a:pt x="22464" y="6974"/>
                    <a:pt x="22558" y="7093"/>
                    <a:pt x="22606" y="7235"/>
                  </a:cubicBezTo>
                  <a:cubicBezTo>
                    <a:pt x="22630" y="7306"/>
                    <a:pt x="22511" y="7425"/>
                    <a:pt x="22464" y="7544"/>
                  </a:cubicBezTo>
                  <a:cubicBezTo>
                    <a:pt x="22440" y="7591"/>
                    <a:pt x="22487" y="7686"/>
                    <a:pt x="22464" y="7733"/>
                  </a:cubicBezTo>
                  <a:cubicBezTo>
                    <a:pt x="22416" y="7852"/>
                    <a:pt x="22345" y="7994"/>
                    <a:pt x="22250" y="8089"/>
                  </a:cubicBezTo>
                  <a:cubicBezTo>
                    <a:pt x="22132" y="8184"/>
                    <a:pt x="21989" y="8255"/>
                    <a:pt x="21847" y="8303"/>
                  </a:cubicBezTo>
                  <a:cubicBezTo>
                    <a:pt x="21183" y="8587"/>
                    <a:pt x="20519" y="8943"/>
                    <a:pt x="19925" y="9394"/>
                  </a:cubicBezTo>
                  <a:cubicBezTo>
                    <a:pt x="18550" y="10461"/>
                    <a:pt x="17126" y="11529"/>
                    <a:pt x="15751" y="12596"/>
                  </a:cubicBezTo>
                  <a:cubicBezTo>
                    <a:pt x="15205" y="13047"/>
                    <a:pt x="14707" y="13521"/>
                    <a:pt x="14161" y="13972"/>
                  </a:cubicBezTo>
                  <a:cubicBezTo>
                    <a:pt x="14090" y="14043"/>
                    <a:pt x="13995" y="14114"/>
                    <a:pt x="14090" y="14280"/>
                  </a:cubicBezTo>
                  <a:cubicBezTo>
                    <a:pt x="14399" y="14280"/>
                    <a:pt x="14683" y="14257"/>
                    <a:pt x="14968" y="14209"/>
                  </a:cubicBezTo>
                  <a:cubicBezTo>
                    <a:pt x="15798" y="14043"/>
                    <a:pt x="16628" y="13853"/>
                    <a:pt x="17435" y="13616"/>
                  </a:cubicBezTo>
                  <a:cubicBezTo>
                    <a:pt x="18170" y="13426"/>
                    <a:pt x="18882" y="13165"/>
                    <a:pt x="19570" y="12857"/>
                  </a:cubicBezTo>
                  <a:cubicBezTo>
                    <a:pt x="20471" y="12430"/>
                    <a:pt x="21396" y="12074"/>
                    <a:pt x="22321" y="11671"/>
                  </a:cubicBezTo>
                  <a:cubicBezTo>
                    <a:pt x="22511" y="11576"/>
                    <a:pt x="22725" y="11529"/>
                    <a:pt x="22938" y="11576"/>
                  </a:cubicBezTo>
                  <a:cubicBezTo>
                    <a:pt x="23365" y="11647"/>
                    <a:pt x="23578" y="12145"/>
                    <a:pt x="23294" y="12501"/>
                  </a:cubicBezTo>
                  <a:cubicBezTo>
                    <a:pt x="23270" y="12549"/>
                    <a:pt x="23199" y="12596"/>
                    <a:pt x="23175" y="12644"/>
                  </a:cubicBezTo>
                  <a:cubicBezTo>
                    <a:pt x="22677" y="13237"/>
                    <a:pt x="22132" y="13830"/>
                    <a:pt x="21681" y="14470"/>
                  </a:cubicBezTo>
                  <a:cubicBezTo>
                    <a:pt x="21040" y="15419"/>
                    <a:pt x="20471" y="16415"/>
                    <a:pt x="20044" y="17483"/>
                  </a:cubicBezTo>
                  <a:cubicBezTo>
                    <a:pt x="20020" y="17577"/>
                    <a:pt x="19997" y="17696"/>
                    <a:pt x="19973" y="17815"/>
                  </a:cubicBezTo>
                  <a:cubicBezTo>
                    <a:pt x="20281" y="17815"/>
                    <a:pt x="20519" y="17838"/>
                    <a:pt x="20779" y="17838"/>
                  </a:cubicBezTo>
                  <a:cubicBezTo>
                    <a:pt x="21325" y="17838"/>
                    <a:pt x="21871" y="17672"/>
                    <a:pt x="22321" y="17364"/>
                  </a:cubicBezTo>
                  <a:cubicBezTo>
                    <a:pt x="22938" y="16984"/>
                    <a:pt x="23484" y="16534"/>
                    <a:pt x="23982" y="15988"/>
                  </a:cubicBezTo>
                  <a:cubicBezTo>
                    <a:pt x="24409" y="15514"/>
                    <a:pt x="24812" y="14992"/>
                    <a:pt x="25215" y="14446"/>
                  </a:cubicBezTo>
                  <a:cubicBezTo>
                    <a:pt x="25286" y="14328"/>
                    <a:pt x="25334" y="14185"/>
                    <a:pt x="25381" y="14043"/>
                  </a:cubicBezTo>
                  <a:cubicBezTo>
                    <a:pt x="25429" y="13948"/>
                    <a:pt x="25476" y="13853"/>
                    <a:pt x="25524" y="13758"/>
                  </a:cubicBezTo>
                  <a:cubicBezTo>
                    <a:pt x="25642" y="13521"/>
                    <a:pt x="25927" y="13426"/>
                    <a:pt x="26188" y="13521"/>
                  </a:cubicBezTo>
                  <a:cubicBezTo>
                    <a:pt x="26520" y="13664"/>
                    <a:pt x="26757" y="13996"/>
                    <a:pt x="26781" y="14375"/>
                  </a:cubicBezTo>
                  <a:cubicBezTo>
                    <a:pt x="26757" y="14612"/>
                    <a:pt x="26757" y="14873"/>
                    <a:pt x="26781" y="15134"/>
                  </a:cubicBezTo>
                  <a:cubicBezTo>
                    <a:pt x="26805" y="15537"/>
                    <a:pt x="26852" y="15917"/>
                    <a:pt x="26947" y="16320"/>
                  </a:cubicBezTo>
                  <a:cubicBezTo>
                    <a:pt x="27065" y="16747"/>
                    <a:pt x="27421" y="17103"/>
                    <a:pt x="27848" y="17222"/>
                  </a:cubicBezTo>
                  <a:cubicBezTo>
                    <a:pt x="28014" y="17293"/>
                    <a:pt x="28180" y="17293"/>
                    <a:pt x="28323" y="17198"/>
                  </a:cubicBezTo>
                  <a:cubicBezTo>
                    <a:pt x="29011" y="16866"/>
                    <a:pt x="29580" y="16297"/>
                    <a:pt x="29888" y="15585"/>
                  </a:cubicBezTo>
                  <a:cubicBezTo>
                    <a:pt x="30149" y="15016"/>
                    <a:pt x="30458" y="14446"/>
                    <a:pt x="30813" y="13924"/>
                  </a:cubicBezTo>
                  <a:cubicBezTo>
                    <a:pt x="30932" y="13735"/>
                    <a:pt x="31145" y="13592"/>
                    <a:pt x="31383" y="13569"/>
                  </a:cubicBezTo>
                  <a:cubicBezTo>
                    <a:pt x="31738" y="13498"/>
                    <a:pt x="32094" y="13616"/>
                    <a:pt x="32355" y="13877"/>
                  </a:cubicBezTo>
                  <a:cubicBezTo>
                    <a:pt x="32806" y="14304"/>
                    <a:pt x="33233" y="14755"/>
                    <a:pt x="33660" y="15182"/>
                  </a:cubicBezTo>
                  <a:cubicBezTo>
                    <a:pt x="34016" y="15561"/>
                    <a:pt x="34466" y="15822"/>
                    <a:pt x="34941" y="15988"/>
                  </a:cubicBezTo>
                  <a:cubicBezTo>
                    <a:pt x="35510" y="16178"/>
                    <a:pt x="35747" y="16012"/>
                    <a:pt x="35771" y="15419"/>
                  </a:cubicBezTo>
                  <a:cubicBezTo>
                    <a:pt x="35795" y="14968"/>
                    <a:pt x="35771" y="14541"/>
                    <a:pt x="35795" y="14091"/>
                  </a:cubicBezTo>
                  <a:cubicBezTo>
                    <a:pt x="35795" y="13877"/>
                    <a:pt x="35818" y="13664"/>
                    <a:pt x="35866" y="13474"/>
                  </a:cubicBezTo>
                  <a:cubicBezTo>
                    <a:pt x="35961" y="12999"/>
                    <a:pt x="36483" y="12738"/>
                    <a:pt x="36886" y="12976"/>
                  </a:cubicBezTo>
                  <a:cubicBezTo>
                    <a:pt x="37099" y="13047"/>
                    <a:pt x="37313" y="13165"/>
                    <a:pt x="37479" y="13308"/>
                  </a:cubicBezTo>
                  <a:cubicBezTo>
                    <a:pt x="38072" y="13735"/>
                    <a:pt x="38641" y="14162"/>
                    <a:pt x="39211" y="14589"/>
                  </a:cubicBezTo>
                  <a:cubicBezTo>
                    <a:pt x="39377" y="14755"/>
                    <a:pt x="39590" y="14802"/>
                    <a:pt x="39804" y="14755"/>
                  </a:cubicBezTo>
                  <a:cubicBezTo>
                    <a:pt x="39970" y="14494"/>
                    <a:pt x="40041" y="14209"/>
                    <a:pt x="40041" y="13924"/>
                  </a:cubicBezTo>
                  <a:cubicBezTo>
                    <a:pt x="40112" y="13545"/>
                    <a:pt x="40183" y="13165"/>
                    <a:pt x="40278" y="12810"/>
                  </a:cubicBezTo>
                  <a:cubicBezTo>
                    <a:pt x="40420" y="12406"/>
                    <a:pt x="40705" y="12288"/>
                    <a:pt x="41132" y="12406"/>
                  </a:cubicBezTo>
                  <a:cubicBezTo>
                    <a:pt x="41440" y="12525"/>
                    <a:pt x="41749" y="12620"/>
                    <a:pt x="42081" y="12691"/>
                  </a:cubicBezTo>
                  <a:cubicBezTo>
                    <a:pt x="42413" y="12738"/>
                    <a:pt x="42745" y="12857"/>
                    <a:pt x="43006" y="13071"/>
                  </a:cubicBezTo>
                  <a:cubicBezTo>
                    <a:pt x="43457" y="13355"/>
                    <a:pt x="43931" y="13592"/>
                    <a:pt x="44524" y="13379"/>
                  </a:cubicBezTo>
                  <a:cubicBezTo>
                    <a:pt x="44761" y="12928"/>
                    <a:pt x="44666" y="12359"/>
                    <a:pt x="44310" y="12003"/>
                  </a:cubicBezTo>
                  <a:cubicBezTo>
                    <a:pt x="44121" y="11813"/>
                    <a:pt x="43931" y="11647"/>
                    <a:pt x="43741" y="11481"/>
                  </a:cubicBezTo>
                  <a:cubicBezTo>
                    <a:pt x="43575" y="11291"/>
                    <a:pt x="43409" y="11197"/>
                    <a:pt x="43314" y="10936"/>
                  </a:cubicBezTo>
                  <a:close/>
                  <a:moveTo>
                    <a:pt x="22725" y="53135"/>
                  </a:moveTo>
                  <a:cubicBezTo>
                    <a:pt x="22962" y="53135"/>
                    <a:pt x="23175" y="53159"/>
                    <a:pt x="23389" y="53159"/>
                  </a:cubicBezTo>
                  <a:lnTo>
                    <a:pt x="29983" y="53159"/>
                  </a:lnTo>
                  <a:cubicBezTo>
                    <a:pt x="30932" y="53159"/>
                    <a:pt x="31857" y="53111"/>
                    <a:pt x="32782" y="53016"/>
                  </a:cubicBezTo>
                  <a:cubicBezTo>
                    <a:pt x="33138" y="52969"/>
                    <a:pt x="33494" y="52922"/>
                    <a:pt x="33850" y="52922"/>
                  </a:cubicBezTo>
                  <a:cubicBezTo>
                    <a:pt x="34466" y="52898"/>
                    <a:pt x="35083" y="52827"/>
                    <a:pt x="35676" y="52708"/>
                  </a:cubicBezTo>
                  <a:cubicBezTo>
                    <a:pt x="36364" y="52589"/>
                    <a:pt x="37052" y="52495"/>
                    <a:pt x="37764" y="52400"/>
                  </a:cubicBezTo>
                  <a:cubicBezTo>
                    <a:pt x="38214" y="52329"/>
                    <a:pt x="38689" y="52305"/>
                    <a:pt x="39139" y="52210"/>
                  </a:cubicBezTo>
                  <a:cubicBezTo>
                    <a:pt x="39970" y="52068"/>
                    <a:pt x="40776" y="51783"/>
                    <a:pt x="41630" y="51830"/>
                  </a:cubicBezTo>
                  <a:cubicBezTo>
                    <a:pt x="41677" y="51830"/>
                    <a:pt x="41749" y="51807"/>
                    <a:pt x="41796" y="51783"/>
                  </a:cubicBezTo>
                  <a:lnTo>
                    <a:pt x="43077" y="51261"/>
                  </a:lnTo>
                  <a:cubicBezTo>
                    <a:pt x="43243" y="51048"/>
                    <a:pt x="43267" y="50739"/>
                    <a:pt x="43124" y="50478"/>
                  </a:cubicBezTo>
                  <a:cubicBezTo>
                    <a:pt x="43030" y="50241"/>
                    <a:pt x="43006" y="49980"/>
                    <a:pt x="42982" y="49743"/>
                  </a:cubicBezTo>
                  <a:cubicBezTo>
                    <a:pt x="43006" y="49577"/>
                    <a:pt x="42958" y="49387"/>
                    <a:pt x="42840" y="49269"/>
                  </a:cubicBezTo>
                  <a:cubicBezTo>
                    <a:pt x="42626" y="49055"/>
                    <a:pt x="42650" y="48794"/>
                    <a:pt x="42626" y="48557"/>
                  </a:cubicBezTo>
                  <a:cubicBezTo>
                    <a:pt x="42626" y="48272"/>
                    <a:pt x="42579" y="48011"/>
                    <a:pt x="42531" y="47750"/>
                  </a:cubicBezTo>
                  <a:cubicBezTo>
                    <a:pt x="42318" y="46873"/>
                    <a:pt x="42033" y="46043"/>
                    <a:pt x="41630" y="45236"/>
                  </a:cubicBezTo>
                  <a:cubicBezTo>
                    <a:pt x="41274" y="44453"/>
                    <a:pt x="40942" y="43647"/>
                    <a:pt x="40657" y="42816"/>
                  </a:cubicBezTo>
                  <a:cubicBezTo>
                    <a:pt x="40373" y="41963"/>
                    <a:pt x="40088" y="41109"/>
                    <a:pt x="39804" y="40231"/>
                  </a:cubicBezTo>
                  <a:cubicBezTo>
                    <a:pt x="39732" y="40065"/>
                    <a:pt x="39685" y="39923"/>
                    <a:pt x="39661" y="39733"/>
                  </a:cubicBezTo>
                  <a:cubicBezTo>
                    <a:pt x="39614" y="38997"/>
                    <a:pt x="39234" y="38333"/>
                    <a:pt x="39044" y="37645"/>
                  </a:cubicBezTo>
                  <a:cubicBezTo>
                    <a:pt x="38973" y="37622"/>
                    <a:pt x="38926" y="37598"/>
                    <a:pt x="38902" y="37622"/>
                  </a:cubicBezTo>
                  <a:cubicBezTo>
                    <a:pt x="38736" y="37669"/>
                    <a:pt x="38570" y="37740"/>
                    <a:pt x="38428" y="37788"/>
                  </a:cubicBezTo>
                  <a:cubicBezTo>
                    <a:pt x="37882" y="37977"/>
                    <a:pt x="37360" y="38167"/>
                    <a:pt x="36815" y="38357"/>
                  </a:cubicBezTo>
                  <a:cubicBezTo>
                    <a:pt x="36435" y="38476"/>
                    <a:pt x="36032" y="38570"/>
                    <a:pt x="35652" y="38665"/>
                  </a:cubicBezTo>
                  <a:cubicBezTo>
                    <a:pt x="35415" y="38713"/>
                    <a:pt x="35225" y="38879"/>
                    <a:pt x="35131" y="39092"/>
                  </a:cubicBezTo>
                  <a:cubicBezTo>
                    <a:pt x="34893" y="39662"/>
                    <a:pt x="34514" y="40160"/>
                    <a:pt x="34063" y="40563"/>
                  </a:cubicBezTo>
                  <a:cubicBezTo>
                    <a:pt x="33897" y="40705"/>
                    <a:pt x="33731" y="40848"/>
                    <a:pt x="33612" y="41014"/>
                  </a:cubicBezTo>
                  <a:cubicBezTo>
                    <a:pt x="33280" y="41536"/>
                    <a:pt x="32806" y="41630"/>
                    <a:pt x="32237" y="41512"/>
                  </a:cubicBezTo>
                  <a:cubicBezTo>
                    <a:pt x="31952" y="41464"/>
                    <a:pt x="31691" y="41370"/>
                    <a:pt x="31478" y="41203"/>
                  </a:cubicBezTo>
                  <a:cubicBezTo>
                    <a:pt x="31027" y="40871"/>
                    <a:pt x="30671" y="40444"/>
                    <a:pt x="30434" y="39946"/>
                  </a:cubicBezTo>
                  <a:cubicBezTo>
                    <a:pt x="30363" y="39828"/>
                    <a:pt x="30291" y="39685"/>
                    <a:pt x="30244" y="39567"/>
                  </a:cubicBezTo>
                  <a:cubicBezTo>
                    <a:pt x="30125" y="39567"/>
                    <a:pt x="30031" y="39567"/>
                    <a:pt x="29936" y="39567"/>
                  </a:cubicBezTo>
                  <a:cubicBezTo>
                    <a:pt x="28821" y="39614"/>
                    <a:pt x="27706" y="39519"/>
                    <a:pt x="26615" y="39330"/>
                  </a:cubicBezTo>
                  <a:cubicBezTo>
                    <a:pt x="26496" y="39330"/>
                    <a:pt x="26401" y="39330"/>
                    <a:pt x="26283" y="39377"/>
                  </a:cubicBezTo>
                  <a:cubicBezTo>
                    <a:pt x="26259" y="39733"/>
                    <a:pt x="26235" y="40065"/>
                    <a:pt x="26188" y="40397"/>
                  </a:cubicBezTo>
                  <a:cubicBezTo>
                    <a:pt x="25974" y="41725"/>
                    <a:pt x="25666" y="43054"/>
                    <a:pt x="25310" y="44358"/>
                  </a:cubicBezTo>
                  <a:cubicBezTo>
                    <a:pt x="25144" y="44904"/>
                    <a:pt x="24978" y="45473"/>
                    <a:pt x="24859" y="46019"/>
                  </a:cubicBezTo>
                  <a:cubicBezTo>
                    <a:pt x="24693" y="46778"/>
                    <a:pt x="24456" y="47537"/>
                    <a:pt x="24195" y="48272"/>
                  </a:cubicBezTo>
                  <a:cubicBezTo>
                    <a:pt x="23768" y="49435"/>
                    <a:pt x="23294" y="50549"/>
                    <a:pt x="22985" y="51736"/>
                  </a:cubicBezTo>
                  <a:cubicBezTo>
                    <a:pt x="22867" y="52210"/>
                    <a:pt x="22772" y="52661"/>
                    <a:pt x="22725" y="53135"/>
                  </a:cubicBezTo>
                  <a:close/>
                  <a:moveTo>
                    <a:pt x="42128" y="52898"/>
                  </a:moveTo>
                  <a:cubicBezTo>
                    <a:pt x="42033" y="52874"/>
                    <a:pt x="41938" y="52874"/>
                    <a:pt x="41844" y="52898"/>
                  </a:cubicBezTo>
                  <a:cubicBezTo>
                    <a:pt x="41203" y="53016"/>
                    <a:pt x="40563" y="53111"/>
                    <a:pt x="39922" y="53254"/>
                  </a:cubicBezTo>
                  <a:cubicBezTo>
                    <a:pt x="39211" y="53443"/>
                    <a:pt x="38475" y="53538"/>
                    <a:pt x="37740" y="53586"/>
                  </a:cubicBezTo>
                  <a:cubicBezTo>
                    <a:pt x="37621" y="53586"/>
                    <a:pt x="37526" y="53609"/>
                    <a:pt x="37408" y="53633"/>
                  </a:cubicBezTo>
                  <a:cubicBezTo>
                    <a:pt x="36151" y="53776"/>
                    <a:pt x="34917" y="54108"/>
                    <a:pt x="33636" y="54084"/>
                  </a:cubicBezTo>
                  <a:cubicBezTo>
                    <a:pt x="33565" y="54084"/>
                    <a:pt x="33470" y="54131"/>
                    <a:pt x="33375" y="54131"/>
                  </a:cubicBezTo>
                  <a:cubicBezTo>
                    <a:pt x="32735" y="54179"/>
                    <a:pt x="32071" y="54274"/>
                    <a:pt x="31430" y="54274"/>
                  </a:cubicBezTo>
                  <a:cubicBezTo>
                    <a:pt x="29414" y="54297"/>
                    <a:pt x="27398" y="54297"/>
                    <a:pt x="25381" y="54297"/>
                  </a:cubicBezTo>
                  <a:lnTo>
                    <a:pt x="24765" y="54297"/>
                  </a:lnTo>
                  <a:cubicBezTo>
                    <a:pt x="24598" y="54487"/>
                    <a:pt x="24456" y="54677"/>
                    <a:pt x="24314" y="54867"/>
                  </a:cubicBezTo>
                  <a:cubicBezTo>
                    <a:pt x="24053" y="55436"/>
                    <a:pt x="23768" y="56029"/>
                    <a:pt x="23555" y="56622"/>
                  </a:cubicBezTo>
                  <a:cubicBezTo>
                    <a:pt x="23412" y="57002"/>
                    <a:pt x="23246" y="57357"/>
                    <a:pt x="23057" y="57713"/>
                  </a:cubicBezTo>
                  <a:cubicBezTo>
                    <a:pt x="22796" y="58188"/>
                    <a:pt x="22535" y="58686"/>
                    <a:pt x="22274" y="59160"/>
                  </a:cubicBezTo>
                  <a:cubicBezTo>
                    <a:pt x="22226" y="59255"/>
                    <a:pt x="22203" y="59350"/>
                    <a:pt x="22179" y="59469"/>
                  </a:cubicBezTo>
                  <a:cubicBezTo>
                    <a:pt x="22250" y="59516"/>
                    <a:pt x="22321" y="59563"/>
                    <a:pt x="22392" y="59611"/>
                  </a:cubicBezTo>
                  <a:cubicBezTo>
                    <a:pt x="22725" y="59706"/>
                    <a:pt x="23057" y="59801"/>
                    <a:pt x="23389" y="59872"/>
                  </a:cubicBezTo>
                  <a:cubicBezTo>
                    <a:pt x="24575" y="60062"/>
                    <a:pt x="25713" y="60607"/>
                    <a:pt x="26971" y="60678"/>
                  </a:cubicBezTo>
                  <a:cubicBezTo>
                    <a:pt x="27042" y="60678"/>
                    <a:pt x="27137" y="60702"/>
                    <a:pt x="27208" y="60749"/>
                  </a:cubicBezTo>
                  <a:cubicBezTo>
                    <a:pt x="27587" y="60821"/>
                    <a:pt x="27991" y="60797"/>
                    <a:pt x="28394" y="60702"/>
                  </a:cubicBezTo>
                  <a:cubicBezTo>
                    <a:pt x="28394" y="60631"/>
                    <a:pt x="28418" y="60536"/>
                    <a:pt x="28418" y="60465"/>
                  </a:cubicBezTo>
                  <a:cubicBezTo>
                    <a:pt x="28465" y="59540"/>
                    <a:pt x="28631" y="58615"/>
                    <a:pt x="28939" y="57737"/>
                  </a:cubicBezTo>
                  <a:cubicBezTo>
                    <a:pt x="28963" y="57642"/>
                    <a:pt x="29011" y="57523"/>
                    <a:pt x="29034" y="57429"/>
                  </a:cubicBezTo>
                  <a:cubicBezTo>
                    <a:pt x="29200" y="56978"/>
                    <a:pt x="29627" y="56693"/>
                    <a:pt x="30102" y="56717"/>
                  </a:cubicBezTo>
                  <a:cubicBezTo>
                    <a:pt x="31667" y="56741"/>
                    <a:pt x="33257" y="56717"/>
                    <a:pt x="34822" y="56717"/>
                  </a:cubicBezTo>
                  <a:cubicBezTo>
                    <a:pt x="34988" y="56717"/>
                    <a:pt x="35154" y="56741"/>
                    <a:pt x="35320" y="56764"/>
                  </a:cubicBezTo>
                  <a:cubicBezTo>
                    <a:pt x="35747" y="56883"/>
                    <a:pt x="35866" y="57025"/>
                    <a:pt x="35890" y="57500"/>
                  </a:cubicBezTo>
                  <a:cubicBezTo>
                    <a:pt x="35913" y="57950"/>
                    <a:pt x="35913" y="58425"/>
                    <a:pt x="35890" y="58875"/>
                  </a:cubicBezTo>
                  <a:cubicBezTo>
                    <a:pt x="35866" y="59374"/>
                    <a:pt x="35984" y="59848"/>
                    <a:pt x="36222" y="60251"/>
                  </a:cubicBezTo>
                  <a:cubicBezTo>
                    <a:pt x="36411" y="60251"/>
                    <a:pt x="36577" y="60275"/>
                    <a:pt x="36767" y="60275"/>
                  </a:cubicBezTo>
                  <a:cubicBezTo>
                    <a:pt x="37645" y="60275"/>
                    <a:pt x="38523" y="60251"/>
                    <a:pt x="39377" y="60275"/>
                  </a:cubicBezTo>
                  <a:cubicBezTo>
                    <a:pt x="40088" y="60275"/>
                    <a:pt x="40776" y="60180"/>
                    <a:pt x="41464" y="59990"/>
                  </a:cubicBezTo>
                  <a:cubicBezTo>
                    <a:pt x="41891" y="59848"/>
                    <a:pt x="42294" y="59706"/>
                    <a:pt x="42697" y="59516"/>
                  </a:cubicBezTo>
                  <a:cubicBezTo>
                    <a:pt x="43006" y="59421"/>
                    <a:pt x="43196" y="59089"/>
                    <a:pt x="43172" y="58757"/>
                  </a:cubicBezTo>
                  <a:cubicBezTo>
                    <a:pt x="43148" y="58140"/>
                    <a:pt x="43124" y="57500"/>
                    <a:pt x="43124" y="56859"/>
                  </a:cubicBezTo>
                  <a:cubicBezTo>
                    <a:pt x="43148" y="56551"/>
                    <a:pt x="43077" y="56219"/>
                    <a:pt x="42958" y="55934"/>
                  </a:cubicBezTo>
                  <a:cubicBezTo>
                    <a:pt x="42674" y="55246"/>
                    <a:pt x="42460" y="54535"/>
                    <a:pt x="42342" y="53799"/>
                  </a:cubicBezTo>
                  <a:cubicBezTo>
                    <a:pt x="42294" y="53515"/>
                    <a:pt x="42199" y="53230"/>
                    <a:pt x="42128" y="52898"/>
                  </a:cubicBezTo>
                  <a:close/>
                  <a:moveTo>
                    <a:pt x="49671" y="18787"/>
                  </a:moveTo>
                  <a:cubicBezTo>
                    <a:pt x="49695" y="18906"/>
                    <a:pt x="49719" y="18977"/>
                    <a:pt x="49743" y="19048"/>
                  </a:cubicBezTo>
                  <a:cubicBezTo>
                    <a:pt x="49980" y="19807"/>
                    <a:pt x="50146" y="20614"/>
                    <a:pt x="50193" y="21420"/>
                  </a:cubicBezTo>
                  <a:cubicBezTo>
                    <a:pt x="50241" y="22013"/>
                    <a:pt x="50217" y="22630"/>
                    <a:pt x="50146" y="23247"/>
                  </a:cubicBezTo>
                  <a:cubicBezTo>
                    <a:pt x="50146" y="23342"/>
                    <a:pt x="50122" y="23460"/>
                    <a:pt x="50146" y="23555"/>
                  </a:cubicBezTo>
                  <a:cubicBezTo>
                    <a:pt x="50146" y="23650"/>
                    <a:pt x="50075" y="23769"/>
                    <a:pt x="50241" y="23864"/>
                  </a:cubicBezTo>
                  <a:cubicBezTo>
                    <a:pt x="50786" y="23579"/>
                    <a:pt x="51308" y="23176"/>
                    <a:pt x="51735" y="22725"/>
                  </a:cubicBezTo>
                  <a:cubicBezTo>
                    <a:pt x="52067" y="22322"/>
                    <a:pt x="52352" y="21871"/>
                    <a:pt x="52565" y="21397"/>
                  </a:cubicBezTo>
                  <a:cubicBezTo>
                    <a:pt x="52755" y="20543"/>
                    <a:pt x="52684" y="19641"/>
                    <a:pt x="52376" y="18835"/>
                  </a:cubicBezTo>
                  <a:cubicBezTo>
                    <a:pt x="52281" y="18526"/>
                    <a:pt x="52020" y="18289"/>
                    <a:pt x="51711" y="18218"/>
                  </a:cubicBezTo>
                  <a:cubicBezTo>
                    <a:pt x="50929" y="18052"/>
                    <a:pt x="50217" y="18052"/>
                    <a:pt x="49671" y="18811"/>
                  </a:cubicBezTo>
                  <a:close/>
                  <a:moveTo>
                    <a:pt x="12382" y="25358"/>
                  </a:moveTo>
                  <a:cubicBezTo>
                    <a:pt x="12430" y="24836"/>
                    <a:pt x="12477" y="24314"/>
                    <a:pt x="12525" y="23792"/>
                  </a:cubicBezTo>
                  <a:cubicBezTo>
                    <a:pt x="12643" y="23270"/>
                    <a:pt x="12714" y="22725"/>
                    <a:pt x="12738" y="22179"/>
                  </a:cubicBezTo>
                  <a:cubicBezTo>
                    <a:pt x="12430" y="21800"/>
                    <a:pt x="12050" y="21468"/>
                    <a:pt x="11623" y="21230"/>
                  </a:cubicBezTo>
                  <a:cubicBezTo>
                    <a:pt x="11006" y="20851"/>
                    <a:pt x="10532" y="20993"/>
                    <a:pt x="10200" y="21610"/>
                  </a:cubicBezTo>
                  <a:cubicBezTo>
                    <a:pt x="10105" y="21776"/>
                    <a:pt x="10034" y="21942"/>
                    <a:pt x="9963" y="22132"/>
                  </a:cubicBezTo>
                  <a:cubicBezTo>
                    <a:pt x="9773" y="22535"/>
                    <a:pt x="9678" y="22962"/>
                    <a:pt x="9702" y="23413"/>
                  </a:cubicBezTo>
                  <a:cubicBezTo>
                    <a:pt x="9678" y="23911"/>
                    <a:pt x="9939" y="24362"/>
                    <a:pt x="10366" y="24599"/>
                  </a:cubicBezTo>
                  <a:cubicBezTo>
                    <a:pt x="10983" y="24978"/>
                    <a:pt x="11671" y="25263"/>
                    <a:pt x="12382" y="25358"/>
                  </a:cubicBezTo>
                  <a:close/>
                  <a:moveTo>
                    <a:pt x="25192" y="67818"/>
                  </a:moveTo>
                  <a:cubicBezTo>
                    <a:pt x="25049" y="67652"/>
                    <a:pt x="24859" y="67557"/>
                    <a:pt x="24646" y="67534"/>
                  </a:cubicBezTo>
                  <a:cubicBezTo>
                    <a:pt x="24290" y="67415"/>
                    <a:pt x="23911" y="67344"/>
                    <a:pt x="23555" y="67225"/>
                  </a:cubicBezTo>
                  <a:cubicBezTo>
                    <a:pt x="23128" y="67107"/>
                    <a:pt x="22701" y="67035"/>
                    <a:pt x="22250" y="67035"/>
                  </a:cubicBezTo>
                  <a:cubicBezTo>
                    <a:pt x="21681" y="67012"/>
                    <a:pt x="21159" y="67059"/>
                    <a:pt x="20779" y="67557"/>
                  </a:cubicBezTo>
                  <a:cubicBezTo>
                    <a:pt x="20685" y="67652"/>
                    <a:pt x="20566" y="67747"/>
                    <a:pt x="20447" y="67842"/>
                  </a:cubicBezTo>
                  <a:cubicBezTo>
                    <a:pt x="20234" y="68008"/>
                    <a:pt x="20092" y="68245"/>
                    <a:pt x="19997" y="68482"/>
                  </a:cubicBezTo>
                  <a:cubicBezTo>
                    <a:pt x="20139" y="68530"/>
                    <a:pt x="20281" y="68577"/>
                    <a:pt x="20447" y="68601"/>
                  </a:cubicBezTo>
                  <a:cubicBezTo>
                    <a:pt x="21467" y="68743"/>
                    <a:pt x="22511" y="68743"/>
                    <a:pt x="23531" y="68625"/>
                  </a:cubicBezTo>
                  <a:cubicBezTo>
                    <a:pt x="23768" y="68625"/>
                    <a:pt x="23982" y="68577"/>
                    <a:pt x="24219" y="68506"/>
                  </a:cubicBezTo>
                  <a:cubicBezTo>
                    <a:pt x="24338" y="68506"/>
                    <a:pt x="24456" y="68435"/>
                    <a:pt x="24551" y="68364"/>
                  </a:cubicBezTo>
                  <a:cubicBezTo>
                    <a:pt x="24788" y="68198"/>
                    <a:pt x="24978" y="68008"/>
                    <a:pt x="25192" y="67818"/>
                  </a:cubicBezTo>
                  <a:close/>
                  <a:moveTo>
                    <a:pt x="40895" y="66798"/>
                  </a:moveTo>
                  <a:cubicBezTo>
                    <a:pt x="41203" y="66941"/>
                    <a:pt x="41369" y="67035"/>
                    <a:pt x="41535" y="67107"/>
                  </a:cubicBezTo>
                  <a:cubicBezTo>
                    <a:pt x="42010" y="67391"/>
                    <a:pt x="42555" y="67486"/>
                    <a:pt x="43124" y="67415"/>
                  </a:cubicBezTo>
                  <a:cubicBezTo>
                    <a:pt x="43907" y="67296"/>
                    <a:pt x="44714" y="67202"/>
                    <a:pt x="45497" y="67035"/>
                  </a:cubicBezTo>
                  <a:cubicBezTo>
                    <a:pt x="46018" y="66917"/>
                    <a:pt x="46517" y="66656"/>
                    <a:pt x="46920" y="66276"/>
                  </a:cubicBezTo>
                  <a:cubicBezTo>
                    <a:pt x="46991" y="66205"/>
                    <a:pt x="47062" y="66158"/>
                    <a:pt x="46991" y="66015"/>
                  </a:cubicBezTo>
                  <a:cubicBezTo>
                    <a:pt x="46920" y="66015"/>
                    <a:pt x="46825" y="65992"/>
                    <a:pt x="46730" y="65992"/>
                  </a:cubicBezTo>
                  <a:lnTo>
                    <a:pt x="45520" y="65992"/>
                  </a:lnTo>
                  <a:cubicBezTo>
                    <a:pt x="45022" y="65992"/>
                    <a:pt x="44548" y="66039"/>
                    <a:pt x="44073" y="66158"/>
                  </a:cubicBezTo>
                  <a:cubicBezTo>
                    <a:pt x="43480" y="66300"/>
                    <a:pt x="42887" y="66419"/>
                    <a:pt x="42294" y="66561"/>
                  </a:cubicBezTo>
                  <a:cubicBezTo>
                    <a:pt x="41891" y="66632"/>
                    <a:pt x="41488" y="66703"/>
                    <a:pt x="40918" y="66798"/>
                  </a:cubicBezTo>
                  <a:close/>
                  <a:moveTo>
                    <a:pt x="31359" y="39590"/>
                  </a:moveTo>
                  <a:cubicBezTo>
                    <a:pt x="31525" y="39970"/>
                    <a:pt x="31810" y="40255"/>
                    <a:pt x="32165" y="40444"/>
                  </a:cubicBezTo>
                  <a:cubicBezTo>
                    <a:pt x="32355" y="40587"/>
                    <a:pt x="32616" y="40539"/>
                    <a:pt x="32758" y="40373"/>
                  </a:cubicBezTo>
                  <a:cubicBezTo>
                    <a:pt x="33067" y="40065"/>
                    <a:pt x="33351" y="39780"/>
                    <a:pt x="33636" y="39448"/>
                  </a:cubicBezTo>
                  <a:cubicBezTo>
                    <a:pt x="33684" y="39377"/>
                    <a:pt x="33707" y="39306"/>
                    <a:pt x="33755" y="392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50"/>
            <p:cNvSpPr/>
            <p:nvPr/>
          </p:nvSpPr>
          <p:spPr>
            <a:xfrm>
              <a:off x="10442500" y="3863750"/>
              <a:ext cx="400900" cy="135250"/>
            </a:xfrm>
            <a:custGeom>
              <a:rect b="b" l="l" r="r" t="t"/>
              <a:pathLst>
                <a:path extrusionOk="0" h="5410" w="16036">
                  <a:moveTo>
                    <a:pt x="6903" y="5362"/>
                  </a:moveTo>
                  <a:lnTo>
                    <a:pt x="6784" y="5362"/>
                  </a:lnTo>
                  <a:cubicBezTo>
                    <a:pt x="5717" y="5409"/>
                    <a:pt x="4673" y="5172"/>
                    <a:pt x="3748" y="4650"/>
                  </a:cubicBezTo>
                  <a:cubicBezTo>
                    <a:pt x="2894" y="4247"/>
                    <a:pt x="2159" y="3678"/>
                    <a:pt x="1518" y="2990"/>
                  </a:cubicBezTo>
                  <a:cubicBezTo>
                    <a:pt x="1352" y="2800"/>
                    <a:pt x="1186" y="2610"/>
                    <a:pt x="1044" y="2397"/>
                  </a:cubicBezTo>
                  <a:cubicBezTo>
                    <a:pt x="831" y="2112"/>
                    <a:pt x="617" y="1804"/>
                    <a:pt x="451" y="1519"/>
                  </a:cubicBezTo>
                  <a:cubicBezTo>
                    <a:pt x="309" y="1282"/>
                    <a:pt x="190" y="1021"/>
                    <a:pt x="95" y="760"/>
                  </a:cubicBezTo>
                  <a:cubicBezTo>
                    <a:pt x="0" y="546"/>
                    <a:pt x="71" y="286"/>
                    <a:pt x="214" y="119"/>
                  </a:cubicBezTo>
                  <a:cubicBezTo>
                    <a:pt x="332" y="1"/>
                    <a:pt x="498" y="1"/>
                    <a:pt x="617" y="96"/>
                  </a:cubicBezTo>
                  <a:cubicBezTo>
                    <a:pt x="736" y="214"/>
                    <a:pt x="831" y="357"/>
                    <a:pt x="925" y="499"/>
                  </a:cubicBezTo>
                  <a:cubicBezTo>
                    <a:pt x="1091" y="736"/>
                    <a:pt x="1234" y="997"/>
                    <a:pt x="1400" y="1234"/>
                  </a:cubicBezTo>
                  <a:cubicBezTo>
                    <a:pt x="1518" y="1377"/>
                    <a:pt x="1637" y="1519"/>
                    <a:pt x="1756" y="1685"/>
                  </a:cubicBezTo>
                  <a:cubicBezTo>
                    <a:pt x="2325" y="2468"/>
                    <a:pt x="3084" y="3132"/>
                    <a:pt x="3938" y="3583"/>
                  </a:cubicBezTo>
                  <a:cubicBezTo>
                    <a:pt x="4887" y="4105"/>
                    <a:pt x="5954" y="4342"/>
                    <a:pt x="7045" y="4271"/>
                  </a:cubicBezTo>
                  <a:cubicBezTo>
                    <a:pt x="7733" y="4223"/>
                    <a:pt x="8445" y="4294"/>
                    <a:pt x="9109" y="4105"/>
                  </a:cubicBezTo>
                  <a:cubicBezTo>
                    <a:pt x="9560" y="3962"/>
                    <a:pt x="10011" y="3820"/>
                    <a:pt x="10437" y="3630"/>
                  </a:cubicBezTo>
                  <a:cubicBezTo>
                    <a:pt x="11624" y="3061"/>
                    <a:pt x="12762" y="2420"/>
                    <a:pt x="13853" y="1685"/>
                  </a:cubicBezTo>
                  <a:cubicBezTo>
                    <a:pt x="14090" y="1519"/>
                    <a:pt x="14280" y="1329"/>
                    <a:pt x="14446" y="1116"/>
                  </a:cubicBezTo>
                  <a:cubicBezTo>
                    <a:pt x="14731" y="736"/>
                    <a:pt x="15087" y="428"/>
                    <a:pt x="15514" y="238"/>
                  </a:cubicBezTo>
                  <a:cubicBezTo>
                    <a:pt x="15751" y="96"/>
                    <a:pt x="16036" y="286"/>
                    <a:pt x="16036" y="570"/>
                  </a:cubicBezTo>
                  <a:cubicBezTo>
                    <a:pt x="16012" y="807"/>
                    <a:pt x="15917" y="1021"/>
                    <a:pt x="15751" y="1187"/>
                  </a:cubicBezTo>
                  <a:cubicBezTo>
                    <a:pt x="15561" y="1424"/>
                    <a:pt x="15395" y="1661"/>
                    <a:pt x="15205" y="1899"/>
                  </a:cubicBezTo>
                  <a:cubicBezTo>
                    <a:pt x="15016" y="2136"/>
                    <a:pt x="14778" y="2349"/>
                    <a:pt x="14517" y="2539"/>
                  </a:cubicBezTo>
                  <a:cubicBezTo>
                    <a:pt x="13165" y="3488"/>
                    <a:pt x="11718" y="4294"/>
                    <a:pt x="10200" y="4911"/>
                  </a:cubicBezTo>
                  <a:cubicBezTo>
                    <a:pt x="9678" y="5125"/>
                    <a:pt x="9157" y="5243"/>
                    <a:pt x="8611" y="5291"/>
                  </a:cubicBezTo>
                  <a:cubicBezTo>
                    <a:pt x="8042" y="5314"/>
                    <a:pt x="7472" y="5338"/>
                    <a:pt x="6903" y="5386"/>
                  </a:cubicBezTo>
                  <a:cubicBezTo>
                    <a:pt x="6903" y="5362"/>
                    <a:pt x="6903" y="5362"/>
                    <a:pt x="6903" y="53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50"/>
            <p:cNvSpPr/>
            <p:nvPr/>
          </p:nvSpPr>
          <p:spPr>
            <a:xfrm>
              <a:off x="10768650" y="3736250"/>
              <a:ext cx="48650" cy="45100"/>
            </a:xfrm>
            <a:custGeom>
              <a:rect b="b" l="l" r="r" t="t"/>
              <a:pathLst>
                <a:path extrusionOk="0" h="1804" w="1946">
                  <a:moveTo>
                    <a:pt x="1163" y="25"/>
                  </a:moveTo>
                  <a:cubicBezTo>
                    <a:pt x="1234" y="25"/>
                    <a:pt x="1329" y="25"/>
                    <a:pt x="1400" y="48"/>
                  </a:cubicBezTo>
                  <a:cubicBezTo>
                    <a:pt x="1495" y="72"/>
                    <a:pt x="1590" y="120"/>
                    <a:pt x="1685" y="191"/>
                  </a:cubicBezTo>
                  <a:cubicBezTo>
                    <a:pt x="1922" y="546"/>
                    <a:pt x="1946" y="1021"/>
                    <a:pt x="1709" y="1377"/>
                  </a:cubicBezTo>
                  <a:cubicBezTo>
                    <a:pt x="1448" y="1661"/>
                    <a:pt x="1044" y="1804"/>
                    <a:pt x="665" y="1780"/>
                  </a:cubicBezTo>
                  <a:cubicBezTo>
                    <a:pt x="238" y="1709"/>
                    <a:pt x="1" y="1282"/>
                    <a:pt x="167" y="879"/>
                  </a:cubicBezTo>
                  <a:cubicBezTo>
                    <a:pt x="238" y="760"/>
                    <a:pt x="333" y="641"/>
                    <a:pt x="380" y="499"/>
                  </a:cubicBezTo>
                  <a:cubicBezTo>
                    <a:pt x="570" y="48"/>
                    <a:pt x="641" y="1"/>
                    <a:pt x="1163" y="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50"/>
            <p:cNvSpPr/>
            <p:nvPr/>
          </p:nvSpPr>
          <p:spPr>
            <a:xfrm>
              <a:off x="10451975" y="3748125"/>
              <a:ext cx="46300" cy="44500"/>
            </a:xfrm>
            <a:custGeom>
              <a:rect b="b" l="l" r="r" t="t"/>
              <a:pathLst>
                <a:path extrusionOk="0" h="1780" w="1852">
                  <a:moveTo>
                    <a:pt x="784" y="1732"/>
                  </a:moveTo>
                  <a:cubicBezTo>
                    <a:pt x="357" y="1779"/>
                    <a:pt x="1" y="1400"/>
                    <a:pt x="48" y="973"/>
                  </a:cubicBezTo>
                  <a:cubicBezTo>
                    <a:pt x="72" y="783"/>
                    <a:pt x="119" y="593"/>
                    <a:pt x="191" y="427"/>
                  </a:cubicBezTo>
                  <a:cubicBezTo>
                    <a:pt x="262" y="214"/>
                    <a:pt x="452" y="71"/>
                    <a:pt x="689" y="71"/>
                  </a:cubicBezTo>
                  <a:cubicBezTo>
                    <a:pt x="950" y="0"/>
                    <a:pt x="1234" y="48"/>
                    <a:pt x="1448" y="214"/>
                  </a:cubicBezTo>
                  <a:cubicBezTo>
                    <a:pt x="1732" y="404"/>
                    <a:pt x="1851" y="736"/>
                    <a:pt x="1756" y="1044"/>
                  </a:cubicBezTo>
                  <a:cubicBezTo>
                    <a:pt x="1661" y="1400"/>
                    <a:pt x="1377" y="1661"/>
                    <a:pt x="997" y="1708"/>
                  </a:cubicBezTo>
                  <a:cubicBezTo>
                    <a:pt x="926" y="1732"/>
                    <a:pt x="855" y="1732"/>
                    <a:pt x="784" y="173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 name="Google Shape;928;p50"/>
          <p:cNvGrpSpPr/>
          <p:nvPr/>
        </p:nvGrpSpPr>
        <p:grpSpPr>
          <a:xfrm>
            <a:off x="5419125" y="2749700"/>
            <a:ext cx="1385325" cy="1853800"/>
            <a:chOff x="9964525" y="914075"/>
            <a:chExt cx="1385325" cy="1853800"/>
          </a:xfrm>
        </p:grpSpPr>
        <p:sp>
          <p:nvSpPr>
            <p:cNvPr id="929" name="Google Shape;929;p50"/>
            <p:cNvSpPr/>
            <p:nvPr/>
          </p:nvSpPr>
          <p:spPr>
            <a:xfrm>
              <a:off x="10368950" y="1311400"/>
              <a:ext cx="743675" cy="519500"/>
            </a:xfrm>
            <a:custGeom>
              <a:rect b="b" l="l" r="r" t="t"/>
              <a:pathLst>
                <a:path extrusionOk="0" h="20780" w="29747">
                  <a:moveTo>
                    <a:pt x="1" y="8516"/>
                  </a:moveTo>
                  <a:cubicBezTo>
                    <a:pt x="3037" y="7425"/>
                    <a:pt x="5813" y="5978"/>
                    <a:pt x="8066" y="3677"/>
                  </a:cubicBezTo>
                  <a:cubicBezTo>
                    <a:pt x="8873" y="4033"/>
                    <a:pt x="9679" y="3914"/>
                    <a:pt x="10462" y="3606"/>
                  </a:cubicBezTo>
                  <a:cubicBezTo>
                    <a:pt x="11268" y="3274"/>
                    <a:pt x="12099" y="2894"/>
                    <a:pt x="12881" y="2491"/>
                  </a:cubicBezTo>
                  <a:cubicBezTo>
                    <a:pt x="13427" y="2206"/>
                    <a:pt x="13925" y="1827"/>
                    <a:pt x="14352" y="1376"/>
                  </a:cubicBezTo>
                  <a:cubicBezTo>
                    <a:pt x="14803" y="949"/>
                    <a:pt x="15230" y="498"/>
                    <a:pt x="15704" y="0"/>
                  </a:cubicBezTo>
                  <a:cubicBezTo>
                    <a:pt x="15894" y="95"/>
                    <a:pt x="16060" y="214"/>
                    <a:pt x="16226" y="356"/>
                  </a:cubicBezTo>
                  <a:cubicBezTo>
                    <a:pt x="16700" y="736"/>
                    <a:pt x="17199" y="1068"/>
                    <a:pt x="17697" y="1376"/>
                  </a:cubicBezTo>
                  <a:cubicBezTo>
                    <a:pt x="18408" y="1756"/>
                    <a:pt x="19167" y="2040"/>
                    <a:pt x="19950" y="2183"/>
                  </a:cubicBezTo>
                  <a:cubicBezTo>
                    <a:pt x="21658" y="2538"/>
                    <a:pt x="23390" y="2633"/>
                    <a:pt x="25098" y="2515"/>
                  </a:cubicBezTo>
                  <a:cubicBezTo>
                    <a:pt x="25762" y="2467"/>
                    <a:pt x="26402" y="2349"/>
                    <a:pt x="27019" y="2159"/>
                  </a:cubicBezTo>
                  <a:cubicBezTo>
                    <a:pt x="27612" y="1993"/>
                    <a:pt x="28205" y="1827"/>
                    <a:pt x="28798" y="1637"/>
                  </a:cubicBezTo>
                  <a:cubicBezTo>
                    <a:pt x="28845" y="1708"/>
                    <a:pt x="28893" y="1803"/>
                    <a:pt x="28940" y="1898"/>
                  </a:cubicBezTo>
                  <a:cubicBezTo>
                    <a:pt x="29154" y="2776"/>
                    <a:pt x="29391" y="3701"/>
                    <a:pt x="29605" y="4602"/>
                  </a:cubicBezTo>
                  <a:cubicBezTo>
                    <a:pt x="29699" y="5124"/>
                    <a:pt x="29723" y="5670"/>
                    <a:pt x="29628" y="6215"/>
                  </a:cubicBezTo>
                  <a:cubicBezTo>
                    <a:pt x="29628" y="6263"/>
                    <a:pt x="29581" y="6334"/>
                    <a:pt x="29605" y="6358"/>
                  </a:cubicBezTo>
                  <a:cubicBezTo>
                    <a:pt x="29747" y="6903"/>
                    <a:pt x="29628" y="7449"/>
                    <a:pt x="29652" y="7971"/>
                  </a:cubicBezTo>
                  <a:cubicBezTo>
                    <a:pt x="29676" y="8516"/>
                    <a:pt x="29652" y="9062"/>
                    <a:pt x="29628" y="9584"/>
                  </a:cubicBezTo>
                  <a:cubicBezTo>
                    <a:pt x="29628" y="9797"/>
                    <a:pt x="29581" y="9987"/>
                    <a:pt x="29533" y="10177"/>
                  </a:cubicBezTo>
                  <a:cubicBezTo>
                    <a:pt x="29320" y="10912"/>
                    <a:pt x="29083" y="11647"/>
                    <a:pt x="28845" y="12359"/>
                  </a:cubicBezTo>
                  <a:cubicBezTo>
                    <a:pt x="28632" y="13189"/>
                    <a:pt x="28252" y="13924"/>
                    <a:pt x="27731" y="14589"/>
                  </a:cubicBezTo>
                  <a:cubicBezTo>
                    <a:pt x="27256" y="15111"/>
                    <a:pt x="26853" y="15704"/>
                    <a:pt x="26378" y="16225"/>
                  </a:cubicBezTo>
                  <a:cubicBezTo>
                    <a:pt x="25809" y="16771"/>
                    <a:pt x="25240" y="17293"/>
                    <a:pt x="24623" y="17767"/>
                  </a:cubicBezTo>
                  <a:cubicBezTo>
                    <a:pt x="23627" y="18574"/>
                    <a:pt x="22488" y="19214"/>
                    <a:pt x="21279" y="19665"/>
                  </a:cubicBezTo>
                  <a:cubicBezTo>
                    <a:pt x="20496" y="19997"/>
                    <a:pt x="19689" y="20258"/>
                    <a:pt x="18859" y="20471"/>
                  </a:cubicBezTo>
                  <a:cubicBezTo>
                    <a:pt x="18052" y="20661"/>
                    <a:pt x="17246" y="20756"/>
                    <a:pt x="16416" y="20780"/>
                  </a:cubicBezTo>
                  <a:cubicBezTo>
                    <a:pt x="14826" y="20780"/>
                    <a:pt x="13237" y="20661"/>
                    <a:pt x="11648" y="20424"/>
                  </a:cubicBezTo>
                  <a:cubicBezTo>
                    <a:pt x="10604" y="20258"/>
                    <a:pt x="9608" y="19973"/>
                    <a:pt x="8659" y="19523"/>
                  </a:cubicBezTo>
                  <a:cubicBezTo>
                    <a:pt x="7426" y="18953"/>
                    <a:pt x="6263" y="18265"/>
                    <a:pt x="5148" y="17483"/>
                  </a:cubicBezTo>
                  <a:cubicBezTo>
                    <a:pt x="4484" y="17008"/>
                    <a:pt x="3915" y="16463"/>
                    <a:pt x="3393" y="15846"/>
                  </a:cubicBezTo>
                  <a:cubicBezTo>
                    <a:pt x="3369" y="15798"/>
                    <a:pt x="3298" y="15751"/>
                    <a:pt x="3298" y="15727"/>
                  </a:cubicBezTo>
                  <a:cubicBezTo>
                    <a:pt x="3298" y="15371"/>
                    <a:pt x="3061" y="15205"/>
                    <a:pt x="2800" y="15063"/>
                  </a:cubicBezTo>
                  <a:cubicBezTo>
                    <a:pt x="2729" y="15016"/>
                    <a:pt x="2681" y="14921"/>
                    <a:pt x="2634" y="14826"/>
                  </a:cubicBezTo>
                  <a:cubicBezTo>
                    <a:pt x="2136" y="14067"/>
                    <a:pt x="1685" y="13284"/>
                    <a:pt x="1258" y="12454"/>
                  </a:cubicBezTo>
                  <a:cubicBezTo>
                    <a:pt x="973" y="11932"/>
                    <a:pt x="736" y="11363"/>
                    <a:pt x="523" y="10793"/>
                  </a:cubicBezTo>
                  <a:cubicBezTo>
                    <a:pt x="404" y="10390"/>
                    <a:pt x="262" y="10011"/>
                    <a:pt x="191" y="9607"/>
                  </a:cubicBezTo>
                  <a:cubicBezTo>
                    <a:pt x="96" y="9299"/>
                    <a:pt x="72" y="8943"/>
                    <a:pt x="1" y="8516"/>
                  </a:cubicBezTo>
                  <a:close/>
                  <a:moveTo>
                    <a:pt x="16226" y="15988"/>
                  </a:moveTo>
                  <a:lnTo>
                    <a:pt x="16558" y="15988"/>
                  </a:lnTo>
                  <a:cubicBezTo>
                    <a:pt x="17578" y="16012"/>
                    <a:pt x="18598" y="15798"/>
                    <a:pt x="19523" y="15324"/>
                  </a:cubicBezTo>
                  <a:cubicBezTo>
                    <a:pt x="19689" y="15229"/>
                    <a:pt x="19879" y="15205"/>
                    <a:pt x="20045" y="15111"/>
                  </a:cubicBezTo>
                  <a:cubicBezTo>
                    <a:pt x="20496" y="14921"/>
                    <a:pt x="20946" y="14731"/>
                    <a:pt x="21350" y="14518"/>
                  </a:cubicBezTo>
                  <a:cubicBezTo>
                    <a:pt x="21516" y="14446"/>
                    <a:pt x="21658" y="14328"/>
                    <a:pt x="21800" y="14185"/>
                  </a:cubicBezTo>
                  <a:cubicBezTo>
                    <a:pt x="22014" y="13948"/>
                    <a:pt x="22227" y="13711"/>
                    <a:pt x="22417" y="13450"/>
                  </a:cubicBezTo>
                  <a:cubicBezTo>
                    <a:pt x="22725" y="13071"/>
                    <a:pt x="22820" y="12525"/>
                    <a:pt x="22607" y="12051"/>
                  </a:cubicBezTo>
                  <a:cubicBezTo>
                    <a:pt x="22559" y="11932"/>
                    <a:pt x="22559" y="11790"/>
                    <a:pt x="22512" y="11671"/>
                  </a:cubicBezTo>
                  <a:cubicBezTo>
                    <a:pt x="22488" y="11624"/>
                    <a:pt x="22417" y="11576"/>
                    <a:pt x="22393" y="11576"/>
                  </a:cubicBezTo>
                  <a:cubicBezTo>
                    <a:pt x="22370" y="11576"/>
                    <a:pt x="22251" y="11647"/>
                    <a:pt x="22227" y="11695"/>
                  </a:cubicBezTo>
                  <a:cubicBezTo>
                    <a:pt x="22109" y="12217"/>
                    <a:pt x="21824" y="12691"/>
                    <a:pt x="21421" y="13047"/>
                  </a:cubicBezTo>
                  <a:cubicBezTo>
                    <a:pt x="21373" y="13094"/>
                    <a:pt x="21326" y="13142"/>
                    <a:pt x="21302" y="13189"/>
                  </a:cubicBezTo>
                  <a:cubicBezTo>
                    <a:pt x="21089" y="13521"/>
                    <a:pt x="20757" y="13782"/>
                    <a:pt x="20353" y="13924"/>
                  </a:cubicBezTo>
                  <a:cubicBezTo>
                    <a:pt x="19926" y="14091"/>
                    <a:pt x="19476" y="14233"/>
                    <a:pt x="19072" y="14446"/>
                  </a:cubicBezTo>
                  <a:cubicBezTo>
                    <a:pt x="17839" y="15087"/>
                    <a:pt x="16511" y="15039"/>
                    <a:pt x="15206" y="14921"/>
                  </a:cubicBezTo>
                  <a:cubicBezTo>
                    <a:pt x="14779" y="14850"/>
                    <a:pt x="14352" y="14755"/>
                    <a:pt x="13949" y="14636"/>
                  </a:cubicBezTo>
                  <a:cubicBezTo>
                    <a:pt x="12905" y="14375"/>
                    <a:pt x="12905" y="14351"/>
                    <a:pt x="11980" y="13758"/>
                  </a:cubicBezTo>
                  <a:cubicBezTo>
                    <a:pt x="11648" y="13545"/>
                    <a:pt x="11292" y="13379"/>
                    <a:pt x="10936" y="13237"/>
                  </a:cubicBezTo>
                  <a:cubicBezTo>
                    <a:pt x="10794" y="13189"/>
                    <a:pt x="10652" y="13165"/>
                    <a:pt x="10509" y="13165"/>
                  </a:cubicBezTo>
                  <a:cubicBezTo>
                    <a:pt x="10367" y="13165"/>
                    <a:pt x="10248" y="13237"/>
                    <a:pt x="10201" y="13379"/>
                  </a:cubicBezTo>
                  <a:cubicBezTo>
                    <a:pt x="10153" y="13474"/>
                    <a:pt x="10177" y="13592"/>
                    <a:pt x="10272" y="13664"/>
                  </a:cubicBezTo>
                  <a:cubicBezTo>
                    <a:pt x="10438" y="13830"/>
                    <a:pt x="10628" y="13996"/>
                    <a:pt x="10818" y="14114"/>
                  </a:cubicBezTo>
                  <a:cubicBezTo>
                    <a:pt x="11268" y="14423"/>
                    <a:pt x="11743" y="14684"/>
                    <a:pt x="12193" y="14992"/>
                  </a:cubicBezTo>
                  <a:cubicBezTo>
                    <a:pt x="12407" y="15134"/>
                    <a:pt x="12644" y="15253"/>
                    <a:pt x="12905" y="15300"/>
                  </a:cubicBezTo>
                  <a:cubicBezTo>
                    <a:pt x="13261" y="15395"/>
                    <a:pt x="13617" y="15514"/>
                    <a:pt x="13973" y="15609"/>
                  </a:cubicBezTo>
                  <a:cubicBezTo>
                    <a:pt x="14684" y="15846"/>
                    <a:pt x="15443" y="15988"/>
                    <a:pt x="16226" y="15988"/>
                  </a:cubicBezTo>
                  <a:close/>
                  <a:moveTo>
                    <a:pt x="9798" y="8113"/>
                  </a:moveTo>
                  <a:lnTo>
                    <a:pt x="9655" y="8113"/>
                  </a:lnTo>
                  <a:cubicBezTo>
                    <a:pt x="9062" y="8113"/>
                    <a:pt x="8730" y="8777"/>
                    <a:pt x="9086" y="9251"/>
                  </a:cubicBezTo>
                  <a:cubicBezTo>
                    <a:pt x="9205" y="9465"/>
                    <a:pt x="9371" y="9631"/>
                    <a:pt x="9584" y="9750"/>
                  </a:cubicBezTo>
                  <a:cubicBezTo>
                    <a:pt x="9703" y="9797"/>
                    <a:pt x="9821" y="9844"/>
                    <a:pt x="9940" y="9844"/>
                  </a:cubicBezTo>
                  <a:cubicBezTo>
                    <a:pt x="10272" y="9868"/>
                    <a:pt x="10580" y="9678"/>
                    <a:pt x="10723" y="9370"/>
                  </a:cubicBezTo>
                  <a:cubicBezTo>
                    <a:pt x="10841" y="9014"/>
                    <a:pt x="10770" y="8635"/>
                    <a:pt x="10533" y="8326"/>
                  </a:cubicBezTo>
                  <a:cubicBezTo>
                    <a:pt x="10319" y="8137"/>
                    <a:pt x="10059" y="8065"/>
                    <a:pt x="9798" y="8113"/>
                  </a:cubicBezTo>
                  <a:close/>
                  <a:moveTo>
                    <a:pt x="21445" y="6951"/>
                  </a:moveTo>
                  <a:cubicBezTo>
                    <a:pt x="21468" y="7093"/>
                    <a:pt x="21492" y="7235"/>
                    <a:pt x="21563" y="7378"/>
                  </a:cubicBezTo>
                  <a:cubicBezTo>
                    <a:pt x="21682" y="7591"/>
                    <a:pt x="21919" y="7710"/>
                    <a:pt x="22180" y="7662"/>
                  </a:cubicBezTo>
                  <a:cubicBezTo>
                    <a:pt x="22417" y="7686"/>
                    <a:pt x="22654" y="7520"/>
                    <a:pt x="22749" y="7283"/>
                  </a:cubicBezTo>
                  <a:cubicBezTo>
                    <a:pt x="22820" y="7022"/>
                    <a:pt x="22844" y="6737"/>
                    <a:pt x="22773" y="6476"/>
                  </a:cubicBezTo>
                  <a:cubicBezTo>
                    <a:pt x="22725" y="6263"/>
                    <a:pt x="22536" y="6120"/>
                    <a:pt x="22322" y="6120"/>
                  </a:cubicBezTo>
                  <a:cubicBezTo>
                    <a:pt x="22251" y="6120"/>
                    <a:pt x="22156" y="6144"/>
                    <a:pt x="22085" y="6120"/>
                  </a:cubicBezTo>
                  <a:cubicBezTo>
                    <a:pt x="21848" y="6097"/>
                    <a:pt x="21611" y="6263"/>
                    <a:pt x="21539" y="6500"/>
                  </a:cubicBezTo>
                  <a:cubicBezTo>
                    <a:pt x="21492" y="6642"/>
                    <a:pt x="21468" y="6808"/>
                    <a:pt x="21445" y="695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50"/>
            <p:cNvSpPr/>
            <p:nvPr/>
          </p:nvSpPr>
          <p:spPr>
            <a:xfrm>
              <a:off x="10342275" y="1023775"/>
              <a:ext cx="735975" cy="473250"/>
            </a:xfrm>
            <a:custGeom>
              <a:rect b="b" l="l" r="r" t="t"/>
              <a:pathLst>
                <a:path extrusionOk="0" h="18930" w="29439">
                  <a:moveTo>
                    <a:pt x="27872" y="7141"/>
                  </a:moveTo>
                  <a:cubicBezTo>
                    <a:pt x="27730" y="6998"/>
                    <a:pt x="27588" y="6856"/>
                    <a:pt x="27422" y="6737"/>
                  </a:cubicBezTo>
                  <a:cubicBezTo>
                    <a:pt x="27279" y="6595"/>
                    <a:pt x="27019" y="6690"/>
                    <a:pt x="26995" y="6903"/>
                  </a:cubicBezTo>
                  <a:cubicBezTo>
                    <a:pt x="26924" y="7117"/>
                    <a:pt x="26971" y="7378"/>
                    <a:pt x="27090" y="7591"/>
                  </a:cubicBezTo>
                  <a:cubicBezTo>
                    <a:pt x="27493" y="8232"/>
                    <a:pt x="27778" y="8967"/>
                    <a:pt x="28228" y="9560"/>
                  </a:cubicBezTo>
                  <a:cubicBezTo>
                    <a:pt x="28584" y="10058"/>
                    <a:pt x="28892" y="10604"/>
                    <a:pt x="29106" y="11197"/>
                  </a:cubicBezTo>
                  <a:cubicBezTo>
                    <a:pt x="29225" y="11529"/>
                    <a:pt x="29343" y="11909"/>
                    <a:pt x="29438" y="12264"/>
                  </a:cubicBezTo>
                  <a:cubicBezTo>
                    <a:pt x="29130" y="12549"/>
                    <a:pt x="28750" y="12715"/>
                    <a:pt x="28347" y="12739"/>
                  </a:cubicBezTo>
                  <a:cubicBezTo>
                    <a:pt x="27991" y="12739"/>
                    <a:pt x="27659" y="12786"/>
                    <a:pt x="27351" y="12881"/>
                  </a:cubicBezTo>
                  <a:cubicBezTo>
                    <a:pt x="27042" y="12976"/>
                    <a:pt x="26734" y="13023"/>
                    <a:pt x="26425" y="13071"/>
                  </a:cubicBezTo>
                  <a:cubicBezTo>
                    <a:pt x="24623" y="13237"/>
                    <a:pt x="22796" y="13142"/>
                    <a:pt x="21041" y="12810"/>
                  </a:cubicBezTo>
                  <a:cubicBezTo>
                    <a:pt x="20163" y="12620"/>
                    <a:pt x="19357" y="12288"/>
                    <a:pt x="18621" y="11814"/>
                  </a:cubicBezTo>
                  <a:cubicBezTo>
                    <a:pt x="18171" y="11505"/>
                    <a:pt x="17744" y="11197"/>
                    <a:pt x="17317" y="10889"/>
                  </a:cubicBezTo>
                  <a:cubicBezTo>
                    <a:pt x="17483" y="10462"/>
                    <a:pt x="17673" y="10058"/>
                    <a:pt x="17839" y="9703"/>
                  </a:cubicBezTo>
                  <a:cubicBezTo>
                    <a:pt x="17957" y="9370"/>
                    <a:pt x="18005" y="9038"/>
                    <a:pt x="17957" y="8706"/>
                  </a:cubicBezTo>
                  <a:cubicBezTo>
                    <a:pt x="17933" y="8469"/>
                    <a:pt x="17767" y="8256"/>
                    <a:pt x="17554" y="8137"/>
                  </a:cubicBezTo>
                  <a:cubicBezTo>
                    <a:pt x="17459" y="8090"/>
                    <a:pt x="17317" y="8137"/>
                    <a:pt x="17269" y="8232"/>
                  </a:cubicBezTo>
                  <a:cubicBezTo>
                    <a:pt x="17246" y="8327"/>
                    <a:pt x="17222" y="8422"/>
                    <a:pt x="17198" y="8517"/>
                  </a:cubicBezTo>
                  <a:cubicBezTo>
                    <a:pt x="17127" y="9323"/>
                    <a:pt x="16771" y="10106"/>
                    <a:pt x="16202" y="10699"/>
                  </a:cubicBezTo>
                  <a:cubicBezTo>
                    <a:pt x="15704" y="11268"/>
                    <a:pt x="15182" y="11814"/>
                    <a:pt x="14613" y="12336"/>
                  </a:cubicBezTo>
                  <a:cubicBezTo>
                    <a:pt x="14114" y="12810"/>
                    <a:pt x="13521" y="13190"/>
                    <a:pt x="12905" y="13474"/>
                  </a:cubicBezTo>
                  <a:cubicBezTo>
                    <a:pt x="12383" y="13711"/>
                    <a:pt x="11837" y="13949"/>
                    <a:pt x="11315" y="14186"/>
                  </a:cubicBezTo>
                  <a:cubicBezTo>
                    <a:pt x="10912" y="14376"/>
                    <a:pt x="10485" y="14447"/>
                    <a:pt x="10034" y="14447"/>
                  </a:cubicBezTo>
                  <a:cubicBezTo>
                    <a:pt x="9987" y="14281"/>
                    <a:pt x="10106" y="14233"/>
                    <a:pt x="10177" y="14162"/>
                  </a:cubicBezTo>
                  <a:cubicBezTo>
                    <a:pt x="10960" y="13166"/>
                    <a:pt x="11647" y="12098"/>
                    <a:pt x="12240" y="10983"/>
                  </a:cubicBezTo>
                  <a:cubicBezTo>
                    <a:pt x="12359" y="10746"/>
                    <a:pt x="12454" y="10509"/>
                    <a:pt x="12525" y="10248"/>
                  </a:cubicBezTo>
                  <a:cubicBezTo>
                    <a:pt x="12596" y="9940"/>
                    <a:pt x="12620" y="9584"/>
                    <a:pt x="12739" y="9276"/>
                  </a:cubicBezTo>
                  <a:cubicBezTo>
                    <a:pt x="12833" y="8825"/>
                    <a:pt x="12857" y="8350"/>
                    <a:pt x="12786" y="7900"/>
                  </a:cubicBezTo>
                  <a:cubicBezTo>
                    <a:pt x="12786" y="7852"/>
                    <a:pt x="12786" y="7829"/>
                    <a:pt x="12762" y="7781"/>
                  </a:cubicBezTo>
                  <a:cubicBezTo>
                    <a:pt x="12739" y="7639"/>
                    <a:pt x="12644" y="7544"/>
                    <a:pt x="12525" y="7520"/>
                  </a:cubicBezTo>
                  <a:cubicBezTo>
                    <a:pt x="12383" y="7520"/>
                    <a:pt x="12264" y="7639"/>
                    <a:pt x="12217" y="7805"/>
                  </a:cubicBezTo>
                  <a:cubicBezTo>
                    <a:pt x="12193" y="7852"/>
                    <a:pt x="12193" y="7923"/>
                    <a:pt x="12193" y="7971"/>
                  </a:cubicBezTo>
                  <a:cubicBezTo>
                    <a:pt x="12193" y="8706"/>
                    <a:pt x="11932" y="9394"/>
                    <a:pt x="11719" y="10082"/>
                  </a:cubicBezTo>
                  <a:cubicBezTo>
                    <a:pt x="11647" y="10343"/>
                    <a:pt x="11529" y="10557"/>
                    <a:pt x="11363" y="10770"/>
                  </a:cubicBezTo>
                  <a:cubicBezTo>
                    <a:pt x="10793" y="11600"/>
                    <a:pt x="10248" y="12430"/>
                    <a:pt x="9655" y="13261"/>
                  </a:cubicBezTo>
                  <a:cubicBezTo>
                    <a:pt x="9418" y="13545"/>
                    <a:pt x="9180" y="13830"/>
                    <a:pt x="8896" y="14067"/>
                  </a:cubicBezTo>
                  <a:cubicBezTo>
                    <a:pt x="8255" y="14731"/>
                    <a:pt x="7591" y="15324"/>
                    <a:pt x="6880" y="15894"/>
                  </a:cubicBezTo>
                  <a:cubicBezTo>
                    <a:pt x="5575" y="16890"/>
                    <a:pt x="4152" y="17720"/>
                    <a:pt x="2634" y="18361"/>
                  </a:cubicBezTo>
                  <a:cubicBezTo>
                    <a:pt x="2254" y="18503"/>
                    <a:pt x="1874" y="18693"/>
                    <a:pt x="1495" y="18835"/>
                  </a:cubicBezTo>
                  <a:cubicBezTo>
                    <a:pt x="1376" y="18883"/>
                    <a:pt x="1234" y="18906"/>
                    <a:pt x="1115" y="18930"/>
                  </a:cubicBezTo>
                  <a:cubicBezTo>
                    <a:pt x="1092" y="18835"/>
                    <a:pt x="1092" y="18716"/>
                    <a:pt x="1068" y="18622"/>
                  </a:cubicBezTo>
                  <a:lnTo>
                    <a:pt x="1068" y="17056"/>
                  </a:lnTo>
                  <a:cubicBezTo>
                    <a:pt x="1092" y="16605"/>
                    <a:pt x="1210" y="16131"/>
                    <a:pt x="1447" y="15728"/>
                  </a:cubicBezTo>
                  <a:cubicBezTo>
                    <a:pt x="1519" y="15609"/>
                    <a:pt x="1637" y="15490"/>
                    <a:pt x="1756" y="15396"/>
                  </a:cubicBezTo>
                  <a:cubicBezTo>
                    <a:pt x="1851" y="15324"/>
                    <a:pt x="1874" y="15182"/>
                    <a:pt x="1803" y="15040"/>
                  </a:cubicBezTo>
                  <a:cubicBezTo>
                    <a:pt x="1732" y="14921"/>
                    <a:pt x="1590" y="14850"/>
                    <a:pt x="1447" y="14897"/>
                  </a:cubicBezTo>
                  <a:cubicBezTo>
                    <a:pt x="1258" y="14921"/>
                    <a:pt x="1092" y="15040"/>
                    <a:pt x="997" y="15182"/>
                  </a:cubicBezTo>
                  <a:cubicBezTo>
                    <a:pt x="617" y="15656"/>
                    <a:pt x="380" y="16226"/>
                    <a:pt x="285" y="16819"/>
                  </a:cubicBezTo>
                  <a:cubicBezTo>
                    <a:pt x="261" y="17151"/>
                    <a:pt x="261" y="17483"/>
                    <a:pt x="238" y="17815"/>
                  </a:cubicBezTo>
                  <a:cubicBezTo>
                    <a:pt x="238" y="17957"/>
                    <a:pt x="190" y="18100"/>
                    <a:pt x="167" y="18218"/>
                  </a:cubicBezTo>
                  <a:cubicBezTo>
                    <a:pt x="24" y="18218"/>
                    <a:pt x="1" y="18171"/>
                    <a:pt x="1" y="18076"/>
                  </a:cubicBezTo>
                  <a:cubicBezTo>
                    <a:pt x="1" y="16937"/>
                    <a:pt x="1" y="15775"/>
                    <a:pt x="24" y="14613"/>
                  </a:cubicBezTo>
                  <a:cubicBezTo>
                    <a:pt x="24" y="14257"/>
                    <a:pt x="48" y="13925"/>
                    <a:pt x="48" y="13569"/>
                  </a:cubicBezTo>
                  <a:cubicBezTo>
                    <a:pt x="95" y="12668"/>
                    <a:pt x="214" y="11790"/>
                    <a:pt x="404" y="10912"/>
                  </a:cubicBezTo>
                  <a:cubicBezTo>
                    <a:pt x="427" y="10770"/>
                    <a:pt x="475" y="10628"/>
                    <a:pt x="570" y="10509"/>
                  </a:cubicBezTo>
                  <a:cubicBezTo>
                    <a:pt x="902" y="9963"/>
                    <a:pt x="1163" y="9394"/>
                    <a:pt x="1376" y="8777"/>
                  </a:cubicBezTo>
                  <a:cubicBezTo>
                    <a:pt x="1495" y="8398"/>
                    <a:pt x="1661" y="8018"/>
                    <a:pt x="1874" y="7663"/>
                  </a:cubicBezTo>
                  <a:cubicBezTo>
                    <a:pt x="2064" y="7330"/>
                    <a:pt x="2278" y="6998"/>
                    <a:pt x="2491" y="6666"/>
                  </a:cubicBezTo>
                  <a:cubicBezTo>
                    <a:pt x="2539" y="6571"/>
                    <a:pt x="2610" y="6500"/>
                    <a:pt x="2705" y="6405"/>
                  </a:cubicBezTo>
                  <a:cubicBezTo>
                    <a:pt x="3132" y="5931"/>
                    <a:pt x="3606" y="5504"/>
                    <a:pt x="4128" y="5077"/>
                  </a:cubicBezTo>
                  <a:cubicBezTo>
                    <a:pt x="4531" y="4745"/>
                    <a:pt x="4887" y="4342"/>
                    <a:pt x="5195" y="3891"/>
                  </a:cubicBezTo>
                  <a:cubicBezTo>
                    <a:pt x="5480" y="3535"/>
                    <a:pt x="5765" y="3203"/>
                    <a:pt x="6097" y="2895"/>
                  </a:cubicBezTo>
                  <a:cubicBezTo>
                    <a:pt x="6405" y="2657"/>
                    <a:pt x="6547" y="2254"/>
                    <a:pt x="6476" y="1851"/>
                  </a:cubicBezTo>
                  <a:cubicBezTo>
                    <a:pt x="6476" y="1780"/>
                    <a:pt x="6429" y="1709"/>
                    <a:pt x="6429" y="1637"/>
                  </a:cubicBezTo>
                  <a:cubicBezTo>
                    <a:pt x="6524" y="1448"/>
                    <a:pt x="6713" y="1305"/>
                    <a:pt x="6927" y="1234"/>
                  </a:cubicBezTo>
                  <a:cubicBezTo>
                    <a:pt x="7686" y="878"/>
                    <a:pt x="8493" y="617"/>
                    <a:pt x="9299" y="475"/>
                  </a:cubicBezTo>
                  <a:cubicBezTo>
                    <a:pt x="10082" y="333"/>
                    <a:pt x="10841" y="190"/>
                    <a:pt x="11624" y="96"/>
                  </a:cubicBezTo>
                  <a:cubicBezTo>
                    <a:pt x="12003" y="24"/>
                    <a:pt x="12383" y="1"/>
                    <a:pt x="12786" y="1"/>
                  </a:cubicBezTo>
                  <a:cubicBezTo>
                    <a:pt x="13830" y="1"/>
                    <a:pt x="14850" y="24"/>
                    <a:pt x="15917" y="96"/>
                  </a:cubicBezTo>
                  <a:cubicBezTo>
                    <a:pt x="16558" y="143"/>
                    <a:pt x="17198" y="285"/>
                    <a:pt x="17839" y="380"/>
                  </a:cubicBezTo>
                  <a:cubicBezTo>
                    <a:pt x="19262" y="594"/>
                    <a:pt x="20543" y="1163"/>
                    <a:pt x="21824" y="1756"/>
                  </a:cubicBezTo>
                  <a:cubicBezTo>
                    <a:pt x="22654" y="2136"/>
                    <a:pt x="23460" y="2586"/>
                    <a:pt x="24219" y="3061"/>
                  </a:cubicBezTo>
                  <a:cubicBezTo>
                    <a:pt x="24860" y="3464"/>
                    <a:pt x="25429" y="3938"/>
                    <a:pt x="25927" y="4484"/>
                  </a:cubicBezTo>
                  <a:cubicBezTo>
                    <a:pt x="26568" y="5172"/>
                    <a:pt x="27161" y="5907"/>
                    <a:pt x="27683" y="6666"/>
                  </a:cubicBezTo>
                  <a:cubicBezTo>
                    <a:pt x="27778" y="6832"/>
                    <a:pt x="27849" y="6998"/>
                    <a:pt x="27920" y="716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50"/>
            <p:cNvSpPr/>
            <p:nvPr/>
          </p:nvSpPr>
          <p:spPr>
            <a:xfrm>
              <a:off x="10460875" y="1846300"/>
              <a:ext cx="464950" cy="444200"/>
            </a:xfrm>
            <a:custGeom>
              <a:rect b="b" l="l" r="r" t="t"/>
              <a:pathLst>
                <a:path extrusionOk="0" h="17768" w="18598">
                  <a:moveTo>
                    <a:pt x="7757" y="72"/>
                  </a:moveTo>
                  <a:cubicBezTo>
                    <a:pt x="8208" y="1"/>
                    <a:pt x="8635" y="167"/>
                    <a:pt x="9086" y="167"/>
                  </a:cubicBezTo>
                  <a:cubicBezTo>
                    <a:pt x="9086" y="285"/>
                    <a:pt x="9086" y="380"/>
                    <a:pt x="9109" y="499"/>
                  </a:cubicBezTo>
                  <a:cubicBezTo>
                    <a:pt x="9157" y="665"/>
                    <a:pt x="9252" y="831"/>
                    <a:pt x="9370" y="973"/>
                  </a:cubicBezTo>
                  <a:cubicBezTo>
                    <a:pt x="9536" y="1163"/>
                    <a:pt x="9702" y="1353"/>
                    <a:pt x="9845" y="1566"/>
                  </a:cubicBezTo>
                  <a:cubicBezTo>
                    <a:pt x="10248" y="2207"/>
                    <a:pt x="11149" y="2278"/>
                    <a:pt x="11624" y="1732"/>
                  </a:cubicBezTo>
                  <a:cubicBezTo>
                    <a:pt x="11980" y="1329"/>
                    <a:pt x="12264" y="878"/>
                    <a:pt x="12478" y="404"/>
                  </a:cubicBezTo>
                  <a:cubicBezTo>
                    <a:pt x="12573" y="380"/>
                    <a:pt x="12691" y="380"/>
                    <a:pt x="12786" y="380"/>
                  </a:cubicBezTo>
                  <a:cubicBezTo>
                    <a:pt x="13522" y="380"/>
                    <a:pt x="14233" y="309"/>
                    <a:pt x="14945" y="167"/>
                  </a:cubicBezTo>
                  <a:cubicBezTo>
                    <a:pt x="15063" y="143"/>
                    <a:pt x="15182" y="119"/>
                    <a:pt x="15277" y="95"/>
                  </a:cubicBezTo>
                  <a:cubicBezTo>
                    <a:pt x="15395" y="72"/>
                    <a:pt x="15514" y="167"/>
                    <a:pt x="15514" y="285"/>
                  </a:cubicBezTo>
                  <a:cubicBezTo>
                    <a:pt x="15514" y="475"/>
                    <a:pt x="15514" y="688"/>
                    <a:pt x="15538" y="902"/>
                  </a:cubicBezTo>
                  <a:cubicBezTo>
                    <a:pt x="15514" y="1044"/>
                    <a:pt x="15538" y="1187"/>
                    <a:pt x="15609" y="1329"/>
                  </a:cubicBezTo>
                  <a:cubicBezTo>
                    <a:pt x="15728" y="1542"/>
                    <a:pt x="15799" y="1803"/>
                    <a:pt x="15751" y="2064"/>
                  </a:cubicBezTo>
                  <a:cubicBezTo>
                    <a:pt x="15704" y="2918"/>
                    <a:pt x="15799" y="3748"/>
                    <a:pt x="16012" y="4555"/>
                  </a:cubicBezTo>
                  <a:cubicBezTo>
                    <a:pt x="16392" y="6121"/>
                    <a:pt x="16653" y="7686"/>
                    <a:pt x="16914" y="9275"/>
                  </a:cubicBezTo>
                  <a:cubicBezTo>
                    <a:pt x="17056" y="10011"/>
                    <a:pt x="17246" y="10722"/>
                    <a:pt x="17459" y="11434"/>
                  </a:cubicBezTo>
                  <a:cubicBezTo>
                    <a:pt x="17720" y="12312"/>
                    <a:pt x="17981" y="13189"/>
                    <a:pt x="18242" y="14043"/>
                  </a:cubicBezTo>
                  <a:cubicBezTo>
                    <a:pt x="18408" y="14684"/>
                    <a:pt x="18503" y="15324"/>
                    <a:pt x="18574" y="15965"/>
                  </a:cubicBezTo>
                  <a:cubicBezTo>
                    <a:pt x="18598" y="16107"/>
                    <a:pt x="18598" y="16273"/>
                    <a:pt x="18574" y="16415"/>
                  </a:cubicBezTo>
                  <a:cubicBezTo>
                    <a:pt x="18574" y="16653"/>
                    <a:pt x="18432" y="16842"/>
                    <a:pt x="18242" y="16961"/>
                  </a:cubicBezTo>
                  <a:cubicBezTo>
                    <a:pt x="18052" y="17080"/>
                    <a:pt x="17839" y="17174"/>
                    <a:pt x="17625" y="17222"/>
                  </a:cubicBezTo>
                  <a:cubicBezTo>
                    <a:pt x="16724" y="17388"/>
                    <a:pt x="15822" y="17530"/>
                    <a:pt x="14921" y="17673"/>
                  </a:cubicBezTo>
                  <a:cubicBezTo>
                    <a:pt x="14186" y="17767"/>
                    <a:pt x="13450" y="17625"/>
                    <a:pt x="12715" y="17530"/>
                  </a:cubicBezTo>
                  <a:cubicBezTo>
                    <a:pt x="11671" y="17412"/>
                    <a:pt x="10651" y="17222"/>
                    <a:pt x="9631" y="17032"/>
                  </a:cubicBezTo>
                  <a:cubicBezTo>
                    <a:pt x="8706" y="16866"/>
                    <a:pt x="7805" y="16605"/>
                    <a:pt x="6951" y="16249"/>
                  </a:cubicBezTo>
                  <a:cubicBezTo>
                    <a:pt x="5883" y="15822"/>
                    <a:pt x="4840" y="15324"/>
                    <a:pt x="3796" y="14874"/>
                  </a:cubicBezTo>
                  <a:cubicBezTo>
                    <a:pt x="3369" y="14684"/>
                    <a:pt x="2918" y="14541"/>
                    <a:pt x="2491" y="14375"/>
                  </a:cubicBezTo>
                  <a:cubicBezTo>
                    <a:pt x="1946" y="14186"/>
                    <a:pt x="1400" y="13972"/>
                    <a:pt x="902" y="13687"/>
                  </a:cubicBezTo>
                  <a:cubicBezTo>
                    <a:pt x="689" y="13616"/>
                    <a:pt x="475" y="13521"/>
                    <a:pt x="262" y="13450"/>
                  </a:cubicBezTo>
                  <a:cubicBezTo>
                    <a:pt x="190" y="13427"/>
                    <a:pt x="119" y="13379"/>
                    <a:pt x="1" y="13332"/>
                  </a:cubicBezTo>
                  <a:cubicBezTo>
                    <a:pt x="119" y="13023"/>
                    <a:pt x="262" y="12739"/>
                    <a:pt x="428" y="12454"/>
                  </a:cubicBezTo>
                  <a:cubicBezTo>
                    <a:pt x="712" y="12003"/>
                    <a:pt x="973" y="11576"/>
                    <a:pt x="1258" y="11126"/>
                  </a:cubicBezTo>
                  <a:cubicBezTo>
                    <a:pt x="1851" y="10224"/>
                    <a:pt x="2420" y="9323"/>
                    <a:pt x="3037" y="8421"/>
                  </a:cubicBezTo>
                  <a:cubicBezTo>
                    <a:pt x="3250" y="8089"/>
                    <a:pt x="3535" y="7781"/>
                    <a:pt x="3749" y="7425"/>
                  </a:cubicBezTo>
                  <a:cubicBezTo>
                    <a:pt x="4033" y="6951"/>
                    <a:pt x="4342" y="6476"/>
                    <a:pt x="4603" y="6002"/>
                  </a:cubicBezTo>
                  <a:cubicBezTo>
                    <a:pt x="5053" y="5148"/>
                    <a:pt x="5551" y="4318"/>
                    <a:pt x="6073" y="3488"/>
                  </a:cubicBezTo>
                  <a:cubicBezTo>
                    <a:pt x="6334" y="3084"/>
                    <a:pt x="6571" y="2657"/>
                    <a:pt x="6761" y="2207"/>
                  </a:cubicBezTo>
                  <a:cubicBezTo>
                    <a:pt x="6927" y="1780"/>
                    <a:pt x="7164" y="1376"/>
                    <a:pt x="7354" y="949"/>
                  </a:cubicBezTo>
                  <a:cubicBezTo>
                    <a:pt x="7496" y="665"/>
                    <a:pt x="7615" y="380"/>
                    <a:pt x="7757"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50"/>
            <p:cNvSpPr/>
            <p:nvPr/>
          </p:nvSpPr>
          <p:spPr>
            <a:xfrm>
              <a:off x="9990025" y="961525"/>
              <a:ext cx="376600" cy="548550"/>
            </a:xfrm>
            <a:custGeom>
              <a:rect b="b" l="l" r="r" t="t"/>
              <a:pathLst>
                <a:path extrusionOk="0" h="21942" w="15064">
                  <a:moveTo>
                    <a:pt x="15016" y="2348"/>
                  </a:moveTo>
                  <a:cubicBezTo>
                    <a:pt x="14684" y="2443"/>
                    <a:pt x="14375" y="2538"/>
                    <a:pt x="14067" y="2633"/>
                  </a:cubicBezTo>
                  <a:cubicBezTo>
                    <a:pt x="13901" y="2704"/>
                    <a:pt x="13735" y="2799"/>
                    <a:pt x="13616" y="2941"/>
                  </a:cubicBezTo>
                  <a:cubicBezTo>
                    <a:pt x="13308" y="3297"/>
                    <a:pt x="13047" y="3653"/>
                    <a:pt x="12786" y="4056"/>
                  </a:cubicBezTo>
                  <a:cubicBezTo>
                    <a:pt x="12715" y="4199"/>
                    <a:pt x="12667" y="4365"/>
                    <a:pt x="12691" y="4531"/>
                  </a:cubicBezTo>
                  <a:cubicBezTo>
                    <a:pt x="12691" y="4744"/>
                    <a:pt x="12715" y="4981"/>
                    <a:pt x="12762" y="5195"/>
                  </a:cubicBezTo>
                  <a:cubicBezTo>
                    <a:pt x="12383" y="5480"/>
                    <a:pt x="12003" y="5764"/>
                    <a:pt x="11624" y="6073"/>
                  </a:cubicBezTo>
                  <a:cubicBezTo>
                    <a:pt x="11125" y="6500"/>
                    <a:pt x="10746" y="7045"/>
                    <a:pt x="10532" y="7662"/>
                  </a:cubicBezTo>
                  <a:cubicBezTo>
                    <a:pt x="10461" y="7828"/>
                    <a:pt x="10437" y="7994"/>
                    <a:pt x="10437" y="8160"/>
                  </a:cubicBezTo>
                  <a:cubicBezTo>
                    <a:pt x="10437" y="8895"/>
                    <a:pt x="10627" y="9299"/>
                    <a:pt x="11481" y="9393"/>
                  </a:cubicBezTo>
                  <a:cubicBezTo>
                    <a:pt x="11529" y="9393"/>
                    <a:pt x="11552" y="9417"/>
                    <a:pt x="11600" y="9441"/>
                  </a:cubicBezTo>
                  <a:cubicBezTo>
                    <a:pt x="11576" y="9536"/>
                    <a:pt x="11552" y="9631"/>
                    <a:pt x="11505" y="9726"/>
                  </a:cubicBezTo>
                  <a:cubicBezTo>
                    <a:pt x="11102" y="10461"/>
                    <a:pt x="10841" y="11267"/>
                    <a:pt x="10722" y="12098"/>
                  </a:cubicBezTo>
                  <a:cubicBezTo>
                    <a:pt x="10698" y="12216"/>
                    <a:pt x="10698" y="12359"/>
                    <a:pt x="10675" y="12477"/>
                  </a:cubicBezTo>
                  <a:cubicBezTo>
                    <a:pt x="10698" y="12880"/>
                    <a:pt x="10627" y="13260"/>
                    <a:pt x="10485" y="13616"/>
                  </a:cubicBezTo>
                  <a:cubicBezTo>
                    <a:pt x="10343" y="13995"/>
                    <a:pt x="10248" y="14351"/>
                    <a:pt x="10177" y="14754"/>
                  </a:cubicBezTo>
                  <a:cubicBezTo>
                    <a:pt x="10105" y="15110"/>
                    <a:pt x="9987" y="15466"/>
                    <a:pt x="9844" y="15798"/>
                  </a:cubicBezTo>
                  <a:cubicBezTo>
                    <a:pt x="9821" y="15869"/>
                    <a:pt x="9821" y="15940"/>
                    <a:pt x="9773" y="16012"/>
                  </a:cubicBezTo>
                  <a:cubicBezTo>
                    <a:pt x="9584" y="16439"/>
                    <a:pt x="9512" y="16913"/>
                    <a:pt x="9560" y="17364"/>
                  </a:cubicBezTo>
                  <a:cubicBezTo>
                    <a:pt x="9560" y="17506"/>
                    <a:pt x="9536" y="17625"/>
                    <a:pt x="9489" y="17743"/>
                  </a:cubicBezTo>
                  <a:cubicBezTo>
                    <a:pt x="9441" y="17957"/>
                    <a:pt x="9394" y="18146"/>
                    <a:pt x="9346" y="18336"/>
                  </a:cubicBezTo>
                  <a:cubicBezTo>
                    <a:pt x="9323" y="18479"/>
                    <a:pt x="9275" y="18597"/>
                    <a:pt x="9204" y="18692"/>
                  </a:cubicBezTo>
                  <a:cubicBezTo>
                    <a:pt x="9038" y="18882"/>
                    <a:pt x="8919" y="19095"/>
                    <a:pt x="8848" y="19333"/>
                  </a:cubicBezTo>
                  <a:cubicBezTo>
                    <a:pt x="8730" y="19641"/>
                    <a:pt x="8564" y="19926"/>
                    <a:pt x="8350" y="20186"/>
                  </a:cubicBezTo>
                  <a:cubicBezTo>
                    <a:pt x="8113" y="20495"/>
                    <a:pt x="7899" y="20827"/>
                    <a:pt x="7662" y="21135"/>
                  </a:cubicBezTo>
                  <a:cubicBezTo>
                    <a:pt x="7472" y="21420"/>
                    <a:pt x="7188" y="21633"/>
                    <a:pt x="6879" y="21752"/>
                  </a:cubicBezTo>
                  <a:cubicBezTo>
                    <a:pt x="6571" y="21942"/>
                    <a:pt x="6168" y="21800"/>
                    <a:pt x="6025" y="21467"/>
                  </a:cubicBezTo>
                  <a:cubicBezTo>
                    <a:pt x="5931" y="21278"/>
                    <a:pt x="5836" y="21040"/>
                    <a:pt x="5764" y="20803"/>
                  </a:cubicBezTo>
                  <a:cubicBezTo>
                    <a:pt x="5551" y="19997"/>
                    <a:pt x="5243" y="19214"/>
                    <a:pt x="5100" y="18384"/>
                  </a:cubicBezTo>
                  <a:cubicBezTo>
                    <a:pt x="4982" y="17791"/>
                    <a:pt x="4294" y="17720"/>
                    <a:pt x="3938" y="17957"/>
                  </a:cubicBezTo>
                  <a:cubicBezTo>
                    <a:pt x="3796" y="18075"/>
                    <a:pt x="3653" y="18194"/>
                    <a:pt x="3558" y="18336"/>
                  </a:cubicBezTo>
                  <a:cubicBezTo>
                    <a:pt x="3392" y="18573"/>
                    <a:pt x="3131" y="18716"/>
                    <a:pt x="2847" y="18692"/>
                  </a:cubicBezTo>
                  <a:lnTo>
                    <a:pt x="1898" y="18692"/>
                  </a:lnTo>
                  <a:cubicBezTo>
                    <a:pt x="1708" y="18716"/>
                    <a:pt x="1518" y="18621"/>
                    <a:pt x="1424" y="18479"/>
                  </a:cubicBezTo>
                  <a:cubicBezTo>
                    <a:pt x="1258" y="18265"/>
                    <a:pt x="1163" y="18028"/>
                    <a:pt x="1163" y="17767"/>
                  </a:cubicBezTo>
                  <a:cubicBezTo>
                    <a:pt x="1234" y="17269"/>
                    <a:pt x="1281" y="16771"/>
                    <a:pt x="1329" y="16273"/>
                  </a:cubicBezTo>
                  <a:cubicBezTo>
                    <a:pt x="1424" y="15751"/>
                    <a:pt x="1613" y="15276"/>
                    <a:pt x="1874" y="14826"/>
                  </a:cubicBezTo>
                  <a:cubicBezTo>
                    <a:pt x="2088" y="14351"/>
                    <a:pt x="2325" y="13877"/>
                    <a:pt x="2586" y="13426"/>
                  </a:cubicBezTo>
                  <a:cubicBezTo>
                    <a:pt x="2705" y="13236"/>
                    <a:pt x="2823" y="13047"/>
                    <a:pt x="2989" y="12880"/>
                  </a:cubicBezTo>
                  <a:cubicBezTo>
                    <a:pt x="3250" y="12572"/>
                    <a:pt x="3535" y="12311"/>
                    <a:pt x="3796" y="12027"/>
                  </a:cubicBezTo>
                  <a:cubicBezTo>
                    <a:pt x="4151" y="11671"/>
                    <a:pt x="4057" y="11291"/>
                    <a:pt x="3582" y="11149"/>
                  </a:cubicBezTo>
                  <a:cubicBezTo>
                    <a:pt x="2776" y="10912"/>
                    <a:pt x="2017" y="10556"/>
                    <a:pt x="1305" y="10129"/>
                  </a:cubicBezTo>
                  <a:cubicBezTo>
                    <a:pt x="997" y="9915"/>
                    <a:pt x="736" y="9654"/>
                    <a:pt x="498" y="9370"/>
                  </a:cubicBezTo>
                  <a:cubicBezTo>
                    <a:pt x="166" y="8967"/>
                    <a:pt x="0" y="8468"/>
                    <a:pt x="24" y="7970"/>
                  </a:cubicBezTo>
                  <a:cubicBezTo>
                    <a:pt x="48" y="7496"/>
                    <a:pt x="24" y="6998"/>
                    <a:pt x="24" y="6523"/>
                  </a:cubicBezTo>
                  <a:cubicBezTo>
                    <a:pt x="0" y="6262"/>
                    <a:pt x="72" y="6001"/>
                    <a:pt x="214" y="5788"/>
                  </a:cubicBezTo>
                  <a:cubicBezTo>
                    <a:pt x="285" y="5693"/>
                    <a:pt x="356" y="5598"/>
                    <a:pt x="380" y="5480"/>
                  </a:cubicBezTo>
                  <a:cubicBezTo>
                    <a:pt x="593" y="4839"/>
                    <a:pt x="1044" y="4365"/>
                    <a:pt x="1471" y="3867"/>
                  </a:cubicBezTo>
                  <a:cubicBezTo>
                    <a:pt x="1756" y="3534"/>
                    <a:pt x="2064" y="3202"/>
                    <a:pt x="2349" y="2894"/>
                  </a:cubicBezTo>
                  <a:cubicBezTo>
                    <a:pt x="2467" y="2752"/>
                    <a:pt x="2586" y="2633"/>
                    <a:pt x="2705" y="2538"/>
                  </a:cubicBezTo>
                  <a:cubicBezTo>
                    <a:pt x="3274" y="2064"/>
                    <a:pt x="3914" y="1637"/>
                    <a:pt x="4578" y="1305"/>
                  </a:cubicBezTo>
                  <a:cubicBezTo>
                    <a:pt x="5219" y="996"/>
                    <a:pt x="5883" y="688"/>
                    <a:pt x="6547" y="380"/>
                  </a:cubicBezTo>
                  <a:cubicBezTo>
                    <a:pt x="7093" y="142"/>
                    <a:pt x="7710" y="24"/>
                    <a:pt x="8326" y="24"/>
                  </a:cubicBezTo>
                  <a:cubicBezTo>
                    <a:pt x="9133" y="0"/>
                    <a:pt x="9916" y="24"/>
                    <a:pt x="10722" y="24"/>
                  </a:cubicBezTo>
                  <a:cubicBezTo>
                    <a:pt x="11102" y="47"/>
                    <a:pt x="11457" y="95"/>
                    <a:pt x="11813" y="214"/>
                  </a:cubicBezTo>
                  <a:cubicBezTo>
                    <a:pt x="12715" y="427"/>
                    <a:pt x="13592" y="807"/>
                    <a:pt x="14351" y="1328"/>
                  </a:cubicBezTo>
                  <a:cubicBezTo>
                    <a:pt x="14517" y="1447"/>
                    <a:pt x="14684" y="1589"/>
                    <a:pt x="14826" y="1732"/>
                  </a:cubicBezTo>
                  <a:cubicBezTo>
                    <a:pt x="14992" y="1874"/>
                    <a:pt x="15063" y="2111"/>
                    <a:pt x="15016" y="234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50"/>
            <p:cNvSpPr/>
            <p:nvPr/>
          </p:nvSpPr>
          <p:spPr>
            <a:xfrm>
              <a:off x="10273475" y="941350"/>
              <a:ext cx="199875" cy="343975"/>
            </a:xfrm>
            <a:custGeom>
              <a:rect b="b" l="l" r="r" t="t"/>
              <a:pathLst>
                <a:path extrusionOk="0" h="13759" w="7995">
                  <a:moveTo>
                    <a:pt x="4887" y="24"/>
                  </a:moveTo>
                  <a:cubicBezTo>
                    <a:pt x="5196" y="1"/>
                    <a:pt x="5504" y="72"/>
                    <a:pt x="5765" y="214"/>
                  </a:cubicBezTo>
                  <a:cubicBezTo>
                    <a:pt x="5955" y="309"/>
                    <a:pt x="6097" y="451"/>
                    <a:pt x="6216" y="594"/>
                  </a:cubicBezTo>
                  <a:cubicBezTo>
                    <a:pt x="6477" y="878"/>
                    <a:pt x="6690" y="1187"/>
                    <a:pt x="6951" y="1448"/>
                  </a:cubicBezTo>
                  <a:cubicBezTo>
                    <a:pt x="7236" y="1732"/>
                    <a:pt x="7402" y="2112"/>
                    <a:pt x="7402" y="2491"/>
                  </a:cubicBezTo>
                  <a:lnTo>
                    <a:pt x="7402" y="3986"/>
                  </a:lnTo>
                  <a:cubicBezTo>
                    <a:pt x="7354" y="4033"/>
                    <a:pt x="7283" y="4081"/>
                    <a:pt x="7212" y="4128"/>
                  </a:cubicBezTo>
                  <a:cubicBezTo>
                    <a:pt x="6927" y="4389"/>
                    <a:pt x="6951" y="4840"/>
                    <a:pt x="7259" y="5053"/>
                  </a:cubicBezTo>
                  <a:cubicBezTo>
                    <a:pt x="7378" y="5148"/>
                    <a:pt x="7544" y="5219"/>
                    <a:pt x="7686" y="5314"/>
                  </a:cubicBezTo>
                  <a:cubicBezTo>
                    <a:pt x="7829" y="5385"/>
                    <a:pt x="7900" y="5456"/>
                    <a:pt x="7995" y="5527"/>
                  </a:cubicBezTo>
                  <a:cubicBezTo>
                    <a:pt x="7947" y="5646"/>
                    <a:pt x="7876" y="5741"/>
                    <a:pt x="7805" y="5836"/>
                  </a:cubicBezTo>
                  <a:cubicBezTo>
                    <a:pt x="7378" y="6358"/>
                    <a:pt x="6951" y="6880"/>
                    <a:pt x="6524" y="7378"/>
                  </a:cubicBezTo>
                  <a:cubicBezTo>
                    <a:pt x="6453" y="7473"/>
                    <a:pt x="6358" y="7544"/>
                    <a:pt x="6287" y="7615"/>
                  </a:cubicBezTo>
                  <a:cubicBezTo>
                    <a:pt x="5884" y="7947"/>
                    <a:pt x="5504" y="8303"/>
                    <a:pt x="5125" y="8659"/>
                  </a:cubicBezTo>
                  <a:cubicBezTo>
                    <a:pt x="4745" y="8967"/>
                    <a:pt x="4437" y="9347"/>
                    <a:pt x="4199" y="9774"/>
                  </a:cubicBezTo>
                  <a:cubicBezTo>
                    <a:pt x="4033" y="10011"/>
                    <a:pt x="3867" y="10248"/>
                    <a:pt x="3654" y="10461"/>
                  </a:cubicBezTo>
                  <a:cubicBezTo>
                    <a:pt x="3535" y="10604"/>
                    <a:pt x="3393" y="10746"/>
                    <a:pt x="3274" y="10888"/>
                  </a:cubicBezTo>
                  <a:cubicBezTo>
                    <a:pt x="2871" y="11339"/>
                    <a:pt x="2610" y="11908"/>
                    <a:pt x="2515" y="12525"/>
                  </a:cubicBezTo>
                  <a:cubicBezTo>
                    <a:pt x="2492" y="12762"/>
                    <a:pt x="2420" y="13000"/>
                    <a:pt x="2397" y="13237"/>
                  </a:cubicBezTo>
                  <a:cubicBezTo>
                    <a:pt x="2373" y="13450"/>
                    <a:pt x="2207" y="13640"/>
                    <a:pt x="1993" y="13664"/>
                  </a:cubicBezTo>
                  <a:cubicBezTo>
                    <a:pt x="1543" y="13735"/>
                    <a:pt x="1068" y="13759"/>
                    <a:pt x="594" y="13687"/>
                  </a:cubicBezTo>
                  <a:cubicBezTo>
                    <a:pt x="594" y="13640"/>
                    <a:pt x="570" y="13569"/>
                    <a:pt x="570" y="13521"/>
                  </a:cubicBezTo>
                  <a:cubicBezTo>
                    <a:pt x="784" y="13260"/>
                    <a:pt x="713" y="12881"/>
                    <a:pt x="428" y="12715"/>
                  </a:cubicBezTo>
                  <a:cubicBezTo>
                    <a:pt x="428" y="12407"/>
                    <a:pt x="475" y="12098"/>
                    <a:pt x="618" y="11814"/>
                  </a:cubicBezTo>
                  <a:cubicBezTo>
                    <a:pt x="807" y="11387"/>
                    <a:pt x="1021" y="10983"/>
                    <a:pt x="1211" y="10556"/>
                  </a:cubicBezTo>
                  <a:cubicBezTo>
                    <a:pt x="1282" y="10319"/>
                    <a:pt x="1519" y="10177"/>
                    <a:pt x="1780" y="10200"/>
                  </a:cubicBezTo>
                  <a:cubicBezTo>
                    <a:pt x="2088" y="10248"/>
                    <a:pt x="2254" y="10058"/>
                    <a:pt x="2397" y="9821"/>
                  </a:cubicBezTo>
                  <a:cubicBezTo>
                    <a:pt x="2634" y="9489"/>
                    <a:pt x="2397" y="9038"/>
                    <a:pt x="1993" y="9086"/>
                  </a:cubicBezTo>
                  <a:cubicBezTo>
                    <a:pt x="1804" y="9086"/>
                    <a:pt x="1590" y="9109"/>
                    <a:pt x="1400" y="9181"/>
                  </a:cubicBezTo>
                  <a:cubicBezTo>
                    <a:pt x="1021" y="9275"/>
                    <a:pt x="618" y="9299"/>
                    <a:pt x="238" y="9252"/>
                  </a:cubicBezTo>
                  <a:cubicBezTo>
                    <a:pt x="96" y="9228"/>
                    <a:pt x="1" y="9109"/>
                    <a:pt x="48" y="8967"/>
                  </a:cubicBezTo>
                  <a:cubicBezTo>
                    <a:pt x="96" y="8777"/>
                    <a:pt x="167" y="8611"/>
                    <a:pt x="262" y="8445"/>
                  </a:cubicBezTo>
                  <a:cubicBezTo>
                    <a:pt x="618" y="7852"/>
                    <a:pt x="1139" y="7354"/>
                    <a:pt x="1733" y="7022"/>
                  </a:cubicBezTo>
                  <a:cubicBezTo>
                    <a:pt x="1875" y="6951"/>
                    <a:pt x="2017" y="6903"/>
                    <a:pt x="2159" y="6880"/>
                  </a:cubicBezTo>
                  <a:cubicBezTo>
                    <a:pt x="2278" y="6856"/>
                    <a:pt x="2420" y="6880"/>
                    <a:pt x="2539" y="6856"/>
                  </a:cubicBezTo>
                  <a:cubicBezTo>
                    <a:pt x="2895" y="6808"/>
                    <a:pt x="3156" y="6500"/>
                    <a:pt x="3108" y="6144"/>
                  </a:cubicBezTo>
                  <a:cubicBezTo>
                    <a:pt x="3085" y="5978"/>
                    <a:pt x="2966" y="5836"/>
                    <a:pt x="2800" y="5765"/>
                  </a:cubicBezTo>
                  <a:cubicBezTo>
                    <a:pt x="2681" y="5717"/>
                    <a:pt x="2563" y="5670"/>
                    <a:pt x="2444" y="5622"/>
                  </a:cubicBezTo>
                  <a:cubicBezTo>
                    <a:pt x="2302" y="5551"/>
                    <a:pt x="2254" y="5361"/>
                    <a:pt x="2349" y="5243"/>
                  </a:cubicBezTo>
                  <a:cubicBezTo>
                    <a:pt x="2515" y="4982"/>
                    <a:pt x="2681" y="4745"/>
                    <a:pt x="2871" y="4507"/>
                  </a:cubicBezTo>
                  <a:cubicBezTo>
                    <a:pt x="3085" y="4294"/>
                    <a:pt x="3393" y="4175"/>
                    <a:pt x="3678" y="4199"/>
                  </a:cubicBezTo>
                  <a:lnTo>
                    <a:pt x="4911" y="4199"/>
                  </a:lnTo>
                  <a:cubicBezTo>
                    <a:pt x="5053" y="4199"/>
                    <a:pt x="5219" y="4199"/>
                    <a:pt x="5362" y="4175"/>
                  </a:cubicBezTo>
                  <a:cubicBezTo>
                    <a:pt x="5575" y="4128"/>
                    <a:pt x="5765" y="3962"/>
                    <a:pt x="5836" y="3748"/>
                  </a:cubicBezTo>
                  <a:cubicBezTo>
                    <a:pt x="5884" y="3535"/>
                    <a:pt x="5789" y="3321"/>
                    <a:pt x="5623" y="3203"/>
                  </a:cubicBezTo>
                  <a:cubicBezTo>
                    <a:pt x="5480" y="3061"/>
                    <a:pt x="5338" y="2918"/>
                    <a:pt x="5219" y="2752"/>
                  </a:cubicBezTo>
                  <a:cubicBezTo>
                    <a:pt x="4864" y="2325"/>
                    <a:pt x="4698" y="1756"/>
                    <a:pt x="4721" y="1187"/>
                  </a:cubicBezTo>
                  <a:cubicBezTo>
                    <a:pt x="4721" y="878"/>
                    <a:pt x="4745" y="570"/>
                    <a:pt x="4769" y="238"/>
                  </a:cubicBezTo>
                  <a:cubicBezTo>
                    <a:pt x="4792" y="167"/>
                    <a:pt x="4840" y="95"/>
                    <a:pt x="4887" y="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50"/>
            <p:cNvSpPr/>
            <p:nvPr/>
          </p:nvSpPr>
          <p:spPr>
            <a:xfrm>
              <a:off x="11120900" y="1301325"/>
              <a:ext cx="80100" cy="164275"/>
            </a:xfrm>
            <a:custGeom>
              <a:rect b="b" l="l" r="r" t="t"/>
              <a:pathLst>
                <a:path extrusionOk="0" h="6571" w="3204">
                  <a:moveTo>
                    <a:pt x="618" y="6452"/>
                  </a:moveTo>
                  <a:cubicBezTo>
                    <a:pt x="594" y="6357"/>
                    <a:pt x="570" y="6239"/>
                    <a:pt x="570" y="6120"/>
                  </a:cubicBezTo>
                  <a:cubicBezTo>
                    <a:pt x="641" y="5195"/>
                    <a:pt x="380" y="4317"/>
                    <a:pt x="191" y="3440"/>
                  </a:cubicBezTo>
                  <a:cubicBezTo>
                    <a:pt x="120" y="3179"/>
                    <a:pt x="48" y="2941"/>
                    <a:pt x="1" y="2681"/>
                  </a:cubicBezTo>
                  <a:cubicBezTo>
                    <a:pt x="25" y="2633"/>
                    <a:pt x="72" y="2586"/>
                    <a:pt x="120" y="2562"/>
                  </a:cubicBezTo>
                  <a:cubicBezTo>
                    <a:pt x="357" y="2372"/>
                    <a:pt x="428" y="2254"/>
                    <a:pt x="286" y="2064"/>
                  </a:cubicBezTo>
                  <a:cubicBezTo>
                    <a:pt x="1" y="1755"/>
                    <a:pt x="96" y="1447"/>
                    <a:pt x="238" y="1139"/>
                  </a:cubicBezTo>
                  <a:cubicBezTo>
                    <a:pt x="570" y="427"/>
                    <a:pt x="1306" y="0"/>
                    <a:pt x="2088" y="24"/>
                  </a:cubicBezTo>
                  <a:cubicBezTo>
                    <a:pt x="2444" y="48"/>
                    <a:pt x="2753" y="261"/>
                    <a:pt x="2895" y="593"/>
                  </a:cubicBezTo>
                  <a:cubicBezTo>
                    <a:pt x="3108" y="1044"/>
                    <a:pt x="3203" y="1542"/>
                    <a:pt x="3203" y="2064"/>
                  </a:cubicBezTo>
                  <a:lnTo>
                    <a:pt x="3203" y="3606"/>
                  </a:lnTo>
                  <a:cubicBezTo>
                    <a:pt x="3180" y="4388"/>
                    <a:pt x="2895" y="5124"/>
                    <a:pt x="2349" y="5669"/>
                  </a:cubicBezTo>
                  <a:cubicBezTo>
                    <a:pt x="2160" y="5907"/>
                    <a:pt x="1922" y="6096"/>
                    <a:pt x="1685" y="6262"/>
                  </a:cubicBezTo>
                  <a:cubicBezTo>
                    <a:pt x="1377" y="6500"/>
                    <a:pt x="973" y="6571"/>
                    <a:pt x="618" y="645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50"/>
            <p:cNvSpPr/>
            <p:nvPr/>
          </p:nvSpPr>
          <p:spPr>
            <a:xfrm>
              <a:off x="10294825" y="1603750"/>
              <a:ext cx="115675" cy="90175"/>
            </a:xfrm>
            <a:custGeom>
              <a:rect b="b" l="l" r="r" t="t"/>
              <a:pathLst>
                <a:path extrusionOk="0" h="3607" w="4627">
                  <a:moveTo>
                    <a:pt x="4603" y="3559"/>
                  </a:moveTo>
                  <a:cubicBezTo>
                    <a:pt x="3891" y="3606"/>
                    <a:pt x="3203" y="3583"/>
                    <a:pt x="2515" y="3535"/>
                  </a:cubicBezTo>
                  <a:cubicBezTo>
                    <a:pt x="1970" y="3464"/>
                    <a:pt x="1472" y="3274"/>
                    <a:pt x="997" y="2990"/>
                  </a:cubicBezTo>
                  <a:cubicBezTo>
                    <a:pt x="570" y="2729"/>
                    <a:pt x="262" y="2302"/>
                    <a:pt x="119" y="1827"/>
                  </a:cubicBezTo>
                  <a:cubicBezTo>
                    <a:pt x="1" y="1519"/>
                    <a:pt x="48" y="1187"/>
                    <a:pt x="238" y="926"/>
                  </a:cubicBezTo>
                  <a:cubicBezTo>
                    <a:pt x="262" y="878"/>
                    <a:pt x="309" y="831"/>
                    <a:pt x="333" y="784"/>
                  </a:cubicBezTo>
                  <a:cubicBezTo>
                    <a:pt x="618" y="238"/>
                    <a:pt x="1068" y="1"/>
                    <a:pt x="1946" y="333"/>
                  </a:cubicBezTo>
                  <a:cubicBezTo>
                    <a:pt x="2112" y="404"/>
                    <a:pt x="2254" y="499"/>
                    <a:pt x="2420" y="546"/>
                  </a:cubicBezTo>
                  <a:cubicBezTo>
                    <a:pt x="2563" y="594"/>
                    <a:pt x="2705" y="689"/>
                    <a:pt x="2800" y="831"/>
                  </a:cubicBezTo>
                  <a:cubicBezTo>
                    <a:pt x="2918" y="1044"/>
                    <a:pt x="3108" y="1187"/>
                    <a:pt x="3345" y="1210"/>
                  </a:cubicBezTo>
                  <a:cubicBezTo>
                    <a:pt x="3796" y="1970"/>
                    <a:pt x="4199" y="2705"/>
                    <a:pt x="4626" y="3464"/>
                  </a:cubicBezTo>
                  <a:cubicBezTo>
                    <a:pt x="4626" y="3464"/>
                    <a:pt x="4603" y="3488"/>
                    <a:pt x="4603" y="355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50"/>
            <p:cNvSpPr/>
            <p:nvPr/>
          </p:nvSpPr>
          <p:spPr>
            <a:xfrm>
              <a:off x="10751450" y="2682450"/>
              <a:ext cx="97875" cy="58750"/>
            </a:xfrm>
            <a:custGeom>
              <a:rect b="b" l="l" r="r" t="t"/>
              <a:pathLst>
                <a:path extrusionOk="0" h="2350" w="3915">
                  <a:moveTo>
                    <a:pt x="1" y="1"/>
                  </a:moveTo>
                  <a:cubicBezTo>
                    <a:pt x="333" y="72"/>
                    <a:pt x="665" y="167"/>
                    <a:pt x="997" y="333"/>
                  </a:cubicBezTo>
                  <a:cubicBezTo>
                    <a:pt x="1638" y="618"/>
                    <a:pt x="2278" y="926"/>
                    <a:pt x="2919" y="1211"/>
                  </a:cubicBezTo>
                  <a:cubicBezTo>
                    <a:pt x="3274" y="1353"/>
                    <a:pt x="3559" y="1590"/>
                    <a:pt x="3772" y="1899"/>
                  </a:cubicBezTo>
                  <a:cubicBezTo>
                    <a:pt x="3915" y="2112"/>
                    <a:pt x="3844" y="2326"/>
                    <a:pt x="3583" y="2349"/>
                  </a:cubicBezTo>
                  <a:cubicBezTo>
                    <a:pt x="3132" y="2349"/>
                    <a:pt x="2681" y="2349"/>
                    <a:pt x="2231" y="2349"/>
                  </a:cubicBezTo>
                  <a:cubicBezTo>
                    <a:pt x="2088" y="2326"/>
                    <a:pt x="1946" y="2278"/>
                    <a:pt x="1827" y="2207"/>
                  </a:cubicBezTo>
                  <a:cubicBezTo>
                    <a:pt x="1353" y="1922"/>
                    <a:pt x="950" y="1567"/>
                    <a:pt x="641" y="1116"/>
                  </a:cubicBezTo>
                  <a:cubicBezTo>
                    <a:pt x="428" y="784"/>
                    <a:pt x="238" y="428"/>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50"/>
            <p:cNvSpPr/>
            <p:nvPr/>
          </p:nvSpPr>
          <p:spPr>
            <a:xfrm>
              <a:off x="10179200" y="2250150"/>
              <a:ext cx="33225" cy="122175"/>
            </a:xfrm>
            <a:custGeom>
              <a:rect b="b" l="l" r="r" t="t"/>
              <a:pathLst>
                <a:path extrusionOk="0" h="4887" w="1329">
                  <a:moveTo>
                    <a:pt x="1234" y="0"/>
                  </a:moveTo>
                  <a:cubicBezTo>
                    <a:pt x="1257" y="166"/>
                    <a:pt x="1305" y="333"/>
                    <a:pt x="1305" y="499"/>
                  </a:cubicBezTo>
                  <a:cubicBezTo>
                    <a:pt x="1305" y="1044"/>
                    <a:pt x="1329" y="1613"/>
                    <a:pt x="1305" y="2159"/>
                  </a:cubicBezTo>
                  <a:cubicBezTo>
                    <a:pt x="1305" y="2586"/>
                    <a:pt x="1186" y="2989"/>
                    <a:pt x="1020" y="3345"/>
                  </a:cubicBezTo>
                  <a:cubicBezTo>
                    <a:pt x="807" y="3843"/>
                    <a:pt x="593" y="4341"/>
                    <a:pt x="380" y="4840"/>
                  </a:cubicBezTo>
                  <a:cubicBezTo>
                    <a:pt x="380" y="4863"/>
                    <a:pt x="332" y="4863"/>
                    <a:pt x="261" y="4887"/>
                  </a:cubicBezTo>
                  <a:cubicBezTo>
                    <a:pt x="95" y="4484"/>
                    <a:pt x="0" y="4033"/>
                    <a:pt x="48" y="3606"/>
                  </a:cubicBezTo>
                  <a:cubicBezTo>
                    <a:pt x="71" y="3060"/>
                    <a:pt x="166" y="2539"/>
                    <a:pt x="261" y="2017"/>
                  </a:cubicBezTo>
                  <a:cubicBezTo>
                    <a:pt x="309" y="1780"/>
                    <a:pt x="356" y="1566"/>
                    <a:pt x="451" y="1376"/>
                  </a:cubicBezTo>
                  <a:cubicBezTo>
                    <a:pt x="522" y="1163"/>
                    <a:pt x="593" y="949"/>
                    <a:pt x="688" y="760"/>
                  </a:cubicBezTo>
                  <a:cubicBezTo>
                    <a:pt x="759" y="451"/>
                    <a:pt x="973" y="190"/>
                    <a:pt x="12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50"/>
            <p:cNvSpPr/>
            <p:nvPr/>
          </p:nvSpPr>
          <p:spPr>
            <a:xfrm>
              <a:off x="10708750" y="1851650"/>
              <a:ext cx="39175" cy="27875"/>
            </a:xfrm>
            <a:custGeom>
              <a:rect b="b" l="l" r="r" t="t"/>
              <a:pathLst>
                <a:path extrusionOk="0" h="1115" w="1567">
                  <a:moveTo>
                    <a:pt x="1" y="95"/>
                  </a:moveTo>
                  <a:cubicBezTo>
                    <a:pt x="570" y="0"/>
                    <a:pt x="1045" y="190"/>
                    <a:pt x="1567" y="190"/>
                  </a:cubicBezTo>
                  <a:cubicBezTo>
                    <a:pt x="1495" y="474"/>
                    <a:pt x="1329" y="735"/>
                    <a:pt x="1116" y="949"/>
                  </a:cubicBezTo>
                  <a:cubicBezTo>
                    <a:pt x="974" y="1115"/>
                    <a:pt x="713" y="1091"/>
                    <a:pt x="594" y="901"/>
                  </a:cubicBezTo>
                  <a:cubicBezTo>
                    <a:pt x="404" y="664"/>
                    <a:pt x="238" y="403"/>
                    <a:pt x="1" y="9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50"/>
            <p:cNvSpPr/>
            <p:nvPr/>
          </p:nvSpPr>
          <p:spPr>
            <a:xfrm>
              <a:off x="11039075" y="1202275"/>
              <a:ext cx="8325" cy="7150"/>
            </a:xfrm>
            <a:custGeom>
              <a:rect b="b" l="l" r="r" t="t"/>
              <a:pathLst>
                <a:path extrusionOk="0" h="286" w="333">
                  <a:moveTo>
                    <a:pt x="333" y="262"/>
                  </a:moveTo>
                  <a:cubicBezTo>
                    <a:pt x="95" y="285"/>
                    <a:pt x="72" y="285"/>
                    <a:pt x="0" y="1"/>
                  </a:cubicBezTo>
                  <a:lnTo>
                    <a:pt x="0" y="1"/>
                  </a:lnTo>
                  <a:lnTo>
                    <a:pt x="167" y="119"/>
                  </a:lnTo>
                  <a:lnTo>
                    <a:pt x="309" y="262"/>
                  </a:ln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50"/>
            <p:cNvSpPr/>
            <p:nvPr/>
          </p:nvSpPr>
          <p:spPr>
            <a:xfrm>
              <a:off x="11046775" y="1217100"/>
              <a:ext cx="4175" cy="4175"/>
            </a:xfrm>
            <a:custGeom>
              <a:rect b="b" l="l" r="r" t="t"/>
              <a:pathLst>
                <a:path extrusionOk="0" h="167" w="167">
                  <a:moveTo>
                    <a:pt x="1" y="1"/>
                  </a:moveTo>
                  <a:cubicBezTo>
                    <a:pt x="119" y="1"/>
                    <a:pt x="143" y="72"/>
                    <a:pt x="167" y="167"/>
                  </a:cubicBezTo>
                  <a:lnTo>
                    <a:pt x="167" y="167"/>
                  </a:lnTo>
                  <a:cubicBezTo>
                    <a:pt x="25" y="167"/>
                    <a:pt x="48" y="72"/>
                    <a:pt x="1" y="1"/>
                  </a:cubicBez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50"/>
            <p:cNvSpPr/>
            <p:nvPr/>
          </p:nvSpPr>
          <p:spPr>
            <a:xfrm>
              <a:off x="11045000" y="1208200"/>
              <a:ext cx="2400" cy="8925"/>
            </a:xfrm>
            <a:custGeom>
              <a:rect b="b" l="l" r="r" t="t"/>
              <a:pathLst>
                <a:path extrusionOk="0" h="357" w="96">
                  <a:moveTo>
                    <a:pt x="96" y="333"/>
                  </a:moveTo>
                  <a:cubicBezTo>
                    <a:pt x="1" y="238"/>
                    <a:pt x="1" y="96"/>
                    <a:pt x="96" y="1"/>
                  </a:cubicBezTo>
                  <a:lnTo>
                    <a:pt x="96" y="1"/>
                  </a:lnTo>
                  <a:lnTo>
                    <a:pt x="96" y="357"/>
                  </a:ln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50"/>
            <p:cNvSpPr/>
            <p:nvPr/>
          </p:nvSpPr>
          <p:spPr>
            <a:xfrm>
              <a:off x="11050925" y="1221250"/>
              <a:ext cx="1825" cy="3000"/>
            </a:xfrm>
            <a:custGeom>
              <a:rect b="b" l="l" r="r" t="t"/>
              <a:pathLst>
                <a:path extrusionOk="0" h="120" w="73">
                  <a:moveTo>
                    <a:pt x="1" y="1"/>
                  </a:moveTo>
                  <a:cubicBezTo>
                    <a:pt x="25" y="24"/>
                    <a:pt x="48" y="48"/>
                    <a:pt x="72" y="72"/>
                  </a:cubicBezTo>
                  <a:cubicBezTo>
                    <a:pt x="72" y="72"/>
                    <a:pt x="72" y="96"/>
                    <a:pt x="48" y="119"/>
                  </a:cubicBezTo>
                  <a:lnTo>
                    <a:pt x="1" y="1"/>
                  </a:ln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50"/>
            <p:cNvSpPr/>
            <p:nvPr/>
          </p:nvSpPr>
          <p:spPr>
            <a:xfrm>
              <a:off x="10921650" y="1454900"/>
              <a:ext cx="186825" cy="188025"/>
            </a:xfrm>
            <a:custGeom>
              <a:rect b="b" l="l" r="r" t="t"/>
              <a:pathLst>
                <a:path extrusionOk="0" h="7521" w="7473">
                  <a:moveTo>
                    <a:pt x="5812" y="784"/>
                  </a:moveTo>
                  <a:cubicBezTo>
                    <a:pt x="4626" y="1"/>
                    <a:pt x="2800" y="119"/>
                    <a:pt x="1685" y="973"/>
                  </a:cubicBezTo>
                  <a:cubicBezTo>
                    <a:pt x="357" y="1946"/>
                    <a:pt x="1" y="3488"/>
                    <a:pt x="309" y="5077"/>
                  </a:cubicBezTo>
                  <a:cubicBezTo>
                    <a:pt x="617" y="6500"/>
                    <a:pt x="1898" y="7520"/>
                    <a:pt x="3393" y="7473"/>
                  </a:cubicBezTo>
                  <a:cubicBezTo>
                    <a:pt x="4721" y="7354"/>
                    <a:pt x="5955" y="6643"/>
                    <a:pt x="6737" y="5551"/>
                  </a:cubicBezTo>
                  <a:cubicBezTo>
                    <a:pt x="7022" y="5148"/>
                    <a:pt x="7164" y="4698"/>
                    <a:pt x="7141" y="4223"/>
                  </a:cubicBezTo>
                  <a:cubicBezTo>
                    <a:pt x="7473" y="2918"/>
                    <a:pt x="6951" y="1519"/>
                    <a:pt x="5812" y="78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50"/>
            <p:cNvSpPr/>
            <p:nvPr/>
          </p:nvSpPr>
          <p:spPr>
            <a:xfrm>
              <a:off x="10418775" y="1534375"/>
              <a:ext cx="220025" cy="186225"/>
            </a:xfrm>
            <a:custGeom>
              <a:rect b="b" l="l" r="r" t="t"/>
              <a:pathLst>
                <a:path extrusionOk="0" h="7449" w="8801">
                  <a:moveTo>
                    <a:pt x="7022" y="878"/>
                  </a:moveTo>
                  <a:cubicBezTo>
                    <a:pt x="5551" y="0"/>
                    <a:pt x="3653" y="712"/>
                    <a:pt x="2254" y="1424"/>
                  </a:cubicBezTo>
                  <a:cubicBezTo>
                    <a:pt x="427" y="2349"/>
                    <a:pt x="0" y="4721"/>
                    <a:pt x="1780" y="5954"/>
                  </a:cubicBezTo>
                  <a:cubicBezTo>
                    <a:pt x="1946" y="6073"/>
                    <a:pt x="2135" y="6192"/>
                    <a:pt x="2325" y="6263"/>
                  </a:cubicBezTo>
                  <a:cubicBezTo>
                    <a:pt x="2467" y="6381"/>
                    <a:pt x="2610" y="6500"/>
                    <a:pt x="2752" y="6595"/>
                  </a:cubicBezTo>
                  <a:cubicBezTo>
                    <a:pt x="4128" y="7449"/>
                    <a:pt x="6026" y="7117"/>
                    <a:pt x="7212" y="6097"/>
                  </a:cubicBezTo>
                  <a:cubicBezTo>
                    <a:pt x="8706" y="4839"/>
                    <a:pt x="8801" y="1922"/>
                    <a:pt x="7022" y="87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50"/>
            <p:cNvSpPr/>
            <p:nvPr/>
          </p:nvSpPr>
          <p:spPr>
            <a:xfrm>
              <a:off x="9964525" y="914075"/>
              <a:ext cx="1385325" cy="1853800"/>
            </a:xfrm>
            <a:custGeom>
              <a:rect b="b" l="l" r="r" t="t"/>
              <a:pathLst>
                <a:path extrusionOk="0" h="74152" w="55413">
                  <a:moveTo>
                    <a:pt x="54961" y="37598"/>
                  </a:moveTo>
                  <a:cubicBezTo>
                    <a:pt x="54843" y="37527"/>
                    <a:pt x="54701" y="37503"/>
                    <a:pt x="54558" y="37479"/>
                  </a:cubicBezTo>
                  <a:lnTo>
                    <a:pt x="53847" y="37408"/>
                  </a:lnTo>
                  <a:lnTo>
                    <a:pt x="53182" y="37337"/>
                  </a:lnTo>
                  <a:lnTo>
                    <a:pt x="53135" y="37337"/>
                  </a:lnTo>
                  <a:cubicBezTo>
                    <a:pt x="53064" y="37337"/>
                    <a:pt x="53040" y="37337"/>
                    <a:pt x="53016" y="37290"/>
                  </a:cubicBezTo>
                  <a:lnTo>
                    <a:pt x="53088" y="37266"/>
                  </a:lnTo>
                  <a:cubicBezTo>
                    <a:pt x="53254" y="37124"/>
                    <a:pt x="53467" y="37052"/>
                    <a:pt x="53681" y="37005"/>
                  </a:cubicBezTo>
                  <a:cubicBezTo>
                    <a:pt x="53894" y="36981"/>
                    <a:pt x="54108" y="36839"/>
                    <a:pt x="54226" y="36649"/>
                  </a:cubicBezTo>
                  <a:cubicBezTo>
                    <a:pt x="54368" y="36436"/>
                    <a:pt x="54345" y="36151"/>
                    <a:pt x="54179" y="35961"/>
                  </a:cubicBezTo>
                  <a:cubicBezTo>
                    <a:pt x="54084" y="35866"/>
                    <a:pt x="53965" y="35795"/>
                    <a:pt x="53823" y="35795"/>
                  </a:cubicBezTo>
                  <a:cubicBezTo>
                    <a:pt x="53752" y="35795"/>
                    <a:pt x="53681" y="35819"/>
                    <a:pt x="53633" y="35843"/>
                  </a:cubicBezTo>
                  <a:cubicBezTo>
                    <a:pt x="53301" y="35961"/>
                    <a:pt x="52993" y="36127"/>
                    <a:pt x="52661" y="36270"/>
                  </a:cubicBezTo>
                  <a:lnTo>
                    <a:pt x="52376" y="36388"/>
                  </a:lnTo>
                  <a:cubicBezTo>
                    <a:pt x="52210" y="36483"/>
                    <a:pt x="52044" y="36554"/>
                    <a:pt x="51878" y="36602"/>
                  </a:cubicBezTo>
                  <a:lnTo>
                    <a:pt x="51878" y="36578"/>
                  </a:lnTo>
                  <a:cubicBezTo>
                    <a:pt x="51854" y="36530"/>
                    <a:pt x="51854" y="36507"/>
                    <a:pt x="51854" y="36459"/>
                  </a:cubicBezTo>
                  <a:cubicBezTo>
                    <a:pt x="51854" y="36246"/>
                    <a:pt x="51854" y="36009"/>
                    <a:pt x="51830" y="35795"/>
                  </a:cubicBezTo>
                  <a:cubicBezTo>
                    <a:pt x="51807" y="35416"/>
                    <a:pt x="51830" y="35036"/>
                    <a:pt x="51878" y="34657"/>
                  </a:cubicBezTo>
                  <a:cubicBezTo>
                    <a:pt x="51925" y="34419"/>
                    <a:pt x="51830" y="34182"/>
                    <a:pt x="51617" y="34087"/>
                  </a:cubicBezTo>
                  <a:cubicBezTo>
                    <a:pt x="51546" y="34040"/>
                    <a:pt x="51451" y="34016"/>
                    <a:pt x="51380" y="34016"/>
                  </a:cubicBezTo>
                  <a:cubicBezTo>
                    <a:pt x="51237" y="34016"/>
                    <a:pt x="51095" y="34087"/>
                    <a:pt x="51000" y="34206"/>
                  </a:cubicBezTo>
                  <a:cubicBezTo>
                    <a:pt x="50810" y="34372"/>
                    <a:pt x="50692" y="34609"/>
                    <a:pt x="50692" y="34846"/>
                  </a:cubicBezTo>
                  <a:lnTo>
                    <a:pt x="50692" y="35582"/>
                  </a:lnTo>
                  <a:lnTo>
                    <a:pt x="50692" y="36198"/>
                  </a:lnTo>
                  <a:cubicBezTo>
                    <a:pt x="50715" y="36483"/>
                    <a:pt x="50668" y="36791"/>
                    <a:pt x="50573" y="37076"/>
                  </a:cubicBezTo>
                  <a:cubicBezTo>
                    <a:pt x="50478" y="37313"/>
                    <a:pt x="50336" y="37550"/>
                    <a:pt x="50146" y="37717"/>
                  </a:cubicBezTo>
                  <a:lnTo>
                    <a:pt x="49861" y="37930"/>
                  </a:lnTo>
                  <a:cubicBezTo>
                    <a:pt x="49458" y="38238"/>
                    <a:pt x="49055" y="38523"/>
                    <a:pt x="48628" y="38808"/>
                  </a:cubicBezTo>
                  <a:cubicBezTo>
                    <a:pt x="48011" y="39211"/>
                    <a:pt x="47323" y="39496"/>
                    <a:pt x="46612" y="39638"/>
                  </a:cubicBezTo>
                  <a:cubicBezTo>
                    <a:pt x="46137" y="39709"/>
                    <a:pt x="45639" y="39757"/>
                    <a:pt x="45165" y="39757"/>
                  </a:cubicBezTo>
                  <a:cubicBezTo>
                    <a:pt x="44548" y="39757"/>
                    <a:pt x="43955" y="39685"/>
                    <a:pt x="43362" y="39567"/>
                  </a:cubicBezTo>
                  <a:cubicBezTo>
                    <a:pt x="43220" y="39519"/>
                    <a:pt x="43101" y="39496"/>
                    <a:pt x="42959" y="39448"/>
                  </a:cubicBezTo>
                  <a:lnTo>
                    <a:pt x="42603" y="39377"/>
                  </a:lnTo>
                  <a:cubicBezTo>
                    <a:pt x="41441" y="39092"/>
                    <a:pt x="40326" y="38642"/>
                    <a:pt x="39282" y="38049"/>
                  </a:cubicBezTo>
                  <a:cubicBezTo>
                    <a:pt x="38926" y="37859"/>
                    <a:pt x="38618" y="37645"/>
                    <a:pt x="38286" y="37432"/>
                  </a:cubicBezTo>
                  <a:lnTo>
                    <a:pt x="38191" y="37361"/>
                  </a:lnTo>
                  <a:cubicBezTo>
                    <a:pt x="38001" y="37218"/>
                    <a:pt x="37811" y="37076"/>
                    <a:pt x="37622" y="36934"/>
                  </a:cubicBezTo>
                  <a:lnTo>
                    <a:pt x="37456" y="36791"/>
                  </a:lnTo>
                  <a:cubicBezTo>
                    <a:pt x="37574" y="36720"/>
                    <a:pt x="37716" y="36673"/>
                    <a:pt x="37859" y="36625"/>
                  </a:cubicBezTo>
                  <a:cubicBezTo>
                    <a:pt x="39163" y="36151"/>
                    <a:pt x="40373" y="35463"/>
                    <a:pt x="41464" y="34585"/>
                  </a:cubicBezTo>
                  <a:lnTo>
                    <a:pt x="41868" y="34253"/>
                  </a:lnTo>
                  <a:cubicBezTo>
                    <a:pt x="42366" y="33874"/>
                    <a:pt x="42816" y="33470"/>
                    <a:pt x="43243" y="33044"/>
                  </a:cubicBezTo>
                  <a:cubicBezTo>
                    <a:pt x="44002" y="32261"/>
                    <a:pt x="44690" y="31383"/>
                    <a:pt x="45331" y="30482"/>
                  </a:cubicBezTo>
                  <a:cubicBezTo>
                    <a:pt x="45568" y="30126"/>
                    <a:pt x="45758" y="29723"/>
                    <a:pt x="45853" y="29296"/>
                  </a:cubicBezTo>
                  <a:lnTo>
                    <a:pt x="45876" y="29082"/>
                  </a:lnTo>
                  <a:cubicBezTo>
                    <a:pt x="46066" y="28276"/>
                    <a:pt x="46256" y="27445"/>
                    <a:pt x="46493" y="26639"/>
                  </a:cubicBezTo>
                  <a:cubicBezTo>
                    <a:pt x="46849" y="25571"/>
                    <a:pt x="47015" y="24433"/>
                    <a:pt x="46944" y="23318"/>
                  </a:cubicBezTo>
                  <a:lnTo>
                    <a:pt x="46944" y="23294"/>
                  </a:lnTo>
                  <a:lnTo>
                    <a:pt x="46991" y="23033"/>
                  </a:lnTo>
                  <a:lnTo>
                    <a:pt x="47015" y="23033"/>
                  </a:lnTo>
                  <a:cubicBezTo>
                    <a:pt x="47039" y="23033"/>
                    <a:pt x="47062" y="23033"/>
                    <a:pt x="47110" y="23033"/>
                  </a:cubicBezTo>
                  <a:lnTo>
                    <a:pt x="47110" y="23033"/>
                  </a:lnTo>
                  <a:lnTo>
                    <a:pt x="47347" y="23033"/>
                  </a:lnTo>
                  <a:cubicBezTo>
                    <a:pt x="47916" y="23033"/>
                    <a:pt x="48486" y="22772"/>
                    <a:pt x="48889" y="22369"/>
                  </a:cubicBezTo>
                  <a:cubicBezTo>
                    <a:pt x="48960" y="22322"/>
                    <a:pt x="49008" y="22274"/>
                    <a:pt x="49055" y="22203"/>
                  </a:cubicBezTo>
                  <a:lnTo>
                    <a:pt x="49197" y="22108"/>
                  </a:lnTo>
                  <a:cubicBezTo>
                    <a:pt x="49743" y="21586"/>
                    <a:pt x="50146" y="20922"/>
                    <a:pt x="50383" y="20187"/>
                  </a:cubicBezTo>
                  <a:cubicBezTo>
                    <a:pt x="50455" y="19950"/>
                    <a:pt x="50502" y="19712"/>
                    <a:pt x="50502" y="19451"/>
                  </a:cubicBezTo>
                  <a:lnTo>
                    <a:pt x="50502" y="18194"/>
                  </a:lnTo>
                  <a:lnTo>
                    <a:pt x="50502" y="17317"/>
                  </a:lnTo>
                  <a:cubicBezTo>
                    <a:pt x="50478" y="16700"/>
                    <a:pt x="50312" y="16083"/>
                    <a:pt x="50004" y="15538"/>
                  </a:cubicBezTo>
                  <a:cubicBezTo>
                    <a:pt x="49909" y="15348"/>
                    <a:pt x="49790" y="15182"/>
                    <a:pt x="49648" y="15063"/>
                  </a:cubicBezTo>
                  <a:cubicBezTo>
                    <a:pt x="49268" y="14731"/>
                    <a:pt x="48770" y="14541"/>
                    <a:pt x="48272" y="14541"/>
                  </a:cubicBezTo>
                  <a:cubicBezTo>
                    <a:pt x="48011" y="14541"/>
                    <a:pt x="47750" y="14589"/>
                    <a:pt x="47513" y="14660"/>
                  </a:cubicBezTo>
                  <a:cubicBezTo>
                    <a:pt x="46802" y="14850"/>
                    <a:pt x="46208" y="15300"/>
                    <a:pt x="45829" y="15941"/>
                  </a:cubicBezTo>
                  <a:cubicBezTo>
                    <a:pt x="45782" y="16012"/>
                    <a:pt x="45710" y="16083"/>
                    <a:pt x="45663" y="16178"/>
                  </a:cubicBezTo>
                  <a:lnTo>
                    <a:pt x="45663" y="16178"/>
                  </a:lnTo>
                  <a:cubicBezTo>
                    <a:pt x="45473" y="15822"/>
                    <a:pt x="45355" y="15443"/>
                    <a:pt x="45331" y="15063"/>
                  </a:cubicBezTo>
                  <a:cubicBezTo>
                    <a:pt x="45260" y="14067"/>
                    <a:pt x="44999" y="13094"/>
                    <a:pt x="44595" y="12193"/>
                  </a:cubicBezTo>
                  <a:cubicBezTo>
                    <a:pt x="43979" y="10865"/>
                    <a:pt x="43149" y="9631"/>
                    <a:pt x="42152" y="8564"/>
                  </a:cubicBezTo>
                  <a:cubicBezTo>
                    <a:pt x="41275" y="7567"/>
                    <a:pt x="40231" y="6713"/>
                    <a:pt x="39069" y="6073"/>
                  </a:cubicBezTo>
                  <a:cubicBezTo>
                    <a:pt x="37930" y="5432"/>
                    <a:pt x="36744" y="4863"/>
                    <a:pt x="35510" y="4412"/>
                  </a:cubicBezTo>
                  <a:cubicBezTo>
                    <a:pt x="34894" y="4175"/>
                    <a:pt x="34253" y="3985"/>
                    <a:pt x="33589" y="3843"/>
                  </a:cubicBezTo>
                  <a:cubicBezTo>
                    <a:pt x="32427" y="3582"/>
                    <a:pt x="31264" y="3440"/>
                    <a:pt x="30102" y="3392"/>
                  </a:cubicBezTo>
                  <a:lnTo>
                    <a:pt x="29462" y="3392"/>
                  </a:lnTo>
                  <a:lnTo>
                    <a:pt x="28536" y="3392"/>
                  </a:lnTo>
                  <a:cubicBezTo>
                    <a:pt x="28015" y="3392"/>
                    <a:pt x="27469" y="3416"/>
                    <a:pt x="26947" y="3464"/>
                  </a:cubicBezTo>
                  <a:cubicBezTo>
                    <a:pt x="26070" y="3582"/>
                    <a:pt x="25168" y="3748"/>
                    <a:pt x="24314" y="3891"/>
                  </a:cubicBezTo>
                  <a:cubicBezTo>
                    <a:pt x="23460" y="4080"/>
                    <a:pt x="22630" y="4341"/>
                    <a:pt x="21847" y="4721"/>
                  </a:cubicBezTo>
                  <a:cubicBezTo>
                    <a:pt x="21444" y="4863"/>
                    <a:pt x="21112" y="5172"/>
                    <a:pt x="20970" y="5575"/>
                  </a:cubicBezTo>
                  <a:lnTo>
                    <a:pt x="20922" y="5575"/>
                  </a:lnTo>
                  <a:cubicBezTo>
                    <a:pt x="20851" y="5575"/>
                    <a:pt x="20804" y="5551"/>
                    <a:pt x="20780" y="5527"/>
                  </a:cubicBezTo>
                  <a:cubicBezTo>
                    <a:pt x="20732" y="5504"/>
                    <a:pt x="20732" y="5456"/>
                    <a:pt x="20732" y="5409"/>
                  </a:cubicBezTo>
                  <a:lnTo>
                    <a:pt x="20732" y="4934"/>
                  </a:lnTo>
                  <a:lnTo>
                    <a:pt x="20732" y="4389"/>
                  </a:lnTo>
                  <a:lnTo>
                    <a:pt x="20732" y="3582"/>
                  </a:lnTo>
                  <a:cubicBezTo>
                    <a:pt x="20709" y="2894"/>
                    <a:pt x="20448" y="2278"/>
                    <a:pt x="19997" y="1803"/>
                  </a:cubicBezTo>
                  <a:cubicBezTo>
                    <a:pt x="19784" y="1566"/>
                    <a:pt x="19594" y="1305"/>
                    <a:pt x="19404" y="1068"/>
                  </a:cubicBezTo>
                  <a:cubicBezTo>
                    <a:pt x="19119" y="641"/>
                    <a:pt x="18692" y="332"/>
                    <a:pt x="18194" y="190"/>
                  </a:cubicBezTo>
                  <a:cubicBezTo>
                    <a:pt x="18099" y="166"/>
                    <a:pt x="18004" y="143"/>
                    <a:pt x="17910" y="119"/>
                  </a:cubicBezTo>
                  <a:cubicBezTo>
                    <a:pt x="17791" y="95"/>
                    <a:pt x="17696" y="48"/>
                    <a:pt x="17601" y="24"/>
                  </a:cubicBezTo>
                  <a:cubicBezTo>
                    <a:pt x="17506" y="0"/>
                    <a:pt x="17388" y="0"/>
                    <a:pt x="17293" y="0"/>
                  </a:cubicBezTo>
                  <a:cubicBezTo>
                    <a:pt x="16795" y="0"/>
                    <a:pt x="16368" y="309"/>
                    <a:pt x="16202" y="759"/>
                  </a:cubicBezTo>
                  <a:cubicBezTo>
                    <a:pt x="16130" y="925"/>
                    <a:pt x="16083" y="1092"/>
                    <a:pt x="16083" y="1281"/>
                  </a:cubicBezTo>
                  <a:cubicBezTo>
                    <a:pt x="16083" y="1495"/>
                    <a:pt x="16059" y="1708"/>
                    <a:pt x="16059" y="1922"/>
                  </a:cubicBezTo>
                  <a:lnTo>
                    <a:pt x="16059" y="2230"/>
                  </a:lnTo>
                  <a:lnTo>
                    <a:pt x="16059" y="2444"/>
                  </a:lnTo>
                  <a:lnTo>
                    <a:pt x="16059" y="2444"/>
                  </a:lnTo>
                  <a:lnTo>
                    <a:pt x="16036" y="2444"/>
                  </a:lnTo>
                  <a:cubicBezTo>
                    <a:pt x="15941" y="2396"/>
                    <a:pt x="15870" y="2372"/>
                    <a:pt x="15798" y="2325"/>
                  </a:cubicBezTo>
                  <a:cubicBezTo>
                    <a:pt x="14873" y="1685"/>
                    <a:pt x="13853" y="1258"/>
                    <a:pt x="12762" y="1020"/>
                  </a:cubicBezTo>
                  <a:cubicBezTo>
                    <a:pt x="12477" y="949"/>
                    <a:pt x="12169" y="902"/>
                    <a:pt x="11884" y="878"/>
                  </a:cubicBezTo>
                  <a:lnTo>
                    <a:pt x="10556" y="878"/>
                  </a:lnTo>
                  <a:lnTo>
                    <a:pt x="9251" y="878"/>
                  </a:lnTo>
                  <a:cubicBezTo>
                    <a:pt x="8587" y="878"/>
                    <a:pt x="7923" y="997"/>
                    <a:pt x="7306" y="1258"/>
                  </a:cubicBezTo>
                  <a:cubicBezTo>
                    <a:pt x="6429" y="1613"/>
                    <a:pt x="5575" y="2017"/>
                    <a:pt x="4745" y="2491"/>
                  </a:cubicBezTo>
                  <a:cubicBezTo>
                    <a:pt x="3748" y="2989"/>
                    <a:pt x="2871" y="3701"/>
                    <a:pt x="2183" y="4578"/>
                  </a:cubicBezTo>
                  <a:cubicBezTo>
                    <a:pt x="2088" y="4673"/>
                    <a:pt x="2017" y="4745"/>
                    <a:pt x="1945" y="4839"/>
                  </a:cubicBezTo>
                  <a:lnTo>
                    <a:pt x="1851" y="4934"/>
                  </a:lnTo>
                  <a:cubicBezTo>
                    <a:pt x="1305" y="5527"/>
                    <a:pt x="736" y="6120"/>
                    <a:pt x="475" y="6927"/>
                  </a:cubicBezTo>
                  <a:cubicBezTo>
                    <a:pt x="427" y="7022"/>
                    <a:pt x="380" y="7117"/>
                    <a:pt x="332" y="7212"/>
                  </a:cubicBezTo>
                  <a:cubicBezTo>
                    <a:pt x="285" y="7259"/>
                    <a:pt x="261" y="7306"/>
                    <a:pt x="238" y="7354"/>
                  </a:cubicBezTo>
                  <a:cubicBezTo>
                    <a:pt x="95" y="7615"/>
                    <a:pt x="0" y="7899"/>
                    <a:pt x="0" y="8208"/>
                  </a:cubicBezTo>
                  <a:lnTo>
                    <a:pt x="0" y="9678"/>
                  </a:lnTo>
                  <a:lnTo>
                    <a:pt x="0" y="10153"/>
                  </a:lnTo>
                  <a:cubicBezTo>
                    <a:pt x="0" y="10509"/>
                    <a:pt x="95" y="10841"/>
                    <a:pt x="261" y="11173"/>
                  </a:cubicBezTo>
                  <a:cubicBezTo>
                    <a:pt x="688" y="12027"/>
                    <a:pt x="1376" y="12738"/>
                    <a:pt x="2230" y="13165"/>
                  </a:cubicBezTo>
                  <a:lnTo>
                    <a:pt x="3131" y="13616"/>
                  </a:lnTo>
                  <a:lnTo>
                    <a:pt x="3440" y="13782"/>
                  </a:lnTo>
                  <a:lnTo>
                    <a:pt x="3274" y="13996"/>
                  </a:lnTo>
                  <a:lnTo>
                    <a:pt x="3108" y="14233"/>
                  </a:lnTo>
                  <a:cubicBezTo>
                    <a:pt x="2942" y="14399"/>
                    <a:pt x="2823" y="14589"/>
                    <a:pt x="2705" y="14778"/>
                  </a:cubicBezTo>
                  <a:cubicBezTo>
                    <a:pt x="2420" y="15300"/>
                    <a:pt x="2135" y="15846"/>
                    <a:pt x="1874" y="16415"/>
                  </a:cubicBezTo>
                  <a:lnTo>
                    <a:pt x="1756" y="16700"/>
                  </a:lnTo>
                  <a:cubicBezTo>
                    <a:pt x="1542" y="17056"/>
                    <a:pt x="1400" y="17459"/>
                    <a:pt x="1352" y="17862"/>
                  </a:cubicBezTo>
                  <a:cubicBezTo>
                    <a:pt x="1329" y="18123"/>
                    <a:pt x="1281" y="18360"/>
                    <a:pt x="1234" y="18621"/>
                  </a:cubicBezTo>
                  <a:cubicBezTo>
                    <a:pt x="1210" y="18787"/>
                    <a:pt x="1186" y="18953"/>
                    <a:pt x="1163" y="19119"/>
                  </a:cubicBezTo>
                  <a:cubicBezTo>
                    <a:pt x="1139" y="19309"/>
                    <a:pt x="1139" y="19499"/>
                    <a:pt x="1139" y="19689"/>
                  </a:cubicBezTo>
                  <a:cubicBezTo>
                    <a:pt x="1139" y="20353"/>
                    <a:pt x="1447" y="20946"/>
                    <a:pt x="1945" y="21373"/>
                  </a:cubicBezTo>
                  <a:cubicBezTo>
                    <a:pt x="2159" y="21563"/>
                    <a:pt x="2444" y="21658"/>
                    <a:pt x="2728" y="21658"/>
                  </a:cubicBezTo>
                  <a:lnTo>
                    <a:pt x="3464" y="21658"/>
                  </a:lnTo>
                  <a:lnTo>
                    <a:pt x="3962" y="21658"/>
                  </a:lnTo>
                  <a:cubicBezTo>
                    <a:pt x="4389" y="21681"/>
                    <a:pt x="4816" y="21515"/>
                    <a:pt x="5148" y="21231"/>
                  </a:cubicBezTo>
                  <a:cubicBezTo>
                    <a:pt x="5171" y="21207"/>
                    <a:pt x="5195" y="21183"/>
                    <a:pt x="5219" y="21183"/>
                  </a:cubicBezTo>
                  <a:lnTo>
                    <a:pt x="5361" y="21658"/>
                  </a:lnTo>
                  <a:cubicBezTo>
                    <a:pt x="5504" y="22132"/>
                    <a:pt x="5622" y="22583"/>
                    <a:pt x="5765" y="23033"/>
                  </a:cubicBezTo>
                  <a:cubicBezTo>
                    <a:pt x="5859" y="23342"/>
                    <a:pt x="5978" y="23650"/>
                    <a:pt x="6144" y="23935"/>
                  </a:cubicBezTo>
                  <a:cubicBezTo>
                    <a:pt x="6429" y="24457"/>
                    <a:pt x="6974" y="24812"/>
                    <a:pt x="7591" y="24812"/>
                  </a:cubicBezTo>
                  <a:cubicBezTo>
                    <a:pt x="7876" y="24812"/>
                    <a:pt x="8160" y="24741"/>
                    <a:pt x="8421" y="24623"/>
                  </a:cubicBezTo>
                  <a:cubicBezTo>
                    <a:pt x="8991" y="24338"/>
                    <a:pt x="9465" y="23887"/>
                    <a:pt x="9797" y="23342"/>
                  </a:cubicBezTo>
                  <a:cubicBezTo>
                    <a:pt x="9892" y="23176"/>
                    <a:pt x="10011" y="23033"/>
                    <a:pt x="10129" y="22867"/>
                  </a:cubicBezTo>
                  <a:cubicBezTo>
                    <a:pt x="10438" y="22488"/>
                    <a:pt x="10698" y="22037"/>
                    <a:pt x="10888" y="21563"/>
                  </a:cubicBezTo>
                  <a:cubicBezTo>
                    <a:pt x="10888" y="21539"/>
                    <a:pt x="10912" y="21515"/>
                    <a:pt x="10936" y="21491"/>
                  </a:cubicBezTo>
                  <a:cubicBezTo>
                    <a:pt x="10983" y="21444"/>
                    <a:pt x="11007" y="21397"/>
                    <a:pt x="11031" y="21349"/>
                  </a:cubicBezTo>
                  <a:cubicBezTo>
                    <a:pt x="11078" y="21278"/>
                    <a:pt x="11125" y="21207"/>
                    <a:pt x="11149" y="21136"/>
                  </a:cubicBezTo>
                  <a:cubicBezTo>
                    <a:pt x="11291" y="20946"/>
                    <a:pt x="11363" y="20732"/>
                    <a:pt x="11410" y="20519"/>
                  </a:cubicBezTo>
                  <a:cubicBezTo>
                    <a:pt x="11434" y="20282"/>
                    <a:pt x="11481" y="20044"/>
                    <a:pt x="11552" y="19831"/>
                  </a:cubicBezTo>
                  <a:cubicBezTo>
                    <a:pt x="11624" y="19570"/>
                    <a:pt x="11671" y="19285"/>
                    <a:pt x="11647" y="19024"/>
                  </a:cubicBezTo>
                  <a:cubicBezTo>
                    <a:pt x="11624" y="18930"/>
                    <a:pt x="11624" y="18811"/>
                    <a:pt x="11647" y="18716"/>
                  </a:cubicBezTo>
                  <a:cubicBezTo>
                    <a:pt x="11718" y="18431"/>
                    <a:pt x="11813" y="18123"/>
                    <a:pt x="11932" y="17862"/>
                  </a:cubicBezTo>
                  <a:cubicBezTo>
                    <a:pt x="12003" y="17625"/>
                    <a:pt x="12098" y="17388"/>
                    <a:pt x="12169" y="17127"/>
                  </a:cubicBezTo>
                  <a:cubicBezTo>
                    <a:pt x="12217" y="16961"/>
                    <a:pt x="12264" y="16795"/>
                    <a:pt x="12288" y="16629"/>
                  </a:cubicBezTo>
                  <a:cubicBezTo>
                    <a:pt x="12335" y="16344"/>
                    <a:pt x="12406" y="16083"/>
                    <a:pt x="12549" y="15822"/>
                  </a:cubicBezTo>
                  <a:lnTo>
                    <a:pt x="12810" y="15822"/>
                  </a:lnTo>
                  <a:cubicBezTo>
                    <a:pt x="13047" y="15822"/>
                    <a:pt x="13260" y="15822"/>
                    <a:pt x="13474" y="15846"/>
                  </a:cubicBezTo>
                  <a:lnTo>
                    <a:pt x="13569" y="15846"/>
                  </a:lnTo>
                  <a:cubicBezTo>
                    <a:pt x="13687" y="15822"/>
                    <a:pt x="13782" y="15822"/>
                    <a:pt x="13901" y="15798"/>
                  </a:cubicBezTo>
                  <a:cubicBezTo>
                    <a:pt x="13996" y="15775"/>
                    <a:pt x="14091" y="15775"/>
                    <a:pt x="14185" y="15775"/>
                  </a:cubicBezTo>
                  <a:cubicBezTo>
                    <a:pt x="14257" y="15775"/>
                    <a:pt x="14304" y="15775"/>
                    <a:pt x="14375" y="15798"/>
                  </a:cubicBezTo>
                  <a:lnTo>
                    <a:pt x="14375" y="15798"/>
                  </a:lnTo>
                  <a:cubicBezTo>
                    <a:pt x="14375" y="15822"/>
                    <a:pt x="14375" y="15846"/>
                    <a:pt x="14375" y="15870"/>
                  </a:cubicBezTo>
                  <a:lnTo>
                    <a:pt x="14304" y="16344"/>
                  </a:lnTo>
                  <a:cubicBezTo>
                    <a:pt x="14280" y="16581"/>
                    <a:pt x="14257" y="16818"/>
                    <a:pt x="14209" y="17032"/>
                  </a:cubicBezTo>
                  <a:lnTo>
                    <a:pt x="14185" y="17340"/>
                  </a:lnTo>
                  <a:cubicBezTo>
                    <a:pt x="14138" y="17696"/>
                    <a:pt x="14091" y="18076"/>
                    <a:pt x="14091" y="18431"/>
                  </a:cubicBezTo>
                  <a:cubicBezTo>
                    <a:pt x="14067" y="19831"/>
                    <a:pt x="14067" y="21254"/>
                    <a:pt x="14067" y="22630"/>
                  </a:cubicBezTo>
                  <a:lnTo>
                    <a:pt x="14067" y="22844"/>
                  </a:lnTo>
                  <a:cubicBezTo>
                    <a:pt x="14043" y="23128"/>
                    <a:pt x="14067" y="23413"/>
                    <a:pt x="14114" y="23698"/>
                  </a:cubicBezTo>
                  <a:cubicBezTo>
                    <a:pt x="14162" y="23935"/>
                    <a:pt x="14209" y="24196"/>
                    <a:pt x="14257" y="24457"/>
                  </a:cubicBezTo>
                  <a:cubicBezTo>
                    <a:pt x="14351" y="25144"/>
                    <a:pt x="14494" y="25856"/>
                    <a:pt x="14684" y="26544"/>
                  </a:cubicBezTo>
                  <a:cubicBezTo>
                    <a:pt x="14707" y="26615"/>
                    <a:pt x="14731" y="26686"/>
                    <a:pt x="14731" y="26757"/>
                  </a:cubicBezTo>
                  <a:lnTo>
                    <a:pt x="14731" y="26781"/>
                  </a:lnTo>
                  <a:lnTo>
                    <a:pt x="14328" y="26781"/>
                  </a:lnTo>
                  <a:cubicBezTo>
                    <a:pt x="13782" y="26757"/>
                    <a:pt x="13260" y="27018"/>
                    <a:pt x="12952" y="27469"/>
                  </a:cubicBezTo>
                  <a:cubicBezTo>
                    <a:pt x="12881" y="27540"/>
                    <a:pt x="12833" y="27635"/>
                    <a:pt x="12762" y="27706"/>
                  </a:cubicBezTo>
                  <a:lnTo>
                    <a:pt x="12620" y="27920"/>
                  </a:lnTo>
                  <a:cubicBezTo>
                    <a:pt x="12311" y="28347"/>
                    <a:pt x="12193" y="28916"/>
                    <a:pt x="12335" y="29438"/>
                  </a:cubicBezTo>
                  <a:cubicBezTo>
                    <a:pt x="12383" y="29936"/>
                    <a:pt x="12620" y="30411"/>
                    <a:pt x="12999" y="30743"/>
                  </a:cubicBezTo>
                  <a:cubicBezTo>
                    <a:pt x="13071" y="30814"/>
                    <a:pt x="13142" y="30909"/>
                    <a:pt x="13213" y="30980"/>
                  </a:cubicBezTo>
                  <a:cubicBezTo>
                    <a:pt x="13355" y="31170"/>
                    <a:pt x="13545" y="31312"/>
                    <a:pt x="13758" y="31431"/>
                  </a:cubicBezTo>
                  <a:lnTo>
                    <a:pt x="13877" y="31478"/>
                  </a:lnTo>
                  <a:cubicBezTo>
                    <a:pt x="14257" y="31644"/>
                    <a:pt x="14636" y="31810"/>
                    <a:pt x="15039" y="31952"/>
                  </a:cubicBezTo>
                  <a:cubicBezTo>
                    <a:pt x="15466" y="32095"/>
                    <a:pt x="15893" y="32142"/>
                    <a:pt x="16320" y="32142"/>
                  </a:cubicBezTo>
                  <a:lnTo>
                    <a:pt x="18526" y="32142"/>
                  </a:lnTo>
                  <a:lnTo>
                    <a:pt x="18645" y="32261"/>
                  </a:lnTo>
                  <a:cubicBezTo>
                    <a:pt x="18740" y="32379"/>
                    <a:pt x="18835" y="32474"/>
                    <a:pt x="18930" y="32593"/>
                  </a:cubicBezTo>
                  <a:cubicBezTo>
                    <a:pt x="19451" y="33186"/>
                    <a:pt x="20044" y="33755"/>
                    <a:pt x="20709" y="34230"/>
                  </a:cubicBezTo>
                  <a:cubicBezTo>
                    <a:pt x="21563" y="34846"/>
                    <a:pt x="22464" y="35392"/>
                    <a:pt x="23413" y="35890"/>
                  </a:cubicBezTo>
                  <a:cubicBezTo>
                    <a:pt x="24148" y="36293"/>
                    <a:pt x="24931" y="36649"/>
                    <a:pt x="25737" y="36886"/>
                  </a:cubicBezTo>
                  <a:cubicBezTo>
                    <a:pt x="25880" y="36934"/>
                    <a:pt x="25998" y="36981"/>
                    <a:pt x="26164" y="37029"/>
                  </a:cubicBezTo>
                  <a:lnTo>
                    <a:pt x="26283" y="37052"/>
                  </a:lnTo>
                  <a:lnTo>
                    <a:pt x="26141" y="37218"/>
                  </a:lnTo>
                  <a:cubicBezTo>
                    <a:pt x="26022" y="37361"/>
                    <a:pt x="25903" y="37527"/>
                    <a:pt x="25761" y="37669"/>
                  </a:cubicBezTo>
                  <a:cubicBezTo>
                    <a:pt x="25358" y="38096"/>
                    <a:pt x="24812" y="38404"/>
                    <a:pt x="24219" y="38499"/>
                  </a:cubicBezTo>
                  <a:cubicBezTo>
                    <a:pt x="23982" y="38523"/>
                    <a:pt x="23721" y="38570"/>
                    <a:pt x="23484" y="38618"/>
                  </a:cubicBezTo>
                  <a:cubicBezTo>
                    <a:pt x="23247" y="38665"/>
                    <a:pt x="22938" y="38713"/>
                    <a:pt x="22677" y="38737"/>
                  </a:cubicBezTo>
                  <a:cubicBezTo>
                    <a:pt x="22464" y="38760"/>
                    <a:pt x="22227" y="38784"/>
                    <a:pt x="21990" y="38784"/>
                  </a:cubicBezTo>
                  <a:cubicBezTo>
                    <a:pt x="21681" y="38784"/>
                    <a:pt x="21349" y="38737"/>
                    <a:pt x="21041" y="38665"/>
                  </a:cubicBezTo>
                  <a:cubicBezTo>
                    <a:pt x="20448" y="38523"/>
                    <a:pt x="19784" y="38381"/>
                    <a:pt x="19024" y="38238"/>
                  </a:cubicBezTo>
                  <a:cubicBezTo>
                    <a:pt x="18621" y="38167"/>
                    <a:pt x="18194" y="38072"/>
                    <a:pt x="17815" y="37906"/>
                  </a:cubicBezTo>
                  <a:cubicBezTo>
                    <a:pt x="17554" y="37811"/>
                    <a:pt x="17269" y="37717"/>
                    <a:pt x="17008" y="37669"/>
                  </a:cubicBezTo>
                  <a:cubicBezTo>
                    <a:pt x="16771" y="37598"/>
                    <a:pt x="16510" y="37550"/>
                    <a:pt x="16273" y="37479"/>
                  </a:cubicBezTo>
                  <a:cubicBezTo>
                    <a:pt x="15917" y="37384"/>
                    <a:pt x="15537" y="37313"/>
                    <a:pt x="15158" y="37195"/>
                  </a:cubicBezTo>
                  <a:cubicBezTo>
                    <a:pt x="14850" y="37100"/>
                    <a:pt x="14494" y="37029"/>
                    <a:pt x="14162" y="37005"/>
                  </a:cubicBezTo>
                  <a:cubicBezTo>
                    <a:pt x="14091" y="36981"/>
                    <a:pt x="14019" y="36981"/>
                    <a:pt x="13948" y="36957"/>
                  </a:cubicBezTo>
                  <a:lnTo>
                    <a:pt x="13877" y="36957"/>
                  </a:lnTo>
                  <a:cubicBezTo>
                    <a:pt x="13830" y="36697"/>
                    <a:pt x="13640" y="36483"/>
                    <a:pt x="13403" y="36364"/>
                  </a:cubicBezTo>
                  <a:lnTo>
                    <a:pt x="13331" y="36080"/>
                  </a:lnTo>
                  <a:cubicBezTo>
                    <a:pt x="13284" y="35819"/>
                    <a:pt x="13213" y="35605"/>
                    <a:pt x="13189" y="35392"/>
                  </a:cubicBezTo>
                  <a:cubicBezTo>
                    <a:pt x="13142" y="35226"/>
                    <a:pt x="13118" y="35036"/>
                    <a:pt x="13118" y="34870"/>
                  </a:cubicBezTo>
                  <a:lnTo>
                    <a:pt x="13118" y="34728"/>
                  </a:lnTo>
                  <a:cubicBezTo>
                    <a:pt x="13118" y="34657"/>
                    <a:pt x="13094" y="34562"/>
                    <a:pt x="13094" y="34490"/>
                  </a:cubicBezTo>
                  <a:cubicBezTo>
                    <a:pt x="13071" y="34396"/>
                    <a:pt x="13071" y="34253"/>
                    <a:pt x="13047" y="34111"/>
                  </a:cubicBezTo>
                  <a:cubicBezTo>
                    <a:pt x="13023" y="33921"/>
                    <a:pt x="12904" y="33755"/>
                    <a:pt x="12762" y="33660"/>
                  </a:cubicBezTo>
                  <a:cubicBezTo>
                    <a:pt x="12667" y="33589"/>
                    <a:pt x="12572" y="33542"/>
                    <a:pt x="12454" y="33542"/>
                  </a:cubicBezTo>
                  <a:cubicBezTo>
                    <a:pt x="12406" y="33542"/>
                    <a:pt x="12335" y="33542"/>
                    <a:pt x="12288" y="33565"/>
                  </a:cubicBezTo>
                  <a:cubicBezTo>
                    <a:pt x="12145" y="33660"/>
                    <a:pt x="12051" y="33826"/>
                    <a:pt x="12098" y="33992"/>
                  </a:cubicBezTo>
                  <a:cubicBezTo>
                    <a:pt x="12098" y="34040"/>
                    <a:pt x="12122" y="34064"/>
                    <a:pt x="12122" y="34111"/>
                  </a:cubicBezTo>
                  <a:cubicBezTo>
                    <a:pt x="12122" y="34135"/>
                    <a:pt x="12145" y="34182"/>
                    <a:pt x="12145" y="34206"/>
                  </a:cubicBezTo>
                  <a:cubicBezTo>
                    <a:pt x="12169" y="34633"/>
                    <a:pt x="12169" y="35060"/>
                    <a:pt x="12193" y="35487"/>
                  </a:cubicBezTo>
                  <a:cubicBezTo>
                    <a:pt x="12193" y="35510"/>
                    <a:pt x="12193" y="35534"/>
                    <a:pt x="12193" y="35558"/>
                  </a:cubicBezTo>
                  <a:lnTo>
                    <a:pt x="12122" y="35558"/>
                  </a:lnTo>
                  <a:cubicBezTo>
                    <a:pt x="12027" y="35558"/>
                    <a:pt x="11956" y="35534"/>
                    <a:pt x="11861" y="35487"/>
                  </a:cubicBezTo>
                  <a:lnTo>
                    <a:pt x="11790" y="35439"/>
                  </a:lnTo>
                  <a:lnTo>
                    <a:pt x="11529" y="35297"/>
                  </a:lnTo>
                  <a:cubicBezTo>
                    <a:pt x="11410" y="35226"/>
                    <a:pt x="11291" y="35202"/>
                    <a:pt x="11173" y="35202"/>
                  </a:cubicBezTo>
                  <a:cubicBezTo>
                    <a:pt x="11054" y="35202"/>
                    <a:pt x="10959" y="35226"/>
                    <a:pt x="10864" y="35250"/>
                  </a:cubicBezTo>
                  <a:cubicBezTo>
                    <a:pt x="10580" y="35344"/>
                    <a:pt x="10485" y="35700"/>
                    <a:pt x="10698" y="35890"/>
                  </a:cubicBezTo>
                  <a:cubicBezTo>
                    <a:pt x="10746" y="35937"/>
                    <a:pt x="10793" y="35985"/>
                    <a:pt x="10841" y="36009"/>
                  </a:cubicBezTo>
                  <a:lnTo>
                    <a:pt x="11031" y="36127"/>
                  </a:lnTo>
                  <a:cubicBezTo>
                    <a:pt x="11244" y="36270"/>
                    <a:pt x="11481" y="36388"/>
                    <a:pt x="11718" y="36507"/>
                  </a:cubicBezTo>
                  <a:cubicBezTo>
                    <a:pt x="11908" y="36602"/>
                    <a:pt x="12074" y="36720"/>
                    <a:pt x="12217" y="36863"/>
                  </a:cubicBezTo>
                  <a:lnTo>
                    <a:pt x="12145" y="36863"/>
                  </a:lnTo>
                  <a:lnTo>
                    <a:pt x="11861" y="36863"/>
                  </a:lnTo>
                  <a:lnTo>
                    <a:pt x="11600" y="36863"/>
                  </a:lnTo>
                  <a:cubicBezTo>
                    <a:pt x="11410" y="36863"/>
                    <a:pt x="11197" y="36839"/>
                    <a:pt x="10983" y="36768"/>
                  </a:cubicBezTo>
                  <a:cubicBezTo>
                    <a:pt x="10770" y="36697"/>
                    <a:pt x="10532" y="36673"/>
                    <a:pt x="10295" y="36673"/>
                  </a:cubicBezTo>
                  <a:lnTo>
                    <a:pt x="10177" y="36673"/>
                  </a:lnTo>
                  <a:cubicBezTo>
                    <a:pt x="9963" y="36697"/>
                    <a:pt x="9797" y="36863"/>
                    <a:pt x="9773" y="37076"/>
                  </a:cubicBezTo>
                  <a:cubicBezTo>
                    <a:pt x="9750" y="37242"/>
                    <a:pt x="9821" y="37408"/>
                    <a:pt x="9987" y="37479"/>
                  </a:cubicBezTo>
                  <a:cubicBezTo>
                    <a:pt x="10082" y="37550"/>
                    <a:pt x="10200" y="37598"/>
                    <a:pt x="10295" y="37622"/>
                  </a:cubicBezTo>
                  <a:lnTo>
                    <a:pt x="10509" y="37669"/>
                  </a:lnTo>
                  <a:cubicBezTo>
                    <a:pt x="10604" y="37693"/>
                    <a:pt x="10698" y="37717"/>
                    <a:pt x="10770" y="37764"/>
                  </a:cubicBezTo>
                  <a:cubicBezTo>
                    <a:pt x="11031" y="37859"/>
                    <a:pt x="11315" y="37883"/>
                    <a:pt x="11600" y="37883"/>
                  </a:cubicBezTo>
                  <a:lnTo>
                    <a:pt x="11884" y="37883"/>
                  </a:lnTo>
                  <a:cubicBezTo>
                    <a:pt x="12264" y="37883"/>
                    <a:pt x="12620" y="37883"/>
                    <a:pt x="12976" y="37906"/>
                  </a:cubicBezTo>
                  <a:cubicBezTo>
                    <a:pt x="13118" y="37906"/>
                    <a:pt x="13260" y="37930"/>
                    <a:pt x="13379" y="37977"/>
                  </a:cubicBezTo>
                  <a:cubicBezTo>
                    <a:pt x="13687" y="38096"/>
                    <a:pt x="14019" y="38167"/>
                    <a:pt x="14328" y="38191"/>
                  </a:cubicBezTo>
                  <a:cubicBezTo>
                    <a:pt x="14470" y="38215"/>
                    <a:pt x="14589" y="38238"/>
                    <a:pt x="14707" y="38262"/>
                  </a:cubicBezTo>
                  <a:lnTo>
                    <a:pt x="14802" y="38286"/>
                  </a:lnTo>
                  <a:cubicBezTo>
                    <a:pt x="15111" y="38381"/>
                    <a:pt x="15419" y="38452"/>
                    <a:pt x="15727" y="38523"/>
                  </a:cubicBezTo>
                  <a:lnTo>
                    <a:pt x="16202" y="38642"/>
                  </a:lnTo>
                  <a:cubicBezTo>
                    <a:pt x="16605" y="38760"/>
                    <a:pt x="17032" y="38855"/>
                    <a:pt x="17459" y="38997"/>
                  </a:cubicBezTo>
                  <a:cubicBezTo>
                    <a:pt x="17838" y="39140"/>
                    <a:pt x="18242" y="39258"/>
                    <a:pt x="18621" y="39353"/>
                  </a:cubicBezTo>
                  <a:cubicBezTo>
                    <a:pt x="19001" y="39424"/>
                    <a:pt x="19380" y="39496"/>
                    <a:pt x="19760" y="39590"/>
                  </a:cubicBezTo>
                  <a:cubicBezTo>
                    <a:pt x="20210" y="39685"/>
                    <a:pt x="20661" y="39780"/>
                    <a:pt x="21088" y="39851"/>
                  </a:cubicBezTo>
                  <a:cubicBezTo>
                    <a:pt x="21349" y="39899"/>
                    <a:pt x="21610" y="39923"/>
                    <a:pt x="21871" y="39946"/>
                  </a:cubicBezTo>
                  <a:lnTo>
                    <a:pt x="22108" y="39946"/>
                  </a:lnTo>
                  <a:cubicBezTo>
                    <a:pt x="22677" y="39923"/>
                    <a:pt x="23247" y="39851"/>
                    <a:pt x="23816" y="39733"/>
                  </a:cubicBezTo>
                  <a:lnTo>
                    <a:pt x="24148" y="39685"/>
                  </a:lnTo>
                  <a:cubicBezTo>
                    <a:pt x="24575" y="39614"/>
                    <a:pt x="24978" y="39519"/>
                    <a:pt x="25358" y="39377"/>
                  </a:cubicBezTo>
                  <a:cubicBezTo>
                    <a:pt x="25429" y="39330"/>
                    <a:pt x="25500" y="39306"/>
                    <a:pt x="25595" y="39258"/>
                  </a:cubicBezTo>
                  <a:cubicBezTo>
                    <a:pt x="25595" y="39306"/>
                    <a:pt x="25595" y="39353"/>
                    <a:pt x="25571" y="39377"/>
                  </a:cubicBezTo>
                  <a:cubicBezTo>
                    <a:pt x="25429" y="39638"/>
                    <a:pt x="25263" y="39923"/>
                    <a:pt x="25097" y="40183"/>
                  </a:cubicBezTo>
                  <a:cubicBezTo>
                    <a:pt x="24504" y="41132"/>
                    <a:pt x="23982" y="41963"/>
                    <a:pt x="23579" y="42745"/>
                  </a:cubicBezTo>
                  <a:cubicBezTo>
                    <a:pt x="23342" y="43196"/>
                    <a:pt x="23057" y="43647"/>
                    <a:pt x="22772" y="44074"/>
                  </a:cubicBezTo>
                  <a:cubicBezTo>
                    <a:pt x="22583" y="44335"/>
                    <a:pt x="22369" y="44619"/>
                    <a:pt x="22179" y="44880"/>
                  </a:cubicBezTo>
                  <a:cubicBezTo>
                    <a:pt x="21918" y="45236"/>
                    <a:pt x="21634" y="45592"/>
                    <a:pt x="21397" y="45995"/>
                  </a:cubicBezTo>
                  <a:lnTo>
                    <a:pt x="20732" y="47015"/>
                  </a:lnTo>
                  <a:cubicBezTo>
                    <a:pt x="20044" y="48106"/>
                    <a:pt x="19309" y="49245"/>
                    <a:pt x="18669" y="50407"/>
                  </a:cubicBezTo>
                  <a:cubicBezTo>
                    <a:pt x="18550" y="50597"/>
                    <a:pt x="18526" y="50810"/>
                    <a:pt x="18597" y="51024"/>
                  </a:cubicBezTo>
                  <a:cubicBezTo>
                    <a:pt x="18692" y="51261"/>
                    <a:pt x="18906" y="51475"/>
                    <a:pt x="19167" y="51546"/>
                  </a:cubicBezTo>
                  <a:cubicBezTo>
                    <a:pt x="19617" y="51712"/>
                    <a:pt x="20068" y="51878"/>
                    <a:pt x="20495" y="52091"/>
                  </a:cubicBezTo>
                  <a:lnTo>
                    <a:pt x="20875" y="52281"/>
                  </a:lnTo>
                  <a:cubicBezTo>
                    <a:pt x="21302" y="52447"/>
                    <a:pt x="21729" y="52613"/>
                    <a:pt x="22132" y="52756"/>
                  </a:cubicBezTo>
                  <a:lnTo>
                    <a:pt x="22796" y="53016"/>
                  </a:lnTo>
                  <a:lnTo>
                    <a:pt x="22915" y="53064"/>
                  </a:lnTo>
                  <a:cubicBezTo>
                    <a:pt x="23033" y="53088"/>
                    <a:pt x="23152" y="53135"/>
                    <a:pt x="23247" y="53230"/>
                  </a:cubicBezTo>
                  <a:cubicBezTo>
                    <a:pt x="23199" y="53301"/>
                    <a:pt x="23176" y="53396"/>
                    <a:pt x="23152" y="53491"/>
                  </a:cubicBezTo>
                  <a:cubicBezTo>
                    <a:pt x="23104" y="53704"/>
                    <a:pt x="23033" y="53942"/>
                    <a:pt x="22938" y="54179"/>
                  </a:cubicBezTo>
                  <a:cubicBezTo>
                    <a:pt x="22796" y="54629"/>
                    <a:pt x="22630" y="55080"/>
                    <a:pt x="22464" y="55531"/>
                  </a:cubicBezTo>
                  <a:lnTo>
                    <a:pt x="22132" y="56432"/>
                  </a:lnTo>
                  <a:cubicBezTo>
                    <a:pt x="21918" y="57049"/>
                    <a:pt x="21705" y="57689"/>
                    <a:pt x="21468" y="58330"/>
                  </a:cubicBezTo>
                  <a:cubicBezTo>
                    <a:pt x="21325" y="58709"/>
                    <a:pt x="21064" y="59042"/>
                    <a:pt x="20709" y="59255"/>
                  </a:cubicBezTo>
                  <a:cubicBezTo>
                    <a:pt x="20614" y="59303"/>
                    <a:pt x="20519" y="59350"/>
                    <a:pt x="20400" y="59350"/>
                  </a:cubicBezTo>
                  <a:cubicBezTo>
                    <a:pt x="20305" y="59350"/>
                    <a:pt x="20187" y="59303"/>
                    <a:pt x="20116" y="59255"/>
                  </a:cubicBezTo>
                  <a:cubicBezTo>
                    <a:pt x="19855" y="59089"/>
                    <a:pt x="19594" y="58947"/>
                    <a:pt x="19357" y="58804"/>
                  </a:cubicBezTo>
                  <a:cubicBezTo>
                    <a:pt x="19167" y="58709"/>
                    <a:pt x="18977" y="58591"/>
                    <a:pt x="18811" y="58496"/>
                  </a:cubicBezTo>
                  <a:cubicBezTo>
                    <a:pt x="18597" y="58377"/>
                    <a:pt x="18408" y="58235"/>
                    <a:pt x="18218" y="58093"/>
                  </a:cubicBezTo>
                  <a:cubicBezTo>
                    <a:pt x="18076" y="57950"/>
                    <a:pt x="17933" y="57808"/>
                    <a:pt x="17767" y="57666"/>
                  </a:cubicBezTo>
                  <a:cubicBezTo>
                    <a:pt x="17577" y="57476"/>
                    <a:pt x="17364" y="57286"/>
                    <a:pt x="17150" y="57120"/>
                  </a:cubicBezTo>
                  <a:cubicBezTo>
                    <a:pt x="16391" y="56503"/>
                    <a:pt x="15680" y="55792"/>
                    <a:pt x="15063" y="55033"/>
                  </a:cubicBezTo>
                  <a:cubicBezTo>
                    <a:pt x="14304" y="54060"/>
                    <a:pt x="13379" y="53254"/>
                    <a:pt x="12311" y="52613"/>
                  </a:cubicBezTo>
                  <a:cubicBezTo>
                    <a:pt x="11742" y="52234"/>
                    <a:pt x="11102" y="52020"/>
                    <a:pt x="10414" y="51996"/>
                  </a:cubicBezTo>
                  <a:cubicBezTo>
                    <a:pt x="10319" y="51996"/>
                    <a:pt x="10200" y="51996"/>
                    <a:pt x="10082" y="52020"/>
                  </a:cubicBezTo>
                  <a:cubicBezTo>
                    <a:pt x="9678" y="52068"/>
                    <a:pt x="9346" y="52139"/>
                    <a:pt x="9133" y="52542"/>
                  </a:cubicBezTo>
                  <a:cubicBezTo>
                    <a:pt x="9109" y="52613"/>
                    <a:pt x="9062" y="52661"/>
                    <a:pt x="8991" y="52708"/>
                  </a:cubicBezTo>
                  <a:cubicBezTo>
                    <a:pt x="8943" y="52756"/>
                    <a:pt x="8896" y="52803"/>
                    <a:pt x="8848" y="52850"/>
                  </a:cubicBezTo>
                  <a:lnTo>
                    <a:pt x="8777" y="52969"/>
                  </a:lnTo>
                  <a:cubicBezTo>
                    <a:pt x="8635" y="53135"/>
                    <a:pt x="8516" y="53325"/>
                    <a:pt x="8421" y="53515"/>
                  </a:cubicBezTo>
                  <a:cubicBezTo>
                    <a:pt x="8255" y="53870"/>
                    <a:pt x="8113" y="54226"/>
                    <a:pt x="8018" y="54582"/>
                  </a:cubicBezTo>
                  <a:lnTo>
                    <a:pt x="7947" y="54772"/>
                  </a:lnTo>
                  <a:cubicBezTo>
                    <a:pt x="7876" y="54914"/>
                    <a:pt x="7852" y="55080"/>
                    <a:pt x="7828" y="55223"/>
                  </a:cubicBezTo>
                  <a:cubicBezTo>
                    <a:pt x="7757" y="55721"/>
                    <a:pt x="7686" y="56219"/>
                    <a:pt x="7615" y="56717"/>
                  </a:cubicBezTo>
                  <a:cubicBezTo>
                    <a:pt x="7544" y="57381"/>
                    <a:pt x="7638" y="58045"/>
                    <a:pt x="7876" y="58686"/>
                  </a:cubicBezTo>
                  <a:cubicBezTo>
                    <a:pt x="7994" y="59113"/>
                    <a:pt x="8421" y="59421"/>
                    <a:pt x="8872" y="59421"/>
                  </a:cubicBezTo>
                  <a:lnTo>
                    <a:pt x="8943" y="59421"/>
                  </a:lnTo>
                  <a:cubicBezTo>
                    <a:pt x="9370" y="59421"/>
                    <a:pt x="9726" y="59160"/>
                    <a:pt x="9892" y="58781"/>
                  </a:cubicBezTo>
                  <a:cubicBezTo>
                    <a:pt x="9916" y="58757"/>
                    <a:pt x="9939" y="58709"/>
                    <a:pt x="9963" y="58662"/>
                  </a:cubicBezTo>
                  <a:lnTo>
                    <a:pt x="10105" y="58330"/>
                  </a:lnTo>
                  <a:cubicBezTo>
                    <a:pt x="10177" y="58116"/>
                    <a:pt x="10271" y="57927"/>
                    <a:pt x="10366" y="57713"/>
                  </a:cubicBezTo>
                  <a:cubicBezTo>
                    <a:pt x="10770" y="56907"/>
                    <a:pt x="10959" y="55982"/>
                    <a:pt x="10936" y="55080"/>
                  </a:cubicBezTo>
                  <a:lnTo>
                    <a:pt x="10936" y="54463"/>
                  </a:lnTo>
                  <a:cubicBezTo>
                    <a:pt x="10959" y="54060"/>
                    <a:pt x="10912" y="53633"/>
                    <a:pt x="10864" y="53206"/>
                  </a:cubicBezTo>
                  <a:cubicBezTo>
                    <a:pt x="11149" y="53301"/>
                    <a:pt x="11434" y="53420"/>
                    <a:pt x="11695" y="53586"/>
                  </a:cubicBezTo>
                  <a:cubicBezTo>
                    <a:pt x="12383" y="53965"/>
                    <a:pt x="12999" y="54440"/>
                    <a:pt x="13545" y="54985"/>
                  </a:cubicBezTo>
                  <a:cubicBezTo>
                    <a:pt x="13877" y="55341"/>
                    <a:pt x="14162" y="55673"/>
                    <a:pt x="14470" y="56029"/>
                  </a:cubicBezTo>
                  <a:cubicBezTo>
                    <a:pt x="14921" y="56575"/>
                    <a:pt x="15419" y="57096"/>
                    <a:pt x="15941" y="57571"/>
                  </a:cubicBezTo>
                  <a:lnTo>
                    <a:pt x="16249" y="57832"/>
                  </a:lnTo>
                  <a:cubicBezTo>
                    <a:pt x="16676" y="58235"/>
                    <a:pt x="17127" y="58615"/>
                    <a:pt x="17577" y="59018"/>
                  </a:cubicBezTo>
                  <a:cubicBezTo>
                    <a:pt x="17767" y="59184"/>
                    <a:pt x="17981" y="59350"/>
                    <a:pt x="18218" y="59469"/>
                  </a:cubicBezTo>
                  <a:cubicBezTo>
                    <a:pt x="18455" y="59611"/>
                    <a:pt x="18692" y="59753"/>
                    <a:pt x="18930" y="59896"/>
                  </a:cubicBezTo>
                  <a:cubicBezTo>
                    <a:pt x="19167" y="60014"/>
                    <a:pt x="19428" y="60156"/>
                    <a:pt x="19665" y="60299"/>
                  </a:cubicBezTo>
                  <a:cubicBezTo>
                    <a:pt x="19902" y="60465"/>
                    <a:pt x="20163" y="60536"/>
                    <a:pt x="20424" y="60536"/>
                  </a:cubicBezTo>
                  <a:cubicBezTo>
                    <a:pt x="20661" y="60536"/>
                    <a:pt x="20922" y="60465"/>
                    <a:pt x="21136" y="60346"/>
                  </a:cubicBezTo>
                  <a:cubicBezTo>
                    <a:pt x="21729" y="60038"/>
                    <a:pt x="22203" y="59540"/>
                    <a:pt x="22488" y="58899"/>
                  </a:cubicBezTo>
                  <a:cubicBezTo>
                    <a:pt x="22630" y="58567"/>
                    <a:pt x="22772" y="58211"/>
                    <a:pt x="22867" y="57856"/>
                  </a:cubicBezTo>
                  <a:cubicBezTo>
                    <a:pt x="23033" y="57286"/>
                    <a:pt x="23223" y="56741"/>
                    <a:pt x="23413" y="56195"/>
                  </a:cubicBezTo>
                  <a:cubicBezTo>
                    <a:pt x="23674" y="55436"/>
                    <a:pt x="23958" y="54653"/>
                    <a:pt x="24172" y="53870"/>
                  </a:cubicBezTo>
                  <a:cubicBezTo>
                    <a:pt x="24172" y="53799"/>
                    <a:pt x="24219" y="53752"/>
                    <a:pt x="24243" y="53704"/>
                  </a:cubicBezTo>
                  <a:lnTo>
                    <a:pt x="24267" y="53657"/>
                  </a:lnTo>
                  <a:lnTo>
                    <a:pt x="24480" y="53752"/>
                  </a:lnTo>
                  <a:lnTo>
                    <a:pt x="25192" y="54060"/>
                  </a:lnTo>
                  <a:cubicBezTo>
                    <a:pt x="25714" y="54274"/>
                    <a:pt x="26259" y="54511"/>
                    <a:pt x="26805" y="54724"/>
                  </a:cubicBezTo>
                  <a:cubicBezTo>
                    <a:pt x="28323" y="55223"/>
                    <a:pt x="29889" y="55578"/>
                    <a:pt x="31478" y="55792"/>
                  </a:cubicBezTo>
                  <a:lnTo>
                    <a:pt x="31620" y="55792"/>
                  </a:lnTo>
                  <a:cubicBezTo>
                    <a:pt x="31857" y="55816"/>
                    <a:pt x="32118" y="55887"/>
                    <a:pt x="32332" y="55982"/>
                  </a:cubicBezTo>
                  <a:lnTo>
                    <a:pt x="32308" y="56337"/>
                  </a:lnTo>
                  <a:cubicBezTo>
                    <a:pt x="32261" y="56646"/>
                    <a:pt x="32237" y="56930"/>
                    <a:pt x="32213" y="57215"/>
                  </a:cubicBezTo>
                  <a:cubicBezTo>
                    <a:pt x="32213" y="57334"/>
                    <a:pt x="32213" y="57452"/>
                    <a:pt x="32189" y="57571"/>
                  </a:cubicBezTo>
                  <a:cubicBezTo>
                    <a:pt x="32189" y="57784"/>
                    <a:pt x="32166" y="57998"/>
                    <a:pt x="32142" y="58211"/>
                  </a:cubicBezTo>
                  <a:cubicBezTo>
                    <a:pt x="32047" y="58757"/>
                    <a:pt x="32000" y="59326"/>
                    <a:pt x="31976" y="59872"/>
                  </a:cubicBezTo>
                  <a:cubicBezTo>
                    <a:pt x="31929" y="60583"/>
                    <a:pt x="31881" y="61295"/>
                    <a:pt x="31810" y="61817"/>
                  </a:cubicBezTo>
                  <a:cubicBezTo>
                    <a:pt x="31786" y="62196"/>
                    <a:pt x="31739" y="62576"/>
                    <a:pt x="31691" y="62932"/>
                  </a:cubicBezTo>
                  <a:cubicBezTo>
                    <a:pt x="31620" y="63477"/>
                    <a:pt x="31573" y="64047"/>
                    <a:pt x="31525" y="64592"/>
                  </a:cubicBezTo>
                  <a:cubicBezTo>
                    <a:pt x="31454" y="65494"/>
                    <a:pt x="31336" y="66371"/>
                    <a:pt x="31146" y="67225"/>
                  </a:cubicBezTo>
                  <a:cubicBezTo>
                    <a:pt x="31003" y="67771"/>
                    <a:pt x="30909" y="68340"/>
                    <a:pt x="30861" y="68886"/>
                  </a:cubicBezTo>
                  <a:cubicBezTo>
                    <a:pt x="30837" y="69336"/>
                    <a:pt x="30743" y="69763"/>
                    <a:pt x="30553" y="70167"/>
                  </a:cubicBezTo>
                  <a:cubicBezTo>
                    <a:pt x="30387" y="70522"/>
                    <a:pt x="30410" y="70949"/>
                    <a:pt x="30600" y="71305"/>
                  </a:cubicBezTo>
                  <a:cubicBezTo>
                    <a:pt x="31027" y="72159"/>
                    <a:pt x="31549" y="73037"/>
                    <a:pt x="32427" y="73654"/>
                  </a:cubicBezTo>
                  <a:cubicBezTo>
                    <a:pt x="32806" y="73938"/>
                    <a:pt x="33233" y="74104"/>
                    <a:pt x="33708" y="74152"/>
                  </a:cubicBezTo>
                  <a:lnTo>
                    <a:pt x="34348" y="74152"/>
                  </a:lnTo>
                  <a:lnTo>
                    <a:pt x="35107" y="74152"/>
                  </a:lnTo>
                  <a:cubicBezTo>
                    <a:pt x="35249" y="74152"/>
                    <a:pt x="35368" y="74128"/>
                    <a:pt x="35510" y="74081"/>
                  </a:cubicBezTo>
                  <a:cubicBezTo>
                    <a:pt x="35985" y="73938"/>
                    <a:pt x="36341" y="73559"/>
                    <a:pt x="36436" y="73084"/>
                  </a:cubicBezTo>
                  <a:cubicBezTo>
                    <a:pt x="36507" y="72729"/>
                    <a:pt x="36412" y="72349"/>
                    <a:pt x="36198" y="72064"/>
                  </a:cubicBezTo>
                  <a:cubicBezTo>
                    <a:pt x="35866" y="71590"/>
                    <a:pt x="35416" y="71210"/>
                    <a:pt x="34894" y="70973"/>
                  </a:cubicBezTo>
                  <a:lnTo>
                    <a:pt x="34656" y="70878"/>
                  </a:lnTo>
                  <a:cubicBezTo>
                    <a:pt x="34253" y="70689"/>
                    <a:pt x="33826" y="70522"/>
                    <a:pt x="33399" y="70309"/>
                  </a:cubicBezTo>
                  <a:lnTo>
                    <a:pt x="33233" y="70238"/>
                  </a:lnTo>
                  <a:cubicBezTo>
                    <a:pt x="32901" y="70048"/>
                    <a:pt x="32545" y="69906"/>
                    <a:pt x="32166" y="69787"/>
                  </a:cubicBezTo>
                  <a:cubicBezTo>
                    <a:pt x="32118" y="69763"/>
                    <a:pt x="32071" y="69740"/>
                    <a:pt x="32023" y="69716"/>
                  </a:cubicBezTo>
                  <a:lnTo>
                    <a:pt x="31976" y="69692"/>
                  </a:lnTo>
                  <a:lnTo>
                    <a:pt x="31976" y="69669"/>
                  </a:lnTo>
                  <a:cubicBezTo>
                    <a:pt x="31976" y="69645"/>
                    <a:pt x="31976" y="69621"/>
                    <a:pt x="31976" y="69574"/>
                  </a:cubicBezTo>
                  <a:cubicBezTo>
                    <a:pt x="32047" y="68815"/>
                    <a:pt x="32166" y="68032"/>
                    <a:pt x="32332" y="67273"/>
                  </a:cubicBezTo>
                  <a:cubicBezTo>
                    <a:pt x="32498" y="66490"/>
                    <a:pt x="32616" y="65660"/>
                    <a:pt x="32640" y="64853"/>
                  </a:cubicBezTo>
                  <a:cubicBezTo>
                    <a:pt x="32711" y="63999"/>
                    <a:pt x="32806" y="63122"/>
                    <a:pt x="32901" y="62244"/>
                  </a:cubicBezTo>
                  <a:cubicBezTo>
                    <a:pt x="32996" y="61414"/>
                    <a:pt x="33043" y="60560"/>
                    <a:pt x="33067" y="59729"/>
                  </a:cubicBezTo>
                  <a:cubicBezTo>
                    <a:pt x="33067" y="59350"/>
                    <a:pt x="33091" y="58947"/>
                    <a:pt x="33162" y="58567"/>
                  </a:cubicBezTo>
                  <a:cubicBezTo>
                    <a:pt x="33281" y="57761"/>
                    <a:pt x="33281" y="56930"/>
                    <a:pt x="33162" y="56100"/>
                  </a:cubicBezTo>
                  <a:cubicBezTo>
                    <a:pt x="33138" y="56076"/>
                    <a:pt x="33138" y="56053"/>
                    <a:pt x="33162" y="56029"/>
                  </a:cubicBezTo>
                  <a:lnTo>
                    <a:pt x="33233" y="56029"/>
                  </a:lnTo>
                  <a:cubicBezTo>
                    <a:pt x="33233" y="56029"/>
                    <a:pt x="33257" y="56029"/>
                    <a:pt x="33281" y="56029"/>
                  </a:cubicBezTo>
                  <a:cubicBezTo>
                    <a:pt x="33565" y="56076"/>
                    <a:pt x="33850" y="56100"/>
                    <a:pt x="34135" y="56100"/>
                  </a:cubicBezTo>
                  <a:cubicBezTo>
                    <a:pt x="34324" y="56100"/>
                    <a:pt x="34538" y="56100"/>
                    <a:pt x="34751" y="56076"/>
                  </a:cubicBezTo>
                  <a:cubicBezTo>
                    <a:pt x="35748" y="55982"/>
                    <a:pt x="36744" y="55816"/>
                    <a:pt x="37740" y="55578"/>
                  </a:cubicBezTo>
                  <a:cubicBezTo>
                    <a:pt x="38167" y="55483"/>
                    <a:pt x="38570" y="55270"/>
                    <a:pt x="38926" y="54985"/>
                  </a:cubicBezTo>
                  <a:cubicBezTo>
                    <a:pt x="39306" y="54701"/>
                    <a:pt x="39519" y="54250"/>
                    <a:pt x="39519" y="53752"/>
                  </a:cubicBezTo>
                  <a:cubicBezTo>
                    <a:pt x="39543" y="52874"/>
                    <a:pt x="39401" y="51996"/>
                    <a:pt x="39163" y="51143"/>
                  </a:cubicBezTo>
                  <a:lnTo>
                    <a:pt x="38950" y="50502"/>
                  </a:lnTo>
                  <a:cubicBezTo>
                    <a:pt x="38760" y="49838"/>
                    <a:pt x="38547" y="49150"/>
                    <a:pt x="38357" y="48462"/>
                  </a:cubicBezTo>
                  <a:cubicBezTo>
                    <a:pt x="38309" y="48272"/>
                    <a:pt x="38262" y="48083"/>
                    <a:pt x="38215" y="47893"/>
                  </a:cubicBezTo>
                  <a:cubicBezTo>
                    <a:pt x="38072" y="47395"/>
                    <a:pt x="37906" y="46849"/>
                    <a:pt x="37835" y="46303"/>
                  </a:cubicBezTo>
                  <a:lnTo>
                    <a:pt x="37645" y="45355"/>
                  </a:lnTo>
                  <a:cubicBezTo>
                    <a:pt x="37456" y="44358"/>
                    <a:pt x="37266" y="43315"/>
                    <a:pt x="37052" y="42318"/>
                  </a:cubicBezTo>
                  <a:cubicBezTo>
                    <a:pt x="36791" y="41132"/>
                    <a:pt x="36578" y="40065"/>
                    <a:pt x="36673" y="38974"/>
                  </a:cubicBezTo>
                  <a:cubicBezTo>
                    <a:pt x="36696" y="38713"/>
                    <a:pt x="36649" y="38476"/>
                    <a:pt x="36530" y="38262"/>
                  </a:cubicBezTo>
                  <a:cubicBezTo>
                    <a:pt x="36483" y="38167"/>
                    <a:pt x="36459" y="38049"/>
                    <a:pt x="36436" y="37930"/>
                  </a:cubicBezTo>
                  <a:cubicBezTo>
                    <a:pt x="36412" y="37669"/>
                    <a:pt x="36412" y="37432"/>
                    <a:pt x="36412" y="37218"/>
                  </a:cubicBezTo>
                  <a:cubicBezTo>
                    <a:pt x="36530" y="37527"/>
                    <a:pt x="36602" y="37574"/>
                    <a:pt x="36957" y="37811"/>
                  </a:cubicBezTo>
                  <a:cubicBezTo>
                    <a:pt x="37076" y="37906"/>
                    <a:pt x="37195" y="38001"/>
                    <a:pt x="37313" y="38096"/>
                  </a:cubicBezTo>
                  <a:cubicBezTo>
                    <a:pt x="38262" y="38831"/>
                    <a:pt x="39306" y="39424"/>
                    <a:pt x="40421" y="39875"/>
                  </a:cubicBezTo>
                  <a:cubicBezTo>
                    <a:pt x="41227" y="40183"/>
                    <a:pt x="42034" y="40444"/>
                    <a:pt x="42888" y="40610"/>
                  </a:cubicBezTo>
                  <a:cubicBezTo>
                    <a:pt x="43386" y="40729"/>
                    <a:pt x="43908" y="40824"/>
                    <a:pt x="44429" y="40871"/>
                  </a:cubicBezTo>
                  <a:cubicBezTo>
                    <a:pt x="44619" y="40895"/>
                    <a:pt x="44809" y="40895"/>
                    <a:pt x="45046" y="40895"/>
                  </a:cubicBezTo>
                  <a:lnTo>
                    <a:pt x="45473" y="40895"/>
                  </a:lnTo>
                  <a:lnTo>
                    <a:pt x="45900" y="40895"/>
                  </a:lnTo>
                  <a:cubicBezTo>
                    <a:pt x="46398" y="40895"/>
                    <a:pt x="46896" y="40824"/>
                    <a:pt x="47347" y="40658"/>
                  </a:cubicBezTo>
                  <a:cubicBezTo>
                    <a:pt x="48106" y="40397"/>
                    <a:pt x="48842" y="40041"/>
                    <a:pt x="49529" y="39590"/>
                  </a:cubicBezTo>
                  <a:lnTo>
                    <a:pt x="50953" y="38547"/>
                  </a:lnTo>
                  <a:lnTo>
                    <a:pt x="51190" y="38594"/>
                  </a:lnTo>
                  <a:lnTo>
                    <a:pt x="51830" y="38737"/>
                  </a:lnTo>
                  <a:lnTo>
                    <a:pt x="52020" y="38760"/>
                  </a:lnTo>
                  <a:cubicBezTo>
                    <a:pt x="52186" y="38808"/>
                    <a:pt x="52352" y="38831"/>
                    <a:pt x="52518" y="38831"/>
                  </a:cubicBezTo>
                  <a:lnTo>
                    <a:pt x="52732" y="38831"/>
                  </a:lnTo>
                  <a:cubicBezTo>
                    <a:pt x="53206" y="38855"/>
                    <a:pt x="53704" y="38903"/>
                    <a:pt x="54202" y="38997"/>
                  </a:cubicBezTo>
                  <a:cubicBezTo>
                    <a:pt x="54297" y="38997"/>
                    <a:pt x="54392" y="39021"/>
                    <a:pt x="54511" y="39021"/>
                  </a:cubicBezTo>
                  <a:lnTo>
                    <a:pt x="54677" y="39021"/>
                  </a:lnTo>
                  <a:cubicBezTo>
                    <a:pt x="55009" y="38974"/>
                    <a:pt x="55270" y="38737"/>
                    <a:pt x="55341" y="38428"/>
                  </a:cubicBezTo>
                  <a:cubicBezTo>
                    <a:pt x="55412" y="38096"/>
                    <a:pt x="55270" y="37740"/>
                    <a:pt x="54961" y="37598"/>
                  </a:cubicBezTo>
                  <a:close/>
                  <a:moveTo>
                    <a:pt x="49079" y="16131"/>
                  </a:moveTo>
                  <a:cubicBezTo>
                    <a:pt x="49292" y="16558"/>
                    <a:pt x="49387" y="17056"/>
                    <a:pt x="49387" y="17554"/>
                  </a:cubicBezTo>
                  <a:lnTo>
                    <a:pt x="49387" y="17672"/>
                  </a:lnTo>
                  <a:lnTo>
                    <a:pt x="49387" y="19096"/>
                  </a:lnTo>
                  <a:cubicBezTo>
                    <a:pt x="49363" y="19855"/>
                    <a:pt x="49079" y="20566"/>
                    <a:pt x="48557" y="21112"/>
                  </a:cubicBezTo>
                  <a:cubicBezTo>
                    <a:pt x="48343" y="21325"/>
                    <a:pt x="48130" y="21515"/>
                    <a:pt x="47893" y="21681"/>
                  </a:cubicBezTo>
                  <a:cubicBezTo>
                    <a:pt x="47679" y="21824"/>
                    <a:pt x="47442" y="21895"/>
                    <a:pt x="47205" y="21895"/>
                  </a:cubicBezTo>
                  <a:lnTo>
                    <a:pt x="47205" y="21895"/>
                  </a:lnTo>
                  <a:cubicBezTo>
                    <a:pt x="47110" y="21895"/>
                    <a:pt x="47039" y="21895"/>
                    <a:pt x="46944" y="21871"/>
                  </a:cubicBezTo>
                  <a:lnTo>
                    <a:pt x="46944" y="21824"/>
                  </a:lnTo>
                  <a:cubicBezTo>
                    <a:pt x="46944" y="21752"/>
                    <a:pt x="46944" y="21681"/>
                    <a:pt x="46944" y="21610"/>
                  </a:cubicBezTo>
                  <a:cubicBezTo>
                    <a:pt x="46968" y="20827"/>
                    <a:pt x="46849" y="20044"/>
                    <a:pt x="46635" y="19285"/>
                  </a:cubicBezTo>
                  <a:lnTo>
                    <a:pt x="46541" y="18906"/>
                  </a:lnTo>
                  <a:cubicBezTo>
                    <a:pt x="46493" y="18740"/>
                    <a:pt x="46446" y="18574"/>
                    <a:pt x="46398" y="18408"/>
                  </a:cubicBezTo>
                  <a:lnTo>
                    <a:pt x="46351" y="18194"/>
                  </a:lnTo>
                  <a:lnTo>
                    <a:pt x="46375" y="18171"/>
                  </a:lnTo>
                  <a:cubicBezTo>
                    <a:pt x="46398" y="18147"/>
                    <a:pt x="46422" y="18123"/>
                    <a:pt x="46446" y="18123"/>
                  </a:cubicBezTo>
                  <a:cubicBezTo>
                    <a:pt x="46564" y="18028"/>
                    <a:pt x="46707" y="17910"/>
                    <a:pt x="46730" y="17767"/>
                  </a:cubicBezTo>
                  <a:cubicBezTo>
                    <a:pt x="46730" y="17672"/>
                    <a:pt x="46707" y="17578"/>
                    <a:pt x="46635" y="17506"/>
                  </a:cubicBezTo>
                  <a:cubicBezTo>
                    <a:pt x="46398" y="17198"/>
                    <a:pt x="46469" y="16961"/>
                    <a:pt x="46612" y="16652"/>
                  </a:cubicBezTo>
                  <a:cubicBezTo>
                    <a:pt x="46920" y="16036"/>
                    <a:pt x="47513" y="15632"/>
                    <a:pt x="48201" y="15585"/>
                  </a:cubicBezTo>
                  <a:cubicBezTo>
                    <a:pt x="48248" y="15585"/>
                    <a:pt x="48320" y="15585"/>
                    <a:pt x="48367" y="15585"/>
                  </a:cubicBezTo>
                  <a:cubicBezTo>
                    <a:pt x="48675" y="15632"/>
                    <a:pt x="48960" y="15822"/>
                    <a:pt x="49079" y="16131"/>
                  </a:cubicBezTo>
                  <a:close/>
                  <a:moveTo>
                    <a:pt x="38333" y="53704"/>
                  </a:moveTo>
                  <a:cubicBezTo>
                    <a:pt x="38309" y="53894"/>
                    <a:pt x="38215" y="54084"/>
                    <a:pt x="38025" y="54179"/>
                  </a:cubicBezTo>
                  <a:lnTo>
                    <a:pt x="37882" y="54250"/>
                  </a:lnTo>
                  <a:cubicBezTo>
                    <a:pt x="37740" y="54345"/>
                    <a:pt x="37598" y="54392"/>
                    <a:pt x="37456" y="54440"/>
                  </a:cubicBezTo>
                  <a:cubicBezTo>
                    <a:pt x="36530" y="54606"/>
                    <a:pt x="35605" y="54748"/>
                    <a:pt x="34751" y="54890"/>
                  </a:cubicBezTo>
                  <a:cubicBezTo>
                    <a:pt x="34585" y="54914"/>
                    <a:pt x="34396" y="54914"/>
                    <a:pt x="34229" y="54914"/>
                  </a:cubicBezTo>
                  <a:cubicBezTo>
                    <a:pt x="33826" y="54914"/>
                    <a:pt x="33423" y="54867"/>
                    <a:pt x="33020" y="54819"/>
                  </a:cubicBezTo>
                  <a:lnTo>
                    <a:pt x="32545" y="54748"/>
                  </a:lnTo>
                  <a:cubicBezTo>
                    <a:pt x="31691" y="54653"/>
                    <a:pt x="30814" y="54487"/>
                    <a:pt x="29983" y="54321"/>
                  </a:cubicBezTo>
                  <a:lnTo>
                    <a:pt x="29485" y="54226"/>
                  </a:lnTo>
                  <a:cubicBezTo>
                    <a:pt x="28560" y="54060"/>
                    <a:pt x="27683" y="53799"/>
                    <a:pt x="26805" y="53467"/>
                  </a:cubicBezTo>
                  <a:cubicBezTo>
                    <a:pt x="26164" y="53206"/>
                    <a:pt x="25524" y="52922"/>
                    <a:pt x="24907" y="52637"/>
                  </a:cubicBezTo>
                  <a:cubicBezTo>
                    <a:pt x="24480" y="52447"/>
                    <a:pt x="24077" y="52257"/>
                    <a:pt x="23650" y="52091"/>
                  </a:cubicBezTo>
                  <a:cubicBezTo>
                    <a:pt x="23223" y="51902"/>
                    <a:pt x="22843" y="51759"/>
                    <a:pt x="22440" y="51617"/>
                  </a:cubicBezTo>
                  <a:lnTo>
                    <a:pt x="22345" y="51593"/>
                  </a:lnTo>
                  <a:cubicBezTo>
                    <a:pt x="21800" y="51403"/>
                    <a:pt x="21278" y="51190"/>
                    <a:pt x="20756" y="50905"/>
                  </a:cubicBezTo>
                  <a:cubicBezTo>
                    <a:pt x="20637" y="50858"/>
                    <a:pt x="20495" y="50787"/>
                    <a:pt x="20353" y="50739"/>
                  </a:cubicBezTo>
                  <a:lnTo>
                    <a:pt x="20139" y="50668"/>
                  </a:lnTo>
                  <a:cubicBezTo>
                    <a:pt x="20068" y="50644"/>
                    <a:pt x="20021" y="50621"/>
                    <a:pt x="19973" y="50597"/>
                  </a:cubicBezTo>
                  <a:lnTo>
                    <a:pt x="19950" y="50573"/>
                  </a:lnTo>
                  <a:cubicBezTo>
                    <a:pt x="20044" y="50312"/>
                    <a:pt x="20187" y="50051"/>
                    <a:pt x="20329" y="49790"/>
                  </a:cubicBezTo>
                  <a:cubicBezTo>
                    <a:pt x="20614" y="49363"/>
                    <a:pt x="20875" y="48913"/>
                    <a:pt x="21159" y="48486"/>
                  </a:cubicBezTo>
                  <a:lnTo>
                    <a:pt x="21349" y="48177"/>
                  </a:lnTo>
                  <a:cubicBezTo>
                    <a:pt x="21871" y="47371"/>
                    <a:pt x="22393" y="46564"/>
                    <a:pt x="22915" y="45758"/>
                  </a:cubicBezTo>
                  <a:cubicBezTo>
                    <a:pt x="23033" y="45592"/>
                    <a:pt x="23152" y="45450"/>
                    <a:pt x="23270" y="45283"/>
                  </a:cubicBezTo>
                  <a:cubicBezTo>
                    <a:pt x="23389" y="45141"/>
                    <a:pt x="23531" y="44951"/>
                    <a:pt x="23650" y="44762"/>
                  </a:cubicBezTo>
                  <a:cubicBezTo>
                    <a:pt x="23935" y="44311"/>
                    <a:pt x="24243" y="43837"/>
                    <a:pt x="24504" y="43338"/>
                  </a:cubicBezTo>
                  <a:cubicBezTo>
                    <a:pt x="24907" y="42579"/>
                    <a:pt x="25358" y="41797"/>
                    <a:pt x="25975" y="40824"/>
                  </a:cubicBezTo>
                  <a:cubicBezTo>
                    <a:pt x="26236" y="40421"/>
                    <a:pt x="26473" y="39994"/>
                    <a:pt x="26663" y="39543"/>
                  </a:cubicBezTo>
                  <a:cubicBezTo>
                    <a:pt x="26781" y="39258"/>
                    <a:pt x="26923" y="38974"/>
                    <a:pt x="27066" y="38713"/>
                  </a:cubicBezTo>
                  <a:cubicBezTo>
                    <a:pt x="27137" y="38570"/>
                    <a:pt x="27208" y="38428"/>
                    <a:pt x="27256" y="38286"/>
                  </a:cubicBezTo>
                  <a:cubicBezTo>
                    <a:pt x="27374" y="38096"/>
                    <a:pt x="27469" y="37883"/>
                    <a:pt x="27564" y="37669"/>
                  </a:cubicBezTo>
                  <a:lnTo>
                    <a:pt x="27683" y="37432"/>
                  </a:lnTo>
                  <a:cubicBezTo>
                    <a:pt x="27730" y="37432"/>
                    <a:pt x="27801" y="37432"/>
                    <a:pt x="27849" y="37432"/>
                  </a:cubicBezTo>
                  <a:cubicBezTo>
                    <a:pt x="28015" y="37432"/>
                    <a:pt x="28204" y="37456"/>
                    <a:pt x="28370" y="37479"/>
                  </a:cubicBezTo>
                  <a:cubicBezTo>
                    <a:pt x="28536" y="37503"/>
                    <a:pt x="28703" y="37527"/>
                    <a:pt x="28845" y="37550"/>
                  </a:cubicBezTo>
                  <a:lnTo>
                    <a:pt x="28845" y="37574"/>
                  </a:lnTo>
                  <a:cubicBezTo>
                    <a:pt x="28845" y="37645"/>
                    <a:pt x="28869" y="37740"/>
                    <a:pt x="28892" y="37811"/>
                  </a:cubicBezTo>
                  <a:lnTo>
                    <a:pt x="28916" y="37883"/>
                  </a:lnTo>
                  <a:cubicBezTo>
                    <a:pt x="28963" y="38049"/>
                    <a:pt x="29035" y="38215"/>
                    <a:pt x="29153" y="38333"/>
                  </a:cubicBezTo>
                  <a:cubicBezTo>
                    <a:pt x="29343" y="38523"/>
                    <a:pt x="29485" y="38713"/>
                    <a:pt x="29628" y="38926"/>
                  </a:cubicBezTo>
                  <a:cubicBezTo>
                    <a:pt x="29865" y="39258"/>
                    <a:pt x="30221" y="39472"/>
                    <a:pt x="30624" y="39496"/>
                  </a:cubicBezTo>
                  <a:cubicBezTo>
                    <a:pt x="30980" y="39472"/>
                    <a:pt x="31288" y="39330"/>
                    <a:pt x="31525" y="39092"/>
                  </a:cubicBezTo>
                  <a:cubicBezTo>
                    <a:pt x="31881" y="38713"/>
                    <a:pt x="32166" y="38262"/>
                    <a:pt x="32379" y="37788"/>
                  </a:cubicBezTo>
                  <a:lnTo>
                    <a:pt x="32403" y="37788"/>
                  </a:lnTo>
                  <a:cubicBezTo>
                    <a:pt x="32474" y="37788"/>
                    <a:pt x="32545" y="37764"/>
                    <a:pt x="32616" y="37764"/>
                  </a:cubicBezTo>
                  <a:lnTo>
                    <a:pt x="32783" y="37764"/>
                  </a:lnTo>
                  <a:cubicBezTo>
                    <a:pt x="33447" y="37764"/>
                    <a:pt x="34135" y="37693"/>
                    <a:pt x="34823" y="37550"/>
                  </a:cubicBezTo>
                  <a:lnTo>
                    <a:pt x="34941" y="37527"/>
                  </a:lnTo>
                  <a:cubicBezTo>
                    <a:pt x="35012" y="37527"/>
                    <a:pt x="35060" y="37503"/>
                    <a:pt x="35155" y="37503"/>
                  </a:cubicBezTo>
                  <a:cubicBezTo>
                    <a:pt x="35226" y="37479"/>
                    <a:pt x="35273" y="37527"/>
                    <a:pt x="35273" y="37598"/>
                  </a:cubicBezTo>
                  <a:lnTo>
                    <a:pt x="35273" y="37906"/>
                  </a:lnTo>
                  <a:lnTo>
                    <a:pt x="35273" y="38215"/>
                  </a:lnTo>
                  <a:lnTo>
                    <a:pt x="35273" y="38310"/>
                  </a:lnTo>
                  <a:cubicBezTo>
                    <a:pt x="35249" y="38452"/>
                    <a:pt x="35273" y="38570"/>
                    <a:pt x="35344" y="38689"/>
                  </a:cubicBezTo>
                  <a:cubicBezTo>
                    <a:pt x="35463" y="38903"/>
                    <a:pt x="35510" y="39140"/>
                    <a:pt x="35463" y="39377"/>
                  </a:cubicBezTo>
                  <a:cubicBezTo>
                    <a:pt x="35439" y="40231"/>
                    <a:pt x="35534" y="41085"/>
                    <a:pt x="35748" y="41891"/>
                  </a:cubicBezTo>
                  <a:cubicBezTo>
                    <a:pt x="36127" y="43481"/>
                    <a:pt x="36388" y="45094"/>
                    <a:pt x="36649" y="46588"/>
                  </a:cubicBezTo>
                  <a:cubicBezTo>
                    <a:pt x="36791" y="47323"/>
                    <a:pt x="36981" y="48035"/>
                    <a:pt x="37218" y="48747"/>
                  </a:cubicBezTo>
                  <a:cubicBezTo>
                    <a:pt x="37337" y="49126"/>
                    <a:pt x="37432" y="49506"/>
                    <a:pt x="37550" y="49862"/>
                  </a:cubicBezTo>
                  <a:cubicBezTo>
                    <a:pt x="37693" y="50360"/>
                    <a:pt x="37835" y="50882"/>
                    <a:pt x="37977" y="51380"/>
                  </a:cubicBezTo>
                  <a:cubicBezTo>
                    <a:pt x="38120" y="51902"/>
                    <a:pt x="38238" y="52423"/>
                    <a:pt x="38286" y="52945"/>
                  </a:cubicBezTo>
                  <a:lnTo>
                    <a:pt x="38333" y="53277"/>
                  </a:lnTo>
                  <a:cubicBezTo>
                    <a:pt x="38333" y="53420"/>
                    <a:pt x="38333" y="53562"/>
                    <a:pt x="38333" y="53704"/>
                  </a:cubicBezTo>
                  <a:close/>
                  <a:moveTo>
                    <a:pt x="29936" y="37669"/>
                  </a:moveTo>
                  <a:lnTo>
                    <a:pt x="30126" y="37669"/>
                  </a:lnTo>
                  <a:cubicBezTo>
                    <a:pt x="30339" y="37669"/>
                    <a:pt x="30529" y="37693"/>
                    <a:pt x="30719" y="37717"/>
                  </a:cubicBezTo>
                  <a:cubicBezTo>
                    <a:pt x="30885" y="37740"/>
                    <a:pt x="31051" y="37764"/>
                    <a:pt x="31217" y="37788"/>
                  </a:cubicBezTo>
                  <a:cubicBezTo>
                    <a:pt x="31122" y="38001"/>
                    <a:pt x="31003" y="38215"/>
                    <a:pt x="30814" y="38381"/>
                  </a:cubicBezTo>
                  <a:cubicBezTo>
                    <a:pt x="30766" y="38428"/>
                    <a:pt x="30695" y="38452"/>
                    <a:pt x="30624" y="38476"/>
                  </a:cubicBezTo>
                  <a:cubicBezTo>
                    <a:pt x="30553" y="38452"/>
                    <a:pt x="30482" y="38404"/>
                    <a:pt x="30434" y="38357"/>
                  </a:cubicBezTo>
                  <a:cubicBezTo>
                    <a:pt x="30316" y="38191"/>
                    <a:pt x="30173" y="38001"/>
                    <a:pt x="30055" y="37811"/>
                  </a:cubicBezTo>
                  <a:close/>
                  <a:moveTo>
                    <a:pt x="32593" y="36578"/>
                  </a:moveTo>
                  <a:lnTo>
                    <a:pt x="32189" y="36578"/>
                  </a:lnTo>
                  <a:cubicBezTo>
                    <a:pt x="30719" y="36554"/>
                    <a:pt x="29272" y="36436"/>
                    <a:pt x="27849" y="36222"/>
                  </a:cubicBezTo>
                  <a:cubicBezTo>
                    <a:pt x="26805" y="36080"/>
                    <a:pt x="25809" y="35771"/>
                    <a:pt x="24883" y="35321"/>
                  </a:cubicBezTo>
                  <a:cubicBezTo>
                    <a:pt x="23650" y="34751"/>
                    <a:pt x="22464" y="34087"/>
                    <a:pt x="21373" y="33304"/>
                  </a:cubicBezTo>
                  <a:cubicBezTo>
                    <a:pt x="20732" y="32830"/>
                    <a:pt x="20139" y="32284"/>
                    <a:pt x="19641" y="31668"/>
                  </a:cubicBezTo>
                  <a:lnTo>
                    <a:pt x="19594" y="31620"/>
                  </a:lnTo>
                  <a:cubicBezTo>
                    <a:pt x="19594" y="31620"/>
                    <a:pt x="19570" y="31597"/>
                    <a:pt x="19570" y="31597"/>
                  </a:cubicBezTo>
                  <a:lnTo>
                    <a:pt x="19570" y="31597"/>
                  </a:lnTo>
                  <a:cubicBezTo>
                    <a:pt x="19570" y="31193"/>
                    <a:pt x="19309" y="31027"/>
                    <a:pt x="19024" y="30861"/>
                  </a:cubicBezTo>
                  <a:cubicBezTo>
                    <a:pt x="18977" y="30814"/>
                    <a:pt x="18953" y="30766"/>
                    <a:pt x="18930" y="30719"/>
                  </a:cubicBezTo>
                  <a:lnTo>
                    <a:pt x="18882" y="30671"/>
                  </a:lnTo>
                  <a:cubicBezTo>
                    <a:pt x="18764" y="30434"/>
                    <a:pt x="18597" y="30197"/>
                    <a:pt x="18455" y="29960"/>
                  </a:cubicBezTo>
                  <a:cubicBezTo>
                    <a:pt x="18099" y="29438"/>
                    <a:pt x="17791" y="28892"/>
                    <a:pt x="17506" y="28323"/>
                  </a:cubicBezTo>
                  <a:cubicBezTo>
                    <a:pt x="17435" y="28157"/>
                    <a:pt x="17364" y="27991"/>
                    <a:pt x="17293" y="27849"/>
                  </a:cubicBezTo>
                  <a:cubicBezTo>
                    <a:pt x="17079" y="27469"/>
                    <a:pt x="16913" y="27066"/>
                    <a:pt x="16795" y="26663"/>
                  </a:cubicBezTo>
                  <a:cubicBezTo>
                    <a:pt x="16747" y="26520"/>
                    <a:pt x="16700" y="26354"/>
                    <a:pt x="16652" y="26236"/>
                  </a:cubicBezTo>
                  <a:cubicBezTo>
                    <a:pt x="16581" y="25975"/>
                    <a:pt x="16510" y="25737"/>
                    <a:pt x="16439" y="25477"/>
                  </a:cubicBezTo>
                  <a:cubicBezTo>
                    <a:pt x="16391" y="25239"/>
                    <a:pt x="16368" y="25002"/>
                    <a:pt x="16320" y="24765"/>
                  </a:cubicBezTo>
                  <a:cubicBezTo>
                    <a:pt x="16320" y="24670"/>
                    <a:pt x="16297" y="24551"/>
                    <a:pt x="16297" y="24457"/>
                  </a:cubicBezTo>
                  <a:cubicBezTo>
                    <a:pt x="19736" y="23199"/>
                    <a:pt x="22274" y="21681"/>
                    <a:pt x="24267" y="19641"/>
                  </a:cubicBezTo>
                  <a:cubicBezTo>
                    <a:pt x="24575" y="19784"/>
                    <a:pt x="24931" y="19855"/>
                    <a:pt x="25287" y="19855"/>
                  </a:cubicBezTo>
                  <a:cubicBezTo>
                    <a:pt x="25761" y="19855"/>
                    <a:pt x="26236" y="19736"/>
                    <a:pt x="26663" y="19570"/>
                  </a:cubicBezTo>
                  <a:cubicBezTo>
                    <a:pt x="27374" y="19285"/>
                    <a:pt x="28086" y="18953"/>
                    <a:pt x="28774" y="18598"/>
                  </a:cubicBezTo>
                  <a:lnTo>
                    <a:pt x="29106" y="18431"/>
                  </a:lnTo>
                  <a:cubicBezTo>
                    <a:pt x="29651" y="18147"/>
                    <a:pt x="30150" y="17767"/>
                    <a:pt x="30576" y="17317"/>
                  </a:cubicBezTo>
                  <a:cubicBezTo>
                    <a:pt x="30885" y="17008"/>
                    <a:pt x="31193" y="16700"/>
                    <a:pt x="31525" y="16368"/>
                  </a:cubicBezTo>
                  <a:lnTo>
                    <a:pt x="31881" y="15988"/>
                  </a:lnTo>
                  <a:cubicBezTo>
                    <a:pt x="32023" y="16059"/>
                    <a:pt x="32142" y="16131"/>
                    <a:pt x="32261" y="16249"/>
                  </a:cubicBezTo>
                  <a:lnTo>
                    <a:pt x="32332" y="16297"/>
                  </a:lnTo>
                  <a:cubicBezTo>
                    <a:pt x="32806" y="16676"/>
                    <a:pt x="33304" y="17008"/>
                    <a:pt x="33826" y="17317"/>
                  </a:cubicBezTo>
                  <a:cubicBezTo>
                    <a:pt x="34538" y="17720"/>
                    <a:pt x="35297" y="17981"/>
                    <a:pt x="36103" y="18147"/>
                  </a:cubicBezTo>
                  <a:cubicBezTo>
                    <a:pt x="37313" y="18408"/>
                    <a:pt x="38570" y="18526"/>
                    <a:pt x="39828" y="18503"/>
                  </a:cubicBezTo>
                  <a:cubicBezTo>
                    <a:pt x="40278" y="18503"/>
                    <a:pt x="40753" y="18503"/>
                    <a:pt x="41275" y="18479"/>
                  </a:cubicBezTo>
                  <a:cubicBezTo>
                    <a:pt x="41939" y="18431"/>
                    <a:pt x="42579" y="18313"/>
                    <a:pt x="43220" y="18123"/>
                  </a:cubicBezTo>
                  <a:cubicBezTo>
                    <a:pt x="43623" y="18005"/>
                    <a:pt x="44026" y="17886"/>
                    <a:pt x="44453" y="17744"/>
                  </a:cubicBezTo>
                  <a:lnTo>
                    <a:pt x="44928" y="17601"/>
                  </a:lnTo>
                  <a:lnTo>
                    <a:pt x="44928" y="17601"/>
                  </a:lnTo>
                  <a:cubicBezTo>
                    <a:pt x="44975" y="17672"/>
                    <a:pt x="44999" y="17720"/>
                    <a:pt x="45022" y="17791"/>
                  </a:cubicBezTo>
                  <a:lnTo>
                    <a:pt x="45141" y="18265"/>
                  </a:lnTo>
                  <a:cubicBezTo>
                    <a:pt x="45331" y="19001"/>
                    <a:pt x="45521" y="19760"/>
                    <a:pt x="45687" y="20495"/>
                  </a:cubicBezTo>
                  <a:cubicBezTo>
                    <a:pt x="45782" y="21017"/>
                    <a:pt x="45805" y="21539"/>
                    <a:pt x="45710" y="22061"/>
                  </a:cubicBezTo>
                  <a:cubicBezTo>
                    <a:pt x="45710" y="22084"/>
                    <a:pt x="45710" y="22084"/>
                    <a:pt x="45710" y="22108"/>
                  </a:cubicBezTo>
                  <a:cubicBezTo>
                    <a:pt x="45687" y="22156"/>
                    <a:pt x="45687" y="22203"/>
                    <a:pt x="45687" y="22251"/>
                  </a:cubicBezTo>
                  <a:cubicBezTo>
                    <a:pt x="45758" y="22606"/>
                    <a:pt x="45782" y="22962"/>
                    <a:pt x="45758" y="23318"/>
                  </a:cubicBezTo>
                  <a:cubicBezTo>
                    <a:pt x="45758" y="23508"/>
                    <a:pt x="45734" y="23674"/>
                    <a:pt x="45758" y="23840"/>
                  </a:cubicBezTo>
                  <a:cubicBezTo>
                    <a:pt x="45758" y="24409"/>
                    <a:pt x="45758" y="24978"/>
                    <a:pt x="45734" y="25453"/>
                  </a:cubicBezTo>
                  <a:cubicBezTo>
                    <a:pt x="45710" y="25643"/>
                    <a:pt x="45687" y="25856"/>
                    <a:pt x="45639" y="26022"/>
                  </a:cubicBezTo>
                  <a:cubicBezTo>
                    <a:pt x="45426" y="26757"/>
                    <a:pt x="45188" y="27493"/>
                    <a:pt x="44951" y="28228"/>
                  </a:cubicBezTo>
                  <a:cubicBezTo>
                    <a:pt x="44738" y="29011"/>
                    <a:pt x="44358" y="29770"/>
                    <a:pt x="43836" y="30387"/>
                  </a:cubicBezTo>
                  <a:cubicBezTo>
                    <a:pt x="43647" y="30624"/>
                    <a:pt x="43457" y="30885"/>
                    <a:pt x="43243" y="31122"/>
                  </a:cubicBezTo>
                  <a:cubicBezTo>
                    <a:pt x="43006" y="31431"/>
                    <a:pt x="42769" y="31739"/>
                    <a:pt x="42484" y="32024"/>
                  </a:cubicBezTo>
                  <a:cubicBezTo>
                    <a:pt x="41986" y="32522"/>
                    <a:pt x="41464" y="32996"/>
                    <a:pt x="40895" y="33447"/>
                  </a:cubicBezTo>
                  <a:lnTo>
                    <a:pt x="40753" y="33565"/>
                  </a:lnTo>
                  <a:cubicBezTo>
                    <a:pt x="39756" y="34372"/>
                    <a:pt x="38642" y="35012"/>
                    <a:pt x="37432" y="35439"/>
                  </a:cubicBezTo>
                  <a:lnTo>
                    <a:pt x="37337" y="35487"/>
                  </a:lnTo>
                  <a:cubicBezTo>
                    <a:pt x="36578" y="35795"/>
                    <a:pt x="35795" y="36056"/>
                    <a:pt x="35012" y="36270"/>
                  </a:cubicBezTo>
                  <a:cubicBezTo>
                    <a:pt x="34229" y="36459"/>
                    <a:pt x="33423" y="36554"/>
                    <a:pt x="32593" y="36578"/>
                  </a:cubicBezTo>
                  <a:close/>
                  <a:moveTo>
                    <a:pt x="13521" y="28560"/>
                  </a:moveTo>
                  <a:lnTo>
                    <a:pt x="13545" y="28513"/>
                  </a:lnTo>
                  <a:cubicBezTo>
                    <a:pt x="13569" y="28489"/>
                    <a:pt x="13592" y="28442"/>
                    <a:pt x="13616" y="28418"/>
                  </a:cubicBezTo>
                  <a:cubicBezTo>
                    <a:pt x="13758" y="28062"/>
                    <a:pt x="14091" y="27849"/>
                    <a:pt x="14446" y="27849"/>
                  </a:cubicBezTo>
                  <a:cubicBezTo>
                    <a:pt x="14684" y="27872"/>
                    <a:pt x="14921" y="27920"/>
                    <a:pt x="15134" y="28015"/>
                  </a:cubicBezTo>
                  <a:lnTo>
                    <a:pt x="15324" y="28086"/>
                  </a:lnTo>
                  <a:cubicBezTo>
                    <a:pt x="15419" y="28133"/>
                    <a:pt x="15490" y="28181"/>
                    <a:pt x="15609" y="28204"/>
                  </a:cubicBezTo>
                  <a:cubicBezTo>
                    <a:pt x="15727" y="28252"/>
                    <a:pt x="15870" y="28347"/>
                    <a:pt x="15941" y="28465"/>
                  </a:cubicBezTo>
                  <a:cubicBezTo>
                    <a:pt x="16059" y="28679"/>
                    <a:pt x="16273" y="28821"/>
                    <a:pt x="16510" y="28869"/>
                  </a:cubicBezTo>
                  <a:lnTo>
                    <a:pt x="16557" y="28964"/>
                  </a:lnTo>
                  <a:cubicBezTo>
                    <a:pt x="16961" y="29675"/>
                    <a:pt x="17364" y="30363"/>
                    <a:pt x="17744" y="31051"/>
                  </a:cubicBezTo>
                  <a:lnTo>
                    <a:pt x="17744" y="31075"/>
                  </a:lnTo>
                  <a:lnTo>
                    <a:pt x="17317" y="31075"/>
                  </a:lnTo>
                  <a:lnTo>
                    <a:pt x="16795" y="31075"/>
                  </a:lnTo>
                  <a:cubicBezTo>
                    <a:pt x="16439" y="31075"/>
                    <a:pt x="16107" y="31051"/>
                    <a:pt x="15751" y="31004"/>
                  </a:cubicBezTo>
                  <a:cubicBezTo>
                    <a:pt x="15229" y="30956"/>
                    <a:pt x="14731" y="30766"/>
                    <a:pt x="14280" y="30482"/>
                  </a:cubicBezTo>
                  <a:cubicBezTo>
                    <a:pt x="13853" y="30244"/>
                    <a:pt x="13545" y="29841"/>
                    <a:pt x="13403" y="29391"/>
                  </a:cubicBezTo>
                  <a:cubicBezTo>
                    <a:pt x="13308" y="29106"/>
                    <a:pt x="13355" y="28797"/>
                    <a:pt x="13521" y="28560"/>
                  </a:cubicBezTo>
                  <a:close/>
                  <a:moveTo>
                    <a:pt x="11671" y="13996"/>
                  </a:moveTo>
                  <a:lnTo>
                    <a:pt x="11671" y="14091"/>
                  </a:lnTo>
                  <a:cubicBezTo>
                    <a:pt x="11647" y="14185"/>
                    <a:pt x="11624" y="14304"/>
                    <a:pt x="11647" y="14399"/>
                  </a:cubicBezTo>
                  <a:cubicBezTo>
                    <a:pt x="11647" y="14778"/>
                    <a:pt x="11576" y="15158"/>
                    <a:pt x="11434" y="15490"/>
                  </a:cubicBezTo>
                  <a:cubicBezTo>
                    <a:pt x="11291" y="15870"/>
                    <a:pt x="11197" y="16249"/>
                    <a:pt x="11149" y="16652"/>
                  </a:cubicBezTo>
                  <a:cubicBezTo>
                    <a:pt x="11102" y="16890"/>
                    <a:pt x="11031" y="17127"/>
                    <a:pt x="10936" y="17364"/>
                  </a:cubicBezTo>
                  <a:cubicBezTo>
                    <a:pt x="10888" y="17459"/>
                    <a:pt x="10841" y="17578"/>
                    <a:pt x="10817" y="17696"/>
                  </a:cubicBezTo>
                  <a:cubicBezTo>
                    <a:pt x="10793" y="17720"/>
                    <a:pt x="10793" y="17744"/>
                    <a:pt x="10770" y="17791"/>
                  </a:cubicBezTo>
                  <a:cubicBezTo>
                    <a:pt x="10770" y="17815"/>
                    <a:pt x="10770" y="17862"/>
                    <a:pt x="10746" y="17886"/>
                  </a:cubicBezTo>
                  <a:cubicBezTo>
                    <a:pt x="10556" y="18337"/>
                    <a:pt x="10461" y="18811"/>
                    <a:pt x="10509" y="19309"/>
                  </a:cubicBezTo>
                  <a:cubicBezTo>
                    <a:pt x="10509" y="19380"/>
                    <a:pt x="10509" y="19451"/>
                    <a:pt x="10485" y="19523"/>
                  </a:cubicBezTo>
                  <a:cubicBezTo>
                    <a:pt x="10485" y="19570"/>
                    <a:pt x="10461" y="19618"/>
                    <a:pt x="10438" y="19641"/>
                  </a:cubicBezTo>
                  <a:lnTo>
                    <a:pt x="10414" y="19760"/>
                  </a:lnTo>
                  <a:cubicBezTo>
                    <a:pt x="10390" y="19926"/>
                    <a:pt x="10343" y="20092"/>
                    <a:pt x="10295" y="20234"/>
                  </a:cubicBezTo>
                  <a:lnTo>
                    <a:pt x="10295" y="20305"/>
                  </a:lnTo>
                  <a:cubicBezTo>
                    <a:pt x="10295" y="20377"/>
                    <a:pt x="10248" y="20471"/>
                    <a:pt x="10200" y="20543"/>
                  </a:cubicBezTo>
                  <a:cubicBezTo>
                    <a:pt x="10034" y="20732"/>
                    <a:pt x="9916" y="20946"/>
                    <a:pt x="9844" y="21183"/>
                  </a:cubicBezTo>
                  <a:lnTo>
                    <a:pt x="9844" y="21207"/>
                  </a:lnTo>
                  <a:cubicBezTo>
                    <a:pt x="9726" y="21515"/>
                    <a:pt x="9560" y="21800"/>
                    <a:pt x="9370" y="22061"/>
                  </a:cubicBezTo>
                  <a:cubicBezTo>
                    <a:pt x="9228" y="22227"/>
                    <a:pt x="9085" y="22417"/>
                    <a:pt x="8943" y="22630"/>
                  </a:cubicBezTo>
                  <a:cubicBezTo>
                    <a:pt x="8848" y="22749"/>
                    <a:pt x="8753" y="22867"/>
                    <a:pt x="8682" y="23010"/>
                  </a:cubicBezTo>
                  <a:cubicBezTo>
                    <a:pt x="8492" y="23271"/>
                    <a:pt x="8231" y="23460"/>
                    <a:pt x="7923" y="23603"/>
                  </a:cubicBezTo>
                  <a:cubicBezTo>
                    <a:pt x="7828" y="23626"/>
                    <a:pt x="7733" y="23650"/>
                    <a:pt x="7638" y="23674"/>
                  </a:cubicBezTo>
                  <a:lnTo>
                    <a:pt x="7638" y="23674"/>
                  </a:lnTo>
                  <a:cubicBezTo>
                    <a:pt x="7425" y="23650"/>
                    <a:pt x="7259" y="23531"/>
                    <a:pt x="7188" y="23365"/>
                  </a:cubicBezTo>
                  <a:cubicBezTo>
                    <a:pt x="7069" y="23152"/>
                    <a:pt x="6974" y="22938"/>
                    <a:pt x="6927" y="22725"/>
                  </a:cubicBezTo>
                  <a:cubicBezTo>
                    <a:pt x="6832" y="22393"/>
                    <a:pt x="6737" y="22084"/>
                    <a:pt x="6642" y="21776"/>
                  </a:cubicBezTo>
                  <a:cubicBezTo>
                    <a:pt x="6476" y="21302"/>
                    <a:pt x="6358" y="20804"/>
                    <a:pt x="6263" y="20305"/>
                  </a:cubicBezTo>
                  <a:cubicBezTo>
                    <a:pt x="6191" y="19926"/>
                    <a:pt x="5836" y="19665"/>
                    <a:pt x="5456" y="19665"/>
                  </a:cubicBezTo>
                  <a:cubicBezTo>
                    <a:pt x="5290" y="19665"/>
                    <a:pt x="5124" y="19712"/>
                    <a:pt x="4958" y="19831"/>
                  </a:cubicBezTo>
                  <a:cubicBezTo>
                    <a:pt x="4792" y="19926"/>
                    <a:pt x="4650" y="20068"/>
                    <a:pt x="4531" y="20234"/>
                  </a:cubicBezTo>
                  <a:cubicBezTo>
                    <a:pt x="4412" y="20448"/>
                    <a:pt x="4151" y="20566"/>
                    <a:pt x="3914" y="20543"/>
                  </a:cubicBezTo>
                  <a:lnTo>
                    <a:pt x="3772" y="20543"/>
                  </a:lnTo>
                  <a:lnTo>
                    <a:pt x="3250" y="20543"/>
                  </a:lnTo>
                  <a:lnTo>
                    <a:pt x="2942" y="20543"/>
                  </a:lnTo>
                  <a:cubicBezTo>
                    <a:pt x="2776" y="20543"/>
                    <a:pt x="2633" y="20471"/>
                    <a:pt x="2562" y="20329"/>
                  </a:cubicBezTo>
                  <a:cubicBezTo>
                    <a:pt x="2396" y="20139"/>
                    <a:pt x="2325" y="19902"/>
                    <a:pt x="2325" y="19665"/>
                  </a:cubicBezTo>
                  <a:cubicBezTo>
                    <a:pt x="2349" y="19428"/>
                    <a:pt x="2372" y="19191"/>
                    <a:pt x="2420" y="18953"/>
                  </a:cubicBezTo>
                  <a:cubicBezTo>
                    <a:pt x="2444" y="18740"/>
                    <a:pt x="2467" y="18431"/>
                    <a:pt x="2491" y="18171"/>
                  </a:cubicBezTo>
                  <a:cubicBezTo>
                    <a:pt x="2562" y="17767"/>
                    <a:pt x="2681" y="17388"/>
                    <a:pt x="2894" y="17032"/>
                  </a:cubicBezTo>
                  <a:cubicBezTo>
                    <a:pt x="2942" y="16937"/>
                    <a:pt x="2989" y="16842"/>
                    <a:pt x="3037" y="16747"/>
                  </a:cubicBezTo>
                  <a:cubicBezTo>
                    <a:pt x="3226" y="16320"/>
                    <a:pt x="3440" y="15870"/>
                    <a:pt x="3725" y="15348"/>
                  </a:cubicBezTo>
                  <a:cubicBezTo>
                    <a:pt x="3843" y="15158"/>
                    <a:pt x="3962" y="14992"/>
                    <a:pt x="4104" y="14826"/>
                  </a:cubicBezTo>
                  <a:cubicBezTo>
                    <a:pt x="4294" y="14636"/>
                    <a:pt x="4507" y="14423"/>
                    <a:pt x="4697" y="14233"/>
                  </a:cubicBezTo>
                  <a:lnTo>
                    <a:pt x="4934" y="13996"/>
                  </a:lnTo>
                  <a:cubicBezTo>
                    <a:pt x="5124" y="13853"/>
                    <a:pt x="5195" y="13616"/>
                    <a:pt x="5148" y="13379"/>
                  </a:cubicBezTo>
                  <a:cubicBezTo>
                    <a:pt x="5077" y="13142"/>
                    <a:pt x="4863" y="12976"/>
                    <a:pt x="4626" y="12976"/>
                  </a:cubicBezTo>
                  <a:cubicBezTo>
                    <a:pt x="3819" y="12715"/>
                    <a:pt x="3084" y="12383"/>
                    <a:pt x="2372" y="11932"/>
                  </a:cubicBezTo>
                  <a:cubicBezTo>
                    <a:pt x="2064" y="11742"/>
                    <a:pt x="1803" y="11481"/>
                    <a:pt x="1590" y="11197"/>
                  </a:cubicBezTo>
                  <a:cubicBezTo>
                    <a:pt x="1258" y="10841"/>
                    <a:pt x="1092" y="10343"/>
                    <a:pt x="1139" y="9868"/>
                  </a:cubicBezTo>
                  <a:cubicBezTo>
                    <a:pt x="1163" y="9465"/>
                    <a:pt x="1139" y="9062"/>
                    <a:pt x="1139" y="8682"/>
                  </a:cubicBezTo>
                  <a:lnTo>
                    <a:pt x="1139" y="8421"/>
                  </a:lnTo>
                  <a:cubicBezTo>
                    <a:pt x="1115" y="8184"/>
                    <a:pt x="1163" y="7923"/>
                    <a:pt x="1305" y="7733"/>
                  </a:cubicBezTo>
                  <a:cubicBezTo>
                    <a:pt x="1376" y="7638"/>
                    <a:pt x="1447" y="7520"/>
                    <a:pt x="1471" y="7401"/>
                  </a:cubicBezTo>
                  <a:cubicBezTo>
                    <a:pt x="1685" y="6856"/>
                    <a:pt x="2017" y="6358"/>
                    <a:pt x="2420" y="5954"/>
                  </a:cubicBezTo>
                  <a:lnTo>
                    <a:pt x="2538" y="5836"/>
                  </a:lnTo>
                  <a:cubicBezTo>
                    <a:pt x="2823" y="5504"/>
                    <a:pt x="3108" y="5219"/>
                    <a:pt x="3440" y="4839"/>
                  </a:cubicBezTo>
                  <a:cubicBezTo>
                    <a:pt x="3535" y="4721"/>
                    <a:pt x="3653" y="4602"/>
                    <a:pt x="3772" y="4507"/>
                  </a:cubicBezTo>
                  <a:cubicBezTo>
                    <a:pt x="4341" y="4033"/>
                    <a:pt x="4958" y="3630"/>
                    <a:pt x="5622" y="3298"/>
                  </a:cubicBezTo>
                  <a:cubicBezTo>
                    <a:pt x="6286" y="2989"/>
                    <a:pt x="6927" y="2681"/>
                    <a:pt x="7591" y="2372"/>
                  </a:cubicBezTo>
                  <a:cubicBezTo>
                    <a:pt x="8137" y="2112"/>
                    <a:pt x="8730" y="1993"/>
                    <a:pt x="9346" y="1993"/>
                  </a:cubicBezTo>
                  <a:lnTo>
                    <a:pt x="10105" y="1993"/>
                  </a:lnTo>
                  <a:lnTo>
                    <a:pt x="11766" y="1993"/>
                  </a:lnTo>
                  <a:cubicBezTo>
                    <a:pt x="12051" y="1993"/>
                    <a:pt x="12311" y="2040"/>
                    <a:pt x="12572" y="2135"/>
                  </a:cubicBezTo>
                  <a:cubicBezTo>
                    <a:pt x="12644" y="2159"/>
                    <a:pt x="12738" y="2183"/>
                    <a:pt x="12810" y="2206"/>
                  </a:cubicBezTo>
                  <a:cubicBezTo>
                    <a:pt x="13711" y="2420"/>
                    <a:pt x="14565" y="2776"/>
                    <a:pt x="15324" y="3298"/>
                  </a:cubicBezTo>
                  <a:cubicBezTo>
                    <a:pt x="15490" y="3392"/>
                    <a:pt x="15632" y="3535"/>
                    <a:pt x="15775" y="3677"/>
                  </a:cubicBezTo>
                  <a:cubicBezTo>
                    <a:pt x="15917" y="3796"/>
                    <a:pt x="15964" y="3985"/>
                    <a:pt x="15941" y="4152"/>
                  </a:cubicBezTo>
                  <a:lnTo>
                    <a:pt x="15704" y="4246"/>
                  </a:lnTo>
                  <a:cubicBezTo>
                    <a:pt x="15466" y="4318"/>
                    <a:pt x="15253" y="4365"/>
                    <a:pt x="15063" y="4460"/>
                  </a:cubicBezTo>
                  <a:cubicBezTo>
                    <a:pt x="14873" y="4531"/>
                    <a:pt x="14684" y="4626"/>
                    <a:pt x="14565" y="4792"/>
                  </a:cubicBezTo>
                  <a:cubicBezTo>
                    <a:pt x="14257" y="5148"/>
                    <a:pt x="13972" y="5527"/>
                    <a:pt x="13735" y="5907"/>
                  </a:cubicBezTo>
                  <a:cubicBezTo>
                    <a:pt x="13640" y="6073"/>
                    <a:pt x="13592" y="6263"/>
                    <a:pt x="13616" y="6429"/>
                  </a:cubicBezTo>
                  <a:cubicBezTo>
                    <a:pt x="13616" y="6595"/>
                    <a:pt x="13640" y="6761"/>
                    <a:pt x="13664" y="6903"/>
                  </a:cubicBezTo>
                  <a:cubicBezTo>
                    <a:pt x="13664" y="6951"/>
                    <a:pt x="13664" y="7022"/>
                    <a:pt x="13687" y="7069"/>
                  </a:cubicBezTo>
                  <a:cubicBezTo>
                    <a:pt x="13569" y="7140"/>
                    <a:pt x="13474" y="7212"/>
                    <a:pt x="13379" y="7306"/>
                  </a:cubicBezTo>
                  <a:cubicBezTo>
                    <a:pt x="13118" y="7496"/>
                    <a:pt x="12857" y="7686"/>
                    <a:pt x="12596" y="7923"/>
                  </a:cubicBezTo>
                  <a:cubicBezTo>
                    <a:pt x="12098" y="8350"/>
                    <a:pt x="11695" y="8919"/>
                    <a:pt x="11457" y="9536"/>
                  </a:cubicBezTo>
                  <a:cubicBezTo>
                    <a:pt x="11410" y="9702"/>
                    <a:pt x="11386" y="9892"/>
                    <a:pt x="11386" y="10058"/>
                  </a:cubicBezTo>
                  <a:cubicBezTo>
                    <a:pt x="11386" y="10817"/>
                    <a:pt x="11552" y="11291"/>
                    <a:pt x="12501" y="11386"/>
                  </a:cubicBezTo>
                  <a:lnTo>
                    <a:pt x="12525" y="11386"/>
                  </a:lnTo>
                  <a:cubicBezTo>
                    <a:pt x="12525" y="11386"/>
                    <a:pt x="12525" y="11386"/>
                    <a:pt x="12525" y="11386"/>
                  </a:cubicBezTo>
                  <a:cubicBezTo>
                    <a:pt x="12501" y="11458"/>
                    <a:pt x="12477" y="11529"/>
                    <a:pt x="12454" y="11576"/>
                  </a:cubicBezTo>
                  <a:cubicBezTo>
                    <a:pt x="12051" y="12335"/>
                    <a:pt x="11766" y="13142"/>
                    <a:pt x="11647" y="13996"/>
                  </a:cubicBezTo>
                  <a:close/>
                  <a:moveTo>
                    <a:pt x="12904" y="13735"/>
                  </a:moveTo>
                  <a:cubicBezTo>
                    <a:pt x="12881" y="13450"/>
                    <a:pt x="12952" y="13189"/>
                    <a:pt x="13071" y="12928"/>
                  </a:cubicBezTo>
                  <a:cubicBezTo>
                    <a:pt x="13213" y="12620"/>
                    <a:pt x="13379" y="12311"/>
                    <a:pt x="13521" y="11979"/>
                  </a:cubicBezTo>
                  <a:lnTo>
                    <a:pt x="13687" y="11671"/>
                  </a:lnTo>
                  <a:cubicBezTo>
                    <a:pt x="13782" y="11458"/>
                    <a:pt x="13901" y="11386"/>
                    <a:pt x="14091" y="11386"/>
                  </a:cubicBezTo>
                  <a:lnTo>
                    <a:pt x="14162" y="11386"/>
                  </a:lnTo>
                  <a:lnTo>
                    <a:pt x="14257" y="11386"/>
                  </a:lnTo>
                  <a:cubicBezTo>
                    <a:pt x="14517" y="11363"/>
                    <a:pt x="14755" y="11197"/>
                    <a:pt x="14873" y="10936"/>
                  </a:cubicBezTo>
                  <a:cubicBezTo>
                    <a:pt x="14992" y="10746"/>
                    <a:pt x="14992" y="10509"/>
                    <a:pt x="14897" y="10319"/>
                  </a:cubicBezTo>
                  <a:cubicBezTo>
                    <a:pt x="14778" y="10153"/>
                    <a:pt x="14589" y="10058"/>
                    <a:pt x="14375" y="10058"/>
                  </a:cubicBezTo>
                  <a:lnTo>
                    <a:pt x="14375" y="10058"/>
                  </a:lnTo>
                  <a:cubicBezTo>
                    <a:pt x="14185" y="10082"/>
                    <a:pt x="13972" y="10105"/>
                    <a:pt x="13758" y="10153"/>
                  </a:cubicBezTo>
                  <a:cubicBezTo>
                    <a:pt x="13545" y="10224"/>
                    <a:pt x="13308" y="10248"/>
                    <a:pt x="13071" y="10248"/>
                  </a:cubicBezTo>
                  <a:cubicBezTo>
                    <a:pt x="12928" y="10248"/>
                    <a:pt x="12786" y="10248"/>
                    <a:pt x="12644" y="10224"/>
                  </a:cubicBezTo>
                  <a:cubicBezTo>
                    <a:pt x="12596" y="10224"/>
                    <a:pt x="12549" y="10200"/>
                    <a:pt x="12525" y="10153"/>
                  </a:cubicBezTo>
                  <a:cubicBezTo>
                    <a:pt x="12501" y="10129"/>
                    <a:pt x="12501" y="10105"/>
                    <a:pt x="12525" y="10082"/>
                  </a:cubicBezTo>
                  <a:cubicBezTo>
                    <a:pt x="12572" y="9892"/>
                    <a:pt x="12644" y="9726"/>
                    <a:pt x="12738" y="9584"/>
                  </a:cubicBezTo>
                  <a:cubicBezTo>
                    <a:pt x="13094" y="8991"/>
                    <a:pt x="13569" y="8516"/>
                    <a:pt x="14162" y="8184"/>
                  </a:cubicBezTo>
                  <a:cubicBezTo>
                    <a:pt x="14257" y="8113"/>
                    <a:pt x="14375" y="8089"/>
                    <a:pt x="14494" y="8065"/>
                  </a:cubicBezTo>
                  <a:lnTo>
                    <a:pt x="14565" y="8065"/>
                  </a:lnTo>
                  <a:cubicBezTo>
                    <a:pt x="14612" y="8065"/>
                    <a:pt x="14684" y="8065"/>
                    <a:pt x="14755" y="8065"/>
                  </a:cubicBezTo>
                  <a:cubicBezTo>
                    <a:pt x="14802" y="8065"/>
                    <a:pt x="14873" y="8065"/>
                    <a:pt x="14944" y="8065"/>
                  </a:cubicBezTo>
                  <a:cubicBezTo>
                    <a:pt x="15348" y="8018"/>
                    <a:pt x="15632" y="7662"/>
                    <a:pt x="15561" y="7259"/>
                  </a:cubicBezTo>
                  <a:cubicBezTo>
                    <a:pt x="15537" y="7045"/>
                    <a:pt x="15419" y="6879"/>
                    <a:pt x="15229" y="6808"/>
                  </a:cubicBezTo>
                  <a:cubicBezTo>
                    <a:pt x="15182" y="6785"/>
                    <a:pt x="15134" y="6761"/>
                    <a:pt x="15063" y="6737"/>
                  </a:cubicBezTo>
                  <a:cubicBezTo>
                    <a:pt x="14992" y="6713"/>
                    <a:pt x="14944" y="6690"/>
                    <a:pt x="14873" y="6666"/>
                  </a:cubicBezTo>
                  <a:cubicBezTo>
                    <a:pt x="14826" y="6642"/>
                    <a:pt x="14802" y="6595"/>
                    <a:pt x="14778" y="6547"/>
                  </a:cubicBezTo>
                  <a:cubicBezTo>
                    <a:pt x="14778" y="6500"/>
                    <a:pt x="14778" y="6452"/>
                    <a:pt x="14802" y="6405"/>
                  </a:cubicBezTo>
                  <a:lnTo>
                    <a:pt x="14873" y="6310"/>
                  </a:lnTo>
                  <a:cubicBezTo>
                    <a:pt x="15016" y="6097"/>
                    <a:pt x="15158" y="5883"/>
                    <a:pt x="15324" y="5693"/>
                  </a:cubicBezTo>
                  <a:cubicBezTo>
                    <a:pt x="15514" y="5480"/>
                    <a:pt x="15798" y="5385"/>
                    <a:pt x="16083" y="5409"/>
                  </a:cubicBezTo>
                  <a:lnTo>
                    <a:pt x="17340" y="5409"/>
                  </a:lnTo>
                  <a:cubicBezTo>
                    <a:pt x="17483" y="5409"/>
                    <a:pt x="17625" y="5409"/>
                    <a:pt x="17767" y="5385"/>
                  </a:cubicBezTo>
                  <a:cubicBezTo>
                    <a:pt x="18028" y="5338"/>
                    <a:pt x="18242" y="5148"/>
                    <a:pt x="18313" y="4887"/>
                  </a:cubicBezTo>
                  <a:cubicBezTo>
                    <a:pt x="18360" y="4650"/>
                    <a:pt x="18265" y="4389"/>
                    <a:pt x="18076" y="4246"/>
                  </a:cubicBezTo>
                  <a:cubicBezTo>
                    <a:pt x="17933" y="4128"/>
                    <a:pt x="17791" y="3962"/>
                    <a:pt x="17672" y="3819"/>
                  </a:cubicBezTo>
                  <a:cubicBezTo>
                    <a:pt x="17340" y="3392"/>
                    <a:pt x="17174" y="2847"/>
                    <a:pt x="17198" y="2325"/>
                  </a:cubicBezTo>
                  <a:cubicBezTo>
                    <a:pt x="17198" y="2206"/>
                    <a:pt x="17198" y="2088"/>
                    <a:pt x="17222" y="1969"/>
                  </a:cubicBezTo>
                  <a:cubicBezTo>
                    <a:pt x="17222" y="1779"/>
                    <a:pt x="17222" y="1566"/>
                    <a:pt x="17245" y="1376"/>
                  </a:cubicBezTo>
                  <a:cubicBezTo>
                    <a:pt x="17269" y="1329"/>
                    <a:pt x="17269" y="1281"/>
                    <a:pt x="17293" y="1234"/>
                  </a:cubicBezTo>
                  <a:lnTo>
                    <a:pt x="17293" y="1210"/>
                  </a:lnTo>
                  <a:lnTo>
                    <a:pt x="17340" y="1210"/>
                  </a:lnTo>
                  <a:cubicBezTo>
                    <a:pt x="17601" y="1210"/>
                    <a:pt x="17862" y="1281"/>
                    <a:pt x="18099" y="1400"/>
                  </a:cubicBezTo>
                  <a:cubicBezTo>
                    <a:pt x="18265" y="1471"/>
                    <a:pt x="18384" y="1590"/>
                    <a:pt x="18503" y="1732"/>
                  </a:cubicBezTo>
                  <a:lnTo>
                    <a:pt x="18526" y="1756"/>
                  </a:lnTo>
                  <a:cubicBezTo>
                    <a:pt x="18645" y="1898"/>
                    <a:pt x="18764" y="2017"/>
                    <a:pt x="18858" y="2159"/>
                  </a:cubicBezTo>
                  <a:cubicBezTo>
                    <a:pt x="19001" y="2325"/>
                    <a:pt x="19119" y="2467"/>
                    <a:pt x="19262" y="2610"/>
                  </a:cubicBezTo>
                  <a:cubicBezTo>
                    <a:pt x="19523" y="2871"/>
                    <a:pt x="19665" y="3226"/>
                    <a:pt x="19689" y="3606"/>
                  </a:cubicBezTo>
                  <a:lnTo>
                    <a:pt x="19689" y="4626"/>
                  </a:lnTo>
                  <a:lnTo>
                    <a:pt x="19689" y="5053"/>
                  </a:lnTo>
                  <a:lnTo>
                    <a:pt x="19689" y="5053"/>
                  </a:lnTo>
                  <a:cubicBezTo>
                    <a:pt x="19617" y="5077"/>
                    <a:pt x="19570" y="5124"/>
                    <a:pt x="19523" y="5172"/>
                  </a:cubicBezTo>
                  <a:cubicBezTo>
                    <a:pt x="19380" y="5314"/>
                    <a:pt x="19285" y="5504"/>
                    <a:pt x="19309" y="5717"/>
                  </a:cubicBezTo>
                  <a:cubicBezTo>
                    <a:pt x="19333" y="5931"/>
                    <a:pt x="19428" y="6097"/>
                    <a:pt x="19594" y="6215"/>
                  </a:cubicBezTo>
                  <a:cubicBezTo>
                    <a:pt x="19665" y="6286"/>
                    <a:pt x="19760" y="6334"/>
                    <a:pt x="19855" y="6381"/>
                  </a:cubicBezTo>
                  <a:cubicBezTo>
                    <a:pt x="19902" y="6405"/>
                    <a:pt x="19973" y="6429"/>
                    <a:pt x="20021" y="6476"/>
                  </a:cubicBezTo>
                  <a:cubicBezTo>
                    <a:pt x="20092" y="6524"/>
                    <a:pt x="20163" y="6571"/>
                    <a:pt x="20234" y="6618"/>
                  </a:cubicBezTo>
                  <a:lnTo>
                    <a:pt x="20258" y="6642"/>
                  </a:lnTo>
                  <a:lnTo>
                    <a:pt x="20234" y="6713"/>
                  </a:lnTo>
                  <a:cubicBezTo>
                    <a:pt x="20210" y="6761"/>
                    <a:pt x="20187" y="6832"/>
                    <a:pt x="20139" y="6879"/>
                  </a:cubicBezTo>
                  <a:cubicBezTo>
                    <a:pt x="19712" y="7401"/>
                    <a:pt x="19285" y="7923"/>
                    <a:pt x="18835" y="8421"/>
                  </a:cubicBezTo>
                  <a:cubicBezTo>
                    <a:pt x="18787" y="8469"/>
                    <a:pt x="18740" y="8516"/>
                    <a:pt x="18692" y="8564"/>
                  </a:cubicBezTo>
                  <a:lnTo>
                    <a:pt x="18597" y="8635"/>
                  </a:lnTo>
                  <a:lnTo>
                    <a:pt x="18218" y="8967"/>
                  </a:lnTo>
                  <a:cubicBezTo>
                    <a:pt x="17957" y="9204"/>
                    <a:pt x="17696" y="9441"/>
                    <a:pt x="17459" y="9678"/>
                  </a:cubicBezTo>
                  <a:cubicBezTo>
                    <a:pt x="17079" y="10011"/>
                    <a:pt x="16771" y="10390"/>
                    <a:pt x="16510" y="10817"/>
                  </a:cubicBezTo>
                  <a:cubicBezTo>
                    <a:pt x="16415" y="11007"/>
                    <a:pt x="16273" y="11173"/>
                    <a:pt x="16130" y="11315"/>
                  </a:cubicBezTo>
                  <a:lnTo>
                    <a:pt x="15964" y="11505"/>
                  </a:lnTo>
                  <a:cubicBezTo>
                    <a:pt x="15893" y="11600"/>
                    <a:pt x="15798" y="11695"/>
                    <a:pt x="15727" y="11790"/>
                  </a:cubicBezTo>
                  <a:lnTo>
                    <a:pt x="15585" y="11908"/>
                  </a:lnTo>
                  <a:cubicBezTo>
                    <a:pt x="15182" y="12383"/>
                    <a:pt x="14921" y="12976"/>
                    <a:pt x="14826" y="13616"/>
                  </a:cubicBezTo>
                  <a:cubicBezTo>
                    <a:pt x="14802" y="13735"/>
                    <a:pt x="14778" y="13830"/>
                    <a:pt x="14755" y="13948"/>
                  </a:cubicBezTo>
                  <a:cubicBezTo>
                    <a:pt x="14731" y="14067"/>
                    <a:pt x="14707" y="14209"/>
                    <a:pt x="14684" y="14328"/>
                  </a:cubicBezTo>
                  <a:cubicBezTo>
                    <a:pt x="14684" y="14494"/>
                    <a:pt x="14541" y="14636"/>
                    <a:pt x="14375" y="14660"/>
                  </a:cubicBezTo>
                  <a:lnTo>
                    <a:pt x="14114" y="14684"/>
                  </a:lnTo>
                  <a:cubicBezTo>
                    <a:pt x="13901" y="14731"/>
                    <a:pt x="13687" y="14731"/>
                    <a:pt x="13450" y="14731"/>
                  </a:cubicBezTo>
                  <a:cubicBezTo>
                    <a:pt x="13331" y="14755"/>
                    <a:pt x="13189" y="14731"/>
                    <a:pt x="13071" y="14707"/>
                  </a:cubicBezTo>
                  <a:lnTo>
                    <a:pt x="13071" y="14707"/>
                  </a:lnTo>
                  <a:lnTo>
                    <a:pt x="13071" y="14684"/>
                  </a:lnTo>
                  <a:lnTo>
                    <a:pt x="13071" y="14684"/>
                  </a:lnTo>
                  <a:cubicBezTo>
                    <a:pt x="13284" y="14375"/>
                    <a:pt x="13189" y="13948"/>
                    <a:pt x="12881" y="13735"/>
                  </a:cubicBezTo>
                  <a:close/>
                  <a:moveTo>
                    <a:pt x="21634" y="6192"/>
                  </a:moveTo>
                  <a:cubicBezTo>
                    <a:pt x="21634" y="6144"/>
                    <a:pt x="21634" y="6097"/>
                    <a:pt x="21610" y="6049"/>
                  </a:cubicBezTo>
                  <a:lnTo>
                    <a:pt x="21610" y="6002"/>
                  </a:lnTo>
                  <a:cubicBezTo>
                    <a:pt x="21705" y="5836"/>
                    <a:pt x="21871" y="5717"/>
                    <a:pt x="22061" y="5646"/>
                  </a:cubicBezTo>
                  <a:cubicBezTo>
                    <a:pt x="22820" y="5314"/>
                    <a:pt x="23603" y="5053"/>
                    <a:pt x="24433" y="4911"/>
                  </a:cubicBezTo>
                  <a:cubicBezTo>
                    <a:pt x="25263" y="4745"/>
                    <a:pt x="26022" y="4626"/>
                    <a:pt x="26734" y="4531"/>
                  </a:cubicBezTo>
                  <a:cubicBezTo>
                    <a:pt x="27090" y="4460"/>
                    <a:pt x="27445" y="4436"/>
                    <a:pt x="27801" y="4436"/>
                  </a:cubicBezTo>
                  <a:lnTo>
                    <a:pt x="27896" y="4436"/>
                  </a:lnTo>
                  <a:cubicBezTo>
                    <a:pt x="28940" y="4436"/>
                    <a:pt x="29960" y="4460"/>
                    <a:pt x="31003" y="4531"/>
                  </a:cubicBezTo>
                  <a:cubicBezTo>
                    <a:pt x="31430" y="4578"/>
                    <a:pt x="31881" y="4650"/>
                    <a:pt x="32308" y="4721"/>
                  </a:cubicBezTo>
                  <a:cubicBezTo>
                    <a:pt x="32522" y="4768"/>
                    <a:pt x="32711" y="4792"/>
                    <a:pt x="32925" y="4816"/>
                  </a:cubicBezTo>
                  <a:cubicBezTo>
                    <a:pt x="34372" y="5029"/>
                    <a:pt x="35724" y="5646"/>
                    <a:pt x="36910" y="6192"/>
                  </a:cubicBezTo>
                  <a:cubicBezTo>
                    <a:pt x="37645" y="6547"/>
                    <a:pt x="38357" y="6927"/>
                    <a:pt x="39069" y="7378"/>
                  </a:cubicBezTo>
                  <a:lnTo>
                    <a:pt x="39282" y="7496"/>
                  </a:lnTo>
                  <a:cubicBezTo>
                    <a:pt x="39899" y="7899"/>
                    <a:pt x="40444" y="8350"/>
                    <a:pt x="40942" y="8896"/>
                  </a:cubicBezTo>
                  <a:lnTo>
                    <a:pt x="40966" y="8919"/>
                  </a:lnTo>
                  <a:cubicBezTo>
                    <a:pt x="41441" y="9418"/>
                    <a:pt x="41891" y="9939"/>
                    <a:pt x="42271" y="10485"/>
                  </a:cubicBezTo>
                  <a:cubicBezTo>
                    <a:pt x="42413" y="10698"/>
                    <a:pt x="42579" y="10888"/>
                    <a:pt x="42722" y="11078"/>
                  </a:cubicBezTo>
                  <a:cubicBezTo>
                    <a:pt x="42745" y="11125"/>
                    <a:pt x="42769" y="11173"/>
                    <a:pt x="42793" y="11220"/>
                  </a:cubicBezTo>
                  <a:cubicBezTo>
                    <a:pt x="42745" y="11173"/>
                    <a:pt x="42674" y="11125"/>
                    <a:pt x="42627" y="11054"/>
                  </a:cubicBezTo>
                  <a:cubicBezTo>
                    <a:pt x="42555" y="11007"/>
                    <a:pt x="42461" y="10983"/>
                    <a:pt x="42389" y="10983"/>
                  </a:cubicBezTo>
                  <a:cubicBezTo>
                    <a:pt x="42223" y="10983"/>
                    <a:pt x="42057" y="11102"/>
                    <a:pt x="42034" y="11291"/>
                  </a:cubicBezTo>
                  <a:cubicBezTo>
                    <a:pt x="41962" y="11552"/>
                    <a:pt x="42010" y="11813"/>
                    <a:pt x="42152" y="12051"/>
                  </a:cubicBezTo>
                  <a:cubicBezTo>
                    <a:pt x="42318" y="12311"/>
                    <a:pt x="42461" y="12596"/>
                    <a:pt x="42603" y="12881"/>
                  </a:cubicBezTo>
                  <a:cubicBezTo>
                    <a:pt x="42793" y="13284"/>
                    <a:pt x="43030" y="13664"/>
                    <a:pt x="43291" y="14019"/>
                  </a:cubicBezTo>
                  <a:cubicBezTo>
                    <a:pt x="43647" y="14518"/>
                    <a:pt x="43931" y="15063"/>
                    <a:pt x="44145" y="15632"/>
                  </a:cubicBezTo>
                  <a:cubicBezTo>
                    <a:pt x="44240" y="15870"/>
                    <a:pt x="44311" y="16107"/>
                    <a:pt x="44382" y="16344"/>
                  </a:cubicBezTo>
                  <a:cubicBezTo>
                    <a:pt x="44406" y="16439"/>
                    <a:pt x="44429" y="16534"/>
                    <a:pt x="44453" y="16652"/>
                  </a:cubicBezTo>
                  <a:cubicBezTo>
                    <a:pt x="44192" y="16890"/>
                    <a:pt x="43836" y="17032"/>
                    <a:pt x="43457" y="17032"/>
                  </a:cubicBezTo>
                  <a:cubicBezTo>
                    <a:pt x="43125" y="17032"/>
                    <a:pt x="42769" y="17079"/>
                    <a:pt x="42461" y="17198"/>
                  </a:cubicBezTo>
                  <a:cubicBezTo>
                    <a:pt x="42152" y="17269"/>
                    <a:pt x="41844" y="17340"/>
                    <a:pt x="41535" y="17364"/>
                  </a:cubicBezTo>
                  <a:cubicBezTo>
                    <a:pt x="40895" y="17411"/>
                    <a:pt x="40255" y="17459"/>
                    <a:pt x="39662" y="17459"/>
                  </a:cubicBezTo>
                  <a:cubicBezTo>
                    <a:pt x="38476" y="17459"/>
                    <a:pt x="37313" y="17340"/>
                    <a:pt x="36175" y="17103"/>
                  </a:cubicBezTo>
                  <a:cubicBezTo>
                    <a:pt x="35321" y="16937"/>
                    <a:pt x="34514" y="16605"/>
                    <a:pt x="33803" y="16131"/>
                  </a:cubicBezTo>
                  <a:cubicBezTo>
                    <a:pt x="33494" y="15941"/>
                    <a:pt x="33186" y="15704"/>
                    <a:pt x="32901" y="15490"/>
                  </a:cubicBezTo>
                  <a:lnTo>
                    <a:pt x="32545" y="15229"/>
                  </a:lnTo>
                  <a:cubicBezTo>
                    <a:pt x="32545" y="15229"/>
                    <a:pt x="32949" y="14351"/>
                    <a:pt x="33043" y="14114"/>
                  </a:cubicBezTo>
                  <a:cubicBezTo>
                    <a:pt x="33186" y="13782"/>
                    <a:pt x="33209" y="13426"/>
                    <a:pt x="33162" y="13071"/>
                  </a:cubicBezTo>
                  <a:cubicBezTo>
                    <a:pt x="33138" y="12810"/>
                    <a:pt x="32972" y="12572"/>
                    <a:pt x="32711" y="12454"/>
                  </a:cubicBezTo>
                  <a:cubicBezTo>
                    <a:pt x="32688" y="12430"/>
                    <a:pt x="32616" y="12406"/>
                    <a:pt x="32569" y="12406"/>
                  </a:cubicBezTo>
                  <a:cubicBezTo>
                    <a:pt x="32450" y="12406"/>
                    <a:pt x="32356" y="12478"/>
                    <a:pt x="32308" y="12596"/>
                  </a:cubicBezTo>
                  <a:cubicBezTo>
                    <a:pt x="32284" y="12691"/>
                    <a:pt x="32261" y="12786"/>
                    <a:pt x="32261" y="12881"/>
                  </a:cubicBezTo>
                  <a:cubicBezTo>
                    <a:pt x="32166" y="13687"/>
                    <a:pt x="31834" y="14446"/>
                    <a:pt x="31264" y="15039"/>
                  </a:cubicBezTo>
                  <a:cubicBezTo>
                    <a:pt x="30814" y="15538"/>
                    <a:pt x="30339" y="16036"/>
                    <a:pt x="29841" y="16510"/>
                  </a:cubicBezTo>
                  <a:lnTo>
                    <a:pt x="29675" y="16652"/>
                  </a:lnTo>
                  <a:cubicBezTo>
                    <a:pt x="29177" y="17127"/>
                    <a:pt x="28608" y="17506"/>
                    <a:pt x="27991" y="17791"/>
                  </a:cubicBezTo>
                  <a:lnTo>
                    <a:pt x="26425" y="18479"/>
                  </a:lnTo>
                  <a:cubicBezTo>
                    <a:pt x="26046" y="18645"/>
                    <a:pt x="25643" y="18740"/>
                    <a:pt x="25239" y="18740"/>
                  </a:cubicBezTo>
                  <a:cubicBezTo>
                    <a:pt x="25239" y="18716"/>
                    <a:pt x="25263" y="18669"/>
                    <a:pt x="25310" y="18645"/>
                  </a:cubicBezTo>
                  <a:cubicBezTo>
                    <a:pt x="25334" y="18621"/>
                    <a:pt x="25358" y="18598"/>
                    <a:pt x="25358" y="18598"/>
                  </a:cubicBezTo>
                  <a:cubicBezTo>
                    <a:pt x="26141" y="17601"/>
                    <a:pt x="26852" y="16534"/>
                    <a:pt x="27445" y="15395"/>
                  </a:cubicBezTo>
                  <a:cubicBezTo>
                    <a:pt x="27564" y="15158"/>
                    <a:pt x="27659" y="14921"/>
                    <a:pt x="27706" y="14660"/>
                  </a:cubicBezTo>
                  <a:cubicBezTo>
                    <a:pt x="27754" y="14518"/>
                    <a:pt x="27777" y="14351"/>
                    <a:pt x="27801" y="14209"/>
                  </a:cubicBezTo>
                  <a:cubicBezTo>
                    <a:pt x="27849" y="14043"/>
                    <a:pt x="27872" y="13853"/>
                    <a:pt x="27943" y="13687"/>
                  </a:cubicBezTo>
                  <a:cubicBezTo>
                    <a:pt x="28038" y="13331"/>
                    <a:pt x="28062" y="12952"/>
                    <a:pt x="28015" y="12596"/>
                  </a:cubicBezTo>
                  <a:cubicBezTo>
                    <a:pt x="28015" y="12478"/>
                    <a:pt x="28015" y="12383"/>
                    <a:pt x="27991" y="12264"/>
                  </a:cubicBezTo>
                  <a:cubicBezTo>
                    <a:pt x="27991" y="12217"/>
                    <a:pt x="27991" y="12169"/>
                    <a:pt x="27967" y="12145"/>
                  </a:cubicBezTo>
                  <a:cubicBezTo>
                    <a:pt x="27943" y="11979"/>
                    <a:pt x="27801" y="11837"/>
                    <a:pt x="27635" y="11813"/>
                  </a:cubicBezTo>
                  <a:lnTo>
                    <a:pt x="27611" y="11813"/>
                  </a:lnTo>
                  <a:cubicBezTo>
                    <a:pt x="27422" y="11837"/>
                    <a:pt x="27256" y="11979"/>
                    <a:pt x="27256" y="12169"/>
                  </a:cubicBezTo>
                  <a:cubicBezTo>
                    <a:pt x="27232" y="12240"/>
                    <a:pt x="27232" y="12288"/>
                    <a:pt x="27232" y="12359"/>
                  </a:cubicBezTo>
                  <a:cubicBezTo>
                    <a:pt x="27184" y="12905"/>
                    <a:pt x="27090" y="13450"/>
                    <a:pt x="26900" y="13996"/>
                  </a:cubicBezTo>
                  <a:cubicBezTo>
                    <a:pt x="26852" y="14138"/>
                    <a:pt x="26805" y="14280"/>
                    <a:pt x="26757" y="14446"/>
                  </a:cubicBezTo>
                  <a:cubicBezTo>
                    <a:pt x="26686" y="14684"/>
                    <a:pt x="26568" y="14897"/>
                    <a:pt x="26425" y="15111"/>
                  </a:cubicBezTo>
                  <a:cubicBezTo>
                    <a:pt x="25785" y="16036"/>
                    <a:pt x="25263" y="16795"/>
                    <a:pt x="24694" y="17578"/>
                  </a:cubicBezTo>
                  <a:cubicBezTo>
                    <a:pt x="24480" y="17862"/>
                    <a:pt x="24243" y="18147"/>
                    <a:pt x="23958" y="18384"/>
                  </a:cubicBezTo>
                  <a:lnTo>
                    <a:pt x="23460" y="18858"/>
                  </a:lnTo>
                  <a:cubicBezTo>
                    <a:pt x="22986" y="19357"/>
                    <a:pt x="22464" y="19807"/>
                    <a:pt x="21942" y="20211"/>
                  </a:cubicBezTo>
                  <a:cubicBezTo>
                    <a:pt x="20637" y="21207"/>
                    <a:pt x="19214" y="22013"/>
                    <a:pt x="17720" y="22654"/>
                  </a:cubicBezTo>
                  <a:cubicBezTo>
                    <a:pt x="17530" y="22725"/>
                    <a:pt x="17340" y="22820"/>
                    <a:pt x="17127" y="22891"/>
                  </a:cubicBezTo>
                  <a:lnTo>
                    <a:pt x="16581" y="23128"/>
                  </a:lnTo>
                  <a:cubicBezTo>
                    <a:pt x="16510" y="23152"/>
                    <a:pt x="16439" y="23176"/>
                    <a:pt x="16344" y="23176"/>
                  </a:cubicBezTo>
                  <a:lnTo>
                    <a:pt x="16297" y="23176"/>
                  </a:lnTo>
                  <a:lnTo>
                    <a:pt x="16297" y="23152"/>
                  </a:lnTo>
                  <a:cubicBezTo>
                    <a:pt x="16297" y="23104"/>
                    <a:pt x="16273" y="23057"/>
                    <a:pt x="16273" y="22986"/>
                  </a:cubicBezTo>
                  <a:lnTo>
                    <a:pt x="16273" y="22393"/>
                  </a:lnTo>
                  <a:lnTo>
                    <a:pt x="16273" y="21444"/>
                  </a:lnTo>
                  <a:cubicBezTo>
                    <a:pt x="16297" y="20993"/>
                    <a:pt x="16415" y="20543"/>
                    <a:pt x="16652" y="20139"/>
                  </a:cubicBezTo>
                  <a:cubicBezTo>
                    <a:pt x="16700" y="20068"/>
                    <a:pt x="16747" y="19997"/>
                    <a:pt x="16842" y="19926"/>
                  </a:cubicBezTo>
                  <a:lnTo>
                    <a:pt x="16913" y="19855"/>
                  </a:lnTo>
                  <a:cubicBezTo>
                    <a:pt x="17056" y="19736"/>
                    <a:pt x="17079" y="19546"/>
                    <a:pt x="17008" y="19404"/>
                  </a:cubicBezTo>
                  <a:cubicBezTo>
                    <a:pt x="16937" y="19238"/>
                    <a:pt x="16795" y="19167"/>
                    <a:pt x="16629" y="19167"/>
                  </a:cubicBezTo>
                  <a:lnTo>
                    <a:pt x="16534" y="19167"/>
                  </a:lnTo>
                  <a:cubicBezTo>
                    <a:pt x="16320" y="19214"/>
                    <a:pt x="16130" y="19333"/>
                    <a:pt x="16036" y="19523"/>
                  </a:cubicBezTo>
                  <a:cubicBezTo>
                    <a:pt x="15656" y="19997"/>
                    <a:pt x="15395" y="20566"/>
                    <a:pt x="15324" y="21183"/>
                  </a:cubicBezTo>
                  <a:cubicBezTo>
                    <a:pt x="15300" y="21373"/>
                    <a:pt x="15300" y="21563"/>
                    <a:pt x="15277" y="21752"/>
                  </a:cubicBezTo>
                  <a:cubicBezTo>
                    <a:pt x="15277" y="21895"/>
                    <a:pt x="15277" y="22061"/>
                    <a:pt x="15253" y="22179"/>
                  </a:cubicBezTo>
                  <a:cubicBezTo>
                    <a:pt x="15229" y="22322"/>
                    <a:pt x="15229" y="22369"/>
                    <a:pt x="15205" y="22488"/>
                  </a:cubicBezTo>
                  <a:lnTo>
                    <a:pt x="15205" y="22511"/>
                  </a:lnTo>
                  <a:cubicBezTo>
                    <a:pt x="15205" y="22511"/>
                    <a:pt x="15205" y="22488"/>
                    <a:pt x="15205" y="22488"/>
                  </a:cubicBezTo>
                  <a:lnTo>
                    <a:pt x="15205" y="21729"/>
                  </a:lnTo>
                  <a:cubicBezTo>
                    <a:pt x="15205" y="20827"/>
                    <a:pt x="15205" y="19926"/>
                    <a:pt x="15229" y="19024"/>
                  </a:cubicBezTo>
                  <a:cubicBezTo>
                    <a:pt x="15229" y="18692"/>
                    <a:pt x="15229" y="18360"/>
                    <a:pt x="15253" y="18052"/>
                  </a:cubicBezTo>
                  <a:lnTo>
                    <a:pt x="15253" y="17957"/>
                  </a:lnTo>
                  <a:cubicBezTo>
                    <a:pt x="15300" y="17079"/>
                    <a:pt x="15419" y="16202"/>
                    <a:pt x="15609" y="15324"/>
                  </a:cubicBezTo>
                  <a:cubicBezTo>
                    <a:pt x="15632" y="15182"/>
                    <a:pt x="15680" y="15063"/>
                    <a:pt x="15751" y="14945"/>
                  </a:cubicBezTo>
                  <a:cubicBezTo>
                    <a:pt x="16107" y="14399"/>
                    <a:pt x="16368" y="13830"/>
                    <a:pt x="16557" y="13213"/>
                  </a:cubicBezTo>
                  <a:cubicBezTo>
                    <a:pt x="16700" y="12810"/>
                    <a:pt x="16866" y="12430"/>
                    <a:pt x="17056" y="12074"/>
                  </a:cubicBezTo>
                  <a:cubicBezTo>
                    <a:pt x="17198" y="11813"/>
                    <a:pt x="17364" y="11529"/>
                    <a:pt x="17530" y="11268"/>
                  </a:cubicBezTo>
                  <a:lnTo>
                    <a:pt x="17672" y="11078"/>
                  </a:lnTo>
                  <a:cubicBezTo>
                    <a:pt x="17720" y="10983"/>
                    <a:pt x="17791" y="10912"/>
                    <a:pt x="17862" y="10841"/>
                  </a:cubicBezTo>
                  <a:cubicBezTo>
                    <a:pt x="18313" y="10366"/>
                    <a:pt x="18787" y="9916"/>
                    <a:pt x="19285" y="9512"/>
                  </a:cubicBezTo>
                  <a:cubicBezTo>
                    <a:pt x="19617" y="9228"/>
                    <a:pt x="19926" y="8919"/>
                    <a:pt x="20163" y="8564"/>
                  </a:cubicBezTo>
                  <a:lnTo>
                    <a:pt x="20377" y="8303"/>
                  </a:lnTo>
                  <a:lnTo>
                    <a:pt x="20543" y="8113"/>
                  </a:lnTo>
                  <a:cubicBezTo>
                    <a:pt x="20756" y="7828"/>
                    <a:pt x="20993" y="7567"/>
                    <a:pt x="21230" y="7330"/>
                  </a:cubicBezTo>
                  <a:cubicBezTo>
                    <a:pt x="21586" y="7069"/>
                    <a:pt x="21729" y="6618"/>
                    <a:pt x="21634" y="6192"/>
                  </a:cubicBezTo>
                  <a:close/>
                  <a:moveTo>
                    <a:pt x="8730" y="57049"/>
                  </a:moveTo>
                  <a:cubicBezTo>
                    <a:pt x="8753" y="56503"/>
                    <a:pt x="8848" y="55982"/>
                    <a:pt x="8919" y="55460"/>
                  </a:cubicBezTo>
                  <a:cubicBezTo>
                    <a:pt x="8967" y="55294"/>
                    <a:pt x="9014" y="55128"/>
                    <a:pt x="9062" y="54985"/>
                  </a:cubicBezTo>
                  <a:lnTo>
                    <a:pt x="9133" y="54843"/>
                  </a:lnTo>
                  <a:cubicBezTo>
                    <a:pt x="9180" y="54677"/>
                    <a:pt x="9228" y="54535"/>
                    <a:pt x="9299" y="54392"/>
                  </a:cubicBezTo>
                  <a:lnTo>
                    <a:pt x="9346" y="54226"/>
                  </a:lnTo>
                  <a:cubicBezTo>
                    <a:pt x="9418" y="53965"/>
                    <a:pt x="9560" y="53776"/>
                    <a:pt x="9750" y="53609"/>
                  </a:cubicBezTo>
                  <a:lnTo>
                    <a:pt x="9750" y="53657"/>
                  </a:lnTo>
                  <a:cubicBezTo>
                    <a:pt x="9773" y="53752"/>
                    <a:pt x="9797" y="53847"/>
                    <a:pt x="9797" y="53942"/>
                  </a:cubicBezTo>
                  <a:lnTo>
                    <a:pt x="9797" y="55602"/>
                  </a:lnTo>
                  <a:cubicBezTo>
                    <a:pt x="9773" y="56005"/>
                    <a:pt x="9678" y="56385"/>
                    <a:pt x="9512" y="56764"/>
                  </a:cubicBezTo>
                  <a:cubicBezTo>
                    <a:pt x="9394" y="57025"/>
                    <a:pt x="9275" y="57310"/>
                    <a:pt x="9157" y="57571"/>
                  </a:cubicBezTo>
                  <a:cubicBezTo>
                    <a:pt x="9062" y="57784"/>
                    <a:pt x="8967" y="57998"/>
                    <a:pt x="8872" y="58211"/>
                  </a:cubicBezTo>
                  <a:lnTo>
                    <a:pt x="8872" y="58211"/>
                  </a:lnTo>
                  <a:cubicBezTo>
                    <a:pt x="8730" y="57832"/>
                    <a:pt x="8682" y="57429"/>
                    <a:pt x="8730" y="57049"/>
                  </a:cubicBezTo>
                  <a:close/>
                  <a:moveTo>
                    <a:pt x="35226" y="72895"/>
                  </a:moveTo>
                  <a:cubicBezTo>
                    <a:pt x="35178" y="72942"/>
                    <a:pt x="35107" y="72989"/>
                    <a:pt x="35036" y="72989"/>
                  </a:cubicBezTo>
                  <a:lnTo>
                    <a:pt x="34419" y="72989"/>
                  </a:lnTo>
                  <a:cubicBezTo>
                    <a:pt x="34206" y="72989"/>
                    <a:pt x="33945" y="72989"/>
                    <a:pt x="33708" y="72966"/>
                  </a:cubicBezTo>
                  <a:cubicBezTo>
                    <a:pt x="33589" y="72966"/>
                    <a:pt x="33447" y="72918"/>
                    <a:pt x="33352" y="72847"/>
                  </a:cubicBezTo>
                  <a:lnTo>
                    <a:pt x="33328" y="72823"/>
                  </a:lnTo>
                  <a:cubicBezTo>
                    <a:pt x="32877" y="72562"/>
                    <a:pt x="32474" y="72207"/>
                    <a:pt x="32189" y="71780"/>
                  </a:cubicBezTo>
                  <a:cubicBezTo>
                    <a:pt x="32047" y="71566"/>
                    <a:pt x="31929" y="71353"/>
                    <a:pt x="31786" y="71092"/>
                  </a:cubicBezTo>
                  <a:lnTo>
                    <a:pt x="31644" y="70855"/>
                  </a:lnTo>
                  <a:cubicBezTo>
                    <a:pt x="31929" y="70926"/>
                    <a:pt x="32189" y="71021"/>
                    <a:pt x="32427" y="71115"/>
                  </a:cubicBezTo>
                  <a:cubicBezTo>
                    <a:pt x="33043" y="71424"/>
                    <a:pt x="33708" y="71709"/>
                    <a:pt x="34372" y="72017"/>
                  </a:cubicBezTo>
                  <a:cubicBezTo>
                    <a:pt x="34704" y="72159"/>
                    <a:pt x="34965" y="72373"/>
                    <a:pt x="35178" y="72681"/>
                  </a:cubicBezTo>
                  <a:cubicBezTo>
                    <a:pt x="35226" y="72729"/>
                    <a:pt x="35249" y="72823"/>
                    <a:pt x="35226" y="728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50"/>
            <p:cNvSpPr/>
            <p:nvPr/>
          </p:nvSpPr>
          <p:spPr>
            <a:xfrm>
              <a:off x="10621000" y="1598425"/>
              <a:ext cx="320850" cy="115075"/>
            </a:xfrm>
            <a:custGeom>
              <a:rect b="b" l="l" r="r" t="t"/>
              <a:pathLst>
                <a:path extrusionOk="0" h="4603" w="12834">
                  <a:moveTo>
                    <a:pt x="11790" y="2752"/>
                  </a:moveTo>
                  <a:cubicBezTo>
                    <a:pt x="12003" y="2515"/>
                    <a:pt x="12217" y="2277"/>
                    <a:pt x="12406" y="2017"/>
                  </a:cubicBezTo>
                  <a:cubicBezTo>
                    <a:pt x="12738" y="1613"/>
                    <a:pt x="12833" y="1020"/>
                    <a:pt x="12620" y="522"/>
                  </a:cubicBezTo>
                  <a:cubicBezTo>
                    <a:pt x="12596" y="475"/>
                    <a:pt x="12572" y="403"/>
                    <a:pt x="12572" y="332"/>
                  </a:cubicBezTo>
                  <a:cubicBezTo>
                    <a:pt x="12549" y="285"/>
                    <a:pt x="12525" y="214"/>
                    <a:pt x="12525" y="166"/>
                  </a:cubicBezTo>
                  <a:cubicBezTo>
                    <a:pt x="12477" y="71"/>
                    <a:pt x="12383" y="0"/>
                    <a:pt x="12288" y="0"/>
                  </a:cubicBezTo>
                  <a:lnTo>
                    <a:pt x="12288" y="0"/>
                  </a:lnTo>
                  <a:cubicBezTo>
                    <a:pt x="12193" y="24"/>
                    <a:pt x="12122" y="95"/>
                    <a:pt x="12074" y="166"/>
                  </a:cubicBezTo>
                  <a:cubicBezTo>
                    <a:pt x="11956" y="688"/>
                    <a:pt x="11671" y="1139"/>
                    <a:pt x="11291" y="1495"/>
                  </a:cubicBezTo>
                  <a:cubicBezTo>
                    <a:pt x="11244" y="1542"/>
                    <a:pt x="11197" y="1590"/>
                    <a:pt x="11149" y="1637"/>
                  </a:cubicBezTo>
                  <a:cubicBezTo>
                    <a:pt x="10936" y="1969"/>
                    <a:pt x="10627" y="2206"/>
                    <a:pt x="10271" y="2349"/>
                  </a:cubicBezTo>
                  <a:cubicBezTo>
                    <a:pt x="10129" y="2396"/>
                    <a:pt x="9963" y="2467"/>
                    <a:pt x="9821" y="2515"/>
                  </a:cubicBezTo>
                  <a:cubicBezTo>
                    <a:pt x="9536" y="2633"/>
                    <a:pt x="9251" y="2752"/>
                    <a:pt x="8967" y="2894"/>
                  </a:cubicBezTo>
                  <a:cubicBezTo>
                    <a:pt x="8208" y="3250"/>
                    <a:pt x="7354" y="3440"/>
                    <a:pt x="6476" y="3416"/>
                  </a:cubicBezTo>
                  <a:cubicBezTo>
                    <a:pt x="6025" y="3416"/>
                    <a:pt x="5598" y="3392"/>
                    <a:pt x="5148" y="3345"/>
                  </a:cubicBezTo>
                  <a:cubicBezTo>
                    <a:pt x="4816" y="3297"/>
                    <a:pt x="4507" y="3226"/>
                    <a:pt x="4199" y="3131"/>
                  </a:cubicBezTo>
                  <a:lnTo>
                    <a:pt x="3914" y="3060"/>
                  </a:lnTo>
                  <a:cubicBezTo>
                    <a:pt x="3250" y="2942"/>
                    <a:pt x="2610" y="2681"/>
                    <a:pt x="2088" y="2277"/>
                  </a:cubicBezTo>
                  <a:lnTo>
                    <a:pt x="1969" y="2183"/>
                  </a:lnTo>
                  <a:cubicBezTo>
                    <a:pt x="1661" y="2017"/>
                    <a:pt x="1352" y="1850"/>
                    <a:pt x="1020" y="1708"/>
                  </a:cubicBezTo>
                  <a:lnTo>
                    <a:pt x="902" y="1661"/>
                  </a:lnTo>
                  <a:cubicBezTo>
                    <a:pt x="759" y="1613"/>
                    <a:pt x="593" y="1590"/>
                    <a:pt x="427" y="1590"/>
                  </a:cubicBezTo>
                  <a:cubicBezTo>
                    <a:pt x="261" y="1590"/>
                    <a:pt x="119" y="1708"/>
                    <a:pt x="71" y="1850"/>
                  </a:cubicBezTo>
                  <a:cubicBezTo>
                    <a:pt x="0" y="1993"/>
                    <a:pt x="24" y="2159"/>
                    <a:pt x="143" y="2277"/>
                  </a:cubicBezTo>
                  <a:cubicBezTo>
                    <a:pt x="332" y="2443"/>
                    <a:pt x="522" y="2586"/>
                    <a:pt x="712" y="2728"/>
                  </a:cubicBezTo>
                  <a:cubicBezTo>
                    <a:pt x="949" y="2894"/>
                    <a:pt x="1186" y="3037"/>
                    <a:pt x="1400" y="3179"/>
                  </a:cubicBezTo>
                  <a:cubicBezTo>
                    <a:pt x="1637" y="3321"/>
                    <a:pt x="1851" y="3463"/>
                    <a:pt x="2088" y="3606"/>
                  </a:cubicBezTo>
                  <a:cubicBezTo>
                    <a:pt x="2301" y="3748"/>
                    <a:pt x="2562" y="3867"/>
                    <a:pt x="2823" y="3938"/>
                  </a:cubicBezTo>
                  <a:cubicBezTo>
                    <a:pt x="3155" y="4009"/>
                    <a:pt x="3511" y="4128"/>
                    <a:pt x="3891" y="4223"/>
                  </a:cubicBezTo>
                  <a:cubicBezTo>
                    <a:pt x="4555" y="4436"/>
                    <a:pt x="5243" y="4578"/>
                    <a:pt x="5930" y="4602"/>
                  </a:cubicBezTo>
                  <a:lnTo>
                    <a:pt x="6144" y="4602"/>
                  </a:lnTo>
                  <a:lnTo>
                    <a:pt x="6666" y="4602"/>
                  </a:lnTo>
                  <a:cubicBezTo>
                    <a:pt x="7662" y="4602"/>
                    <a:pt x="8635" y="4365"/>
                    <a:pt x="9512" y="3914"/>
                  </a:cubicBezTo>
                  <a:cubicBezTo>
                    <a:pt x="9583" y="3890"/>
                    <a:pt x="9678" y="3843"/>
                    <a:pt x="9773" y="3819"/>
                  </a:cubicBezTo>
                  <a:cubicBezTo>
                    <a:pt x="9868" y="3796"/>
                    <a:pt x="9939" y="3748"/>
                    <a:pt x="10010" y="3724"/>
                  </a:cubicBezTo>
                  <a:lnTo>
                    <a:pt x="10177" y="3653"/>
                  </a:lnTo>
                  <a:cubicBezTo>
                    <a:pt x="10556" y="3487"/>
                    <a:pt x="10959" y="3321"/>
                    <a:pt x="11339" y="3108"/>
                  </a:cubicBezTo>
                  <a:cubicBezTo>
                    <a:pt x="11505" y="3013"/>
                    <a:pt x="11647" y="2894"/>
                    <a:pt x="11790" y="275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50"/>
            <p:cNvSpPr/>
            <p:nvPr/>
          </p:nvSpPr>
          <p:spPr>
            <a:xfrm>
              <a:off x="10588975" y="1511250"/>
              <a:ext cx="53400" cy="48650"/>
            </a:xfrm>
            <a:custGeom>
              <a:rect b="b" l="l" r="r" t="t"/>
              <a:pathLst>
                <a:path extrusionOk="0" h="1946" w="2136">
                  <a:moveTo>
                    <a:pt x="1993" y="1424"/>
                  </a:moveTo>
                  <a:cubicBezTo>
                    <a:pt x="2135" y="1020"/>
                    <a:pt x="2064" y="593"/>
                    <a:pt x="1803" y="285"/>
                  </a:cubicBezTo>
                  <a:cubicBezTo>
                    <a:pt x="1613" y="95"/>
                    <a:pt x="1376" y="0"/>
                    <a:pt x="1115" y="24"/>
                  </a:cubicBezTo>
                  <a:lnTo>
                    <a:pt x="831" y="24"/>
                  </a:lnTo>
                  <a:cubicBezTo>
                    <a:pt x="546" y="24"/>
                    <a:pt x="285" y="190"/>
                    <a:pt x="143" y="451"/>
                  </a:cubicBezTo>
                  <a:cubicBezTo>
                    <a:pt x="0" y="712"/>
                    <a:pt x="24" y="1044"/>
                    <a:pt x="190" y="1305"/>
                  </a:cubicBezTo>
                  <a:cubicBezTo>
                    <a:pt x="332" y="1542"/>
                    <a:pt x="522" y="1708"/>
                    <a:pt x="759" y="1827"/>
                  </a:cubicBezTo>
                  <a:cubicBezTo>
                    <a:pt x="878" y="1898"/>
                    <a:pt x="1020" y="1922"/>
                    <a:pt x="1139" y="1945"/>
                  </a:cubicBezTo>
                  <a:lnTo>
                    <a:pt x="1186" y="1945"/>
                  </a:lnTo>
                  <a:cubicBezTo>
                    <a:pt x="1518" y="1945"/>
                    <a:pt x="1851" y="1732"/>
                    <a:pt x="1993" y="142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0"/>
            <p:cNvSpPr/>
            <p:nvPr/>
          </p:nvSpPr>
          <p:spPr>
            <a:xfrm>
              <a:off x="10903275" y="1461425"/>
              <a:ext cx="39150" cy="44500"/>
            </a:xfrm>
            <a:custGeom>
              <a:rect b="b" l="l" r="r" t="t"/>
              <a:pathLst>
                <a:path extrusionOk="0" h="1780" w="1566">
                  <a:moveTo>
                    <a:pt x="24" y="1092"/>
                  </a:moveTo>
                  <a:cubicBezTo>
                    <a:pt x="24" y="1210"/>
                    <a:pt x="48" y="1305"/>
                    <a:pt x="95" y="1424"/>
                  </a:cubicBezTo>
                  <a:cubicBezTo>
                    <a:pt x="238" y="1661"/>
                    <a:pt x="499" y="1780"/>
                    <a:pt x="783" y="1756"/>
                  </a:cubicBezTo>
                  <a:lnTo>
                    <a:pt x="807" y="1756"/>
                  </a:lnTo>
                  <a:cubicBezTo>
                    <a:pt x="1092" y="1756"/>
                    <a:pt x="1352" y="1590"/>
                    <a:pt x="1447" y="1305"/>
                  </a:cubicBezTo>
                  <a:cubicBezTo>
                    <a:pt x="1542" y="1021"/>
                    <a:pt x="1566" y="712"/>
                    <a:pt x="1471" y="428"/>
                  </a:cubicBezTo>
                  <a:cubicBezTo>
                    <a:pt x="1424" y="167"/>
                    <a:pt x="1186" y="1"/>
                    <a:pt x="926" y="24"/>
                  </a:cubicBezTo>
                  <a:lnTo>
                    <a:pt x="831" y="24"/>
                  </a:lnTo>
                  <a:lnTo>
                    <a:pt x="736" y="24"/>
                  </a:lnTo>
                  <a:lnTo>
                    <a:pt x="641" y="24"/>
                  </a:lnTo>
                  <a:cubicBezTo>
                    <a:pt x="380" y="24"/>
                    <a:pt x="166" y="190"/>
                    <a:pt x="95" y="451"/>
                  </a:cubicBezTo>
                  <a:cubicBezTo>
                    <a:pt x="48" y="546"/>
                    <a:pt x="24" y="665"/>
                    <a:pt x="24" y="760"/>
                  </a:cubicBezTo>
                  <a:cubicBezTo>
                    <a:pt x="24" y="807"/>
                    <a:pt x="24" y="855"/>
                    <a:pt x="0" y="902"/>
                  </a:cubicBezTo>
                  <a:cubicBezTo>
                    <a:pt x="0" y="926"/>
                    <a:pt x="0" y="926"/>
                    <a:pt x="0" y="950"/>
                  </a:cubicBezTo>
                  <a:cubicBezTo>
                    <a:pt x="0" y="1021"/>
                    <a:pt x="0" y="1044"/>
                    <a:pt x="24" y="109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 name="Google Shape;949;p50"/>
          <p:cNvGrpSpPr/>
          <p:nvPr/>
        </p:nvGrpSpPr>
        <p:grpSpPr>
          <a:xfrm flipH="1">
            <a:off x="7420838" y="4081475"/>
            <a:ext cx="643950" cy="195675"/>
            <a:chOff x="806663" y="3241275"/>
            <a:chExt cx="643950" cy="195675"/>
          </a:xfrm>
        </p:grpSpPr>
        <p:sp>
          <p:nvSpPr>
            <p:cNvPr id="950" name="Google Shape;950;p50"/>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50"/>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 name="Google Shape;952;p50"/>
          <p:cNvGrpSpPr/>
          <p:nvPr/>
        </p:nvGrpSpPr>
        <p:grpSpPr>
          <a:xfrm flipH="1">
            <a:off x="5686988" y="2067563"/>
            <a:ext cx="643950" cy="195675"/>
            <a:chOff x="806663" y="3241275"/>
            <a:chExt cx="643950" cy="195675"/>
          </a:xfrm>
        </p:grpSpPr>
        <p:sp>
          <p:nvSpPr>
            <p:cNvPr id="953" name="Google Shape;953;p50"/>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50"/>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 name="Google Shape;955;p50"/>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9" name="Shape 959"/>
        <p:cNvGrpSpPr/>
        <p:nvPr/>
      </p:nvGrpSpPr>
      <p:grpSpPr>
        <a:xfrm>
          <a:off x="0" y="0"/>
          <a:ext cx="0" cy="0"/>
          <a:chOff x="0" y="0"/>
          <a:chExt cx="0" cy="0"/>
        </a:xfrm>
      </p:grpSpPr>
      <p:sp>
        <p:nvSpPr>
          <p:cNvPr id="960" name="Google Shape;960;p51"/>
          <p:cNvSpPr txBox="1"/>
          <p:nvPr>
            <p:ph type="title"/>
          </p:nvPr>
        </p:nvSpPr>
        <p:spPr>
          <a:xfrm>
            <a:off x="720100" y="445025"/>
            <a:ext cx="7704000" cy="1136100"/>
          </a:xfrm>
          <a:prstGeom prst="rect">
            <a:avLst/>
          </a:prstGeom>
        </p:spPr>
        <p:txBody>
          <a:bodyPr anchorCtr="0" anchor="ctr" bIns="91425" lIns="432000" spcFirstLastPara="1" rIns="43200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#2.</a:t>
            </a:r>
            <a:r>
              <a:rPr lang="en-GB"/>
              <a:t> Use commas to separate three or more words or phrases</a:t>
            </a:r>
            <a:endParaRPr/>
          </a:p>
        </p:txBody>
      </p:sp>
      <p:sp>
        <p:nvSpPr>
          <p:cNvPr id="961" name="Google Shape;961;p51"/>
          <p:cNvSpPr txBox="1"/>
          <p:nvPr>
            <p:ph idx="1" type="subTitle"/>
          </p:nvPr>
        </p:nvSpPr>
        <p:spPr>
          <a:xfrm>
            <a:off x="996225" y="2127875"/>
            <a:ext cx="4164000" cy="682800"/>
          </a:xfrm>
          <a:prstGeom prst="rect">
            <a:avLst/>
          </a:prstGeom>
        </p:spPr>
        <p:txBody>
          <a:bodyPr anchorCtr="0" anchor="t" bIns="91425" lIns="0" spcFirstLastPara="1" rIns="36000" wrap="square" tIns="91425">
            <a:noAutofit/>
          </a:bodyPr>
          <a:lstStyle/>
          <a:p>
            <a:pPr indent="0" lvl="0" marL="0" rtl="0" algn="l">
              <a:spcBef>
                <a:spcPts val="0"/>
              </a:spcBef>
              <a:spcAft>
                <a:spcPts val="1600"/>
              </a:spcAft>
              <a:buNone/>
            </a:pPr>
            <a:r>
              <a:rPr lang="en-GB"/>
              <a:t>I need to finish my homework, take out the dog, and help Mom with the dishes</a:t>
            </a:r>
            <a:endParaRPr/>
          </a:p>
        </p:txBody>
      </p:sp>
      <p:sp>
        <p:nvSpPr>
          <p:cNvPr id="962" name="Google Shape;962;p51"/>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0"/>
              </a:spcAft>
              <a:buClr>
                <a:schemeClr val="dk1"/>
              </a:buClr>
              <a:buSzPts val="1100"/>
              <a:buFont typeface="Arial"/>
              <a:buNone/>
            </a:pPr>
            <a:r>
              <a:rPr lang="en-GB"/>
              <a:t>{</a:t>
            </a:r>
            <a:r>
              <a:rPr lang="en-GB"/>
              <a:t>I need to finish my homework}</a:t>
            </a:r>
            <a:r>
              <a:rPr b="1" lang="en-GB"/>
              <a:t>,</a:t>
            </a:r>
            <a:r>
              <a:rPr lang="en-GB"/>
              <a:t> {take out the dog}</a:t>
            </a:r>
            <a:r>
              <a:rPr b="1" lang="en-GB"/>
              <a:t>,</a:t>
            </a:r>
            <a:r>
              <a:rPr lang="en-GB"/>
              <a:t> {and help Mom with the dishes}</a:t>
            </a:r>
            <a:endParaRPr/>
          </a:p>
          <a:p>
            <a:pPr indent="0" lvl="0" marL="0" rtl="0" algn="l">
              <a:spcBef>
                <a:spcPts val="1600"/>
              </a:spcBef>
              <a:spcAft>
                <a:spcPts val="0"/>
              </a:spcAft>
              <a:buClr>
                <a:schemeClr val="dk1"/>
              </a:buClr>
              <a:buSzPts val="1100"/>
              <a:buFont typeface="Arial"/>
              <a:buNone/>
            </a:pPr>
            <a:r>
              <a:t/>
            </a:r>
            <a:endParaRPr/>
          </a:p>
          <a:p>
            <a:pPr indent="0" lvl="0" marL="0" rtl="0" algn="l">
              <a:spcBef>
                <a:spcPts val="1600"/>
              </a:spcBef>
              <a:spcAft>
                <a:spcPts val="1600"/>
              </a:spcAft>
              <a:buNone/>
            </a:pPr>
            <a:r>
              <a:t/>
            </a:r>
            <a:endParaRPr/>
          </a:p>
        </p:txBody>
      </p:sp>
      <p:grpSp>
        <p:nvGrpSpPr>
          <p:cNvPr id="963" name="Google Shape;963;p51"/>
          <p:cNvGrpSpPr/>
          <p:nvPr/>
        </p:nvGrpSpPr>
        <p:grpSpPr>
          <a:xfrm flipH="1" rot="-570993">
            <a:off x="2956401" y="2839052"/>
            <a:ext cx="109793" cy="150594"/>
            <a:chOff x="847587" y="2439683"/>
            <a:chExt cx="162074" cy="255883"/>
          </a:xfrm>
        </p:grpSpPr>
        <p:sp>
          <p:nvSpPr>
            <p:cNvPr id="964" name="Google Shape;964;p51"/>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965" name="Google Shape;965;p51"/>
            <p:cNvGrpSpPr/>
            <p:nvPr/>
          </p:nvGrpSpPr>
          <p:grpSpPr>
            <a:xfrm>
              <a:off x="847587" y="2439683"/>
              <a:ext cx="162074" cy="255883"/>
              <a:chOff x="2067875" y="163975"/>
              <a:chExt cx="3274225" cy="5169350"/>
            </a:xfrm>
          </p:grpSpPr>
          <p:sp>
            <p:nvSpPr>
              <p:cNvPr id="966" name="Google Shape;966;p51"/>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51"/>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8" name="Google Shape;968;p51"/>
          <p:cNvGrpSpPr/>
          <p:nvPr/>
        </p:nvGrpSpPr>
        <p:grpSpPr>
          <a:xfrm flipH="1" rot="-570993">
            <a:off x="4190860" y="2839052"/>
            <a:ext cx="109793" cy="150594"/>
            <a:chOff x="847587" y="2439683"/>
            <a:chExt cx="162074" cy="255883"/>
          </a:xfrm>
        </p:grpSpPr>
        <p:sp>
          <p:nvSpPr>
            <p:cNvPr id="969" name="Google Shape;969;p51"/>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970" name="Google Shape;970;p51"/>
            <p:cNvGrpSpPr/>
            <p:nvPr/>
          </p:nvGrpSpPr>
          <p:grpSpPr>
            <a:xfrm>
              <a:off x="847587" y="2439683"/>
              <a:ext cx="162074" cy="255883"/>
              <a:chOff x="2067875" y="163975"/>
              <a:chExt cx="3274225" cy="5169350"/>
            </a:xfrm>
          </p:grpSpPr>
          <p:sp>
            <p:nvSpPr>
              <p:cNvPr id="971" name="Google Shape;971;p51"/>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51"/>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73" name="Google Shape;973;p51"/>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974" name="Google Shape;974;p51"/>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975" name="Google Shape;975;p51"/>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976" name="Google Shape;976;p51"/>
          <p:cNvGrpSpPr/>
          <p:nvPr/>
        </p:nvGrpSpPr>
        <p:grpSpPr>
          <a:xfrm>
            <a:off x="5793975" y="2230500"/>
            <a:ext cx="2178175" cy="2151575"/>
            <a:chOff x="5948275" y="2297825"/>
            <a:chExt cx="2178175" cy="2151575"/>
          </a:xfrm>
        </p:grpSpPr>
        <p:sp>
          <p:nvSpPr>
            <p:cNvPr id="977" name="Google Shape;977;p51"/>
            <p:cNvSpPr/>
            <p:nvPr/>
          </p:nvSpPr>
          <p:spPr>
            <a:xfrm rot="175061">
              <a:off x="6717042" y="3312008"/>
              <a:ext cx="572749" cy="556047"/>
            </a:xfrm>
            <a:custGeom>
              <a:rect b="b" l="l" r="r" t="t"/>
              <a:pathLst>
                <a:path extrusionOk="0" h="19965" w="21280">
                  <a:moveTo>
                    <a:pt x="2867" y="16725"/>
                  </a:moveTo>
                  <a:cubicBezTo>
                    <a:pt x="3003" y="16735"/>
                    <a:pt x="3055" y="16740"/>
                    <a:pt x="3029" y="16740"/>
                  </a:cubicBezTo>
                  <a:cubicBezTo>
                    <a:pt x="3006" y="16740"/>
                    <a:pt x="2920" y="16736"/>
                    <a:pt x="2775" y="16728"/>
                  </a:cubicBezTo>
                  <a:lnTo>
                    <a:pt x="2775" y="16728"/>
                  </a:lnTo>
                  <a:cubicBezTo>
                    <a:pt x="2806" y="16728"/>
                    <a:pt x="2836" y="16727"/>
                    <a:pt x="2867" y="16725"/>
                  </a:cubicBezTo>
                  <a:close/>
                  <a:moveTo>
                    <a:pt x="14319" y="1"/>
                  </a:moveTo>
                  <a:cubicBezTo>
                    <a:pt x="14140" y="1"/>
                    <a:pt x="13950" y="23"/>
                    <a:pt x="13747" y="69"/>
                  </a:cubicBezTo>
                  <a:cubicBezTo>
                    <a:pt x="12283" y="383"/>
                    <a:pt x="11446" y="948"/>
                    <a:pt x="10483" y="2099"/>
                  </a:cubicBezTo>
                  <a:cubicBezTo>
                    <a:pt x="10044" y="2643"/>
                    <a:pt x="9772" y="3271"/>
                    <a:pt x="9667" y="3961"/>
                  </a:cubicBezTo>
                  <a:cubicBezTo>
                    <a:pt x="9563" y="4631"/>
                    <a:pt x="9667" y="5468"/>
                    <a:pt x="9353" y="6095"/>
                  </a:cubicBezTo>
                  <a:cubicBezTo>
                    <a:pt x="9332" y="6158"/>
                    <a:pt x="9353" y="6179"/>
                    <a:pt x="9416" y="6179"/>
                  </a:cubicBezTo>
                  <a:cubicBezTo>
                    <a:pt x="9353" y="6179"/>
                    <a:pt x="9311" y="6200"/>
                    <a:pt x="9207" y="6242"/>
                  </a:cubicBezTo>
                  <a:cubicBezTo>
                    <a:pt x="8977" y="6305"/>
                    <a:pt x="8726" y="6347"/>
                    <a:pt x="8495" y="6367"/>
                  </a:cubicBezTo>
                  <a:cubicBezTo>
                    <a:pt x="8366" y="6382"/>
                    <a:pt x="8249" y="6389"/>
                    <a:pt x="8142" y="6389"/>
                  </a:cubicBezTo>
                  <a:cubicBezTo>
                    <a:pt x="7612" y="6389"/>
                    <a:pt x="7312" y="6217"/>
                    <a:pt x="6738" y="5886"/>
                  </a:cubicBezTo>
                  <a:cubicBezTo>
                    <a:pt x="6696" y="5865"/>
                    <a:pt x="6633" y="5823"/>
                    <a:pt x="6591" y="5782"/>
                  </a:cubicBezTo>
                  <a:cubicBezTo>
                    <a:pt x="6550" y="5510"/>
                    <a:pt x="6529" y="5217"/>
                    <a:pt x="6487" y="4924"/>
                  </a:cubicBezTo>
                  <a:cubicBezTo>
                    <a:pt x="6298" y="4087"/>
                    <a:pt x="5880" y="3543"/>
                    <a:pt x="5190" y="3041"/>
                  </a:cubicBezTo>
                  <a:cubicBezTo>
                    <a:pt x="4951" y="2866"/>
                    <a:pt x="4701" y="2788"/>
                    <a:pt x="4447" y="2788"/>
                  </a:cubicBezTo>
                  <a:cubicBezTo>
                    <a:pt x="4367" y="2788"/>
                    <a:pt x="4287" y="2795"/>
                    <a:pt x="4206" y="2810"/>
                  </a:cubicBezTo>
                  <a:cubicBezTo>
                    <a:pt x="4206" y="2497"/>
                    <a:pt x="4185" y="2204"/>
                    <a:pt x="4143" y="1890"/>
                  </a:cubicBezTo>
                  <a:cubicBezTo>
                    <a:pt x="4081" y="1045"/>
                    <a:pt x="3472" y="627"/>
                    <a:pt x="2854" y="627"/>
                  </a:cubicBezTo>
                  <a:cubicBezTo>
                    <a:pt x="2233" y="627"/>
                    <a:pt x="1601" y="1050"/>
                    <a:pt x="1507" y="1890"/>
                  </a:cubicBezTo>
                  <a:cubicBezTo>
                    <a:pt x="1381" y="3229"/>
                    <a:pt x="1151" y="4526"/>
                    <a:pt x="984" y="5844"/>
                  </a:cubicBezTo>
                  <a:cubicBezTo>
                    <a:pt x="754" y="6619"/>
                    <a:pt x="461" y="7414"/>
                    <a:pt x="461" y="8272"/>
                  </a:cubicBezTo>
                  <a:lnTo>
                    <a:pt x="461" y="8355"/>
                  </a:lnTo>
                  <a:cubicBezTo>
                    <a:pt x="461" y="8460"/>
                    <a:pt x="440" y="8564"/>
                    <a:pt x="440" y="8669"/>
                  </a:cubicBezTo>
                  <a:cubicBezTo>
                    <a:pt x="356" y="10134"/>
                    <a:pt x="21" y="11577"/>
                    <a:pt x="21" y="13042"/>
                  </a:cubicBezTo>
                  <a:cubicBezTo>
                    <a:pt x="0" y="14444"/>
                    <a:pt x="21" y="15595"/>
                    <a:pt x="1465" y="16306"/>
                  </a:cubicBezTo>
                  <a:cubicBezTo>
                    <a:pt x="1612" y="16390"/>
                    <a:pt x="1779" y="16432"/>
                    <a:pt x="1925" y="16515"/>
                  </a:cubicBezTo>
                  <a:cubicBezTo>
                    <a:pt x="1946" y="16515"/>
                    <a:pt x="1946" y="16536"/>
                    <a:pt x="1988" y="16536"/>
                  </a:cubicBezTo>
                  <a:cubicBezTo>
                    <a:pt x="2219" y="16643"/>
                    <a:pt x="2464" y="16719"/>
                    <a:pt x="2725" y="16727"/>
                  </a:cubicBezTo>
                  <a:lnTo>
                    <a:pt x="2725" y="16727"/>
                  </a:lnTo>
                  <a:cubicBezTo>
                    <a:pt x="3288" y="17042"/>
                    <a:pt x="3684" y="17668"/>
                    <a:pt x="4081" y="18168"/>
                  </a:cubicBezTo>
                  <a:cubicBezTo>
                    <a:pt x="4810" y="19098"/>
                    <a:pt x="5587" y="19964"/>
                    <a:pt x="6771" y="19964"/>
                  </a:cubicBezTo>
                  <a:cubicBezTo>
                    <a:pt x="6946" y="19964"/>
                    <a:pt x="7130" y="19945"/>
                    <a:pt x="7324" y="19905"/>
                  </a:cubicBezTo>
                  <a:cubicBezTo>
                    <a:pt x="8537" y="19654"/>
                    <a:pt x="9353" y="18629"/>
                    <a:pt x="10567" y="18399"/>
                  </a:cubicBezTo>
                  <a:cubicBezTo>
                    <a:pt x="11969" y="18106"/>
                    <a:pt x="13392" y="17896"/>
                    <a:pt x="14814" y="17896"/>
                  </a:cubicBezTo>
                  <a:cubicBezTo>
                    <a:pt x="15289" y="17896"/>
                    <a:pt x="15809" y="17850"/>
                    <a:pt x="16315" y="17850"/>
                  </a:cubicBezTo>
                  <a:cubicBezTo>
                    <a:pt x="16567" y="17850"/>
                    <a:pt x="16816" y="17862"/>
                    <a:pt x="17053" y="17896"/>
                  </a:cubicBezTo>
                  <a:cubicBezTo>
                    <a:pt x="17702" y="18001"/>
                    <a:pt x="18330" y="18378"/>
                    <a:pt x="18957" y="18587"/>
                  </a:cubicBezTo>
                  <a:cubicBezTo>
                    <a:pt x="19132" y="18652"/>
                    <a:pt x="19303" y="18681"/>
                    <a:pt x="19467" y="18681"/>
                  </a:cubicBezTo>
                  <a:cubicBezTo>
                    <a:pt x="20359" y="18681"/>
                    <a:pt x="21045" y="17800"/>
                    <a:pt x="21133" y="16934"/>
                  </a:cubicBezTo>
                  <a:cubicBezTo>
                    <a:pt x="21280" y="15386"/>
                    <a:pt x="20840" y="13816"/>
                    <a:pt x="20192" y="12310"/>
                  </a:cubicBezTo>
                  <a:cubicBezTo>
                    <a:pt x="19501" y="10761"/>
                    <a:pt x="18811" y="9380"/>
                    <a:pt x="18350" y="7728"/>
                  </a:cubicBezTo>
                  <a:cubicBezTo>
                    <a:pt x="17827" y="5886"/>
                    <a:pt x="17283" y="4087"/>
                    <a:pt x="16677" y="2287"/>
                  </a:cubicBezTo>
                  <a:cubicBezTo>
                    <a:pt x="16292" y="1096"/>
                    <a:pt x="15586" y="1"/>
                    <a:pt x="14319" y="1"/>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51"/>
            <p:cNvSpPr/>
            <p:nvPr/>
          </p:nvSpPr>
          <p:spPr>
            <a:xfrm>
              <a:off x="6522650" y="3312000"/>
              <a:ext cx="230174" cy="162225"/>
            </a:xfrm>
            <a:custGeom>
              <a:rect b="b" l="l" r="r" t="t"/>
              <a:pathLst>
                <a:path extrusionOk="0" h="6489" w="8099">
                  <a:moveTo>
                    <a:pt x="2951" y="0"/>
                  </a:moveTo>
                  <a:cubicBezTo>
                    <a:pt x="2649" y="0"/>
                    <a:pt x="2337" y="121"/>
                    <a:pt x="2072" y="344"/>
                  </a:cubicBezTo>
                  <a:cubicBezTo>
                    <a:pt x="1612" y="742"/>
                    <a:pt x="1466" y="1307"/>
                    <a:pt x="1319" y="1872"/>
                  </a:cubicBezTo>
                  <a:cubicBezTo>
                    <a:pt x="1215" y="2332"/>
                    <a:pt x="943" y="2709"/>
                    <a:pt x="712" y="3085"/>
                  </a:cubicBezTo>
                  <a:cubicBezTo>
                    <a:pt x="1" y="4215"/>
                    <a:pt x="922" y="5596"/>
                    <a:pt x="2177" y="5638"/>
                  </a:cubicBezTo>
                  <a:cubicBezTo>
                    <a:pt x="2805" y="5659"/>
                    <a:pt x="3412" y="5805"/>
                    <a:pt x="4018" y="5994"/>
                  </a:cubicBezTo>
                  <a:cubicBezTo>
                    <a:pt x="4524" y="6308"/>
                    <a:pt x="5110" y="6488"/>
                    <a:pt x="5712" y="6488"/>
                  </a:cubicBezTo>
                  <a:cubicBezTo>
                    <a:pt x="6032" y="6488"/>
                    <a:pt x="6356" y="6437"/>
                    <a:pt x="6676" y="6328"/>
                  </a:cubicBezTo>
                  <a:cubicBezTo>
                    <a:pt x="7889" y="5952"/>
                    <a:pt x="8098" y="4759"/>
                    <a:pt x="8015" y="3608"/>
                  </a:cubicBezTo>
                  <a:cubicBezTo>
                    <a:pt x="7931" y="2709"/>
                    <a:pt x="7889" y="1788"/>
                    <a:pt x="7094" y="1160"/>
                  </a:cubicBezTo>
                  <a:cubicBezTo>
                    <a:pt x="6320" y="512"/>
                    <a:pt x="5295" y="135"/>
                    <a:pt x="4269" y="30"/>
                  </a:cubicBezTo>
                  <a:cubicBezTo>
                    <a:pt x="4165" y="9"/>
                    <a:pt x="4060" y="9"/>
                    <a:pt x="3935" y="9"/>
                  </a:cubicBezTo>
                  <a:cubicBezTo>
                    <a:pt x="3725" y="9"/>
                    <a:pt x="3537" y="30"/>
                    <a:pt x="3391" y="93"/>
                  </a:cubicBezTo>
                  <a:cubicBezTo>
                    <a:pt x="3251" y="30"/>
                    <a:pt x="3102" y="0"/>
                    <a:pt x="2951"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51"/>
            <p:cNvSpPr/>
            <p:nvPr/>
          </p:nvSpPr>
          <p:spPr>
            <a:xfrm>
              <a:off x="7158446" y="3377650"/>
              <a:ext cx="198155" cy="176131"/>
            </a:xfrm>
            <a:custGeom>
              <a:rect b="b" l="l" r="r" t="t"/>
              <a:pathLst>
                <a:path extrusionOk="0" h="6370" w="7513">
                  <a:moveTo>
                    <a:pt x="1962" y="0"/>
                  </a:moveTo>
                  <a:cubicBezTo>
                    <a:pt x="1717" y="0"/>
                    <a:pt x="1511" y="44"/>
                    <a:pt x="1319" y="131"/>
                  </a:cubicBezTo>
                  <a:cubicBezTo>
                    <a:pt x="1292" y="129"/>
                    <a:pt x="1266" y="128"/>
                    <a:pt x="1239" y="128"/>
                  </a:cubicBezTo>
                  <a:cubicBezTo>
                    <a:pt x="990" y="128"/>
                    <a:pt x="730" y="218"/>
                    <a:pt x="503" y="445"/>
                  </a:cubicBezTo>
                  <a:cubicBezTo>
                    <a:pt x="482" y="487"/>
                    <a:pt x="440" y="508"/>
                    <a:pt x="398" y="529"/>
                  </a:cubicBezTo>
                  <a:cubicBezTo>
                    <a:pt x="105" y="801"/>
                    <a:pt x="1" y="1240"/>
                    <a:pt x="105" y="1596"/>
                  </a:cubicBezTo>
                  <a:cubicBezTo>
                    <a:pt x="482" y="2747"/>
                    <a:pt x="796" y="4002"/>
                    <a:pt x="1256" y="5111"/>
                  </a:cubicBezTo>
                  <a:cubicBezTo>
                    <a:pt x="1549" y="5760"/>
                    <a:pt x="2407" y="6073"/>
                    <a:pt x="3056" y="6136"/>
                  </a:cubicBezTo>
                  <a:cubicBezTo>
                    <a:pt x="3078" y="6137"/>
                    <a:pt x="3102" y="6137"/>
                    <a:pt x="3125" y="6137"/>
                  </a:cubicBezTo>
                  <a:cubicBezTo>
                    <a:pt x="3505" y="6137"/>
                    <a:pt x="3970" y="6041"/>
                    <a:pt x="4397" y="6041"/>
                  </a:cubicBezTo>
                  <a:cubicBezTo>
                    <a:pt x="4647" y="6041"/>
                    <a:pt x="4885" y="6074"/>
                    <a:pt x="5085" y="6178"/>
                  </a:cubicBezTo>
                  <a:cubicBezTo>
                    <a:pt x="5336" y="6309"/>
                    <a:pt x="5601" y="6369"/>
                    <a:pt x="5858" y="6369"/>
                  </a:cubicBezTo>
                  <a:cubicBezTo>
                    <a:pt x="6672" y="6369"/>
                    <a:pt x="7413" y="5761"/>
                    <a:pt x="7429" y="4839"/>
                  </a:cubicBezTo>
                  <a:cubicBezTo>
                    <a:pt x="7449" y="3521"/>
                    <a:pt x="7512" y="2098"/>
                    <a:pt x="6675" y="1010"/>
                  </a:cubicBezTo>
                  <a:cubicBezTo>
                    <a:pt x="6173" y="382"/>
                    <a:pt x="5399" y="194"/>
                    <a:pt x="4625" y="194"/>
                  </a:cubicBezTo>
                  <a:cubicBezTo>
                    <a:pt x="4290" y="194"/>
                    <a:pt x="3955" y="278"/>
                    <a:pt x="3620" y="278"/>
                  </a:cubicBezTo>
                  <a:cubicBezTo>
                    <a:pt x="3601" y="278"/>
                    <a:pt x="3581" y="279"/>
                    <a:pt x="3560" y="279"/>
                  </a:cubicBezTo>
                  <a:cubicBezTo>
                    <a:pt x="3113" y="279"/>
                    <a:pt x="2596" y="66"/>
                    <a:pt x="2156" y="6"/>
                  </a:cubicBezTo>
                  <a:lnTo>
                    <a:pt x="2114" y="6"/>
                  </a:lnTo>
                  <a:cubicBezTo>
                    <a:pt x="2062" y="2"/>
                    <a:pt x="2011" y="0"/>
                    <a:pt x="1962" y="0"/>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51"/>
            <p:cNvSpPr/>
            <p:nvPr/>
          </p:nvSpPr>
          <p:spPr>
            <a:xfrm>
              <a:off x="6407550" y="2525500"/>
              <a:ext cx="1196850" cy="951175"/>
            </a:xfrm>
            <a:custGeom>
              <a:rect b="b" l="l" r="r" t="t"/>
              <a:pathLst>
                <a:path extrusionOk="0" h="38047" w="47874">
                  <a:moveTo>
                    <a:pt x="18744" y="0"/>
                  </a:moveTo>
                  <a:cubicBezTo>
                    <a:pt x="18725" y="0"/>
                    <a:pt x="18705" y="0"/>
                    <a:pt x="18686" y="0"/>
                  </a:cubicBezTo>
                  <a:cubicBezTo>
                    <a:pt x="16468" y="21"/>
                    <a:pt x="14354" y="1318"/>
                    <a:pt x="12367" y="2176"/>
                  </a:cubicBezTo>
                  <a:cubicBezTo>
                    <a:pt x="10525" y="2950"/>
                    <a:pt x="8914" y="3662"/>
                    <a:pt x="6968" y="3662"/>
                  </a:cubicBezTo>
                  <a:cubicBezTo>
                    <a:pt x="6864" y="3641"/>
                    <a:pt x="6738" y="3641"/>
                    <a:pt x="6613" y="3641"/>
                  </a:cubicBezTo>
                  <a:lnTo>
                    <a:pt x="6215" y="3641"/>
                  </a:lnTo>
                  <a:cubicBezTo>
                    <a:pt x="5295" y="3641"/>
                    <a:pt x="4750" y="4101"/>
                    <a:pt x="4520" y="4708"/>
                  </a:cubicBezTo>
                  <a:cubicBezTo>
                    <a:pt x="3495" y="5461"/>
                    <a:pt x="2846" y="6570"/>
                    <a:pt x="2219" y="7721"/>
                  </a:cubicBezTo>
                  <a:cubicBezTo>
                    <a:pt x="1361" y="9290"/>
                    <a:pt x="315" y="10797"/>
                    <a:pt x="168" y="12638"/>
                  </a:cubicBezTo>
                  <a:cubicBezTo>
                    <a:pt x="147" y="13098"/>
                    <a:pt x="336" y="13517"/>
                    <a:pt x="649" y="13831"/>
                  </a:cubicBezTo>
                  <a:cubicBezTo>
                    <a:pt x="43" y="16614"/>
                    <a:pt x="1" y="19522"/>
                    <a:pt x="963" y="22242"/>
                  </a:cubicBezTo>
                  <a:cubicBezTo>
                    <a:pt x="2114" y="25402"/>
                    <a:pt x="4646" y="27850"/>
                    <a:pt x="7491" y="29523"/>
                  </a:cubicBezTo>
                  <a:cubicBezTo>
                    <a:pt x="10525" y="31302"/>
                    <a:pt x="14145" y="31909"/>
                    <a:pt x="17577" y="32348"/>
                  </a:cubicBezTo>
                  <a:lnTo>
                    <a:pt x="19062" y="32516"/>
                  </a:lnTo>
                  <a:cubicBezTo>
                    <a:pt x="18623" y="32641"/>
                    <a:pt x="18246" y="32976"/>
                    <a:pt x="18142" y="33520"/>
                  </a:cubicBezTo>
                  <a:cubicBezTo>
                    <a:pt x="18016" y="34399"/>
                    <a:pt x="18121" y="35131"/>
                    <a:pt x="18623" y="35863"/>
                  </a:cubicBezTo>
                  <a:cubicBezTo>
                    <a:pt x="18811" y="36135"/>
                    <a:pt x="19062" y="36428"/>
                    <a:pt x="19292" y="36700"/>
                  </a:cubicBezTo>
                  <a:cubicBezTo>
                    <a:pt x="19397" y="36805"/>
                    <a:pt x="19502" y="36930"/>
                    <a:pt x="19606" y="37056"/>
                  </a:cubicBezTo>
                  <a:cubicBezTo>
                    <a:pt x="19545" y="36989"/>
                    <a:pt x="19517" y="36963"/>
                    <a:pt x="19512" y="36963"/>
                  </a:cubicBezTo>
                  <a:cubicBezTo>
                    <a:pt x="19496" y="36963"/>
                    <a:pt x="19638" y="37151"/>
                    <a:pt x="19669" y="37182"/>
                  </a:cubicBezTo>
                  <a:cubicBezTo>
                    <a:pt x="19969" y="37781"/>
                    <a:pt x="20516" y="38046"/>
                    <a:pt x="21084" y="38046"/>
                  </a:cubicBezTo>
                  <a:cubicBezTo>
                    <a:pt x="21706" y="38046"/>
                    <a:pt x="22352" y="37728"/>
                    <a:pt x="22724" y="37182"/>
                  </a:cubicBezTo>
                  <a:cubicBezTo>
                    <a:pt x="23540" y="35968"/>
                    <a:pt x="23917" y="34441"/>
                    <a:pt x="23749" y="32997"/>
                  </a:cubicBezTo>
                  <a:cubicBezTo>
                    <a:pt x="23707" y="32829"/>
                    <a:pt x="23686" y="32662"/>
                    <a:pt x="23645" y="32516"/>
                  </a:cubicBezTo>
                  <a:cubicBezTo>
                    <a:pt x="25256" y="32369"/>
                    <a:pt x="26846" y="32097"/>
                    <a:pt x="28394" y="31616"/>
                  </a:cubicBezTo>
                  <a:cubicBezTo>
                    <a:pt x="31805" y="30611"/>
                    <a:pt x="34901" y="28666"/>
                    <a:pt x="37161" y="25925"/>
                  </a:cubicBezTo>
                  <a:cubicBezTo>
                    <a:pt x="38961" y="23728"/>
                    <a:pt x="40614" y="21091"/>
                    <a:pt x="41492" y="18308"/>
                  </a:cubicBezTo>
                  <a:cubicBezTo>
                    <a:pt x="41576" y="18392"/>
                    <a:pt x="41660" y="18476"/>
                    <a:pt x="41743" y="18518"/>
                  </a:cubicBezTo>
                  <a:cubicBezTo>
                    <a:pt x="41859" y="18617"/>
                    <a:pt x="42000" y="18742"/>
                    <a:pt x="42147" y="18841"/>
                  </a:cubicBezTo>
                  <a:lnTo>
                    <a:pt x="42147" y="18841"/>
                  </a:lnTo>
                  <a:cubicBezTo>
                    <a:pt x="42105" y="18815"/>
                    <a:pt x="42085" y="18804"/>
                    <a:pt x="42083" y="18804"/>
                  </a:cubicBezTo>
                  <a:lnTo>
                    <a:pt x="42083" y="18804"/>
                  </a:lnTo>
                  <a:cubicBezTo>
                    <a:pt x="42074" y="18804"/>
                    <a:pt x="42477" y="19067"/>
                    <a:pt x="42601" y="19145"/>
                  </a:cubicBezTo>
                  <a:cubicBezTo>
                    <a:pt x="42999" y="19438"/>
                    <a:pt x="43585" y="19564"/>
                    <a:pt x="44066" y="19585"/>
                  </a:cubicBezTo>
                  <a:cubicBezTo>
                    <a:pt x="44110" y="19587"/>
                    <a:pt x="44155" y="19588"/>
                    <a:pt x="44199" y="19588"/>
                  </a:cubicBezTo>
                  <a:cubicBezTo>
                    <a:pt x="45982" y="19588"/>
                    <a:pt x="47873" y="17970"/>
                    <a:pt x="47832" y="16132"/>
                  </a:cubicBezTo>
                  <a:cubicBezTo>
                    <a:pt x="47753" y="14243"/>
                    <a:pt x="45953" y="13469"/>
                    <a:pt x="44319" y="13469"/>
                  </a:cubicBezTo>
                  <a:cubicBezTo>
                    <a:pt x="44234" y="13469"/>
                    <a:pt x="44150" y="13471"/>
                    <a:pt x="44066" y="13475"/>
                  </a:cubicBezTo>
                  <a:cubicBezTo>
                    <a:pt x="43982" y="13475"/>
                    <a:pt x="43878" y="13496"/>
                    <a:pt x="43794" y="13496"/>
                  </a:cubicBezTo>
                  <a:cubicBezTo>
                    <a:pt x="43476" y="13178"/>
                    <a:pt x="43062" y="12969"/>
                    <a:pt x="42588" y="12969"/>
                  </a:cubicBezTo>
                  <a:cubicBezTo>
                    <a:pt x="42438" y="12969"/>
                    <a:pt x="42281" y="12990"/>
                    <a:pt x="42120" y="13036"/>
                  </a:cubicBezTo>
                  <a:cubicBezTo>
                    <a:pt x="42078" y="13057"/>
                    <a:pt x="42057" y="13057"/>
                    <a:pt x="41995" y="13078"/>
                  </a:cubicBezTo>
                  <a:cubicBezTo>
                    <a:pt x="41597" y="11299"/>
                    <a:pt x="40488" y="9855"/>
                    <a:pt x="38438" y="9102"/>
                  </a:cubicBezTo>
                  <a:cubicBezTo>
                    <a:pt x="37245" y="8663"/>
                    <a:pt x="35843" y="8642"/>
                    <a:pt x="34567" y="8537"/>
                  </a:cubicBezTo>
                  <a:cubicBezTo>
                    <a:pt x="33060" y="8391"/>
                    <a:pt x="31595" y="8056"/>
                    <a:pt x="30235" y="7344"/>
                  </a:cubicBezTo>
                  <a:cubicBezTo>
                    <a:pt x="26171" y="5302"/>
                    <a:pt x="23706" y="0"/>
                    <a:pt x="18744" y="0"/>
                  </a:cubicBezTo>
                  <a:close/>
                </a:path>
              </a:pathLst>
            </a:custGeom>
            <a:solidFill>
              <a:schemeClr val="accent1"/>
            </a:solidFill>
            <a:ln cap="flat" cmpd="sng" w="381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51"/>
            <p:cNvSpPr/>
            <p:nvPr/>
          </p:nvSpPr>
          <p:spPr>
            <a:xfrm>
              <a:off x="6180025" y="2450175"/>
              <a:ext cx="303400" cy="415400"/>
            </a:xfrm>
            <a:custGeom>
              <a:rect b="b" l="l" r="r" t="t"/>
              <a:pathLst>
                <a:path extrusionOk="0" h="16616" w="12136">
                  <a:moveTo>
                    <a:pt x="5236" y="1"/>
                  </a:moveTo>
                  <a:cubicBezTo>
                    <a:pt x="5118" y="1"/>
                    <a:pt x="4997" y="15"/>
                    <a:pt x="4875" y="42"/>
                  </a:cubicBezTo>
                  <a:cubicBezTo>
                    <a:pt x="4782" y="30"/>
                    <a:pt x="4688" y="25"/>
                    <a:pt x="4595" y="25"/>
                  </a:cubicBezTo>
                  <a:cubicBezTo>
                    <a:pt x="4354" y="25"/>
                    <a:pt x="4112" y="60"/>
                    <a:pt x="3871" y="105"/>
                  </a:cubicBezTo>
                  <a:cubicBezTo>
                    <a:pt x="3620" y="105"/>
                    <a:pt x="3452" y="189"/>
                    <a:pt x="3285" y="293"/>
                  </a:cubicBezTo>
                  <a:cubicBezTo>
                    <a:pt x="3267" y="292"/>
                    <a:pt x="3249" y="292"/>
                    <a:pt x="3231" y="292"/>
                  </a:cubicBezTo>
                  <a:cubicBezTo>
                    <a:pt x="2890" y="292"/>
                    <a:pt x="2523" y="476"/>
                    <a:pt x="2364" y="774"/>
                  </a:cubicBezTo>
                  <a:cubicBezTo>
                    <a:pt x="1255" y="2804"/>
                    <a:pt x="3808" y="4917"/>
                    <a:pt x="5503" y="6173"/>
                  </a:cubicBezTo>
                  <a:cubicBezTo>
                    <a:pt x="5398" y="6277"/>
                    <a:pt x="5294" y="6382"/>
                    <a:pt x="5189" y="6466"/>
                  </a:cubicBezTo>
                  <a:cubicBezTo>
                    <a:pt x="4938" y="6696"/>
                    <a:pt x="4708" y="6947"/>
                    <a:pt x="4457" y="7198"/>
                  </a:cubicBezTo>
                  <a:lnTo>
                    <a:pt x="4394" y="7282"/>
                  </a:lnTo>
                  <a:cubicBezTo>
                    <a:pt x="4310" y="7303"/>
                    <a:pt x="4227" y="7365"/>
                    <a:pt x="4122" y="7386"/>
                  </a:cubicBezTo>
                  <a:cubicBezTo>
                    <a:pt x="2971" y="7784"/>
                    <a:pt x="1590" y="8160"/>
                    <a:pt x="942" y="9290"/>
                  </a:cubicBezTo>
                  <a:cubicBezTo>
                    <a:pt x="0" y="10922"/>
                    <a:pt x="963" y="12492"/>
                    <a:pt x="2783" y="12513"/>
                  </a:cubicBezTo>
                  <a:cubicBezTo>
                    <a:pt x="2971" y="12513"/>
                    <a:pt x="3160" y="12492"/>
                    <a:pt x="3348" y="12450"/>
                  </a:cubicBezTo>
                  <a:lnTo>
                    <a:pt x="3348" y="12450"/>
                  </a:lnTo>
                  <a:cubicBezTo>
                    <a:pt x="3055" y="13245"/>
                    <a:pt x="2929" y="14103"/>
                    <a:pt x="2888" y="14919"/>
                  </a:cubicBezTo>
                  <a:cubicBezTo>
                    <a:pt x="2872" y="16060"/>
                    <a:pt x="3765" y="16615"/>
                    <a:pt x="4712" y="16615"/>
                  </a:cubicBezTo>
                  <a:cubicBezTo>
                    <a:pt x="5067" y="16615"/>
                    <a:pt x="5429" y="16537"/>
                    <a:pt x="5754" y="16383"/>
                  </a:cubicBezTo>
                  <a:cubicBezTo>
                    <a:pt x="6696" y="15902"/>
                    <a:pt x="7449" y="15065"/>
                    <a:pt x="8077" y="14207"/>
                  </a:cubicBezTo>
                  <a:cubicBezTo>
                    <a:pt x="8160" y="14082"/>
                    <a:pt x="8202" y="13956"/>
                    <a:pt x="8265" y="13810"/>
                  </a:cubicBezTo>
                  <a:cubicBezTo>
                    <a:pt x="8704" y="13224"/>
                    <a:pt x="9123" y="12596"/>
                    <a:pt x="9478" y="11969"/>
                  </a:cubicBezTo>
                  <a:cubicBezTo>
                    <a:pt x="10315" y="10567"/>
                    <a:pt x="11090" y="9186"/>
                    <a:pt x="11048" y="7491"/>
                  </a:cubicBezTo>
                  <a:cubicBezTo>
                    <a:pt x="11048" y="7177"/>
                    <a:pt x="10943" y="6884"/>
                    <a:pt x="10797" y="6654"/>
                  </a:cubicBezTo>
                  <a:cubicBezTo>
                    <a:pt x="10880" y="6319"/>
                    <a:pt x="10818" y="5943"/>
                    <a:pt x="10671" y="5629"/>
                  </a:cubicBezTo>
                  <a:cubicBezTo>
                    <a:pt x="11131" y="5378"/>
                    <a:pt x="11529" y="4980"/>
                    <a:pt x="11675" y="4373"/>
                  </a:cubicBezTo>
                  <a:cubicBezTo>
                    <a:pt x="12136" y="2804"/>
                    <a:pt x="10294" y="1988"/>
                    <a:pt x="9144" y="1528"/>
                  </a:cubicBezTo>
                  <a:cubicBezTo>
                    <a:pt x="8097" y="1088"/>
                    <a:pt x="7051" y="481"/>
                    <a:pt x="5963" y="189"/>
                  </a:cubicBezTo>
                  <a:cubicBezTo>
                    <a:pt x="5723" y="61"/>
                    <a:pt x="5483" y="1"/>
                    <a:pt x="52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51"/>
            <p:cNvSpPr/>
            <p:nvPr/>
          </p:nvSpPr>
          <p:spPr>
            <a:xfrm>
              <a:off x="6479225" y="2313075"/>
              <a:ext cx="1035975" cy="494250"/>
            </a:xfrm>
            <a:custGeom>
              <a:rect b="b" l="l" r="r" t="t"/>
              <a:pathLst>
                <a:path extrusionOk="0" h="19770" w="41439">
                  <a:moveTo>
                    <a:pt x="24925" y="962"/>
                  </a:moveTo>
                  <a:lnTo>
                    <a:pt x="24925" y="962"/>
                  </a:lnTo>
                  <a:cubicBezTo>
                    <a:pt x="24985" y="970"/>
                    <a:pt x="25047" y="978"/>
                    <a:pt x="25109" y="986"/>
                  </a:cubicBezTo>
                  <a:cubicBezTo>
                    <a:pt x="25026" y="975"/>
                    <a:pt x="24966" y="968"/>
                    <a:pt x="24925" y="962"/>
                  </a:cubicBezTo>
                  <a:close/>
                  <a:moveTo>
                    <a:pt x="18646" y="1"/>
                  </a:moveTo>
                  <a:cubicBezTo>
                    <a:pt x="17441" y="1"/>
                    <a:pt x="16148" y="370"/>
                    <a:pt x="15065" y="756"/>
                  </a:cubicBezTo>
                  <a:cubicBezTo>
                    <a:pt x="14207" y="1069"/>
                    <a:pt x="13308" y="1341"/>
                    <a:pt x="12450" y="1697"/>
                  </a:cubicBezTo>
                  <a:cubicBezTo>
                    <a:pt x="11278" y="2199"/>
                    <a:pt x="10190" y="2932"/>
                    <a:pt x="9039" y="3455"/>
                  </a:cubicBezTo>
                  <a:cubicBezTo>
                    <a:pt x="6905" y="4417"/>
                    <a:pt x="5043" y="5945"/>
                    <a:pt x="3285" y="7451"/>
                  </a:cubicBezTo>
                  <a:cubicBezTo>
                    <a:pt x="1779" y="8769"/>
                    <a:pt x="0" y="10443"/>
                    <a:pt x="335" y="12556"/>
                  </a:cubicBezTo>
                  <a:cubicBezTo>
                    <a:pt x="428" y="13146"/>
                    <a:pt x="897" y="13417"/>
                    <a:pt x="1398" y="13417"/>
                  </a:cubicBezTo>
                  <a:cubicBezTo>
                    <a:pt x="1803" y="13417"/>
                    <a:pt x="2228" y="13240"/>
                    <a:pt x="2490" y="12912"/>
                  </a:cubicBezTo>
                  <a:cubicBezTo>
                    <a:pt x="2703" y="13492"/>
                    <a:pt x="3183" y="13947"/>
                    <a:pt x="3849" y="13947"/>
                  </a:cubicBezTo>
                  <a:cubicBezTo>
                    <a:pt x="3904" y="13947"/>
                    <a:pt x="3960" y="13944"/>
                    <a:pt x="4018" y="13937"/>
                  </a:cubicBezTo>
                  <a:cubicBezTo>
                    <a:pt x="5378" y="13791"/>
                    <a:pt x="6424" y="13059"/>
                    <a:pt x="7449" y="12263"/>
                  </a:cubicBezTo>
                  <a:cubicBezTo>
                    <a:pt x="8098" y="11908"/>
                    <a:pt x="8726" y="11531"/>
                    <a:pt x="9416" y="11196"/>
                  </a:cubicBezTo>
                  <a:cubicBezTo>
                    <a:pt x="11090" y="10339"/>
                    <a:pt x="12952" y="9627"/>
                    <a:pt x="14689" y="8937"/>
                  </a:cubicBezTo>
                  <a:cubicBezTo>
                    <a:pt x="16195" y="8372"/>
                    <a:pt x="17806" y="8162"/>
                    <a:pt x="19125" y="7221"/>
                  </a:cubicBezTo>
                  <a:cubicBezTo>
                    <a:pt x="19334" y="7095"/>
                    <a:pt x="19501" y="6928"/>
                    <a:pt x="19689" y="6782"/>
                  </a:cubicBezTo>
                  <a:cubicBezTo>
                    <a:pt x="20087" y="7514"/>
                    <a:pt x="20526" y="8162"/>
                    <a:pt x="20945" y="8727"/>
                  </a:cubicBezTo>
                  <a:cubicBezTo>
                    <a:pt x="22933" y="11531"/>
                    <a:pt x="25653" y="14021"/>
                    <a:pt x="28456" y="16009"/>
                  </a:cubicBezTo>
                  <a:cubicBezTo>
                    <a:pt x="29837" y="16992"/>
                    <a:pt x="31469" y="17683"/>
                    <a:pt x="33060" y="18290"/>
                  </a:cubicBezTo>
                  <a:cubicBezTo>
                    <a:pt x="34394" y="18788"/>
                    <a:pt x="35517" y="19770"/>
                    <a:pt x="36955" y="19770"/>
                  </a:cubicBezTo>
                  <a:cubicBezTo>
                    <a:pt x="37208" y="19770"/>
                    <a:pt x="37471" y="19739"/>
                    <a:pt x="37747" y="19670"/>
                  </a:cubicBezTo>
                  <a:cubicBezTo>
                    <a:pt x="37998" y="19587"/>
                    <a:pt x="38228" y="19503"/>
                    <a:pt x="38479" y="19378"/>
                  </a:cubicBezTo>
                  <a:cubicBezTo>
                    <a:pt x="38763" y="19577"/>
                    <a:pt x="39098" y="19670"/>
                    <a:pt x="39434" y="19670"/>
                  </a:cubicBezTo>
                  <a:cubicBezTo>
                    <a:pt x="40435" y="19670"/>
                    <a:pt x="41439" y="18847"/>
                    <a:pt x="41094" y="17578"/>
                  </a:cubicBezTo>
                  <a:cubicBezTo>
                    <a:pt x="40864" y="16678"/>
                    <a:pt x="40488" y="15841"/>
                    <a:pt x="40195" y="14984"/>
                  </a:cubicBezTo>
                  <a:cubicBezTo>
                    <a:pt x="39881" y="14063"/>
                    <a:pt x="39839" y="13017"/>
                    <a:pt x="39379" y="12159"/>
                  </a:cubicBezTo>
                  <a:cubicBezTo>
                    <a:pt x="38584" y="10590"/>
                    <a:pt x="37684" y="9083"/>
                    <a:pt x="36638" y="7660"/>
                  </a:cubicBezTo>
                  <a:cubicBezTo>
                    <a:pt x="35529" y="6112"/>
                    <a:pt x="34231" y="5212"/>
                    <a:pt x="32683" y="4124"/>
                  </a:cubicBezTo>
                  <a:cubicBezTo>
                    <a:pt x="31114" y="3036"/>
                    <a:pt x="29189" y="2722"/>
                    <a:pt x="27599" y="1718"/>
                  </a:cubicBezTo>
                  <a:cubicBezTo>
                    <a:pt x="27348" y="1592"/>
                    <a:pt x="27117" y="1509"/>
                    <a:pt x="26908" y="1488"/>
                  </a:cubicBezTo>
                  <a:cubicBezTo>
                    <a:pt x="26908" y="1488"/>
                    <a:pt x="26887" y="1488"/>
                    <a:pt x="26887" y="1467"/>
                  </a:cubicBezTo>
                  <a:cubicBezTo>
                    <a:pt x="26511" y="1300"/>
                    <a:pt x="26134" y="1195"/>
                    <a:pt x="25715" y="1090"/>
                  </a:cubicBezTo>
                  <a:cubicBezTo>
                    <a:pt x="25666" y="1074"/>
                    <a:pt x="24817" y="954"/>
                    <a:pt x="24850" y="954"/>
                  </a:cubicBezTo>
                  <a:cubicBezTo>
                    <a:pt x="24854" y="954"/>
                    <a:pt x="24878" y="957"/>
                    <a:pt x="24925" y="962"/>
                  </a:cubicBezTo>
                  <a:lnTo>
                    <a:pt x="24925" y="962"/>
                  </a:lnTo>
                  <a:cubicBezTo>
                    <a:pt x="24492" y="908"/>
                    <a:pt x="24084" y="855"/>
                    <a:pt x="23644" y="818"/>
                  </a:cubicBezTo>
                  <a:cubicBezTo>
                    <a:pt x="23519" y="805"/>
                    <a:pt x="23395" y="799"/>
                    <a:pt x="23274" y="799"/>
                  </a:cubicBezTo>
                  <a:cubicBezTo>
                    <a:pt x="22607" y="799"/>
                    <a:pt x="22012" y="994"/>
                    <a:pt x="21552" y="1383"/>
                  </a:cubicBezTo>
                  <a:cubicBezTo>
                    <a:pt x="21365" y="786"/>
                    <a:pt x="20845" y="272"/>
                    <a:pt x="20275" y="272"/>
                  </a:cubicBezTo>
                  <a:cubicBezTo>
                    <a:pt x="20206" y="272"/>
                    <a:pt x="20136" y="279"/>
                    <a:pt x="20066" y="295"/>
                  </a:cubicBezTo>
                  <a:cubicBezTo>
                    <a:pt x="19794" y="149"/>
                    <a:pt x="19480" y="44"/>
                    <a:pt x="19145" y="23"/>
                  </a:cubicBezTo>
                  <a:cubicBezTo>
                    <a:pt x="18981" y="8"/>
                    <a:pt x="18815" y="1"/>
                    <a:pt x="18646" y="1"/>
                  </a:cubicBezTo>
                  <a:close/>
                </a:path>
              </a:pathLst>
            </a:custGeom>
            <a:solidFill>
              <a:schemeClr val="accen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51"/>
            <p:cNvSpPr/>
            <p:nvPr/>
          </p:nvSpPr>
          <p:spPr>
            <a:xfrm>
              <a:off x="7460025" y="2769500"/>
              <a:ext cx="436800" cy="520250"/>
            </a:xfrm>
            <a:custGeom>
              <a:rect b="b" l="l" r="r" t="t"/>
              <a:pathLst>
                <a:path extrusionOk="0" h="20810" w="17472">
                  <a:moveTo>
                    <a:pt x="7524" y="0"/>
                  </a:moveTo>
                  <a:cubicBezTo>
                    <a:pt x="7106" y="0"/>
                    <a:pt x="6687" y="76"/>
                    <a:pt x="6235" y="263"/>
                  </a:cubicBezTo>
                  <a:cubicBezTo>
                    <a:pt x="5106" y="702"/>
                    <a:pt x="4373" y="1665"/>
                    <a:pt x="4687" y="2899"/>
                  </a:cubicBezTo>
                  <a:cubicBezTo>
                    <a:pt x="4830" y="3531"/>
                    <a:pt x="5490" y="3925"/>
                    <a:pt x="6104" y="3925"/>
                  </a:cubicBezTo>
                  <a:cubicBezTo>
                    <a:pt x="6120" y="3925"/>
                    <a:pt x="6136" y="3925"/>
                    <a:pt x="6152" y="3924"/>
                  </a:cubicBezTo>
                  <a:cubicBezTo>
                    <a:pt x="6654" y="4845"/>
                    <a:pt x="6717" y="5745"/>
                    <a:pt x="6507" y="6937"/>
                  </a:cubicBezTo>
                  <a:cubicBezTo>
                    <a:pt x="6298" y="8130"/>
                    <a:pt x="5252" y="9239"/>
                    <a:pt x="4101" y="9595"/>
                  </a:cubicBezTo>
                  <a:cubicBezTo>
                    <a:pt x="3139" y="9908"/>
                    <a:pt x="2093" y="9532"/>
                    <a:pt x="1151" y="10118"/>
                  </a:cubicBezTo>
                  <a:cubicBezTo>
                    <a:pt x="0" y="10808"/>
                    <a:pt x="84" y="12126"/>
                    <a:pt x="586" y="13193"/>
                  </a:cubicBezTo>
                  <a:cubicBezTo>
                    <a:pt x="670" y="15872"/>
                    <a:pt x="1737" y="19722"/>
                    <a:pt x="4478" y="20663"/>
                  </a:cubicBezTo>
                  <a:cubicBezTo>
                    <a:pt x="4770" y="20762"/>
                    <a:pt x="5068" y="20809"/>
                    <a:pt x="5359" y="20809"/>
                  </a:cubicBezTo>
                  <a:cubicBezTo>
                    <a:pt x="6612" y="20809"/>
                    <a:pt x="7742" y="19934"/>
                    <a:pt x="7742" y="18508"/>
                  </a:cubicBezTo>
                  <a:cubicBezTo>
                    <a:pt x="7742" y="18152"/>
                    <a:pt x="7742" y="17838"/>
                    <a:pt x="7721" y="17483"/>
                  </a:cubicBezTo>
                  <a:lnTo>
                    <a:pt x="7721" y="17483"/>
                  </a:lnTo>
                  <a:cubicBezTo>
                    <a:pt x="8034" y="17555"/>
                    <a:pt x="8356" y="17597"/>
                    <a:pt x="8675" y="17597"/>
                  </a:cubicBezTo>
                  <a:cubicBezTo>
                    <a:pt x="9187" y="17597"/>
                    <a:pt x="9689" y="17490"/>
                    <a:pt x="10127" y="17232"/>
                  </a:cubicBezTo>
                  <a:cubicBezTo>
                    <a:pt x="12157" y="15976"/>
                    <a:pt x="12157" y="13968"/>
                    <a:pt x="11592" y="11980"/>
                  </a:cubicBezTo>
                  <a:lnTo>
                    <a:pt x="11592" y="11980"/>
                  </a:lnTo>
                  <a:cubicBezTo>
                    <a:pt x="11676" y="12001"/>
                    <a:pt x="11780" y="12022"/>
                    <a:pt x="11843" y="12043"/>
                  </a:cubicBezTo>
                  <a:cubicBezTo>
                    <a:pt x="12253" y="12172"/>
                    <a:pt x="12663" y="12237"/>
                    <a:pt x="13063" y="12237"/>
                  </a:cubicBezTo>
                  <a:cubicBezTo>
                    <a:pt x="13826" y="12237"/>
                    <a:pt x="14552" y="12000"/>
                    <a:pt x="15170" y="11520"/>
                  </a:cubicBezTo>
                  <a:cubicBezTo>
                    <a:pt x="17032" y="10055"/>
                    <a:pt x="14124" y="6770"/>
                    <a:pt x="13098" y="5745"/>
                  </a:cubicBezTo>
                  <a:cubicBezTo>
                    <a:pt x="12973" y="5619"/>
                    <a:pt x="12847" y="5494"/>
                    <a:pt x="12722" y="5389"/>
                  </a:cubicBezTo>
                  <a:cubicBezTo>
                    <a:pt x="13203" y="5284"/>
                    <a:pt x="13684" y="5201"/>
                    <a:pt x="14207" y="5117"/>
                  </a:cubicBezTo>
                  <a:cubicBezTo>
                    <a:pt x="15400" y="4929"/>
                    <a:pt x="16593" y="4657"/>
                    <a:pt x="17053" y="3401"/>
                  </a:cubicBezTo>
                  <a:cubicBezTo>
                    <a:pt x="17471" y="2355"/>
                    <a:pt x="16655" y="1309"/>
                    <a:pt x="15672" y="1016"/>
                  </a:cubicBezTo>
                  <a:cubicBezTo>
                    <a:pt x="13496" y="367"/>
                    <a:pt x="11152" y="828"/>
                    <a:pt x="8976" y="242"/>
                  </a:cubicBezTo>
                  <a:cubicBezTo>
                    <a:pt x="8466" y="97"/>
                    <a:pt x="7996" y="0"/>
                    <a:pt x="75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51"/>
            <p:cNvSpPr/>
            <p:nvPr/>
          </p:nvSpPr>
          <p:spPr>
            <a:xfrm>
              <a:off x="6348975" y="4066875"/>
              <a:ext cx="127125" cy="218269"/>
            </a:xfrm>
            <a:custGeom>
              <a:rect b="b" l="l" r="r" t="t"/>
              <a:pathLst>
                <a:path extrusionOk="0" h="7533" w="5085">
                  <a:moveTo>
                    <a:pt x="2379" y="1"/>
                  </a:moveTo>
                  <a:cubicBezTo>
                    <a:pt x="2320" y="1"/>
                    <a:pt x="2259" y="4"/>
                    <a:pt x="2197" y="10"/>
                  </a:cubicBezTo>
                  <a:cubicBezTo>
                    <a:pt x="168" y="178"/>
                    <a:pt x="0" y="2123"/>
                    <a:pt x="314" y="3776"/>
                  </a:cubicBezTo>
                  <a:cubicBezTo>
                    <a:pt x="628" y="5367"/>
                    <a:pt x="1047" y="7375"/>
                    <a:pt x="3202" y="7522"/>
                  </a:cubicBezTo>
                  <a:cubicBezTo>
                    <a:pt x="3253" y="7529"/>
                    <a:pt x="3303" y="7533"/>
                    <a:pt x="3351" y="7533"/>
                  </a:cubicBezTo>
                  <a:cubicBezTo>
                    <a:pt x="3580" y="7533"/>
                    <a:pt x="3779" y="7454"/>
                    <a:pt x="3934" y="7333"/>
                  </a:cubicBezTo>
                  <a:cubicBezTo>
                    <a:pt x="4478" y="7166"/>
                    <a:pt x="4917" y="6664"/>
                    <a:pt x="4980" y="5911"/>
                  </a:cubicBezTo>
                  <a:cubicBezTo>
                    <a:pt x="5085" y="4844"/>
                    <a:pt x="4855" y="3672"/>
                    <a:pt x="4604" y="2626"/>
                  </a:cubicBezTo>
                  <a:cubicBezTo>
                    <a:pt x="4363" y="1524"/>
                    <a:pt x="3701" y="1"/>
                    <a:pt x="23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1"/>
            <p:cNvSpPr/>
            <p:nvPr/>
          </p:nvSpPr>
          <p:spPr>
            <a:xfrm>
              <a:off x="6741750" y="4185430"/>
              <a:ext cx="182131" cy="201850"/>
            </a:xfrm>
            <a:custGeom>
              <a:rect b="b" l="l" r="r" t="t"/>
              <a:pathLst>
                <a:path extrusionOk="0" h="8074" w="6801">
                  <a:moveTo>
                    <a:pt x="4239" y="1"/>
                  </a:moveTo>
                  <a:cubicBezTo>
                    <a:pt x="3725" y="1"/>
                    <a:pt x="3195" y="168"/>
                    <a:pt x="2699" y="400"/>
                  </a:cubicBezTo>
                  <a:cubicBezTo>
                    <a:pt x="1632" y="902"/>
                    <a:pt x="1193" y="1655"/>
                    <a:pt x="795" y="2743"/>
                  </a:cubicBezTo>
                  <a:cubicBezTo>
                    <a:pt x="419" y="3706"/>
                    <a:pt x="0" y="5066"/>
                    <a:pt x="377" y="6049"/>
                  </a:cubicBezTo>
                  <a:cubicBezTo>
                    <a:pt x="189" y="6865"/>
                    <a:pt x="502" y="7723"/>
                    <a:pt x="1423" y="7974"/>
                  </a:cubicBezTo>
                  <a:cubicBezTo>
                    <a:pt x="1701" y="8042"/>
                    <a:pt x="1970" y="8074"/>
                    <a:pt x="2230" y="8074"/>
                  </a:cubicBezTo>
                  <a:cubicBezTo>
                    <a:pt x="3968" y="8074"/>
                    <a:pt x="5290" y="6649"/>
                    <a:pt x="5963" y="5066"/>
                  </a:cubicBezTo>
                  <a:cubicBezTo>
                    <a:pt x="6570" y="3726"/>
                    <a:pt x="6800" y="1550"/>
                    <a:pt x="5545" y="483"/>
                  </a:cubicBezTo>
                  <a:cubicBezTo>
                    <a:pt x="5149" y="136"/>
                    <a:pt x="4701" y="1"/>
                    <a:pt x="42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51"/>
            <p:cNvSpPr/>
            <p:nvPr/>
          </p:nvSpPr>
          <p:spPr>
            <a:xfrm>
              <a:off x="6164325" y="3984125"/>
              <a:ext cx="479893" cy="188329"/>
            </a:xfrm>
            <a:custGeom>
              <a:rect b="b" l="l" r="r" t="t"/>
              <a:pathLst>
                <a:path extrusionOk="0" h="6554" w="17236">
                  <a:moveTo>
                    <a:pt x="4234" y="0"/>
                  </a:moveTo>
                  <a:cubicBezTo>
                    <a:pt x="3456" y="0"/>
                    <a:pt x="2688" y="51"/>
                    <a:pt x="1946" y="162"/>
                  </a:cubicBezTo>
                  <a:cubicBezTo>
                    <a:pt x="1814" y="115"/>
                    <a:pt x="1672" y="91"/>
                    <a:pt x="1529" y="91"/>
                  </a:cubicBezTo>
                  <a:cubicBezTo>
                    <a:pt x="1041" y="91"/>
                    <a:pt x="548" y="370"/>
                    <a:pt x="419" y="936"/>
                  </a:cubicBezTo>
                  <a:cubicBezTo>
                    <a:pt x="377" y="1020"/>
                    <a:pt x="356" y="1104"/>
                    <a:pt x="356" y="1166"/>
                  </a:cubicBezTo>
                  <a:cubicBezTo>
                    <a:pt x="251" y="1543"/>
                    <a:pt x="356" y="1941"/>
                    <a:pt x="565" y="2254"/>
                  </a:cubicBezTo>
                  <a:cubicBezTo>
                    <a:pt x="440" y="2945"/>
                    <a:pt x="272" y="3677"/>
                    <a:pt x="147" y="4389"/>
                  </a:cubicBezTo>
                  <a:cubicBezTo>
                    <a:pt x="0" y="5351"/>
                    <a:pt x="544" y="6230"/>
                    <a:pt x="1570" y="6251"/>
                  </a:cubicBezTo>
                  <a:cubicBezTo>
                    <a:pt x="2022" y="6259"/>
                    <a:pt x="2466" y="6281"/>
                    <a:pt x="2905" y="6281"/>
                  </a:cubicBezTo>
                  <a:cubicBezTo>
                    <a:pt x="3642" y="6281"/>
                    <a:pt x="4363" y="6218"/>
                    <a:pt x="5085" y="5916"/>
                  </a:cubicBezTo>
                  <a:cubicBezTo>
                    <a:pt x="5566" y="5707"/>
                    <a:pt x="6005" y="5393"/>
                    <a:pt x="6215" y="4891"/>
                  </a:cubicBezTo>
                  <a:cubicBezTo>
                    <a:pt x="6298" y="4703"/>
                    <a:pt x="6382" y="4472"/>
                    <a:pt x="6487" y="4263"/>
                  </a:cubicBezTo>
                  <a:lnTo>
                    <a:pt x="6487" y="4263"/>
                  </a:lnTo>
                  <a:cubicBezTo>
                    <a:pt x="6485" y="4265"/>
                    <a:pt x="6484" y="4265"/>
                    <a:pt x="6484" y="4265"/>
                  </a:cubicBezTo>
                  <a:cubicBezTo>
                    <a:pt x="6471" y="4265"/>
                    <a:pt x="6801" y="3758"/>
                    <a:pt x="6821" y="3677"/>
                  </a:cubicBezTo>
                  <a:cubicBezTo>
                    <a:pt x="6863" y="3531"/>
                    <a:pt x="6926" y="3405"/>
                    <a:pt x="6947" y="3259"/>
                  </a:cubicBezTo>
                  <a:cubicBezTo>
                    <a:pt x="7575" y="3363"/>
                    <a:pt x="8202" y="3510"/>
                    <a:pt x="8830" y="3635"/>
                  </a:cubicBezTo>
                  <a:cubicBezTo>
                    <a:pt x="10065" y="3886"/>
                    <a:pt x="11257" y="4305"/>
                    <a:pt x="12450" y="4703"/>
                  </a:cubicBezTo>
                  <a:cubicBezTo>
                    <a:pt x="12994" y="4891"/>
                    <a:pt x="13810" y="5226"/>
                    <a:pt x="14061" y="5770"/>
                  </a:cubicBezTo>
                  <a:cubicBezTo>
                    <a:pt x="14325" y="6323"/>
                    <a:pt x="14763" y="6553"/>
                    <a:pt x="15214" y="6553"/>
                  </a:cubicBezTo>
                  <a:cubicBezTo>
                    <a:pt x="16194" y="6553"/>
                    <a:pt x="17235" y="5467"/>
                    <a:pt x="16676" y="4263"/>
                  </a:cubicBezTo>
                  <a:cubicBezTo>
                    <a:pt x="15651" y="2171"/>
                    <a:pt x="12513" y="1522"/>
                    <a:pt x="10525" y="936"/>
                  </a:cubicBezTo>
                  <a:cubicBezTo>
                    <a:pt x="8591" y="384"/>
                    <a:pt x="6375" y="0"/>
                    <a:pt x="42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51"/>
            <p:cNvSpPr/>
            <p:nvPr/>
          </p:nvSpPr>
          <p:spPr>
            <a:xfrm>
              <a:off x="6611050" y="3985425"/>
              <a:ext cx="765825" cy="407275"/>
            </a:xfrm>
            <a:custGeom>
              <a:rect b="b" l="l" r="r" t="t"/>
              <a:pathLst>
                <a:path extrusionOk="0" h="16291" w="30633">
                  <a:moveTo>
                    <a:pt x="29640" y="0"/>
                  </a:moveTo>
                  <a:cubicBezTo>
                    <a:pt x="29374" y="0"/>
                    <a:pt x="29110" y="101"/>
                    <a:pt x="28937" y="315"/>
                  </a:cubicBezTo>
                  <a:cubicBezTo>
                    <a:pt x="28833" y="378"/>
                    <a:pt x="28749" y="461"/>
                    <a:pt x="28686" y="503"/>
                  </a:cubicBezTo>
                  <a:cubicBezTo>
                    <a:pt x="28519" y="671"/>
                    <a:pt x="28414" y="817"/>
                    <a:pt x="28331" y="1026"/>
                  </a:cubicBezTo>
                  <a:cubicBezTo>
                    <a:pt x="28356" y="957"/>
                    <a:pt x="28362" y="931"/>
                    <a:pt x="28358" y="931"/>
                  </a:cubicBezTo>
                  <a:lnTo>
                    <a:pt x="28358" y="931"/>
                  </a:lnTo>
                  <a:cubicBezTo>
                    <a:pt x="28348" y="931"/>
                    <a:pt x="28283" y="1066"/>
                    <a:pt x="28268" y="1110"/>
                  </a:cubicBezTo>
                  <a:cubicBezTo>
                    <a:pt x="28205" y="1194"/>
                    <a:pt x="28184" y="1256"/>
                    <a:pt x="28121" y="1361"/>
                  </a:cubicBezTo>
                  <a:cubicBezTo>
                    <a:pt x="28101" y="1445"/>
                    <a:pt x="27975" y="1675"/>
                    <a:pt x="27975" y="1738"/>
                  </a:cubicBezTo>
                  <a:cubicBezTo>
                    <a:pt x="27954" y="1759"/>
                    <a:pt x="27954" y="1780"/>
                    <a:pt x="27912" y="1842"/>
                  </a:cubicBezTo>
                  <a:cubicBezTo>
                    <a:pt x="26929" y="2303"/>
                    <a:pt x="26196" y="3474"/>
                    <a:pt x="25548" y="4269"/>
                  </a:cubicBezTo>
                  <a:cubicBezTo>
                    <a:pt x="24355" y="5713"/>
                    <a:pt x="23372" y="7282"/>
                    <a:pt x="22158" y="8684"/>
                  </a:cubicBezTo>
                  <a:cubicBezTo>
                    <a:pt x="21070" y="9961"/>
                    <a:pt x="19898" y="11091"/>
                    <a:pt x="18706" y="12283"/>
                  </a:cubicBezTo>
                  <a:cubicBezTo>
                    <a:pt x="18476" y="12513"/>
                    <a:pt x="18225" y="12764"/>
                    <a:pt x="17994" y="13036"/>
                  </a:cubicBezTo>
                  <a:cubicBezTo>
                    <a:pt x="17890" y="12890"/>
                    <a:pt x="17764" y="12764"/>
                    <a:pt x="17618" y="12702"/>
                  </a:cubicBezTo>
                  <a:cubicBezTo>
                    <a:pt x="18329" y="12492"/>
                    <a:pt x="18727" y="11551"/>
                    <a:pt x="18518" y="10860"/>
                  </a:cubicBezTo>
                  <a:cubicBezTo>
                    <a:pt x="18204" y="9793"/>
                    <a:pt x="17199" y="8454"/>
                    <a:pt x="16383" y="7701"/>
                  </a:cubicBezTo>
                  <a:cubicBezTo>
                    <a:pt x="15274" y="6676"/>
                    <a:pt x="13663" y="6320"/>
                    <a:pt x="12220" y="6027"/>
                  </a:cubicBezTo>
                  <a:cubicBezTo>
                    <a:pt x="11124" y="5813"/>
                    <a:pt x="9978" y="5745"/>
                    <a:pt x="8834" y="5745"/>
                  </a:cubicBezTo>
                  <a:cubicBezTo>
                    <a:pt x="8187" y="5745"/>
                    <a:pt x="7540" y="5767"/>
                    <a:pt x="6905" y="5797"/>
                  </a:cubicBezTo>
                  <a:cubicBezTo>
                    <a:pt x="6068" y="5818"/>
                    <a:pt x="5252" y="5902"/>
                    <a:pt x="4436" y="6027"/>
                  </a:cubicBezTo>
                  <a:cubicBezTo>
                    <a:pt x="3808" y="6090"/>
                    <a:pt x="3515" y="6550"/>
                    <a:pt x="3118" y="6885"/>
                  </a:cubicBezTo>
                  <a:lnTo>
                    <a:pt x="2992" y="7010"/>
                  </a:lnTo>
                  <a:lnTo>
                    <a:pt x="2971" y="7010"/>
                  </a:lnTo>
                  <a:cubicBezTo>
                    <a:pt x="2684" y="6795"/>
                    <a:pt x="2305" y="6642"/>
                    <a:pt x="1926" y="6642"/>
                  </a:cubicBezTo>
                  <a:cubicBezTo>
                    <a:pt x="1863" y="6642"/>
                    <a:pt x="1800" y="6646"/>
                    <a:pt x="1737" y="6655"/>
                  </a:cubicBezTo>
                  <a:cubicBezTo>
                    <a:pt x="377" y="6759"/>
                    <a:pt x="0" y="8329"/>
                    <a:pt x="921" y="9061"/>
                  </a:cubicBezTo>
                  <a:cubicBezTo>
                    <a:pt x="921" y="9103"/>
                    <a:pt x="942" y="9145"/>
                    <a:pt x="942" y="9187"/>
                  </a:cubicBezTo>
                  <a:cubicBezTo>
                    <a:pt x="1025" y="9521"/>
                    <a:pt x="1214" y="9877"/>
                    <a:pt x="1465" y="10107"/>
                  </a:cubicBezTo>
                  <a:cubicBezTo>
                    <a:pt x="1792" y="10424"/>
                    <a:pt x="2198" y="10558"/>
                    <a:pt x="2614" y="10558"/>
                  </a:cubicBezTo>
                  <a:cubicBezTo>
                    <a:pt x="3076" y="10558"/>
                    <a:pt x="3548" y="10392"/>
                    <a:pt x="3934" y="10128"/>
                  </a:cubicBezTo>
                  <a:cubicBezTo>
                    <a:pt x="4080" y="10023"/>
                    <a:pt x="4227" y="9898"/>
                    <a:pt x="4373" y="9793"/>
                  </a:cubicBezTo>
                  <a:cubicBezTo>
                    <a:pt x="4478" y="9712"/>
                    <a:pt x="4536" y="9685"/>
                    <a:pt x="4556" y="9685"/>
                  </a:cubicBezTo>
                  <a:cubicBezTo>
                    <a:pt x="4588" y="9685"/>
                    <a:pt x="4522" y="9755"/>
                    <a:pt x="4394" y="9793"/>
                  </a:cubicBezTo>
                  <a:cubicBezTo>
                    <a:pt x="4373" y="9793"/>
                    <a:pt x="4959" y="9835"/>
                    <a:pt x="5126" y="9877"/>
                  </a:cubicBezTo>
                  <a:cubicBezTo>
                    <a:pt x="5221" y="9887"/>
                    <a:pt x="5314" y="9892"/>
                    <a:pt x="5404" y="9892"/>
                  </a:cubicBezTo>
                  <a:cubicBezTo>
                    <a:pt x="6270" y="9892"/>
                    <a:pt x="6925" y="9446"/>
                    <a:pt x="7323" y="8726"/>
                  </a:cubicBezTo>
                  <a:cubicBezTo>
                    <a:pt x="8265" y="8747"/>
                    <a:pt x="9248" y="8747"/>
                    <a:pt x="10190" y="8768"/>
                  </a:cubicBezTo>
                  <a:cubicBezTo>
                    <a:pt x="10734" y="8789"/>
                    <a:pt x="11278" y="8873"/>
                    <a:pt x="11801" y="8998"/>
                  </a:cubicBezTo>
                  <a:cubicBezTo>
                    <a:pt x="11759" y="9166"/>
                    <a:pt x="11759" y="9312"/>
                    <a:pt x="11780" y="9500"/>
                  </a:cubicBezTo>
                  <a:cubicBezTo>
                    <a:pt x="11885" y="10400"/>
                    <a:pt x="12240" y="10819"/>
                    <a:pt x="12701" y="11551"/>
                  </a:cubicBezTo>
                  <a:cubicBezTo>
                    <a:pt x="12743" y="11656"/>
                    <a:pt x="12826" y="11718"/>
                    <a:pt x="12931" y="11823"/>
                  </a:cubicBezTo>
                  <a:cubicBezTo>
                    <a:pt x="12178" y="12597"/>
                    <a:pt x="12345" y="14208"/>
                    <a:pt x="13600" y="14585"/>
                  </a:cubicBezTo>
                  <a:cubicBezTo>
                    <a:pt x="14542" y="14857"/>
                    <a:pt x="15421" y="15359"/>
                    <a:pt x="16383" y="15568"/>
                  </a:cubicBezTo>
                  <a:cubicBezTo>
                    <a:pt x="16510" y="15603"/>
                    <a:pt x="16637" y="15618"/>
                    <a:pt x="16760" y="15618"/>
                  </a:cubicBezTo>
                  <a:cubicBezTo>
                    <a:pt x="16861" y="15618"/>
                    <a:pt x="16959" y="15608"/>
                    <a:pt x="17053" y="15589"/>
                  </a:cubicBezTo>
                  <a:cubicBezTo>
                    <a:pt x="17053" y="15652"/>
                    <a:pt x="17095" y="15694"/>
                    <a:pt x="17095" y="15757"/>
                  </a:cubicBezTo>
                  <a:cubicBezTo>
                    <a:pt x="17185" y="16089"/>
                    <a:pt x="17494" y="16290"/>
                    <a:pt x="17816" y="16290"/>
                  </a:cubicBezTo>
                  <a:cubicBezTo>
                    <a:pt x="17940" y="16290"/>
                    <a:pt x="18066" y="16260"/>
                    <a:pt x="18183" y="16196"/>
                  </a:cubicBezTo>
                  <a:cubicBezTo>
                    <a:pt x="19208" y="15631"/>
                    <a:pt x="20024" y="14689"/>
                    <a:pt x="20945" y="13915"/>
                  </a:cubicBezTo>
                  <a:cubicBezTo>
                    <a:pt x="22242" y="12911"/>
                    <a:pt x="23414" y="11614"/>
                    <a:pt x="24460" y="10358"/>
                  </a:cubicBezTo>
                  <a:cubicBezTo>
                    <a:pt x="25548" y="9082"/>
                    <a:pt x="26448" y="7701"/>
                    <a:pt x="27410" y="6341"/>
                  </a:cubicBezTo>
                  <a:cubicBezTo>
                    <a:pt x="27996" y="5546"/>
                    <a:pt x="29021" y="4541"/>
                    <a:pt x="29461" y="3516"/>
                  </a:cubicBezTo>
                  <a:cubicBezTo>
                    <a:pt x="29900" y="3244"/>
                    <a:pt x="30193" y="2784"/>
                    <a:pt x="30318" y="2261"/>
                  </a:cubicBezTo>
                  <a:cubicBezTo>
                    <a:pt x="30381" y="2031"/>
                    <a:pt x="30444" y="1780"/>
                    <a:pt x="30486" y="1549"/>
                  </a:cubicBezTo>
                  <a:cubicBezTo>
                    <a:pt x="30507" y="1508"/>
                    <a:pt x="30528" y="1445"/>
                    <a:pt x="30528" y="1403"/>
                  </a:cubicBezTo>
                  <a:cubicBezTo>
                    <a:pt x="30632" y="1110"/>
                    <a:pt x="30611" y="880"/>
                    <a:pt x="30570" y="671"/>
                  </a:cubicBezTo>
                  <a:cubicBezTo>
                    <a:pt x="30468" y="239"/>
                    <a:pt x="30051" y="0"/>
                    <a:pt x="296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51"/>
            <p:cNvSpPr/>
            <p:nvPr/>
          </p:nvSpPr>
          <p:spPr>
            <a:xfrm>
              <a:off x="6155950" y="3714500"/>
              <a:ext cx="704618" cy="397832"/>
            </a:xfrm>
            <a:custGeom>
              <a:rect b="b" l="l" r="r" t="t"/>
              <a:pathLst>
                <a:path extrusionOk="0" h="14207" w="25716">
                  <a:moveTo>
                    <a:pt x="13717" y="1"/>
                  </a:moveTo>
                  <a:cubicBezTo>
                    <a:pt x="11882" y="1"/>
                    <a:pt x="10025" y="231"/>
                    <a:pt x="8265" y="585"/>
                  </a:cubicBezTo>
                  <a:cubicBezTo>
                    <a:pt x="7700" y="690"/>
                    <a:pt x="7177" y="1381"/>
                    <a:pt x="7219" y="1987"/>
                  </a:cubicBezTo>
                  <a:cubicBezTo>
                    <a:pt x="7219" y="2050"/>
                    <a:pt x="7261" y="2134"/>
                    <a:pt x="7261" y="2238"/>
                  </a:cubicBezTo>
                  <a:cubicBezTo>
                    <a:pt x="7261" y="2259"/>
                    <a:pt x="7261" y="2301"/>
                    <a:pt x="7282" y="2322"/>
                  </a:cubicBezTo>
                  <a:cubicBezTo>
                    <a:pt x="6152" y="3117"/>
                    <a:pt x="5169" y="3850"/>
                    <a:pt x="4227" y="4959"/>
                  </a:cubicBezTo>
                  <a:cubicBezTo>
                    <a:pt x="3139" y="6193"/>
                    <a:pt x="1" y="8264"/>
                    <a:pt x="2135" y="10064"/>
                  </a:cubicBezTo>
                  <a:cubicBezTo>
                    <a:pt x="2699" y="10549"/>
                    <a:pt x="3320" y="10688"/>
                    <a:pt x="3964" y="10688"/>
                  </a:cubicBezTo>
                  <a:cubicBezTo>
                    <a:pt x="4680" y="10688"/>
                    <a:pt x="5425" y="10517"/>
                    <a:pt x="6152" y="10461"/>
                  </a:cubicBezTo>
                  <a:cubicBezTo>
                    <a:pt x="6647" y="10430"/>
                    <a:pt x="7116" y="10412"/>
                    <a:pt x="7572" y="10412"/>
                  </a:cubicBezTo>
                  <a:cubicBezTo>
                    <a:pt x="8640" y="10412"/>
                    <a:pt x="9641" y="10511"/>
                    <a:pt x="10755" y="10775"/>
                  </a:cubicBezTo>
                  <a:cubicBezTo>
                    <a:pt x="11948" y="11047"/>
                    <a:pt x="13538" y="10985"/>
                    <a:pt x="14417" y="11863"/>
                  </a:cubicBezTo>
                  <a:cubicBezTo>
                    <a:pt x="14940" y="12386"/>
                    <a:pt x="14982" y="12365"/>
                    <a:pt x="15296" y="12972"/>
                  </a:cubicBezTo>
                  <a:cubicBezTo>
                    <a:pt x="15610" y="13558"/>
                    <a:pt x="16070" y="13956"/>
                    <a:pt x="16739" y="14144"/>
                  </a:cubicBezTo>
                  <a:cubicBezTo>
                    <a:pt x="16896" y="14186"/>
                    <a:pt x="17049" y="14206"/>
                    <a:pt x="17198" y="14206"/>
                  </a:cubicBezTo>
                  <a:cubicBezTo>
                    <a:pt x="17789" y="14206"/>
                    <a:pt x="18309" y="13892"/>
                    <a:pt x="18644" y="13391"/>
                  </a:cubicBezTo>
                  <a:cubicBezTo>
                    <a:pt x="19355" y="12282"/>
                    <a:pt x="20108" y="11529"/>
                    <a:pt x="21071" y="10713"/>
                  </a:cubicBezTo>
                  <a:cubicBezTo>
                    <a:pt x="21929" y="9980"/>
                    <a:pt x="22682" y="9164"/>
                    <a:pt x="23791" y="8788"/>
                  </a:cubicBezTo>
                  <a:cubicBezTo>
                    <a:pt x="24837" y="8390"/>
                    <a:pt x="25716" y="7637"/>
                    <a:pt x="25716" y="6423"/>
                  </a:cubicBezTo>
                  <a:cubicBezTo>
                    <a:pt x="25716" y="5147"/>
                    <a:pt x="24628" y="4226"/>
                    <a:pt x="23728" y="3473"/>
                  </a:cubicBezTo>
                  <a:cubicBezTo>
                    <a:pt x="21636" y="1694"/>
                    <a:pt x="19020" y="544"/>
                    <a:pt x="16300" y="167"/>
                  </a:cubicBezTo>
                  <a:cubicBezTo>
                    <a:pt x="15452" y="53"/>
                    <a:pt x="14587" y="1"/>
                    <a:pt x="137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51"/>
            <p:cNvSpPr/>
            <p:nvPr/>
          </p:nvSpPr>
          <p:spPr>
            <a:xfrm>
              <a:off x="6622550" y="3830025"/>
              <a:ext cx="765813" cy="465926"/>
            </a:xfrm>
            <a:custGeom>
              <a:rect b="b" l="l" r="r" t="t"/>
              <a:pathLst>
                <a:path extrusionOk="0" h="15887" w="29210">
                  <a:moveTo>
                    <a:pt x="18738" y="0"/>
                  </a:moveTo>
                  <a:cubicBezTo>
                    <a:pt x="17431" y="0"/>
                    <a:pt x="16127" y="123"/>
                    <a:pt x="14835" y="233"/>
                  </a:cubicBezTo>
                  <a:cubicBezTo>
                    <a:pt x="13998" y="317"/>
                    <a:pt x="13203" y="338"/>
                    <a:pt x="12387" y="547"/>
                  </a:cubicBezTo>
                  <a:cubicBezTo>
                    <a:pt x="11634" y="735"/>
                    <a:pt x="10902" y="1070"/>
                    <a:pt x="10127" y="1154"/>
                  </a:cubicBezTo>
                  <a:cubicBezTo>
                    <a:pt x="9458" y="1195"/>
                    <a:pt x="9019" y="1593"/>
                    <a:pt x="8830" y="2095"/>
                  </a:cubicBezTo>
                  <a:cubicBezTo>
                    <a:pt x="8495" y="2221"/>
                    <a:pt x="8161" y="2409"/>
                    <a:pt x="7889" y="2597"/>
                  </a:cubicBezTo>
                  <a:cubicBezTo>
                    <a:pt x="7261" y="2953"/>
                    <a:pt x="6675" y="3455"/>
                    <a:pt x="6173" y="4020"/>
                  </a:cubicBezTo>
                  <a:cubicBezTo>
                    <a:pt x="5378" y="4962"/>
                    <a:pt x="4373" y="5673"/>
                    <a:pt x="3453" y="6489"/>
                  </a:cubicBezTo>
                  <a:cubicBezTo>
                    <a:pt x="2616" y="7200"/>
                    <a:pt x="2072" y="8163"/>
                    <a:pt x="1256" y="8895"/>
                  </a:cubicBezTo>
                  <a:cubicBezTo>
                    <a:pt x="398" y="9669"/>
                    <a:pt x="0" y="10485"/>
                    <a:pt x="231" y="11636"/>
                  </a:cubicBezTo>
                  <a:cubicBezTo>
                    <a:pt x="369" y="12331"/>
                    <a:pt x="1142" y="12881"/>
                    <a:pt x="1867" y="12881"/>
                  </a:cubicBezTo>
                  <a:cubicBezTo>
                    <a:pt x="2016" y="12881"/>
                    <a:pt x="2163" y="12858"/>
                    <a:pt x="2302" y="12808"/>
                  </a:cubicBezTo>
                  <a:cubicBezTo>
                    <a:pt x="3242" y="12455"/>
                    <a:pt x="4216" y="12349"/>
                    <a:pt x="5204" y="12349"/>
                  </a:cubicBezTo>
                  <a:cubicBezTo>
                    <a:pt x="6677" y="12349"/>
                    <a:pt x="8180" y="12586"/>
                    <a:pt x="9646" y="12599"/>
                  </a:cubicBezTo>
                  <a:cubicBezTo>
                    <a:pt x="11718" y="12641"/>
                    <a:pt x="14563" y="13185"/>
                    <a:pt x="15777" y="15047"/>
                  </a:cubicBezTo>
                  <a:cubicBezTo>
                    <a:pt x="16078" y="15521"/>
                    <a:pt x="16676" y="15886"/>
                    <a:pt x="17264" y="15886"/>
                  </a:cubicBezTo>
                  <a:cubicBezTo>
                    <a:pt x="17533" y="15886"/>
                    <a:pt x="17800" y="15810"/>
                    <a:pt x="18037" y="15633"/>
                  </a:cubicBezTo>
                  <a:cubicBezTo>
                    <a:pt x="18622" y="15214"/>
                    <a:pt x="18978" y="14754"/>
                    <a:pt x="19355" y="14147"/>
                  </a:cubicBezTo>
                  <a:cubicBezTo>
                    <a:pt x="19585" y="13791"/>
                    <a:pt x="20192" y="13226"/>
                    <a:pt x="20610" y="12871"/>
                  </a:cubicBezTo>
                  <a:cubicBezTo>
                    <a:pt x="21154" y="12390"/>
                    <a:pt x="21573" y="11929"/>
                    <a:pt x="21991" y="11301"/>
                  </a:cubicBezTo>
                  <a:cubicBezTo>
                    <a:pt x="22389" y="10716"/>
                    <a:pt x="23247" y="10234"/>
                    <a:pt x="23791" y="9774"/>
                  </a:cubicBezTo>
                  <a:cubicBezTo>
                    <a:pt x="25088" y="8707"/>
                    <a:pt x="26197" y="7431"/>
                    <a:pt x="27620" y="6531"/>
                  </a:cubicBezTo>
                  <a:cubicBezTo>
                    <a:pt x="28247" y="6154"/>
                    <a:pt x="28812" y="6008"/>
                    <a:pt x="29084" y="5213"/>
                  </a:cubicBezTo>
                  <a:cubicBezTo>
                    <a:pt x="29210" y="4480"/>
                    <a:pt x="28980" y="3685"/>
                    <a:pt x="28394" y="3162"/>
                  </a:cubicBezTo>
                  <a:cubicBezTo>
                    <a:pt x="26092" y="1028"/>
                    <a:pt x="23100" y="296"/>
                    <a:pt x="20024" y="45"/>
                  </a:cubicBezTo>
                  <a:cubicBezTo>
                    <a:pt x="19595" y="14"/>
                    <a:pt x="19167" y="0"/>
                    <a:pt x="187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1"/>
            <p:cNvSpPr/>
            <p:nvPr/>
          </p:nvSpPr>
          <p:spPr>
            <a:xfrm>
              <a:off x="6116800" y="4143325"/>
              <a:ext cx="244745" cy="61775"/>
            </a:xfrm>
            <a:custGeom>
              <a:rect b="b" l="l" r="r" t="t"/>
              <a:pathLst>
                <a:path extrusionOk="0" h="2471" w="9207">
                  <a:moveTo>
                    <a:pt x="784" y="0"/>
                  </a:moveTo>
                  <a:cubicBezTo>
                    <a:pt x="512" y="0"/>
                    <a:pt x="255" y="144"/>
                    <a:pt x="209" y="464"/>
                  </a:cubicBezTo>
                  <a:cubicBezTo>
                    <a:pt x="0" y="1866"/>
                    <a:pt x="1109" y="2306"/>
                    <a:pt x="2302" y="2431"/>
                  </a:cubicBezTo>
                  <a:cubicBezTo>
                    <a:pt x="2736" y="2459"/>
                    <a:pt x="3184" y="2471"/>
                    <a:pt x="3632" y="2471"/>
                  </a:cubicBezTo>
                  <a:cubicBezTo>
                    <a:pt x="4177" y="2471"/>
                    <a:pt x="4724" y="2454"/>
                    <a:pt x="5252" y="2431"/>
                  </a:cubicBezTo>
                  <a:cubicBezTo>
                    <a:pt x="6403" y="2347"/>
                    <a:pt x="7847" y="2452"/>
                    <a:pt x="8872" y="1824"/>
                  </a:cubicBezTo>
                  <a:cubicBezTo>
                    <a:pt x="9207" y="1615"/>
                    <a:pt x="9207" y="1155"/>
                    <a:pt x="8893" y="966"/>
                  </a:cubicBezTo>
                  <a:cubicBezTo>
                    <a:pt x="8348" y="654"/>
                    <a:pt x="7696" y="559"/>
                    <a:pt x="7016" y="559"/>
                  </a:cubicBezTo>
                  <a:cubicBezTo>
                    <a:pt x="6103" y="559"/>
                    <a:pt x="5138" y="730"/>
                    <a:pt x="4310" y="778"/>
                  </a:cubicBezTo>
                  <a:cubicBezTo>
                    <a:pt x="4149" y="791"/>
                    <a:pt x="3173" y="929"/>
                    <a:pt x="2413" y="929"/>
                  </a:cubicBezTo>
                  <a:cubicBezTo>
                    <a:pt x="1895" y="929"/>
                    <a:pt x="1477" y="865"/>
                    <a:pt x="1486" y="653"/>
                  </a:cubicBezTo>
                  <a:cubicBezTo>
                    <a:pt x="1509" y="240"/>
                    <a:pt x="1135" y="0"/>
                    <a:pt x="7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1"/>
            <p:cNvSpPr/>
            <p:nvPr/>
          </p:nvSpPr>
          <p:spPr>
            <a:xfrm>
              <a:off x="6463000" y="4165400"/>
              <a:ext cx="165845" cy="58650"/>
            </a:xfrm>
            <a:custGeom>
              <a:rect b="b" l="l" r="r" t="t"/>
              <a:pathLst>
                <a:path extrusionOk="0" h="2346" w="7729">
                  <a:moveTo>
                    <a:pt x="3258" y="1"/>
                  </a:moveTo>
                  <a:cubicBezTo>
                    <a:pt x="2015" y="1"/>
                    <a:pt x="866" y="123"/>
                    <a:pt x="524" y="193"/>
                  </a:cubicBezTo>
                  <a:cubicBezTo>
                    <a:pt x="1" y="298"/>
                    <a:pt x="43" y="1072"/>
                    <a:pt x="524" y="1218"/>
                  </a:cubicBezTo>
                  <a:cubicBezTo>
                    <a:pt x="2302" y="1658"/>
                    <a:pt x="4060" y="2076"/>
                    <a:pt x="5859" y="2327"/>
                  </a:cubicBezTo>
                  <a:cubicBezTo>
                    <a:pt x="5939" y="2339"/>
                    <a:pt x="6020" y="2346"/>
                    <a:pt x="6100" y="2346"/>
                  </a:cubicBezTo>
                  <a:cubicBezTo>
                    <a:pt x="6437" y="2346"/>
                    <a:pt x="6757" y="2226"/>
                    <a:pt x="6926" y="1888"/>
                  </a:cubicBezTo>
                  <a:cubicBezTo>
                    <a:pt x="7728" y="350"/>
                    <a:pt x="5358" y="1"/>
                    <a:pt x="32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1"/>
            <p:cNvSpPr/>
            <p:nvPr/>
          </p:nvSpPr>
          <p:spPr>
            <a:xfrm rot="862269">
              <a:off x="6646489" y="4221149"/>
              <a:ext cx="105149" cy="31603"/>
            </a:xfrm>
            <a:custGeom>
              <a:rect b="b" l="l" r="r" t="t"/>
              <a:pathLst>
                <a:path extrusionOk="0" h="2218" w="4206">
                  <a:moveTo>
                    <a:pt x="1192" y="1"/>
                  </a:moveTo>
                  <a:cubicBezTo>
                    <a:pt x="826" y="1"/>
                    <a:pt x="443" y="212"/>
                    <a:pt x="272" y="511"/>
                  </a:cubicBezTo>
                  <a:cubicBezTo>
                    <a:pt x="0" y="971"/>
                    <a:pt x="105" y="1703"/>
                    <a:pt x="628" y="1934"/>
                  </a:cubicBezTo>
                  <a:cubicBezTo>
                    <a:pt x="1164" y="2161"/>
                    <a:pt x="1734" y="2217"/>
                    <a:pt x="2305" y="2217"/>
                  </a:cubicBezTo>
                  <a:cubicBezTo>
                    <a:pt x="2626" y="2217"/>
                    <a:pt x="2948" y="2200"/>
                    <a:pt x="3264" y="2185"/>
                  </a:cubicBezTo>
                  <a:cubicBezTo>
                    <a:pt x="3955" y="2164"/>
                    <a:pt x="4206" y="1410"/>
                    <a:pt x="3787" y="929"/>
                  </a:cubicBezTo>
                  <a:cubicBezTo>
                    <a:pt x="3473" y="574"/>
                    <a:pt x="3034" y="469"/>
                    <a:pt x="2574" y="406"/>
                  </a:cubicBezTo>
                  <a:cubicBezTo>
                    <a:pt x="2197" y="364"/>
                    <a:pt x="1988" y="385"/>
                    <a:pt x="1674" y="155"/>
                  </a:cubicBezTo>
                  <a:cubicBezTo>
                    <a:pt x="1533" y="48"/>
                    <a:pt x="1364" y="1"/>
                    <a:pt x="11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1"/>
            <p:cNvSpPr/>
            <p:nvPr/>
          </p:nvSpPr>
          <p:spPr>
            <a:xfrm>
              <a:off x="6885675" y="4320675"/>
              <a:ext cx="198150" cy="109975"/>
            </a:xfrm>
            <a:custGeom>
              <a:rect b="b" l="l" r="r" t="t"/>
              <a:pathLst>
                <a:path extrusionOk="0" h="4399" w="7926">
                  <a:moveTo>
                    <a:pt x="1011" y="0"/>
                  </a:moveTo>
                  <a:cubicBezTo>
                    <a:pt x="1" y="0"/>
                    <a:pt x="26" y="1616"/>
                    <a:pt x="1088" y="1677"/>
                  </a:cubicBezTo>
                  <a:cubicBezTo>
                    <a:pt x="2176" y="1782"/>
                    <a:pt x="3180" y="2681"/>
                    <a:pt x="4164" y="3121"/>
                  </a:cubicBezTo>
                  <a:cubicBezTo>
                    <a:pt x="4875" y="3435"/>
                    <a:pt x="5482" y="3853"/>
                    <a:pt x="6131" y="4251"/>
                  </a:cubicBezTo>
                  <a:cubicBezTo>
                    <a:pt x="6313" y="4353"/>
                    <a:pt x="6506" y="4399"/>
                    <a:pt x="6690" y="4399"/>
                  </a:cubicBezTo>
                  <a:cubicBezTo>
                    <a:pt x="7370" y="4399"/>
                    <a:pt x="7925" y="3775"/>
                    <a:pt x="7365" y="3100"/>
                  </a:cubicBezTo>
                  <a:cubicBezTo>
                    <a:pt x="7316" y="3039"/>
                    <a:pt x="7218" y="3006"/>
                    <a:pt x="7124" y="3006"/>
                  </a:cubicBezTo>
                  <a:cubicBezTo>
                    <a:pt x="7056" y="3006"/>
                    <a:pt x="6990" y="3023"/>
                    <a:pt x="6947" y="3058"/>
                  </a:cubicBezTo>
                  <a:cubicBezTo>
                    <a:pt x="6905" y="3058"/>
                    <a:pt x="6905" y="3079"/>
                    <a:pt x="6884" y="3079"/>
                  </a:cubicBezTo>
                  <a:cubicBezTo>
                    <a:pt x="6737" y="2953"/>
                    <a:pt x="6591" y="2807"/>
                    <a:pt x="6486" y="2681"/>
                  </a:cubicBezTo>
                  <a:cubicBezTo>
                    <a:pt x="6110" y="2263"/>
                    <a:pt x="5503" y="1970"/>
                    <a:pt x="5001" y="1719"/>
                  </a:cubicBezTo>
                  <a:cubicBezTo>
                    <a:pt x="3766" y="1007"/>
                    <a:pt x="2511" y="150"/>
                    <a:pt x="1088" y="3"/>
                  </a:cubicBezTo>
                  <a:cubicBezTo>
                    <a:pt x="1062" y="1"/>
                    <a:pt x="1036" y="0"/>
                    <a:pt x="10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1"/>
            <p:cNvSpPr/>
            <p:nvPr/>
          </p:nvSpPr>
          <p:spPr>
            <a:xfrm>
              <a:off x="6437375" y="2553575"/>
              <a:ext cx="73825" cy="110300"/>
            </a:xfrm>
            <a:custGeom>
              <a:rect b="b" l="l" r="r" t="t"/>
              <a:pathLst>
                <a:path extrusionOk="0" h="4412" w="2953">
                  <a:moveTo>
                    <a:pt x="1965" y="0"/>
                  </a:moveTo>
                  <a:cubicBezTo>
                    <a:pt x="1898" y="0"/>
                    <a:pt x="1829" y="9"/>
                    <a:pt x="1758" y="28"/>
                  </a:cubicBezTo>
                  <a:cubicBezTo>
                    <a:pt x="900" y="237"/>
                    <a:pt x="503" y="823"/>
                    <a:pt x="210" y="1618"/>
                  </a:cubicBezTo>
                  <a:cubicBezTo>
                    <a:pt x="84" y="2016"/>
                    <a:pt x="21" y="2434"/>
                    <a:pt x="0" y="2832"/>
                  </a:cubicBezTo>
                  <a:cubicBezTo>
                    <a:pt x="0" y="3076"/>
                    <a:pt x="60" y="3379"/>
                    <a:pt x="178" y="3588"/>
                  </a:cubicBezTo>
                  <a:lnTo>
                    <a:pt x="178" y="3588"/>
                  </a:lnTo>
                  <a:cubicBezTo>
                    <a:pt x="173" y="3585"/>
                    <a:pt x="168" y="3585"/>
                    <a:pt x="168" y="3585"/>
                  </a:cubicBezTo>
                  <a:lnTo>
                    <a:pt x="168" y="3585"/>
                  </a:lnTo>
                  <a:cubicBezTo>
                    <a:pt x="189" y="3606"/>
                    <a:pt x="210" y="3669"/>
                    <a:pt x="210" y="3690"/>
                  </a:cubicBezTo>
                  <a:cubicBezTo>
                    <a:pt x="388" y="4171"/>
                    <a:pt x="780" y="4412"/>
                    <a:pt x="1177" y="4412"/>
                  </a:cubicBezTo>
                  <a:cubicBezTo>
                    <a:pt x="1575" y="4412"/>
                    <a:pt x="1978" y="4171"/>
                    <a:pt x="2177" y="3690"/>
                  </a:cubicBezTo>
                  <a:cubicBezTo>
                    <a:pt x="2197" y="3648"/>
                    <a:pt x="2197" y="3585"/>
                    <a:pt x="2218" y="3522"/>
                  </a:cubicBezTo>
                  <a:cubicBezTo>
                    <a:pt x="2239" y="3477"/>
                    <a:pt x="2247" y="3460"/>
                    <a:pt x="2249" y="3460"/>
                  </a:cubicBezTo>
                  <a:lnTo>
                    <a:pt x="2249" y="3460"/>
                  </a:lnTo>
                  <a:cubicBezTo>
                    <a:pt x="2253" y="3460"/>
                    <a:pt x="2196" y="3605"/>
                    <a:pt x="2208" y="3605"/>
                  </a:cubicBezTo>
                  <a:cubicBezTo>
                    <a:pt x="2212" y="3605"/>
                    <a:pt x="2227" y="3583"/>
                    <a:pt x="2260" y="3522"/>
                  </a:cubicBezTo>
                  <a:cubicBezTo>
                    <a:pt x="2428" y="3188"/>
                    <a:pt x="2428" y="2769"/>
                    <a:pt x="2469" y="2392"/>
                  </a:cubicBezTo>
                  <a:cubicBezTo>
                    <a:pt x="2469" y="2288"/>
                    <a:pt x="2469" y="2141"/>
                    <a:pt x="2490" y="2037"/>
                  </a:cubicBezTo>
                  <a:cubicBezTo>
                    <a:pt x="2490" y="1953"/>
                    <a:pt x="2511" y="1890"/>
                    <a:pt x="2511" y="1807"/>
                  </a:cubicBezTo>
                  <a:lnTo>
                    <a:pt x="2511" y="1807"/>
                  </a:lnTo>
                  <a:cubicBezTo>
                    <a:pt x="2501" y="1856"/>
                    <a:pt x="2496" y="1883"/>
                    <a:pt x="2496" y="1883"/>
                  </a:cubicBezTo>
                  <a:cubicBezTo>
                    <a:pt x="2495" y="1883"/>
                    <a:pt x="2500" y="1851"/>
                    <a:pt x="2511" y="1786"/>
                  </a:cubicBezTo>
                  <a:cubicBezTo>
                    <a:pt x="2532" y="1618"/>
                    <a:pt x="2574" y="1430"/>
                    <a:pt x="2595" y="1283"/>
                  </a:cubicBezTo>
                  <a:lnTo>
                    <a:pt x="2595" y="1242"/>
                  </a:lnTo>
                  <a:cubicBezTo>
                    <a:pt x="2953" y="714"/>
                    <a:pt x="2565" y="0"/>
                    <a:pt x="1965" y="0"/>
                  </a:cubicBezTo>
                  <a:close/>
                </a:path>
              </a:pathLst>
            </a:custGeom>
            <a:solidFill>
              <a:srgbClr val="E546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1"/>
            <p:cNvSpPr/>
            <p:nvPr/>
          </p:nvSpPr>
          <p:spPr>
            <a:xfrm>
              <a:off x="6440125" y="2641075"/>
              <a:ext cx="1450" cy="1625"/>
            </a:xfrm>
            <a:custGeom>
              <a:rect b="b" l="l" r="r" t="t"/>
              <a:pathLst>
                <a:path extrusionOk="0" h="65" w="58">
                  <a:moveTo>
                    <a:pt x="3" y="0"/>
                  </a:moveTo>
                  <a:cubicBezTo>
                    <a:pt x="1" y="0"/>
                    <a:pt x="23" y="29"/>
                    <a:pt x="58" y="64"/>
                  </a:cubicBezTo>
                  <a:cubicBezTo>
                    <a:pt x="21" y="18"/>
                    <a:pt x="4" y="0"/>
                    <a:pt x="3" y="0"/>
                  </a:cubicBezTo>
                  <a:close/>
                </a:path>
              </a:pathLst>
            </a:custGeom>
            <a:solidFill>
              <a:srgbClr val="E546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1"/>
            <p:cNvSpPr/>
            <p:nvPr/>
          </p:nvSpPr>
          <p:spPr>
            <a:xfrm>
              <a:off x="7449500" y="2712900"/>
              <a:ext cx="149150" cy="149900"/>
            </a:xfrm>
            <a:custGeom>
              <a:rect b="b" l="l" r="r" t="t"/>
              <a:pathLst>
                <a:path extrusionOk="0" h="5996" w="5966">
                  <a:moveTo>
                    <a:pt x="3653" y="1"/>
                  </a:moveTo>
                  <a:cubicBezTo>
                    <a:pt x="3403" y="1"/>
                    <a:pt x="3156" y="126"/>
                    <a:pt x="2995" y="413"/>
                  </a:cubicBezTo>
                  <a:cubicBezTo>
                    <a:pt x="2639" y="957"/>
                    <a:pt x="2262" y="1480"/>
                    <a:pt x="2095" y="2129"/>
                  </a:cubicBezTo>
                  <a:cubicBezTo>
                    <a:pt x="1990" y="2527"/>
                    <a:pt x="1949" y="2945"/>
                    <a:pt x="1907" y="3364"/>
                  </a:cubicBezTo>
                  <a:lnTo>
                    <a:pt x="1802" y="3364"/>
                  </a:lnTo>
                  <a:cubicBezTo>
                    <a:pt x="1783" y="3363"/>
                    <a:pt x="1765" y="3362"/>
                    <a:pt x="1746" y="3362"/>
                  </a:cubicBezTo>
                  <a:cubicBezTo>
                    <a:pt x="329" y="3362"/>
                    <a:pt x="1" y="5710"/>
                    <a:pt x="1467" y="5958"/>
                  </a:cubicBezTo>
                  <a:cubicBezTo>
                    <a:pt x="1641" y="5983"/>
                    <a:pt x="1809" y="5996"/>
                    <a:pt x="1971" y="5996"/>
                  </a:cubicBezTo>
                  <a:cubicBezTo>
                    <a:pt x="2744" y="5996"/>
                    <a:pt x="3386" y="5718"/>
                    <a:pt x="3957" y="5268"/>
                  </a:cubicBezTo>
                  <a:cubicBezTo>
                    <a:pt x="4355" y="5142"/>
                    <a:pt x="4690" y="4828"/>
                    <a:pt x="4794" y="4410"/>
                  </a:cubicBezTo>
                  <a:cubicBezTo>
                    <a:pt x="5234" y="3803"/>
                    <a:pt x="5568" y="3133"/>
                    <a:pt x="5819" y="2422"/>
                  </a:cubicBezTo>
                  <a:cubicBezTo>
                    <a:pt x="5966" y="1815"/>
                    <a:pt x="5652" y="1146"/>
                    <a:pt x="5129" y="832"/>
                  </a:cubicBezTo>
                  <a:cubicBezTo>
                    <a:pt x="4920" y="685"/>
                    <a:pt x="4710" y="644"/>
                    <a:pt x="4501" y="644"/>
                  </a:cubicBezTo>
                  <a:cubicBezTo>
                    <a:pt x="4501" y="623"/>
                    <a:pt x="4501" y="581"/>
                    <a:pt x="4480" y="581"/>
                  </a:cubicBezTo>
                  <a:cubicBezTo>
                    <a:pt x="4325" y="222"/>
                    <a:pt x="3986" y="1"/>
                    <a:pt x="3653" y="1"/>
                  </a:cubicBezTo>
                  <a:close/>
                </a:path>
              </a:pathLst>
            </a:custGeom>
            <a:solidFill>
              <a:srgbClr val="E546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1"/>
            <p:cNvSpPr/>
            <p:nvPr/>
          </p:nvSpPr>
          <p:spPr>
            <a:xfrm>
              <a:off x="6583325" y="2726875"/>
              <a:ext cx="45525" cy="57625"/>
            </a:xfrm>
            <a:custGeom>
              <a:rect b="b" l="l" r="r" t="t"/>
              <a:pathLst>
                <a:path extrusionOk="0" h="2305" w="1821">
                  <a:moveTo>
                    <a:pt x="1067" y="1"/>
                  </a:moveTo>
                  <a:cubicBezTo>
                    <a:pt x="649" y="1"/>
                    <a:pt x="419" y="315"/>
                    <a:pt x="335" y="691"/>
                  </a:cubicBezTo>
                  <a:cubicBezTo>
                    <a:pt x="314" y="712"/>
                    <a:pt x="314" y="733"/>
                    <a:pt x="293" y="754"/>
                  </a:cubicBezTo>
                  <a:cubicBezTo>
                    <a:pt x="188" y="921"/>
                    <a:pt x="105" y="1110"/>
                    <a:pt x="84" y="1277"/>
                  </a:cubicBezTo>
                  <a:cubicBezTo>
                    <a:pt x="0" y="1738"/>
                    <a:pt x="188" y="2177"/>
                    <a:pt x="649" y="2282"/>
                  </a:cubicBezTo>
                  <a:cubicBezTo>
                    <a:pt x="715" y="2297"/>
                    <a:pt x="781" y="2305"/>
                    <a:pt x="846" y="2305"/>
                  </a:cubicBezTo>
                  <a:cubicBezTo>
                    <a:pt x="1295" y="2305"/>
                    <a:pt x="1695" y="1944"/>
                    <a:pt x="1695" y="1486"/>
                  </a:cubicBezTo>
                  <a:lnTo>
                    <a:pt x="1695" y="1445"/>
                  </a:lnTo>
                  <a:cubicBezTo>
                    <a:pt x="1716" y="1382"/>
                    <a:pt x="1716" y="1340"/>
                    <a:pt x="1758" y="1277"/>
                  </a:cubicBezTo>
                  <a:cubicBezTo>
                    <a:pt x="1800" y="1152"/>
                    <a:pt x="1821" y="942"/>
                    <a:pt x="1800" y="733"/>
                  </a:cubicBezTo>
                  <a:cubicBezTo>
                    <a:pt x="1779" y="336"/>
                    <a:pt x="1486" y="1"/>
                    <a:pt x="1067" y="1"/>
                  </a:cubicBezTo>
                  <a:close/>
                </a:path>
              </a:pathLst>
            </a:custGeom>
            <a:solidFill>
              <a:srgbClr val="46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1"/>
            <p:cNvSpPr/>
            <p:nvPr/>
          </p:nvSpPr>
          <p:spPr>
            <a:xfrm>
              <a:off x="7077125" y="2773250"/>
              <a:ext cx="46050" cy="53050"/>
            </a:xfrm>
            <a:custGeom>
              <a:rect b="b" l="l" r="r" t="t"/>
              <a:pathLst>
                <a:path extrusionOk="0" h="2122" w="1842">
                  <a:moveTo>
                    <a:pt x="782" y="1"/>
                  </a:moveTo>
                  <a:cubicBezTo>
                    <a:pt x="590" y="1"/>
                    <a:pt x="380" y="128"/>
                    <a:pt x="251" y="238"/>
                  </a:cubicBezTo>
                  <a:cubicBezTo>
                    <a:pt x="105" y="406"/>
                    <a:pt x="21" y="594"/>
                    <a:pt x="21" y="845"/>
                  </a:cubicBezTo>
                  <a:cubicBezTo>
                    <a:pt x="21" y="971"/>
                    <a:pt x="0" y="1096"/>
                    <a:pt x="0" y="1243"/>
                  </a:cubicBezTo>
                  <a:cubicBezTo>
                    <a:pt x="0" y="1305"/>
                    <a:pt x="21" y="1389"/>
                    <a:pt x="21" y="1473"/>
                  </a:cubicBezTo>
                  <a:cubicBezTo>
                    <a:pt x="63" y="1619"/>
                    <a:pt x="126" y="1724"/>
                    <a:pt x="251" y="1849"/>
                  </a:cubicBezTo>
                  <a:cubicBezTo>
                    <a:pt x="419" y="2017"/>
                    <a:pt x="649" y="2121"/>
                    <a:pt x="858" y="2121"/>
                  </a:cubicBezTo>
                  <a:cubicBezTo>
                    <a:pt x="1088" y="2121"/>
                    <a:pt x="1297" y="2017"/>
                    <a:pt x="1444" y="1849"/>
                  </a:cubicBezTo>
                  <a:lnTo>
                    <a:pt x="1590" y="1682"/>
                  </a:lnTo>
                  <a:cubicBezTo>
                    <a:pt x="1653" y="1577"/>
                    <a:pt x="1695" y="1452"/>
                    <a:pt x="1695" y="1305"/>
                  </a:cubicBezTo>
                  <a:cubicBezTo>
                    <a:pt x="1799" y="1138"/>
                    <a:pt x="1841" y="971"/>
                    <a:pt x="1841" y="824"/>
                  </a:cubicBezTo>
                  <a:cubicBezTo>
                    <a:pt x="1841" y="615"/>
                    <a:pt x="1779" y="406"/>
                    <a:pt x="1611" y="259"/>
                  </a:cubicBezTo>
                  <a:cubicBezTo>
                    <a:pt x="1486" y="134"/>
                    <a:pt x="1318" y="92"/>
                    <a:pt x="1172" y="50"/>
                  </a:cubicBezTo>
                  <a:cubicBezTo>
                    <a:pt x="1067" y="29"/>
                    <a:pt x="963" y="8"/>
                    <a:pt x="858" y="8"/>
                  </a:cubicBezTo>
                  <a:cubicBezTo>
                    <a:pt x="833" y="3"/>
                    <a:pt x="808" y="1"/>
                    <a:pt x="782" y="1"/>
                  </a:cubicBezTo>
                  <a:close/>
                </a:path>
              </a:pathLst>
            </a:custGeom>
            <a:solidFill>
              <a:srgbClr val="46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1"/>
            <p:cNvSpPr/>
            <p:nvPr/>
          </p:nvSpPr>
          <p:spPr>
            <a:xfrm>
              <a:off x="5948275" y="2297825"/>
              <a:ext cx="2178175" cy="2151575"/>
            </a:xfrm>
            <a:custGeom>
              <a:rect b="b" l="l" r="r" t="t"/>
              <a:pathLst>
                <a:path extrusionOk="0" h="86063" w="87127">
                  <a:moveTo>
                    <a:pt x="21529" y="10767"/>
                  </a:moveTo>
                  <a:cubicBezTo>
                    <a:pt x="21558" y="10767"/>
                    <a:pt x="21587" y="10772"/>
                    <a:pt x="21615" y="10781"/>
                  </a:cubicBezTo>
                  <a:lnTo>
                    <a:pt x="21636" y="10781"/>
                  </a:lnTo>
                  <a:cubicBezTo>
                    <a:pt x="21197" y="11534"/>
                    <a:pt x="20799" y="12329"/>
                    <a:pt x="20904" y="12769"/>
                  </a:cubicBezTo>
                  <a:cubicBezTo>
                    <a:pt x="20778" y="12936"/>
                    <a:pt x="20778" y="13166"/>
                    <a:pt x="20862" y="13355"/>
                  </a:cubicBezTo>
                  <a:cubicBezTo>
                    <a:pt x="20904" y="13397"/>
                    <a:pt x="20925" y="13418"/>
                    <a:pt x="20945" y="13480"/>
                  </a:cubicBezTo>
                  <a:cubicBezTo>
                    <a:pt x="20841" y="13585"/>
                    <a:pt x="20736" y="13669"/>
                    <a:pt x="20632" y="13773"/>
                  </a:cubicBezTo>
                  <a:cubicBezTo>
                    <a:pt x="20590" y="13690"/>
                    <a:pt x="20506" y="13585"/>
                    <a:pt x="20422" y="13480"/>
                  </a:cubicBezTo>
                  <a:cubicBezTo>
                    <a:pt x="20171" y="13104"/>
                    <a:pt x="20276" y="12853"/>
                    <a:pt x="20464" y="12455"/>
                  </a:cubicBezTo>
                  <a:cubicBezTo>
                    <a:pt x="20632" y="12037"/>
                    <a:pt x="20736" y="11618"/>
                    <a:pt x="20987" y="11221"/>
                  </a:cubicBezTo>
                  <a:cubicBezTo>
                    <a:pt x="21080" y="11035"/>
                    <a:pt x="21304" y="10767"/>
                    <a:pt x="21529" y="10767"/>
                  </a:cubicBezTo>
                  <a:close/>
                  <a:moveTo>
                    <a:pt x="13891" y="6606"/>
                  </a:moveTo>
                  <a:cubicBezTo>
                    <a:pt x="14602" y="6606"/>
                    <a:pt x="15361" y="7112"/>
                    <a:pt x="15924" y="7433"/>
                  </a:cubicBezTo>
                  <a:cubicBezTo>
                    <a:pt x="16677" y="7873"/>
                    <a:pt x="17493" y="8291"/>
                    <a:pt x="18246" y="8752"/>
                  </a:cubicBezTo>
                  <a:cubicBezTo>
                    <a:pt x="18707" y="9003"/>
                    <a:pt x="19062" y="9275"/>
                    <a:pt x="19397" y="9651"/>
                  </a:cubicBezTo>
                  <a:cubicBezTo>
                    <a:pt x="19585" y="9840"/>
                    <a:pt x="19753" y="10049"/>
                    <a:pt x="19920" y="10216"/>
                  </a:cubicBezTo>
                  <a:cubicBezTo>
                    <a:pt x="19606" y="10572"/>
                    <a:pt x="19397" y="11053"/>
                    <a:pt x="19230" y="11513"/>
                  </a:cubicBezTo>
                  <a:cubicBezTo>
                    <a:pt x="18958" y="12225"/>
                    <a:pt x="18518" y="12894"/>
                    <a:pt x="18832" y="13669"/>
                  </a:cubicBezTo>
                  <a:cubicBezTo>
                    <a:pt x="19020" y="14108"/>
                    <a:pt x="19292" y="14464"/>
                    <a:pt x="19711" y="14631"/>
                  </a:cubicBezTo>
                  <a:cubicBezTo>
                    <a:pt x="19669" y="14673"/>
                    <a:pt x="19648" y="14736"/>
                    <a:pt x="19585" y="14778"/>
                  </a:cubicBezTo>
                  <a:cubicBezTo>
                    <a:pt x="18435" y="16347"/>
                    <a:pt x="17744" y="18104"/>
                    <a:pt x="17179" y="19883"/>
                  </a:cubicBezTo>
                  <a:cubicBezTo>
                    <a:pt x="17116" y="20113"/>
                    <a:pt x="17054" y="20385"/>
                    <a:pt x="16970" y="20636"/>
                  </a:cubicBezTo>
                  <a:cubicBezTo>
                    <a:pt x="16531" y="20804"/>
                    <a:pt x="16112" y="20929"/>
                    <a:pt x="15610" y="20950"/>
                  </a:cubicBezTo>
                  <a:cubicBezTo>
                    <a:pt x="15137" y="20991"/>
                    <a:pt x="14647" y="21014"/>
                    <a:pt x="14161" y="21014"/>
                  </a:cubicBezTo>
                  <a:cubicBezTo>
                    <a:pt x="13895" y="21014"/>
                    <a:pt x="13631" y="21007"/>
                    <a:pt x="13371" y="20992"/>
                  </a:cubicBezTo>
                  <a:cubicBezTo>
                    <a:pt x="12660" y="20929"/>
                    <a:pt x="13476" y="19883"/>
                    <a:pt x="13664" y="19485"/>
                  </a:cubicBezTo>
                  <a:cubicBezTo>
                    <a:pt x="13831" y="19130"/>
                    <a:pt x="14459" y="18544"/>
                    <a:pt x="14417" y="17811"/>
                  </a:cubicBezTo>
                  <a:cubicBezTo>
                    <a:pt x="14374" y="16940"/>
                    <a:pt x="13836" y="16758"/>
                    <a:pt x="13172" y="16758"/>
                  </a:cubicBezTo>
                  <a:cubicBezTo>
                    <a:pt x="12698" y="16758"/>
                    <a:pt x="12159" y="16851"/>
                    <a:pt x="11690" y="16851"/>
                  </a:cubicBezTo>
                  <a:cubicBezTo>
                    <a:pt x="11240" y="16851"/>
                    <a:pt x="10854" y="16765"/>
                    <a:pt x="10651" y="16431"/>
                  </a:cubicBezTo>
                  <a:cubicBezTo>
                    <a:pt x="10442" y="16096"/>
                    <a:pt x="11049" y="15384"/>
                    <a:pt x="11216" y="15154"/>
                  </a:cubicBezTo>
                  <a:cubicBezTo>
                    <a:pt x="11572" y="14715"/>
                    <a:pt x="12011" y="14317"/>
                    <a:pt x="12471" y="14024"/>
                  </a:cubicBezTo>
                  <a:cubicBezTo>
                    <a:pt x="13371" y="13501"/>
                    <a:pt x="15338" y="13041"/>
                    <a:pt x="15275" y="11702"/>
                  </a:cubicBezTo>
                  <a:cubicBezTo>
                    <a:pt x="15233" y="10363"/>
                    <a:pt x="13706" y="9798"/>
                    <a:pt x="12890" y="8961"/>
                  </a:cubicBezTo>
                  <a:cubicBezTo>
                    <a:pt x="12576" y="8647"/>
                    <a:pt x="12367" y="8249"/>
                    <a:pt x="12346" y="7810"/>
                  </a:cubicBezTo>
                  <a:cubicBezTo>
                    <a:pt x="12325" y="7287"/>
                    <a:pt x="12869" y="6973"/>
                    <a:pt x="13266" y="6764"/>
                  </a:cubicBezTo>
                  <a:cubicBezTo>
                    <a:pt x="13466" y="6652"/>
                    <a:pt x="13676" y="6606"/>
                    <a:pt x="13891" y="6606"/>
                  </a:cubicBezTo>
                  <a:close/>
                  <a:moveTo>
                    <a:pt x="62960" y="17142"/>
                  </a:moveTo>
                  <a:lnTo>
                    <a:pt x="62960" y="17142"/>
                  </a:lnTo>
                  <a:cubicBezTo>
                    <a:pt x="63190" y="17267"/>
                    <a:pt x="63379" y="17498"/>
                    <a:pt x="63630" y="17644"/>
                  </a:cubicBezTo>
                  <a:cubicBezTo>
                    <a:pt x="64048" y="17895"/>
                    <a:pt x="64508" y="18083"/>
                    <a:pt x="64718" y="18586"/>
                  </a:cubicBezTo>
                  <a:cubicBezTo>
                    <a:pt x="65052" y="19423"/>
                    <a:pt x="64718" y="20280"/>
                    <a:pt x="64215" y="20929"/>
                  </a:cubicBezTo>
                  <a:lnTo>
                    <a:pt x="63985" y="20929"/>
                  </a:lnTo>
                  <a:cubicBezTo>
                    <a:pt x="63274" y="20950"/>
                    <a:pt x="62374" y="21201"/>
                    <a:pt x="61726" y="21473"/>
                  </a:cubicBezTo>
                  <a:cubicBezTo>
                    <a:pt x="61495" y="21578"/>
                    <a:pt x="61286" y="21724"/>
                    <a:pt x="61098" y="21850"/>
                  </a:cubicBezTo>
                  <a:cubicBezTo>
                    <a:pt x="61056" y="21452"/>
                    <a:pt x="60993" y="21034"/>
                    <a:pt x="60951" y="20636"/>
                  </a:cubicBezTo>
                  <a:cubicBezTo>
                    <a:pt x="61182" y="20594"/>
                    <a:pt x="61474" y="20511"/>
                    <a:pt x="61726" y="20427"/>
                  </a:cubicBezTo>
                  <a:cubicBezTo>
                    <a:pt x="61746" y="20490"/>
                    <a:pt x="61746" y="20532"/>
                    <a:pt x="61788" y="20615"/>
                  </a:cubicBezTo>
                  <a:cubicBezTo>
                    <a:pt x="61872" y="20887"/>
                    <a:pt x="62113" y="21023"/>
                    <a:pt x="62351" y="21023"/>
                  </a:cubicBezTo>
                  <a:cubicBezTo>
                    <a:pt x="62589" y="21023"/>
                    <a:pt x="62824" y="20887"/>
                    <a:pt x="62897" y="20615"/>
                  </a:cubicBezTo>
                  <a:cubicBezTo>
                    <a:pt x="63274" y="19423"/>
                    <a:pt x="63086" y="18314"/>
                    <a:pt x="62960" y="17142"/>
                  </a:cubicBezTo>
                  <a:close/>
                  <a:moveTo>
                    <a:pt x="63985" y="22247"/>
                  </a:moveTo>
                  <a:cubicBezTo>
                    <a:pt x="65178" y="22247"/>
                    <a:pt x="65973" y="23147"/>
                    <a:pt x="66182" y="24256"/>
                  </a:cubicBezTo>
                  <a:cubicBezTo>
                    <a:pt x="66412" y="25386"/>
                    <a:pt x="65827" y="26558"/>
                    <a:pt x="65052" y="27332"/>
                  </a:cubicBezTo>
                  <a:cubicBezTo>
                    <a:pt x="64048" y="28315"/>
                    <a:pt x="62563" y="28273"/>
                    <a:pt x="61286" y="28315"/>
                  </a:cubicBezTo>
                  <a:lnTo>
                    <a:pt x="61182" y="28315"/>
                  </a:lnTo>
                  <a:cubicBezTo>
                    <a:pt x="61391" y="26578"/>
                    <a:pt x="61391" y="24821"/>
                    <a:pt x="61223" y="23084"/>
                  </a:cubicBezTo>
                  <a:cubicBezTo>
                    <a:pt x="61788" y="22289"/>
                    <a:pt x="63107" y="22268"/>
                    <a:pt x="63985" y="22247"/>
                  </a:cubicBezTo>
                  <a:close/>
                  <a:moveTo>
                    <a:pt x="71492" y="19296"/>
                  </a:moveTo>
                  <a:cubicBezTo>
                    <a:pt x="72995" y="19296"/>
                    <a:pt x="74514" y="19510"/>
                    <a:pt x="75828" y="20280"/>
                  </a:cubicBezTo>
                  <a:cubicBezTo>
                    <a:pt x="76435" y="20636"/>
                    <a:pt x="77314" y="21013"/>
                    <a:pt x="77397" y="21829"/>
                  </a:cubicBezTo>
                  <a:cubicBezTo>
                    <a:pt x="77481" y="22687"/>
                    <a:pt x="76142" y="23126"/>
                    <a:pt x="75514" y="23293"/>
                  </a:cubicBezTo>
                  <a:cubicBezTo>
                    <a:pt x="74363" y="23607"/>
                    <a:pt x="72962" y="24172"/>
                    <a:pt x="73317" y="25616"/>
                  </a:cubicBezTo>
                  <a:cubicBezTo>
                    <a:pt x="73673" y="27102"/>
                    <a:pt x="75472" y="27687"/>
                    <a:pt x="76267" y="28859"/>
                  </a:cubicBezTo>
                  <a:cubicBezTo>
                    <a:pt x="76707" y="29529"/>
                    <a:pt x="75849" y="30407"/>
                    <a:pt x="75242" y="30638"/>
                  </a:cubicBezTo>
                  <a:cubicBezTo>
                    <a:pt x="74887" y="30763"/>
                    <a:pt x="74510" y="30931"/>
                    <a:pt x="74154" y="31014"/>
                  </a:cubicBezTo>
                  <a:cubicBezTo>
                    <a:pt x="74026" y="31048"/>
                    <a:pt x="73897" y="31060"/>
                    <a:pt x="73769" y="31060"/>
                  </a:cubicBezTo>
                  <a:cubicBezTo>
                    <a:pt x="73500" y="31060"/>
                    <a:pt x="73231" y="31008"/>
                    <a:pt x="72962" y="30993"/>
                  </a:cubicBezTo>
                  <a:cubicBezTo>
                    <a:pt x="72936" y="30992"/>
                    <a:pt x="72911" y="30992"/>
                    <a:pt x="72886" y="30992"/>
                  </a:cubicBezTo>
                  <a:cubicBezTo>
                    <a:pt x="72052" y="30992"/>
                    <a:pt x="71536" y="31665"/>
                    <a:pt x="71455" y="32437"/>
                  </a:cubicBezTo>
                  <a:cubicBezTo>
                    <a:pt x="71392" y="33148"/>
                    <a:pt x="71811" y="33923"/>
                    <a:pt x="71874" y="34634"/>
                  </a:cubicBezTo>
                  <a:cubicBezTo>
                    <a:pt x="71936" y="35387"/>
                    <a:pt x="71371" y="35764"/>
                    <a:pt x="70806" y="36078"/>
                  </a:cubicBezTo>
                  <a:cubicBezTo>
                    <a:pt x="70543" y="36216"/>
                    <a:pt x="70097" y="36428"/>
                    <a:pt x="69728" y="36428"/>
                  </a:cubicBezTo>
                  <a:cubicBezTo>
                    <a:pt x="69539" y="36428"/>
                    <a:pt x="69371" y="36373"/>
                    <a:pt x="69258" y="36224"/>
                  </a:cubicBezTo>
                  <a:cubicBezTo>
                    <a:pt x="69136" y="36064"/>
                    <a:pt x="68969" y="35996"/>
                    <a:pt x="68796" y="35996"/>
                  </a:cubicBezTo>
                  <a:cubicBezTo>
                    <a:pt x="68406" y="35996"/>
                    <a:pt x="67988" y="36341"/>
                    <a:pt x="68003" y="36747"/>
                  </a:cubicBezTo>
                  <a:cubicBezTo>
                    <a:pt x="68024" y="37208"/>
                    <a:pt x="68128" y="37773"/>
                    <a:pt x="67919" y="38191"/>
                  </a:cubicBezTo>
                  <a:cubicBezTo>
                    <a:pt x="67668" y="38693"/>
                    <a:pt x="67480" y="38840"/>
                    <a:pt x="66977" y="39049"/>
                  </a:cubicBezTo>
                  <a:cubicBezTo>
                    <a:pt x="66641" y="39190"/>
                    <a:pt x="66335" y="39255"/>
                    <a:pt x="66051" y="39255"/>
                  </a:cubicBezTo>
                  <a:cubicBezTo>
                    <a:pt x="65362" y="39255"/>
                    <a:pt x="64799" y="38870"/>
                    <a:pt x="64236" y="38233"/>
                  </a:cubicBezTo>
                  <a:cubicBezTo>
                    <a:pt x="63588" y="37480"/>
                    <a:pt x="62939" y="36392"/>
                    <a:pt x="62625" y="35450"/>
                  </a:cubicBezTo>
                  <a:cubicBezTo>
                    <a:pt x="62437" y="34864"/>
                    <a:pt x="62270" y="34299"/>
                    <a:pt x="62144" y="33713"/>
                  </a:cubicBezTo>
                  <a:cubicBezTo>
                    <a:pt x="62102" y="33358"/>
                    <a:pt x="62039" y="33002"/>
                    <a:pt x="61935" y="32667"/>
                  </a:cubicBezTo>
                  <a:cubicBezTo>
                    <a:pt x="61809" y="32228"/>
                    <a:pt x="61516" y="31642"/>
                    <a:pt x="61516" y="31182"/>
                  </a:cubicBezTo>
                  <a:cubicBezTo>
                    <a:pt x="61516" y="30889"/>
                    <a:pt x="61516" y="30596"/>
                    <a:pt x="61537" y="30324"/>
                  </a:cubicBezTo>
                  <a:cubicBezTo>
                    <a:pt x="61537" y="30135"/>
                    <a:pt x="61579" y="29926"/>
                    <a:pt x="61600" y="29738"/>
                  </a:cubicBezTo>
                  <a:cubicBezTo>
                    <a:pt x="61621" y="29654"/>
                    <a:pt x="61621" y="29591"/>
                    <a:pt x="61642" y="29508"/>
                  </a:cubicBezTo>
                  <a:cubicBezTo>
                    <a:pt x="62119" y="29791"/>
                    <a:pt x="62630" y="29915"/>
                    <a:pt x="63149" y="29915"/>
                  </a:cubicBezTo>
                  <a:cubicBezTo>
                    <a:pt x="64201" y="29915"/>
                    <a:pt x="65285" y="29406"/>
                    <a:pt x="66182" y="28692"/>
                  </a:cubicBezTo>
                  <a:cubicBezTo>
                    <a:pt x="67668" y="27520"/>
                    <a:pt x="68170" y="25365"/>
                    <a:pt x="67752" y="23586"/>
                  </a:cubicBezTo>
                  <a:cubicBezTo>
                    <a:pt x="67480" y="22540"/>
                    <a:pt x="66747" y="21745"/>
                    <a:pt x="65806" y="21285"/>
                  </a:cubicBezTo>
                  <a:cubicBezTo>
                    <a:pt x="65889" y="21201"/>
                    <a:pt x="65973" y="21055"/>
                    <a:pt x="66015" y="20908"/>
                  </a:cubicBezTo>
                  <a:cubicBezTo>
                    <a:pt x="66182" y="20573"/>
                    <a:pt x="66245" y="20197"/>
                    <a:pt x="66287" y="19799"/>
                  </a:cubicBezTo>
                  <a:cubicBezTo>
                    <a:pt x="67605" y="19213"/>
                    <a:pt x="69153" y="19381"/>
                    <a:pt x="70618" y="19318"/>
                  </a:cubicBezTo>
                  <a:cubicBezTo>
                    <a:pt x="70908" y="19304"/>
                    <a:pt x="71200" y="19296"/>
                    <a:pt x="71492" y="19296"/>
                  </a:cubicBezTo>
                  <a:close/>
                  <a:moveTo>
                    <a:pt x="25758" y="40409"/>
                  </a:moveTo>
                  <a:cubicBezTo>
                    <a:pt x="27787" y="41476"/>
                    <a:pt x="29984" y="42208"/>
                    <a:pt x="32202" y="42731"/>
                  </a:cubicBezTo>
                  <a:cubicBezTo>
                    <a:pt x="32077" y="43024"/>
                    <a:pt x="31993" y="43317"/>
                    <a:pt x="31888" y="43631"/>
                  </a:cubicBezTo>
                  <a:cubicBezTo>
                    <a:pt x="31679" y="44447"/>
                    <a:pt x="31407" y="45242"/>
                    <a:pt x="31198" y="46058"/>
                  </a:cubicBezTo>
                  <a:cubicBezTo>
                    <a:pt x="31135" y="46351"/>
                    <a:pt x="31072" y="46602"/>
                    <a:pt x="30989" y="46895"/>
                  </a:cubicBezTo>
                  <a:cubicBezTo>
                    <a:pt x="30944" y="46898"/>
                    <a:pt x="30899" y="46899"/>
                    <a:pt x="30854" y="46899"/>
                  </a:cubicBezTo>
                  <a:cubicBezTo>
                    <a:pt x="29660" y="46899"/>
                    <a:pt x="28665" y="46110"/>
                    <a:pt x="27515" y="45807"/>
                  </a:cubicBezTo>
                  <a:cubicBezTo>
                    <a:pt x="26595" y="45577"/>
                    <a:pt x="25716" y="45284"/>
                    <a:pt x="24858" y="44887"/>
                  </a:cubicBezTo>
                  <a:cubicBezTo>
                    <a:pt x="24482" y="44698"/>
                    <a:pt x="24084" y="44531"/>
                    <a:pt x="23812" y="44196"/>
                  </a:cubicBezTo>
                  <a:lnTo>
                    <a:pt x="23770" y="44175"/>
                  </a:lnTo>
                  <a:cubicBezTo>
                    <a:pt x="23875" y="43820"/>
                    <a:pt x="24335" y="43443"/>
                    <a:pt x="24565" y="43150"/>
                  </a:cubicBezTo>
                  <a:cubicBezTo>
                    <a:pt x="25130" y="42480"/>
                    <a:pt x="25570" y="41413"/>
                    <a:pt x="25758" y="40409"/>
                  </a:cubicBezTo>
                  <a:close/>
                  <a:moveTo>
                    <a:pt x="36847" y="43527"/>
                  </a:moveTo>
                  <a:cubicBezTo>
                    <a:pt x="38142" y="43639"/>
                    <a:pt x="39454" y="43718"/>
                    <a:pt x="40782" y="43718"/>
                  </a:cubicBezTo>
                  <a:cubicBezTo>
                    <a:pt x="40935" y="43718"/>
                    <a:pt x="41088" y="43717"/>
                    <a:pt x="41241" y="43715"/>
                  </a:cubicBezTo>
                  <a:lnTo>
                    <a:pt x="41241" y="43715"/>
                  </a:lnTo>
                  <a:cubicBezTo>
                    <a:pt x="41095" y="44761"/>
                    <a:pt x="41032" y="45870"/>
                    <a:pt x="40237" y="46686"/>
                  </a:cubicBezTo>
                  <a:cubicBezTo>
                    <a:pt x="40061" y="46856"/>
                    <a:pt x="39872" y="46922"/>
                    <a:pt x="39681" y="46922"/>
                  </a:cubicBezTo>
                  <a:cubicBezTo>
                    <a:pt x="39261" y="46922"/>
                    <a:pt x="38831" y="46602"/>
                    <a:pt x="38500" y="46372"/>
                  </a:cubicBezTo>
                  <a:cubicBezTo>
                    <a:pt x="37642" y="45765"/>
                    <a:pt x="36806" y="44698"/>
                    <a:pt x="36847" y="43610"/>
                  </a:cubicBezTo>
                  <a:lnTo>
                    <a:pt x="36847" y="43527"/>
                  </a:lnTo>
                  <a:close/>
                  <a:moveTo>
                    <a:pt x="48021" y="42773"/>
                  </a:moveTo>
                  <a:cubicBezTo>
                    <a:pt x="48083" y="42815"/>
                    <a:pt x="48125" y="42878"/>
                    <a:pt x="48230" y="42920"/>
                  </a:cubicBezTo>
                  <a:cubicBezTo>
                    <a:pt x="49966" y="43506"/>
                    <a:pt x="51703" y="43527"/>
                    <a:pt x="53482" y="43757"/>
                  </a:cubicBezTo>
                  <a:cubicBezTo>
                    <a:pt x="54360" y="43861"/>
                    <a:pt x="55135" y="44029"/>
                    <a:pt x="55951" y="44343"/>
                  </a:cubicBezTo>
                  <a:cubicBezTo>
                    <a:pt x="56264" y="44468"/>
                    <a:pt x="55972" y="44740"/>
                    <a:pt x="55888" y="44991"/>
                  </a:cubicBezTo>
                  <a:cubicBezTo>
                    <a:pt x="55783" y="45326"/>
                    <a:pt x="55574" y="45786"/>
                    <a:pt x="55574" y="46142"/>
                  </a:cubicBezTo>
                  <a:cubicBezTo>
                    <a:pt x="55553" y="46561"/>
                    <a:pt x="55553" y="46979"/>
                    <a:pt x="55511" y="47418"/>
                  </a:cubicBezTo>
                  <a:cubicBezTo>
                    <a:pt x="55448" y="47900"/>
                    <a:pt x="55260" y="48360"/>
                    <a:pt x="55260" y="48841"/>
                  </a:cubicBezTo>
                  <a:cubicBezTo>
                    <a:pt x="55260" y="48982"/>
                    <a:pt x="55221" y="49513"/>
                    <a:pt x="55406" y="49513"/>
                  </a:cubicBezTo>
                  <a:cubicBezTo>
                    <a:pt x="55409" y="49513"/>
                    <a:pt x="55412" y="49513"/>
                    <a:pt x="55415" y="49513"/>
                  </a:cubicBezTo>
                  <a:lnTo>
                    <a:pt x="55415" y="49513"/>
                  </a:lnTo>
                  <a:cubicBezTo>
                    <a:pt x="55377" y="49518"/>
                    <a:pt x="55339" y="49520"/>
                    <a:pt x="55301" y="49520"/>
                  </a:cubicBezTo>
                  <a:cubicBezTo>
                    <a:pt x="55076" y="49520"/>
                    <a:pt x="54862" y="49435"/>
                    <a:pt x="54632" y="49364"/>
                  </a:cubicBezTo>
                  <a:cubicBezTo>
                    <a:pt x="54088" y="49197"/>
                    <a:pt x="53544" y="48967"/>
                    <a:pt x="53000" y="48778"/>
                  </a:cubicBezTo>
                  <a:cubicBezTo>
                    <a:pt x="52268" y="48527"/>
                    <a:pt x="51557" y="48130"/>
                    <a:pt x="50803" y="47962"/>
                  </a:cubicBezTo>
                  <a:cubicBezTo>
                    <a:pt x="50767" y="47957"/>
                    <a:pt x="50730" y="47955"/>
                    <a:pt x="50694" y="47955"/>
                  </a:cubicBezTo>
                  <a:cubicBezTo>
                    <a:pt x="50586" y="47955"/>
                    <a:pt x="50484" y="47978"/>
                    <a:pt x="50406" y="48025"/>
                  </a:cubicBezTo>
                  <a:cubicBezTo>
                    <a:pt x="50218" y="47565"/>
                    <a:pt x="50008" y="47105"/>
                    <a:pt x="49820" y="46665"/>
                  </a:cubicBezTo>
                  <a:cubicBezTo>
                    <a:pt x="49234" y="45305"/>
                    <a:pt x="48523" y="44071"/>
                    <a:pt x="47728" y="42836"/>
                  </a:cubicBezTo>
                  <a:cubicBezTo>
                    <a:pt x="47832" y="42815"/>
                    <a:pt x="47916" y="42794"/>
                    <a:pt x="48021" y="42773"/>
                  </a:cubicBezTo>
                  <a:close/>
                  <a:moveTo>
                    <a:pt x="32977" y="42899"/>
                  </a:moveTo>
                  <a:cubicBezTo>
                    <a:pt x="33186" y="42962"/>
                    <a:pt x="33395" y="42983"/>
                    <a:pt x="33646" y="43024"/>
                  </a:cubicBezTo>
                  <a:cubicBezTo>
                    <a:pt x="34441" y="43192"/>
                    <a:pt x="35257" y="43317"/>
                    <a:pt x="36073" y="43401"/>
                  </a:cubicBezTo>
                  <a:cubicBezTo>
                    <a:pt x="36073" y="43422"/>
                    <a:pt x="36073" y="43422"/>
                    <a:pt x="36031" y="43443"/>
                  </a:cubicBezTo>
                  <a:cubicBezTo>
                    <a:pt x="35787" y="45307"/>
                    <a:pt x="37558" y="48136"/>
                    <a:pt x="39622" y="48136"/>
                  </a:cubicBezTo>
                  <a:cubicBezTo>
                    <a:pt x="39852" y="48136"/>
                    <a:pt x="40086" y="48101"/>
                    <a:pt x="40321" y="48025"/>
                  </a:cubicBezTo>
                  <a:cubicBezTo>
                    <a:pt x="41241" y="47732"/>
                    <a:pt x="41764" y="46853"/>
                    <a:pt x="42078" y="46017"/>
                  </a:cubicBezTo>
                  <a:cubicBezTo>
                    <a:pt x="42371" y="45305"/>
                    <a:pt x="42580" y="44405"/>
                    <a:pt x="42580" y="43610"/>
                  </a:cubicBezTo>
                  <a:cubicBezTo>
                    <a:pt x="43982" y="43527"/>
                    <a:pt x="45384" y="43317"/>
                    <a:pt x="46765" y="43024"/>
                  </a:cubicBezTo>
                  <a:cubicBezTo>
                    <a:pt x="48418" y="45640"/>
                    <a:pt x="49318" y="48737"/>
                    <a:pt x="50427" y="51582"/>
                  </a:cubicBezTo>
                  <a:cubicBezTo>
                    <a:pt x="51034" y="53151"/>
                    <a:pt x="51431" y="54721"/>
                    <a:pt x="51766" y="56311"/>
                  </a:cubicBezTo>
                  <a:cubicBezTo>
                    <a:pt x="51954" y="57148"/>
                    <a:pt x="52122" y="58027"/>
                    <a:pt x="52226" y="58864"/>
                  </a:cubicBezTo>
                  <a:cubicBezTo>
                    <a:pt x="52310" y="59596"/>
                    <a:pt x="52226" y="60265"/>
                    <a:pt x="52519" y="60914"/>
                  </a:cubicBezTo>
                  <a:cubicBezTo>
                    <a:pt x="51098" y="60305"/>
                    <a:pt x="49578" y="59972"/>
                    <a:pt x="48017" y="59972"/>
                  </a:cubicBezTo>
                  <a:cubicBezTo>
                    <a:pt x="47969" y="59972"/>
                    <a:pt x="47922" y="59972"/>
                    <a:pt x="47874" y="59973"/>
                  </a:cubicBezTo>
                  <a:cubicBezTo>
                    <a:pt x="45845" y="60014"/>
                    <a:pt x="43815" y="60286"/>
                    <a:pt x="41848" y="60705"/>
                  </a:cubicBezTo>
                  <a:cubicBezTo>
                    <a:pt x="40927" y="60914"/>
                    <a:pt x="40028" y="61165"/>
                    <a:pt x="39128" y="61395"/>
                  </a:cubicBezTo>
                  <a:cubicBezTo>
                    <a:pt x="38689" y="61521"/>
                    <a:pt x="38249" y="61626"/>
                    <a:pt x="37789" y="61751"/>
                  </a:cubicBezTo>
                  <a:cubicBezTo>
                    <a:pt x="37642" y="61814"/>
                    <a:pt x="37517" y="61856"/>
                    <a:pt x="37370" y="61939"/>
                  </a:cubicBezTo>
                  <a:cubicBezTo>
                    <a:pt x="37119" y="61542"/>
                    <a:pt x="36785" y="61186"/>
                    <a:pt x="36534" y="60872"/>
                  </a:cubicBezTo>
                  <a:cubicBezTo>
                    <a:pt x="35864" y="60035"/>
                    <a:pt x="35027" y="59449"/>
                    <a:pt x="34085" y="58989"/>
                  </a:cubicBezTo>
                  <a:cubicBezTo>
                    <a:pt x="33081" y="58466"/>
                    <a:pt x="32098" y="57901"/>
                    <a:pt x="31093" y="57420"/>
                  </a:cubicBezTo>
                  <a:cubicBezTo>
                    <a:pt x="31093" y="57232"/>
                    <a:pt x="31135" y="57085"/>
                    <a:pt x="31135" y="56897"/>
                  </a:cubicBezTo>
                  <a:cubicBezTo>
                    <a:pt x="31282" y="55181"/>
                    <a:pt x="31554" y="53486"/>
                    <a:pt x="31721" y="51770"/>
                  </a:cubicBezTo>
                  <a:cubicBezTo>
                    <a:pt x="31909" y="50034"/>
                    <a:pt x="32098" y="48360"/>
                    <a:pt x="32412" y="46665"/>
                  </a:cubicBezTo>
                  <a:cubicBezTo>
                    <a:pt x="32537" y="45912"/>
                    <a:pt x="32809" y="45096"/>
                    <a:pt x="32851" y="44301"/>
                  </a:cubicBezTo>
                  <a:cubicBezTo>
                    <a:pt x="32872" y="43840"/>
                    <a:pt x="32914" y="43359"/>
                    <a:pt x="32977" y="42899"/>
                  </a:cubicBezTo>
                  <a:close/>
                  <a:moveTo>
                    <a:pt x="23613" y="57104"/>
                  </a:moveTo>
                  <a:cubicBezTo>
                    <a:pt x="23672" y="57104"/>
                    <a:pt x="23731" y="57105"/>
                    <a:pt x="23791" y="57106"/>
                  </a:cubicBezTo>
                  <a:cubicBezTo>
                    <a:pt x="24879" y="57127"/>
                    <a:pt x="25946" y="57294"/>
                    <a:pt x="26992" y="57524"/>
                  </a:cubicBezTo>
                  <a:cubicBezTo>
                    <a:pt x="29001" y="57985"/>
                    <a:pt x="30780" y="59031"/>
                    <a:pt x="32579" y="60035"/>
                  </a:cubicBezTo>
                  <a:cubicBezTo>
                    <a:pt x="33416" y="60496"/>
                    <a:pt x="34253" y="60872"/>
                    <a:pt x="34943" y="61542"/>
                  </a:cubicBezTo>
                  <a:cubicBezTo>
                    <a:pt x="35278" y="61877"/>
                    <a:pt x="35550" y="62337"/>
                    <a:pt x="35864" y="62734"/>
                  </a:cubicBezTo>
                  <a:cubicBezTo>
                    <a:pt x="35718" y="62734"/>
                    <a:pt x="35571" y="62776"/>
                    <a:pt x="35445" y="62902"/>
                  </a:cubicBezTo>
                  <a:cubicBezTo>
                    <a:pt x="34609" y="63927"/>
                    <a:pt x="33604" y="64743"/>
                    <a:pt x="32558" y="65517"/>
                  </a:cubicBezTo>
                  <a:cubicBezTo>
                    <a:pt x="31616" y="66229"/>
                    <a:pt x="30989" y="67296"/>
                    <a:pt x="30173" y="68133"/>
                  </a:cubicBezTo>
                  <a:cubicBezTo>
                    <a:pt x="29336" y="69012"/>
                    <a:pt x="28478" y="69807"/>
                    <a:pt x="27767" y="70790"/>
                  </a:cubicBezTo>
                  <a:cubicBezTo>
                    <a:pt x="27495" y="71209"/>
                    <a:pt x="27223" y="71648"/>
                    <a:pt x="26971" y="72066"/>
                  </a:cubicBezTo>
                  <a:cubicBezTo>
                    <a:pt x="26867" y="72171"/>
                    <a:pt x="26804" y="72213"/>
                    <a:pt x="26762" y="72297"/>
                  </a:cubicBezTo>
                  <a:cubicBezTo>
                    <a:pt x="25779" y="71146"/>
                    <a:pt x="24921" y="69911"/>
                    <a:pt x="23728" y="69012"/>
                  </a:cubicBezTo>
                  <a:cubicBezTo>
                    <a:pt x="22285" y="67903"/>
                    <a:pt x="20590" y="67191"/>
                    <a:pt x="18832" y="66815"/>
                  </a:cubicBezTo>
                  <a:cubicBezTo>
                    <a:pt x="17826" y="66593"/>
                    <a:pt x="16796" y="66518"/>
                    <a:pt x="15762" y="66518"/>
                  </a:cubicBezTo>
                  <a:cubicBezTo>
                    <a:pt x="14839" y="66518"/>
                    <a:pt x="13912" y="66578"/>
                    <a:pt x="12994" y="66647"/>
                  </a:cubicBezTo>
                  <a:cubicBezTo>
                    <a:pt x="12053" y="66731"/>
                    <a:pt x="11090" y="66877"/>
                    <a:pt x="10149" y="66919"/>
                  </a:cubicBezTo>
                  <a:cubicBezTo>
                    <a:pt x="10044" y="66919"/>
                    <a:pt x="9919" y="66940"/>
                    <a:pt x="9793" y="66940"/>
                  </a:cubicBezTo>
                  <a:cubicBezTo>
                    <a:pt x="10044" y="66563"/>
                    <a:pt x="10274" y="66208"/>
                    <a:pt x="10546" y="65873"/>
                  </a:cubicBezTo>
                  <a:cubicBezTo>
                    <a:pt x="11153" y="64973"/>
                    <a:pt x="11906" y="64199"/>
                    <a:pt x="12471" y="63299"/>
                  </a:cubicBezTo>
                  <a:cubicBezTo>
                    <a:pt x="13099" y="62337"/>
                    <a:pt x="13790" y="61416"/>
                    <a:pt x="14522" y="60537"/>
                  </a:cubicBezTo>
                  <a:cubicBezTo>
                    <a:pt x="15171" y="59721"/>
                    <a:pt x="15715" y="58801"/>
                    <a:pt x="16405" y="58027"/>
                  </a:cubicBezTo>
                  <a:cubicBezTo>
                    <a:pt x="16426" y="58027"/>
                    <a:pt x="16468" y="58027"/>
                    <a:pt x="16510" y="57985"/>
                  </a:cubicBezTo>
                  <a:cubicBezTo>
                    <a:pt x="16928" y="57880"/>
                    <a:pt x="17347" y="57797"/>
                    <a:pt x="17765" y="57755"/>
                  </a:cubicBezTo>
                  <a:cubicBezTo>
                    <a:pt x="18748" y="57608"/>
                    <a:pt x="19753" y="57608"/>
                    <a:pt x="20736" y="57441"/>
                  </a:cubicBezTo>
                  <a:cubicBezTo>
                    <a:pt x="21703" y="57263"/>
                    <a:pt x="22633" y="57104"/>
                    <a:pt x="23613" y="57104"/>
                  </a:cubicBezTo>
                  <a:close/>
                  <a:moveTo>
                    <a:pt x="9479" y="70957"/>
                  </a:moveTo>
                  <a:cubicBezTo>
                    <a:pt x="10463" y="71125"/>
                    <a:pt x="11467" y="71229"/>
                    <a:pt x="12450" y="71418"/>
                  </a:cubicBezTo>
                  <a:cubicBezTo>
                    <a:pt x="12739" y="71464"/>
                    <a:pt x="13019" y="71485"/>
                    <a:pt x="13293" y="71485"/>
                  </a:cubicBezTo>
                  <a:cubicBezTo>
                    <a:pt x="14010" y="71485"/>
                    <a:pt x="14689" y="71343"/>
                    <a:pt x="15401" y="71146"/>
                  </a:cubicBezTo>
                  <a:lnTo>
                    <a:pt x="15401" y="71146"/>
                  </a:lnTo>
                  <a:cubicBezTo>
                    <a:pt x="15087" y="71564"/>
                    <a:pt x="14919" y="72066"/>
                    <a:pt x="14836" y="72631"/>
                  </a:cubicBezTo>
                  <a:cubicBezTo>
                    <a:pt x="14836" y="72569"/>
                    <a:pt x="14773" y="72506"/>
                    <a:pt x="14710" y="72485"/>
                  </a:cubicBezTo>
                  <a:cubicBezTo>
                    <a:pt x="13894" y="72108"/>
                    <a:pt x="13057" y="72087"/>
                    <a:pt x="12158" y="72087"/>
                  </a:cubicBezTo>
                  <a:cubicBezTo>
                    <a:pt x="11279" y="72087"/>
                    <a:pt x="10316" y="72150"/>
                    <a:pt x="9437" y="72380"/>
                  </a:cubicBezTo>
                  <a:cubicBezTo>
                    <a:pt x="9417" y="72380"/>
                    <a:pt x="9396" y="72401"/>
                    <a:pt x="9396" y="72401"/>
                  </a:cubicBezTo>
                  <a:lnTo>
                    <a:pt x="9396" y="72380"/>
                  </a:lnTo>
                  <a:cubicBezTo>
                    <a:pt x="9375" y="72297"/>
                    <a:pt x="8998" y="71962"/>
                    <a:pt x="8873" y="71836"/>
                  </a:cubicBezTo>
                  <a:cubicBezTo>
                    <a:pt x="8998" y="71732"/>
                    <a:pt x="9103" y="71627"/>
                    <a:pt x="9207" y="71481"/>
                  </a:cubicBezTo>
                  <a:cubicBezTo>
                    <a:pt x="9333" y="71334"/>
                    <a:pt x="9417" y="71146"/>
                    <a:pt x="9479" y="70957"/>
                  </a:cubicBezTo>
                  <a:close/>
                  <a:moveTo>
                    <a:pt x="9500" y="72589"/>
                  </a:moveTo>
                  <a:lnTo>
                    <a:pt x="9500" y="72589"/>
                  </a:lnTo>
                  <a:cubicBezTo>
                    <a:pt x="10036" y="72720"/>
                    <a:pt x="10602" y="72740"/>
                    <a:pt x="11164" y="72740"/>
                  </a:cubicBezTo>
                  <a:cubicBezTo>
                    <a:pt x="11413" y="72740"/>
                    <a:pt x="11662" y="72736"/>
                    <a:pt x="11906" y="72736"/>
                  </a:cubicBezTo>
                  <a:cubicBezTo>
                    <a:pt x="12785" y="72736"/>
                    <a:pt x="13685" y="72903"/>
                    <a:pt x="14606" y="72924"/>
                  </a:cubicBezTo>
                  <a:cubicBezTo>
                    <a:pt x="14710" y="72924"/>
                    <a:pt x="14773" y="72841"/>
                    <a:pt x="14836" y="72778"/>
                  </a:cubicBezTo>
                  <a:lnTo>
                    <a:pt x="14836" y="72778"/>
                  </a:lnTo>
                  <a:cubicBezTo>
                    <a:pt x="14815" y="73050"/>
                    <a:pt x="14773" y="73343"/>
                    <a:pt x="14773" y="73636"/>
                  </a:cubicBezTo>
                  <a:cubicBezTo>
                    <a:pt x="14020" y="73678"/>
                    <a:pt x="13287" y="73761"/>
                    <a:pt x="12534" y="73866"/>
                  </a:cubicBezTo>
                  <a:cubicBezTo>
                    <a:pt x="12011" y="73950"/>
                    <a:pt x="11488" y="73991"/>
                    <a:pt x="10986" y="74138"/>
                  </a:cubicBezTo>
                  <a:cubicBezTo>
                    <a:pt x="10777" y="74180"/>
                    <a:pt x="10588" y="74201"/>
                    <a:pt x="10379" y="74263"/>
                  </a:cubicBezTo>
                  <a:cubicBezTo>
                    <a:pt x="10308" y="74107"/>
                    <a:pt x="10121" y="73970"/>
                    <a:pt x="9917" y="73970"/>
                  </a:cubicBezTo>
                  <a:cubicBezTo>
                    <a:pt x="9821" y="73970"/>
                    <a:pt x="9720" y="74001"/>
                    <a:pt x="9626" y="74075"/>
                  </a:cubicBezTo>
                  <a:lnTo>
                    <a:pt x="9479" y="74242"/>
                  </a:lnTo>
                  <a:cubicBezTo>
                    <a:pt x="9417" y="74180"/>
                    <a:pt x="9396" y="74138"/>
                    <a:pt x="9333" y="74075"/>
                  </a:cubicBezTo>
                  <a:cubicBezTo>
                    <a:pt x="9417" y="73887"/>
                    <a:pt x="9521" y="73719"/>
                    <a:pt x="9584" y="73531"/>
                  </a:cubicBezTo>
                  <a:cubicBezTo>
                    <a:pt x="9689" y="73217"/>
                    <a:pt x="9605" y="72903"/>
                    <a:pt x="9500" y="72589"/>
                  </a:cubicBezTo>
                  <a:close/>
                  <a:moveTo>
                    <a:pt x="15509" y="68276"/>
                  </a:moveTo>
                  <a:cubicBezTo>
                    <a:pt x="16122" y="68276"/>
                    <a:pt x="16729" y="68298"/>
                    <a:pt x="17326" y="68342"/>
                  </a:cubicBezTo>
                  <a:cubicBezTo>
                    <a:pt x="19104" y="68509"/>
                    <a:pt x="20820" y="69158"/>
                    <a:pt x="22305" y="70121"/>
                  </a:cubicBezTo>
                  <a:cubicBezTo>
                    <a:pt x="23875" y="71146"/>
                    <a:pt x="24754" y="72841"/>
                    <a:pt x="26051" y="74117"/>
                  </a:cubicBezTo>
                  <a:cubicBezTo>
                    <a:pt x="26072" y="74180"/>
                    <a:pt x="26134" y="74222"/>
                    <a:pt x="26176" y="74284"/>
                  </a:cubicBezTo>
                  <a:cubicBezTo>
                    <a:pt x="26134" y="74452"/>
                    <a:pt x="26114" y="74619"/>
                    <a:pt x="26072" y="74786"/>
                  </a:cubicBezTo>
                  <a:cubicBezTo>
                    <a:pt x="25507" y="74326"/>
                    <a:pt x="24774" y="74033"/>
                    <a:pt x="24063" y="73845"/>
                  </a:cubicBezTo>
                  <a:cubicBezTo>
                    <a:pt x="23080" y="73552"/>
                    <a:pt x="22033" y="73447"/>
                    <a:pt x="20987" y="73426"/>
                  </a:cubicBezTo>
                  <a:cubicBezTo>
                    <a:pt x="20244" y="71841"/>
                    <a:pt x="18928" y="70113"/>
                    <a:pt x="17377" y="70113"/>
                  </a:cubicBezTo>
                  <a:cubicBezTo>
                    <a:pt x="16963" y="70113"/>
                    <a:pt x="16532" y="70236"/>
                    <a:pt x="16091" y="70518"/>
                  </a:cubicBezTo>
                  <a:cubicBezTo>
                    <a:pt x="16028" y="70539"/>
                    <a:pt x="15987" y="70602"/>
                    <a:pt x="15903" y="70644"/>
                  </a:cubicBezTo>
                  <a:cubicBezTo>
                    <a:pt x="15882" y="70581"/>
                    <a:pt x="15798" y="70518"/>
                    <a:pt x="15715" y="70497"/>
                  </a:cubicBezTo>
                  <a:cubicBezTo>
                    <a:pt x="15313" y="70402"/>
                    <a:pt x="14911" y="70376"/>
                    <a:pt x="14509" y="70376"/>
                  </a:cubicBezTo>
                  <a:cubicBezTo>
                    <a:pt x="14016" y="70376"/>
                    <a:pt x="13522" y="70415"/>
                    <a:pt x="13026" y="70415"/>
                  </a:cubicBezTo>
                  <a:cubicBezTo>
                    <a:pt x="12765" y="70415"/>
                    <a:pt x="12504" y="70404"/>
                    <a:pt x="12241" y="70372"/>
                  </a:cubicBezTo>
                  <a:cubicBezTo>
                    <a:pt x="11697" y="70288"/>
                    <a:pt x="11174" y="70309"/>
                    <a:pt x="10630" y="70288"/>
                  </a:cubicBezTo>
                  <a:cubicBezTo>
                    <a:pt x="10170" y="70267"/>
                    <a:pt x="9751" y="70225"/>
                    <a:pt x="9312" y="70225"/>
                  </a:cubicBezTo>
                  <a:cubicBezTo>
                    <a:pt x="9228" y="70100"/>
                    <a:pt x="9124" y="69995"/>
                    <a:pt x="9019" y="69890"/>
                  </a:cubicBezTo>
                  <a:cubicBezTo>
                    <a:pt x="8768" y="69681"/>
                    <a:pt x="8454" y="69535"/>
                    <a:pt x="8182" y="69346"/>
                  </a:cubicBezTo>
                  <a:cubicBezTo>
                    <a:pt x="7952" y="69179"/>
                    <a:pt x="8475" y="68865"/>
                    <a:pt x="8663" y="68719"/>
                  </a:cubicBezTo>
                  <a:cubicBezTo>
                    <a:pt x="8898" y="68753"/>
                    <a:pt x="9145" y="68767"/>
                    <a:pt x="9394" y="68767"/>
                  </a:cubicBezTo>
                  <a:cubicBezTo>
                    <a:pt x="10054" y="68767"/>
                    <a:pt x="10738" y="68669"/>
                    <a:pt x="11300" y="68593"/>
                  </a:cubicBezTo>
                  <a:cubicBezTo>
                    <a:pt x="12670" y="68389"/>
                    <a:pt x="14102" y="68276"/>
                    <a:pt x="15509" y="68276"/>
                  </a:cubicBezTo>
                  <a:close/>
                  <a:moveTo>
                    <a:pt x="8036" y="74305"/>
                  </a:moveTo>
                  <a:cubicBezTo>
                    <a:pt x="8056" y="74368"/>
                    <a:pt x="8056" y="74410"/>
                    <a:pt x="8119" y="74494"/>
                  </a:cubicBezTo>
                  <a:cubicBezTo>
                    <a:pt x="8391" y="74975"/>
                    <a:pt x="8663" y="75100"/>
                    <a:pt x="9165" y="75247"/>
                  </a:cubicBezTo>
                  <a:cubicBezTo>
                    <a:pt x="9214" y="75261"/>
                    <a:pt x="9260" y="75268"/>
                    <a:pt x="9302" y="75268"/>
                  </a:cubicBezTo>
                  <a:cubicBezTo>
                    <a:pt x="9441" y="75268"/>
                    <a:pt x="9546" y="75197"/>
                    <a:pt x="9626" y="75100"/>
                  </a:cubicBezTo>
                  <a:cubicBezTo>
                    <a:pt x="9869" y="75195"/>
                    <a:pt x="10130" y="75220"/>
                    <a:pt x="10386" y="75220"/>
                  </a:cubicBezTo>
                  <a:cubicBezTo>
                    <a:pt x="10526" y="75220"/>
                    <a:pt x="10664" y="75212"/>
                    <a:pt x="10797" y="75205"/>
                  </a:cubicBezTo>
                  <a:cubicBezTo>
                    <a:pt x="12158" y="75142"/>
                    <a:pt x="13518" y="75038"/>
                    <a:pt x="14878" y="74975"/>
                  </a:cubicBezTo>
                  <a:cubicBezTo>
                    <a:pt x="14919" y="75142"/>
                    <a:pt x="14940" y="75330"/>
                    <a:pt x="14961" y="75498"/>
                  </a:cubicBezTo>
                  <a:cubicBezTo>
                    <a:pt x="13162" y="75602"/>
                    <a:pt x="11362" y="75728"/>
                    <a:pt x="9542" y="75770"/>
                  </a:cubicBezTo>
                  <a:cubicBezTo>
                    <a:pt x="9260" y="75791"/>
                    <a:pt x="8920" y="75833"/>
                    <a:pt x="8585" y="75833"/>
                  </a:cubicBezTo>
                  <a:cubicBezTo>
                    <a:pt x="8250" y="75833"/>
                    <a:pt x="7920" y="75791"/>
                    <a:pt x="7659" y="75644"/>
                  </a:cubicBezTo>
                  <a:cubicBezTo>
                    <a:pt x="7345" y="75498"/>
                    <a:pt x="7345" y="74870"/>
                    <a:pt x="7554" y="74661"/>
                  </a:cubicBezTo>
                  <a:cubicBezTo>
                    <a:pt x="7701" y="74514"/>
                    <a:pt x="7847" y="74410"/>
                    <a:pt x="8036" y="74305"/>
                  </a:cubicBezTo>
                  <a:close/>
                  <a:moveTo>
                    <a:pt x="21510" y="74870"/>
                  </a:moveTo>
                  <a:cubicBezTo>
                    <a:pt x="21929" y="74891"/>
                    <a:pt x="22305" y="74933"/>
                    <a:pt x="22703" y="74996"/>
                  </a:cubicBezTo>
                  <a:cubicBezTo>
                    <a:pt x="23707" y="75142"/>
                    <a:pt x="24607" y="75456"/>
                    <a:pt x="25423" y="76063"/>
                  </a:cubicBezTo>
                  <a:cubicBezTo>
                    <a:pt x="25737" y="76335"/>
                    <a:pt x="26030" y="76607"/>
                    <a:pt x="26365" y="76774"/>
                  </a:cubicBezTo>
                  <a:cubicBezTo>
                    <a:pt x="26302" y="76795"/>
                    <a:pt x="26281" y="76816"/>
                    <a:pt x="26239" y="76858"/>
                  </a:cubicBezTo>
                  <a:cubicBezTo>
                    <a:pt x="25842" y="76439"/>
                    <a:pt x="25486" y="76167"/>
                    <a:pt x="24900" y="76021"/>
                  </a:cubicBezTo>
                  <a:cubicBezTo>
                    <a:pt x="24147" y="75812"/>
                    <a:pt x="23352" y="75686"/>
                    <a:pt x="22577" y="75498"/>
                  </a:cubicBezTo>
                  <a:cubicBezTo>
                    <a:pt x="22264" y="75414"/>
                    <a:pt x="21908" y="75351"/>
                    <a:pt x="21615" y="75330"/>
                  </a:cubicBezTo>
                  <a:cubicBezTo>
                    <a:pt x="21573" y="75163"/>
                    <a:pt x="21531" y="75017"/>
                    <a:pt x="21510" y="74870"/>
                  </a:cubicBezTo>
                  <a:close/>
                  <a:moveTo>
                    <a:pt x="21741" y="76460"/>
                  </a:moveTo>
                  <a:lnTo>
                    <a:pt x="21741" y="76460"/>
                  </a:lnTo>
                  <a:cubicBezTo>
                    <a:pt x="21950" y="76481"/>
                    <a:pt x="22138" y="76502"/>
                    <a:pt x="22347" y="76544"/>
                  </a:cubicBezTo>
                  <a:cubicBezTo>
                    <a:pt x="22305" y="76565"/>
                    <a:pt x="22285" y="76586"/>
                    <a:pt x="22243" y="76607"/>
                  </a:cubicBezTo>
                  <a:cubicBezTo>
                    <a:pt x="22075" y="76774"/>
                    <a:pt x="21929" y="76963"/>
                    <a:pt x="21741" y="77088"/>
                  </a:cubicBezTo>
                  <a:cubicBezTo>
                    <a:pt x="21761" y="76879"/>
                    <a:pt x="21761" y="76670"/>
                    <a:pt x="21741" y="76460"/>
                  </a:cubicBezTo>
                  <a:close/>
                  <a:moveTo>
                    <a:pt x="47572" y="61639"/>
                  </a:moveTo>
                  <a:cubicBezTo>
                    <a:pt x="49253" y="61639"/>
                    <a:pt x="50978" y="61963"/>
                    <a:pt x="52456" y="62693"/>
                  </a:cubicBezTo>
                  <a:cubicBezTo>
                    <a:pt x="53377" y="63111"/>
                    <a:pt x="54172" y="63781"/>
                    <a:pt x="54925" y="64408"/>
                  </a:cubicBezTo>
                  <a:cubicBezTo>
                    <a:pt x="55302" y="64722"/>
                    <a:pt x="55658" y="65036"/>
                    <a:pt x="55972" y="65371"/>
                  </a:cubicBezTo>
                  <a:cubicBezTo>
                    <a:pt x="56097" y="65496"/>
                    <a:pt x="56202" y="65622"/>
                    <a:pt x="56348" y="65768"/>
                  </a:cubicBezTo>
                  <a:cubicBezTo>
                    <a:pt x="56245" y="65830"/>
                    <a:pt x="56162" y="65973"/>
                    <a:pt x="56140" y="66098"/>
                  </a:cubicBezTo>
                  <a:lnTo>
                    <a:pt x="56140" y="66098"/>
                  </a:lnTo>
                  <a:cubicBezTo>
                    <a:pt x="56140" y="66091"/>
                    <a:pt x="56138" y="66088"/>
                    <a:pt x="56132" y="66088"/>
                  </a:cubicBezTo>
                  <a:cubicBezTo>
                    <a:pt x="56086" y="66088"/>
                    <a:pt x="55838" y="66318"/>
                    <a:pt x="55783" y="66354"/>
                  </a:cubicBezTo>
                  <a:cubicBezTo>
                    <a:pt x="55616" y="66501"/>
                    <a:pt x="55448" y="66647"/>
                    <a:pt x="55302" y="66815"/>
                  </a:cubicBezTo>
                  <a:cubicBezTo>
                    <a:pt x="54842" y="67296"/>
                    <a:pt x="54402" y="67882"/>
                    <a:pt x="54047" y="68426"/>
                  </a:cubicBezTo>
                  <a:cubicBezTo>
                    <a:pt x="53335" y="69556"/>
                    <a:pt x="52791" y="70748"/>
                    <a:pt x="51871" y="71732"/>
                  </a:cubicBezTo>
                  <a:cubicBezTo>
                    <a:pt x="50845" y="72799"/>
                    <a:pt x="49966" y="74033"/>
                    <a:pt x="49046" y="75184"/>
                  </a:cubicBezTo>
                  <a:cubicBezTo>
                    <a:pt x="48606" y="75728"/>
                    <a:pt x="48125" y="76272"/>
                    <a:pt x="47707" y="76858"/>
                  </a:cubicBezTo>
                  <a:cubicBezTo>
                    <a:pt x="47518" y="77109"/>
                    <a:pt x="47351" y="77381"/>
                    <a:pt x="47142" y="77611"/>
                  </a:cubicBezTo>
                  <a:cubicBezTo>
                    <a:pt x="46995" y="77758"/>
                    <a:pt x="46953" y="78030"/>
                    <a:pt x="46849" y="78239"/>
                  </a:cubicBezTo>
                  <a:cubicBezTo>
                    <a:pt x="46556" y="77967"/>
                    <a:pt x="46242" y="77758"/>
                    <a:pt x="45991" y="77590"/>
                  </a:cubicBezTo>
                  <a:cubicBezTo>
                    <a:pt x="45217" y="77067"/>
                    <a:pt x="44589" y="76356"/>
                    <a:pt x="43836" y="75812"/>
                  </a:cubicBezTo>
                  <a:cubicBezTo>
                    <a:pt x="43062" y="75226"/>
                    <a:pt x="42288" y="74933"/>
                    <a:pt x="41430" y="74556"/>
                  </a:cubicBezTo>
                  <a:cubicBezTo>
                    <a:pt x="40593" y="74159"/>
                    <a:pt x="39777" y="73761"/>
                    <a:pt x="38898" y="73510"/>
                  </a:cubicBezTo>
                  <a:cubicBezTo>
                    <a:pt x="37341" y="73003"/>
                    <a:pt x="35696" y="72700"/>
                    <a:pt x="34074" y="72700"/>
                  </a:cubicBezTo>
                  <a:cubicBezTo>
                    <a:pt x="33756" y="72700"/>
                    <a:pt x="33439" y="72712"/>
                    <a:pt x="33123" y="72736"/>
                  </a:cubicBezTo>
                  <a:cubicBezTo>
                    <a:pt x="32202" y="72820"/>
                    <a:pt x="31240" y="72945"/>
                    <a:pt x="30319" y="73134"/>
                  </a:cubicBezTo>
                  <a:cubicBezTo>
                    <a:pt x="29461" y="73301"/>
                    <a:pt x="28624" y="73636"/>
                    <a:pt x="27746" y="73782"/>
                  </a:cubicBezTo>
                  <a:cubicBezTo>
                    <a:pt x="28206" y="73259"/>
                    <a:pt x="28520" y="72589"/>
                    <a:pt x="28875" y="72045"/>
                  </a:cubicBezTo>
                  <a:cubicBezTo>
                    <a:pt x="29566" y="70999"/>
                    <a:pt x="30361" y="70121"/>
                    <a:pt x="31198" y="69221"/>
                  </a:cubicBezTo>
                  <a:cubicBezTo>
                    <a:pt x="32014" y="68321"/>
                    <a:pt x="32579" y="67170"/>
                    <a:pt x="33500" y="66396"/>
                  </a:cubicBezTo>
                  <a:cubicBezTo>
                    <a:pt x="34462" y="65580"/>
                    <a:pt x="35445" y="64722"/>
                    <a:pt x="36220" y="63739"/>
                  </a:cubicBezTo>
                  <a:cubicBezTo>
                    <a:pt x="36324" y="63613"/>
                    <a:pt x="36345" y="63488"/>
                    <a:pt x="36345" y="63383"/>
                  </a:cubicBezTo>
                  <a:cubicBezTo>
                    <a:pt x="36429" y="63425"/>
                    <a:pt x="36534" y="63488"/>
                    <a:pt x="36638" y="63488"/>
                  </a:cubicBezTo>
                  <a:cubicBezTo>
                    <a:pt x="36705" y="63492"/>
                    <a:pt x="36770" y="63494"/>
                    <a:pt x="36834" y="63494"/>
                  </a:cubicBezTo>
                  <a:cubicBezTo>
                    <a:pt x="37091" y="63494"/>
                    <a:pt x="37329" y="63454"/>
                    <a:pt x="37580" y="63320"/>
                  </a:cubicBezTo>
                  <a:cubicBezTo>
                    <a:pt x="37768" y="63258"/>
                    <a:pt x="37894" y="63174"/>
                    <a:pt x="38061" y="63069"/>
                  </a:cubicBezTo>
                  <a:cubicBezTo>
                    <a:pt x="38082" y="63048"/>
                    <a:pt x="38542" y="63006"/>
                    <a:pt x="38626" y="63006"/>
                  </a:cubicBezTo>
                  <a:cubicBezTo>
                    <a:pt x="39526" y="62839"/>
                    <a:pt x="40425" y="62651"/>
                    <a:pt x="41325" y="62442"/>
                  </a:cubicBezTo>
                  <a:cubicBezTo>
                    <a:pt x="43229" y="62002"/>
                    <a:pt x="45196" y="61730"/>
                    <a:pt x="47121" y="61646"/>
                  </a:cubicBezTo>
                  <a:cubicBezTo>
                    <a:pt x="47271" y="61641"/>
                    <a:pt x="47421" y="61639"/>
                    <a:pt x="47572" y="61639"/>
                  </a:cubicBezTo>
                  <a:close/>
                  <a:moveTo>
                    <a:pt x="17303" y="71639"/>
                  </a:moveTo>
                  <a:cubicBezTo>
                    <a:pt x="18286" y="71639"/>
                    <a:pt x="19512" y="74020"/>
                    <a:pt x="19732" y="74577"/>
                  </a:cubicBezTo>
                  <a:cubicBezTo>
                    <a:pt x="20088" y="75519"/>
                    <a:pt x="20297" y="76586"/>
                    <a:pt x="20004" y="77548"/>
                  </a:cubicBezTo>
                  <a:cubicBezTo>
                    <a:pt x="19795" y="78218"/>
                    <a:pt x="19230" y="78427"/>
                    <a:pt x="18623" y="78448"/>
                  </a:cubicBezTo>
                  <a:cubicBezTo>
                    <a:pt x="18267" y="78385"/>
                    <a:pt x="17849" y="78385"/>
                    <a:pt x="17577" y="78343"/>
                  </a:cubicBezTo>
                  <a:cubicBezTo>
                    <a:pt x="17535" y="78343"/>
                    <a:pt x="17472" y="78323"/>
                    <a:pt x="17388" y="78281"/>
                  </a:cubicBezTo>
                  <a:cubicBezTo>
                    <a:pt x="17033" y="77486"/>
                    <a:pt x="16719" y="76272"/>
                    <a:pt x="16635" y="75979"/>
                  </a:cubicBezTo>
                  <a:cubicBezTo>
                    <a:pt x="16342" y="74828"/>
                    <a:pt x="16028" y="73217"/>
                    <a:pt x="16656" y="72108"/>
                  </a:cubicBezTo>
                  <a:cubicBezTo>
                    <a:pt x="16846" y="71776"/>
                    <a:pt x="17068" y="71639"/>
                    <a:pt x="17303" y="71639"/>
                  </a:cubicBezTo>
                  <a:close/>
                  <a:moveTo>
                    <a:pt x="29168" y="77632"/>
                  </a:moveTo>
                  <a:cubicBezTo>
                    <a:pt x="29671" y="77653"/>
                    <a:pt x="30131" y="77716"/>
                    <a:pt x="30654" y="77799"/>
                  </a:cubicBezTo>
                  <a:cubicBezTo>
                    <a:pt x="30968" y="77841"/>
                    <a:pt x="31282" y="77925"/>
                    <a:pt x="31616" y="78009"/>
                  </a:cubicBezTo>
                  <a:cubicBezTo>
                    <a:pt x="31575" y="78176"/>
                    <a:pt x="31512" y="78364"/>
                    <a:pt x="31470" y="78532"/>
                  </a:cubicBezTo>
                  <a:cubicBezTo>
                    <a:pt x="30717" y="78239"/>
                    <a:pt x="29922" y="77946"/>
                    <a:pt x="29168" y="77632"/>
                  </a:cubicBezTo>
                  <a:close/>
                  <a:moveTo>
                    <a:pt x="33638" y="73589"/>
                  </a:moveTo>
                  <a:cubicBezTo>
                    <a:pt x="35345" y="73589"/>
                    <a:pt x="37049" y="74057"/>
                    <a:pt x="38647" y="74661"/>
                  </a:cubicBezTo>
                  <a:cubicBezTo>
                    <a:pt x="39421" y="74933"/>
                    <a:pt x="40091" y="75330"/>
                    <a:pt x="40823" y="75728"/>
                  </a:cubicBezTo>
                  <a:cubicBezTo>
                    <a:pt x="41220" y="75937"/>
                    <a:pt x="41660" y="76063"/>
                    <a:pt x="42057" y="76272"/>
                  </a:cubicBezTo>
                  <a:cubicBezTo>
                    <a:pt x="42476" y="76481"/>
                    <a:pt x="42832" y="76816"/>
                    <a:pt x="43208" y="77130"/>
                  </a:cubicBezTo>
                  <a:cubicBezTo>
                    <a:pt x="43920" y="77716"/>
                    <a:pt x="44505" y="78385"/>
                    <a:pt x="45238" y="78971"/>
                  </a:cubicBezTo>
                  <a:cubicBezTo>
                    <a:pt x="45447" y="79118"/>
                    <a:pt x="45656" y="79327"/>
                    <a:pt x="45865" y="79515"/>
                  </a:cubicBezTo>
                  <a:cubicBezTo>
                    <a:pt x="45552" y="79683"/>
                    <a:pt x="45301" y="79745"/>
                    <a:pt x="44924" y="79829"/>
                  </a:cubicBezTo>
                  <a:cubicBezTo>
                    <a:pt x="44673" y="79850"/>
                    <a:pt x="44401" y="79913"/>
                    <a:pt x="44233" y="80038"/>
                  </a:cubicBezTo>
                  <a:cubicBezTo>
                    <a:pt x="43648" y="80373"/>
                    <a:pt x="43689" y="81064"/>
                    <a:pt x="44024" y="81566"/>
                  </a:cubicBezTo>
                  <a:cubicBezTo>
                    <a:pt x="43961" y="81587"/>
                    <a:pt x="43920" y="81587"/>
                    <a:pt x="43899" y="81608"/>
                  </a:cubicBezTo>
                  <a:cubicBezTo>
                    <a:pt x="43606" y="81712"/>
                    <a:pt x="43313" y="81880"/>
                    <a:pt x="43124" y="82131"/>
                  </a:cubicBezTo>
                  <a:cubicBezTo>
                    <a:pt x="43104" y="82193"/>
                    <a:pt x="43083" y="82214"/>
                    <a:pt x="43062" y="82256"/>
                  </a:cubicBezTo>
                  <a:lnTo>
                    <a:pt x="42580" y="82026"/>
                  </a:lnTo>
                  <a:cubicBezTo>
                    <a:pt x="41806" y="81628"/>
                    <a:pt x="41199" y="80875"/>
                    <a:pt x="40467" y="80415"/>
                  </a:cubicBezTo>
                  <a:cubicBezTo>
                    <a:pt x="40049" y="80143"/>
                    <a:pt x="39630" y="79913"/>
                    <a:pt x="39191" y="79683"/>
                  </a:cubicBezTo>
                  <a:cubicBezTo>
                    <a:pt x="39295" y="79201"/>
                    <a:pt x="39337" y="78699"/>
                    <a:pt x="39316" y="78239"/>
                  </a:cubicBezTo>
                  <a:lnTo>
                    <a:pt x="39316" y="78239"/>
                  </a:lnTo>
                  <a:cubicBezTo>
                    <a:pt x="39337" y="78260"/>
                    <a:pt x="39400" y="78260"/>
                    <a:pt x="39421" y="78281"/>
                  </a:cubicBezTo>
                  <a:cubicBezTo>
                    <a:pt x="40781" y="78950"/>
                    <a:pt x="41806" y="80059"/>
                    <a:pt x="43083" y="80854"/>
                  </a:cubicBezTo>
                  <a:cubicBezTo>
                    <a:pt x="43138" y="80890"/>
                    <a:pt x="43194" y="80905"/>
                    <a:pt x="43249" y="80905"/>
                  </a:cubicBezTo>
                  <a:cubicBezTo>
                    <a:pt x="43483" y="80905"/>
                    <a:pt x="43675" y="80619"/>
                    <a:pt x="43522" y="80415"/>
                  </a:cubicBezTo>
                  <a:cubicBezTo>
                    <a:pt x="42664" y="79055"/>
                    <a:pt x="41116" y="78030"/>
                    <a:pt x="39672" y="77381"/>
                  </a:cubicBezTo>
                  <a:cubicBezTo>
                    <a:pt x="39505" y="77297"/>
                    <a:pt x="39337" y="77214"/>
                    <a:pt x="39149" y="77130"/>
                  </a:cubicBezTo>
                  <a:cubicBezTo>
                    <a:pt x="39128" y="77067"/>
                    <a:pt x="39107" y="76983"/>
                    <a:pt x="39107" y="76921"/>
                  </a:cubicBezTo>
                  <a:cubicBezTo>
                    <a:pt x="38772" y="75958"/>
                    <a:pt x="37998" y="75310"/>
                    <a:pt x="37036" y="75017"/>
                  </a:cubicBezTo>
                  <a:cubicBezTo>
                    <a:pt x="36549" y="74865"/>
                    <a:pt x="36034" y="74768"/>
                    <a:pt x="35526" y="74768"/>
                  </a:cubicBezTo>
                  <a:cubicBezTo>
                    <a:pt x="35401" y="74768"/>
                    <a:pt x="35276" y="74774"/>
                    <a:pt x="35153" y="74786"/>
                  </a:cubicBezTo>
                  <a:cubicBezTo>
                    <a:pt x="34420" y="74828"/>
                    <a:pt x="33876" y="75226"/>
                    <a:pt x="33290" y="75623"/>
                  </a:cubicBezTo>
                  <a:cubicBezTo>
                    <a:pt x="32872" y="75916"/>
                    <a:pt x="32558" y="76272"/>
                    <a:pt x="32286" y="76670"/>
                  </a:cubicBezTo>
                  <a:cubicBezTo>
                    <a:pt x="31287" y="76406"/>
                    <a:pt x="30278" y="76253"/>
                    <a:pt x="29285" y="76253"/>
                  </a:cubicBezTo>
                  <a:cubicBezTo>
                    <a:pt x="28781" y="76253"/>
                    <a:pt x="28281" y="76292"/>
                    <a:pt x="27787" y="76377"/>
                  </a:cubicBezTo>
                  <a:cubicBezTo>
                    <a:pt x="27808" y="76126"/>
                    <a:pt x="27725" y="75854"/>
                    <a:pt x="27474" y="75728"/>
                  </a:cubicBezTo>
                  <a:cubicBezTo>
                    <a:pt x="27432" y="75707"/>
                    <a:pt x="27390" y="75707"/>
                    <a:pt x="27369" y="75665"/>
                  </a:cubicBezTo>
                  <a:cubicBezTo>
                    <a:pt x="27306" y="75247"/>
                    <a:pt x="27118" y="74724"/>
                    <a:pt x="27202" y="74305"/>
                  </a:cubicBezTo>
                  <a:cubicBezTo>
                    <a:pt x="27327" y="74242"/>
                    <a:pt x="27432" y="74159"/>
                    <a:pt x="27536" y="74054"/>
                  </a:cubicBezTo>
                  <a:cubicBezTo>
                    <a:pt x="27608" y="74056"/>
                    <a:pt x="27680" y="74057"/>
                    <a:pt x="27753" y="74057"/>
                  </a:cubicBezTo>
                  <a:cubicBezTo>
                    <a:pt x="28371" y="74057"/>
                    <a:pt x="28987" y="73980"/>
                    <a:pt x="29587" y="73887"/>
                  </a:cubicBezTo>
                  <a:cubicBezTo>
                    <a:pt x="30633" y="73719"/>
                    <a:pt x="31679" y="73740"/>
                    <a:pt x="32725" y="73636"/>
                  </a:cubicBezTo>
                  <a:cubicBezTo>
                    <a:pt x="33029" y="73604"/>
                    <a:pt x="33334" y="73589"/>
                    <a:pt x="33638" y="73589"/>
                  </a:cubicBezTo>
                  <a:close/>
                  <a:moveTo>
                    <a:pt x="35431" y="76188"/>
                  </a:moveTo>
                  <a:cubicBezTo>
                    <a:pt x="35575" y="76188"/>
                    <a:pt x="35720" y="76202"/>
                    <a:pt x="35864" y="76230"/>
                  </a:cubicBezTo>
                  <a:cubicBezTo>
                    <a:pt x="36596" y="76356"/>
                    <a:pt x="37224" y="76544"/>
                    <a:pt x="37580" y="77214"/>
                  </a:cubicBezTo>
                  <a:cubicBezTo>
                    <a:pt x="38207" y="78364"/>
                    <a:pt x="37538" y="80101"/>
                    <a:pt x="36889" y="81064"/>
                  </a:cubicBezTo>
                  <a:cubicBezTo>
                    <a:pt x="36429" y="81712"/>
                    <a:pt x="35697" y="82340"/>
                    <a:pt x="34922" y="82528"/>
                  </a:cubicBezTo>
                  <a:cubicBezTo>
                    <a:pt x="34749" y="82574"/>
                    <a:pt x="34557" y="82598"/>
                    <a:pt x="34361" y="82598"/>
                  </a:cubicBezTo>
                  <a:cubicBezTo>
                    <a:pt x="33752" y="82598"/>
                    <a:pt x="33099" y="82370"/>
                    <a:pt x="32830" y="81880"/>
                  </a:cubicBezTo>
                  <a:cubicBezTo>
                    <a:pt x="32767" y="81796"/>
                    <a:pt x="32725" y="81712"/>
                    <a:pt x="32663" y="81670"/>
                  </a:cubicBezTo>
                  <a:cubicBezTo>
                    <a:pt x="32621" y="81210"/>
                    <a:pt x="32558" y="80771"/>
                    <a:pt x="32537" y="80415"/>
                  </a:cubicBezTo>
                  <a:cubicBezTo>
                    <a:pt x="32516" y="79327"/>
                    <a:pt x="32746" y="78260"/>
                    <a:pt x="33353" y="77339"/>
                  </a:cubicBezTo>
                  <a:cubicBezTo>
                    <a:pt x="33833" y="76628"/>
                    <a:pt x="34616" y="76188"/>
                    <a:pt x="35431" y="76188"/>
                  </a:cubicBezTo>
                  <a:close/>
                  <a:moveTo>
                    <a:pt x="55992" y="68133"/>
                  </a:moveTo>
                  <a:cubicBezTo>
                    <a:pt x="56013" y="68363"/>
                    <a:pt x="56097" y="68614"/>
                    <a:pt x="56264" y="68740"/>
                  </a:cubicBezTo>
                  <a:cubicBezTo>
                    <a:pt x="56285" y="68760"/>
                    <a:pt x="56327" y="68802"/>
                    <a:pt x="56369" y="68823"/>
                  </a:cubicBezTo>
                  <a:cubicBezTo>
                    <a:pt x="56411" y="68865"/>
                    <a:pt x="56411" y="68907"/>
                    <a:pt x="56432" y="68907"/>
                  </a:cubicBezTo>
                  <a:lnTo>
                    <a:pt x="56285" y="69284"/>
                  </a:lnTo>
                  <a:cubicBezTo>
                    <a:pt x="55825" y="70204"/>
                    <a:pt x="54716" y="71146"/>
                    <a:pt x="54319" y="72213"/>
                  </a:cubicBezTo>
                  <a:cubicBezTo>
                    <a:pt x="54277" y="72276"/>
                    <a:pt x="54214" y="72317"/>
                    <a:pt x="54193" y="72380"/>
                  </a:cubicBezTo>
                  <a:cubicBezTo>
                    <a:pt x="53963" y="72778"/>
                    <a:pt x="53586" y="72945"/>
                    <a:pt x="53377" y="73364"/>
                  </a:cubicBezTo>
                  <a:cubicBezTo>
                    <a:pt x="53084" y="73929"/>
                    <a:pt x="52707" y="74347"/>
                    <a:pt x="52331" y="74828"/>
                  </a:cubicBezTo>
                  <a:cubicBezTo>
                    <a:pt x="51619" y="75854"/>
                    <a:pt x="50950" y="76879"/>
                    <a:pt x="50050" y="77758"/>
                  </a:cubicBezTo>
                  <a:cubicBezTo>
                    <a:pt x="49590" y="78239"/>
                    <a:pt x="49088" y="78595"/>
                    <a:pt x="48648" y="79097"/>
                  </a:cubicBezTo>
                  <a:cubicBezTo>
                    <a:pt x="48167" y="79599"/>
                    <a:pt x="47749" y="80143"/>
                    <a:pt x="47330" y="80687"/>
                  </a:cubicBezTo>
                  <a:cubicBezTo>
                    <a:pt x="46953" y="81189"/>
                    <a:pt x="46598" y="81712"/>
                    <a:pt x="46221" y="82214"/>
                  </a:cubicBezTo>
                  <a:lnTo>
                    <a:pt x="46179" y="82235"/>
                  </a:lnTo>
                  <a:cubicBezTo>
                    <a:pt x="46075" y="82361"/>
                    <a:pt x="45949" y="82465"/>
                    <a:pt x="45845" y="82612"/>
                  </a:cubicBezTo>
                  <a:cubicBezTo>
                    <a:pt x="45593" y="82884"/>
                    <a:pt x="45384" y="83177"/>
                    <a:pt x="45175" y="83491"/>
                  </a:cubicBezTo>
                  <a:cubicBezTo>
                    <a:pt x="45133" y="83512"/>
                    <a:pt x="45112" y="83553"/>
                    <a:pt x="45091" y="83553"/>
                  </a:cubicBezTo>
                  <a:lnTo>
                    <a:pt x="45029" y="83553"/>
                  </a:lnTo>
                  <a:cubicBezTo>
                    <a:pt x="45008" y="83553"/>
                    <a:pt x="44987" y="83553"/>
                    <a:pt x="44966" y="83574"/>
                  </a:cubicBezTo>
                  <a:lnTo>
                    <a:pt x="44924" y="83574"/>
                  </a:lnTo>
                  <a:cubicBezTo>
                    <a:pt x="44861" y="83574"/>
                    <a:pt x="44777" y="83553"/>
                    <a:pt x="44673" y="83553"/>
                  </a:cubicBezTo>
                  <a:lnTo>
                    <a:pt x="44505" y="83553"/>
                  </a:lnTo>
                  <a:lnTo>
                    <a:pt x="44505" y="83386"/>
                  </a:lnTo>
                  <a:cubicBezTo>
                    <a:pt x="44505" y="83386"/>
                    <a:pt x="44547" y="83240"/>
                    <a:pt x="44547" y="83198"/>
                  </a:cubicBezTo>
                  <a:cubicBezTo>
                    <a:pt x="44568" y="83093"/>
                    <a:pt x="44568" y="82989"/>
                    <a:pt x="44568" y="82884"/>
                  </a:cubicBezTo>
                  <a:cubicBezTo>
                    <a:pt x="44568" y="82842"/>
                    <a:pt x="44568" y="82821"/>
                    <a:pt x="44547" y="82758"/>
                  </a:cubicBezTo>
                  <a:cubicBezTo>
                    <a:pt x="44736" y="82717"/>
                    <a:pt x="44903" y="82633"/>
                    <a:pt x="45070" y="82507"/>
                  </a:cubicBezTo>
                  <a:cubicBezTo>
                    <a:pt x="45531" y="82047"/>
                    <a:pt x="45405" y="81377"/>
                    <a:pt x="45070" y="80896"/>
                  </a:cubicBezTo>
                  <a:cubicBezTo>
                    <a:pt x="45133" y="80875"/>
                    <a:pt x="45196" y="80875"/>
                    <a:pt x="45301" y="80854"/>
                  </a:cubicBezTo>
                  <a:cubicBezTo>
                    <a:pt x="45719" y="80792"/>
                    <a:pt x="46054" y="80561"/>
                    <a:pt x="46430" y="80352"/>
                  </a:cubicBezTo>
                  <a:cubicBezTo>
                    <a:pt x="46640" y="80248"/>
                    <a:pt x="46681" y="80059"/>
                    <a:pt x="46681" y="79913"/>
                  </a:cubicBezTo>
                  <a:cubicBezTo>
                    <a:pt x="46807" y="79913"/>
                    <a:pt x="46953" y="79850"/>
                    <a:pt x="47100" y="79787"/>
                  </a:cubicBezTo>
                  <a:cubicBezTo>
                    <a:pt x="47288" y="79683"/>
                    <a:pt x="47393" y="79452"/>
                    <a:pt x="47393" y="79285"/>
                  </a:cubicBezTo>
                  <a:cubicBezTo>
                    <a:pt x="47393" y="79160"/>
                    <a:pt x="47372" y="79055"/>
                    <a:pt x="47309" y="78908"/>
                  </a:cubicBezTo>
                  <a:cubicBezTo>
                    <a:pt x="47497" y="78783"/>
                    <a:pt x="47623" y="78595"/>
                    <a:pt x="47770" y="78427"/>
                  </a:cubicBezTo>
                  <a:cubicBezTo>
                    <a:pt x="48209" y="77820"/>
                    <a:pt x="48837" y="77297"/>
                    <a:pt x="49339" y="76711"/>
                  </a:cubicBezTo>
                  <a:cubicBezTo>
                    <a:pt x="50448" y="75456"/>
                    <a:pt x="51578" y="74201"/>
                    <a:pt x="52687" y="72924"/>
                  </a:cubicBezTo>
                  <a:cubicBezTo>
                    <a:pt x="53649" y="71794"/>
                    <a:pt x="54381" y="70644"/>
                    <a:pt x="55135" y="69367"/>
                  </a:cubicBezTo>
                  <a:cubicBezTo>
                    <a:pt x="55365" y="68970"/>
                    <a:pt x="55679" y="68530"/>
                    <a:pt x="55992" y="68133"/>
                  </a:cubicBezTo>
                  <a:close/>
                  <a:moveTo>
                    <a:pt x="38647" y="81105"/>
                  </a:moveTo>
                  <a:cubicBezTo>
                    <a:pt x="38919" y="81273"/>
                    <a:pt x="39212" y="81419"/>
                    <a:pt x="39463" y="81587"/>
                  </a:cubicBezTo>
                  <a:cubicBezTo>
                    <a:pt x="40718" y="82340"/>
                    <a:pt x="41827" y="83784"/>
                    <a:pt x="43313" y="84035"/>
                  </a:cubicBezTo>
                  <a:lnTo>
                    <a:pt x="43522" y="84035"/>
                  </a:lnTo>
                  <a:cubicBezTo>
                    <a:pt x="43585" y="84202"/>
                    <a:pt x="43689" y="84328"/>
                    <a:pt x="43836" y="84453"/>
                  </a:cubicBezTo>
                  <a:cubicBezTo>
                    <a:pt x="43940" y="84537"/>
                    <a:pt x="44108" y="84621"/>
                    <a:pt x="44233" y="84641"/>
                  </a:cubicBezTo>
                  <a:cubicBezTo>
                    <a:pt x="44150" y="84767"/>
                    <a:pt x="44171" y="84934"/>
                    <a:pt x="44275" y="85060"/>
                  </a:cubicBezTo>
                  <a:cubicBezTo>
                    <a:pt x="44275" y="85061"/>
                    <a:pt x="44275" y="85062"/>
                    <a:pt x="44276" y="85064"/>
                  </a:cubicBezTo>
                  <a:lnTo>
                    <a:pt x="44276" y="85064"/>
                  </a:lnTo>
                  <a:cubicBezTo>
                    <a:pt x="43877" y="84885"/>
                    <a:pt x="43013" y="84220"/>
                    <a:pt x="42832" y="84139"/>
                  </a:cubicBezTo>
                  <a:cubicBezTo>
                    <a:pt x="41325" y="83344"/>
                    <a:pt x="39881" y="82424"/>
                    <a:pt x="38333" y="81670"/>
                  </a:cubicBezTo>
                  <a:lnTo>
                    <a:pt x="38647" y="81105"/>
                  </a:lnTo>
                  <a:close/>
                  <a:moveTo>
                    <a:pt x="45071" y="0"/>
                  </a:moveTo>
                  <a:cubicBezTo>
                    <a:pt x="44820" y="0"/>
                    <a:pt x="44568" y="10"/>
                    <a:pt x="44317" y="26"/>
                  </a:cubicBezTo>
                  <a:cubicBezTo>
                    <a:pt x="44045" y="68"/>
                    <a:pt x="43731" y="26"/>
                    <a:pt x="43459" y="89"/>
                  </a:cubicBezTo>
                  <a:cubicBezTo>
                    <a:pt x="43271" y="131"/>
                    <a:pt x="43041" y="236"/>
                    <a:pt x="42811" y="298"/>
                  </a:cubicBezTo>
                  <a:cubicBezTo>
                    <a:pt x="42301" y="380"/>
                    <a:pt x="42506" y="1116"/>
                    <a:pt x="42981" y="1116"/>
                  </a:cubicBezTo>
                  <a:cubicBezTo>
                    <a:pt x="42994" y="1116"/>
                    <a:pt x="43007" y="1116"/>
                    <a:pt x="43020" y="1114"/>
                  </a:cubicBezTo>
                  <a:cubicBezTo>
                    <a:pt x="43426" y="1056"/>
                    <a:pt x="43761" y="945"/>
                    <a:pt x="44173" y="945"/>
                  </a:cubicBezTo>
                  <a:cubicBezTo>
                    <a:pt x="44206" y="945"/>
                    <a:pt x="44241" y="945"/>
                    <a:pt x="44275" y="947"/>
                  </a:cubicBezTo>
                  <a:cubicBezTo>
                    <a:pt x="44924" y="968"/>
                    <a:pt x="45552" y="1073"/>
                    <a:pt x="46179" y="1219"/>
                  </a:cubicBezTo>
                  <a:cubicBezTo>
                    <a:pt x="47539" y="1491"/>
                    <a:pt x="48837" y="1993"/>
                    <a:pt x="50134" y="2433"/>
                  </a:cubicBezTo>
                  <a:cubicBezTo>
                    <a:pt x="50762" y="2684"/>
                    <a:pt x="51410" y="2893"/>
                    <a:pt x="52080" y="3039"/>
                  </a:cubicBezTo>
                  <a:cubicBezTo>
                    <a:pt x="52666" y="3207"/>
                    <a:pt x="53272" y="3646"/>
                    <a:pt x="53816" y="3981"/>
                  </a:cubicBezTo>
                  <a:cubicBezTo>
                    <a:pt x="54946" y="4713"/>
                    <a:pt x="56118" y="5550"/>
                    <a:pt x="57101" y="6471"/>
                  </a:cubicBezTo>
                  <a:cubicBezTo>
                    <a:pt x="58922" y="8187"/>
                    <a:pt x="60240" y="10467"/>
                    <a:pt x="60826" y="12936"/>
                  </a:cubicBezTo>
                  <a:cubicBezTo>
                    <a:pt x="60993" y="13522"/>
                    <a:pt x="61035" y="14150"/>
                    <a:pt x="61202" y="14757"/>
                  </a:cubicBezTo>
                  <a:cubicBezTo>
                    <a:pt x="61349" y="15384"/>
                    <a:pt x="61433" y="15991"/>
                    <a:pt x="61454" y="16640"/>
                  </a:cubicBezTo>
                  <a:cubicBezTo>
                    <a:pt x="61495" y="17267"/>
                    <a:pt x="61642" y="17895"/>
                    <a:pt x="61642" y="18523"/>
                  </a:cubicBezTo>
                  <a:cubicBezTo>
                    <a:pt x="61642" y="18900"/>
                    <a:pt x="61642" y="19234"/>
                    <a:pt x="61663" y="19569"/>
                  </a:cubicBezTo>
                  <a:lnTo>
                    <a:pt x="60805" y="19423"/>
                  </a:lnTo>
                  <a:cubicBezTo>
                    <a:pt x="60679" y="18837"/>
                    <a:pt x="60512" y="18272"/>
                    <a:pt x="60303" y="17707"/>
                  </a:cubicBezTo>
                  <a:cubicBezTo>
                    <a:pt x="60196" y="17417"/>
                    <a:pt x="59916" y="17270"/>
                    <a:pt x="59647" y="17270"/>
                  </a:cubicBezTo>
                  <a:cubicBezTo>
                    <a:pt x="59334" y="17270"/>
                    <a:pt x="59036" y="17469"/>
                    <a:pt x="59047" y="17874"/>
                  </a:cubicBezTo>
                  <a:cubicBezTo>
                    <a:pt x="59089" y="18314"/>
                    <a:pt x="59110" y="18753"/>
                    <a:pt x="59152" y="19213"/>
                  </a:cubicBezTo>
                  <a:cubicBezTo>
                    <a:pt x="57834" y="19067"/>
                    <a:pt x="56474" y="19004"/>
                    <a:pt x="55135" y="18711"/>
                  </a:cubicBezTo>
                  <a:cubicBezTo>
                    <a:pt x="52812" y="18209"/>
                    <a:pt x="50678" y="17184"/>
                    <a:pt x="48648" y="15991"/>
                  </a:cubicBezTo>
                  <a:cubicBezTo>
                    <a:pt x="46849" y="14924"/>
                    <a:pt x="45259" y="13522"/>
                    <a:pt x="43794" y="12037"/>
                  </a:cubicBezTo>
                  <a:cubicBezTo>
                    <a:pt x="43020" y="11262"/>
                    <a:pt x="42350" y="10467"/>
                    <a:pt x="41723" y="9588"/>
                  </a:cubicBezTo>
                  <a:cubicBezTo>
                    <a:pt x="41513" y="9296"/>
                    <a:pt x="41304" y="8982"/>
                    <a:pt x="41095" y="8689"/>
                  </a:cubicBezTo>
                  <a:cubicBezTo>
                    <a:pt x="41011" y="8542"/>
                    <a:pt x="40927" y="8396"/>
                    <a:pt x="40865" y="8249"/>
                  </a:cubicBezTo>
                  <a:cubicBezTo>
                    <a:pt x="40676" y="7852"/>
                    <a:pt x="40614" y="7412"/>
                    <a:pt x="40383" y="7078"/>
                  </a:cubicBezTo>
                  <a:cubicBezTo>
                    <a:pt x="40288" y="6939"/>
                    <a:pt x="40143" y="6866"/>
                    <a:pt x="40002" y="6866"/>
                  </a:cubicBezTo>
                  <a:cubicBezTo>
                    <a:pt x="39866" y="6866"/>
                    <a:pt x="39733" y="6934"/>
                    <a:pt x="39651" y="7078"/>
                  </a:cubicBezTo>
                  <a:cubicBezTo>
                    <a:pt x="39191" y="7831"/>
                    <a:pt x="39651" y="8898"/>
                    <a:pt x="40049" y="9609"/>
                  </a:cubicBezTo>
                  <a:cubicBezTo>
                    <a:pt x="40342" y="10133"/>
                    <a:pt x="40802" y="10990"/>
                    <a:pt x="41409" y="11367"/>
                  </a:cubicBezTo>
                  <a:cubicBezTo>
                    <a:pt x="41702" y="11744"/>
                    <a:pt x="42016" y="12141"/>
                    <a:pt x="42350" y="12518"/>
                  </a:cubicBezTo>
                  <a:cubicBezTo>
                    <a:pt x="43899" y="14213"/>
                    <a:pt x="45593" y="15761"/>
                    <a:pt x="47518" y="17016"/>
                  </a:cubicBezTo>
                  <a:cubicBezTo>
                    <a:pt x="49590" y="18335"/>
                    <a:pt x="51871" y="19444"/>
                    <a:pt x="54277" y="20071"/>
                  </a:cubicBezTo>
                  <a:cubicBezTo>
                    <a:pt x="55720" y="20446"/>
                    <a:pt x="57297" y="20754"/>
                    <a:pt x="58858" y="20754"/>
                  </a:cubicBezTo>
                  <a:cubicBezTo>
                    <a:pt x="59040" y="20754"/>
                    <a:pt x="59222" y="20750"/>
                    <a:pt x="59403" y="20741"/>
                  </a:cubicBezTo>
                  <a:cubicBezTo>
                    <a:pt x="59550" y="21766"/>
                    <a:pt x="59717" y="22791"/>
                    <a:pt x="59759" y="23837"/>
                  </a:cubicBezTo>
                  <a:cubicBezTo>
                    <a:pt x="59905" y="25867"/>
                    <a:pt x="59801" y="27897"/>
                    <a:pt x="59298" y="29884"/>
                  </a:cubicBezTo>
                  <a:cubicBezTo>
                    <a:pt x="58441" y="33358"/>
                    <a:pt x="56369" y="36517"/>
                    <a:pt x="53419" y="38526"/>
                  </a:cubicBezTo>
                  <a:cubicBezTo>
                    <a:pt x="49746" y="41037"/>
                    <a:pt x="45177" y="41988"/>
                    <a:pt x="40639" y="41988"/>
                  </a:cubicBezTo>
                  <a:cubicBezTo>
                    <a:pt x="38068" y="41988"/>
                    <a:pt x="35507" y="41683"/>
                    <a:pt x="33123" y="41183"/>
                  </a:cubicBezTo>
                  <a:cubicBezTo>
                    <a:pt x="29922" y="40493"/>
                    <a:pt x="26846" y="39300"/>
                    <a:pt x="24189" y="37354"/>
                  </a:cubicBezTo>
                  <a:cubicBezTo>
                    <a:pt x="21657" y="35534"/>
                    <a:pt x="19899" y="32772"/>
                    <a:pt x="18958" y="29843"/>
                  </a:cubicBezTo>
                  <a:cubicBezTo>
                    <a:pt x="17974" y="26788"/>
                    <a:pt x="17891" y="23545"/>
                    <a:pt x="18602" y="20427"/>
                  </a:cubicBezTo>
                  <a:cubicBezTo>
                    <a:pt x="19000" y="18711"/>
                    <a:pt x="19481" y="17121"/>
                    <a:pt x="20360" y="15573"/>
                  </a:cubicBezTo>
                  <a:cubicBezTo>
                    <a:pt x="20694" y="14966"/>
                    <a:pt x="21113" y="14401"/>
                    <a:pt x="21573" y="13836"/>
                  </a:cubicBezTo>
                  <a:cubicBezTo>
                    <a:pt x="21866" y="14003"/>
                    <a:pt x="22180" y="14087"/>
                    <a:pt x="22515" y="14129"/>
                  </a:cubicBezTo>
                  <a:cubicBezTo>
                    <a:pt x="23088" y="14189"/>
                    <a:pt x="23597" y="14282"/>
                    <a:pt x="24142" y="14282"/>
                  </a:cubicBezTo>
                  <a:cubicBezTo>
                    <a:pt x="24352" y="14282"/>
                    <a:pt x="24568" y="14268"/>
                    <a:pt x="24795" y="14234"/>
                  </a:cubicBezTo>
                  <a:cubicBezTo>
                    <a:pt x="26532" y="13982"/>
                    <a:pt x="28269" y="13606"/>
                    <a:pt x="29922" y="13062"/>
                  </a:cubicBezTo>
                  <a:cubicBezTo>
                    <a:pt x="31512" y="12539"/>
                    <a:pt x="33060" y="11911"/>
                    <a:pt x="34650" y="11367"/>
                  </a:cubicBezTo>
                  <a:cubicBezTo>
                    <a:pt x="35466" y="11074"/>
                    <a:pt x="36262" y="10677"/>
                    <a:pt x="37036" y="10321"/>
                  </a:cubicBezTo>
                  <a:cubicBezTo>
                    <a:pt x="37852" y="9923"/>
                    <a:pt x="38772" y="9421"/>
                    <a:pt x="39358" y="8772"/>
                  </a:cubicBezTo>
                  <a:cubicBezTo>
                    <a:pt x="39559" y="8551"/>
                    <a:pt x="39451" y="8080"/>
                    <a:pt x="39127" y="8080"/>
                  </a:cubicBezTo>
                  <a:cubicBezTo>
                    <a:pt x="39114" y="8080"/>
                    <a:pt x="39100" y="8080"/>
                    <a:pt x="39086" y="8082"/>
                  </a:cubicBezTo>
                  <a:cubicBezTo>
                    <a:pt x="38354" y="8166"/>
                    <a:pt x="37642" y="8459"/>
                    <a:pt x="36952" y="8752"/>
                  </a:cubicBezTo>
                  <a:lnTo>
                    <a:pt x="34692" y="9693"/>
                  </a:lnTo>
                  <a:cubicBezTo>
                    <a:pt x="33186" y="10258"/>
                    <a:pt x="31679" y="10781"/>
                    <a:pt x="30152" y="11367"/>
                  </a:cubicBezTo>
                  <a:cubicBezTo>
                    <a:pt x="28687" y="11890"/>
                    <a:pt x="27223" y="12162"/>
                    <a:pt x="25716" y="12539"/>
                  </a:cubicBezTo>
                  <a:cubicBezTo>
                    <a:pt x="24963" y="12727"/>
                    <a:pt x="24251" y="12873"/>
                    <a:pt x="23456" y="12873"/>
                  </a:cubicBezTo>
                  <a:cubicBezTo>
                    <a:pt x="23171" y="12873"/>
                    <a:pt x="22886" y="12787"/>
                    <a:pt x="22600" y="12787"/>
                  </a:cubicBezTo>
                  <a:cubicBezTo>
                    <a:pt x="22572" y="12787"/>
                    <a:pt x="22543" y="12788"/>
                    <a:pt x="22515" y="12790"/>
                  </a:cubicBezTo>
                  <a:cubicBezTo>
                    <a:pt x="22460" y="12799"/>
                    <a:pt x="22404" y="12803"/>
                    <a:pt x="22347" y="12803"/>
                  </a:cubicBezTo>
                  <a:cubicBezTo>
                    <a:pt x="22146" y="12803"/>
                    <a:pt x="21941" y="12751"/>
                    <a:pt x="21761" y="12685"/>
                  </a:cubicBezTo>
                  <a:cubicBezTo>
                    <a:pt x="21741" y="12664"/>
                    <a:pt x="21678" y="12643"/>
                    <a:pt x="21636" y="12643"/>
                  </a:cubicBezTo>
                  <a:cubicBezTo>
                    <a:pt x="21636" y="12622"/>
                    <a:pt x="21657" y="12581"/>
                    <a:pt x="21657" y="12539"/>
                  </a:cubicBezTo>
                  <a:cubicBezTo>
                    <a:pt x="21678" y="12518"/>
                    <a:pt x="21678" y="12476"/>
                    <a:pt x="21720" y="12434"/>
                  </a:cubicBezTo>
                  <a:cubicBezTo>
                    <a:pt x="21845" y="12246"/>
                    <a:pt x="21950" y="12057"/>
                    <a:pt x="22075" y="11848"/>
                  </a:cubicBezTo>
                  <a:cubicBezTo>
                    <a:pt x="22494" y="10969"/>
                    <a:pt x="23121" y="10216"/>
                    <a:pt x="23812" y="9505"/>
                  </a:cubicBezTo>
                  <a:cubicBezTo>
                    <a:pt x="23854" y="9442"/>
                    <a:pt x="23917" y="9400"/>
                    <a:pt x="23979" y="9337"/>
                  </a:cubicBezTo>
                  <a:cubicBezTo>
                    <a:pt x="24189" y="9065"/>
                    <a:pt x="24398" y="8793"/>
                    <a:pt x="24649" y="8542"/>
                  </a:cubicBezTo>
                  <a:cubicBezTo>
                    <a:pt x="26134" y="7036"/>
                    <a:pt x="27746" y="5822"/>
                    <a:pt x="29524" y="4692"/>
                  </a:cubicBezTo>
                  <a:cubicBezTo>
                    <a:pt x="31156" y="3667"/>
                    <a:pt x="32977" y="2642"/>
                    <a:pt x="34901" y="2286"/>
                  </a:cubicBezTo>
                  <a:cubicBezTo>
                    <a:pt x="35948" y="2077"/>
                    <a:pt x="37015" y="1972"/>
                    <a:pt x="38082" y="1868"/>
                  </a:cubicBezTo>
                  <a:cubicBezTo>
                    <a:pt x="39107" y="1784"/>
                    <a:pt x="40153" y="1805"/>
                    <a:pt x="41137" y="1533"/>
                  </a:cubicBezTo>
                  <a:cubicBezTo>
                    <a:pt x="41513" y="1428"/>
                    <a:pt x="41513" y="905"/>
                    <a:pt x="41137" y="801"/>
                  </a:cubicBezTo>
                  <a:cubicBezTo>
                    <a:pt x="40611" y="638"/>
                    <a:pt x="40063" y="585"/>
                    <a:pt x="39512" y="585"/>
                  </a:cubicBezTo>
                  <a:cubicBezTo>
                    <a:pt x="38856" y="585"/>
                    <a:pt x="38195" y="660"/>
                    <a:pt x="37559" y="717"/>
                  </a:cubicBezTo>
                  <a:cubicBezTo>
                    <a:pt x="36387" y="821"/>
                    <a:pt x="35236" y="968"/>
                    <a:pt x="34085" y="1219"/>
                  </a:cubicBezTo>
                  <a:cubicBezTo>
                    <a:pt x="33039" y="1428"/>
                    <a:pt x="31972" y="1993"/>
                    <a:pt x="31031" y="2474"/>
                  </a:cubicBezTo>
                  <a:cubicBezTo>
                    <a:pt x="29943" y="3018"/>
                    <a:pt x="28938" y="3646"/>
                    <a:pt x="27913" y="4316"/>
                  </a:cubicBezTo>
                  <a:cubicBezTo>
                    <a:pt x="26051" y="5571"/>
                    <a:pt x="24189" y="7099"/>
                    <a:pt x="22996" y="9003"/>
                  </a:cubicBezTo>
                  <a:cubicBezTo>
                    <a:pt x="22912" y="9128"/>
                    <a:pt x="22703" y="9421"/>
                    <a:pt x="22452" y="9819"/>
                  </a:cubicBezTo>
                  <a:cubicBezTo>
                    <a:pt x="22143" y="9636"/>
                    <a:pt x="21844" y="9482"/>
                    <a:pt x="21523" y="9482"/>
                  </a:cubicBezTo>
                  <a:cubicBezTo>
                    <a:pt x="21365" y="9482"/>
                    <a:pt x="21202" y="9520"/>
                    <a:pt x="21029" y="9609"/>
                  </a:cubicBezTo>
                  <a:cubicBezTo>
                    <a:pt x="20778" y="9086"/>
                    <a:pt x="20401" y="8584"/>
                    <a:pt x="19962" y="8249"/>
                  </a:cubicBezTo>
                  <a:cubicBezTo>
                    <a:pt x="19125" y="7601"/>
                    <a:pt x="18163" y="7224"/>
                    <a:pt x="17263" y="6659"/>
                  </a:cubicBezTo>
                  <a:cubicBezTo>
                    <a:pt x="16255" y="6002"/>
                    <a:pt x="15165" y="5395"/>
                    <a:pt x="14030" y="5395"/>
                  </a:cubicBezTo>
                  <a:cubicBezTo>
                    <a:pt x="13539" y="5395"/>
                    <a:pt x="13039" y="5509"/>
                    <a:pt x="12534" y="5780"/>
                  </a:cubicBezTo>
                  <a:cubicBezTo>
                    <a:pt x="10777" y="6764"/>
                    <a:pt x="10902" y="8647"/>
                    <a:pt x="12116" y="9965"/>
                  </a:cubicBezTo>
                  <a:cubicBezTo>
                    <a:pt x="12534" y="10425"/>
                    <a:pt x="13057" y="10739"/>
                    <a:pt x="13518" y="11095"/>
                  </a:cubicBezTo>
                  <a:cubicBezTo>
                    <a:pt x="13727" y="11262"/>
                    <a:pt x="14020" y="11472"/>
                    <a:pt x="14103" y="11702"/>
                  </a:cubicBezTo>
                  <a:cubicBezTo>
                    <a:pt x="14187" y="11890"/>
                    <a:pt x="13622" y="12141"/>
                    <a:pt x="13518" y="12204"/>
                  </a:cubicBezTo>
                  <a:cubicBezTo>
                    <a:pt x="12430" y="12832"/>
                    <a:pt x="11425" y="13208"/>
                    <a:pt x="10525" y="14150"/>
                  </a:cubicBezTo>
                  <a:cubicBezTo>
                    <a:pt x="9730" y="14966"/>
                    <a:pt x="8956" y="16305"/>
                    <a:pt x="9730" y="17372"/>
                  </a:cubicBezTo>
                  <a:cubicBezTo>
                    <a:pt x="10170" y="17979"/>
                    <a:pt x="10881" y="18272"/>
                    <a:pt x="11634" y="18293"/>
                  </a:cubicBezTo>
                  <a:cubicBezTo>
                    <a:pt x="11670" y="18295"/>
                    <a:pt x="11706" y="18295"/>
                    <a:pt x="11742" y="18295"/>
                  </a:cubicBezTo>
                  <a:cubicBezTo>
                    <a:pt x="12107" y="18295"/>
                    <a:pt x="12488" y="18207"/>
                    <a:pt x="12869" y="18188"/>
                  </a:cubicBezTo>
                  <a:lnTo>
                    <a:pt x="12974" y="18188"/>
                  </a:lnTo>
                  <a:cubicBezTo>
                    <a:pt x="12932" y="18272"/>
                    <a:pt x="12848" y="18314"/>
                    <a:pt x="12785" y="18376"/>
                  </a:cubicBezTo>
                  <a:cubicBezTo>
                    <a:pt x="11906" y="19360"/>
                    <a:pt x="11007" y="21578"/>
                    <a:pt x="12639" y="22310"/>
                  </a:cubicBezTo>
                  <a:cubicBezTo>
                    <a:pt x="13088" y="22514"/>
                    <a:pt x="13603" y="22569"/>
                    <a:pt x="14124" y="22569"/>
                  </a:cubicBezTo>
                  <a:cubicBezTo>
                    <a:pt x="14669" y="22569"/>
                    <a:pt x="15222" y="22509"/>
                    <a:pt x="15715" y="22498"/>
                  </a:cubicBezTo>
                  <a:cubicBezTo>
                    <a:pt x="16070" y="22498"/>
                    <a:pt x="16405" y="22457"/>
                    <a:pt x="16740" y="22373"/>
                  </a:cubicBezTo>
                  <a:lnTo>
                    <a:pt x="16740" y="22373"/>
                  </a:lnTo>
                  <a:cubicBezTo>
                    <a:pt x="16342" y="25093"/>
                    <a:pt x="16635" y="27918"/>
                    <a:pt x="17451" y="30533"/>
                  </a:cubicBezTo>
                  <a:cubicBezTo>
                    <a:pt x="18497" y="33965"/>
                    <a:pt x="20590" y="36894"/>
                    <a:pt x="23498" y="38986"/>
                  </a:cubicBezTo>
                  <a:cubicBezTo>
                    <a:pt x="23938" y="39300"/>
                    <a:pt x="24377" y="39614"/>
                    <a:pt x="24858" y="39865"/>
                  </a:cubicBezTo>
                  <a:cubicBezTo>
                    <a:pt x="24670" y="40346"/>
                    <a:pt x="24440" y="40807"/>
                    <a:pt x="24230" y="41225"/>
                  </a:cubicBezTo>
                  <a:cubicBezTo>
                    <a:pt x="24147" y="41099"/>
                    <a:pt x="23979" y="40974"/>
                    <a:pt x="23812" y="40890"/>
                  </a:cubicBezTo>
                  <a:cubicBezTo>
                    <a:pt x="22829" y="40493"/>
                    <a:pt x="21866" y="40137"/>
                    <a:pt x="21008" y="39530"/>
                  </a:cubicBezTo>
                  <a:cubicBezTo>
                    <a:pt x="19941" y="38819"/>
                    <a:pt x="18958" y="38045"/>
                    <a:pt x="17870" y="37375"/>
                  </a:cubicBezTo>
                  <a:cubicBezTo>
                    <a:pt x="16761" y="36705"/>
                    <a:pt x="15756" y="35764"/>
                    <a:pt x="14815" y="34864"/>
                  </a:cubicBezTo>
                  <a:cubicBezTo>
                    <a:pt x="13831" y="33965"/>
                    <a:pt x="12743" y="33148"/>
                    <a:pt x="11739" y="32228"/>
                  </a:cubicBezTo>
                  <a:cubicBezTo>
                    <a:pt x="9919" y="30554"/>
                    <a:pt x="8747" y="28483"/>
                    <a:pt x="7429" y="26411"/>
                  </a:cubicBezTo>
                  <a:cubicBezTo>
                    <a:pt x="6717" y="25323"/>
                    <a:pt x="5985" y="24277"/>
                    <a:pt x="5399" y="23126"/>
                  </a:cubicBezTo>
                  <a:cubicBezTo>
                    <a:pt x="5085" y="22519"/>
                    <a:pt x="4709" y="21954"/>
                    <a:pt x="4499" y="21327"/>
                  </a:cubicBezTo>
                  <a:cubicBezTo>
                    <a:pt x="4771" y="21117"/>
                    <a:pt x="4981" y="20845"/>
                    <a:pt x="5148" y="20511"/>
                  </a:cubicBezTo>
                  <a:cubicBezTo>
                    <a:pt x="5357" y="20113"/>
                    <a:pt x="5713" y="19548"/>
                    <a:pt x="5818" y="18983"/>
                  </a:cubicBezTo>
                  <a:cubicBezTo>
                    <a:pt x="6257" y="18125"/>
                    <a:pt x="6090" y="16891"/>
                    <a:pt x="5985" y="15949"/>
                  </a:cubicBezTo>
                  <a:cubicBezTo>
                    <a:pt x="5954" y="15677"/>
                    <a:pt x="5760" y="15541"/>
                    <a:pt x="5564" y="15541"/>
                  </a:cubicBezTo>
                  <a:cubicBezTo>
                    <a:pt x="5368" y="15541"/>
                    <a:pt x="5169" y="15677"/>
                    <a:pt x="5127" y="15949"/>
                  </a:cubicBezTo>
                  <a:cubicBezTo>
                    <a:pt x="5043" y="16472"/>
                    <a:pt x="5023" y="17037"/>
                    <a:pt x="5002" y="17581"/>
                  </a:cubicBezTo>
                  <a:cubicBezTo>
                    <a:pt x="5002" y="17665"/>
                    <a:pt x="4981" y="17728"/>
                    <a:pt x="4939" y="17811"/>
                  </a:cubicBezTo>
                  <a:cubicBezTo>
                    <a:pt x="4918" y="17811"/>
                    <a:pt x="4897" y="17832"/>
                    <a:pt x="4876" y="17874"/>
                  </a:cubicBezTo>
                  <a:cubicBezTo>
                    <a:pt x="4395" y="18188"/>
                    <a:pt x="4416" y="18607"/>
                    <a:pt x="4207" y="19088"/>
                  </a:cubicBezTo>
                  <a:cubicBezTo>
                    <a:pt x="4165" y="18941"/>
                    <a:pt x="4102" y="18774"/>
                    <a:pt x="4060" y="18648"/>
                  </a:cubicBezTo>
                  <a:cubicBezTo>
                    <a:pt x="3683" y="17728"/>
                    <a:pt x="3370" y="16786"/>
                    <a:pt x="3307" y="15803"/>
                  </a:cubicBezTo>
                  <a:cubicBezTo>
                    <a:pt x="3275" y="15473"/>
                    <a:pt x="3011" y="15301"/>
                    <a:pt x="2756" y="15301"/>
                  </a:cubicBezTo>
                  <a:cubicBezTo>
                    <a:pt x="2509" y="15301"/>
                    <a:pt x="2271" y="15463"/>
                    <a:pt x="2261" y="15803"/>
                  </a:cubicBezTo>
                  <a:cubicBezTo>
                    <a:pt x="2219" y="16765"/>
                    <a:pt x="2302" y="17937"/>
                    <a:pt x="2721" y="18837"/>
                  </a:cubicBezTo>
                  <a:cubicBezTo>
                    <a:pt x="2909" y="19234"/>
                    <a:pt x="2993" y="19590"/>
                    <a:pt x="2930" y="20008"/>
                  </a:cubicBezTo>
                  <a:cubicBezTo>
                    <a:pt x="2616" y="19820"/>
                    <a:pt x="2323" y="19548"/>
                    <a:pt x="2177" y="19339"/>
                  </a:cubicBezTo>
                  <a:cubicBezTo>
                    <a:pt x="1779" y="18774"/>
                    <a:pt x="1340" y="18188"/>
                    <a:pt x="1277" y="17498"/>
                  </a:cubicBezTo>
                  <a:cubicBezTo>
                    <a:pt x="1256" y="17090"/>
                    <a:pt x="932" y="16886"/>
                    <a:pt x="618" y="16886"/>
                  </a:cubicBezTo>
                  <a:cubicBezTo>
                    <a:pt x="304" y="16886"/>
                    <a:pt x="1" y="17090"/>
                    <a:pt x="22" y="17498"/>
                  </a:cubicBezTo>
                  <a:cubicBezTo>
                    <a:pt x="106" y="19172"/>
                    <a:pt x="1633" y="21431"/>
                    <a:pt x="3370" y="21661"/>
                  </a:cubicBezTo>
                  <a:lnTo>
                    <a:pt x="3579" y="21661"/>
                  </a:lnTo>
                  <a:cubicBezTo>
                    <a:pt x="4039" y="23461"/>
                    <a:pt x="5106" y="25135"/>
                    <a:pt x="5985" y="26683"/>
                  </a:cubicBezTo>
                  <a:cubicBezTo>
                    <a:pt x="7324" y="28985"/>
                    <a:pt x="8433" y="31370"/>
                    <a:pt x="10379" y="33253"/>
                  </a:cubicBezTo>
                  <a:cubicBezTo>
                    <a:pt x="11404" y="34237"/>
                    <a:pt x="12576" y="35073"/>
                    <a:pt x="13601" y="36099"/>
                  </a:cubicBezTo>
                  <a:cubicBezTo>
                    <a:pt x="14543" y="37040"/>
                    <a:pt x="15652" y="38066"/>
                    <a:pt x="16803" y="38735"/>
                  </a:cubicBezTo>
                  <a:cubicBezTo>
                    <a:pt x="17974" y="39446"/>
                    <a:pt x="19041" y="40221"/>
                    <a:pt x="20150" y="41016"/>
                  </a:cubicBezTo>
                  <a:cubicBezTo>
                    <a:pt x="21113" y="41685"/>
                    <a:pt x="22264" y="42083"/>
                    <a:pt x="23352" y="42480"/>
                  </a:cubicBezTo>
                  <a:cubicBezTo>
                    <a:pt x="23101" y="42794"/>
                    <a:pt x="22808" y="43108"/>
                    <a:pt x="22598" y="43464"/>
                  </a:cubicBezTo>
                  <a:cubicBezTo>
                    <a:pt x="21950" y="44615"/>
                    <a:pt x="22996" y="45535"/>
                    <a:pt x="23938" y="46058"/>
                  </a:cubicBezTo>
                  <a:cubicBezTo>
                    <a:pt x="24921" y="46581"/>
                    <a:pt x="26051" y="46916"/>
                    <a:pt x="27118" y="47209"/>
                  </a:cubicBezTo>
                  <a:cubicBezTo>
                    <a:pt x="28324" y="47536"/>
                    <a:pt x="29450" y="48382"/>
                    <a:pt x="30730" y="48382"/>
                  </a:cubicBezTo>
                  <a:cubicBezTo>
                    <a:pt x="30760" y="48382"/>
                    <a:pt x="30791" y="48382"/>
                    <a:pt x="30821" y="48381"/>
                  </a:cubicBezTo>
                  <a:lnTo>
                    <a:pt x="30821" y="48381"/>
                  </a:lnTo>
                  <a:cubicBezTo>
                    <a:pt x="30612" y="49532"/>
                    <a:pt x="30445" y="50682"/>
                    <a:pt x="30298" y="51875"/>
                  </a:cubicBezTo>
                  <a:cubicBezTo>
                    <a:pt x="30089" y="53465"/>
                    <a:pt x="29712" y="55076"/>
                    <a:pt x="29608" y="56708"/>
                  </a:cubicBezTo>
                  <a:cubicBezTo>
                    <a:pt x="29001" y="56436"/>
                    <a:pt x="28373" y="56227"/>
                    <a:pt x="27725" y="56060"/>
                  </a:cubicBezTo>
                  <a:cubicBezTo>
                    <a:pt x="26498" y="55748"/>
                    <a:pt x="25288" y="55602"/>
                    <a:pt x="24084" y="55602"/>
                  </a:cubicBezTo>
                  <a:cubicBezTo>
                    <a:pt x="22945" y="55602"/>
                    <a:pt x="21812" y="55732"/>
                    <a:pt x="20673" y="55976"/>
                  </a:cubicBezTo>
                  <a:cubicBezTo>
                    <a:pt x="19544" y="56206"/>
                    <a:pt x="18393" y="56290"/>
                    <a:pt x="17263" y="56583"/>
                  </a:cubicBezTo>
                  <a:cubicBezTo>
                    <a:pt x="16531" y="56750"/>
                    <a:pt x="15547" y="57001"/>
                    <a:pt x="14961" y="57462"/>
                  </a:cubicBezTo>
                  <a:cubicBezTo>
                    <a:pt x="14836" y="57566"/>
                    <a:pt x="14815" y="57776"/>
                    <a:pt x="14836" y="57943"/>
                  </a:cubicBezTo>
                  <a:cubicBezTo>
                    <a:pt x="14857" y="58048"/>
                    <a:pt x="14919" y="58110"/>
                    <a:pt x="14961" y="58194"/>
                  </a:cubicBezTo>
                  <a:cubicBezTo>
                    <a:pt x="14627" y="58633"/>
                    <a:pt x="14250" y="59052"/>
                    <a:pt x="13831" y="59449"/>
                  </a:cubicBezTo>
                  <a:cubicBezTo>
                    <a:pt x="12994" y="60203"/>
                    <a:pt x="12262" y="61040"/>
                    <a:pt x="11572" y="61939"/>
                  </a:cubicBezTo>
                  <a:cubicBezTo>
                    <a:pt x="10881" y="62797"/>
                    <a:pt x="10212" y="63634"/>
                    <a:pt x="9521" y="64471"/>
                  </a:cubicBezTo>
                  <a:cubicBezTo>
                    <a:pt x="8852" y="65308"/>
                    <a:pt x="8328" y="66271"/>
                    <a:pt x="7450" y="66961"/>
                  </a:cubicBezTo>
                  <a:cubicBezTo>
                    <a:pt x="7115" y="67212"/>
                    <a:pt x="7115" y="67903"/>
                    <a:pt x="7450" y="68196"/>
                  </a:cubicBezTo>
                  <a:cubicBezTo>
                    <a:pt x="7596" y="68300"/>
                    <a:pt x="7743" y="68363"/>
                    <a:pt x="7868" y="68447"/>
                  </a:cubicBezTo>
                  <a:cubicBezTo>
                    <a:pt x="7387" y="68823"/>
                    <a:pt x="6906" y="69137"/>
                    <a:pt x="7282" y="69911"/>
                  </a:cubicBezTo>
                  <a:cubicBezTo>
                    <a:pt x="7429" y="70246"/>
                    <a:pt x="7847" y="70455"/>
                    <a:pt x="8140" y="70644"/>
                  </a:cubicBezTo>
                  <a:cubicBezTo>
                    <a:pt x="8182" y="70665"/>
                    <a:pt x="8224" y="70706"/>
                    <a:pt x="8266" y="70727"/>
                  </a:cubicBezTo>
                  <a:cubicBezTo>
                    <a:pt x="8266" y="70748"/>
                    <a:pt x="8245" y="70748"/>
                    <a:pt x="8224" y="70769"/>
                  </a:cubicBezTo>
                  <a:cubicBezTo>
                    <a:pt x="8077" y="70874"/>
                    <a:pt x="7931" y="70957"/>
                    <a:pt x="7826" y="71083"/>
                  </a:cubicBezTo>
                  <a:cubicBezTo>
                    <a:pt x="7596" y="71376"/>
                    <a:pt x="7533" y="71815"/>
                    <a:pt x="7638" y="72192"/>
                  </a:cubicBezTo>
                  <a:cubicBezTo>
                    <a:pt x="7743" y="72506"/>
                    <a:pt x="8454" y="72841"/>
                    <a:pt x="8391" y="73154"/>
                  </a:cubicBezTo>
                  <a:cubicBezTo>
                    <a:pt x="8370" y="73259"/>
                    <a:pt x="8328" y="73364"/>
                    <a:pt x="8266" y="73468"/>
                  </a:cubicBezTo>
                  <a:cubicBezTo>
                    <a:pt x="7659" y="73803"/>
                    <a:pt x="7010" y="73740"/>
                    <a:pt x="6613" y="74389"/>
                  </a:cubicBezTo>
                  <a:cubicBezTo>
                    <a:pt x="6257" y="74975"/>
                    <a:pt x="6571" y="75875"/>
                    <a:pt x="7010" y="76293"/>
                  </a:cubicBezTo>
                  <a:cubicBezTo>
                    <a:pt x="7492" y="76732"/>
                    <a:pt x="8245" y="76732"/>
                    <a:pt x="8873" y="76732"/>
                  </a:cubicBezTo>
                  <a:cubicBezTo>
                    <a:pt x="10044" y="76732"/>
                    <a:pt x="11216" y="76670"/>
                    <a:pt x="12409" y="76586"/>
                  </a:cubicBezTo>
                  <a:cubicBezTo>
                    <a:pt x="13350" y="76523"/>
                    <a:pt x="14292" y="76481"/>
                    <a:pt x="15254" y="76419"/>
                  </a:cubicBezTo>
                  <a:cubicBezTo>
                    <a:pt x="15579" y="77717"/>
                    <a:pt x="16297" y="79919"/>
                    <a:pt x="17732" y="79919"/>
                  </a:cubicBezTo>
                  <a:cubicBezTo>
                    <a:pt x="17777" y="79919"/>
                    <a:pt x="17823" y="79917"/>
                    <a:pt x="17870" y="79913"/>
                  </a:cubicBezTo>
                  <a:cubicBezTo>
                    <a:pt x="17912" y="79934"/>
                    <a:pt x="17974" y="79934"/>
                    <a:pt x="18058" y="79955"/>
                  </a:cubicBezTo>
                  <a:cubicBezTo>
                    <a:pt x="18266" y="79985"/>
                    <a:pt x="18474" y="80001"/>
                    <a:pt x="18680" y="80001"/>
                  </a:cubicBezTo>
                  <a:cubicBezTo>
                    <a:pt x="19322" y="80001"/>
                    <a:pt x="19941" y="79848"/>
                    <a:pt x="20464" y="79515"/>
                  </a:cubicBezTo>
                  <a:cubicBezTo>
                    <a:pt x="20527" y="79515"/>
                    <a:pt x="20590" y="79494"/>
                    <a:pt x="20632" y="79452"/>
                  </a:cubicBezTo>
                  <a:cubicBezTo>
                    <a:pt x="20945" y="79348"/>
                    <a:pt x="21217" y="79201"/>
                    <a:pt x="21469" y="78992"/>
                  </a:cubicBezTo>
                  <a:cubicBezTo>
                    <a:pt x="21761" y="78783"/>
                    <a:pt x="21971" y="78511"/>
                    <a:pt x="22159" y="78239"/>
                  </a:cubicBezTo>
                  <a:cubicBezTo>
                    <a:pt x="22305" y="78176"/>
                    <a:pt x="22494" y="78092"/>
                    <a:pt x="22661" y="77967"/>
                  </a:cubicBezTo>
                  <a:cubicBezTo>
                    <a:pt x="23121" y="77611"/>
                    <a:pt x="23498" y="77193"/>
                    <a:pt x="23854" y="76774"/>
                  </a:cubicBezTo>
                  <a:lnTo>
                    <a:pt x="23854" y="76732"/>
                  </a:lnTo>
                  <a:cubicBezTo>
                    <a:pt x="24482" y="76816"/>
                    <a:pt x="25109" y="76942"/>
                    <a:pt x="25507" y="77423"/>
                  </a:cubicBezTo>
                  <a:cubicBezTo>
                    <a:pt x="25598" y="77525"/>
                    <a:pt x="25725" y="77572"/>
                    <a:pt x="25847" y="77572"/>
                  </a:cubicBezTo>
                  <a:cubicBezTo>
                    <a:pt x="25976" y="77572"/>
                    <a:pt x="26101" y="77519"/>
                    <a:pt x="26176" y="77423"/>
                  </a:cubicBezTo>
                  <a:lnTo>
                    <a:pt x="26239" y="77360"/>
                  </a:lnTo>
                  <a:cubicBezTo>
                    <a:pt x="26260" y="77402"/>
                    <a:pt x="26323" y="77423"/>
                    <a:pt x="26365" y="77444"/>
                  </a:cubicBezTo>
                  <a:cubicBezTo>
                    <a:pt x="26699" y="77569"/>
                    <a:pt x="27076" y="77611"/>
                    <a:pt x="27432" y="77632"/>
                  </a:cubicBezTo>
                  <a:cubicBezTo>
                    <a:pt x="28687" y="78343"/>
                    <a:pt x="30005" y="78888"/>
                    <a:pt x="31303" y="79432"/>
                  </a:cubicBezTo>
                  <a:cubicBezTo>
                    <a:pt x="31261" y="80038"/>
                    <a:pt x="31303" y="80582"/>
                    <a:pt x="31386" y="81189"/>
                  </a:cubicBezTo>
                  <a:cubicBezTo>
                    <a:pt x="31407" y="81419"/>
                    <a:pt x="31470" y="81712"/>
                    <a:pt x="31491" y="81963"/>
                  </a:cubicBezTo>
                  <a:cubicBezTo>
                    <a:pt x="31449" y="82110"/>
                    <a:pt x="31449" y="82235"/>
                    <a:pt x="31449" y="82361"/>
                  </a:cubicBezTo>
                  <a:cubicBezTo>
                    <a:pt x="31491" y="82758"/>
                    <a:pt x="31679" y="83051"/>
                    <a:pt x="31909" y="83281"/>
                  </a:cubicBezTo>
                  <a:cubicBezTo>
                    <a:pt x="31930" y="83302"/>
                    <a:pt x="31972" y="83365"/>
                    <a:pt x="31993" y="83386"/>
                  </a:cubicBezTo>
                  <a:cubicBezTo>
                    <a:pt x="32014" y="83428"/>
                    <a:pt x="32077" y="83428"/>
                    <a:pt x="32119" y="83470"/>
                  </a:cubicBezTo>
                  <a:cubicBezTo>
                    <a:pt x="32663" y="83846"/>
                    <a:pt x="33437" y="84014"/>
                    <a:pt x="34065" y="84035"/>
                  </a:cubicBezTo>
                  <a:cubicBezTo>
                    <a:pt x="34797" y="84035"/>
                    <a:pt x="35341" y="84014"/>
                    <a:pt x="36010" y="83721"/>
                  </a:cubicBezTo>
                  <a:cubicBezTo>
                    <a:pt x="36638" y="83470"/>
                    <a:pt x="37203" y="82905"/>
                    <a:pt x="37663" y="82445"/>
                  </a:cubicBezTo>
                  <a:cubicBezTo>
                    <a:pt x="37873" y="82235"/>
                    <a:pt x="38040" y="82005"/>
                    <a:pt x="38207" y="81754"/>
                  </a:cubicBezTo>
                  <a:lnTo>
                    <a:pt x="38207" y="81754"/>
                  </a:lnTo>
                  <a:cubicBezTo>
                    <a:pt x="38103" y="82026"/>
                    <a:pt x="37998" y="82256"/>
                    <a:pt x="37852" y="82486"/>
                  </a:cubicBezTo>
                  <a:cubicBezTo>
                    <a:pt x="38040" y="82570"/>
                    <a:pt x="38186" y="82675"/>
                    <a:pt x="38375" y="82758"/>
                  </a:cubicBezTo>
                  <a:cubicBezTo>
                    <a:pt x="39233" y="83198"/>
                    <a:pt x="40091" y="83679"/>
                    <a:pt x="40927" y="84160"/>
                  </a:cubicBezTo>
                  <a:cubicBezTo>
                    <a:pt x="41325" y="84411"/>
                    <a:pt x="41723" y="84621"/>
                    <a:pt x="42120" y="84851"/>
                  </a:cubicBezTo>
                  <a:cubicBezTo>
                    <a:pt x="42455" y="85060"/>
                    <a:pt x="42999" y="85269"/>
                    <a:pt x="43292" y="85520"/>
                  </a:cubicBezTo>
                  <a:cubicBezTo>
                    <a:pt x="43601" y="85829"/>
                    <a:pt x="43923" y="86063"/>
                    <a:pt x="44316" y="86063"/>
                  </a:cubicBezTo>
                  <a:cubicBezTo>
                    <a:pt x="44429" y="86063"/>
                    <a:pt x="44547" y="86043"/>
                    <a:pt x="44673" y="86002"/>
                  </a:cubicBezTo>
                  <a:cubicBezTo>
                    <a:pt x="45196" y="85813"/>
                    <a:pt x="45614" y="85186"/>
                    <a:pt x="45824" y="84725"/>
                  </a:cubicBezTo>
                  <a:cubicBezTo>
                    <a:pt x="45886" y="84641"/>
                    <a:pt x="45886" y="84537"/>
                    <a:pt x="45845" y="84453"/>
                  </a:cubicBezTo>
                  <a:cubicBezTo>
                    <a:pt x="46054" y="84202"/>
                    <a:pt x="46263" y="83930"/>
                    <a:pt x="46368" y="83784"/>
                  </a:cubicBezTo>
                  <a:cubicBezTo>
                    <a:pt x="46828" y="83219"/>
                    <a:pt x="47372" y="82737"/>
                    <a:pt x="47916" y="82277"/>
                  </a:cubicBezTo>
                  <a:cubicBezTo>
                    <a:pt x="48418" y="81859"/>
                    <a:pt x="48795" y="81503"/>
                    <a:pt x="48983" y="80854"/>
                  </a:cubicBezTo>
                  <a:cubicBezTo>
                    <a:pt x="49025" y="80771"/>
                    <a:pt x="49025" y="80687"/>
                    <a:pt x="48983" y="80603"/>
                  </a:cubicBezTo>
                  <a:cubicBezTo>
                    <a:pt x="49611" y="79955"/>
                    <a:pt x="50259" y="79306"/>
                    <a:pt x="50971" y="78699"/>
                  </a:cubicBezTo>
                  <a:cubicBezTo>
                    <a:pt x="51996" y="77820"/>
                    <a:pt x="52728" y="76607"/>
                    <a:pt x="53482" y="75519"/>
                  </a:cubicBezTo>
                  <a:cubicBezTo>
                    <a:pt x="53670" y="75247"/>
                    <a:pt x="53879" y="75017"/>
                    <a:pt x="54068" y="74745"/>
                  </a:cubicBezTo>
                  <a:cubicBezTo>
                    <a:pt x="54256" y="74514"/>
                    <a:pt x="54381" y="74075"/>
                    <a:pt x="54591" y="73887"/>
                  </a:cubicBezTo>
                  <a:cubicBezTo>
                    <a:pt x="54632" y="73845"/>
                    <a:pt x="54695" y="73803"/>
                    <a:pt x="54737" y="73761"/>
                  </a:cubicBezTo>
                  <a:cubicBezTo>
                    <a:pt x="54800" y="73761"/>
                    <a:pt x="54842" y="73740"/>
                    <a:pt x="54904" y="73698"/>
                  </a:cubicBezTo>
                  <a:cubicBezTo>
                    <a:pt x="55574" y="73322"/>
                    <a:pt x="55867" y="72443"/>
                    <a:pt x="56306" y="71815"/>
                  </a:cubicBezTo>
                  <a:cubicBezTo>
                    <a:pt x="56578" y="71460"/>
                    <a:pt x="56871" y="71146"/>
                    <a:pt x="57122" y="70769"/>
                  </a:cubicBezTo>
                  <a:cubicBezTo>
                    <a:pt x="57415" y="70393"/>
                    <a:pt x="57562" y="69974"/>
                    <a:pt x="57750" y="69556"/>
                  </a:cubicBezTo>
                  <a:cubicBezTo>
                    <a:pt x="58064" y="68865"/>
                    <a:pt x="57980" y="68196"/>
                    <a:pt x="57353" y="67714"/>
                  </a:cubicBezTo>
                  <a:lnTo>
                    <a:pt x="57353" y="67714"/>
                  </a:lnTo>
                  <a:cubicBezTo>
                    <a:pt x="57451" y="67782"/>
                    <a:pt x="57492" y="67815"/>
                    <a:pt x="57507" y="67815"/>
                  </a:cubicBezTo>
                  <a:cubicBezTo>
                    <a:pt x="57534" y="67815"/>
                    <a:pt x="57480" y="67713"/>
                    <a:pt x="57520" y="67526"/>
                  </a:cubicBezTo>
                  <a:cubicBezTo>
                    <a:pt x="57562" y="67359"/>
                    <a:pt x="57604" y="67149"/>
                    <a:pt x="57645" y="66961"/>
                  </a:cubicBezTo>
                  <a:cubicBezTo>
                    <a:pt x="57708" y="66668"/>
                    <a:pt x="57729" y="66438"/>
                    <a:pt x="57666" y="66166"/>
                  </a:cubicBezTo>
                  <a:cubicBezTo>
                    <a:pt x="57980" y="65915"/>
                    <a:pt x="58085" y="65413"/>
                    <a:pt x="57771" y="65015"/>
                  </a:cubicBezTo>
                  <a:cubicBezTo>
                    <a:pt x="56495" y="63488"/>
                    <a:pt x="54925" y="62170"/>
                    <a:pt x="53147" y="61249"/>
                  </a:cubicBezTo>
                  <a:cubicBezTo>
                    <a:pt x="53251" y="61228"/>
                    <a:pt x="53356" y="61144"/>
                    <a:pt x="53419" y="61040"/>
                  </a:cubicBezTo>
                  <a:cubicBezTo>
                    <a:pt x="54068" y="59680"/>
                    <a:pt x="53482" y="57838"/>
                    <a:pt x="53210" y="56416"/>
                  </a:cubicBezTo>
                  <a:cubicBezTo>
                    <a:pt x="52854" y="54742"/>
                    <a:pt x="52477" y="53047"/>
                    <a:pt x="51787" y="51478"/>
                  </a:cubicBezTo>
                  <a:lnTo>
                    <a:pt x="51075" y="49741"/>
                  </a:lnTo>
                  <a:lnTo>
                    <a:pt x="51075" y="49741"/>
                  </a:lnTo>
                  <a:cubicBezTo>
                    <a:pt x="51431" y="49929"/>
                    <a:pt x="51808" y="50055"/>
                    <a:pt x="52205" y="50201"/>
                  </a:cubicBezTo>
                  <a:cubicBezTo>
                    <a:pt x="52917" y="50431"/>
                    <a:pt x="53628" y="50724"/>
                    <a:pt x="54360" y="50934"/>
                  </a:cubicBezTo>
                  <a:cubicBezTo>
                    <a:pt x="54643" y="51002"/>
                    <a:pt x="54951" y="51060"/>
                    <a:pt x="55250" y="51060"/>
                  </a:cubicBezTo>
                  <a:cubicBezTo>
                    <a:pt x="55681" y="51060"/>
                    <a:pt x="56094" y="50940"/>
                    <a:pt x="56390" y="50557"/>
                  </a:cubicBezTo>
                  <a:cubicBezTo>
                    <a:pt x="56662" y="50201"/>
                    <a:pt x="56725" y="49804"/>
                    <a:pt x="56725" y="49364"/>
                  </a:cubicBezTo>
                  <a:cubicBezTo>
                    <a:pt x="56704" y="48778"/>
                    <a:pt x="56767" y="48255"/>
                    <a:pt x="56788" y="47690"/>
                  </a:cubicBezTo>
                  <a:lnTo>
                    <a:pt x="56788" y="47418"/>
                  </a:lnTo>
                  <a:cubicBezTo>
                    <a:pt x="58852" y="47955"/>
                    <a:pt x="61017" y="48037"/>
                    <a:pt x="63175" y="48037"/>
                  </a:cubicBezTo>
                  <a:cubicBezTo>
                    <a:pt x="63796" y="48037"/>
                    <a:pt x="64415" y="48030"/>
                    <a:pt x="65031" y="48025"/>
                  </a:cubicBezTo>
                  <a:cubicBezTo>
                    <a:pt x="68003" y="47962"/>
                    <a:pt x="71016" y="47586"/>
                    <a:pt x="73778" y="46456"/>
                  </a:cubicBezTo>
                  <a:cubicBezTo>
                    <a:pt x="76351" y="45410"/>
                    <a:pt x="78695" y="44154"/>
                    <a:pt x="80766" y="42313"/>
                  </a:cubicBezTo>
                  <a:cubicBezTo>
                    <a:pt x="81791" y="41413"/>
                    <a:pt x="82628" y="40325"/>
                    <a:pt x="83235" y="39112"/>
                  </a:cubicBezTo>
                  <a:cubicBezTo>
                    <a:pt x="83654" y="38275"/>
                    <a:pt x="84030" y="37291"/>
                    <a:pt x="84177" y="36329"/>
                  </a:cubicBezTo>
                  <a:cubicBezTo>
                    <a:pt x="84762" y="36224"/>
                    <a:pt x="85327" y="35931"/>
                    <a:pt x="85788" y="35576"/>
                  </a:cubicBezTo>
                  <a:cubicBezTo>
                    <a:pt x="86206" y="35241"/>
                    <a:pt x="86332" y="34676"/>
                    <a:pt x="86541" y="34195"/>
                  </a:cubicBezTo>
                  <a:cubicBezTo>
                    <a:pt x="86792" y="33504"/>
                    <a:pt x="87127" y="32856"/>
                    <a:pt x="86939" y="32186"/>
                  </a:cubicBezTo>
                  <a:cubicBezTo>
                    <a:pt x="86859" y="31883"/>
                    <a:pt x="86598" y="31721"/>
                    <a:pt x="86331" y="31721"/>
                  </a:cubicBezTo>
                  <a:cubicBezTo>
                    <a:pt x="86175" y="31721"/>
                    <a:pt x="86016" y="31777"/>
                    <a:pt x="85892" y="31893"/>
                  </a:cubicBezTo>
                  <a:cubicBezTo>
                    <a:pt x="85181" y="32563"/>
                    <a:pt x="85181" y="33881"/>
                    <a:pt x="84553" y="34446"/>
                  </a:cubicBezTo>
                  <a:cubicBezTo>
                    <a:pt x="84595" y="34195"/>
                    <a:pt x="84595" y="33965"/>
                    <a:pt x="84616" y="33776"/>
                  </a:cubicBezTo>
                  <a:cubicBezTo>
                    <a:pt x="84700" y="32688"/>
                    <a:pt x="84407" y="31726"/>
                    <a:pt x="84030" y="30742"/>
                  </a:cubicBezTo>
                  <a:cubicBezTo>
                    <a:pt x="83945" y="30530"/>
                    <a:pt x="83763" y="30435"/>
                    <a:pt x="83587" y="30435"/>
                  </a:cubicBezTo>
                  <a:cubicBezTo>
                    <a:pt x="83330" y="30435"/>
                    <a:pt x="83085" y="30637"/>
                    <a:pt x="83172" y="30972"/>
                  </a:cubicBezTo>
                  <a:cubicBezTo>
                    <a:pt x="83402" y="31809"/>
                    <a:pt x="83465" y="32646"/>
                    <a:pt x="83381" y="33504"/>
                  </a:cubicBezTo>
                  <a:cubicBezTo>
                    <a:pt x="83361" y="33818"/>
                    <a:pt x="83256" y="34237"/>
                    <a:pt x="83151" y="34655"/>
                  </a:cubicBezTo>
                  <a:cubicBezTo>
                    <a:pt x="81770" y="34299"/>
                    <a:pt x="81185" y="33148"/>
                    <a:pt x="80850" y="31809"/>
                  </a:cubicBezTo>
                  <a:cubicBezTo>
                    <a:pt x="80797" y="31598"/>
                    <a:pt x="80594" y="31488"/>
                    <a:pt x="80398" y="31488"/>
                  </a:cubicBezTo>
                  <a:cubicBezTo>
                    <a:pt x="80207" y="31488"/>
                    <a:pt x="80023" y="31592"/>
                    <a:pt x="79992" y="31809"/>
                  </a:cubicBezTo>
                  <a:cubicBezTo>
                    <a:pt x="79573" y="33839"/>
                    <a:pt x="80724" y="35450"/>
                    <a:pt x="82545" y="36099"/>
                  </a:cubicBezTo>
                  <a:cubicBezTo>
                    <a:pt x="82252" y="36852"/>
                    <a:pt x="82042" y="37689"/>
                    <a:pt x="81687" y="38400"/>
                  </a:cubicBezTo>
                  <a:cubicBezTo>
                    <a:pt x="81143" y="39530"/>
                    <a:pt x="80327" y="40388"/>
                    <a:pt x="79406" y="41204"/>
                  </a:cubicBezTo>
                  <a:cubicBezTo>
                    <a:pt x="77523" y="42899"/>
                    <a:pt x="75242" y="44050"/>
                    <a:pt x="72920" y="44970"/>
                  </a:cubicBezTo>
                  <a:cubicBezTo>
                    <a:pt x="70430" y="45954"/>
                    <a:pt x="67752" y="46247"/>
                    <a:pt x="65073" y="46351"/>
                  </a:cubicBezTo>
                  <a:cubicBezTo>
                    <a:pt x="63975" y="46394"/>
                    <a:pt x="62852" y="46443"/>
                    <a:pt x="61728" y="46443"/>
                  </a:cubicBezTo>
                  <a:cubicBezTo>
                    <a:pt x="60092" y="46443"/>
                    <a:pt x="58455" y="46338"/>
                    <a:pt x="56892" y="45954"/>
                  </a:cubicBezTo>
                  <a:cubicBezTo>
                    <a:pt x="56892" y="45933"/>
                    <a:pt x="56892" y="45870"/>
                    <a:pt x="56913" y="45849"/>
                  </a:cubicBezTo>
                  <a:cubicBezTo>
                    <a:pt x="56997" y="45493"/>
                    <a:pt x="57227" y="44866"/>
                    <a:pt x="57143" y="44510"/>
                  </a:cubicBezTo>
                  <a:cubicBezTo>
                    <a:pt x="56934" y="43715"/>
                    <a:pt x="56202" y="43464"/>
                    <a:pt x="55469" y="43255"/>
                  </a:cubicBezTo>
                  <a:cubicBezTo>
                    <a:pt x="55009" y="43108"/>
                    <a:pt x="54486" y="43045"/>
                    <a:pt x="53984" y="43004"/>
                  </a:cubicBezTo>
                  <a:cubicBezTo>
                    <a:pt x="53377" y="42920"/>
                    <a:pt x="52749" y="42794"/>
                    <a:pt x="52163" y="42794"/>
                  </a:cubicBezTo>
                  <a:cubicBezTo>
                    <a:pt x="51180" y="42794"/>
                    <a:pt x="50238" y="42669"/>
                    <a:pt x="49297" y="42439"/>
                  </a:cubicBezTo>
                  <a:cubicBezTo>
                    <a:pt x="50950" y="41874"/>
                    <a:pt x="52519" y="41141"/>
                    <a:pt x="54005" y="40200"/>
                  </a:cubicBezTo>
                  <a:cubicBezTo>
                    <a:pt x="57018" y="38254"/>
                    <a:pt x="59026" y="35387"/>
                    <a:pt x="60324" y="32060"/>
                  </a:cubicBezTo>
                  <a:cubicBezTo>
                    <a:pt x="60345" y="31998"/>
                    <a:pt x="60366" y="31893"/>
                    <a:pt x="60428" y="31809"/>
                  </a:cubicBezTo>
                  <a:cubicBezTo>
                    <a:pt x="60449" y="31935"/>
                    <a:pt x="60470" y="32060"/>
                    <a:pt x="60533" y="32207"/>
                  </a:cubicBezTo>
                  <a:cubicBezTo>
                    <a:pt x="60282" y="32981"/>
                    <a:pt x="60366" y="33692"/>
                    <a:pt x="60554" y="34488"/>
                  </a:cubicBezTo>
                  <a:cubicBezTo>
                    <a:pt x="60700" y="35157"/>
                    <a:pt x="60889" y="36015"/>
                    <a:pt x="61265" y="36622"/>
                  </a:cubicBezTo>
                  <a:cubicBezTo>
                    <a:pt x="61998" y="37940"/>
                    <a:pt x="62646" y="39300"/>
                    <a:pt x="63818" y="40263"/>
                  </a:cubicBezTo>
                  <a:cubicBezTo>
                    <a:pt x="64449" y="40780"/>
                    <a:pt x="65151" y="41000"/>
                    <a:pt x="65864" y="41000"/>
                  </a:cubicBezTo>
                  <a:cubicBezTo>
                    <a:pt x="66594" y="41000"/>
                    <a:pt x="67336" y="40769"/>
                    <a:pt x="68024" y="40388"/>
                  </a:cubicBezTo>
                  <a:cubicBezTo>
                    <a:pt x="68965" y="39865"/>
                    <a:pt x="69321" y="38986"/>
                    <a:pt x="69446" y="38045"/>
                  </a:cubicBezTo>
                  <a:cubicBezTo>
                    <a:pt x="69540" y="38057"/>
                    <a:pt x="69635" y="38063"/>
                    <a:pt x="69732" y="38063"/>
                  </a:cubicBezTo>
                  <a:cubicBezTo>
                    <a:pt x="70435" y="38063"/>
                    <a:pt x="71206" y="37751"/>
                    <a:pt x="71832" y="37438"/>
                  </a:cubicBezTo>
                  <a:cubicBezTo>
                    <a:pt x="72418" y="37124"/>
                    <a:pt x="72920" y="36685"/>
                    <a:pt x="73254" y="36078"/>
                  </a:cubicBezTo>
                  <a:cubicBezTo>
                    <a:pt x="73715" y="35262"/>
                    <a:pt x="73547" y="34320"/>
                    <a:pt x="73401" y="33483"/>
                  </a:cubicBezTo>
                  <a:cubicBezTo>
                    <a:pt x="73338" y="33232"/>
                    <a:pt x="73234" y="32939"/>
                    <a:pt x="73192" y="32667"/>
                  </a:cubicBezTo>
                  <a:cubicBezTo>
                    <a:pt x="73296" y="32667"/>
                    <a:pt x="73401" y="32709"/>
                    <a:pt x="73506" y="32730"/>
                  </a:cubicBezTo>
                  <a:cubicBezTo>
                    <a:pt x="73654" y="32745"/>
                    <a:pt x="73781" y="32760"/>
                    <a:pt x="73916" y="32760"/>
                  </a:cubicBezTo>
                  <a:cubicBezTo>
                    <a:pt x="73972" y="32760"/>
                    <a:pt x="74030" y="32757"/>
                    <a:pt x="74091" y="32751"/>
                  </a:cubicBezTo>
                  <a:cubicBezTo>
                    <a:pt x="74887" y="32709"/>
                    <a:pt x="75828" y="32332"/>
                    <a:pt x="76498" y="31935"/>
                  </a:cubicBezTo>
                  <a:cubicBezTo>
                    <a:pt x="77209" y="31496"/>
                    <a:pt x="77690" y="30784"/>
                    <a:pt x="78004" y="30031"/>
                  </a:cubicBezTo>
                  <a:cubicBezTo>
                    <a:pt x="78339" y="29194"/>
                    <a:pt x="77962" y="28273"/>
                    <a:pt x="77418" y="27625"/>
                  </a:cubicBezTo>
                  <a:cubicBezTo>
                    <a:pt x="76916" y="27081"/>
                    <a:pt x="76288" y="26641"/>
                    <a:pt x="75744" y="26139"/>
                  </a:cubicBezTo>
                  <a:cubicBezTo>
                    <a:pt x="75493" y="25909"/>
                    <a:pt x="75221" y="25658"/>
                    <a:pt x="75012" y="25344"/>
                  </a:cubicBezTo>
                  <a:cubicBezTo>
                    <a:pt x="74991" y="25302"/>
                    <a:pt x="74991" y="25281"/>
                    <a:pt x="74970" y="25239"/>
                  </a:cubicBezTo>
                  <a:cubicBezTo>
                    <a:pt x="75075" y="25177"/>
                    <a:pt x="75221" y="25135"/>
                    <a:pt x="75326" y="25093"/>
                  </a:cubicBezTo>
                  <a:cubicBezTo>
                    <a:pt x="76770" y="24549"/>
                    <a:pt x="78485" y="24151"/>
                    <a:pt x="78946" y="22415"/>
                  </a:cubicBezTo>
                  <a:cubicBezTo>
                    <a:pt x="79385" y="20636"/>
                    <a:pt x="77544" y="19569"/>
                    <a:pt x="76267" y="18900"/>
                  </a:cubicBezTo>
                  <a:cubicBezTo>
                    <a:pt x="74963" y="18213"/>
                    <a:pt x="73420" y="17991"/>
                    <a:pt x="71926" y="17991"/>
                  </a:cubicBezTo>
                  <a:cubicBezTo>
                    <a:pt x="71599" y="17991"/>
                    <a:pt x="71273" y="18002"/>
                    <a:pt x="70953" y="18021"/>
                  </a:cubicBezTo>
                  <a:cubicBezTo>
                    <a:pt x="69363" y="18125"/>
                    <a:pt x="67772" y="18104"/>
                    <a:pt x="66329" y="18711"/>
                  </a:cubicBezTo>
                  <a:cubicBezTo>
                    <a:pt x="66308" y="18607"/>
                    <a:pt x="66308" y="18502"/>
                    <a:pt x="66287" y="18376"/>
                  </a:cubicBezTo>
                  <a:cubicBezTo>
                    <a:pt x="66120" y="17665"/>
                    <a:pt x="65513" y="17037"/>
                    <a:pt x="64927" y="16703"/>
                  </a:cubicBezTo>
                  <a:cubicBezTo>
                    <a:pt x="64320" y="16347"/>
                    <a:pt x="63692" y="15887"/>
                    <a:pt x="63002" y="15803"/>
                  </a:cubicBezTo>
                  <a:cubicBezTo>
                    <a:pt x="62960" y="15301"/>
                    <a:pt x="62855" y="14840"/>
                    <a:pt x="62730" y="14338"/>
                  </a:cubicBezTo>
                  <a:cubicBezTo>
                    <a:pt x="62542" y="13669"/>
                    <a:pt x="62458" y="12978"/>
                    <a:pt x="62270" y="12309"/>
                  </a:cubicBezTo>
                  <a:cubicBezTo>
                    <a:pt x="61600" y="9609"/>
                    <a:pt x="60010" y="7182"/>
                    <a:pt x="57959" y="5299"/>
                  </a:cubicBezTo>
                  <a:cubicBezTo>
                    <a:pt x="56934" y="4358"/>
                    <a:pt x="55720" y="3542"/>
                    <a:pt x="54528" y="2788"/>
                  </a:cubicBezTo>
                  <a:cubicBezTo>
                    <a:pt x="53251" y="1972"/>
                    <a:pt x="51912" y="1638"/>
                    <a:pt x="50510" y="1177"/>
                  </a:cubicBezTo>
                  <a:cubicBezTo>
                    <a:pt x="49088" y="738"/>
                    <a:pt x="47728" y="298"/>
                    <a:pt x="46263" y="89"/>
                  </a:cubicBezTo>
                  <a:cubicBezTo>
                    <a:pt x="45866" y="25"/>
                    <a:pt x="45468" y="0"/>
                    <a:pt x="450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1"/>
            <p:cNvSpPr/>
            <p:nvPr/>
          </p:nvSpPr>
          <p:spPr>
            <a:xfrm>
              <a:off x="6330675" y="3827250"/>
              <a:ext cx="284050" cy="89900"/>
            </a:xfrm>
            <a:custGeom>
              <a:rect b="b" l="l" r="r" t="t"/>
              <a:pathLst>
                <a:path extrusionOk="0" h="3596" w="11362">
                  <a:moveTo>
                    <a:pt x="2365" y="0"/>
                  </a:moveTo>
                  <a:cubicBezTo>
                    <a:pt x="1582" y="0"/>
                    <a:pt x="798" y="762"/>
                    <a:pt x="209" y="1160"/>
                  </a:cubicBezTo>
                  <a:cubicBezTo>
                    <a:pt x="0" y="1317"/>
                    <a:pt x="139" y="1619"/>
                    <a:pt x="337" y="1619"/>
                  </a:cubicBezTo>
                  <a:cubicBezTo>
                    <a:pt x="376" y="1619"/>
                    <a:pt x="418" y="1606"/>
                    <a:pt x="460" y="1578"/>
                  </a:cubicBezTo>
                  <a:cubicBezTo>
                    <a:pt x="1071" y="1126"/>
                    <a:pt x="1514" y="525"/>
                    <a:pt x="2296" y="525"/>
                  </a:cubicBezTo>
                  <a:cubicBezTo>
                    <a:pt x="2345" y="525"/>
                    <a:pt x="2396" y="527"/>
                    <a:pt x="2448" y="532"/>
                  </a:cubicBezTo>
                  <a:cubicBezTo>
                    <a:pt x="3411" y="616"/>
                    <a:pt x="2929" y="1620"/>
                    <a:pt x="3411" y="2081"/>
                  </a:cubicBezTo>
                  <a:cubicBezTo>
                    <a:pt x="3644" y="2314"/>
                    <a:pt x="3903" y="2423"/>
                    <a:pt x="4171" y="2423"/>
                  </a:cubicBezTo>
                  <a:cubicBezTo>
                    <a:pt x="4432" y="2423"/>
                    <a:pt x="4701" y="2319"/>
                    <a:pt x="4959" y="2122"/>
                  </a:cubicBezTo>
                  <a:cubicBezTo>
                    <a:pt x="5185" y="1936"/>
                    <a:pt x="5530" y="1902"/>
                    <a:pt x="5886" y="1902"/>
                  </a:cubicBezTo>
                  <a:cubicBezTo>
                    <a:pt x="6089" y="1902"/>
                    <a:pt x="6296" y="1913"/>
                    <a:pt x="6486" y="1913"/>
                  </a:cubicBezTo>
                  <a:cubicBezTo>
                    <a:pt x="6675" y="2248"/>
                    <a:pt x="6737" y="2604"/>
                    <a:pt x="7072" y="2855"/>
                  </a:cubicBezTo>
                  <a:cubicBezTo>
                    <a:pt x="7200" y="2955"/>
                    <a:pt x="7351" y="2994"/>
                    <a:pt x="7510" y="2994"/>
                  </a:cubicBezTo>
                  <a:cubicBezTo>
                    <a:pt x="7847" y="2994"/>
                    <a:pt x="8218" y="2822"/>
                    <a:pt x="8474" y="2708"/>
                  </a:cubicBezTo>
                  <a:cubicBezTo>
                    <a:pt x="8659" y="2616"/>
                    <a:pt x="8848" y="2571"/>
                    <a:pt x="9029" y="2571"/>
                  </a:cubicBezTo>
                  <a:cubicBezTo>
                    <a:pt x="9424" y="2571"/>
                    <a:pt x="9787" y="2782"/>
                    <a:pt x="10002" y="3169"/>
                  </a:cubicBezTo>
                  <a:cubicBezTo>
                    <a:pt x="10163" y="3476"/>
                    <a:pt x="10425" y="3596"/>
                    <a:pt x="10728" y="3596"/>
                  </a:cubicBezTo>
                  <a:cubicBezTo>
                    <a:pt x="10818" y="3596"/>
                    <a:pt x="10911" y="3585"/>
                    <a:pt x="11006" y="3566"/>
                  </a:cubicBezTo>
                  <a:cubicBezTo>
                    <a:pt x="11362" y="3482"/>
                    <a:pt x="11299" y="3022"/>
                    <a:pt x="11048" y="2918"/>
                  </a:cubicBezTo>
                  <a:cubicBezTo>
                    <a:pt x="10566" y="2750"/>
                    <a:pt x="10399" y="2311"/>
                    <a:pt x="9981" y="2081"/>
                  </a:cubicBezTo>
                  <a:cubicBezTo>
                    <a:pt x="9688" y="1918"/>
                    <a:pt x="9231" y="1768"/>
                    <a:pt x="8846" y="1768"/>
                  </a:cubicBezTo>
                  <a:cubicBezTo>
                    <a:pt x="8735" y="1768"/>
                    <a:pt x="8630" y="1781"/>
                    <a:pt x="8537" y="1809"/>
                  </a:cubicBezTo>
                  <a:cubicBezTo>
                    <a:pt x="8244" y="1892"/>
                    <a:pt x="7993" y="2081"/>
                    <a:pt x="7700" y="2185"/>
                  </a:cubicBezTo>
                  <a:cubicBezTo>
                    <a:pt x="7677" y="2192"/>
                    <a:pt x="7654" y="2196"/>
                    <a:pt x="7632" y="2196"/>
                  </a:cubicBezTo>
                  <a:cubicBezTo>
                    <a:pt x="7342" y="2196"/>
                    <a:pt x="7188" y="1586"/>
                    <a:pt x="7051" y="1411"/>
                  </a:cubicBezTo>
                  <a:cubicBezTo>
                    <a:pt x="6875" y="1199"/>
                    <a:pt x="6566" y="1153"/>
                    <a:pt x="6244" y="1153"/>
                  </a:cubicBezTo>
                  <a:cubicBezTo>
                    <a:pt x="5993" y="1153"/>
                    <a:pt x="5734" y="1181"/>
                    <a:pt x="5524" y="1181"/>
                  </a:cubicBezTo>
                  <a:cubicBezTo>
                    <a:pt x="5412" y="1181"/>
                    <a:pt x="5271" y="1157"/>
                    <a:pt x="5135" y="1157"/>
                  </a:cubicBezTo>
                  <a:cubicBezTo>
                    <a:pt x="5016" y="1157"/>
                    <a:pt x="4900" y="1175"/>
                    <a:pt x="4812" y="1244"/>
                  </a:cubicBezTo>
                  <a:cubicBezTo>
                    <a:pt x="4644" y="1342"/>
                    <a:pt x="4352" y="1639"/>
                    <a:pt x="4122" y="1639"/>
                  </a:cubicBezTo>
                  <a:cubicBezTo>
                    <a:pt x="4010" y="1639"/>
                    <a:pt x="3912" y="1568"/>
                    <a:pt x="3850" y="1369"/>
                  </a:cubicBezTo>
                  <a:cubicBezTo>
                    <a:pt x="3745" y="1055"/>
                    <a:pt x="3850" y="1034"/>
                    <a:pt x="3599" y="825"/>
                  </a:cubicBezTo>
                  <a:cubicBezTo>
                    <a:pt x="3411" y="658"/>
                    <a:pt x="3285" y="428"/>
                    <a:pt x="3097" y="260"/>
                  </a:cubicBezTo>
                  <a:cubicBezTo>
                    <a:pt x="2857" y="75"/>
                    <a:pt x="2611" y="0"/>
                    <a:pt x="2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1"/>
            <p:cNvSpPr/>
            <p:nvPr/>
          </p:nvSpPr>
          <p:spPr>
            <a:xfrm>
              <a:off x="6431850" y="3773825"/>
              <a:ext cx="256525" cy="105025"/>
            </a:xfrm>
            <a:custGeom>
              <a:rect b="b" l="l" r="r" t="t"/>
              <a:pathLst>
                <a:path extrusionOk="0" h="4201" w="10261">
                  <a:moveTo>
                    <a:pt x="4065" y="1"/>
                  </a:moveTo>
                  <a:cubicBezTo>
                    <a:pt x="3484" y="1"/>
                    <a:pt x="2855" y="315"/>
                    <a:pt x="2314" y="409"/>
                  </a:cubicBezTo>
                  <a:cubicBezTo>
                    <a:pt x="2167" y="439"/>
                    <a:pt x="2020" y="448"/>
                    <a:pt x="1874" y="448"/>
                  </a:cubicBezTo>
                  <a:cubicBezTo>
                    <a:pt x="1610" y="448"/>
                    <a:pt x="1348" y="417"/>
                    <a:pt x="1099" y="417"/>
                  </a:cubicBezTo>
                  <a:cubicBezTo>
                    <a:pt x="699" y="417"/>
                    <a:pt x="331" y="497"/>
                    <a:pt x="33" y="912"/>
                  </a:cubicBezTo>
                  <a:cubicBezTo>
                    <a:pt x="1" y="944"/>
                    <a:pt x="57" y="1015"/>
                    <a:pt x="103" y="1015"/>
                  </a:cubicBezTo>
                  <a:cubicBezTo>
                    <a:pt x="116" y="1015"/>
                    <a:pt x="129" y="1009"/>
                    <a:pt x="138" y="995"/>
                  </a:cubicBezTo>
                  <a:cubicBezTo>
                    <a:pt x="366" y="734"/>
                    <a:pt x="571" y="640"/>
                    <a:pt x="764" y="640"/>
                  </a:cubicBezTo>
                  <a:cubicBezTo>
                    <a:pt x="1189" y="640"/>
                    <a:pt x="1560" y="1096"/>
                    <a:pt x="2021" y="1225"/>
                  </a:cubicBezTo>
                  <a:cubicBezTo>
                    <a:pt x="2153" y="1259"/>
                    <a:pt x="2278" y="1273"/>
                    <a:pt x="2399" y="1273"/>
                  </a:cubicBezTo>
                  <a:cubicBezTo>
                    <a:pt x="2660" y="1273"/>
                    <a:pt x="2907" y="1207"/>
                    <a:pt x="3193" y="1121"/>
                  </a:cubicBezTo>
                  <a:cubicBezTo>
                    <a:pt x="3444" y="1037"/>
                    <a:pt x="3695" y="953"/>
                    <a:pt x="3967" y="953"/>
                  </a:cubicBezTo>
                  <a:cubicBezTo>
                    <a:pt x="3979" y="953"/>
                    <a:pt x="3991" y="952"/>
                    <a:pt x="4002" y="952"/>
                  </a:cubicBezTo>
                  <a:cubicBezTo>
                    <a:pt x="4330" y="952"/>
                    <a:pt x="4433" y="1233"/>
                    <a:pt x="4595" y="1456"/>
                  </a:cubicBezTo>
                  <a:cubicBezTo>
                    <a:pt x="4867" y="1895"/>
                    <a:pt x="5452" y="2293"/>
                    <a:pt x="5955" y="2481"/>
                  </a:cubicBezTo>
                  <a:cubicBezTo>
                    <a:pt x="6499" y="2690"/>
                    <a:pt x="7168" y="2460"/>
                    <a:pt x="7649" y="2878"/>
                  </a:cubicBezTo>
                  <a:cubicBezTo>
                    <a:pt x="8068" y="3213"/>
                    <a:pt x="8110" y="3778"/>
                    <a:pt x="8612" y="4092"/>
                  </a:cubicBezTo>
                  <a:cubicBezTo>
                    <a:pt x="8754" y="4163"/>
                    <a:pt x="8957" y="4200"/>
                    <a:pt x="9165" y="4200"/>
                  </a:cubicBezTo>
                  <a:cubicBezTo>
                    <a:pt x="9696" y="4200"/>
                    <a:pt x="10260" y="3957"/>
                    <a:pt x="9930" y="3402"/>
                  </a:cubicBezTo>
                  <a:cubicBezTo>
                    <a:pt x="9742" y="3109"/>
                    <a:pt x="9365" y="3171"/>
                    <a:pt x="9135" y="2941"/>
                  </a:cubicBezTo>
                  <a:cubicBezTo>
                    <a:pt x="8947" y="2774"/>
                    <a:pt x="8842" y="2460"/>
                    <a:pt x="8696" y="2272"/>
                  </a:cubicBezTo>
                  <a:cubicBezTo>
                    <a:pt x="8507" y="2000"/>
                    <a:pt x="8298" y="1853"/>
                    <a:pt x="8047" y="1686"/>
                  </a:cubicBezTo>
                  <a:cubicBezTo>
                    <a:pt x="7566" y="1414"/>
                    <a:pt x="7001" y="1414"/>
                    <a:pt x="6478" y="1414"/>
                  </a:cubicBezTo>
                  <a:cubicBezTo>
                    <a:pt x="6227" y="1414"/>
                    <a:pt x="5871" y="1100"/>
                    <a:pt x="5662" y="953"/>
                  </a:cubicBezTo>
                  <a:cubicBezTo>
                    <a:pt x="5369" y="807"/>
                    <a:pt x="5180" y="598"/>
                    <a:pt x="4950" y="368"/>
                  </a:cubicBezTo>
                  <a:cubicBezTo>
                    <a:pt x="4684" y="94"/>
                    <a:pt x="4382" y="1"/>
                    <a:pt x="40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1"/>
            <p:cNvSpPr/>
            <p:nvPr/>
          </p:nvSpPr>
          <p:spPr>
            <a:xfrm>
              <a:off x="6780100" y="4036475"/>
              <a:ext cx="303850" cy="113200"/>
            </a:xfrm>
            <a:custGeom>
              <a:rect b="b" l="l" r="r" t="t"/>
              <a:pathLst>
                <a:path extrusionOk="0" h="4528" w="12154">
                  <a:moveTo>
                    <a:pt x="2766" y="1"/>
                  </a:moveTo>
                  <a:cubicBezTo>
                    <a:pt x="1816" y="1"/>
                    <a:pt x="858" y="625"/>
                    <a:pt x="227" y="1202"/>
                  </a:cubicBezTo>
                  <a:cubicBezTo>
                    <a:pt x="1" y="1412"/>
                    <a:pt x="223" y="1709"/>
                    <a:pt x="452" y="1709"/>
                  </a:cubicBezTo>
                  <a:cubicBezTo>
                    <a:pt x="519" y="1709"/>
                    <a:pt x="588" y="1683"/>
                    <a:pt x="645" y="1621"/>
                  </a:cubicBezTo>
                  <a:cubicBezTo>
                    <a:pt x="1105" y="1181"/>
                    <a:pt x="1628" y="847"/>
                    <a:pt x="2214" y="658"/>
                  </a:cubicBezTo>
                  <a:cubicBezTo>
                    <a:pt x="2383" y="599"/>
                    <a:pt x="2531" y="572"/>
                    <a:pt x="2663" y="572"/>
                  </a:cubicBezTo>
                  <a:cubicBezTo>
                    <a:pt x="3189" y="572"/>
                    <a:pt x="3470" y="994"/>
                    <a:pt x="3805" y="1495"/>
                  </a:cubicBezTo>
                  <a:cubicBezTo>
                    <a:pt x="4008" y="1801"/>
                    <a:pt x="4471" y="2186"/>
                    <a:pt x="4882" y="2186"/>
                  </a:cubicBezTo>
                  <a:cubicBezTo>
                    <a:pt x="4892" y="2186"/>
                    <a:pt x="4903" y="2186"/>
                    <a:pt x="4913" y="2186"/>
                  </a:cubicBezTo>
                  <a:cubicBezTo>
                    <a:pt x="5400" y="2144"/>
                    <a:pt x="5849" y="1973"/>
                    <a:pt x="6298" y="1973"/>
                  </a:cubicBezTo>
                  <a:cubicBezTo>
                    <a:pt x="6525" y="1973"/>
                    <a:pt x="6753" y="2017"/>
                    <a:pt x="6985" y="2144"/>
                  </a:cubicBezTo>
                  <a:cubicBezTo>
                    <a:pt x="7215" y="2290"/>
                    <a:pt x="7382" y="2541"/>
                    <a:pt x="7529" y="2751"/>
                  </a:cubicBezTo>
                  <a:cubicBezTo>
                    <a:pt x="7717" y="2960"/>
                    <a:pt x="7968" y="3064"/>
                    <a:pt x="8240" y="3169"/>
                  </a:cubicBezTo>
                  <a:cubicBezTo>
                    <a:pt x="8333" y="3205"/>
                    <a:pt x="8428" y="3219"/>
                    <a:pt x="8522" y="3219"/>
                  </a:cubicBezTo>
                  <a:cubicBezTo>
                    <a:pt x="8837" y="3219"/>
                    <a:pt x="9155" y="3066"/>
                    <a:pt x="9441" y="3066"/>
                  </a:cubicBezTo>
                  <a:cubicBezTo>
                    <a:pt x="9572" y="3066"/>
                    <a:pt x="9696" y="3098"/>
                    <a:pt x="9810" y="3190"/>
                  </a:cubicBezTo>
                  <a:cubicBezTo>
                    <a:pt x="10308" y="3619"/>
                    <a:pt x="10749" y="4527"/>
                    <a:pt x="11435" y="4527"/>
                  </a:cubicBezTo>
                  <a:cubicBezTo>
                    <a:pt x="11585" y="4527"/>
                    <a:pt x="11746" y="4484"/>
                    <a:pt x="11923" y="4383"/>
                  </a:cubicBezTo>
                  <a:cubicBezTo>
                    <a:pt x="12090" y="4215"/>
                    <a:pt x="12153" y="3860"/>
                    <a:pt x="11944" y="3692"/>
                  </a:cubicBezTo>
                  <a:cubicBezTo>
                    <a:pt x="11588" y="3399"/>
                    <a:pt x="11191" y="3232"/>
                    <a:pt x="10856" y="2876"/>
                  </a:cubicBezTo>
                  <a:cubicBezTo>
                    <a:pt x="10521" y="2541"/>
                    <a:pt x="10186" y="2248"/>
                    <a:pt x="9747" y="2081"/>
                  </a:cubicBezTo>
                  <a:cubicBezTo>
                    <a:pt x="9644" y="2040"/>
                    <a:pt x="9541" y="2025"/>
                    <a:pt x="9440" y="2025"/>
                  </a:cubicBezTo>
                  <a:cubicBezTo>
                    <a:pt x="9141" y="2025"/>
                    <a:pt x="8849" y="2156"/>
                    <a:pt x="8585" y="2156"/>
                  </a:cubicBezTo>
                  <a:cubicBezTo>
                    <a:pt x="8389" y="2156"/>
                    <a:pt x="8209" y="2084"/>
                    <a:pt x="8052" y="1830"/>
                  </a:cubicBezTo>
                  <a:cubicBezTo>
                    <a:pt x="7759" y="1370"/>
                    <a:pt x="7048" y="1056"/>
                    <a:pt x="6525" y="972"/>
                  </a:cubicBezTo>
                  <a:cubicBezTo>
                    <a:pt x="6456" y="963"/>
                    <a:pt x="6386" y="960"/>
                    <a:pt x="6316" y="960"/>
                  </a:cubicBezTo>
                  <a:cubicBezTo>
                    <a:pt x="5951" y="960"/>
                    <a:pt x="5564" y="1059"/>
                    <a:pt x="5207" y="1059"/>
                  </a:cubicBezTo>
                  <a:cubicBezTo>
                    <a:pt x="4981" y="1059"/>
                    <a:pt x="4767" y="1019"/>
                    <a:pt x="4579" y="888"/>
                  </a:cubicBezTo>
                  <a:cubicBezTo>
                    <a:pt x="4097" y="575"/>
                    <a:pt x="3784" y="219"/>
                    <a:pt x="3219" y="51"/>
                  </a:cubicBezTo>
                  <a:cubicBezTo>
                    <a:pt x="3069" y="17"/>
                    <a:pt x="2917" y="1"/>
                    <a:pt x="27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1"/>
            <p:cNvSpPr/>
            <p:nvPr/>
          </p:nvSpPr>
          <p:spPr>
            <a:xfrm>
              <a:off x="6885750" y="3950350"/>
              <a:ext cx="209700" cy="69775"/>
            </a:xfrm>
            <a:custGeom>
              <a:rect b="b" l="l" r="r" t="t"/>
              <a:pathLst>
                <a:path extrusionOk="0" h="2791" w="8388">
                  <a:moveTo>
                    <a:pt x="2621" y="1"/>
                  </a:moveTo>
                  <a:cubicBezTo>
                    <a:pt x="1903" y="1"/>
                    <a:pt x="1222" y="219"/>
                    <a:pt x="541" y="400"/>
                  </a:cubicBezTo>
                  <a:cubicBezTo>
                    <a:pt x="1" y="535"/>
                    <a:pt x="172" y="1274"/>
                    <a:pt x="645" y="1274"/>
                  </a:cubicBezTo>
                  <a:cubicBezTo>
                    <a:pt x="685" y="1274"/>
                    <a:pt x="727" y="1269"/>
                    <a:pt x="771" y="1258"/>
                  </a:cubicBezTo>
                  <a:cubicBezTo>
                    <a:pt x="1148" y="1153"/>
                    <a:pt x="1524" y="1027"/>
                    <a:pt x="1922" y="923"/>
                  </a:cubicBezTo>
                  <a:cubicBezTo>
                    <a:pt x="2071" y="884"/>
                    <a:pt x="2199" y="866"/>
                    <a:pt x="2312" y="866"/>
                  </a:cubicBezTo>
                  <a:cubicBezTo>
                    <a:pt x="2694" y="866"/>
                    <a:pt x="2913" y="1075"/>
                    <a:pt x="3219" y="1446"/>
                  </a:cubicBezTo>
                  <a:cubicBezTo>
                    <a:pt x="3349" y="1600"/>
                    <a:pt x="3600" y="1633"/>
                    <a:pt x="3853" y="1633"/>
                  </a:cubicBezTo>
                  <a:cubicBezTo>
                    <a:pt x="4048" y="1633"/>
                    <a:pt x="4245" y="1613"/>
                    <a:pt x="4391" y="1613"/>
                  </a:cubicBezTo>
                  <a:cubicBezTo>
                    <a:pt x="4577" y="1613"/>
                    <a:pt x="4771" y="1605"/>
                    <a:pt x="4966" y="1605"/>
                  </a:cubicBezTo>
                  <a:cubicBezTo>
                    <a:pt x="5210" y="1605"/>
                    <a:pt x="5456" y="1618"/>
                    <a:pt x="5688" y="1676"/>
                  </a:cubicBezTo>
                  <a:cubicBezTo>
                    <a:pt x="5793" y="2136"/>
                    <a:pt x="6023" y="2513"/>
                    <a:pt x="6546" y="2659"/>
                  </a:cubicBezTo>
                  <a:cubicBezTo>
                    <a:pt x="6786" y="2733"/>
                    <a:pt x="7062" y="2791"/>
                    <a:pt x="7331" y="2791"/>
                  </a:cubicBezTo>
                  <a:cubicBezTo>
                    <a:pt x="7671" y="2791"/>
                    <a:pt x="7998" y="2698"/>
                    <a:pt x="8220" y="2429"/>
                  </a:cubicBezTo>
                  <a:cubicBezTo>
                    <a:pt x="8387" y="2241"/>
                    <a:pt x="8387" y="1990"/>
                    <a:pt x="8199" y="1781"/>
                  </a:cubicBezTo>
                  <a:cubicBezTo>
                    <a:pt x="7864" y="1383"/>
                    <a:pt x="7341" y="1404"/>
                    <a:pt x="6860" y="1362"/>
                  </a:cubicBezTo>
                  <a:cubicBezTo>
                    <a:pt x="6672" y="944"/>
                    <a:pt x="6421" y="735"/>
                    <a:pt x="5897" y="567"/>
                  </a:cubicBezTo>
                  <a:cubicBezTo>
                    <a:pt x="5512" y="468"/>
                    <a:pt x="5082" y="442"/>
                    <a:pt x="4657" y="442"/>
                  </a:cubicBezTo>
                  <a:cubicBezTo>
                    <a:pt x="4366" y="442"/>
                    <a:pt x="4077" y="454"/>
                    <a:pt x="3805" y="462"/>
                  </a:cubicBezTo>
                  <a:cubicBezTo>
                    <a:pt x="3491" y="211"/>
                    <a:pt x="3198" y="23"/>
                    <a:pt x="2717" y="2"/>
                  </a:cubicBezTo>
                  <a:cubicBezTo>
                    <a:pt x="2685" y="1"/>
                    <a:pt x="2653" y="1"/>
                    <a:pt x="26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1"/>
            <p:cNvSpPr/>
            <p:nvPr/>
          </p:nvSpPr>
          <p:spPr>
            <a:xfrm>
              <a:off x="6946350" y="3895950"/>
              <a:ext cx="232800" cy="48775"/>
            </a:xfrm>
            <a:custGeom>
              <a:rect b="b" l="l" r="r" t="t"/>
              <a:pathLst>
                <a:path extrusionOk="0" h="1951" w="9312">
                  <a:moveTo>
                    <a:pt x="6281" y="1"/>
                  </a:moveTo>
                  <a:cubicBezTo>
                    <a:pt x="6013" y="1"/>
                    <a:pt x="5738" y="36"/>
                    <a:pt x="5440" y="107"/>
                  </a:cubicBezTo>
                  <a:cubicBezTo>
                    <a:pt x="5262" y="150"/>
                    <a:pt x="5083" y="166"/>
                    <a:pt x="4904" y="166"/>
                  </a:cubicBezTo>
                  <a:cubicBezTo>
                    <a:pt x="4560" y="166"/>
                    <a:pt x="4215" y="106"/>
                    <a:pt x="3871" y="65"/>
                  </a:cubicBezTo>
                  <a:cubicBezTo>
                    <a:pt x="3821" y="56"/>
                    <a:pt x="3773" y="52"/>
                    <a:pt x="3726" y="52"/>
                  </a:cubicBezTo>
                  <a:cubicBezTo>
                    <a:pt x="3410" y="52"/>
                    <a:pt x="3137" y="226"/>
                    <a:pt x="2839" y="226"/>
                  </a:cubicBezTo>
                  <a:cubicBezTo>
                    <a:pt x="2766" y="226"/>
                    <a:pt x="2692" y="216"/>
                    <a:pt x="2616" y="190"/>
                  </a:cubicBezTo>
                  <a:cubicBezTo>
                    <a:pt x="2272" y="79"/>
                    <a:pt x="1940" y="45"/>
                    <a:pt x="1607" y="45"/>
                  </a:cubicBezTo>
                  <a:cubicBezTo>
                    <a:pt x="1130" y="45"/>
                    <a:pt x="653" y="115"/>
                    <a:pt x="147" y="128"/>
                  </a:cubicBezTo>
                  <a:cubicBezTo>
                    <a:pt x="0" y="128"/>
                    <a:pt x="0" y="358"/>
                    <a:pt x="147" y="358"/>
                  </a:cubicBezTo>
                  <a:cubicBezTo>
                    <a:pt x="691" y="400"/>
                    <a:pt x="1256" y="400"/>
                    <a:pt x="1779" y="462"/>
                  </a:cubicBezTo>
                  <a:cubicBezTo>
                    <a:pt x="2093" y="525"/>
                    <a:pt x="2239" y="986"/>
                    <a:pt x="2553" y="1090"/>
                  </a:cubicBezTo>
                  <a:cubicBezTo>
                    <a:pt x="2665" y="1122"/>
                    <a:pt x="2786" y="1136"/>
                    <a:pt x="2909" y="1136"/>
                  </a:cubicBezTo>
                  <a:cubicBezTo>
                    <a:pt x="3108" y="1136"/>
                    <a:pt x="3313" y="1100"/>
                    <a:pt x="3494" y="1048"/>
                  </a:cubicBezTo>
                  <a:cubicBezTo>
                    <a:pt x="4080" y="881"/>
                    <a:pt x="4561" y="755"/>
                    <a:pt x="5168" y="755"/>
                  </a:cubicBezTo>
                  <a:cubicBezTo>
                    <a:pt x="5901" y="776"/>
                    <a:pt x="6968" y="714"/>
                    <a:pt x="7449" y="1341"/>
                  </a:cubicBezTo>
                  <a:cubicBezTo>
                    <a:pt x="7743" y="1723"/>
                    <a:pt x="8088" y="1951"/>
                    <a:pt x="8485" y="1951"/>
                  </a:cubicBezTo>
                  <a:cubicBezTo>
                    <a:pt x="8654" y="1951"/>
                    <a:pt x="8831" y="1910"/>
                    <a:pt x="9018" y="1822"/>
                  </a:cubicBezTo>
                  <a:cubicBezTo>
                    <a:pt x="9311" y="1760"/>
                    <a:pt x="9248" y="1341"/>
                    <a:pt x="9039" y="1216"/>
                  </a:cubicBezTo>
                  <a:cubicBezTo>
                    <a:pt x="8579" y="923"/>
                    <a:pt x="8160" y="504"/>
                    <a:pt x="7637" y="295"/>
                  </a:cubicBezTo>
                  <a:cubicBezTo>
                    <a:pt x="7153" y="99"/>
                    <a:pt x="6727" y="1"/>
                    <a:pt x="62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1"/>
            <p:cNvSpPr/>
            <p:nvPr/>
          </p:nvSpPr>
          <p:spPr>
            <a:xfrm>
              <a:off x="6399700" y="2828975"/>
              <a:ext cx="190975" cy="176125"/>
            </a:xfrm>
            <a:custGeom>
              <a:rect b="b" l="l" r="r" t="t"/>
              <a:pathLst>
                <a:path extrusionOk="0" h="7045" w="7639">
                  <a:moveTo>
                    <a:pt x="4020" y="0"/>
                  </a:moveTo>
                  <a:cubicBezTo>
                    <a:pt x="3406" y="0"/>
                    <a:pt x="2769" y="164"/>
                    <a:pt x="2156" y="478"/>
                  </a:cubicBezTo>
                  <a:cubicBezTo>
                    <a:pt x="1905" y="604"/>
                    <a:pt x="1675" y="750"/>
                    <a:pt x="1466" y="939"/>
                  </a:cubicBezTo>
                  <a:cubicBezTo>
                    <a:pt x="1194" y="1127"/>
                    <a:pt x="963" y="1357"/>
                    <a:pt x="796" y="1650"/>
                  </a:cubicBezTo>
                  <a:cubicBezTo>
                    <a:pt x="231" y="2466"/>
                    <a:pt x="1" y="3470"/>
                    <a:pt x="231" y="4475"/>
                  </a:cubicBezTo>
                  <a:cubicBezTo>
                    <a:pt x="357" y="4998"/>
                    <a:pt x="587" y="5416"/>
                    <a:pt x="880" y="5730"/>
                  </a:cubicBezTo>
                  <a:cubicBezTo>
                    <a:pt x="1005" y="5939"/>
                    <a:pt x="1194" y="6148"/>
                    <a:pt x="1403" y="6316"/>
                  </a:cubicBezTo>
                  <a:cubicBezTo>
                    <a:pt x="1997" y="6820"/>
                    <a:pt x="2699" y="7045"/>
                    <a:pt x="3416" y="7045"/>
                  </a:cubicBezTo>
                  <a:cubicBezTo>
                    <a:pt x="3533" y="7045"/>
                    <a:pt x="3650" y="7039"/>
                    <a:pt x="3767" y="7027"/>
                  </a:cubicBezTo>
                  <a:cubicBezTo>
                    <a:pt x="3835" y="7040"/>
                    <a:pt x="3904" y="7045"/>
                    <a:pt x="3975" y="7045"/>
                  </a:cubicBezTo>
                  <a:cubicBezTo>
                    <a:pt x="4146" y="7045"/>
                    <a:pt x="4328" y="7015"/>
                    <a:pt x="4520" y="6985"/>
                  </a:cubicBezTo>
                  <a:cubicBezTo>
                    <a:pt x="4960" y="6881"/>
                    <a:pt x="5336" y="6672"/>
                    <a:pt x="5671" y="6379"/>
                  </a:cubicBezTo>
                  <a:cubicBezTo>
                    <a:pt x="5881" y="6253"/>
                    <a:pt x="6090" y="6086"/>
                    <a:pt x="6278" y="5918"/>
                  </a:cubicBezTo>
                  <a:cubicBezTo>
                    <a:pt x="7450" y="4788"/>
                    <a:pt x="7638" y="2780"/>
                    <a:pt x="6697" y="1420"/>
                  </a:cubicBezTo>
                  <a:cubicBezTo>
                    <a:pt x="6004" y="453"/>
                    <a:pt x="5042" y="0"/>
                    <a:pt x="40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1"/>
            <p:cNvSpPr/>
            <p:nvPr/>
          </p:nvSpPr>
          <p:spPr>
            <a:xfrm>
              <a:off x="7162900" y="2891625"/>
              <a:ext cx="258425" cy="236625"/>
            </a:xfrm>
            <a:custGeom>
              <a:rect b="b" l="l" r="r" t="t"/>
              <a:pathLst>
                <a:path extrusionOk="0" h="9465" w="10337">
                  <a:moveTo>
                    <a:pt x="5082" y="1"/>
                  </a:moveTo>
                  <a:cubicBezTo>
                    <a:pt x="2856" y="1"/>
                    <a:pt x="824" y="1622"/>
                    <a:pt x="210" y="3789"/>
                  </a:cubicBezTo>
                  <a:cubicBezTo>
                    <a:pt x="1" y="4563"/>
                    <a:pt x="42" y="5295"/>
                    <a:pt x="252" y="5986"/>
                  </a:cubicBezTo>
                  <a:cubicBezTo>
                    <a:pt x="377" y="6927"/>
                    <a:pt x="817" y="7744"/>
                    <a:pt x="1674" y="8455"/>
                  </a:cubicBezTo>
                  <a:cubicBezTo>
                    <a:pt x="2449" y="9083"/>
                    <a:pt x="3286" y="9396"/>
                    <a:pt x="4122" y="9417"/>
                  </a:cubicBezTo>
                  <a:cubicBezTo>
                    <a:pt x="4321" y="9449"/>
                    <a:pt x="4522" y="9464"/>
                    <a:pt x="4725" y="9464"/>
                  </a:cubicBezTo>
                  <a:cubicBezTo>
                    <a:pt x="5868" y="9464"/>
                    <a:pt x="7041" y="8973"/>
                    <a:pt x="7805" y="8120"/>
                  </a:cubicBezTo>
                  <a:cubicBezTo>
                    <a:pt x="7993" y="7911"/>
                    <a:pt x="8119" y="7702"/>
                    <a:pt x="8244" y="7451"/>
                  </a:cubicBezTo>
                  <a:cubicBezTo>
                    <a:pt x="8433" y="7241"/>
                    <a:pt x="8579" y="7032"/>
                    <a:pt x="8726" y="6823"/>
                  </a:cubicBezTo>
                  <a:cubicBezTo>
                    <a:pt x="10337" y="4417"/>
                    <a:pt x="9040" y="818"/>
                    <a:pt x="6152" y="127"/>
                  </a:cubicBezTo>
                  <a:cubicBezTo>
                    <a:pt x="5794" y="41"/>
                    <a:pt x="5436" y="1"/>
                    <a:pt x="50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1"/>
            <p:cNvSpPr/>
            <p:nvPr/>
          </p:nvSpPr>
          <p:spPr>
            <a:xfrm rot="509414">
              <a:off x="6628090" y="2955867"/>
              <a:ext cx="479645" cy="258549"/>
            </a:xfrm>
            <a:custGeom>
              <a:rect b="b" l="l" r="r" t="t"/>
              <a:pathLst>
                <a:path extrusionOk="0" h="7952" w="12199">
                  <a:moveTo>
                    <a:pt x="12136" y="210"/>
                  </a:moveTo>
                  <a:cubicBezTo>
                    <a:pt x="12178" y="691"/>
                    <a:pt x="12199" y="1110"/>
                    <a:pt x="11990" y="1486"/>
                  </a:cubicBezTo>
                  <a:cubicBezTo>
                    <a:pt x="11906" y="1654"/>
                    <a:pt x="11906" y="1842"/>
                    <a:pt x="11864" y="2009"/>
                  </a:cubicBezTo>
                  <a:lnTo>
                    <a:pt x="11467" y="3202"/>
                  </a:lnTo>
                  <a:cubicBezTo>
                    <a:pt x="11446" y="3265"/>
                    <a:pt x="11383" y="3349"/>
                    <a:pt x="11362" y="3432"/>
                  </a:cubicBezTo>
                  <a:cubicBezTo>
                    <a:pt x="11090" y="4395"/>
                    <a:pt x="10462" y="5106"/>
                    <a:pt x="9730" y="5734"/>
                  </a:cubicBezTo>
                  <a:cubicBezTo>
                    <a:pt x="9416" y="5985"/>
                    <a:pt x="9102" y="6278"/>
                    <a:pt x="8830" y="6592"/>
                  </a:cubicBezTo>
                  <a:cubicBezTo>
                    <a:pt x="8203" y="7282"/>
                    <a:pt x="7407" y="7554"/>
                    <a:pt x="6529" y="7638"/>
                  </a:cubicBezTo>
                  <a:cubicBezTo>
                    <a:pt x="6236" y="7659"/>
                    <a:pt x="5922" y="7742"/>
                    <a:pt x="5629" y="7805"/>
                  </a:cubicBezTo>
                  <a:cubicBezTo>
                    <a:pt x="4897" y="7952"/>
                    <a:pt x="4269" y="7847"/>
                    <a:pt x="3599" y="7491"/>
                  </a:cubicBezTo>
                  <a:cubicBezTo>
                    <a:pt x="2407" y="6801"/>
                    <a:pt x="1549" y="5838"/>
                    <a:pt x="691" y="4834"/>
                  </a:cubicBezTo>
                  <a:cubicBezTo>
                    <a:pt x="210" y="4290"/>
                    <a:pt x="1" y="3579"/>
                    <a:pt x="147" y="2784"/>
                  </a:cubicBezTo>
                  <a:cubicBezTo>
                    <a:pt x="628" y="2491"/>
                    <a:pt x="1193" y="2219"/>
                    <a:pt x="1737" y="2051"/>
                  </a:cubicBezTo>
                  <a:cubicBezTo>
                    <a:pt x="2616" y="1758"/>
                    <a:pt x="3495" y="1444"/>
                    <a:pt x="4374" y="1152"/>
                  </a:cubicBezTo>
                  <a:cubicBezTo>
                    <a:pt x="4687" y="1047"/>
                    <a:pt x="5001" y="963"/>
                    <a:pt x="5336" y="963"/>
                  </a:cubicBezTo>
                  <a:cubicBezTo>
                    <a:pt x="5796" y="942"/>
                    <a:pt x="6236" y="900"/>
                    <a:pt x="6675" y="754"/>
                  </a:cubicBezTo>
                  <a:cubicBezTo>
                    <a:pt x="7261" y="608"/>
                    <a:pt x="7826" y="440"/>
                    <a:pt x="8454" y="503"/>
                  </a:cubicBezTo>
                  <a:cubicBezTo>
                    <a:pt x="8621" y="503"/>
                    <a:pt x="8768" y="482"/>
                    <a:pt x="8893" y="440"/>
                  </a:cubicBezTo>
                  <a:cubicBezTo>
                    <a:pt x="9416" y="273"/>
                    <a:pt x="9939" y="273"/>
                    <a:pt x="10504" y="294"/>
                  </a:cubicBezTo>
                  <a:cubicBezTo>
                    <a:pt x="10755" y="294"/>
                    <a:pt x="11027" y="210"/>
                    <a:pt x="11278" y="168"/>
                  </a:cubicBezTo>
                  <a:cubicBezTo>
                    <a:pt x="11508" y="84"/>
                    <a:pt x="11801" y="1"/>
                    <a:pt x="12136" y="21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1"/>
            <p:cNvSpPr/>
            <p:nvPr/>
          </p:nvSpPr>
          <p:spPr>
            <a:xfrm>
              <a:off x="6588025" y="2923500"/>
              <a:ext cx="541425" cy="297525"/>
            </a:xfrm>
            <a:custGeom>
              <a:rect b="b" l="l" r="r" t="t"/>
              <a:pathLst>
                <a:path extrusionOk="0" h="11901" w="21657">
                  <a:moveTo>
                    <a:pt x="1863" y="1007"/>
                  </a:moveTo>
                  <a:cubicBezTo>
                    <a:pt x="3976" y="1332"/>
                    <a:pt x="6105" y="1436"/>
                    <a:pt x="8234" y="1436"/>
                  </a:cubicBezTo>
                  <a:cubicBezTo>
                    <a:pt x="10363" y="1436"/>
                    <a:pt x="12492" y="1332"/>
                    <a:pt x="14605" y="1238"/>
                  </a:cubicBezTo>
                  <a:cubicBezTo>
                    <a:pt x="15139" y="1217"/>
                    <a:pt x="15667" y="1206"/>
                    <a:pt x="16198" y="1206"/>
                  </a:cubicBezTo>
                  <a:cubicBezTo>
                    <a:pt x="16729" y="1206"/>
                    <a:pt x="17262" y="1217"/>
                    <a:pt x="17806" y="1238"/>
                  </a:cubicBezTo>
                  <a:cubicBezTo>
                    <a:pt x="17842" y="1239"/>
                    <a:pt x="17879" y="1239"/>
                    <a:pt x="17917" y="1239"/>
                  </a:cubicBezTo>
                  <a:cubicBezTo>
                    <a:pt x="18125" y="1239"/>
                    <a:pt x="18375" y="1226"/>
                    <a:pt x="18634" y="1226"/>
                  </a:cubicBezTo>
                  <a:cubicBezTo>
                    <a:pt x="19319" y="1226"/>
                    <a:pt x="20072" y="1314"/>
                    <a:pt x="20317" y="1949"/>
                  </a:cubicBezTo>
                  <a:cubicBezTo>
                    <a:pt x="20506" y="2326"/>
                    <a:pt x="20213" y="2912"/>
                    <a:pt x="20129" y="3330"/>
                  </a:cubicBezTo>
                  <a:cubicBezTo>
                    <a:pt x="20024" y="3832"/>
                    <a:pt x="19899" y="4292"/>
                    <a:pt x="19731" y="4774"/>
                  </a:cubicBezTo>
                  <a:cubicBezTo>
                    <a:pt x="19397" y="5820"/>
                    <a:pt x="18853" y="6782"/>
                    <a:pt x="18246" y="7682"/>
                  </a:cubicBezTo>
                  <a:cubicBezTo>
                    <a:pt x="17032" y="9419"/>
                    <a:pt x="15421" y="10339"/>
                    <a:pt x="13371" y="10528"/>
                  </a:cubicBezTo>
                  <a:cubicBezTo>
                    <a:pt x="13132" y="10550"/>
                    <a:pt x="12892" y="10559"/>
                    <a:pt x="12651" y="10559"/>
                  </a:cubicBezTo>
                  <a:cubicBezTo>
                    <a:pt x="11983" y="10559"/>
                    <a:pt x="11306" y="10490"/>
                    <a:pt x="10630" y="10444"/>
                  </a:cubicBezTo>
                  <a:cubicBezTo>
                    <a:pt x="9563" y="10423"/>
                    <a:pt x="8495" y="10256"/>
                    <a:pt x="7470" y="9984"/>
                  </a:cubicBezTo>
                  <a:cubicBezTo>
                    <a:pt x="5608" y="9461"/>
                    <a:pt x="4102" y="8121"/>
                    <a:pt x="2993" y="6448"/>
                  </a:cubicBezTo>
                  <a:cubicBezTo>
                    <a:pt x="2490" y="5694"/>
                    <a:pt x="2135" y="4878"/>
                    <a:pt x="1905" y="3979"/>
                  </a:cubicBezTo>
                  <a:cubicBezTo>
                    <a:pt x="1800" y="3560"/>
                    <a:pt x="1737" y="3142"/>
                    <a:pt x="1716" y="2702"/>
                  </a:cubicBezTo>
                  <a:cubicBezTo>
                    <a:pt x="1695" y="2200"/>
                    <a:pt x="1842" y="1740"/>
                    <a:pt x="1863" y="1259"/>
                  </a:cubicBezTo>
                  <a:lnTo>
                    <a:pt x="1863" y="1007"/>
                  </a:lnTo>
                  <a:close/>
                  <a:moveTo>
                    <a:pt x="1270" y="0"/>
                  </a:moveTo>
                  <a:cubicBezTo>
                    <a:pt x="942" y="0"/>
                    <a:pt x="739" y="393"/>
                    <a:pt x="858" y="673"/>
                  </a:cubicBezTo>
                  <a:cubicBezTo>
                    <a:pt x="0" y="1886"/>
                    <a:pt x="377" y="3916"/>
                    <a:pt x="837" y="5213"/>
                  </a:cubicBezTo>
                  <a:cubicBezTo>
                    <a:pt x="1423" y="6971"/>
                    <a:pt x="2553" y="8519"/>
                    <a:pt x="3913" y="9670"/>
                  </a:cubicBezTo>
                  <a:cubicBezTo>
                    <a:pt x="5420" y="10946"/>
                    <a:pt x="7261" y="11511"/>
                    <a:pt x="9165" y="11720"/>
                  </a:cubicBezTo>
                  <a:cubicBezTo>
                    <a:pt x="10071" y="11823"/>
                    <a:pt x="11022" y="11901"/>
                    <a:pt x="11972" y="11901"/>
                  </a:cubicBezTo>
                  <a:cubicBezTo>
                    <a:pt x="12952" y="11901"/>
                    <a:pt x="13931" y="11818"/>
                    <a:pt x="14856" y="11595"/>
                  </a:cubicBezTo>
                  <a:cubicBezTo>
                    <a:pt x="16635" y="11176"/>
                    <a:pt x="18016" y="10026"/>
                    <a:pt x="19104" y="8477"/>
                  </a:cubicBezTo>
                  <a:cubicBezTo>
                    <a:pt x="20317" y="6782"/>
                    <a:pt x="20840" y="4983"/>
                    <a:pt x="21384" y="2974"/>
                  </a:cubicBezTo>
                  <a:cubicBezTo>
                    <a:pt x="21656" y="2137"/>
                    <a:pt x="21468" y="1363"/>
                    <a:pt x="20903" y="715"/>
                  </a:cubicBezTo>
                  <a:cubicBezTo>
                    <a:pt x="20443" y="150"/>
                    <a:pt x="19501" y="108"/>
                    <a:pt x="18853" y="87"/>
                  </a:cubicBezTo>
                  <a:cubicBezTo>
                    <a:pt x="18176" y="61"/>
                    <a:pt x="17506" y="49"/>
                    <a:pt x="16839" y="49"/>
                  </a:cubicBezTo>
                  <a:cubicBezTo>
                    <a:pt x="15380" y="49"/>
                    <a:pt x="13935" y="105"/>
                    <a:pt x="12471" y="191"/>
                  </a:cubicBezTo>
                  <a:cubicBezTo>
                    <a:pt x="10630" y="307"/>
                    <a:pt x="8767" y="411"/>
                    <a:pt x="6903" y="411"/>
                  </a:cubicBezTo>
                  <a:cubicBezTo>
                    <a:pt x="5038" y="411"/>
                    <a:pt x="3170" y="307"/>
                    <a:pt x="1319" y="3"/>
                  </a:cubicBezTo>
                  <a:cubicBezTo>
                    <a:pt x="1302" y="1"/>
                    <a:pt x="1286" y="0"/>
                    <a:pt x="1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 name="Google Shape;1009;p51"/>
          <p:cNvGrpSpPr/>
          <p:nvPr/>
        </p:nvGrpSpPr>
        <p:grpSpPr>
          <a:xfrm>
            <a:off x="7332725" y="3892938"/>
            <a:ext cx="639425" cy="489125"/>
            <a:chOff x="6368425" y="4496988"/>
            <a:chExt cx="639425" cy="489125"/>
          </a:xfrm>
        </p:grpSpPr>
        <p:sp>
          <p:nvSpPr>
            <p:cNvPr id="1010" name="Google Shape;1010;p51"/>
            <p:cNvSpPr/>
            <p:nvPr/>
          </p:nvSpPr>
          <p:spPr>
            <a:xfrm>
              <a:off x="6790225" y="4710413"/>
              <a:ext cx="177350" cy="192000"/>
            </a:xfrm>
            <a:custGeom>
              <a:rect b="b" l="l" r="r" t="t"/>
              <a:pathLst>
                <a:path extrusionOk="0" h="7680" w="7094">
                  <a:moveTo>
                    <a:pt x="1423" y="1"/>
                  </a:moveTo>
                  <a:cubicBezTo>
                    <a:pt x="1946" y="398"/>
                    <a:pt x="2197" y="900"/>
                    <a:pt x="2490" y="1361"/>
                  </a:cubicBezTo>
                  <a:cubicBezTo>
                    <a:pt x="2616" y="1570"/>
                    <a:pt x="2699" y="1821"/>
                    <a:pt x="2888" y="1988"/>
                  </a:cubicBezTo>
                  <a:cubicBezTo>
                    <a:pt x="3473" y="2595"/>
                    <a:pt x="4059" y="3244"/>
                    <a:pt x="4520" y="3955"/>
                  </a:cubicBezTo>
                  <a:cubicBezTo>
                    <a:pt x="4771" y="4269"/>
                    <a:pt x="5001" y="4583"/>
                    <a:pt x="5231" y="4918"/>
                  </a:cubicBezTo>
                  <a:cubicBezTo>
                    <a:pt x="5524" y="5315"/>
                    <a:pt x="5775" y="5713"/>
                    <a:pt x="6173" y="6027"/>
                  </a:cubicBezTo>
                  <a:cubicBezTo>
                    <a:pt x="6549" y="6320"/>
                    <a:pt x="6779" y="6759"/>
                    <a:pt x="7093" y="7115"/>
                  </a:cubicBezTo>
                  <a:cubicBezTo>
                    <a:pt x="6445" y="7680"/>
                    <a:pt x="5670" y="7470"/>
                    <a:pt x="4938" y="7596"/>
                  </a:cubicBezTo>
                  <a:cubicBezTo>
                    <a:pt x="4248" y="6947"/>
                    <a:pt x="3557" y="6257"/>
                    <a:pt x="3034" y="5441"/>
                  </a:cubicBezTo>
                  <a:cubicBezTo>
                    <a:pt x="2323" y="4374"/>
                    <a:pt x="1548" y="3349"/>
                    <a:pt x="816" y="2302"/>
                  </a:cubicBezTo>
                  <a:cubicBezTo>
                    <a:pt x="691" y="2135"/>
                    <a:pt x="544" y="1988"/>
                    <a:pt x="398" y="1821"/>
                  </a:cubicBezTo>
                  <a:cubicBezTo>
                    <a:pt x="0" y="1361"/>
                    <a:pt x="0" y="1235"/>
                    <a:pt x="230" y="775"/>
                  </a:cubicBezTo>
                  <a:cubicBezTo>
                    <a:pt x="439" y="356"/>
                    <a:pt x="711" y="64"/>
                    <a:pt x="1235" y="210"/>
                  </a:cubicBezTo>
                  <a:cubicBezTo>
                    <a:pt x="1235" y="189"/>
                    <a:pt x="1318" y="84"/>
                    <a:pt x="1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51"/>
            <p:cNvSpPr/>
            <p:nvPr/>
          </p:nvSpPr>
          <p:spPr>
            <a:xfrm>
              <a:off x="6763025" y="4681638"/>
              <a:ext cx="244825" cy="304475"/>
            </a:xfrm>
            <a:custGeom>
              <a:rect b="b" l="l" r="r" t="t"/>
              <a:pathLst>
                <a:path extrusionOk="0" h="12179" w="9793">
                  <a:moveTo>
                    <a:pt x="1883" y="1"/>
                  </a:moveTo>
                  <a:cubicBezTo>
                    <a:pt x="2783" y="419"/>
                    <a:pt x="3473" y="1089"/>
                    <a:pt x="3976" y="1884"/>
                  </a:cubicBezTo>
                  <a:cubicBezTo>
                    <a:pt x="4289" y="2407"/>
                    <a:pt x="4708" y="2826"/>
                    <a:pt x="5126" y="3286"/>
                  </a:cubicBezTo>
                  <a:cubicBezTo>
                    <a:pt x="5775" y="3956"/>
                    <a:pt x="6403" y="4667"/>
                    <a:pt x="6905" y="5483"/>
                  </a:cubicBezTo>
                  <a:cubicBezTo>
                    <a:pt x="7135" y="5860"/>
                    <a:pt x="7365" y="6257"/>
                    <a:pt x="7805" y="6466"/>
                  </a:cubicBezTo>
                  <a:cubicBezTo>
                    <a:pt x="7909" y="6529"/>
                    <a:pt x="7993" y="6634"/>
                    <a:pt x="8077" y="6696"/>
                  </a:cubicBezTo>
                  <a:cubicBezTo>
                    <a:pt x="8537" y="7324"/>
                    <a:pt x="9018" y="7952"/>
                    <a:pt x="9458" y="8580"/>
                  </a:cubicBezTo>
                  <a:cubicBezTo>
                    <a:pt x="9332" y="9249"/>
                    <a:pt x="9332" y="9835"/>
                    <a:pt x="9625" y="10421"/>
                  </a:cubicBezTo>
                  <a:cubicBezTo>
                    <a:pt x="9792" y="10818"/>
                    <a:pt x="9750" y="11258"/>
                    <a:pt x="9750" y="11676"/>
                  </a:cubicBezTo>
                  <a:cubicBezTo>
                    <a:pt x="9750" y="11990"/>
                    <a:pt x="9478" y="12178"/>
                    <a:pt x="9165" y="12116"/>
                  </a:cubicBezTo>
                  <a:cubicBezTo>
                    <a:pt x="8955" y="12074"/>
                    <a:pt x="8746" y="11990"/>
                    <a:pt x="8621" y="11823"/>
                  </a:cubicBezTo>
                  <a:cubicBezTo>
                    <a:pt x="8411" y="11593"/>
                    <a:pt x="8160" y="11488"/>
                    <a:pt x="7867" y="11362"/>
                  </a:cubicBezTo>
                  <a:cubicBezTo>
                    <a:pt x="6905" y="10944"/>
                    <a:pt x="6173" y="10191"/>
                    <a:pt x="5461" y="9458"/>
                  </a:cubicBezTo>
                  <a:cubicBezTo>
                    <a:pt x="5356" y="9354"/>
                    <a:pt x="5294" y="9186"/>
                    <a:pt x="5231" y="9061"/>
                  </a:cubicBezTo>
                  <a:cubicBezTo>
                    <a:pt x="5168" y="8956"/>
                    <a:pt x="5126" y="8831"/>
                    <a:pt x="5022" y="8768"/>
                  </a:cubicBezTo>
                  <a:cubicBezTo>
                    <a:pt x="4394" y="8412"/>
                    <a:pt x="4017" y="7805"/>
                    <a:pt x="3620" y="7220"/>
                  </a:cubicBezTo>
                  <a:cubicBezTo>
                    <a:pt x="3369" y="6864"/>
                    <a:pt x="3139" y="6466"/>
                    <a:pt x="2846" y="6111"/>
                  </a:cubicBezTo>
                  <a:cubicBezTo>
                    <a:pt x="2574" y="5734"/>
                    <a:pt x="2260" y="5399"/>
                    <a:pt x="1988" y="5064"/>
                  </a:cubicBezTo>
                  <a:cubicBezTo>
                    <a:pt x="1486" y="4458"/>
                    <a:pt x="963" y="3851"/>
                    <a:pt x="460" y="3223"/>
                  </a:cubicBezTo>
                  <a:cubicBezTo>
                    <a:pt x="105" y="2763"/>
                    <a:pt x="0" y="2177"/>
                    <a:pt x="167" y="1654"/>
                  </a:cubicBezTo>
                  <a:cubicBezTo>
                    <a:pt x="335" y="1194"/>
                    <a:pt x="628" y="733"/>
                    <a:pt x="1067" y="461"/>
                  </a:cubicBezTo>
                  <a:cubicBezTo>
                    <a:pt x="1318" y="315"/>
                    <a:pt x="1569" y="189"/>
                    <a:pt x="1883" y="1"/>
                  </a:cubicBezTo>
                  <a:close/>
                  <a:moveTo>
                    <a:pt x="2511" y="1152"/>
                  </a:moveTo>
                  <a:cubicBezTo>
                    <a:pt x="2406" y="1235"/>
                    <a:pt x="2323" y="1340"/>
                    <a:pt x="2260" y="1340"/>
                  </a:cubicBezTo>
                  <a:cubicBezTo>
                    <a:pt x="1737" y="1194"/>
                    <a:pt x="1486" y="1466"/>
                    <a:pt x="1276" y="1884"/>
                  </a:cubicBezTo>
                  <a:cubicBezTo>
                    <a:pt x="1046" y="2365"/>
                    <a:pt x="1046" y="2512"/>
                    <a:pt x="1423" y="2930"/>
                  </a:cubicBezTo>
                  <a:cubicBezTo>
                    <a:pt x="1569" y="3098"/>
                    <a:pt x="1716" y="3244"/>
                    <a:pt x="1841" y="3432"/>
                  </a:cubicBezTo>
                  <a:cubicBezTo>
                    <a:pt x="2615" y="4479"/>
                    <a:pt x="3369" y="5504"/>
                    <a:pt x="4080" y="6571"/>
                  </a:cubicBezTo>
                  <a:cubicBezTo>
                    <a:pt x="4624" y="7408"/>
                    <a:pt x="5294" y="8098"/>
                    <a:pt x="5984" y="8726"/>
                  </a:cubicBezTo>
                  <a:cubicBezTo>
                    <a:pt x="6717" y="8580"/>
                    <a:pt x="7470" y="8768"/>
                    <a:pt x="8118" y="8245"/>
                  </a:cubicBezTo>
                  <a:cubicBezTo>
                    <a:pt x="7825" y="7889"/>
                    <a:pt x="7595" y="7408"/>
                    <a:pt x="7198" y="7157"/>
                  </a:cubicBezTo>
                  <a:cubicBezTo>
                    <a:pt x="6779" y="6843"/>
                    <a:pt x="6549" y="6445"/>
                    <a:pt x="6256" y="6048"/>
                  </a:cubicBezTo>
                  <a:cubicBezTo>
                    <a:pt x="6026" y="5734"/>
                    <a:pt x="5796" y="5420"/>
                    <a:pt x="5566" y="5085"/>
                  </a:cubicBezTo>
                  <a:cubicBezTo>
                    <a:pt x="5064" y="4374"/>
                    <a:pt x="4520" y="3746"/>
                    <a:pt x="3913" y="3119"/>
                  </a:cubicBezTo>
                  <a:cubicBezTo>
                    <a:pt x="3766" y="2972"/>
                    <a:pt x="3662" y="2700"/>
                    <a:pt x="3515" y="2491"/>
                  </a:cubicBezTo>
                  <a:cubicBezTo>
                    <a:pt x="3264" y="2051"/>
                    <a:pt x="2992" y="1549"/>
                    <a:pt x="2511" y="1152"/>
                  </a:cubicBezTo>
                  <a:close/>
                  <a:moveTo>
                    <a:pt x="8495" y="11090"/>
                  </a:moveTo>
                  <a:cubicBezTo>
                    <a:pt x="8851" y="10860"/>
                    <a:pt x="8851" y="10567"/>
                    <a:pt x="8788" y="10316"/>
                  </a:cubicBezTo>
                  <a:cubicBezTo>
                    <a:pt x="8683" y="9982"/>
                    <a:pt x="8579" y="9626"/>
                    <a:pt x="8432" y="9291"/>
                  </a:cubicBezTo>
                  <a:cubicBezTo>
                    <a:pt x="8411" y="9291"/>
                    <a:pt x="8390" y="9249"/>
                    <a:pt x="8349" y="9270"/>
                  </a:cubicBezTo>
                  <a:cubicBezTo>
                    <a:pt x="7805" y="9375"/>
                    <a:pt x="7261" y="9479"/>
                    <a:pt x="6633" y="9584"/>
                  </a:cubicBezTo>
                  <a:cubicBezTo>
                    <a:pt x="7135" y="10295"/>
                    <a:pt x="7972" y="10505"/>
                    <a:pt x="8495" y="11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 name="Google Shape;1012;p51"/>
            <p:cNvGrpSpPr/>
            <p:nvPr/>
          </p:nvGrpSpPr>
          <p:grpSpPr>
            <a:xfrm>
              <a:off x="6368425" y="4496988"/>
              <a:ext cx="182575" cy="327500"/>
              <a:chOff x="6368425" y="4496988"/>
              <a:chExt cx="182575" cy="327500"/>
            </a:xfrm>
          </p:grpSpPr>
          <p:sp>
            <p:nvSpPr>
              <p:cNvPr id="1013" name="Google Shape;1013;p51"/>
              <p:cNvSpPr/>
              <p:nvPr/>
            </p:nvSpPr>
            <p:spPr>
              <a:xfrm>
                <a:off x="6388825" y="4580688"/>
                <a:ext cx="131850" cy="225475"/>
              </a:xfrm>
              <a:custGeom>
                <a:rect b="b" l="l" r="r" t="t"/>
                <a:pathLst>
                  <a:path extrusionOk="0" h="9019" w="5274">
                    <a:moveTo>
                      <a:pt x="3976" y="1"/>
                    </a:moveTo>
                    <a:cubicBezTo>
                      <a:pt x="4311" y="1"/>
                      <a:pt x="4625" y="43"/>
                      <a:pt x="4855" y="335"/>
                    </a:cubicBezTo>
                    <a:cubicBezTo>
                      <a:pt x="5273" y="775"/>
                      <a:pt x="5210" y="1319"/>
                      <a:pt x="5001" y="1779"/>
                    </a:cubicBezTo>
                    <a:cubicBezTo>
                      <a:pt x="4792" y="2219"/>
                      <a:pt x="4729" y="2721"/>
                      <a:pt x="4541" y="3139"/>
                    </a:cubicBezTo>
                    <a:cubicBezTo>
                      <a:pt x="4311" y="3704"/>
                      <a:pt x="4227" y="4311"/>
                      <a:pt x="4081" y="4876"/>
                    </a:cubicBezTo>
                    <a:cubicBezTo>
                      <a:pt x="3913" y="5357"/>
                      <a:pt x="3662" y="5797"/>
                      <a:pt x="3432" y="6278"/>
                    </a:cubicBezTo>
                    <a:cubicBezTo>
                      <a:pt x="3265" y="6592"/>
                      <a:pt x="3118" y="6905"/>
                      <a:pt x="2972" y="7261"/>
                    </a:cubicBezTo>
                    <a:cubicBezTo>
                      <a:pt x="2804" y="7784"/>
                      <a:pt x="2658" y="8370"/>
                      <a:pt x="2114" y="8705"/>
                    </a:cubicBezTo>
                    <a:cubicBezTo>
                      <a:pt x="1863" y="8851"/>
                      <a:pt x="1591" y="9019"/>
                      <a:pt x="1277" y="8956"/>
                    </a:cubicBezTo>
                    <a:cubicBezTo>
                      <a:pt x="942" y="8914"/>
                      <a:pt x="628" y="8851"/>
                      <a:pt x="314" y="8789"/>
                    </a:cubicBezTo>
                    <a:cubicBezTo>
                      <a:pt x="105" y="8726"/>
                      <a:pt x="0" y="8433"/>
                      <a:pt x="126" y="8266"/>
                    </a:cubicBezTo>
                    <a:cubicBezTo>
                      <a:pt x="419" y="7868"/>
                      <a:pt x="461" y="7408"/>
                      <a:pt x="565" y="6968"/>
                    </a:cubicBezTo>
                    <a:cubicBezTo>
                      <a:pt x="586" y="6843"/>
                      <a:pt x="628" y="6738"/>
                      <a:pt x="670" y="6633"/>
                    </a:cubicBezTo>
                    <a:cubicBezTo>
                      <a:pt x="1360" y="4981"/>
                      <a:pt x="2030" y="3307"/>
                      <a:pt x="2741" y="1675"/>
                    </a:cubicBezTo>
                    <a:cubicBezTo>
                      <a:pt x="3076" y="670"/>
                      <a:pt x="3118" y="691"/>
                      <a:pt x="3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1"/>
              <p:cNvSpPr/>
              <p:nvPr/>
            </p:nvSpPr>
            <p:spPr>
              <a:xfrm>
                <a:off x="6368425" y="4496988"/>
                <a:ext cx="182575" cy="327500"/>
              </a:xfrm>
              <a:custGeom>
                <a:rect b="b" l="l" r="r" t="t"/>
                <a:pathLst>
                  <a:path extrusionOk="0" h="13100" w="7303">
                    <a:moveTo>
                      <a:pt x="7240" y="1173"/>
                    </a:moveTo>
                    <a:cubicBezTo>
                      <a:pt x="7135" y="2010"/>
                      <a:pt x="7073" y="2930"/>
                      <a:pt x="6968" y="3809"/>
                    </a:cubicBezTo>
                    <a:cubicBezTo>
                      <a:pt x="6926" y="4123"/>
                      <a:pt x="6884" y="4395"/>
                      <a:pt x="6654" y="4646"/>
                    </a:cubicBezTo>
                    <a:cubicBezTo>
                      <a:pt x="6508" y="4771"/>
                      <a:pt x="6570" y="5064"/>
                      <a:pt x="6466" y="5253"/>
                    </a:cubicBezTo>
                    <a:cubicBezTo>
                      <a:pt x="6047" y="5901"/>
                      <a:pt x="6194" y="6738"/>
                      <a:pt x="5754" y="7387"/>
                    </a:cubicBezTo>
                    <a:cubicBezTo>
                      <a:pt x="5713" y="7492"/>
                      <a:pt x="5650" y="7638"/>
                      <a:pt x="5671" y="7743"/>
                    </a:cubicBezTo>
                    <a:cubicBezTo>
                      <a:pt x="5754" y="8433"/>
                      <a:pt x="5252" y="8998"/>
                      <a:pt x="5148" y="9647"/>
                    </a:cubicBezTo>
                    <a:cubicBezTo>
                      <a:pt x="5127" y="9772"/>
                      <a:pt x="5001" y="9898"/>
                      <a:pt x="4917" y="10044"/>
                    </a:cubicBezTo>
                    <a:cubicBezTo>
                      <a:pt x="4729" y="10379"/>
                      <a:pt x="4541" y="10693"/>
                      <a:pt x="4457" y="11111"/>
                    </a:cubicBezTo>
                    <a:cubicBezTo>
                      <a:pt x="4206" y="11969"/>
                      <a:pt x="3767" y="12722"/>
                      <a:pt x="2804" y="12994"/>
                    </a:cubicBezTo>
                    <a:cubicBezTo>
                      <a:pt x="2616" y="13036"/>
                      <a:pt x="2428" y="13099"/>
                      <a:pt x="2281" y="13099"/>
                    </a:cubicBezTo>
                    <a:cubicBezTo>
                      <a:pt x="1779" y="13078"/>
                      <a:pt x="1319" y="13015"/>
                      <a:pt x="816" y="12974"/>
                    </a:cubicBezTo>
                    <a:cubicBezTo>
                      <a:pt x="419" y="12911"/>
                      <a:pt x="189" y="12681"/>
                      <a:pt x="168" y="12304"/>
                    </a:cubicBezTo>
                    <a:cubicBezTo>
                      <a:pt x="105" y="11865"/>
                      <a:pt x="0" y="11404"/>
                      <a:pt x="272" y="10986"/>
                    </a:cubicBezTo>
                    <a:cubicBezTo>
                      <a:pt x="335" y="10839"/>
                      <a:pt x="419" y="10693"/>
                      <a:pt x="419" y="10567"/>
                    </a:cubicBezTo>
                    <a:cubicBezTo>
                      <a:pt x="440" y="9898"/>
                      <a:pt x="796" y="9333"/>
                      <a:pt x="1047" y="8747"/>
                    </a:cubicBezTo>
                    <a:cubicBezTo>
                      <a:pt x="1444" y="7868"/>
                      <a:pt x="1800" y="6948"/>
                      <a:pt x="2197" y="6069"/>
                    </a:cubicBezTo>
                    <a:cubicBezTo>
                      <a:pt x="2469" y="5483"/>
                      <a:pt x="2720" y="4876"/>
                      <a:pt x="3013" y="4311"/>
                    </a:cubicBezTo>
                    <a:cubicBezTo>
                      <a:pt x="3160" y="3997"/>
                      <a:pt x="3411" y="3704"/>
                      <a:pt x="3641" y="3411"/>
                    </a:cubicBezTo>
                    <a:cubicBezTo>
                      <a:pt x="3850" y="3160"/>
                      <a:pt x="4101" y="2951"/>
                      <a:pt x="4206" y="2616"/>
                    </a:cubicBezTo>
                    <a:cubicBezTo>
                      <a:pt x="4269" y="2428"/>
                      <a:pt x="4499" y="2303"/>
                      <a:pt x="4625" y="2135"/>
                    </a:cubicBezTo>
                    <a:cubicBezTo>
                      <a:pt x="4897" y="1842"/>
                      <a:pt x="5210" y="1570"/>
                      <a:pt x="5399" y="1214"/>
                    </a:cubicBezTo>
                    <a:cubicBezTo>
                      <a:pt x="5629" y="754"/>
                      <a:pt x="6047" y="482"/>
                      <a:pt x="6466" y="252"/>
                    </a:cubicBezTo>
                    <a:cubicBezTo>
                      <a:pt x="6926" y="1"/>
                      <a:pt x="7303" y="231"/>
                      <a:pt x="7282" y="775"/>
                    </a:cubicBezTo>
                    <a:cubicBezTo>
                      <a:pt x="7282" y="901"/>
                      <a:pt x="7240" y="984"/>
                      <a:pt x="7240" y="1173"/>
                    </a:cubicBezTo>
                    <a:close/>
                    <a:moveTo>
                      <a:pt x="4792" y="3349"/>
                    </a:moveTo>
                    <a:cubicBezTo>
                      <a:pt x="3934" y="4039"/>
                      <a:pt x="3892" y="4039"/>
                      <a:pt x="3495" y="4960"/>
                    </a:cubicBezTo>
                    <a:cubicBezTo>
                      <a:pt x="2804" y="6613"/>
                      <a:pt x="2135" y="8287"/>
                      <a:pt x="1444" y="9940"/>
                    </a:cubicBezTo>
                    <a:cubicBezTo>
                      <a:pt x="1381" y="10044"/>
                      <a:pt x="1360" y="10170"/>
                      <a:pt x="1340" y="10274"/>
                    </a:cubicBezTo>
                    <a:cubicBezTo>
                      <a:pt x="1256" y="10714"/>
                      <a:pt x="1172" y="11153"/>
                      <a:pt x="879" y="11551"/>
                    </a:cubicBezTo>
                    <a:cubicBezTo>
                      <a:pt x="754" y="11739"/>
                      <a:pt x="858" y="12032"/>
                      <a:pt x="1068" y="12074"/>
                    </a:cubicBezTo>
                    <a:cubicBezTo>
                      <a:pt x="1381" y="12158"/>
                      <a:pt x="1716" y="12199"/>
                      <a:pt x="2030" y="12262"/>
                    </a:cubicBezTo>
                    <a:cubicBezTo>
                      <a:pt x="2344" y="12304"/>
                      <a:pt x="2616" y="12178"/>
                      <a:pt x="2867" y="11990"/>
                    </a:cubicBezTo>
                    <a:cubicBezTo>
                      <a:pt x="3432" y="11655"/>
                      <a:pt x="3557" y="11090"/>
                      <a:pt x="3746" y="10567"/>
                    </a:cubicBezTo>
                    <a:cubicBezTo>
                      <a:pt x="3871" y="10212"/>
                      <a:pt x="4018" y="9898"/>
                      <a:pt x="4185" y="9563"/>
                    </a:cubicBezTo>
                    <a:cubicBezTo>
                      <a:pt x="4415" y="9124"/>
                      <a:pt x="4708" y="8684"/>
                      <a:pt x="4834" y="8182"/>
                    </a:cubicBezTo>
                    <a:cubicBezTo>
                      <a:pt x="5022" y="7596"/>
                      <a:pt x="5064" y="7010"/>
                      <a:pt x="5315" y="6424"/>
                    </a:cubicBezTo>
                    <a:cubicBezTo>
                      <a:pt x="5482" y="6006"/>
                      <a:pt x="5545" y="5504"/>
                      <a:pt x="5754" y="5064"/>
                    </a:cubicBezTo>
                    <a:cubicBezTo>
                      <a:pt x="5985" y="4625"/>
                      <a:pt x="6068" y="4081"/>
                      <a:pt x="5629" y="3621"/>
                    </a:cubicBezTo>
                    <a:cubicBezTo>
                      <a:pt x="5420" y="3391"/>
                      <a:pt x="5106" y="3349"/>
                      <a:pt x="4792" y="3349"/>
                    </a:cubicBezTo>
                    <a:close/>
                    <a:moveTo>
                      <a:pt x="6277" y="3098"/>
                    </a:moveTo>
                    <a:cubicBezTo>
                      <a:pt x="6361" y="2637"/>
                      <a:pt x="6487" y="2198"/>
                      <a:pt x="6403" y="1696"/>
                    </a:cubicBezTo>
                    <a:cubicBezTo>
                      <a:pt x="5922" y="1821"/>
                      <a:pt x="5775" y="1926"/>
                      <a:pt x="5336" y="2742"/>
                    </a:cubicBezTo>
                    <a:cubicBezTo>
                      <a:pt x="5650" y="2847"/>
                      <a:pt x="5943" y="2972"/>
                      <a:pt x="6277" y="30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15" name="Google Shape;1015;p51"/>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 name="Shape 275"/>
        <p:cNvGrpSpPr/>
        <p:nvPr/>
      </p:nvGrpSpPr>
      <p:grpSpPr>
        <a:xfrm>
          <a:off x="0" y="0"/>
          <a:ext cx="0" cy="0"/>
          <a:chOff x="0" y="0"/>
          <a:chExt cx="0" cy="0"/>
        </a:xfrm>
      </p:grpSpPr>
      <p:sp>
        <p:nvSpPr>
          <p:cNvPr id="276" name="Google Shape;276;p34"/>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Contents of this template</a:t>
            </a:r>
            <a:endParaRPr/>
          </a:p>
        </p:txBody>
      </p:sp>
      <p:sp>
        <p:nvSpPr>
          <p:cNvPr id="277" name="Google Shape;277;p34"/>
          <p:cNvSpPr txBox="1"/>
          <p:nvPr>
            <p:ph idx="1" type="body"/>
          </p:nvPr>
        </p:nvSpPr>
        <p:spPr>
          <a:xfrm>
            <a:off x="996225" y="1285875"/>
            <a:ext cx="7151400" cy="3317400"/>
          </a:xfrm>
          <a:prstGeom prst="rect">
            <a:avLst/>
          </a:prstGeom>
        </p:spPr>
        <p:txBody>
          <a:bodyPr anchorCtr="0" anchor="ctr" bIns="91425" lIns="91425" spcFirstLastPara="1" rIns="91425" wrap="square" tIns="91425">
            <a:noAutofit/>
          </a:bodyPr>
          <a:lstStyle/>
          <a:p>
            <a:pPr indent="0" lvl="0" marL="0" rtl="0" algn="l">
              <a:lnSpc>
                <a:spcPct val="50000"/>
              </a:lnSpc>
              <a:spcBef>
                <a:spcPts val="0"/>
              </a:spcBef>
              <a:spcAft>
                <a:spcPts val="0"/>
              </a:spcAft>
              <a:buNone/>
            </a:pPr>
            <a:r>
              <a:rPr lang="en-GB"/>
              <a:t>Here’s what you’ll find in this </a:t>
            </a:r>
            <a:r>
              <a:rPr b="1" lang="en-GB">
                <a:uFill>
                  <a:noFill/>
                </a:uFill>
                <a:hlinkClick r:id="rId3"/>
              </a:rPr>
              <a:t>Slidesgo</a:t>
            </a:r>
            <a:r>
              <a:rPr lang="en-GB"/>
              <a:t> template:</a:t>
            </a:r>
            <a:br>
              <a:rPr lang="en-GB"/>
            </a:br>
            <a:endParaRPr/>
          </a:p>
          <a:p>
            <a:pPr indent="-311150" lvl="0" marL="457200" rtl="0" algn="l">
              <a:spcBef>
                <a:spcPts val="0"/>
              </a:spcBef>
              <a:spcAft>
                <a:spcPts val="0"/>
              </a:spcAft>
              <a:buSzPts val="1300"/>
              <a:buAutoNum type="arabicPeriod"/>
            </a:pPr>
            <a:r>
              <a:rPr lang="en-GB"/>
              <a:t>A slide structure based on a multi-purpose educational presentation, which you can easily adapt to your needs. For more info on how to edit the template, please visit </a:t>
            </a:r>
            <a:r>
              <a:rPr b="1" lang="en-GB">
                <a:uFill>
                  <a:noFill/>
                </a:uFill>
                <a:hlinkClick r:id="rId4"/>
              </a:rPr>
              <a:t>Slidesgo School</a:t>
            </a:r>
            <a:r>
              <a:rPr lang="en-GB"/>
              <a:t> or read our </a:t>
            </a:r>
            <a:r>
              <a:rPr b="1" lang="en-GB">
                <a:uFill>
                  <a:noFill/>
                </a:uFill>
                <a:hlinkClick r:id="rId5"/>
              </a:rPr>
              <a:t>FAQs</a:t>
            </a:r>
            <a:r>
              <a:rPr lang="en-GB"/>
              <a:t>.</a:t>
            </a:r>
            <a:endParaRPr/>
          </a:p>
          <a:p>
            <a:pPr indent="-311150" lvl="0" marL="457200" rtl="0" algn="l">
              <a:spcBef>
                <a:spcPts val="0"/>
              </a:spcBef>
              <a:spcAft>
                <a:spcPts val="0"/>
              </a:spcAft>
              <a:buSzPts val="1300"/>
              <a:buAutoNum type="arabicPeriod"/>
            </a:pPr>
            <a:r>
              <a:rPr lang="en-GB"/>
              <a:t>An assortment of illustrations that are suitable for use in the presentation can be found in the </a:t>
            </a:r>
            <a:r>
              <a:rPr b="1" lang="en-GB">
                <a:uFill>
                  <a:noFill/>
                </a:uFill>
                <a:hlinkClick action="ppaction://hlinksldjump" r:id="rId6"/>
              </a:rPr>
              <a:t>alternative resources</a:t>
            </a:r>
            <a:r>
              <a:rPr lang="en-GB"/>
              <a:t> slide.</a:t>
            </a:r>
            <a:endParaRPr/>
          </a:p>
          <a:p>
            <a:pPr indent="-311150" lvl="0" marL="457200" rtl="0" algn="l">
              <a:spcBef>
                <a:spcPts val="0"/>
              </a:spcBef>
              <a:spcAft>
                <a:spcPts val="0"/>
              </a:spcAft>
              <a:buSzPts val="1300"/>
              <a:buAutoNum type="arabicPeriod"/>
            </a:pPr>
            <a:r>
              <a:rPr lang="en-GB"/>
              <a:t>A </a:t>
            </a:r>
            <a:r>
              <a:rPr b="1" lang="en-GB">
                <a:uFill>
                  <a:noFill/>
                </a:uFill>
                <a:hlinkClick action="ppaction://hlinksldjump" r:id="rId7"/>
              </a:rPr>
              <a:t>thanks</a:t>
            </a:r>
            <a:r>
              <a:rPr lang="en-GB"/>
              <a:t> slide, which you must keep so that proper credits for our design are given.</a:t>
            </a:r>
            <a:endParaRPr/>
          </a:p>
          <a:p>
            <a:pPr indent="-311150" lvl="0" marL="457200" rtl="0" algn="l">
              <a:spcBef>
                <a:spcPts val="0"/>
              </a:spcBef>
              <a:spcAft>
                <a:spcPts val="0"/>
              </a:spcAft>
              <a:buSzPts val="1300"/>
              <a:buAutoNum type="arabicPeriod"/>
            </a:pPr>
            <a:r>
              <a:rPr lang="en-GB"/>
              <a:t>A</a:t>
            </a:r>
            <a:r>
              <a:rPr b="1" lang="en-GB">
                <a:solidFill>
                  <a:schemeClr val="dk1"/>
                </a:solidFill>
              </a:rPr>
              <a:t> </a:t>
            </a:r>
            <a:r>
              <a:rPr b="1" lang="en-GB">
                <a:uFill>
                  <a:noFill/>
                </a:uFill>
                <a:hlinkClick action="ppaction://hlinksldjump" r:id="rId8"/>
              </a:rPr>
              <a:t>resources </a:t>
            </a:r>
            <a:r>
              <a:rPr lang="en-GB">
                <a:uFill>
                  <a:noFill/>
                </a:uFill>
                <a:hlinkClick action="ppaction://hlinksldjump" r:id="rId9"/>
              </a:rPr>
              <a:t>slide</a:t>
            </a:r>
            <a:r>
              <a:rPr lang="en-GB"/>
              <a:t>, where you’ll find links to all the elements used in the template.</a:t>
            </a:r>
            <a:endParaRPr/>
          </a:p>
          <a:p>
            <a:pPr indent="-311150" lvl="0" marL="457200" rtl="0" algn="l">
              <a:spcBef>
                <a:spcPts val="0"/>
              </a:spcBef>
              <a:spcAft>
                <a:spcPts val="0"/>
              </a:spcAft>
              <a:buSzPts val="1300"/>
              <a:buAutoNum type="arabicPeriod"/>
            </a:pPr>
            <a:r>
              <a:rPr b="1" lang="en-GB">
                <a:uFill>
                  <a:noFill/>
                </a:uFill>
                <a:hlinkClick/>
              </a:rPr>
              <a:t>Instructions for use</a:t>
            </a:r>
            <a:r>
              <a:rPr lang="en-GB"/>
              <a:t>.</a:t>
            </a:r>
            <a:endParaRPr/>
          </a:p>
          <a:p>
            <a:pPr indent="-311150" lvl="0" marL="457200" rtl="0" algn="l">
              <a:spcBef>
                <a:spcPts val="0"/>
              </a:spcBef>
              <a:spcAft>
                <a:spcPts val="0"/>
              </a:spcAft>
              <a:buSzPts val="1300"/>
              <a:buAutoNum type="arabicPeriod"/>
            </a:pPr>
            <a:r>
              <a:rPr lang="en-GB"/>
              <a:t>Final slides with:</a:t>
            </a:r>
            <a:endParaRPr/>
          </a:p>
          <a:p>
            <a:pPr indent="-311150" lvl="0" marL="914400" rtl="0" algn="l">
              <a:spcBef>
                <a:spcPts val="0"/>
              </a:spcBef>
              <a:spcAft>
                <a:spcPts val="0"/>
              </a:spcAft>
              <a:buClr>
                <a:schemeClr val="accent3"/>
              </a:buClr>
              <a:buSzPts val="1300"/>
              <a:buChar char="●"/>
            </a:pPr>
            <a:r>
              <a:rPr lang="en-GB"/>
              <a:t>The</a:t>
            </a:r>
            <a:r>
              <a:rPr lang="en-GB">
                <a:uFill>
                  <a:noFill/>
                </a:uFill>
                <a:hlinkClick action="ppaction://hlinksldjump" r:id="rId10"/>
              </a:rPr>
              <a:t> </a:t>
            </a:r>
            <a:r>
              <a:rPr b="1" lang="en-GB">
                <a:uFill>
                  <a:noFill/>
                </a:uFill>
                <a:hlinkClick action="ppaction://hlinksldjump" r:id="rId11"/>
              </a:rPr>
              <a:t>fonts and colors</a:t>
            </a:r>
            <a:r>
              <a:rPr lang="en-GB"/>
              <a:t> used in the template.</a:t>
            </a:r>
            <a:endParaRPr/>
          </a:p>
          <a:p>
            <a:pPr indent="-311150" lvl="0" marL="914400" rtl="0" algn="l">
              <a:spcBef>
                <a:spcPts val="0"/>
              </a:spcBef>
              <a:spcAft>
                <a:spcPts val="0"/>
              </a:spcAft>
              <a:buClr>
                <a:schemeClr val="accent3"/>
              </a:buClr>
              <a:buSzPts val="1300"/>
              <a:buChar char="●"/>
            </a:pPr>
            <a:r>
              <a:rPr lang="en-GB"/>
              <a:t>A selection of </a:t>
            </a:r>
            <a:r>
              <a:rPr b="1" lang="en-GB">
                <a:uFill>
                  <a:noFill/>
                </a:uFill>
                <a:hlinkClick action="ppaction://hlinksldjump" r:id="rId12"/>
              </a:rPr>
              <a:t>illustrations</a:t>
            </a:r>
            <a:r>
              <a:rPr lang="en-GB"/>
              <a:t>. You can also customize and animate them as you wish with the online editor. Visit </a:t>
            </a:r>
            <a:r>
              <a:rPr b="1" lang="en-GB">
                <a:uFill>
                  <a:noFill/>
                </a:uFill>
                <a:hlinkClick r:id="rId13"/>
              </a:rPr>
              <a:t>Stories by Freepik</a:t>
            </a:r>
            <a:r>
              <a:rPr lang="en-GB"/>
              <a:t> to find more. </a:t>
            </a:r>
            <a:endParaRPr/>
          </a:p>
          <a:p>
            <a:pPr indent="-311150" lvl="0" marL="914400" rtl="0" algn="l">
              <a:spcBef>
                <a:spcPts val="0"/>
              </a:spcBef>
              <a:spcAft>
                <a:spcPts val="0"/>
              </a:spcAft>
              <a:buClr>
                <a:schemeClr val="accent3"/>
              </a:buClr>
              <a:buSzPts val="1300"/>
              <a:buChar char="●"/>
            </a:pPr>
            <a:r>
              <a:rPr lang="en-GB"/>
              <a:t>More</a:t>
            </a:r>
            <a:r>
              <a:rPr lang="en-GB">
                <a:uFill>
                  <a:noFill/>
                </a:uFill>
                <a:hlinkClick action="ppaction://hlinksldjump" r:id="rId14"/>
              </a:rPr>
              <a:t> </a:t>
            </a:r>
            <a:r>
              <a:rPr b="1" lang="en-GB">
                <a:uFill>
                  <a:noFill/>
                </a:uFill>
                <a:hlinkClick action="ppaction://hlinksldjump" r:id="rId15"/>
              </a:rPr>
              <a:t>infographic resources</a:t>
            </a:r>
            <a:r>
              <a:rPr lang="en-GB"/>
              <a:t>, whose size and color can be edited. </a:t>
            </a:r>
            <a:endParaRPr/>
          </a:p>
          <a:p>
            <a:pPr indent="-311150" lvl="0" marL="914400" rtl="0" algn="l">
              <a:spcBef>
                <a:spcPts val="0"/>
              </a:spcBef>
              <a:spcAft>
                <a:spcPts val="0"/>
              </a:spcAft>
              <a:buClr>
                <a:schemeClr val="accent3"/>
              </a:buClr>
              <a:buSzPts val="1300"/>
              <a:buChar char="●"/>
            </a:pPr>
            <a:r>
              <a:rPr lang="en-GB"/>
              <a:t>Sets </a:t>
            </a:r>
            <a:r>
              <a:rPr lang="en-GB">
                <a:uFill>
                  <a:noFill/>
                </a:uFill>
                <a:hlinkClick action="ppaction://hlinksldjump" r:id="rId16"/>
              </a:rPr>
              <a:t>of </a:t>
            </a:r>
            <a:r>
              <a:rPr b="1" lang="en-GB">
                <a:uFill>
                  <a:noFill/>
                </a:uFill>
                <a:hlinkClick action="ppaction://hlinksldjump" r:id="rId17"/>
              </a:rPr>
              <a:t>customizable icons</a:t>
            </a:r>
            <a:r>
              <a:rPr lang="en-GB">
                <a:uFill>
                  <a:noFill/>
                </a:uFill>
                <a:hlinkClick action="ppaction://hlinksldjump" r:id="rId18"/>
              </a:rPr>
              <a:t> </a:t>
            </a:r>
            <a:r>
              <a:rPr lang="en-GB"/>
              <a:t>of the following themes: general, business, avatar, creative process, education, help &amp; support, medical, nature, performing arts, SEO &amp; marketing, and teamwork.</a:t>
            </a:r>
            <a:endParaRPr/>
          </a:p>
          <a:p>
            <a:pPr indent="0" lvl="0" marL="914400" rtl="0" algn="l">
              <a:lnSpc>
                <a:spcPct val="60000"/>
              </a:lnSpc>
              <a:spcBef>
                <a:spcPts val="0"/>
              </a:spcBef>
              <a:spcAft>
                <a:spcPts val="0"/>
              </a:spcAft>
              <a:buNone/>
            </a:pPr>
            <a:r>
              <a:t/>
            </a:r>
            <a:endParaRPr/>
          </a:p>
          <a:p>
            <a:pPr indent="0" lvl="0" marL="0" rtl="0" algn="l">
              <a:lnSpc>
                <a:spcPct val="60000"/>
              </a:lnSpc>
              <a:spcBef>
                <a:spcPts val="0"/>
              </a:spcBef>
              <a:spcAft>
                <a:spcPts val="0"/>
              </a:spcAft>
              <a:buNone/>
            </a:pPr>
            <a:r>
              <a:rPr lang="en-GB"/>
              <a:t>You can delete this slide when you’re done editing the presentation.</a:t>
            </a:r>
            <a:endParaRPr/>
          </a:p>
        </p:txBody>
      </p:sp>
      <p:grpSp>
        <p:nvGrpSpPr>
          <p:cNvPr id="278" name="Google Shape;278;p34"/>
          <p:cNvGrpSpPr/>
          <p:nvPr/>
        </p:nvGrpSpPr>
        <p:grpSpPr>
          <a:xfrm>
            <a:off x="7900263" y="275350"/>
            <a:ext cx="777038" cy="619488"/>
            <a:chOff x="7900263" y="275350"/>
            <a:chExt cx="777038" cy="619488"/>
          </a:xfrm>
        </p:grpSpPr>
        <p:sp>
          <p:nvSpPr>
            <p:cNvPr id="279" name="Google Shape;279;p34"/>
            <p:cNvSpPr/>
            <p:nvPr/>
          </p:nvSpPr>
          <p:spPr>
            <a:xfrm>
              <a:off x="8113888" y="275350"/>
              <a:ext cx="313875" cy="324875"/>
            </a:xfrm>
            <a:custGeom>
              <a:rect b="b" l="l" r="r" t="t"/>
              <a:pathLst>
                <a:path extrusionOk="0" h="12995" w="12555">
                  <a:moveTo>
                    <a:pt x="2742" y="11634"/>
                  </a:moveTo>
                  <a:cubicBezTo>
                    <a:pt x="2909" y="11321"/>
                    <a:pt x="3160" y="11467"/>
                    <a:pt x="3369" y="11509"/>
                  </a:cubicBezTo>
                  <a:cubicBezTo>
                    <a:pt x="3872" y="11676"/>
                    <a:pt x="4374" y="11739"/>
                    <a:pt x="4897" y="11593"/>
                  </a:cubicBezTo>
                  <a:cubicBezTo>
                    <a:pt x="5002" y="11572"/>
                    <a:pt x="5085" y="11509"/>
                    <a:pt x="5148" y="11467"/>
                  </a:cubicBezTo>
                  <a:cubicBezTo>
                    <a:pt x="4562" y="10253"/>
                    <a:pt x="3976" y="9061"/>
                    <a:pt x="3369" y="7826"/>
                  </a:cubicBezTo>
                  <a:lnTo>
                    <a:pt x="2784" y="7826"/>
                  </a:lnTo>
                  <a:cubicBezTo>
                    <a:pt x="2512" y="7826"/>
                    <a:pt x="2323" y="7701"/>
                    <a:pt x="2261" y="7429"/>
                  </a:cubicBezTo>
                  <a:cubicBezTo>
                    <a:pt x="2177" y="7178"/>
                    <a:pt x="2261" y="6968"/>
                    <a:pt x="2470" y="6801"/>
                  </a:cubicBezTo>
                  <a:cubicBezTo>
                    <a:pt x="2595" y="6696"/>
                    <a:pt x="2742" y="6613"/>
                    <a:pt x="2888" y="6508"/>
                  </a:cubicBezTo>
                  <a:cubicBezTo>
                    <a:pt x="2805" y="4918"/>
                    <a:pt x="2637" y="4395"/>
                    <a:pt x="1968" y="3328"/>
                  </a:cubicBezTo>
                  <a:cubicBezTo>
                    <a:pt x="1842" y="3411"/>
                    <a:pt x="1675" y="3453"/>
                    <a:pt x="1570" y="3558"/>
                  </a:cubicBezTo>
                  <a:cubicBezTo>
                    <a:pt x="1340" y="3788"/>
                    <a:pt x="1131" y="4081"/>
                    <a:pt x="900" y="4311"/>
                  </a:cubicBezTo>
                  <a:cubicBezTo>
                    <a:pt x="796" y="4416"/>
                    <a:pt x="587" y="4479"/>
                    <a:pt x="419" y="4499"/>
                  </a:cubicBezTo>
                  <a:cubicBezTo>
                    <a:pt x="315" y="4499"/>
                    <a:pt x="189" y="4395"/>
                    <a:pt x="1" y="4311"/>
                  </a:cubicBezTo>
                  <a:cubicBezTo>
                    <a:pt x="294" y="3935"/>
                    <a:pt x="545" y="3558"/>
                    <a:pt x="817" y="3223"/>
                  </a:cubicBezTo>
                  <a:cubicBezTo>
                    <a:pt x="1068" y="2909"/>
                    <a:pt x="1340" y="2595"/>
                    <a:pt x="1633" y="2282"/>
                  </a:cubicBezTo>
                  <a:cubicBezTo>
                    <a:pt x="1591" y="2051"/>
                    <a:pt x="1549" y="1779"/>
                    <a:pt x="1570" y="1486"/>
                  </a:cubicBezTo>
                  <a:cubicBezTo>
                    <a:pt x="1591" y="1340"/>
                    <a:pt x="1696" y="1173"/>
                    <a:pt x="1842" y="1068"/>
                  </a:cubicBezTo>
                  <a:cubicBezTo>
                    <a:pt x="2009" y="942"/>
                    <a:pt x="2219" y="1026"/>
                    <a:pt x="2386" y="1173"/>
                  </a:cubicBezTo>
                  <a:lnTo>
                    <a:pt x="2616" y="1486"/>
                  </a:lnTo>
                  <a:cubicBezTo>
                    <a:pt x="2721" y="1486"/>
                    <a:pt x="2805" y="1507"/>
                    <a:pt x="2846" y="1466"/>
                  </a:cubicBezTo>
                  <a:cubicBezTo>
                    <a:pt x="3453" y="942"/>
                    <a:pt x="4165" y="754"/>
                    <a:pt x="4918" y="649"/>
                  </a:cubicBezTo>
                  <a:cubicBezTo>
                    <a:pt x="5838" y="524"/>
                    <a:pt x="6759" y="336"/>
                    <a:pt x="7659" y="189"/>
                  </a:cubicBezTo>
                  <a:cubicBezTo>
                    <a:pt x="8538" y="1"/>
                    <a:pt x="9207" y="419"/>
                    <a:pt x="9835" y="922"/>
                  </a:cubicBezTo>
                  <a:cubicBezTo>
                    <a:pt x="10253" y="1256"/>
                    <a:pt x="10358" y="2282"/>
                    <a:pt x="10065" y="2742"/>
                  </a:cubicBezTo>
                  <a:cubicBezTo>
                    <a:pt x="9709" y="3286"/>
                    <a:pt x="9312" y="3809"/>
                    <a:pt x="8914" y="4332"/>
                  </a:cubicBezTo>
                  <a:cubicBezTo>
                    <a:pt x="8789" y="4499"/>
                    <a:pt x="8663" y="4646"/>
                    <a:pt x="8475" y="4897"/>
                  </a:cubicBezTo>
                  <a:cubicBezTo>
                    <a:pt x="8705" y="4939"/>
                    <a:pt x="8872" y="5002"/>
                    <a:pt x="9019" y="5023"/>
                  </a:cubicBezTo>
                  <a:cubicBezTo>
                    <a:pt x="9709" y="5127"/>
                    <a:pt x="10379" y="5211"/>
                    <a:pt x="11069" y="5357"/>
                  </a:cubicBezTo>
                  <a:cubicBezTo>
                    <a:pt x="12011" y="5587"/>
                    <a:pt x="12555" y="6466"/>
                    <a:pt x="12408" y="7408"/>
                  </a:cubicBezTo>
                  <a:cubicBezTo>
                    <a:pt x="12262" y="8287"/>
                    <a:pt x="11927" y="9124"/>
                    <a:pt x="11279" y="9793"/>
                  </a:cubicBezTo>
                  <a:cubicBezTo>
                    <a:pt x="10484" y="10567"/>
                    <a:pt x="9647" y="11279"/>
                    <a:pt x="8642" y="11718"/>
                  </a:cubicBezTo>
                  <a:cubicBezTo>
                    <a:pt x="8600" y="11739"/>
                    <a:pt x="8579" y="11739"/>
                    <a:pt x="8559" y="11760"/>
                  </a:cubicBezTo>
                  <a:cubicBezTo>
                    <a:pt x="7408" y="12471"/>
                    <a:pt x="6131" y="12681"/>
                    <a:pt x="4813" y="12869"/>
                  </a:cubicBezTo>
                  <a:cubicBezTo>
                    <a:pt x="3767" y="12994"/>
                    <a:pt x="3223" y="12681"/>
                    <a:pt x="2742" y="11634"/>
                  </a:cubicBezTo>
                  <a:close/>
                  <a:moveTo>
                    <a:pt x="6759" y="11258"/>
                  </a:moveTo>
                  <a:cubicBezTo>
                    <a:pt x="7178" y="11049"/>
                    <a:pt x="7596" y="10839"/>
                    <a:pt x="8035" y="10651"/>
                  </a:cubicBezTo>
                  <a:cubicBezTo>
                    <a:pt x="8956" y="10274"/>
                    <a:pt x="9688" y="9647"/>
                    <a:pt x="10358" y="8998"/>
                  </a:cubicBezTo>
                  <a:cubicBezTo>
                    <a:pt x="10860" y="8538"/>
                    <a:pt x="11069" y="7931"/>
                    <a:pt x="11195" y="7261"/>
                  </a:cubicBezTo>
                  <a:cubicBezTo>
                    <a:pt x="11279" y="6927"/>
                    <a:pt x="11111" y="6675"/>
                    <a:pt x="10776" y="6529"/>
                  </a:cubicBezTo>
                  <a:cubicBezTo>
                    <a:pt x="10672" y="6508"/>
                    <a:pt x="10588" y="6466"/>
                    <a:pt x="10484" y="6466"/>
                  </a:cubicBezTo>
                  <a:cubicBezTo>
                    <a:pt x="9521" y="6278"/>
                    <a:pt x="8517" y="6090"/>
                    <a:pt x="7533" y="6383"/>
                  </a:cubicBezTo>
                  <a:cubicBezTo>
                    <a:pt x="7240" y="6466"/>
                    <a:pt x="6926" y="6508"/>
                    <a:pt x="6613" y="6529"/>
                  </a:cubicBezTo>
                  <a:cubicBezTo>
                    <a:pt x="5880" y="6613"/>
                    <a:pt x="5274" y="7010"/>
                    <a:pt x="4646" y="7345"/>
                  </a:cubicBezTo>
                  <a:cubicBezTo>
                    <a:pt x="5106" y="8831"/>
                    <a:pt x="5922" y="10379"/>
                    <a:pt x="6759" y="11258"/>
                  </a:cubicBezTo>
                  <a:close/>
                  <a:moveTo>
                    <a:pt x="4144" y="6090"/>
                  </a:moveTo>
                  <a:cubicBezTo>
                    <a:pt x="4604" y="5859"/>
                    <a:pt x="4939" y="5650"/>
                    <a:pt x="5294" y="5525"/>
                  </a:cubicBezTo>
                  <a:cubicBezTo>
                    <a:pt x="6801" y="4939"/>
                    <a:pt x="7847" y="3872"/>
                    <a:pt x="8747" y="2595"/>
                  </a:cubicBezTo>
                  <a:cubicBezTo>
                    <a:pt x="9228" y="1863"/>
                    <a:pt x="9123" y="1507"/>
                    <a:pt x="8266" y="1277"/>
                  </a:cubicBezTo>
                  <a:cubicBezTo>
                    <a:pt x="8056" y="1235"/>
                    <a:pt x="7805" y="1256"/>
                    <a:pt x="7554" y="1277"/>
                  </a:cubicBezTo>
                  <a:cubicBezTo>
                    <a:pt x="6675" y="1424"/>
                    <a:pt x="5818" y="1633"/>
                    <a:pt x="4918" y="1738"/>
                  </a:cubicBezTo>
                  <a:cubicBezTo>
                    <a:pt x="4206" y="1800"/>
                    <a:pt x="3641" y="2114"/>
                    <a:pt x="3097" y="2700"/>
                  </a:cubicBezTo>
                  <a:cubicBezTo>
                    <a:pt x="3307" y="3223"/>
                    <a:pt x="3537" y="3746"/>
                    <a:pt x="3704" y="4290"/>
                  </a:cubicBezTo>
                  <a:cubicBezTo>
                    <a:pt x="3934" y="4834"/>
                    <a:pt x="3997" y="5420"/>
                    <a:pt x="4144" y="60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4"/>
            <p:cNvSpPr/>
            <p:nvPr/>
          </p:nvSpPr>
          <p:spPr>
            <a:xfrm>
              <a:off x="7900263" y="445013"/>
              <a:ext cx="283550" cy="431575"/>
            </a:xfrm>
            <a:custGeom>
              <a:rect b="b" l="l" r="r" t="t"/>
              <a:pathLst>
                <a:path extrusionOk="0" h="17263" w="11342">
                  <a:moveTo>
                    <a:pt x="7826" y="9709"/>
                  </a:moveTo>
                  <a:cubicBezTo>
                    <a:pt x="7324" y="10316"/>
                    <a:pt x="6738" y="10420"/>
                    <a:pt x="6110" y="10399"/>
                  </a:cubicBezTo>
                  <a:cubicBezTo>
                    <a:pt x="5797" y="10399"/>
                    <a:pt x="5483" y="10504"/>
                    <a:pt x="5169" y="10630"/>
                  </a:cubicBezTo>
                  <a:cubicBezTo>
                    <a:pt x="4750" y="10776"/>
                    <a:pt x="4353" y="10985"/>
                    <a:pt x="3976" y="11195"/>
                  </a:cubicBezTo>
                  <a:cubicBezTo>
                    <a:pt x="3411" y="11487"/>
                    <a:pt x="2867" y="11739"/>
                    <a:pt x="2261" y="11822"/>
                  </a:cubicBezTo>
                  <a:cubicBezTo>
                    <a:pt x="2030" y="11843"/>
                    <a:pt x="1821" y="12011"/>
                    <a:pt x="1549" y="12136"/>
                  </a:cubicBezTo>
                  <a:cubicBezTo>
                    <a:pt x="1486" y="12868"/>
                    <a:pt x="1403" y="13580"/>
                    <a:pt x="1382" y="14312"/>
                  </a:cubicBezTo>
                  <a:cubicBezTo>
                    <a:pt x="1361" y="14919"/>
                    <a:pt x="1361" y="15547"/>
                    <a:pt x="1319" y="16153"/>
                  </a:cubicBezTo>
                  <a:cubicBezTo>
                    <a:pt x="1319" y="16384"/>
                    <a:pt x="1298" y="16635"/>
                    <a:pt x="1193" y="16844"/>
                  </a:cubicBezTo>
                  <a:cubicBezTo>
                    <a:pt x="1131" y="17011"/>
                    <a:pt x="942" y="17158"/>
                    <a:pt x="775" y="17221"/>
                  </a:cubicBezTo>
                  <a:cubicBezTo>
                    <a:pt x="566" y="17262"/>
                    <a:pt x="377" y="17116"/>
                    <a:pt x="336" y="16907"/>
                  </a:cubicBezTo>
                  <a:cubicBezTo>
                    <a:pt x="252" y="16551"/>
                    <a:pt x="168" y="16195"/>
                    <a:pt x="147" y="15840"/>
                  </a:cubicBezTo>
                  <a:cubicBezTo>
                    <a:pt x="1" y="13454"/>
                    <a:pt x="231" y="11132"/>
                    <a:pt x="629" y="8788"/>
                  </a:cubicBezTo>
                  <a:cubicBezTo>
                    <a:pt x="942" y="7073"/>
                    <a:pt x="1382" y="5399"/>
                    <a:pt x="1737" y="3662"/>
                  </a:cubicBezTo>
                  <a:cubicBezTo>
                    <a:pt x="1905" y="2888"/>
                    <a:pt x="2302" y="2156"/>
                    <a:pt x="2365" y="1319"/>
                  </a:cubicBezTo>
                  <a:cubicBezTo>
                    <a:pt x="2407" y="1026"/>
                    <a:pt x="2616" y="712"/>
                    <a:pt x="2825" y="461"/>
                  </a:cubicBezTo>
                  <a:cubicBezTo>
                    <a:pt x="3160" y="42"/>
                    <a:pt x="3830" y="0"/>
                    <a:pt x="4227" y="419"/>
                  </a:cubicBezTo>
                  <a:cubicBezTo>
                    <a:pt x="4395" y="607"/>
                    <a:pt x="4520" y="816"/>
                    <a:pt x="4646" y="1005"/>
                  </a:cubicBezTo>
                  <a:cubicBezTo>
                    <a:pt x="6215" y="3432"/>
                    <a:pt x="7701" y="5901"/>
                    <a:pt x="8935" y="8516"/>
                  </a:cubicBezTo>
                  <a:cubicBezTo>
                    <a:pt x="9312" y="9290"/>
                    <a:pt x="9772" y="10002"/>
                    <a:pt x="10170" y="10755"/>
                  </a:cubicBezTo>
                  <a:cubicBezTo>
                    <a:pt x="10504" y="11404"/>
                    <a:pt x="10818" y="12073"/>
                    <a:pt x="11132" y="12722"/>
                  </a:cubicBezTo>
                  <a:cubicBezTo>
                    <a:pt x="11216" y="12848"/>
                    <a:pt x="11258" y="13036"/>
                    <a:pt x="11300" y="13182"/>
                  </a:cubicBezTo>
                  <a:cubicBezTo>
                    <a:pt x="11341" y="13705"/>
                    <a:pt x="10797" y="14103"/>
                    <a:pt x="10295" y="13894"/>
                  </a:cubicBezTo>
                  <a:cubicBezTo>
                    <a:pt x="9940" y="13747"/>
                    <a:pt x="9668" y="13496"/>
                    <a:pt x="9563" y="13140"/>
                  </a:cubicBezTo>
                  <a:cubicBezTo>
                    <a:pt x="9228" y="11906"/>
                    <a:pt x="8370" y="10964"/>
                    <a:pt x="7826" y="9709"/>
                  </a:cubicBezTo>
                  <a:close/>
                  <a:moveTo>
                    <a:pt x="3600" y="2386"/>
                  </a:moveTo>
                  <a:cubicBezTo>
                    <a:pt x="2637" y="4813"/>
                    <a:pt x="2323" y="7156"/>
                    <a:pt x="1821" y="9416"/>
                  </a:cubicBezTo>
                  <a:cubicBezTo>
                    <a:pt x="1779" y="9709"/>
                    <a:pt x="1821" y="10044"/>
                    <a:pt x="1821" y="10420"/>
                  </a:cubicBezTo>
                  <a:cubicBezTo>
                    <a:pt x="2114" y="10399"/>
                    <a:pt x="2344" y="10399"/>
                    <a:pt x="2553" y="10316"/>
                  </a:cubicBezTo>
                  <a:cubicBezTo>
                    <a:pt x="2930" y="10148"/>
                    <a:pt x="3286" y="9981"/>
                    <a:pt x="3662" y="9772"/>
                  </a:cubicBezTo>
                  <a:cubicBezTo>
                    <a:pt x="4709" y="9165"/>
                    <a:pt x="5776" y="8746"/>
                    <a:pt x="7010" y="8935"/>
                  </a:cubicBezTo>
                  <a:cubicBezTo>
                    <a:pt x="7094" y="8935"/>
                    <a:pt x="7136" y="8872"/>
                    <a:pt x="7324" y="8830"/>
                  </a:cubicBezTo>
                  <a:cubicBezTo>
                    <a:pt x="6320" y="6633"/>
                    <a:pt x="5169" y="4541"/>
                    <a:pt x="3600" y="23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4"/>
            <p:cNvSpPr/>
            <p:nvPr/>
          </p:nvSpPr>
          <p:spPr>
            <a:xfrm>
              <a:off x="8380150" y="567888"/>
              <a:ext cx="297150" cy="326950"/>
            </a:xfrm>
            <a:custGeom>
              <a:rect b="b" l="l" r="r" t="t"/>
              <a:pathLst>
                <a:path extrusionOk="0" h="13078" w="11886">
                  <a:moveTo>
                    <a:pt x="11195" y="8181"/>
                  </a:moveTo>
                  <a:cubicBezTo>
                    <a:pt x="11864" y="8997"/>
                    <a:pt x="11885" y="9102"/>
                    <a:pt x="11509" y="9772"/>
                  </a:cubicBezTo>
                  <a:cubicBezTo>
                    <a:pt x="11027" y="10650"/>
                    <a:pt x="10483" y="11425"/>
                    <a:pt x="9521" y="11843"/>
                  </a:cubicBezTo>
                  <a:cubicBezTo>
                    <a:pt x="8956" y="12073"/>
                    <a:pt x="8496" y="12450"/>
                    <a:pt x="7952" y="12680"/>
                  </a:cubicBezTo>
                  <a:cubicBezTo>
                    <a:pt x="7052" y="13057"/>
                    <a:pt x="6131" y="13078"/>
                    <a:pt x="5190" y="12806"/>
                  </a:cubicBezTo>
                  <a:cubicBezTo>
                    <a:pt x="4813" y="12701"/>
                    <a:pt x="4353" y="12638"/>
                    <a:pt x="3934" y="12596"/>
                  </a:cubicBezTo>
                  <a:cubicBezTo>
                    <a:pt x="3349" y="12575"/>
                    <a:pt x="2888" y="12345"/>
                    <a:pt x="2512" y="11906"/>
                  </a:cubicBezTo>
                  <a:cubicBezTo>
                    <a:pt x="2030" y="11404"/>
                    <a:pt x="1570" y="10922"/>
                    <a:pt x="1068" y="10462"/>
                  </a:cubicBezTo>
                  <a:cubicBezTo>
                    <a:pt x="419" y="9834"/>
                    <a:pt x="147" y="9039"/>
                    <a:pt x="105" y="8181"/>
                  </a:cubicBezTo>
                  <a:cubicBezTo>
                    <a:pt x="43" y="7428"/>
                    <a:pt x="1" y="6633"/>
                    <a:pt x="126" y="5880"/>
                  </a:cubicBezTo>
                  <a:cubicBezTo>
                    <a:pt x="377" y="4185"/>
                    <a:pt x="984" y="2616"/>
                    <a:pt x="2240" y="1360"/>
                  </a:cubicBezTo>
                  <a:cubicBezTo>
                    <a:pt x="2574" y="1026"/>
                    <a:pt x="2993" y="858"/>
                    <a:pt x="3411" y="649"/>
                  </a:cubicBezTo>
                  <a:cubicBezTo>
                    <a:pt x="4750" y="0"/>
                    <a:pt x="6131" y="42"/>
                    <a:pt x="7533" y="210"/>
                  </a:cubicBezTo>
                  <a:cubicBezTo>
                    <a:pt x="8203" y="293"/>
                    <a:pt x="8642" y="1067"/>
                    <a:pt x="8391" y="1716"/>
                  </a:cubicBezTo>
                  <a:cubicBezTo>
                    <a:pt x="8370" y="1821"/>
                    <a:pt x="8203" y="1883"/>
                    <a:pt x="8077" y="1967"/>
                  </a:cubicBezTo>
                  <a:cubicBezTo>
                    <a:pt x="7805" y="1716"/>
                    <a:pt x="7575" y="1486"/>
                    <a:pt x="7324" y="1256"/>
                  </a:cubicBezTo>
                  <a:cubicBezTo>
                    <a:pt x="6299" y="1256"/>
                    <a:pt x="5336" y="1298"/>
                    <a:pt x="4332" y="1695"/>
                  </a:cubicBezTo>
                  <a:cubicBezTo>
                    <a:pt x="3244" y="2135"/>
                    <a:pt x="2658" y="2951"/>
                    <a:pt x="2219" y="3913"/>
                  </a:cubicBezTo>
                  <a:cubicBezTo>
                    <a:pt x="1612" y="5231"/>
                    <a:pt x="1528" y="6612"/>
                    <a:pt x="1675" y="8035"/>
                  </a:cubicBezTo>
                  <a:cubicBezTo>
                    <a:pt x="1696" y="8391"/>
                    <a:pt x="1821" y="8809"/>
                    <a:pt x="2051" y="9081"/>
                  </a:cubicBezTo>
                  <a:cubicBezTo>
                    <a:pt x="2553" y="9646"/>
                    <a:pt x="3097" y="10169"/>
                    <a:pt x="3683" y="10692"/>
                  </a:cubicBezTo>
                  <a:cubicBezTo>
                    <a:pt x="3809" y="10818"/>
                    <a:pt x="4039" y="10860"/>
                    <a:pt x="4248" y="10902"/>
                  </a:cubicBezTo>
                  <a:cubicBezTo>
                    <a:pt x="4667" y="11006"/>
                    <a:pt x="5085" y="11006"/>
                    <a:pt x="5483" y="11174"/>
                  </a:cubicBezTo>
                  <a:cubicBezTo>
                    <a:pt x="6403" y="11508"/>
                    <a:pt x="7240" y="11278"/>
                    <a:pt x="8056" y="10818"/>
                  </a:cubicBezTo>
                  <a:cubicBezTo>
                    <a:pt x="9123" y="10232"/>
                    <a:pt x="10149" y="9521"/>
                    <a:pt x="10818" y="8453"/>
                  </a:cubicBezTo>
                  <a:cubicBezTo>
                    <a:pt x="10902" y="8412"/>
                    <a:pt x="11027" y="8349"/>
                    <a:pt x="11195" y="8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9" name="Shape 1019"/>
        <p:cNvGrpSpPr/>
        <p:nvPr/>
      </p:nvGrpSpPr>
      <p:grpSpPr>
        <a:xfrm>
          <a:off x="0" y="0"/>
          <a:ext cx="0" cy="0"/>
          <a:chOff x="0" y="0"/>
          <a:chExt cx="0" cy="0"/>
        </a:xfrm>
      </p:grpSpPr>
      <p:sp>
        <p:nvSpPr>
          <p:cNvPr id="1020" name="Google Shape;1020;p52"/>
          <p:cNvSpPr txBox="1"/>
          <p:nvPr>
            <p:ph type="title"/>
          </p:nvPr>
        </p:nvSpPr>
        <p:spPr>
          <a:xfrm>
            <a:off x="1277675" y="445025"/>
            <a:ext cx="6588600" cy="1136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#3.</a:t>
            </a:r>
            <a:r>
              <a:rPr lang="en-GB"/>
              <a:t> In dialog, use a comma to separate the narrator from the speaker</a:t>
            </a:r>
            <a:endParaRPr/>
          </a:p>
        </p:txBody>
      </p:sp>
      <p:sp>
        <p:nvSpPr>
          <p:cNvPr id="1021" name="Google Shape;1021;p52"/>
          <p:cNvSpPr txBox="1"/>
          <p:nvPr>
            <p:ph idx="1" type="subTitle"/>
          </p:nvPr>
        </p:nvSpPr>
        <p:spPr>
          <a:xfrm>
            <a:off x="996225" y="1875200"/>
            <a:ext cx="4299600" cy="9354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GB"/>
              <a:t>“I want to study medicine when i grow up,” Maria declared.</a:t>
            </a:r>
            <a:endParaRPr/>
          </a:p>
          <a:p>
            <a:pPr indent="0" lvl="0" marL="0" rtl="0" algn="l">
              <a:spcBef>
                <a:spcPts val="0"/>
              </a:spcBef>
              <a:spcAft>
                <a:spcPts val="1600"/>
              </a:spcAft>
              <a:buNone/>
            </a:pPr>
            <a:r>
              <a:rPr lang="en-GB"/>
              <a:t>Derek responded, “You do?”</a:t>
            </a:r>
            <a:endParaRPr/>
          </a:p>
        </p:txBody>
      </p:sp>
      <p:sp>
        <p:nvSpPr>
          <p:cNvPr id="1022" name="Google Shape;1022;p52"/>
          <p:cNvSpPr txBox="1"/>
          <p:nvPr>
            <p:ph idx="2" type="subTitle"/>
          </p:nvPr>
        </p:nvSpPr>
        <p:spPr>
          <a:xfrm>
            <a:off x="996225" y="2831850"/>
            <a:ext cx="4200900" cy="682800"/>
          </a:xfrm>
          <a:prstGeom prst="rect">
            <a:avLst/>
          </a:prstGeom>
        </p:spPr>
        <p:txBody>
          <a:bodyPr anchorCtr="0" anchor="t" bIns="91425" lIns="0" spcFirstLastPara="1" rIns="0" wrap="square" tIns="91425">
            <a:noAutofit/>
          </a:bodyPr>
          <a:lstStyle/>
          <a:p>
            <a:pPr indent="0" lvl="0" marL="0" rtl="0" algn="l">
              <a:spcBef>
                <a:spcPts val="0"/>
              </a:spcBef>
              <a:spcAft>
                <a:spcPts val="0"/>
              </a:spcAft>
              <a:buClr>
                <a:schemeClr val="dk1"/>
              </a:buClr>
              <a:buSzPts val="1100"/>
              <a:buFont typeface="Arial"/>
              <a:buNone/>
            </a:pPr>
            <a:r>
              <a:rPr lang="en-GB"/>
              <a:t>“{I want to study medicine when i grow up}</a:t>
            </a:r>
            <a:r>
              <a:rPr b="1" lang="en-GB"/>
              <a:t>,</a:t>
            </a:r>
            <a:r>
              <a:rPr lang="en-GB"/>
              <a:t>” {Maria declared.}</a:t>
            </a:r>
            <a:endParaRPr/>
          </a:p>
          <a:p>
            <a:pPr indent="0" lvl="0" marL="0" rtl="0" algn="l">
              <a:spcBef>
                <a:spcPts val="0"/>
              </a:spcBef>
              <a:spcAft>
                <a:spcPts val="1600"/>
              </a:spcAft>
              <a:buNone/>
            </a:pPr>
            <a:r>
              <a:rPr lang="en-GB"/>
              <a:t>{Derek responded}, “{You do?}”</a:t>
            </a:r>
            <a:endParaRPr/>
          </a:p>
        </p:txBody>
      </p:sp>
      <p:grpSp>
        <p:nvGrpSpPr>
          <p:cNvPr id="1023" name="Google Shape;1023;p52"/>
          <p:cNvGrpSpPr/>
          <p:nvPr/>
        </p:nvGrpSpPr>
        <p:grpSpPr>
          <a:xfrm flipH="1" rot="-570993">
            <a:off x="3653847" y="2839052"/>
            <a:ext cx="109793" cy="150594"/>
            <a:chOff x="847587" y="2439683"/>
            <a:chExt cx="162074" cy="255883"/>
          </a:xfrm>
        </p:grpSpPr>
        <p:sp>
          <p:nvSpPr>
            <p:cNvPr id="1024" name="Google Shape;1024;p52"/>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025" name="Google Shape;1025;p52"/>
            <p:cNvGrpSpPr/>
            <p:nvPr/>
          </p:nvGrpSpPr>
          <p:grpSpPr>
            <a:xfrm>
              <a:off x="847587" y="2439683"/>
              <a:ext cx="162074" cy="255883"/>
              <a:chOff x="2067875" y="163975"/>
              <a:chExt cx="3274225" cy="5169350"/>
            </a:xfrm>
          </p:grpSpPr>
          <p:sp>
            <p:nvSpPr>
              <p:cNvPr id="1026" name="Google Shape;1026;p52"/>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52"/>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28" name="Google Shape;1028;p52"/>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029" name="Google Shape;1029;p52"/>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030" name="Google Shape;1030;p52"/>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031" name="Google Shape;1031;p52"/>
          <p:cNvGrpSpPr/>
          <p:nvPr/>
        </p:nvGrpSpPr>
        <p:grpSpPr>
          <a:xfrm flipH="1" rot="10229007">
            <a:off x="2114901" y="3391466"/>
            <a:ext cx="109793" cy="150594"/>
            <a:chOff x="847587" y="2439683"/>
            <a:chExt cx="162074" cy="255883"/>
          </a:xfrm>
        </p:grpSpPr>
        <p:sp>
          <p:nvSpPr>
            <p:cNvPr id="1032" name="Google Shape;1032;p52"/>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033" name="Google Shape;1033;p52"/>
            <p:cNvGrpSpPr/>
            <p:nvPr/>
          </p:nvGrpSpPr>
          <p:grpSpPr>
            <a:xfrm>
              <a:off x="847587" y="2439683"/>
              <a:ext cx="162074" cy="255883"/>
              <a:chOff x="2067875" y="163975"/>
              <a:chExt cx="3274225" cy="5169350"/>
            </a:xfrm>
          </p:grpSpPr>
          <p:sp>
            <p:nvSpPr>
              <p:cNvPr id="1034" name="Google Shape;1034;p52"/>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2"/>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6" name="Google Shape;1036;p52"/>
          <p:cNvGrpSpPr/>
          <p:nvPr/>
        </p:nvGrpSpPr>
        <p:grpSpPr>
          <a:xfrm>
            <a:off x="5657050" y="2527050"/>
            <a:ext cx="1018500" cy="1756875"/>
            <a:chOff x="1671850" y="5693675"/>
            <a:chExt cx="1018500" cy="1756875"/>
          </a:xfrm>
        </p:grpSpPr>
        <p:sp>
          <p:nvSpPr>
            <p:cNvPr id="1037" name="Google Shape;1037;p52"/>
            <p:cNvSpPr/>
            <p:nvPr/>
          </p:nvSpPr>
          <p:spPr>
            <a:xfrm>
              <a:off x="1973150" y="6647950"/>
              <a:ext cx="178400" cy="199575"/>
            </a:xfrm>
            <a:custGeom>
              <a:rect b="b" l="l" r="r" t="t"/>
              <a:pathLst>
                <a:path extrusionOk="0" h="7983" w="7136">
                  <a:moveTo>
                    <a:pt x="6613" y="5615"/>
                  </a:moveTo>
                  <a:cubicBezTo>
                    <a:pt x="6589" y="5657"/>
                    <a:pt x="6566" y="5698"/>
                    <a:pt x="6544" y="5737"/>
                  </a:cubicBezTo>
                  <a:lnTo>
                    <a:pt x="6544" y="5737"/>
                  </a:lnTo>
                  <a:cubicBezTo>
                    <a:pt x="6554" y="5722"/>
                    <a:pt x="6575" y="5683"/>
                    <a:pt x="6613" y="5615"/>
                  </a:cubicBezTo>
                  <a:close/>
                  <a:moveTo>
                    <a:pt x="5691" y="1"/>
                  </a:moveTo>
                  <a:cubicBezTo>
                    <a:pt x="5061" y="1"/>
                    <a:pt x="4233" y="478"/>
                    <a:pt x="3872" y="1095"/>
                  </a:cubicBezTo>
                  <a:cubicBezTo>
                    <a:pt x="3181" y="2267"/>
                    <a:pt x="1570" y="2999"/>
                    <a:pt x="628" y="4004"/>
                  </a:cubicBezTo>
                  <a:cubicBezTo>
                    <a:pt x="147" y="4485"/>
                    <a:pt x="1" y="5301"/>
                    <a:pt x="398" y="5887"/>
                  </a:cubicBezTo>
                  <a:cubicBezTo>
                    <a:pt x="880" y="6619"/>
                    <a:pt x="2344" y="7351"/>
                    <a:pt x="3139" y="7707"/>
                  </a:cubicBezTo>
                  <a:cubicBezTo>
                    <a:pt x="3524" y="7888"/>
                    <a:pt x="3890" y="7982"/>
                    <a:pt x="4233" y="7982"/>
                  </a:cubicBezTo>
                  <a:cubicBezTo>
                    <a:pt x="4841" y="7982"/>
                    <a:pt x="5376" y="7687"/>
                    <a:pt x="5818" y="7058"/>
                  </a:cubicBezTo>
                  <a:cubicBezTo>
                    <a:pt x="6027" y="6765"/>
                    <a:pt x="6194" y="6452"/>
                    <a:pt x="6341" y="6138"/>
                  </a:cubicBezTo>
                  <a:cubicBezTo>
                    <a:pt x="6405" y="5992"/>
                    <a:pt x="6470" y="5872"/>
                    <a:pt x="6544" y="5737"/>
                  </a:cubicBezTo>
                  <a:lnTo>
                    <a:pt x="6544" y="5737"/>
                  </a:lnTo>
                  <a:cubicBezTo>
                    <a:pt x="6541" y="5743"/>
                    <a:pt x="6539" y="5745"/>
                    <a:pt x="6539" y="5745"/>
                  </a:cubicBezTo>
                  <a:cubicBezTo>
                    <a:pt x="6531" y="5745"/>
                    <a:pt x="6889" y="5049"/>
                    <a:pt x="6905" y="5049"/>
                  </a:cubicBezTo>
                  <a:cubicBezTo>
                    <a:pt x="6905" y="5049"/>
                    <a:pt x="6906" y="5049"/>
                    <a:pt x="6906" y="5050"/>
                  </a:cubicBezTo>
                  <a:cubicBezTo>
                    <a:pt x="7031" y="4568"/>
                    <a:pt x="6927" y="4024"/>
                    <a:pt x="6927" y="3543"/>
                  </a:cubicBezTo>
                  <a:cubicBezTo>
                    <a:pt x="6927" y="3125"/>
                    <a:pt x="7136" y="2748"/>
                    <a:pt x="7115" y="2288"/>
                  </a:cubicBezTo>
                  <a:cubicBezTo>
                    <a:pt x="7052" y="1555"/>
                    <a:pt x="6989" y="300"/>
                    <a:pt x="6299" y="237"/>
                  </a:cubicBezTo>
                  <a:cubicBezTo>
                    <a:pt x="6152" y="73"/>
                    <a:pt x="5937" y="1"/>
                    <a:pt x="56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52"/>
            <p:cNvSpPr/>
            <p:nvPr/>
          </p:nvSpPr>
          <p:spPr>
            <a:xfrm>
              <a:off x="2397900" y="6609400"/>
              <a:ext cx="150675" cy="161575"/>
            </a:xfrm>
            <a:custGeom>
              <a:rect b="b" l="l" r="r" t="t"/>
              <a:pathLst>
                <a:path extrusionOk="0" h="6463" w="6027">
                  <a:moveTo>
                    <a:pt x="820" y="1"/>
                  </a:moveTo>
                  <a:cubicBezTo>
                    <a:pt x="597" y="1"/>
                    <a:pt x="418" y="177"/>
                    <a:pt x="273" y="587"/>
                  </a:cubicBezTo>
                  <a:cubicBezTo>
                    <a:pt x="1" y="1382"/>
                    <a:pt x="273" y="2009"/>
                    <a:pt x="524" y="2784"/>
                  </a:cubicBezTo>
                  <a:cubicBezTo>
                    <a:pt x="570" y="2939"/>
                    <a:pt x="594" y="3025"/>
                    <a:pt x="603" y="3025"/>
                  </a:cubicBezTo>
                  <a:cubicBezTo>
                    <a:pt x="606" y="3025"/>
                    <a:pt x="608" y="3014"/>
                    <a:pt x="608" y="2993"/>
                  </a:cubicBezTo>
                  <a:lnTo>
                    <a:pt x="608" y="3265"/>
                  </a:lnTo>
                  <a:cubicBezTo>
                    <a:pt x="608" y="3641"/>
                    <a:pt x="1172" y="4018"/>
                    <a:pt x="1235" y="4416"/>
                  </a:cubicBezTo>
                  <a:cubicBezTo>
                    <a:pt x="1361" y="5190"/>
                    <a:pt x="942" y="5901"/>
                    <a:pt x="1507" y="6299"/>
                  </a:cubicBezTo>
                  <a:cubicBezTo>
                    <a:pt x="1671" y="6416"/>
                    <a:pt x="1804" y="6463"/>
                    <a:pt x="1924" y="6463"/>
                  </a:cubicBezTo>
                  <a:cubicBezTo>
                    <a:pt x="2231" y="6463"/>
                    <a:pt x="2451" y="6154"/>
                    <a:pt x="2888" y="5943"/>
                  </a:cubicBezTo>
                  <a:cubicBezTo>
                    <a:pt x="3432" y="5818"/>
                    <a:pt x="3830" y="5399"/>
                    <a:pt x="4374" y="5085"/>
                  </a:cubicBezTo>
                  <a:cubicBezTo>
                    <a:pt x="5734" y="4437"/>
                    <a:pt x="6027" y="3851"/>
                    <a:pt x="4541" y="3097"/>
                  </a:cubicBezTo>
                  <a:cubicBezTo>
                    <a:pt x="3934" y="2784"/>
                    <a:pt x="3704" y="2721"/>
                    <a:pt x="3223" y="2281"/>
                  </a:cubicBezTo>
                  <a:lnTo>
                    <a:pt x="2930" y="1968"/>
                  </a:lnTo>
                  <a:cubicBezTo>
                    <a:pt x="2700" y="1716"/>
                    <a:pt x="2553" y="1424"/>
                    <a:pt x="2261" y="1193"/>
                  </a:cubicBezTo>
                  <a:cubicBezTo>
                    <a:pt x="1903" y="911"/>
                    <a:pt x="1698" y="138"/>
                    <a:pt x="1371" y="138"/>
                  </a:cubicBezTo>
                  <a:cubicBezTo>
                    <a:pt x="1334" y="138"/>
                    <a:pt x="1296" y="147"/>
                    <a:pt x="1256" y="168"/>
                  </a:cubicBezTo>
                  <a:cubicBezTo>
                    <a:pt x="1094" y="60"/>
                    <a:pt x="950" y="1"/>
                    <a:pt x="8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52"/>
            <p:cNvSpPr/>
            <p:nvPr/>
          </p:nvSpPr>
          <p:spPr>
            <a:xfrm>
              <a:off x="2062075" y="6970850"/>
              <a:ext cx="550" cy="25"/>
            </a:xfrm>
            <a:custGeom>
              <a:rect b="b" l="l" r="r" t="t"/>
              <a:pathLst>
                <a:path extrusionOk="0" h="1" w="22">
                  <a:moveTo>
                    <a:pt x="1" y="1"/>
                  </a:moveTo>
                  <a:cubicBezTo>
                    <a:pt x="1" y="1"/>
                    <a:pt x="22" y="1"/>
                    <a:pt x="1" y="1"/>
                  </a:cubicBezTo>
                  <a:cubicBezTo>
                    <a:pt x="22" y="1"/>
                    <a:pt x="22" y="1"/>
                    <a:pt x="1" y="1"/>
                  </a:cubicBezTo>
                  <a:close/>
                </a:path>
              </a:pathLst>
            </a:custGeom>
            <a:solidFill>
              <a:srgbClr val="FFC7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2"/>
            <p:cNvSpPr/>
            <p:nvPr/>
          </p:nvSpPr>
          <p:spPr>
            <a:xfrm>
              <a:off x="2044300" y="6626250"/>
              <a:ext cx="434700" cy="455400"/>
            </a:xfrm>
            <a:custGeom>
              <a:rect b="b" l="l" r="r" t="t"/>
              <a:pathLst>
                <a:path extrusionOk="0" h="18216" w="17388">
                  <a:moveTo>
                    <a:pt x="13232" y="0"/>
                  </a:moveTo>
                  <a:cubicBezTo>
                    <a:pt x="12592" y="0"/>
                    <a:pt x="11825" y="337"/>
                    <a:pt x="11320" y="645"/>
                  </a:cubicBezTo>
                  <a:lnTo>
                    <a:pt x="11069" y="645"/>
                  </a:lnTo>
                  <a:cubicBezTo>
                    <a:pt x="10441" y="645"/>
                    <a:pt x="9834" y="1377"/>
                    <a:pt x="9521" y="1942"/>
                  </a:cubicBezTo>
                  <a:cubicBezTo>
                    <a:pt x="9228" y="2465"/>
                    <a:pt x="9123" y="2947"/>
                    <a:pt x="9186" y="3532"/>
                  </a:cubicBezTo>
                  <a:lnTo>
                    <a:pt x="9144" y="3532"/>
                  </a:lnTo>
                  <a:cubicBezTo>
                    <a:pt x="9077" y="3540"/>
                    <a:pt x="9012" y="3543"/>
                    <a:pt x="8947" y="3543"/>
                  </a:cubicBezTo>
                  <a:cubicBezTo>
                    <a:pt x="8276" y="3543"/>
                    <a:pt x="7681" y="3174"/>
                    <a:pt x="7052" y="2926"/>
                  </a:cubicBezTo>
                  <a:cubicBezTo>
                    <a:pt x="7010" y="2905"/>
                    <a:pt x="7679" y="1315"/>
                    <a:pt x="7638" y="1273"/>
                  </a:cubicBezTo>
                  <a:cubicBezTo>
                    <a:pt x="7782" y="939"/>
                    <a:pt x="7647" y="850"/>
                    <a:pt x="7349" y="850"/>
                  </a:cubicBezTo>
                  <a:cubicBezTo>
                    <a:pt x="7008" y="850"/>
                    <a:pt x="6453" y="968"/>
                    <a:pt x="5861" y="968"/>
                  </a:cubicBezTo>
                  <a:cubicBezTo>
                    <a:pt x="5770" y="968"/>
                    <a:pt x="5679" y="965"/>
                    <a:pt x="5587" y="959"/>
                  </a:cubicBezTo>
                  <a:cubicBezTo>
                    <a:pt x="5524" y="959"/>
                    <a:pt x="5441" y="959"/>
                    <a:pt x="5357" y="938"/>
                  </a:cubicBezTo>
                  <a:cubicBezTo>
                    <a:pt x="5332" y="936"/>
                    <a:pt x="5306" y="936"/>
                    <a:pt x="5282" y="936"/>
                  </a:cubicBezTo>
                  <a:cubicBezTo>
                    <a:pt x="4645" y="936"/>
                    <a:pt x="4114" y="1440"/>
                    <a:pt x="3913" y="1963"/>
                  </a:cubicBezTo>
                  <a:cubicBezTo>
                    <a:pt x="3495" y="3156"/>
                    <a:pt x="3348" y="4411"/>
                    <a:pt x="2951" y="5625"/>
                  </a:cubicBezTo>
                  <a:cubicBezTo>
                    <a:pt x="2553" y="6859"/>
                    <a:pt x="2197" y="8073"/>
                    <a:pt x="1988" y="9370"/>
                  </a:cubicBezTo>
                  <a:cubicBezTo>
                    <a:pt x="1779" y="10584"/>
                    <a:pt x="1549" y="11944"/>
                    <a:pt x="1026" y="13095"/>
                  </a:cubicBezTo>
                  <a:cubicBezTo>
                    <a:pt x="921" y="13304"/>
                    <a:pt x="837" y="13513"/>
                    <a:pt x="754" y="13743"/>
                  </a:cubicBezTo>
                  <a:cubicBezTo>
                    <a:pt x="754" y="13743"/>
                    <a:pt x="754" y="13743"/>
                    <a:pt x="754" y="13743"/>
                  </a:cubicBezTo>
                  <a:cubicBezTo>
                    <a:pt x="767" y="13743"/>
                    <a:pt x="585" y="14468"/>
                    <a:pt x="644" y="14468"/>
                  </a:cubicBezTo>
                  <a:cubicBezTo>
                    <a:pt x="654" y="14468"/>
                    <a:pt x="672" y="14447"/>
                    <a:pt x="698" y="14397"/>
                  </a:cubicBezTo>
                  <a:lnTo>
                    <a:pt x="698" y="14397"/>
                  </a:lnTo>
                  <a:cubicBezTo>
                    <a:pt x="456" y="14873"/>
                    <a:pt x="333" y="15426"/>
                    <a:pt x="210" y="15919"/>
                  </a:cubicBezTo>
                  <a:cubicBezTo>
                    <a:pt x="0" y="16861"/>
                    <a:pt x="503" y="17760"/>
                    <a:pt x="1486" y="18032"/>
                  </a:cubicBezTo>
                  <a:cubicBezTo>
                    <a:pt x="1792" y="18126"/>
                    <a:pt x="2100" y="18160"/>
                    <a:pt x="2409" y="18160"/>
                  </a:cubicBezTo>
                  <a:cubicBezTo>
                    <a:pt x="3282" y="18160"/>
                    <a:pt x="4162" y="17886"/>
                    <a:pt x="5043" y="17886"/>
                  </a:cubicBezTo>
                  <a:cubicBezTo>
                    <a:pt x="6821" y="17886"/>
                    <a:pt x="8525" y="18203"/>
                    <a:pt x="10331" y="18203"/>
                  </a:cubicBezTo>
                  <a:cubicBezTo>
                    <a:pt x="10437" y="18203"/>
                    <a:pt x="10544" y="18202"/>
                    <a:pt x="10651" y="18200"/>
                  </a:cubicBezTo>
                  <a:cubicBezTo>
                    <a:pt x="11529" y="18179"/>
                    <a:pt x="12429" y="18116"/>
                    <a:pt x="13308" y="18116"/>
                  </a:cubicBezTo>
                  <a:cubicBezTo>
                    <a:pt x="13790" y="18116"/>
                    <a:pt x="14244" y="18216"/>
                    <a:pt x="14705" y="18216"/>
                  </a:cubicBezTo>
                  <a:cubicBezTo>
                    <a:pt x="14804" y="18216"/>
                    <a:pt x="14903" y="18211"/>
                    <a:pt x="15003" y="18200"/>
                  </a:cubicBezTo>
                  <a:cubicBezTo>
                    <a:pt x="16781" y="18012"/>
                    <a:pt x="17388" y="16735"/>
                    <a:pt x="17388" y="15208"/>
                  </a:cubicBezTo>
                  <a:cubicBezTo>
                    <a:pt x="17367" y="13869"/>
                    <a:pt x="17074" y="12509"/>
                    <a:pt x="16802" y="11190"/>
                  </a:cubicBezTo>
                  <a:cubicBezTo>
                    <a:pt x="16446" y="9454"/>
                    <a:pt x="16342" y="7759"/>
                    <a:pt x="16049" y="6022"/>
                  </a:cubicBezTo>
                  <a:cubicBezTo>
                    <a:pt x="15840" y="4620"/>
                    <a:pt x="15463" y="3156"/>
                    <a:pt x="14668" y="1963"/>
                  </a:cubicBezTo>
                  <a:cubicBezTo>
                    <a:pt x="14438" y="1628"/>
                    <a:pt x="14333" y="436"/>
                    <a:pt x="14040" y="289"/>
                  </a:cubicBezTo>
                  <a:cubicBezTo>
                    <a:pt x="13833" y="82"/>
                    <a:pt x="13548" y="0"/>
                    <a:pt x="132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2"/>
            <p:cNvSpPr/>
            <p:nvPr/>
          </p:nvSpPr>
          <p:spPr>
            <a:xfrm>
              <a:off x="2040125" y="7063700"/>
              <a:ext cx="448300" cy="229825"/>
            </a:xfrm>
            <a:custGeom>
              <a:rect b="b" l="l" r="r" t="t"/>
              <a:pathLst>
                <a:path extrusionOk="0" h="9193" w="17932">
                  <a:moveTo>
                    <a:pt x="10152" y="3675"/>
                  </a:moveTo>
                  <a:lnTo>
                    <a:pt x="10152" y="3675"/>
                  </a:lnTo>
                  <a:cubicBezTo>
                    <a:pt x="10321" y="3681"/>
                    <a:pt x="10406" y="3692"/>
                    <a:pt x="10368" y="3692"/>
                  </a:cubicBezTo>
                  <a:cubicBezTo>
                    <a:pt x="10345" y="3692"/>
                    <a:pt x="10276" y="3688"/>
                    <a:pt x="10152" y="3675"/>
                  </a:cubicBezTo>
                  <a:close/>
                  <a:moveTo>
                    <a:pt x="15693" y="0"/>
                  </a:moveTo>
                  <a:cubicBezTo>
                    <a:pt x="14708" y="0"/>
                    <a:pt x="13520" y="457"/>
                    <a:pt x="12763" y="765"/>
                  </a:cubicBezTo>
                  <a:cubicBezTo>
                    <a:pt x="11970" y="440"/>
                    <a:pt x="11032" y="371"/>
                    <a:pt x="10107" y="371"/>
                  </a:cubicBezTo>
                  <a:cubicBezTo>
                    <a:pt x="9422" y="371"/>
                    <a:pt x="8745" y="409"/>
                    <a:pt x="8139" y="409"/>
                  </a:cubicBezTo>
                  <a:cubicBezTo>
                    <a:pt x="7611" y="409"/>
                    <a:pt x="7087" y="393"/>
                    <a:pt x="6568" y="393"/>
                  </a:cubicBezTo>
                  <a:cubicBezTo>
                    <a:pt x="5399" y="393"/>
                    <a:pt x="4254" y="473"/>
                    <a:pt x="3139" y="995"/>
                  </a:cubicBezTo>
                  <a:cubicBezTo>
                    <a:pt x="3119" y="1004"/>
                    <a:pt x="3095" y="1009"/>
                    <a:pt x="3067" y="1009"/>
                  </a:cubicBezTo>
                  <a:cubicBezTo>
                    <a:pt x="2825" y="1009"/>
                    <a:pt x="2290" y="682"/>
                    <a:pt x="2062" y="682"/>
                  </a:cubicBezTo>
                  <a:cubicBezTo>
                    <a:pt x="2031" y="682"/>
                    <a:pt x="2006" y="688"/>
                    <a:pt x="1988" y="702"/>
                  </a:cubicBezTo>
                  <a:cubicBezTo>
                    <a:pt x="1938" y="697"/>
                    <a:pt x="1889" y="694"/>
                    <a:pt x="1839" y="694"/>
                  </a:cubicBezTo>
                  <a:cubicBezTo>
                    <a:pt x="1468" y="694"/>
                    <a:pt x="1100" y="840"/>
                    <a:pt x="879" y="1246"/>
                  </a:cubicBezTo>
                  <a:cubicBezTo>
                    <a:pt x="774" y="1434"/>
                    <a:pt x="1255" y="2292"/>
                    <a:pt x="1193" y="2501"/>
                  </a:cubicBezTo>
                  <a:cubicBezTo>
                    <a:pt x="1046" y="2711"/>
                    <a:pt x="942" y="2962"/>
                    <a:pt x="921" y="3192"/>
                  </a:cubicBezTo>
                  <a:cubicBezTo>
                    <a:pt x="607" y="4133"/>
                    <a:pt x="398" y="5180"/>
                    <a:pt x="272" y="6037"/>
                  </a:cubicBezTo>
                  <a:cubicBezTo>
                    <a:pt x="146" y="6895"/>
                    <a:pt x="0" y="7921"/>
                    <a:pt x="690" y="8611"/>
                  </a:cubicBezTo>
                  <a:cubicBezTo>
                    <a:pt x="1151" y="9071"/>
                    <a:pt x="1883" y="9155"/>
                    <a:pt x="2511" y="9176"/>
                  </a:cubicBezTo>
                  <a:cubicBezTo>
                    <a:pt x="2674" y="9186"/>
                    <a:pt x="2865" y="9193"/>
                    <a:pt x="3072" y="9193"/>
                  </a:cubicBezTo>
                  <a:cubicBezTo>
                    <a:pt x="4169" y="9193"/>
                    <a:pt x="5733" y="9003"/>
                    <a:pt x="6172" y="8088"/>
                  </a:cubicBezTo>
                  <a:cubicBezTo>
                    <a:pt x="6800" y="6749"/>
                    <a:pt x="7386" y="5326"/>
                    <a:pt x="7574" y="3840"/>
                  </a:cubicBezTo>
                  <a:lnTo>
                    <a:pt x="7574" y="3715"/>
                  </a:lnTo>
                  <a:lnTo>
                    <a:pt x="7574" y="3673"/>
                  </a:lnTo>
                  <a:lnTo>
                    <a:pt x="9981" y="3673"/>
                  </a:lnTo>
                  <a:cubicBezTo>
                    <a:pt x="9983" y="3673"/>
                    <a:pt x="9985" y="3673"/>
                    <a:pt x="9987" y="3673"/>
                  </a:cubicBezTo>
                  <a:lnTo>
                    <a:pt x="9987" y="3673"/>
                  </a:lnTo>
                  <a:cubicBezTo>
                    <a:pt x="9299" y="3711"/>
                    <a:pt x="10609" y="4384"/>
                    <a:pt x="10629" y="4384"/>
                  </a:cubicBezTo>
                  <a:cubicBezTo>
                    <a:pt x="10629" y="4656"/>
                    <a:pt x="10608" y="4908"/>
                    <a:pt x="10566" y="5117"/>
                  </a:cubicBezTo>
                  <a:cubicBezTo>
                    <a:pt x="10504" y="6372"/>
                    <a:pt x="10629" y="8360"/>
                    <a:pt x="12178" y="8778"/>
                  </a:cubicBezTo>
                  <a:cubicBezTo>
                    <a:pt x="12521" y="8875"/>
                    <a:pt x="13079" y="8926"/>
                    <a:pt x="13702" y="8926"/>
                  </a:cubicBezTo>
                  <a:cubicBezTo>
                    <a:pt x="14975" y="8926"/>
                    <a:pt x="16519" y="8712"/>
                    <a:pt x="17053" y="8234"/>
                  </a:cubicBezTo>
                  <a:cubicBezTo>
                    <a:pt x="17932" y="7523"/>
                    <a:pt x="17785" y="6100"/>
                    <a:pt x="17639" y="5096"/>
                  </a:cubicBezTo>
                  <a:cubicBezTo>
                    <a:pt x="17618" y="4887"/>
                    <a:pt x="17555" y="4677"/>
                    <a:pt x="17534" y="4447"/>
                  </a:cubicBezTo>
                  <a:cubicBezTo>
                    <a:pt x="17534" y="4384"/>
                    <a:pt x="17513" y="4238"/>
                    <a:pt x="17513" y="4154"/>
                  </a:cubicBezTo>
                  <a:cubicBezTo>
                    <a:pt x="17513" y="3422"/>
                    <a:pt x="17597" y="1413"/>
                    <a:pt x="17157" y="702"/>
                  </a:cubicBezTo>
                  <a:cubicBezTo>
                    <a:pt x="16857" y="183"/>
                    <a:pt x="16316" y="0"/>
                    <a:pt x="15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2"/>
            <p:cNvSpPr/>
            <p:nvPr/>
          </p:nvSpPr>
          <p:spPr>
            <a:xfrm>
              <a:off x="1996175" y="7391000"/>
              <a:ext cx="104650" cy="58700"/>
            </a:xfrm>
            <a:custGeom>
              <a:rect b="b" l="l" r="r" t="t"/>
              <a:pathLst>
                <a:path extrusionOk="0" h="2348" w="4186">
                  <a:moveTo>
                    <a:pt x="2860" y="0"/>
                  </a:moveTo>
                  <a:cubicBezTo>
                    <a:pt x="2608" y="0"/>
                    <a:pt x="2371" y="30"/>
                    <a:pt x="2135" y="59"/>
                  </a:cubicBezTo>
                  <a:cubicBezTo>
                    <a:pt x="2009" y="80"/>
                    <a:pt x="1884" y="80"/>
                    <a:pt x="1737" y="122"/>
                  </a:cubicBezTo>
                  <a:cubicBezTo>
                    <a:pt x="1674" y="122"/>
                    <a:pt x="1570" y="143"/>
                    <a:pt x="1486" y="143"/>
                  </a:cubicBezTo>
                  <a:cubicBezTo>
                    <a:pt x="1423" y="154"/>
                    <a:pt x="1381" y="159"/>
                    <a:pt x="1366" y="159"/>
                  </a:cubicBezTo>
                  <a:cubicBezTo>
                    <a:pt x="1350" y="159"/>
                    <a:pt x="1360" y="154"/>
                    <a:pt x="1402" y="143"/>
                  </a:cubicBezTo>
                  <a:cubicBezTo>
                    <a:pt x="1300" y="110"/>
                    <a:pt x="1198" y="95"/>
                    <a:pt x="1098" y="95"/>
                  </a:cubicBezTo>
                  <a:cubicBezTo>
                    <a:pt x="506" y="95"/>
                    <a:pt x="0" y="637"/>
                    <a:pt x="0" y="1210"/>
                  </a:cubicBezTo>
                  <a:cubicBezTo>
                    <a:pt x="0" y="1786"/>
                    <a:pt x="496" y="2348"/>
                    <a:pt x="1061" y="2348"/>
                  </a:cubicBezTo>
                  <a:cubicBezTo>
                    <a:pt x="1173" y="2348"/>
                    <a:pt x="1288" y="2326"/>
                    <a:pt x="1402" y="2277"/>
                  </a:cubicBezTo>
                  <a:cubicBezTo>
                    <a:pt x="1925" y="2068"/>
                    <a:pt x="2825" y="2026"/>
                    <a:pt x="3474" y="1922"/>
                  </a:cubicBezTo>
                  <a:cubicBezTo>
                    <a:pt x="3892" y="1859"/>
                    <a:pt x="4185" y="1378"/>
                    <a:pt x="4185" y="980"/>
                  </a:cubicBezTo>
                  <a:cubicBezTo>
                    <a:pt x="4143" y="436"/>
                    <a:pt x="3704" y="59"/>
                    <a:pt x="3181" y="18"/>
                  </a:cubicBezTo>
                  <a:cubicBezTo>
                    <a:pt x="3071" y="5"/>
                    <a:pt x="2964" y="0"/>
                    <a:pt x="2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52"/>
            <p:cNvSpPr/>
            <p:nvPr/>
          </p:nvSpPr>
          <p:spPr>
            <a:xfrm>
              <a:off x="2394250" y="7369525"/>
              <a:ext cx="153800" cy="78500"/>
            </a:xfrm>
            <a:custGeom>
              <a:rect b="b" l="l" r="r" t="t"/>
              <a:pathLst>
                <a:path extrusionOk="0" h="3140" w="6152">
                  <a:moveTo>
                    <a:pt x="2929" y="0"/>
                  </a:moveTo>
                  <a:cubicBezTo>
                    <a:pt x="2524" y="0"/>
                    <a:pt x="2120" y="48"/>
                    <a:pt x="1716" y="61"/>
                  </a:cubicBezTo>
                  <a:cubicBezTo>
                    <a:pt x="20" y="81"/>
                    <a:pt x="1" y="2719"/>
                    <a:pt x="1658" y="2719"/>
                  </a:cubicBezTo>
                  <a:cubicBezTo>
                    <a:pt x="1677" y="2719"/>
                    <a:pt x="1696" y="2719"/>
                    <a:pt x="1716" y="2718"/>
                  </a:cubicBezTo>
                  <a:cubicBezTo>
                    <a:pt x="2050" y="2704"/>
                    <a:pt x="2383" y="2657"/>
                    <a:pt x="2717" y="2657"/>
                  </a:cubicBezTo>
                  <a:cubicBezTo>
                    <a:pt x="2906" y="2657"/>
                    <a:pt x="3096" y="2672"/>
                    <a:pt x="3285" y="2718"/>
                  </a:cubicBezTo>
                  <a:cubicBezTo>
                    <a:pt x="3557" y="2802"/>
                    <a:pt x="3808" y="3011"/>
                    <a:pt x="4101" y="3094"/>
                  </a:cubicBezTo>
                  <a:cubicBezTo>
                    <a:pt x="4224" y="3125"/>
                    <a:pt x="4346" y="3140"/>
                    <a:pt x="4467" y="3140"/>
                  </a:cubicBezTo>
                  <a:cubicBezTo>
                    <a:pt x="4762" y="3140"/>
                    <a:pt x="5054" y="3054"/>
                    <a:pt x="5336" y="2906"/>
                  </a:cubicBezTo>
                  <a:cubicBezTo>
                    <a:pt x="6152" y="2404"/>
                    <a:pt x="6005" y="1316"/>
                    <a:pt x="5315" y="793"/>
                  </a:cubicBezTo>
                  <a:cubicBezTo>
                    <a:pt x="4896" y="500"/>
                    <a:pt x="4373" y="270"/>
                    <a:pt x="3787" y="102"/>
                  </a:cubicBezTo>
                  <a:cubicBezTo>
                    <a:pt x="3501" y="24"/>
                    <a:pt x="3215" y="0"/>
                    <a:pt x="29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2"/>
            <p:cNvSpPr/>
            <p:nvPr/>
          </p:nvSpPr>
          <p:spPr>
            <a:xfrm>
              <a:off x="1751725" y="6151225"/>
              <a:ext cx="918225" cy="571725"/>
            </a:xfrm>
            <a:custGeom>
              <a:rect b="b" l="l" r="r" t="t"/>
              <a:pathLst>
                <a:path extrusionOk="0" h="22869" w="36729">
                  <a:moveTo>
                    <a:pt x="25288" y="1"/>
                  </a:moveTo>
                  <a:cubicBezTo>
                    <a:pt x="23964" y="1"/>
                    <a:pt x="23491" y="451"/>
                    <a:pt x="21517" y="647"/>
                  </a:cubicBezTo>
                  <a:cubicBezTo>
                    <a:pt x="20784" y="710"/>
                    <a:pt x="20052" y="815"/>
                    <a:pt x="19320" y="1003"/>
                  </a:cubicBezTo>
                  <a:cubicBezTo>
                    <a:pt x="18998" y="546"/>
                    <a:pt x="18455" y="319"/>
                    <a:pt x="17909" y="319"/>
                  </a:cubicBezTo>
                  <a:cubicBezTo>
                    <a:pt x="17104" y="319"/>
                    <a:pt x="16293" y="813"/>
                    <a:pt x="16181" y="1798"/>
                  </a:cubicBezTo>
                  <a:cubicBezTo>
                    <a:pt x="16136" y="1801"/>
                    <a:pt x="16091" y="1802"/>
                    <a:pt x="16045" y="1802"/>
                  </a:cubicBezTo>
                  <a:cubicBezTo>
                    <a:pt x="15772" y="1802"/>
                    <a:pt x="15491" y="1756"/>
                    <a:pt x="15239" y="1756"/>
                  </a:cubicBezTo>
                  <a:cubicBezTo>
                    <a:pt x="14926" y="1798"/>
                    <a:pt x="14612" y="1840"/>
                    <a:pt x="14319" y="1924"/>
                  </a:cubicBezTo>
                  <a:cubicBezTo>
                    <a:pt x="14050" y="1824"/>
                    <a:pt x="13773" y="1777"/>
                    <a:pt x="13499" y="1777"/>
                  </a:cubicBezTo>
                  <a:cubicBezTo>
                    <a:pt x="13196" y="1777"/>
                    <a:pt x="12899" y="1835"/>
                    <a:pt x="12624" y="1945"/>
                  </a:cubicBezTo>
                  <a:cubicBezTo>
                    <a:pt x="12247" y="1463"/>
                    <a:pt x="11677" y="1191"/>
                    <a:pt x="11110" y="1191"/>
                  </a:cubicBezTo>
                  <a:cubicBezTo>
                    <a:pt x="10542" y="1191"/>
                    <a:pt x="9977" y="1463"/>
                    <a:pt x="9611" y="2070"/>
                  </a:cubicBezTo>
                  <a:cubicBezTo>
                    <a:pt x="9527" y="2217"/>
                    <a:pt x="9465" y="2363"/>
                    <a:pt x="9381" y="2530"/>
                  </a:cubicBezTo>
                  <a:cubicBezTo>
                    <a:pt x="9282" y="2513"/>
                    <a:pt x="9181" y="2504"/>
                    <a:pt x="9080" y="2504"/>
                  </a:cubicBezTo>
                  <a:cubicBezTo>
                    <a:pt x="8584" y="2504"/>
                    <a:pt x="8072" y="2713"/>
                    <a:pt x="7602" y="3095"/>
                  </a:cubicBezTo>
                  <a:cubicBezTo>
                    <a:pt x="7330" y="3305"/>
                    <a:pt x="7100" y="3577"/>
                    <a:pt x="6912" y="3849"/>
                  </a:cubicBezTo>
                  <a:cubicBezTo>
                    <a:pt x="6431" y="4246"/>
                    <a:pt x="5970" y="4769"/>
                    <a:pt x="5719" y="5188"/>
                  </a:cubicBezTo>
                  <a:cubicBezTo>
                    <a:pt x="5405" y="5732"/>
                    <a:pt x="5112" y="6401"/>
                    <a:pt x="4903" y="7071"/>
                  </a:cubicBezTo>
                  <a:cubicBezTo>
                    <a:pt x="4380" y="6652"/>
                    <a:pt x="3648" y="6443"/>
                    <a:pt x="3020" y="6422"/>
                  </a:cubicBezTo>
                  <a:cubicBezTo>
                    <a:pt x="2981" y="6420"/>
                    <a:pt x="2942" y="6419"/>
                    <a:pt x="2903" y="6419"/>
                  </a:cubicBezTo>
                  <a:cubicBezTo>
                    <a:pt x="1584" y="6419"/>
                    <a:pt x="0" y="7431"/>
                    <a:pt x="467" y="8975"/>
                  </a:cubicBezTo>
                  <a:cubicBezTo>
                    <a:pt x="886" y="10377"/>
                    <a:pt x="1032" y="11423"/>
                    <a:pt x="2309" y="11569"/>
                  </a:cubicBezTo>
                  <a:cubicBezTo>
                    <a:pt x="2429" y="11586"/>
                    <a:pt x="2561" y="11592"/>
                    <a:pt x="2700" y="11592"/>
                  </a:cubicBezTo>
                  <a:cubicBezTo>
                    <a:pt x="3117" y="11592"/>
                    <a:pt x="3600" y="11537"/>
                    <a:pt x="4052" y="11537"/>
                  </a:cubicBezTo>
                  <a:cubicBezTo>
                    <a:pt x="4231" y="11537"/>
                    <a:pt x="4405" y="11545"/>
                    <a:pt x="4568" y="11569"/>
                  </a:cubicBezTo>
                  <a:cubicBezTo>
                    <a:pt x="4673" y="11569"/>
                    <a:pt x="4778" y="11590"/>
                    <a:pt x="4882" y="11590"/>
                  </a:cubicBezTo>
                  <a:cubicBezTo>
                    <a:pt x="5175" y="13097"/>
                    <a:pt x="5970" y="15085"/>
                    <a:pt x="6765" y="16361"/>
                  </a:cubicBezTo>
                  <a:cubicBezTo>
                    <a:pt x="7540" y="17658"/>
                    <a:pt x="9297" y="18077"/>
                    <a:pt x="10532" y="18997"/>
                  </a:cubicBezTo>
                  <a:cubicBezTo>
                    <a:pt x="11934" y="20043"/>
                    <a:pt x="13859" y="20169"/>
                    <a:pt x="15553" y="20357"/>
                  </a:cubicBezTo>
                  <a:cubicBezTo>
                    <a:pt x="16275" y="20441"/>
                    <a:pt x="16903" y="20483"/>
                    <a:pt x="17525" y="20483"/>
                  </a:cubicBezTo>
                  <a:cubicBezTo>
                    <a:pt x="18148" y="20483"/>
                    <a:pt x="18765" y="20441"/>
                    <a:pt x="19466" y="20357"/>
                  </a:cubicBezTo>
                  <a:lnTo>
                    <a:pt x="19466" y="20357"/>
                  </a:lnTo>
                  <a:cubicBezTo>
                    <a:pt x="19466" y="20483"/>
                    <a:pt x="19445" y="20860"/>
                    <a:pt x="19445" y="20985"/>
                  </a:cubicBezTo>
                  <a:cubicBezTo>
                    <a:pt x="19341" y="21173"/>
                    <a:pt x="19299" y="21383"/>
                    <a:pt x="19299" y="21592"/>
                  </a:cubicBezTo>
                  <a:cubicBezTo>
                    <a:pt x="19299" y="22261"/>
                    <a:pt x="19864" y="22868"/>
                    <a:pt x="20554" y="22868"/>
                  </a:cubicBezTo>
                  <a:cubicBezTo>
                    <a:pt x="21098" y="22868"/>
                    <a:pt x="21621" y="22471"/>
                    <a:pt x="21747" y="21927"/>
                  </a:cubicBezTo>
                  <a:cubicBezTo>
                    <a:pt x="21830" y="21613"/>
                    <a:pt x="21768" y="21278"/>
                    <a:pt x="21642" y="20985"/>
                  </a:cubicBezTo>
                  <a:lnTo>
                    <a:pt x="21642" y="20567"/>
                  </a:lnTo>
                  <a:cubicBezTo>
                    <a:pt x="21642" y="20441"/>
                    <a:pt x="21621" y="20336"/>
                    <a:pt x="21558" y="20211"/>
                  </a:cubicBezTo>
                  <a:cubicBezTo>
                    <a:pt x="22605" y="19918"/>
                    <a:pt x="23630" y="19541"/>
                    <a:pt x="24697" y="19227"/>
                  </a:cubicBezTo>
                  <a:cubicBezTo>
                    <a:pt x="26120" y="18809"/>
                    <a:pt x="27417" y="18600"/>
                    <a:pt x="28652" y="17742"/>
                  </a:cubicBezTo>
                  <a:cubicBezTo>
                    <a:pt x="29886" y="16884"/>
                    <a:pt x="30849" y="15754"/>
                    <a:pt x="31602" y="14478"/>
                  </a:cubicBezTo>
                  <a:cubicBezTo>
                    <a:pt x="32753" y="12511"/>
                    <a:pt x="33004" y="10314"/>
                    <a:pt x="33129" y="8117"/>
                  </a:cubicBezTo>
                  <a:cubicBezTo>
                    <a:pt x="33548" y="8075"/>
                    <a:pt x="33945" y="7824"/>
                    <a:pt x="34154" y="7447"/>
                  </a:cubicBezTo>
                  <a:cubicBezTo>
                    <a:pt x="34154" y="7406"/>
                    <a:pt x="34175" y="7385"/>
                    <a:pt x="34196" y="7364"/>
                  </a:cubicBezTo>
                  <a:lnTo>
                    <a:pt x="34364" y="7196"/>
                  </a:lnTo>
                  <a:lnTo>
                    <a:pt x="34426" y="7134"/>
                  </a:lnTo>
                  <a:cubicBezTo>
                    <a:pt x="34430" y="7130"/>
                    <a:pt x="34434" y="7128"/>
                    <a:pt x="34438" y="7128"/>
                  </a:cubicBezTo>
                  <a:cubicBezTo>
                    <a:pt x="34498" y="7128"/>
                    <a:pt x="34591" y="7554"/>
                    <a:pt x="34668" y="7554"/>
                  </a:cubicBezTo>
                  <a:cubicBezTo>
                    <a:pt x="34671" y="7554"/>
                    <a:pt x="34674" y="7554"/>
                    <a:pt x="34678" y="7552"/>
                  </a:cubicBezTo>
                  <a:cubicBezTo>
                    <a:pt x="35138" y="7175"/>
                    <a:pt x="36079" y="6422"/>
                    <a:pt x="36372" y="5899"/>
                  </a:cubicBezTo>
                  <a:cubicBezTo>
                    <a:pt x="36728" y="5167"/>
                    <a:pt x="35975" y="3472"/>
                    <a:pt x="35305" y="3074"/>
                  </a:cubicBezTo>
                  <a:cubicBezTo>
                    <a:pt x="35193" y="3008"/>
                    <a:pt x="35076" y="2978"/>
                    <a:pt x="34956" y="2978"/>
                  </a:cubicBezTo>
                  <a:cubicBezTo>
                    <a:pt x="34362" y="2978"/>
                    <a:pt x="33718" y="3710"/>
                    <a:pt x="33422" y="4267"/>
                  </a:cubicBezTo>
                  <a:cubicBezTo>
                    <a:pt x="33380" y="4309"/>
                    <a:pt x="33380" y="4330"/>
                    <a:pt x="33359" y="4372"/>
                  </a:cubicBezTo>
                  <a:lnTo>
                    <a:pt x="33234" y="4518"/>
                  </a:lnTo>
                  <a:cubicBezTo>
                    <a:pt x="33150" y="3723"/>
                    <a:pt x="32962" y="2949"/>
                    <a:pt x="32522" y="2321"/>
                  </a:cubicBezTo>
                  <a:cubicBezTo>
                    <a:pt x="31790" y="1296"/>
                    <a:pt x="27877" y="292"/>
                    <a:pt x="26664" y="124"/>
                  </a:cubicBezTo>
                  <a:cubicBezTo>
                    <a:pt x="26102" y="37"/>
                    <a:pt x="25661" y="1"/>
                    <a:pt x="25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2"/>
            <p:cNvSpPr/>
            <p:nvPr/>
          </p:nvSpPr>
          <p:spPr>
            <a:xfrm>
              <a:off x="1911950" y="6420250"/>
              <a:ext cx="127150" cy="135400"/>
            </a:xfrm>
            <a:custGeom>
              <a:rect b="b" l="l" r="r" t="t"/>
              <a:pathLst>
                <a:path extrusionOk="0" h="5416" w="5086">
                  <a:moveTo>
                    <a:pt x="2511" y="1"/>
                  </a:moveTo>
                  <a:cubicBezTo>
                    <a:pt x="2311" y="1"/>
                    <a:pt x="2113" y="31"/>
                    <a:pt x="1926" y="97"/>
                  </a:cubicBezTo>
                  <a:cubicBezTo>
                    <a:pt x="921" y="495"/>
                    <a:pt x="168" y="1520"/>
                    <a:pt x="126" y="2587"/>
                  </a:cubicBezTo>
                  <a:cubicBezTo>
                    <a:pt x="63" y="2775"/>
                    <a:pt x="1" y="2984"/>
                    <a:pt x="1" y="3194"/>
                  </a:cubicBezTo>
                  <a:cubicBezTo>
                    <a:pt x="1" y="3382"/>
                    <a:pt x="43" y="3570"/>
                    <a:pt x="63" y="3738"/>
                  </a:cubicBezTo>
                  <a:cubicBezTo>
                    <a:pt x="108" y="3872"/>
                    <a:pt x="258" y="4280"/>
                    <a:pt x="259" y="4280"/>
                  </a:cubicBezTo>
                  <a:cubicBezTo>
                    <a:pt x="259" y="4280"/>
                    <a:pt x="235" y="4212"/>
                    <a:pt x="168" y="4031"/>
                  </a:cubicBezTo>
                  <a:lnTo>
                    <a:pt x="168" y="4031"/>
                  </a:lnTo>
                  <a:cubicBezTo>
                    <a:pt x="440" y="4700"/>
                    <a:pt x="817" y="5077"/>
                    <a:pt x="1486" y="5328"/>
                  </a:cubicBezTo>
                  <a:cubicBezTo>
                    <a:pt x="1641" y="5390"/>
                    <a:pt x="1805" y="5415"/>
                    <a:pt x="1971" y="5415"/>
                  </a:cubicBezTo>
                  <a:cubicBezTo>
                    <a:pt x="2366" y="5415"/>
                    <a:pt x="2773" y="5272"/>
                    <a:pt x="3097" y="5140"/>
                  </a:cubicBezTo>
                  <a:cubicBezTo>
                    <a:pt x="3725" y="4889"/>
                    <a:pt x="4332" y="4261"/>
                    <a:pt x="4625" y="3654"/>
                  </a:cubicBezTo>
                  <a:cubicBezTo>
                    <a:pt x="5085" y="2650"/>
                    <a:pt x="5043" y="1541"/>
                    <a:pt x="4227" y="725"/>
                  </a:cubicBezTo>
                  <a:cubicBezTo>
                    <a:pt x="3783" y="297"/>
                    <a:pt x="3135" y="1"/>
                    <a:pt x="25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2"/>
            <p:cNvSpPr/>
            <p:nvPr/>
          </p:nvSpPr>
          <p:spPr>
            <a:xfrm>
              <a:off x="2436100" y="6357500"/>
              <a:ext cx="133925" cy="125300"/>
            </a:xfrm>
            <a:custGeom>
              <a:rect b="b" l="l" r="r" t="t"/>
              <a:pathLst>
                <a:path extrusionOk="0" h="5012" w="5357">
                  <a:moveTo>
                    <a:pt x="2303" y="1"/>
                  </a:moveTo>
                  <a:cubicBezTo>
                    <a:pt x="2155" y="1"/>
                    <a:pt x="2008" y="11"/>
                    <a:pt x="1862" y="33"/>
                  </a:cubicBezTo>
                  <a:cubicBezTo>
                    <a:pt x="733" y="180"/>
                    <a:pt x="0" y="1414"/>
                    <a:pt x="42" y="2502"/>
                  </a:cubicBezTo>
                  <a:cubicBezTo>
                    <a:pt x="118" y="3774"/>
                    <a:pt x="1055" y="5012"/>
                    <a:pt x="2337" y="5012"/>
                  </a:cubicBezTo>
                  <a:cubicBezTo>
                    <a:pt x="2469" y="5012"/>
                    <a:pt x="2603" y="4999"/>
                    <a:pt x="2741" y="4971"/>
                  </a:cubicBezTo>
                  <a:cubicBezTo>
                    <a:pt x="3055" y="4909"/>
                    <a:pt x="3369" y="4741"/>
                    <a:pt x="3599" y="4490"/>
                  </a:cubicBezTo>
                  <a:cubicBezTo>
                    <a:pt x="3704" y="4448"/>
                    <a:pt x="3850" y="4365"/>
                    <a:pt x="3913" y="4281"/>
                  </a:cubicBezTo>
                  <a:cubicBezTo>
                    <a:pt x="3976" y="4260"/>
                    <a:pt x="4018" y="4218"/>
                    <a:pt x="4080" y="4176"/>
                  </a:cubicBezTo>
                  <a:cubicBezTo>
                    <a:pt x="4436" y="4030"/>
                    <a:pt x="4750" y="3758"/>
                    <a:pt x="4938" y="3402"/>
                  </a:cubicBezTo>
                  <a:cubicBezTo>
                    <a:pt x="5064" y="3130"/>
                    <a:pt x="5147" y="2858"/>
                    <a:pt x="5147" y="2586"/>
                  </a:cubicBezTo>
                  <a:cubicBezTo>
                    <a:pt x="5357" y="1812"/>
                    <a:pt x="5022" y="849"/>
                    <a:pt x="4290" y="452"/>
                  </a:cubicBezTo>
                  <a:cubicBezTo>
                    <a:pt x="4018" y="285"/>
                    <a:pt x="3766" y="243"/>
                    <a:pt x="3474" y="201"/>
                  </a:cubicBezTo>
                  <a:cubicBezTo>
                    <a:pt x="3106" y="78"/>
                    <a:pt x="2705" y="1"/>
                    <a:pt x="23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2"/>
            <p:cNvSpPr/>
            <p:nvPr/>
          </p:nvSpPr>
          <p:spPr>
            <a:xfrm>
              <a:off x="2115600" y="6376600"/>
              <a:ext cx="29350" cy="22025"/>
            </a:xfrm>
            <a:custGeom>
              <a:rect b="b" l="l" r="r" t="t"/>
              <a:pathLst>
                <a:path extrusionOk="0" h="881" w="1174">
                  <a:moveTo>
                    <a:pt x="618" y="0"/>
                  </a:moveTo>
                  <a:cubicBezTo>
                    <a:pt x="605" y="0"/>
                    <a:pt x="593" y="1"/>
                    <a:pt x="580" y="2"/>
                  </a:cubicBezTo>
                  <a:cubicBezTo>
                    <a:pt x="1" y="22"/>
                    <a:pt x="55" y="881"/>
                    <a:pt x="582" y="881"/>
                  </a:cubicBezTo>
                  <a:cubicBezTo>
                    <a:pt x="588" y="881"/>
                    <a:pt x="594" y="881"/>
                    <a:pt x="601" y="881"/>
                  </a:cubicBezTo>
                  <a:cubicBezTo>
                    <a:pt x="1173" y="860"/>
                    <a:pt x="1146" y="0"/>
                    <a:pt x="6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2"/>
            <p:cNvSpPr/>
            <p:nvPr/>
          </p:nvSpPr>
          <p:spPr>
            <a:xfrm>
              <a:off x="2184475" y="6346500"/>
              <a:ext cx="13125" cy="8175"/>
            </a:xfrm>
            <a:custGeom>
              <a:rect b="b" l="l" r="r" t="t"/>
              <a:pathLst>
                <a:path extrusionOk="0" h="327" w="525">
                  <a:moveTo>
                    <a:pt x="367" y="1"/>
                  </a:moveTo>
                  <a:cubicBezTo>
                    <a:pt x="348" y="1"/>
                    <a:pt x="330" y="5"/>
                    <a:pt x="315" y="13"/>
                  </a:cubicBezTo>
                  <a:cubicBezTo>
                    <a:pt x="252" y="13"/>
                    <a:pt x="168" y="55"/>
                    <a:pt x="126" y="55"/>
                  </a:cubicBezTo>
                  <a:cubicBezTo>
                    <a:pt x="1" y="76"/>
                    <a:pt x="1" y="306"/>
                    <a:pt x="126" y="306"/>
                  </a:cubicBezTo>
                  <a:cubicBezTo>
                    <a:pt x="168" y="306"/>
                    <a:pt x="252" y="327"/>
                    <a:pt x="315" y="327"/>
                  </a:cubicBezTo>
                  <a:cubicBezTo>
                    <a:pt x="357" y="327"/>
                    <a:pt x="378" y="327"/>
                    <a:pt x="440" y="306"/>
                  </a:cubicBezTo>
                  <a:cubicBezTo>
                    <a:pt x="482" y="285"/>
                    <a:pt x="524" y="222"/>
                    <a:pt x="524" y="160"/>
                  </a:cubicBezTo>
                  <a:cubicBezTo>
                    <a:pt x="524" y="97"/>
                    <a:pt x="482" y="76"/>
                    <a:pt x="461" y="55"/>
                  </a:cubicBezTo>
                  <a:cubicBezTo>
                    <a:pt x="435" y="15"/>
                    <a:pt x="400" y="1"/>
                    <a:pt x="367" y="1"/>
                  </a:cubicBezTo>
                  <a:close/>
                </a:path>
              </a:pathLst>
            </a:custGeom>
            <a:solidFill>
              <a:srgbClr val="FF84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2"/>
            <p:cNvSpPr/>
            <p:nvPr/>
          </p:nvSpPr>
          <p:spPr>
            <a:xfrm>
              <a:off x="2244650" y="6385500"/>
              <a:ext cx="18675" cy="14700"/>
            </a:xfrm>
            <a:custGeom>
              <a:rect b="b" l="l" r="r" t="t"/>
              <a:pathLst>
                <a:path extrusionOk="0" h="588" w="747">
                  <a:moveTo>
                    <a:pt x="376" y="1"/>
                  </a:moveTo>
                  <a:cubicBezTo>
                    <a:pt x="369" y="1"/>
                    <a:pt x="363" y="1"/>
                    <a:pt x="356" y="1"/>
                  </a:cubicBezTo>
                  <a:cubicBezTo>
                    <a:pt x="0" y="22"/>
                    <a:pt x="21" y="587"/>
                    <a:pt x="377" y="587"/>
                  </a:cubicBezTo>
                  <a:cubicBezTo>
                    <a:pt x="747" y="546"/>
                    <a:pt x="733" y="1"/>
                    <a:pt x="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2"/>
            <p:cNvSpPr/>
            <p:nvPr/>
          </p:nvSpPr>
          <p:spPr>
            <a:xfrm>
              <a:off x="2298525" y="6341575"/>
              <a:ext cx="22500" cy="19400"/>
            </a:xfrm>
            <a:custGeom>
              <a:rect b="b" l="l" r="r" t="t"/>
              <a:pathLst>
                <a:path extrusionOk="0" h="776" w="900">
                  <a:moveTo>
                    <a:pt x="502" y="1"/>
                  </a:moveTo>
                  <a:cubicBezTo>
                    <a:pt x="482" y="1"/>
                    <a:pt x="419" y="1"/>
                    <a:pt x="398" y="43"/>
                  </a:cubicBezTo>
                  <a:cubicBezTo>
                    <a:pt x="293" y="64"/>
                    <a:pt x="189" y="64"/>
                    <a:pt x="105" y="168"/>
                  </a:cubicBezTo>
                  <a:cubicBezTo>
                    <a:pt x="63" y="252"/>
                    <a:pt x="0" y="315"/>
                    <a:pt x="0" y="419"/>
                  </a:cubicBezTo>
                  <a:cubicBezTo>
                    <a:pt x="0" y="482"/>
                    <a:pt x="21" y="566"/>
                    <a:pt x="63" y="608"/>
                  </a:cubicBezTo>
                  <a:cubicBezTo>
                    <a:pt x="105" y="691"/>
                    <a:pt x="189" y="733"/>
                    <a:pt x="293" y="775"/>
                  </a:cubicBezTo>
                  <a:lnTo>
                    <a:pt x="523" y="775"/>
                  </a:lnTo>
                  <a:cubicBezTo>
                    <a:pt x="628" y="775"/>
                    <a:pt x="712" y="712"/>
                    <a:pt x="795" y="629"/>
                  </a:cubicBezTo>
                  <a:cubicBezTo>
                    <a:pt x="879" y="566"/>
                    <a:pt x="900" y="482"/>
                    <a:pt x="900" y="377"/>
                  </a:cubicBezTo>
                  <a:cubicBezTo>
                    <a:pt x="900" y="273"/>
                    <a:pt x="837" y="168"/>
                    <a:pt x="774" y="105"/>
                  </a:cubicBezTo>
                  <a:cubicBezTo>
                    <a:pt x="712" y="64"/>
                    <a:pt x="586" y="1"/>
                    <a:pt x="5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2"/>
            <p:cNvSpPr/>
            <p:nvPr/>
          </p:nvSpPr>
          <p:spPr>
            <a:xfrm>
              <a:off x="2166700" y="6413200"/>
              <a:ext cx="19050" cy="14200"/>
            </a:xfrm>
            <a:custGeom>
              <a:rect b="b" l="l" r="r" t="t"/>
              <a:pathLst>
                <a:path extrusionOk="0" h="568" w="762">
                  <a:moveTo>
                    <a:pt x="396" y="0"/>
                  </a:moveTo>
                  <a:cubicBezTo>
                    <a:pt x="383" y="0"/>
                    <a:pt x="370" y="1"/>
                    <a:pt x="356" y="2"/>
                  </a:cubicBezTo>
                  <a:cubicBezTo>
                    <a:pt x="7" y="23"/>
                    <a:pt x="1" y="568"/>
                    <a:pt x="377" y="568"/>
                  </a:cubicBezTo>
                  <a:cubicBezTo>
                    <a:pt x="384" y="568"/>
                    <a:pt x="391" y="568"/>
                    <a:pt x="398" y="567"/>
                  </a:cubicBezTo>
                  <a:cubicBezTo>
                    <a:pt x="762" y="547"/>
                    <a:pt x="755" y="0"/>
                    <a:pt x="3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2"/>
            <p:cNvSpPr/>
            <p:nvPr/>
          </p:nvSpPr>
          <p:spPr>
            <a:xfrm>
              <a:off x="2314200" y="6411150"/>
              <a:ext cx="19925" cy="22000"/>
            </a:xfrm>
            <a:custGeom>
              <a:rect b="b" l="l" r="r" t="t"/>
              <a:pathLst>
                <a:path extrusionOk="0" h="880" w="797">
                  <a:moveTo>
                    <a:pt x="378" y="1"/>
                  </a:moveTo>
                  <a:cubicBezTo>
                    <a:pt x="273" y="1"/>
                    <a:pt x="189" y="43"/>
                    <a:pt x="147" y="105"/>
                  </a:cubicBezTo>
                  <a:cubicBezTo>
                    <a:pt x="1" y="210"/>
                    <a:pt x="22" y="398"/>
                    <a:pt x="22" y="524"/>
                  </a:cubicBezTo>
                  <a:cubicBezTo>
                    <a:pt x="22" y="733"/>
                    <a:pt x="210" y="880"/>
                    <a:pt x="419" y="880"/>
                  </a:cubicBezTo>
                  <a:cubicBezTo>
                    <a:pt x="608" y="880"/>
                    <a:pt x="796" y="712"/>
                    <a:pt x="796" y="503"/>
                  </a:cubicBezTo>
                  <a:cubicBezTo>
                    <a:pt x="775" y="356"/>
                    <a:pt x="775" y="189"/>
                    <a:pt x="629" y="105"/>
                  </a:cubicBezTo>
                  <a:cubicBezTo>
                    <a:pt x="545" y="43"/>
                    <a:pt x="482" y="1"/>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2"/>
            <p:cNvSpPr/>
            <p:nvPr/>
          </p:nvSpPr>
          <p:spPr>
            <a:xfrm>
              <a:off x="1671850" y="5706975"/>
              <a:ext cx="1011175" cy="643225"/>
            </a:xfrm>
            <a:custGeom>
              <a:rect b="b" l="l" r="r" t="t"/>
              <a:pathLst>
                <a:path extrusionOk="0" h="25729" w="40447">
                  <a:moveTo>
                    <a:pt x="15494" y="1"/>
                  </a:moveTo>
                  <a:cubicBezTo>
                    <a:pt x="14762" y="1"/>
                    <a:pt x="14066" y="112"/>
                    <a:pt x="13517" y="318"/>
                  </a:cubicBezTo>
                  <a:cubicBezTo>
                    <a:pt x="12074" y="841"/>
                    <a:pt x="10358" y="2013"/>
                    <a:pt x="10525" y="3603"/>
                  </a:cubicBezTo>
                  <a:cubicBezTo>
                    <a:pt x="10504" y="3687"/>
                    <a:pt x="10881" y="4210"/>
                    <a:pt x="10839" y="4315"/>
                  </a:cubicBezTo>
                  <a:cubicBezTo>
                    <a:pt x="10827" y="4316"/>
                    <a:pt x="10814" y="4316"/>
                    <a:pt x="10802" y="4316"/>
                  </a:cubicBezTo>
                  <a:cubicBezTo>
                    <a:pt x="10415" y="4316"/>
                    <a:pt x="10325" y="3770"/>
                    <a:pt x="10030" y="3770"/>
                  </a:cubicBezTo>
                  <a:cubicBezTo>
                    <a:pt x="9984" y="3770"/>
                    <a:pt x="9934" y="3783"/>
                    <a:pt x="9877" y="3813"/>
                  </a:cubicBezTo>
                  <a:cubicBezTo>
                    <a:pt x="9730" y="3624"/>
                    <a:pt x="9521" y="3478"/>
                    <a:pt x="9249" y="3352"/>
                  </a:cubicBezTo>
                  <a:cubicBezTo>
                    <a:pt x="8988" y="3213"/>
                    <a:pt x="8710" y="3150"/>
                    <a:pt x="8425" y="3150"/>
                  </a:cubicBezTo>
                  <a:cubicBezTo>
                    <a:pt x="7087" y="3150"/>
                    <a:pt x="5615" y="4538"/>
                    <a:pt x="5253" y="5884"/>
                  </a:cubicBezTo>
                  <a:cubicBezTo>
                    <a:pt x="5064" y="6554"/>
                    <a:pt x="5190" y="7181"/>
                    <a:pt x="5566" y="7704"/>
                  </a:cubicBezTo>
                  <a:cubicBezTo>
                    <a:pt x="5504" y="7788"/>
                    <a:pt x="5504" y="8688"/>
                    <a:pt x="5462" y="8751"/>
                  </a:cubicBezTo>
                  <a:cubicBezTo>
                    <a:pt x="3683" y="9420"/>
                    <a:pt x="2051" y="9985"/>
                    <a:pt x="2574" y="11973"/>
                  </a:cubicBezTo>
                  <a:cubicBezTo>
                    <a:pt x="2784" y="12768"/>
                    <a:pt x="3202" y="13396"/>
                    <a:pt x="3767" y="13919"/>
                  </a:cubicBezTo>
                  <a:cubicBezTo>
                    <a:pt x="3662" y="14274"/>
                    <a:pt x="3579" y="14672"/>
                    <a:pt x="3516" y="15028"/>
                  </a:cubicBezTo>
                  <a:lnTo>
                    <a:pt x="3516" y="15132"/>
                  </a:lnTo>
                  <a:cubicBezTo>
                    <a:pt x="1" y="15739"/>
                    <a:pt x="900" y="17706"/>
                    <a:pt x="1884" y="19631"/>
                  </a:cubicBezTo>
                  <a:cubicBezTo>
                    <a:pt x="2051" y="20008"/>
                    <a:pt x="1089" y="21786"/>
                    <a:pt x="1424" y="21995"/>
                  </a:cubicBezTo>
                  <a:cubicBezTo>
                    <a:pt x="1591" y="22602"/>
                    <a:pt x="3516" y="23355"/>
                    <a:pt x="3913" y="23857"/>
                  </a:cubicBezTo>
                  <a:cubicBezTo>
                    <a:pt x="4297" y="24337"/>
                    <a:pt x="4822" y="24553"/>
                    <a:pt x="5391" y="24553"/>
                  </a:cubicBezTo>
                  <a:cubicBezTo>
                    <a:pt x="5442" y="24553"/>
                    <a:pt x="5494" y="24551"/>
                    <a:pt x="5546" y="24548"/>
                  </a:cubicBezTo>
                  <a:cubicBezTo>
                    <a:pt x="5727" y="24401"/>
                    <a:pt x="5798" y="24243"/>
                    <a:pt x="5965" y="24243"/>
                  </a:cubicBezTo>
                  <a:cubicBezTo>
                    <a:pt x="6202" y="24243"/>
                    <a:pt x="6632" y="24561"/>
                    <a:pt x="7847" y="25678"/>
                  </a:cubicBezTo>
                  <a:cubicBezTo>
                    <a:pt x="7884" y="25715"/>
                    <a:pt x="7930" y="25728"/>
                    <a:pt x="7981" y="25728"/>
                  </a:cubicBezTo>
                  <a:cubicBezTo>
                    <a:pt x="8103" y="25728"/>
                    <a:pt x="8252" y="25651"/>
                    <a:pt x="8370" y="25636"/>
                  </a:cubicBezTo>
                  <a:cubicBezTo>
                    <a:pt x="8391" y="25552"/>
                    <a:pt x="8412" y="25489"/>
                    <a:pt x="8412" y="25427"/>
                  </a:cubicBezTo>
                  <a:cubicBezTo>
                    <a:pt x="8600" y="24820"/>
                    <a:pt x="8370" y="23460"/>
                    <a:pt x="8684" y="22874"/>
                  </a:cubicBezTo>
                  <a:cubicBezTo>
                    <a:pt x="8831" y="22623"/>
                    <a:pt x="8935" y="22456"/>
                    <a:pt x="9123" y="22225"/>
                  </a:cubicBezTo>
                  <a:cubicBezTo>
                    <a:pt x="9103" y="22142"/>
                    <a:pt x="9165" y="22079"/>
                    <a:pt x="9312" y="22016"/>
                  </a:cubicBezTo>
                  <a:cubicBezTo>
                    <a:pt x="9333" y="21995"/>
                    <a:pt x="9354" y="21974"/>
                    <a:pt x="9375" y="21974"/>
                  </a:cubicBezTo>
                  <a:cubicBezTo>
                    <a:pt x="9396" y="21947"/>
                    <a:pt x="9426" y="21936"/>
                    <a:pt x="9462" y="21936"/>
                  </a:cubicBezTo>
                  <a:cubicBezTo>
                    <a:pt x="9655" y="21936"/>
                    <a:pt x="10028" y="22259"/>
                    <a:pt x="10218" y="22259"/>
                  </a:cubicBezTo>
                  <a:cubicBezTo>
                    <a:pt x="10239" y="22259"/>
                    <a:pt x="10258" y="22255"/>
                    <a:pt x="10274" y="22246"/>
                  </a:cubicBezTo>
                  <a:cubicBezTo>
                    <a:pt x="10389" y="22189"/>
                    <a:pt x="10511" y="22157"/>
                    <a:pt x="10631" y="22157"/>
                  </a:cubicBezTo>
                  <a:cubicBezTo>
                    <a:pt x="10730" y="22157"/>
                    <a:pt x="10829" y="22178"/>
                    <a:pt x="10923" y="22225"/>
                  </a:cubicBezTo>
                  <a:cubicBezTo>
                    <a:pt x="10923" y="22204"/>
                    <a:pt x="10923" y="22163"/>
                    <a:pt x="10944" y="22163"/>
                  </a:cubicBezTo>
                  <a:cubicBezTo>
                    <a:pt x="11111" y="22204"/>
                    <a:pt x="11300" y="22225"/>
                    <a:pt x="11425" y="22225"/>
                  </a:cubicBezTo>
                  <a:cubicBezTo>
                    <a:pt x="11497" y="22231"/>
                    <a:pt x="11566" y="22233"/>
                    <a:pt x="11633" y="22233"/>
                  </a:cubicBezTo>
                  <a:cubicBezTo>
                    <a:pt x="12620" y="22233"/>
                    <a:pt x="12963" y="21669"/>
                    <a:pt x="13748" y="21179"/>
                  </a:cubicBezTo>
                  <a:cubicBezTo>
                    <a:pt x="13762" y="21181"/>
                    <a:pt x="13780" y="21182"/>
                    <a:pt x="13803" y="21182"/>
                  </a:cubicBezTo>
                  <a:cubicBezTo>
                    <a:pt x="14071" y="21182"/>
                    <a:pt x="14869" y="21071"/>
                    <a:pt x="15024" y="21033"/>
                  </a:cubicBezTo>
                  <a:cubicBezTo>
                    <a:pt x="15924" y="20740"/>
                    <a:pt x="16028" y="19819"/>
                    <a:pt x="16593" y="19108"/>
                  </a:cubicBezTo>
                  <a:cubicBezTo>
                    <a:pt x="16991" y="19254"/>
                    <a:pt x="17911" y="19463"/>
                    <a:pt x="18330" y="19484"/>
                  </a:cubicBezTo>
                  <a:cubicBezTo>
                    <a:pt x="18337" y="19485"/>
                    <a:pt x="18344" y="19485"/>
                    <a:pt x="18351" y="19485"/>
                  </a:cubicBezTo>
                  <a:cubicBezTo>
                    <a:pt x="18892" y="19485"/>
                    <a:pt x="19613" y="18688"/>
                    <a:pt x="20150" y="18564"/>
                  </a:cubicBezTo>
                  <a:cubicBezTo>
                    <a:pt x="20212" y="18547"/>
                    <a:pt x="20272" y="18539"/>
                    <a:pt x="20331" y="18539"/>
                  </a:cubicBezTo>
                  <a:cubicBezTo>
                    <a:pt x="20774" y="18539"/>
                    <a:pt x="21119" y="18971"/>
                    <a:pt x="21424" y="18971"/>
                  </a:cubicBezTo>
                  <a:cubicBezTo>
                    <a:pt x="21526" y="18971"/>
                    <a:pt x="21624" y="18923"/>
                    <a:pt x="21719" y="18794"/>
                  </a:cubicBezTo>
                  <a:cubicBezTo>
                    <a:pt x="22138" y="19463"/>
                    <a:pt x="22745" y="19840"/>
                    <a:pt x="23707" y="19882"/>
                  </a:cubicBezTo>
                  <a:cubicBezTo>
                    <a:pt x="23720" y="19882"/>
                    <a:pt x="23733" y="19882"/>
                    <a:pt x="23746" y="19882"/>
                  </a:cubicBezTo>
                  <a:cubicBezTo>
                    <a:pt x="24735" y="19882"/>
                    <a:pt x="25641" y="19098"/>
                    <a:pt x="26302" y="18334"/>
                  </a:cubicBezTo>
                  <a:cubicBezTo>
                    <a:pt x="26490" y="18438"/>
                    <a:pt x="26720" y="18522"/>
                    <a:pt x="26950" y="18564"/>
                  </a:cubicBezTo>
                  <a:cubicBezTo>
                    <a:pt x="27224" y="18628"/>
                    <a:pt x="27488" y="18659"/>
                    <a:pt x="27742" y="18659"/>
                  </a:cubicBezTo>
                  <a:cubicBezTo>
                    <a:pt x="28556" y="18659"/>
                    <a:pt x="29264" y="18347"/>
                    <a:pt x="29838" y="17852"/>
                  </a:cubicBezTo>
                  <a:cubicBezTo>
                    <a:pt x="30101" y="18060"/>
                    <a:pt x="30391" y="18158"/>
                    <a:pt x="30679" y="18158"/>
                  </a:cubicBezTo>
                  <a:cubicBezTo>
                    <a:pt x="30826" y="18158"/>
                    <a:pt x="30973" y="18132"/>
                    <a:pt x="31114" y="18083"/>
                  </a:cubicBezTo>
                  <a:cubicBezTo>
                    <a:pt x="31219" y="18271"/>
                    <a:pt x="31323" y="18438"/>
                    <a:pt x="31512" y="18564"/>
                  </a:cubicBezTo>
                  <a:cubicBezTo>
                    <a:pt x="32132" y="19091"/>
                    <a:pt x="32799" y="19308"/>
                    <a:pt x="33538" y="19308"/>
                  </a:cubicBezTo>
                  <a:cubicBezTo>
                    <a:pt x="33795" y="19308"/>
                    <a:pt x="34061" y="19282"/>
                    <a:pt x="34336" y="19233"/>
                  </a:cubicBezTo>
                  <a:cubicBezTo>
                    <a:pt x="34420" y="19212"/>
                    <a:pt x="34483" y="19212"/>
                    <a:pt x="34567" y="19191"/>
                  </a:cubicBezTo>
                  <a:cubicBezTo>
                    <a:pt x="34588" y="19296"/>
                    <a:pt x="34567" y="19380"/>
                    <a:pt x="34588" y="19422"/>
                  </a:cubicBezTo>
                  <a:cubicBezTo>
                    <a:pt x="34671" y="19735"/>
                    <a:pt x="35613" y="20238"/>
                    <a:pt x="35801" y="21535"/>
                  </a:cubicBezTo>
                  <a:cubicBezTo>
                    <a:pt x="35801" y="21535"/>
                    <a:pt x="38417" y="21263"/>
                    <a:pt x="39044" y="20154"/>
                  </a:cubicBezTo>
                  <a:cubicBezTo>
                    <a:pt x="39505" y="19338"/>
                    <a:pt x="38312" y="18752"/>
                    <a:pt x="37873" y="18145"/>
                  </a:cubicBezTo>
                  <a:cubicBezTo>
                    <a:pt x="38751" y="17748"/>
                    <a:pt x="40425" y="16555"/>
                    <a:pt x="39714" y="15634"/>
                  </a:cubicBezTo>
                  <a:cubicBezTo>
                    <a:pt x="39651" y="15509"/>
                    <a:pt x="39567" y="15404"/>
                    <a:pt x="39463" y="15300"/>
                  </a:cubicBezTo>
                  <a:cubicBezTo>
                    <a:pt x="39379" y="15132"/>
                    <a:pt x="38877" y="14651"/>
                    <a:pt x="38521" y="14128"/>
                  </a:cubicBezTo>
                  <a:cubicBezTo>
                    <a:pt x="38919" y="13877"/>
                    <a:pt x="39484" y="13751"/>
                    <a:pt x="39651" y="13312"/>
                  </a:cubicBezTo>
                  <a:cubicBezTo>
                    <a:pt x="40028" y="12287"/>
                    <a:pt x="40446" y="11471"/>
                    <a:pt x="39567" y="10613"/>
                  </a:cubicBezTo>
                  <a:cubicBezTo>
                    <a:pt x="38781" y="9842"/>
                    <a:pt x="37871" y="8961"/>
                    <a:pt x="37008" y="8961"/>
                  </a:cubicBezTo>
                  <a:cubicBezTo>
                    <a:pt x="36746" y="8961"/>
                    <a:pt x="36489" y="9042"/>
                    <a:pt x="36240" y="9232"/>
                  </a:cubicBezTo>
                  <a:cubicBezTo>
                    <a:pt x="36128" y="9315"/>
                    <a:pt x="36017" y="9330"/>
                    <a:pt x="35912" y="9330"/>
                  </a:cubicBezTo>
                  <a:cubicBezTo>
                    <a:pt x="35851" y="9330"/>
                    <a:pt x="35792" y="9325"/>
                    <a:pt x="35735" y="9325"/>
                  </a:cubicBezTo>
                  <a:cubicBezTo>
                    <a:pt x="35615" y="9325"/>
                    <a:pt x="35503" y="9347"/>
                    <a:pt x="35404" y="9483"/>
                  </a:cubicBezTo>
                  <a:cubicBezTo>
                    <a:pt x="35376" y="9467"/>
                    <a:pt x="35349" y="9459"/>
                    <a:pt x="35323" y="9459"/>
                  </a:cubicBezTo>
                  <a:cubicBezTo>
                    <a:pt x="35045" y="9459"/>
                    <a:pt x="34850" y="10311"/>
                    <a:pt x="34546" y="10311"/>
                  </a:cubicBezTo>
                  <a:cubicBezTo>
                    <a:pt x="34512" y="10311"/>
                    <a:pt x="34477" y="10301"/>
                    <a:pt x="34441" y="10278"/>
                  </a:cubicBezTo>
                  <a:cubicBezTo>
                    <a:pt x="34964" y="9378"/>
                    <a:pt x="35592" y="8604"/>
                    <a:pt x="35948" y="7600"/>
                  </a:cubicBezTo>
                  <a:cubicBezTo>
                    <a:pt x="36324" y="6554"/>
                    <a:pt x="36261" y="5256"/>
                    <a:pt x="35780" y="4294"/>
                  </a:cubicBezTo>
                  <a:cubicBezTo>
                    <a:pt x="34978" y="2690"/>
                    <a:pt x="32849" y="1615"/>
                    <a:pt x="30984" y="1615"/>
                  </a:cubicBezTo>
                  <a:cubicBezTo>
                    <a:pt x="30416" y="1615"/>
                    <a:pt x="29872" y="1715"/>
                    <a:pt x="29398" y="1929"/>
                  </a:cubicBezTo>
                  <a:cubicBezTo>
                    <a:pt x="29043" y="2097"/>
                    <a:pt x="27955" y="2725"/>
                    <a:pt x="27662" y="2955"/>
                  </a:cubicBezTo>
                  <a:cubicBezTo>
                    <a:pt x="26541" y="1587"/>
                    <a:pt x="25208" y="522"/>
                    <a:pt x="23767" y="522"/>
                  </a:cubicBezTo>
                  <a:cubicBezTo>
                    <a:pt x="23137" y="522"/>
                    <a:pt x="22486" y="726"/>
                    <a:pt x="21824" y="1197"/>
                  </a:cubicBezTo>
                  <a:cubicBezTo>
                    <a:pt x="21800" y="1196"/>
                    <a:pt x="21776" y="1196"/>
                    <a:pt x="21752" y="1196"/>
                  </a:cubicBezTo>
                  <a:cubicBezTo>
                    <a:pt x="21206" y="1196"/>
                    <a:pt x="20610" y="1416"/>
                    <a:pt x="20129" y="1637"/>
                  </a:cubicBezTo>
                  <a:cubicBezTo>
                    <a:pt x="19774" y="1804"/>
                    <a:pt x="20255" y="2976"/>
                    <a:pt x="19983" y="3269"/>
                  </a:cubicBezTo>
                  <a:cubicBezTo>
                    <a:pt x="19983" y="2746"/>
                    <a:pt x="19899" y="2243"/>
                    <a:pt x="19690" y="1846"/>
                  </a:cubicBezTo>
                  <a:cubicBezTo>
                    <a:pt x="18952" y="558"/>
                    <a:pt x="17134" y="1"/>
                    <a:pt x="154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2"/>
            <p:cNvSpPr/>
            <p:nvPr/>
          </p:nvSpPr>
          <p:spPr>
            <a:xfrm>
              <a:off x="2006625" y="6346825"/>
              <a:ext cx="35600" cy="47325"/>
            </a:xfrm>
            <a:custGeom>
              <a:rect b="b" l="l" r="r" t="t"/>
              <a:pathLst>
                <a:path extrusionOk="0" h="1893" w="1424">
                  <a:moveTo>
                    <a:pt x="823" y="1"/>
                  </a:moveTo>
                  <a:cubicBezTo>
                    <a:pt x="625" y="1"/>
                    <a:pt x="437" y="93"/>
                    <a:pt x="315" y="230"/>
                  </a:cubicBezTo>
                  <a:cubicBezTo>
                    <a:pt x="43" y="565"/>
                    <a:pt x="1" y="921"/>
                    <a:pt x="22" y="1318"/>
                  </a:cubicBezTo>
                  <a:cubicBezTo>
                    <a:pt x="41" y="1639"/>
                    <a:pt x="366" y="1892"/>
                    <a:pt x="676" y="1892"/>
                  </a:cubicBezTo>
                  <a:cubicBezTo>
                    <a:pt x="709" y="1892"/>
                    <a:pt x="742" y="1889"/>
                    <a:pt x="775" y="1883"/>
                  </a:cubicBezTo>
                  <a:cubicBezTo>
                    <a:pt x="1110" y="1841"/>
                    <a:pt x="1424" y="1465"/>
                    <a:pt x="1361" y="1130"/>
                  </a:cubicBezTo>
                  <a:cubicBezTo>
                    <a:pt x="1319" y="1088"/>
                    <a:pt x="1319" y="1004"/>
                    <a:pt x="1319" y="942"/>
                  </a:cubicBezTo>
                  <a:cubicBezTo>
                    <a:pt x="1403" y="816"/>
                    <a:pt x="1424" y="691"/>
                    <a:pt x="1424" y="523"/>
                  </a:cubicBezTo>
                  <a:cubicBezTo>
                    <a:pt x="1424" y="314"/>
                    <a:pt x="1256" y="105"/>
                    <a:pt x="1047" y="42"/>
                  </a:cubicBezTo>
                  <a:cubicBezTo>
                    <a:pt x="973" y="13"/>
                    <a:pt x="897" y="1"/>
                    <a:pt x="8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2"/>
            <p:cNvSpPr/>
            <p:nvPr/>
          </p:nvSpPr>
          <p:spPr>
            <a:xfrm>
              <a:off x="2418825" y="6301575"/>
              <a:ext cx="34025" cy="50500"/>
            </a:xfrm>
            <a:custGeom>
              <a:rect b="b" l="l" r="r" t="t"/>
              <a:pathLst>
                <a:path extrusionOk="0" h="2020" w="1361">
                  <a:moveTo>
                    <a:pt x="683" y="0"/>
                  </a:moveTo>
                  <a:cubicBezTo>
                    <a:pt x="445" y="0"/>
                    <a:pt x="210" y="136"/>
                    <a:pt x="147" y="408"/>
                  </a:cubicBezTo>
                  <a:cubicBezTo>
                    <a:pt x="63" y="722"/>
                    <a:pt x="1" y="1036"/>
                    <a:pt x="1" y="1350"/>
                  </a:cubicBezTo>
                  <a:cubicBezTo>
                    <a:pt x="1" y="1705"/>
                    <a:pt x="315" y="2019"/>
                    <a:pt x="691" y="2019"/>
                  </a:cubicBezTo>
                  <a:cubicBezTo>
                    <a:pt x="1047" y="2019"/>
                    <a:pt x="1361" y="1705"/>
                    <a:pt x="1361" y="1350"/>
                  </a:cubicBezTo>
                  <a:cubicBezTo>
                    <a:pt x="1361" y="1036"/>
                    <a:pt x="1319" y="722"/>
                    <a:pt x="1235" y="408"/>
                  </a:cubicBezTo>
                  <a:cubicBezTo>
                    <a:pt x="1162" y="136"/>
                    <a:pt x="921" y="0"/>
                    <a:pt x="6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2"/>
            <p:cNvSpPr/>
            <p:nvPr/>
          </p:nvSpPr>
          <p:spPr>
            <a:xfrm>
              <a:off x="1688075" y="5693675"/>
              <a:ext cx="1002275" cy="1756875"/>
            </a:xfrm>
            <a:custGeom>
              <a:rect b="b" l="l" r="r" t="t"/>
              <a:pathLst>
                <a:path extrusionOk="0" h="70275" w="40091">
                  <a:moveTo>
                    <a:pt x="18853" y="3466"/>
                  </a:moveTo>
                  <a:lnTo>
                    <a:pt x="18853" y="3466"/>
                  </a:lnTo>
                  <a:cubicBezTo>
                    <a:pt x="18957" y="3884"/>
                    <a:pt x="18978" y="4261"/>
                    <a:pt x="18769" y="4617"/>
                  </a:cubicBezTo>
                  <a:cubicBezTo>
                    <a:pt x="18735" y="4668"/>
                    <a:pt x="18590" y="4733"/>
                    <a:pt x="18492" y="4733"/>
                  </a:cubicBezTo>
                  <a:cubicBezTo>
                    <a:pt x="18470" y="4733"/>
                    <a:pt x="18450" y="4729"/>
                    <a:pt x="18434" y="4721"/>
                  </a:cubicBezTo>
                  <a:cubicBezTo>
                    <a:pt x="18350" y="4638"/>
                    <a:pt x="18392" y="4324"/>
                    <a:pt x="18413" y="4219"/>
                  </a:cubicBezTo>
                  <a:cubicBezTo>
                    <a:pt x="18497" y="3989"/>
                    <a:pt x="18643" y="3717"/>
                    <a:pt x="18853" y="3466"/>
                  </a:cubicBezTo>
                  <a:close/>
                  <a:moveTo>
                    <a:pt x="9604" y="4638"/>
                  </a:moveTo>
                  <a:lnTo>
                    <a:pt x="9604" y="4638"/>
                  </a:lnTo>
                  <a:cubicBezTo>
                    <a:pt x="9855" y="4826"/>
                    <a:pt x="10127" y="5035"/>
                    <a:pt x="10274" y="5265"/>
                  </a:cubicBezTo>
                  <a:cubicBezTo>
                    <a:pt x="10337" y="5349"/>
                    <a:pt x="10420" y="5475"/>
                    <a:pt x="10358" y="5558"/>
                  </a:cubicBezTo>
                  <a:cubicBezTo>
                    <a:pt x="10276" y="5646"/>
                    <a:pt x="10182" y="5684"/>
                    <a:pt x="10088" y="5684"/>
                  </a:cubicBezTo>
                  <a:cubicBezTo>
                    <a:pt x="9891" y="5684"/>
                    <a:pt x="9696" y="5519"/>
                    <a:pt x="9625" y="5307"/>
                  </a:cubicBezTo>
                  <a:cubicBezTo>
                    <a:pt x="9542" y="5098"/>
                    <a:pt x="9542" y="4868"/>
                    <a:pt x="9604" y="4638"/>
                  </a:cubicBezTo>
                  <a:close/>
                  <a:moveTo>
                    <a:pt x="27013" y="3926"/>
                  </a:moveTo>
                  <a:cubicBezTo>
                    <a:pt x="27306" y="4324"/>
                    <a:pt x="27536" y="4742"/>
                    <a:pt x="27682" y="5265"/>
                  </a:cubicBezTo>
                  <a:cubicBezTo>
                    <a:pt x="27850" y="5726"/>
                    <a:pt x="27913" y="6332"/>
                    <a:pt x="27682" y="6835"/>
                  </a:cubicBezTo>
                  <a:cubicBezTo>
                    <a:pt x="27620" y="7044"/>
                    <a:pt x="27452" y="7232"/>
                    <a:pt x="27243" y="7295"/>
                  </a:cubicBezTo>
                  <a:cubicBezTo>
                    <a:pt x="27215" y="7306"/>
                    <a:pt x="27186" y="7311"/>
                    <a:pt x="27156" y="7311"/>
                  </a:cubicBezTo>
                  <a:cubicBezTo>
                    <a:pt x="26904" y="7311"/>
                    <a:pt x="26627" y="6940"/>
                    <a:pt x="26552" y="6772"/>
                  </a:cubicBezTo>
                  <a:cubicBezTo>
                    <a:pt x="26029" y="5893"/>
                    <a:pt x="26364" y="4742"/>
                    <a:pt x="26971" y="4010"/>
                  </a:cubicBezTo>
                  <a:cubicBezTo>
                    <a:pt x="26992" y="3989"/>
                    <a:pt x="27013" y="3947"/>
                    <a:pt x="27013" y="3926"/>
                  </a:cubicBezTo>
                  <a:close/>
                  <a:moveTo>
                    <a:pt x="30005" y="15099"/>
                  </a:moveTo>
                  <a:cubicBezTo>
                    <a:pt x="30047" y="15099"/>
                    <a:pt x="29963" y="15622"/>
                    <a:pt x="29963" y="15664"/>
                  </a:cubicBezTo>
                  <a:cubicBezTo>
                    <a:pt x="29900" y="15978"/>
                    <a:pt x="29796" y="16271"/>
                    <a:pt x="29628" y="16564"/>
                  </a:cubicBezTo>
                  <a:cubicBezTo>
                    <a:pt x="29586" y="16187"/>
                    <a:pt x="29586" y="15832"/>
                    <a:pt x="29754" y="15518"/>
                  </a:cubicBezTo>
                  <a:cubicBezTo>
                    <a:pt x="29837" y="15371"/>
                    <a:pt x="29858" y="15099"/>
                    <a:pt x="30005" y="15099"/>
                  </a:cubicBezTo>
                  <a:close/>
                  <a:moveTo>
                    <a:pt x="25088" y="14555"/>
                  </a:moveTo>
                  <a:cubicBezTo>
                    <a:pt x="25423" y="14827"/>
                    <a:pt x="25506" y="15560"/>
                    <a:pt x="25527" y="15957"/>
                  </a:cubicBezTo>
                  <a:cubicBezTo>
                    <a:pt x="25548" y="16355"/>
                    <a:pt x="25548" y="16690"/>
                    <a:pt x="25506" y="17003"/>
                  </a:cubicBezTo>
                  <a:cubicBezTo>
                    <a:pt x="25234" y="16355"/>
                    <a:pt x="25109" y="15622"/>
                    <a:pt x="25088" y="15120"/>
                  </a:cubicBezTo>
                  <a:lnTo>
                    <a:pt x="25088" y="14660"/>
                  </a:lnTo>
                  <a:lnTo>
                    <a:pt x="25088" y="14555"/>
                  </a:lnTo>
                  <a:close/>
                  <a:moveTo>
                    <a:pt x="19792" y="16219"/>
                  </a:moveTo>
                  <a:cubicBezTo>
                    <a:pt x="19843" y="16219"/>
                    <a:pt x="19906" y="16236"/>
                    <a:pt x="19982" y="16271"/>
                  </a:cubicBezTo>
                  <a:cubicBezTo>
                    <a:pt x="20401" y="16480"/>
                    <a:pt x="20652" y="16899"/>
                    <a:pt x="20443" y="17338"/>
                  </a:cubicBezTo>
                  <a:cubicBezTo>
                    <a:pt x="20317" y="17610"/>
                    <a:pt x="20129" y="17840"/>
                    <a:pt x="19920" y="18071"/>
                  </a:cubicBezTo>
                  <a:cubicBezTo>
                    <a:pt x="19794" y="17799"/>
                    <a:pt x="19710" y="17485"/>
                    <a:pt x="19669" y="17192"/>
                  </a:cubicBezTo>
                  <a:cubicBezTo>
                    <a:pt x="19606" y="16982"/>
                    <a:pt x="19606" y="16773"/>
                    <a:pt x="19606" y="16543"/>
                  </a:cubicBezTo>
                  <a:cubicBezTo>
                    <a:pt x="19606" y="16332"/>
                    <a:pt x="19660" y="16219"/>
                    <a:pt x="19792" y="16219"/>
                  </a:cubicBezTo>
                  <a:close/>
                  <a:moveTo>
                    <a:pt x="12576" y="18656"/>
                  </a:moveTo>
                  <a:cubicBezTo>
                    <a:pt x="12596" y="18656"/>
                    <a:pt x="12638" y="18656"/>
                    <a:pt x="12659" y="18677"/>
                  </a:cubicBezTo>
                  <a:cubicBezTo>
                    <a:pt x="12973" y="18803"/>
                    <a:pt x="13224" y="19368"/>
                    <a:pt x="13266" y="19661"/>
                  </a:cubicBezTo>
                  <a:cubicBezTo>
                    <a:pt x="13287" y="19954"/>
                    <a:pt x="13099" y="20288"/>
                    <a:pt x="12952" y="20519"/>
                  </a:cubicBezTo>
                  <a:lnTo>
                    <a:pt x="12910" y="20560"/>
                  </a:lnTo>
                  <a:lnTo>
                    <a:pt x="12868" y="20519"/>
                  </a:lnTo>
                  <a:cubicBezTo>
                    <a:pt x="12638" y="20247"/>
                    <a:pt x="12450" y="19849"/>
                    <a:pt x="12387" y="19431"/>
                  </a:cubicBezTo>
                  <a:cubicBezTo>
                    <a:pt x="12387" y="19431"/>
                    <a:pt x="12324" y="18887"/>
                    <a:pt x="12450" y="18698"/>
                  </a:cubicBezTo>
                  <a:cubicBezTo>
                    <a:pt x="12471" y="18677"/>
                    <a:pt x="12534" y="18656"/>
                    <a:pt x="12576" y="18656"/>
                  </a:cubicBezTo>
                  <a:close/>
                  <a:moveTo>
                    <a:pt x="37454" y="21502"/>
                  </a:moveTo>
                  <a:cubicBezTo>
                    <a:pt x="37893" y="21565"/>
                    <a:pt x="38123" y="21983"/>
                    <a:pt x="38332" y="22360"/>
                  </a:cubicBezTo>
                  <a:cubicBezTo>
                    <a:pt x="38542" y="22862"/>
                    <a:pt x="38625" y="23385"/>
                    <a:pt x="38542" y="23804"/>
                  </a:cubicBezTo>
                  <a:cubicBezTo>
                    <a:pt x="38458" y="24222"/>
                    <a:pt x="38102" y="24515"/>
                    <a:pt x="37788" y="24766"/>
                  </a:cubicBezTo>
                  <a:cubicBezTo>
                    <a:pt x="37747" y="24829"/>
                    <a:pt x="37684" y="24871"/>
                    <a:pt x="37642" y="24913"/>
                  </a:cubicBezTo>
                  <a:cubicBezTo>
                    <a:pt x="37265" y="25247"/>
                    <a:pt x="36805" y="25540"/>
                    <a:pt x="36219" y="25791"/>
                  </a:cubicBezTo>
                  <a:cubicBezTo>
                    <a:pt x="36198" y="25791"/>
                    <a:pt x="36177" y="25812"/>
                    <a:pt x="36177" y="25812"/>
                  </a:cubicBezTo>
                  <a:lnTo>
                    <a:pt x="36094" y="25854"/>
                  </a:lnTo>
                  <a:lnTo>
                    <a:pt x="36094" y="25770"/>
                  </a:lnTo>
                  <a:cubicBezTo>
                    <a:pt x="36094" y="25017"/>
                    <a:pt x="36031" y="24285"/>
                    <a:pt x="35968" y="23406"/>
                  </a:cubicBezTo>
                  <a:cubicBezTo>
                    <a:pt x="35926" y="23092"/>
                    <a:pt x="35905" y="22841"/>
                    <a:pt x="35843" y="22569"/>
                  </a:cubicBezTo>
                  <a:lnTo>
                    <a:pt x="35843" y="22548"/>
                  </a:lnTo>
                  <a:lnTo>
                    <a:pt x="35884" y="22527"/>
                  </a:lnTo>
                  <a:lnTo>
                    <a:pt x="35968" y="22444"/>
                  </a:lnTo>
                  <a:cubicBezTo>
                    <a:pt x="36135" y="22234"/>
                    <a:pt x="36324" y="22025"/>
                    <a:pt x="36512" y="21879"/>
                  </a:cubicBezTo>
                  <a:cubicBezTo>
                    <a:pt x="36680" y="21690"/>
                    <a:pt x="37035" y="21502"/>
                    <a:pt x="37349" y="21502"/>
                  </a:cubicBezTo>
                  <a:close/>
                  <a:moveTo>
                    <a:pt x="14597" y="795"/>
                  </a:moveTo>
                  <a:cubicBezTo>
                    <a:pt x="14861" y="795"/>
                    <a:pt x="15129" y="820"/>
                    <a:pt x="15400" y="871"/>
                  </a:cubicBezTo>
                  <a:cubicBezTo>
                    <a:pt x="16384" y="1081"/>
                    <a:pt x="17430" y="1708"/>
                    <a:pt x="18162" y="2420"/>
                  </a:cubicBezTo>
                  <a:cubicBezTo>
                    <a:pt x="18267" y="2482"/>
                    <a:pt x="18350" y="2587"/>
                    <a:pt x="18434" y="2734"/>
                  </a:cubicBezTo>
                  <a:cubicBezTo>
                    <a:pt x="17932" y="3466"/>
                    <a:pt x="17074" y="4407"/>
                    <a:pt x="17785" y="5286"/>
                  </a:cubicBezTo>
                  <a:cubicBezTo>
                    <a:pt x="17948" y="5502"/>
                    <a:pt x="18188" y="5596"/>
                    <a:pt x="18440" y="5596"/>
                  </a:cubicBezTo>
                  <a:cubicBezTo>
                    <a:pt x="18578" y="5596"/>
                    <a:pt x="18719" y="5568"/>
                    <a:pt x="18853" y="5516"/>
                  </a:cubicBezTo>
                  <a:cubicBezTo>
                    <a:pt x="19250" y="5391"/>
                    <a:pt x="19418" y="5056"/>
                    <a:pt x="19564" y="4721"/>
                  </a:cubicBezTo>
                  <a:cubicBezTo>
                    <a:pt x="19773" y="4156"/>
                    <a:pt x="19669" y="3487"/>
                    <a:pt x="19397" y="2901"/>
                  </a:cubicBezTo>
                  <a:cubicBezTo>
                    <a:pt x="19418" y="2880"/>
                    <a:pt x="19459" y="2880"/>
                    <a:pt x="19459" y="2859"/>
                  </a:cubicBezTo>
                  <a:cubicBezTo>
                    <a:pt x="20296" y="2148"/>
                    <a:pt x="21259" y="1687"/>
                    <a:pt x="22326" y="1583"/>
                  </a:cubicBezTo>
                  <a:cubicBezTo>
                    <a:pt x="22453" y="1567"/>
                    <a:pt x="22579" y="1560"/>
                    <a:pt x="22704" y="1560"/>
                  </a:cubicBezTo>
                  <a:cubicBezTo>
                    <a:pt x="23771" y="1560"/>
                    <a:pt x="24752" y="2092"/>
                    <a:pt x="25632" y="2692"/>
                  </a:cubicBezTo>
                  <a:cubicBezTo>
                    <a:pt x="25883" y="2880"/>
                    <a:pt x="26155" y="3089"/>
                    <a:pt x="26385" y="3298"/>
                  </a:cubicBezTo>
                  <a:cubicBezTo>
                    <a:pt x="26280" y="3424"/>
                    <a:pt x="26176" y="3529"/>
                    <a:pt x="26071" y="3675"/>
                  </a:cubicBezTo>
                  <a:cubicBezTo>
                    <a:pt x="25464" y="4470"/>
                    <a:pt x="25234" y="5495"/>
                    <a:pt x="25423" y="6500"/>
                  </a:cubicBezTo>
                  <a:cubicBezTo>
                    <a:pt x="25547" y="7262"/>
                    <a:pt x="26256" y="8234"/>
                    <a:pt x="27106" y="8234"/>
                  </a:cubicBezTo>
                  <a:cubicBezTo>
                    <a:pt x="27260" y="8234"/>
                    <a:pt x="27418" y="8202"/>
                    <a:pt x="27578" y="8132"/>
                  </a:cubicBezTo>
                  <a:cubicBezTo>
                    <a:pt x="28582" y="7713"/>
                    <a:pt x="28791" y="6542"/>
                    <a:pt x="28624" y="5579"/>
                  </a:cubicBezTo>
                  <a:cubicBezTo>
                    <a:pt x="28498" y="4784"/>
                    <a:pt x="28164" y="4010"/>
                    <a:pt x="27661" y="3361"/>
                  </a:cubicBezTo>
                  <a:cubicBezTo>
                    <a:pt x="28310" y="2901"/>
                    <a:pt x="29105" y="2629"/>
                    <a:pt x="29837" y="2545"/>
                  </a:cubicBezTo>
                  <a:cubicBezTo>
                    <a:pt x="29935" y="2535"/>
                    <a:pt x="30032" y="2530"/>
                    <a:pt x="30131" y="2530"/>
                  </a:cubicBezTo>
                  <a:cubicBezTo>
                    <a:pt x="31197" y="2530"/>
                    <a:pt x="32316" y="3128"/>
                    <a:pt x="33102" y="3780"/>
                  </a:cubicBezTo>
                  <a:cubicBezTo>
                    <a:pt x="33625" y="4219"/>
                    <a:pt x="34043" y="4763"/>
                    <a:pt x="34357" y="5370"/>
                  </a:cubicBezTo>
                  <a:cubicBezTo>
                    <a:pt x="34671" y="5935"/>
                    <a:pt x="34775" y="6709"/>
                    <a:pt x="34880" y="7358"/>
                  </a:cubicBezTo>
                  <a:cubicBezTo>
                    <a:pt x="34943" y="7692"/>
                    <a:pt x="34985" y="8006"/>
                    <a:pt x="34985" y="8341"/>
                  </a:cubicBezTo>
                  <a:cubicBezTo>
                    <a:pt x="34985" y="8550"/>
                    <a:pt x="34943" y="8760"/>
                    <a:pt x="34859" y="9011"/>
                  </a:cubicBezTo>
                  <a:cubicBezTo>
                    <a:pt x="34148" y="9157"/>
                    <a:pt x="33415" y="9638"/>
                    <a:pt x="33415" y="10412"/>
                  </a:cubicBezTo>
                  <a:cubicBezTo>
                    <a:pt x="33415" y="10831"/>
                    <a:pt x="33729" y="11103"/>
                    <a:pt x="34127" y="11145"/>
                  </a:cubicBezTo>
                  <a:cubicBezTo>
                    <a:pt x="34151" y="11148"/>
                    <a:pt x="34175" y="11150"/>
                    <a:pt x="34200" y="11150"/>
                  </a:cubicBezTo>
                  <a:cubicBezTo>
                    <a:pt x="34595" y="11150"/>
                    <a:pt x="34998" y="10690"/>
                    <a:pt x="35215" y="10433"/>
                  </a:cubicBezTo>
                  <a:cubicBezTo>
                    <a:pt x="35382" y="10266"/>
                    <a:pt x="35487" y="10057"/>
                    <a:pt x="35571" y="9848"/>
                  </a:cubicBezTo>
                  <a:cubicBezTo>
                    <a:pt x="35822" y="9848"/>
                    <a:pt x="36094" y="9889"/>
                    <a:pt x="36261" y="9910"/>
                  </a:cubicBezTo>
                  <a:cubicBezTo>
                    <a:pt x="36972" y="10078"/>
                    <a:pt x="37600" y="10475"/>
                    <a:pt x="38123" y="10956"/>
                  </a:cubicBezTo>
                  <a:cubicBezTo>
                    <a:pt x="38646" y="11459"/>
                    <a:pt x="38918" y="12317"/>
                    <a:pt x="38709" y="13028"/>
                  </a:cubicBezTo>
                  <a:cubicBezTo>
                    <a:pt x="38458" y="13760"/>
                    <a:pt x="37558" y="14262"/>
                    <a:pt x="36889" y="14514"/>
                  </a:cubicBezTo>
                  <a:cubicBezTo>
                    <a:pt x="36554" y="14660"/>
                    <a:pt x="36366" y="15099"/>
                    <a:pt x="36659" y="15350"/>
                  </a:cubicBezTo>
                  <a:cubicBezTo>
                    <a:pt x="36868" y="15539"/>
                    <a:pt x="37077" y="15643"/>
                    <a:pt x="37349" y="15748"/>
                  </a:cubicBezTo>
                  <a:cubicBezTo>
                    <a:pt x="37621" y="15853"/>
                    <a:pt x="37872" y="16020"/>
                    <a:pt x="38123" y="16187"/>
                  </a:cubicBezTo>
                  <a:cubicBezTo>
                    <a:pt x="38332" y="16355"/>
                    <a:pt x="38500" y="16501"/>
                    <a:pt x="38625" y="16710"/>
                  </a:cubicBezTo>
                  <a:cubicBezTo>
                    <a:pt x="38730" y="16773"/>
                    <a:pt x="38939" y="17087"/>
                    <a:pt x="38918" y="17171"/>
                  </a:cubicBezTo>
                  <a:cubicBezTo>
                    <a:pt x="38751" y="17443"/>
                    <a:pt x="38207" y="17589"/>
                    <a:pt x="37914" y="17652"/>
                  </a:cubicBezTo>
                  <a:cubicBezTo>
                    <a:pt x="37391" y="17799"/>
                    <a:pt x="36889" y="17799"/>
                    <a:pt x="36408" y="18029"/>
                  </a:cubicBezTo>
                  <a:cubicBezTo>
                    <a:pt x="36135" y="18133"/>
                    <a:pt x="36031" y="18552"/>
                    <a:pt x="36198" y="18782"/>
                  </a:cubicBezTo>
                  <a:cubicBezTo>
                    <a:pt x="36575" y="19305"/>
                    <a:pt x="37244" y="19619"/>
                    <a:pt x="37726" y="20037"/>
                  </a:cubicBezTo>
                  <a:cubicBezTo>
                    <a:pt x="37768" y="20058"/>
                    <a:pt x="37914" y="20184"/>
                    <a:pt x="37914" y="20226"/>
                  </a:cubicBezTo>
                  <a:cubicBezTo>
                    <a:pt x="37914" y="20267"/>
                    <a:pt x="37621" y="20414"/>
                    <a:pt x="37558" y="20456"/>
                  </a:cubicBezTo>
                  <a:cubicBezTo>
                    <a:pt x="37056" y="20686"/>
                    <a:pt x="36428" y="20791"/>
                    <a:pt x="35884" y="20853"/>
                  </a:cubicBezTo>
                  <a:cubicBezTo>
                    <a:pt x="35633" y="20874"/>
                    <a:pt x="35508" y="21042"/>
                    <a:pt x="35487" y="21209"/>
                  </a:cubicBezTo>
                  <a:cubicBezTo>
                    <a:pt x="35110" y="20665"/>
                    <a:pt x="34796" y="20184"/>
                    <a:pt x="34524" y="19828"/>
                  </a:cubicBezTo>
                  <a:cubicBezTo>
                    <a:pt x="34775" y="19703"/>
                    <a:pt x="35006" y="19556"/>
                    <a:pt x="35257" y="19431"/>
                  </a:cubicBezTo>
                  <a:cubicBezTo>
                    <a:pt x="35534" y="19264"/>
                    <a:pt x="35403" y="18820"/>
                    <a:pt x="35109" y="18820"/>
                  </a:cubicBezTo>
                  <a:cubicBezTo>
                    <a:pt x="35070" y="18820"/>
                    <a:pt x="35029" y="18828"/>
                    <a:pt x="34985" y="18845"/>
                  </a:cubicBezTo>
                  <a:cubicBezTo>
                    <a:pt x="34650" y="18949"/>
                    <a:pt x="34273" y="19075"/>
                    <a:pt x="33918" y="19200"/>
                  </a:cubicBezTo>
                  <a:lnTo>
                    <a:pt x="33520" y="18887"/>
                  </a:lnTo>
                  <a:cubicBezTo>
                    <a:pt x="33513" y="18880"/>
                    <a:pt x="33506" y="18877"/>
                    <a:pt x="33498" y="18877"/>
                  </a:cubicBezTo>
                  <a:cubicBezTo>
                    <a:pt x="33483" y="18877"/>
                    <a:pt x="33464" y="18887"/>
                    <a:pt x="33436" y="18887"/>
                  </a:cubicBezTo>
                  <a:cubicBezTo>
                    <a:pt x="33332" y="18887"/>
                    <a:pt x="33227" y="18970"/>
                    <a:pt x="33206" y="19075"/>
                  </a:cubicBezTo>
                  <a:cubicBezTo>
                    <a:pt x="33185" y="19138"/>
                    <a:pt x="33164" y="19284"/>
                    <a:pt x="33269" y="19368"/>
                  </a:cubicBezTo>
                  <a:lnTo>
                    <a:pt x="33290" y="19389"/>
                  </a:lnTo>
                  <a:cubicBezTo>
                    <a:pt x="32932" y="19472"/>
                    <a:pt x="32574" y="19535"/>
                    <a:pt x="32220" y="19535"/>
                  </a:cubicBezTo>
                  <a:cubicBezTo>
                    <a:pt x="31953" y="19535"/>
                    <a:pt x="31688" y="19500"/>
                    <a:pt x="31428" y="19410"/>
                  </a:cubicBezTo>
                  <a:cubicBezTo>
                    <a:pt x="30591" y="19159"/>
                    <a:pt x="30047" y="18363"/>
                    <a:pt x="29775" y="17547"/>
                  </a:cubicBezTo>
                  <a:cubicBezTo>
                    <a:pt x="29879" y="17338"/>
                    <a:pt x="30026" y="17171"/>
                    <a:pt x="30089" y="16962"/>
                  </a:cubicBezTo>
                  <a:cubicBezTo>
                    <a:pt x="30296" y="16485"/>
                    <a:pt x="31076" y="14555"/>
                    <a:pt x="29917" y="14555"/>
                  </a:cubicBezTo>
                  <a:cubicBezTo>
                    <a:pt x="29905" y="14555"/>
                    <a:pt x="29892" y="14555"/>
                    <a:pt x="29879" y="14555"/>
                  </a:cubicBezTo>
                  <a:cubicBezTo>
                    <a:pt x="29419" y="14555"/>
                    <a:pt x="29189" y="15120"/>
                    <a:pt x="29001" y="15455"/>
                  </a:cubicBezTo>
                  <a:cubicBezTo>
                    <a:pt x="28708" y="16020"/>
                    <a:pt x="28770" y="16690"/>
                    <a:pt x="28833" y="17275"/>
                  </a:cubicBezTo>
                  <a:cubicBezTo>
                    <a:pt x="28833" y="17380"/>
                    <a:pt x="28875" y="17443"/>
                    <a:pt x="28896" y="17547"/>
                  </a:cubicBezTo>
                  <a:cubicBezTo>
                    <a:pt x="28603" y="17861"/>
                    <a:pt x="28289" y="18133"/>
                    <a:pt x="27954" y="18363"/>
                  </a:cubicBezTo>
                  <a:cubicBezTo>
                    <a:pt x="27659" y="18570"/>
                    <a:pt x="27382" y="18660"/>
                    <a:pt x="27127" y="18660"/>
                  </a:cubicBezTo>
                  <a:cubicBezTo>
                    <a:pt x="26657" y="18660"/>
                    <a:pt x="26257" y="18358"/>
                    <a:pt x="25946" y="17924"/>
                  </a:cubicBezTo>
                  <a:cubicBezTo>
                    <a:pt x="25946" y="17861"/>
                    <a:pt x="25967" y="17819"/>
                    <a:pt x="25967" y="17757"/>
                  </a:cubicBezTo>
                  <a:cubicBezTo>
                    <a:pt x="26071" y="17234"/>
                    <a:pt x="26050" y="16690"/>
                    <a:pt x="25988" y="16146"/>
                  </a:cubicBezTo>
                  <a:cubicBezTo>
                    <a:pt x="25967" y="15874"/>
                    <a:pt x="25946" y="15602"/>
                    <a:pt x="25883" y="15330"/>
                  </a:cubicBezTo>
                  <a:cubicBezTo>
                    <a:pt x="25862" y="15120"/>
                    <a:pt x="25736" y="14974"/>
                    <a:pt x="25653" y="14765"/>
                  </a:cubicBezTo>
                  <a:cubicBezTo>
                    <a:pt x="25548" y="14472"/>
                    <a:pt x="25423" y="14179"/>
                    <a:pt x="25151" y="14032"/>
                  </a:cubicBezTo>
                  <a:cubicBezTo>
                    <a:pt x="25090" y="13994"/>
                    <a:pt x="25026" y="13977"/>
                    <a:pt x="24964" y="13977"/>
                  </a:cubicBezTo>
                  <a:cubicBezTo>
                    <a:pt x="24789" y="13977"/>
                    <a:pt x="24621" y="14108"/>
                    <a:pt x="24544" y="14262"/>
                  </a:cubicBezTo>
                  <a:cubicBezTo>
                    <a:pt x="24293" y="14765"/>
                    <a:pt x="24335" y="15497"/>
                    <a:pt x="24418" y="16041"/>
                  </a:cubicBezTo>
                  <a:cubicBezTo>
                    <a:pt x="24523" y="16773"/>
                    <a:pt x="24753" y="17464"/>
                    <a:pt x="25151" y="18071"/>
                  </a:cubicBezTo>
                  <a:cubicBezTo>
                    <a:pt x="25004" y="18405"/>
                    <a:pt x="24795" y="18719"/>
                    <a:pt x="24502" y="19012"/>
                  </a:cubicBezTo>
                  <a:cubicBezTo>
                    <a:pt x="23977" y="19588"/>
                    <a:pt x="23287" y="19876"/>
                    <a:pt x="22544" y="19876"/>
                  </a:cubicBezTo>
                  <a:cubicBezTo>
                    <a:pt x="22369" y="19876"/>
                    <a:pt x="22191" y="19860"/>
                    <a:pt x="22012" y="19828"/>
                  </a:cubicBezTo>
                  <a:cubicBezTo>
                    <a:pt x="21280" y="19703"/>
                    <a:pt x="20715" y="19305"/>
                    <a:pt x="20296" y="18719"/>
                  </a:cubicBezTo>
                  <a:cubicBezTo>
                    <a:pt x="20401" y="18594"/>
                    <a:pt x="20506" y="18489"/>
                    <a:pt x="20568" y="18363"/>
                  </a:cubicBezTo>
                  <a:cubicBezTo>
                    <a:pt x="20882" y="17903"/>
                    <a:pt x="21175" y="17254"/>
                    <a:pt x="21029" y="16690"/>
                  </a:cubicBezTo>
                  <a:cubicBezTo>
                    <a:pt x="20879" y="16166"/>
                    <a:pt x="20210" y="15642"/>
                    <a:pt x="19652" y="15642"/>
                  </a:cubicBezTo>
                  <a:cubicBezTo>
                    <a:pt x="19586" y="15642"/>
                    <a:pt x="19521" y="15649"/>
                    <a:pt x="19459" y="15664"/>
                  </a:cubicBezTo>
                  <a:cubicBezTo>
                    <a:pt x="18539" y="15936"/>
                    <a:pt x="18874" y="17527"/>
                    <a:pt x="19083" y="18133"/>
                  </a:cubicBezTo>
                  <a:cubicBezTo>
                    <a:pt x="19146" y="18322"/>
                    <a:pt x="19208" y="18468"/>
                    <a:pt x="19292" y="18656"/>
                  </a:cubicBezTo>
                  <a:cubicBezTo>
                    <a:pt x="18874" y="18970"/>
                    <a:pt x="18434" y="19242"/>
                    <a:pt x="18037" y="19472"/>
                  </a:cubicBezTo>
                  <a:cubicBezTo>
                    <a:pt x="17765" y="19608"/>
                    <a:pt x="17508" y="19687"/>
                    <a:pt x="17252" y="19687"/>
                  </a:cubicBezTo>
                  <a:cubicBezTo>
                    <a:pt x="16996" y="19687"/>
                    <a:pt x="16739" y="19608"/>
                    <a:pt x="16467" y="19431"/>
                  </a:cubicBezTo>
                  <a:cubicBezTo>
                    <a:pt x="16258" y="19305"/>
                    <a:pt x="16112" y="19096"/>
                    <a:pt x="15965" y="18866"/>
                  </a:cubicBezTo>
                  <a:lnTo>
                    <a:pt x="15965" y="18803"/>
                  </a:lnTo>
                  <a:cubicBezTo>
                    <a:pt x="15944" y="18782"/>
                    <a:pt x="15923" y="18761"/>
                    <a:pt x="15923" y="18719"/>
                  </a:cubicBezTo>
                  <a:cubicBezTo>
                    <a:pt x="15902" y="18656"/>
                    <a:pt x="15861" y="18594"/>
                    <a:pt x="15840" y="18510"/>
                  </a:cubicBezTo>
                  <a:cubicBezTo>
                    <a:pt x="15819" y="18448"/>
                    <a:pt x="15758" y="17735"/>
                    <a:pt x="15796" y="17735"/>
                  </a:cubicBezTo>
                  <a:cubicBezTo>
                    <a:pt x="15797" y="17735"/>
                    <a:pt x="15797" y="17735"/>
                    <a:pt x="15798" y="17736"/>
                  </a:cubicBezTo>
                  <a:cubicBezTo>
                    <a:pt x="15818" y="17739"/>
                    <a:pt x="15837" y="17741"/>
                    <a:pt x="15856" y="17741"/>
                  </a:cubicBezTo>
                  <a:cubicBezTo>
                    <a:pt x="16171" y="17741"/>
                    <a:pt x="16300" y="17271"/>
                    <a:pt x="15944" y="17192"/>
                  </a:cubicBezTo>
                  <a:cubicBezTo>
                    <a:pt x="15894" y="17182"/>
                    <a:pt x="15847" y="17177"/>
                    <a:pt x="15802" y="17177"/>
                  </a:cubicBezTo>
                  <a:cubicBezTo>
                    <a:pt x="15183" y="17177"/>
                    <a:pt x="14995" y="18067"/>
                    <a:pt x="15170" y="18594"/>
                  </a:cubicBezTo>
                  <a:cubicBezTo>
                    <a:pt x="15233" y="18824"/>
                    <a:pt x="15337" y="19075"/>
                    <a:pt x="15442" y="19305"/>
                  </a:cubicBezTo>
                  <a:cubicBezTo>
                    <a:pt x="15421" y="19912"/>
                    <a:pt x="15233" y="20435"/>
                    <a:pt x="14961" y="20749"/>
                  </a:cubicBezTo>
                  <a:cubicBezTo>
                    <a:pt x="14710" y="20979"/>
                    <a:pt x="14396" y="21104"/>
                    <a:pt x="14040" y="21104"/>
                  </a:cubicBezTo>
                  <a:lnTo>
                    <a:pt x="13936" y="21104"/>
                  </a:lnTo>
                  <a:cubicBezTo>
                    <a:pt x="13831" y="21104"/>
                    <a:pt x="13747" y="21084"/>
                    <a:pt x="13643" y="21063"/>
                  </a:cubicBezTo>
                  <a:lnTo>
                    <a:pt x="13601" y="21021"/>
                  </a:lnTo>
                  <a:lnTo>
                    <a:pt x="13622" y="20979"/>
                  </a:lnTo>
                  <a:cubicBezTo>
                    <a:pt x="13956" y="20288"/>
                    <a:pt x="13956" y="19598"/>
                    <a:pt x="13622" y="18928"/>
                  </a:cubicBezTo>
                  <a:cubicBezTo>
                    <a:pt x="13392" y="18489"/>
                    <a:pt x="12889" y="18050"/>
                    <a:pt x="12450" y="18050"/>
                  </a:cubicBezTo>
                  <a:cubicBezTo>
                    <a:pt x="12199" y="18050"/>
                    <a:pt x="12031" y="18175"/>
                    <a:pt x="11864" y="18405"/>
                  </a:cubicBezTo>
                  <a:cubicBezTo>
                    <a:pt x="11446" y="19096"/>
                    <a:pt x="11676" y="20079"/>
                    <a:pt x="12094" y="20791"/>
                  </a:cubicBezTo>
                  <a:cubicBezTo>
                    <a:pt x="12178" y="20895"/>
                    <a:pt x="12262" y="21021"/>
                    <a:pt x="12366" y="21125"/>
                  </a:cubicBezTo>
                  <a:lnTo>
                    <a:pt x="12387" y="21188"/>
                  </a:lnTo>
                  <a:lnTo>
                    <a:pt x="12345" y="21209"/>
                  </a:lnTo>
                  <a:cubicBezTo>
                    <a:pt x="12073" y="21418"/>
                    <a:pt x="11759" y="21607"/>
                    <a:pt x="11467" y="21753"/>
                  </a:cubicBezTo>
                  <a:cubicBezTo>
                    <a:pt x="11153" y="21941"/>
                    <a:pt x="10881" y="22088"/>
                    <a:pt x="10483" y="22130"/>
                  </a:cubicBezTo>
                  <a:cubicBezTo>
                    <a:pt x="10211" y="22151"/>
                    <a:pt x="9981" y="22172"/>
                    <a:pt x="9730" y="22172"/>
                  </a:cubicBezTo>
                  <a:lnTo>
                    <a:pt x="9332" y="22172"/>
                  </a:lnTo>
                  <a:cubicBezTo>
                    <a:pt x="9228" y="22172"/>
                    <a:pt x="9123" y="22151"/>
                    <a:pt x="9039" y="22130"/>
                  </a:cubicBezTo>
                  <a:cubicBezTo>
                    <a:pt x="8998" y="22067"/>
                    <a:pt x="8935" y="22046"/>
                    <a:pt x="8851" y="22046"/>
                  </a:cubicBezTo>
                  <a:lnTo>
                    <a:pt x="8788" y="22046"/>
                  </a:lnTo>
                  <a:cubicBezTo>
                    <a:pt x="8265" y="21858"/>
                    <a:pt x="7972" y="21502"/>
                    <a:pt x="7951" y="21000"/>
                  </a:cubicBezTo>
                  <a:cubicBezTo>
                    <a:pt x="7951" y="19933"/>
                    <a:pt x="8286" y="18845"/>
                    <a:pt x="8914" y="17924"/>
                  </a:cubicBezTo>
                  <a:cubicBezTo>
                    <a:pt x="8956" y="17840"/>
                    <a:pt x="9018" y="17799"/>
                    <a:pt x="9039" y="17715"/>
                  </a:cubicBezTo>
                  <a:cubicBezTo>
                    <a:pt x="9228" y="17422"/>
                    <a:pt x="9416" y="17129"/>
                    <a:pt x="9688" y="16920"/>
                  </a:cubicBezTo>
                  <a:cubicBezTo>
                    <a:pt x="10086" y="16648"/>
                    <a:pt x="10567" y="16606"/>
                    <a:pt x="11006" y="16585"/>
                  </a:cubicBezTo>
                  <a:cubicBezTo>
                    <a:pt x="11257" y="16585"/>
                    <a:pt x="11362" y="16376"/>
                    <a:pt x="11362" y="16187"/>
                  </a:cubicBezTo>
                  <a:cubicBezTo>
                    <a:pt x="11362" y="16020"/>
                    <a:pt x="11257" y="15832"/>
                    <a:pt x="11006" y="15832"/>
                  </a:cubicBezTo>
                  <a:cubicBezTo>
                    <a:pt x="9897" y="15832"/>
                    <a:pt x="9144" y="16229"/>
                    <a:pt x="8516" y="17066"/>
                  </a:cubicBezTo>
                  <a:cubicBezTo>
                    <a:pt x="7679" y="18175"/>
                    <a:pt x="7219" y="19263"/>
                    <a:pt x="7052" y="20435"/>
                  </a:cubicBezTo>
                  <a:cubicBezTo>
                    <a:pt x="6947" y="21209"/>
                    <a:pt x="7031" y="22297"/>
                    <a:pt x="8056" y="22820"/>
                  </a:cubicBezTo>
                  <a:lnTo>
                    <a:pt x="8098" y="22841"/>
                  </a:lnTo>
                  <a:lnTo>
                    <a:pt x="8077" y="22883"/>
                  </a:lnTo>
                  <a:cubicBezTo>
                    <a:pt x="7575" y="23678"/>
                    <a:pt x="7282" y="24661"/>
                    <a:pt x="7177" y="25896"/>
                  </a:cubicBezTo>
                  <a:lnTo>
                    <a:pt x="7177" y="26021"/>
                  </a:lnTo>
                  <a:lnTo>
                    <a:pt x="7073" y="25875"/>
                  </a:lnTo>
                  <a:cubicBezTo>
                    <a:pt x="6550" y="25164"/>
                    <a:pt x="5985" y="24410"/>
                    <a:pt x="5148" y="24306"/>
                  </a:cubicBezTo>
                  <a:cubicBezTo>
                    <a:pt x="5043" y="24285"/>
                    <a:pt x="4959" y="24285"/>
                    <a:pt x="4855" y="24285"/>
                  </a:cubicBezTo>
                  <a:cubicBezTo>
                    <a:pt x="4729" y="24285"/>
                    <a:pt x="4625" y="24285"/>
                    <a:pt x="4499" y="24306"/>
                  </a:cubicBezTo>
                  <a:lnTo>
                    <a:pt x="4436" y="24306"/>
                  </a:lnTo>
                  <a:lnTo>
                    <a:pt x="4436" y="24243"/>
                  </a:lnTo>
                  <a:cubicBezTo>
                    <a:pt x="4415" y="24138"/>
                    <a:pt x="4353" y="24013"/>
                    <a:pt x="4206" y="23971"/>
                  </a:cubicBezTo>
                  <a:cubicBezTo>
                    <a:pt x="3348" y="23762"/>
                    <a:pt x="2720" y="23511"/>
                    <a:pt x="2156" y="23134"/>
                  </a:cubicBezTo>
                  <a:cubicBezTo>
                    <a:pt x="2051" y="23071"/>
                    <a:pt x="1988" y="22988"/>
                    <a:pt x="1884" y="22946"/>
                  </a:cubicBezTo>
                  <a:cubicBezTo>
                    <a:pt x="1507" y="22736"/>
                    <a:pt x="1151" y="22527"/>
                    <a:pt x="1005" y="22004"/>
                  </a:cubicBezTo>
                  <a:cubicBezTo>
                    <a:pt x="879" y="21481"/>
                    <a:pt x="1193" y="21146"/>
                    <a:pt x="1507" y="20832"/>
                  </a:cubicBezTo>
                  <a:cubicBezTo>
                    <a:pt x="1591" y="20749"/>
                    <a:pt x="1695" y="20644"/>
                    <a:pt x="1779" y="20540"/>
                  </a:cubicBezTo>
                  <a:cubicBezTo>
                    <a:pt x="1925" y="20351"/>
                    <a:pt x="1988" y="20121"/>
                    <a:pt x="1925" y="19891"/>
                  </a:cubicBezTo>
                  <a:cubicBezTo>
                    <a:pt x="1884" y="19640"/>
                    <a:pt x="1695" y="19472"/>
                    <a:pt x="1465" y="19368"/>
                  </a:cubicBezTo>
                  <a:lnTo>
                    <a:pt x="1423" y="19368"/>
                  </a:lnTo>
                  <a:cubicBezTo>
                    <a:pt x="1319" y="19221"/>
                    <a:pt x="1214" y="19096"/>
                    <a:pt x="1151" y="18991"/>
                  </a:cubicBezTo>
                  <a:cubicBezTo>
                    <a:pt x="1047" y="18866"/>
                    <a:pt x="984" y="18677"/>
                    <a:pt x="942" y="18531"/>
                  </a:cubicBezTo>
                  <a:cubicBezTo>
                    <a:pt x="942" y="18468"/>
                    <a:pt x="900" y="18447"/>
                    <a:pt x="900" y="18384"/>
                  </a:cubicBezTo>
                  <a:cubicBezTo>
                    <a:pt x="733" y="17799"/>
                    <a:pt x="1047" y="17087"/>
                    <a:pt x="1381" y="16690"/>
                  </a:cubicBezTo>
                  <a:cubicBezTo>
                    <a:pt x="1695" y="16334"/>
                    <a:pt x="2051" y="15957"/>
                    <a:pt x="2637" y="15936"/>
                  </a:cubicBezTo>
                  <a:cubicBezTo>
                    <a:pt x="3097" y="15915"/>
                    <a:pt x="3495" y="15832"/>
                    <a:pt x="3871" y="15518"/>
                  </a:cubicBezTo>
                  <a:cubicBezTo>
                    <a:pt x="4018" y="15392"/>
                    <a:pt x="4018" y="15141"/>
                    <a:pt x="3913" y="15016"/>
                  </a:cubicBezTo>
                  <a:cubicBezTo>
                    <a:pt x="3767" y="14765"/>
                    <a:pt x="3557" y="14597"/>
                    <a:pt x="3348" y="14451"/>
                  </a:cubicBezTo>
                  <a:cubicBezTo>
                    <a:pt x="3264" y="14388"/>
                    <a:pt x="3181" y="14346"/>
                    <a:pt x="3076" y="14262"/>
                  </a:cubicBezTo>
                  <a:cubicBezTo>
                    <a:pt x="2846" y="14095"/>
                    <a:pt x="2574" y="13949"/>
                    <a:pt x="2469" y="13739"/>
                  </a:cubicBezTo>
                  <a:cubicBezTo>
                    <a:pt x="2448" y="13677"/>
                    <a:pt x="2428" y="13614"/>
                    <a:pt x="2365" y="13551"/>
                  </a:cubicBezTo>
                  <a:cubicBezTo>
                    <a:pt x="2197" y="13216"/>
                    <a:pt x="2009" y="12881"/>
                    <a:pt x="1988" y="12484"/>
                  </a:cubicBezTo>
                  <a:cubicBezTo>
                    <a:pt x="1946" y="12065"/>
                    <a:pt x="2156" y="11668"/>
                    <a:pt x="2344" y="11354"/>
                  </a:cubicBezTo>
                  <a:cubicBezTo>
                    <a:pt x="2720" y="10747"/>
                    <a:pt x="3348" y="10224"/>
                    <a:pt x="4122" y="9848"/>
                  </a:cubicBezTo>
                  <a:cubicBezTo>
                    <a:pt x="4227" y="9785"/>
                    <a:pt x="4332" y="9743"/>
                    <a:pt x="4457" y="9701"/>
                  </a:cubicBezTo>
                  <a:lnTo>
                    <a:pt x="4499" y="9701"/>
                  </a:lnTo>
                  <a:lnTo>
                    <a:pt x="4520" y="9743"/>
                  </a:lnTo>
                  <a:cubicBezTo>
                    <a:pt x="4708" y="9973"/>
                    <a:pt x="4938" y="10203"/>
                    <a:pt x="5189" y="10412"/>
                  </a:cubicBezTo>
                  <a:cubicBezTo>
                    <a:pt x="5566" y="10726"/>
                    <a:pt x="5901" y="11019"/>
                    <a:pt x="6277" y="11019"/>
                  </a:cubicBezTo>
                  <a:cubicBezTo>
                    <a:pt x="6445" y="11019"/>
                    <a:pt x="6612" y="10956"/>
                    <a:pt x="6801" y="10810"/>
                  </a:cubicBezTo>
                  <a:cubicBezTo>
                    <a:pt x="6842" y="10747"/>
                    <a:pt x="6863" y="10684"/>
                    <a:pt x="6842" y="10622"/>
                  </a:cubicBezTo>
                  <a:cubicBezTo>
                    <a:pt x="6842" y="10601"/>
                    <a:pt x="6822" y="10538"/>
                    <a:pt x="6738" y="10538"/>
                  </a:cubicBezTo>
                  <a:lnTo>
                    <a:pt x="6696" y="10538"/>
                  </a:lnTo>
                  <a:cubicBezTo>
                    <a:pt x="6633" y="10580"/>
                    <a:pt x="6550" y="10580"/>
                    <a:pt x="6487" y="10580"/>
                  </a:cubicBezTo>
                  <a:cubicBezTo>
                    <a:pt x="6068" y="10580"/>
                    <a:pt x="5713" y="10099"/>
                    <a:pt x="5461" y="9743"/>
                  </a:cubicBezTo>
                  <a:lnTo>
                    <a:pt x="5357" y="9596"/>
                  </a:lnTo>
                  <a:lnTo>
                    <a:pt x="5461" y="9638"/>
                  </a:lnTo>
                  <a:cubicBezTo>
                    <a:pt x="5545" y="9638"/>
                    <a:pt x="5608" y="9659"/>
                    <a:pt x="5671" y="9659"/>
                  </a:cubicBezTo>
                  <a:cubicBezTo>
                    <a:pt x="6068" y="9743"/>
                    <a:pt x="6529" y="9889"/>
                    <a:pt x="6612" y="10308"/>
                  </a:cubicBezTo>
                  <a:cubicBezTo>
                    <a:pt x="6612" y="10371"/>
                    <a:pt x="6696" y="10392"/>
                    <a:pt x="6696" y="10392"/>
                  </a:cubicBezTo>
                  <a:cubicBezTo>
                    <a:pt x="6717" y="10392"/>
                    <a:pt x="6759" y="10371"/>
                    <a:pt x="6759" y="10371"/>
                  </a:cubicBezTo>
                  <a:cubicBezTo>
                    <a:pt x="6801" y="10329"/>
                    <a:pt x="6801" y="10329"/>
                    <a:pt x="6801" y="10308"/>
                  </a:cubicBezTo>
                  <a:cubicBezTo>
                    <a:pt x="6759" y="10015"/>
                    <a:pt x="6654" y="9806"/>
                    <a:pt x="6508" y="9659"/>
                  </a:cubicBezTo>
                  <a:cubicBezTo>
                    <a:pt x="6529" y="9576"/>
                    <a:pt x="6508" y="9471"/>
                    <a:pt x="6382" y="9450"/>
                  </a:cubicBezTo>
                  <a:cubicBezTo>
                    <a:pt x="6089" y="9387"/>
                    <a:pt x="5880" y="9178"/>
                    <a:pt x="5608" y="9115"/>
                  </a:cubicBezTo>
                  <a:cubicBezTo>
                    <a:pt x="5533" y="9078"/>
                    <a:pt x="5435" y="9070"/>
                    <a:pt x="5337" y="9070"/>
                  </a:cubicBezTo>
                  <a:cubicBezTo>
                    <a:pt x="5271" y="9070"/>
                    <a:pt x="5206" y="9073"/>
                    <a:pt x="5148" y="9073"/>
                  </a:cubicBezTo>
                  <a:lnTo>
                    <a:pt x="4980" y="9073"/>
                  </a:lnTo>
                  <a:cubicBezTo>
                    <a:pt x="4959" y="8969"/>
                    <a:pt x="4938" y="8822"/>
                    <a:pt x="4938" y="8760"/>
                  </a:cubicBezTo>
                  <a:cubicBezTo>
                    <a:pt x="4876" y="8550"/>
                    <a:pt x="4855" y="8404"/>
                    <a:pt x="4855" y="8174"/>
                  </a:cubicBezTo>
                  <a:cubicBezTo>
                    <a:pt x="4876" y="7567"/>
                    <a:pt x="5127" y="7023"/>
                    <a:pt x="5336" y="6458"/>
                  </a:cubicBezTo>
                  <a:cubicBezTo>
                    <a:pt x="5745" y="5395"/>
                    <a:pt x="6594" y="4091"/>
                    <a:pt x="7862" y="4091"/>
                  </a:cubicBezTo>
                  <a:cubicBezTo>
                    <a:pt x="7892" y="4091"/>
                    <a:pt x="7921" y="4092"/>
                    <a:pt x="7951" y="4094"/>
                  </a:cubicBezTo>
                  <a:cubicBezTo>
                    <a:pt x="8265" y="4094"/>
                    <a:pt x="8600" y="4198"/>
                    <a:pt x="8935" y="4324"/>
                  </a:cubicBezTo>
                  <a:cubicBezTo>
                    <a:pt x="8788" y="4930"/>
                    <a:pt x="8809" y="5558"/>
                    <a:pt x="9249" y="6039"/>
                  </a:cubicBezTo>
                  <a:cubicBezTo>
                    <a:pt x="9458" y="6279"/>
                    <a:pt x="9772" y="6404"/>
                    <a:pt x="10081" y="6404"/>
                  </a:cubicBezTo>
                  <a:cubicBezTo>
                    <a:pt x="10422" y="6404"/>
                    <a:pt x="10757" y="6253"/>
                    <a:pt x="10943" y="5935"/>
                  </a:cubicBezTo>
                  <a:cubicBezTo>
                    <a:pt x="11425" y="5182"/>
                    <a:pt x="10588" y="4470"/>
                    <a:pt x="9835" y="4031"/>
                  </a:cubicBezTo>
                  <a:cubicBezTo>
                    <a:pt x="9897" y="3884"/>
                    <a:pt x="9981" y="3717"/>
                    <a:pt x="10065" y="3591"/>
                  </a:cubicBezTo>
                  <a:cubicBezTo>
                    <a:pt x="11073" y="2032"/>
                    <a:pt x="12725" y="795"/>
                    <a:pt x="14597" y="795"/>
                  </a:cubicBezTo>
                  <a:close/>
                  <a:moveTo>
                    <a:pt x="29147" y="18280"/>
                  </a:moveTo>
                  <a:cubicBezTo>
                    <a:pt x="29524" y="19117"/>
                    <a:pt x="30193" y="19828"/>
                    <a:pt x="31072" y="20163"/>
                  </a:cubicBezTo>
                  <a:cubicBezTo>
                    <a:pt x="31452" y="20320"/>
                    <a:pt x="31832" y="20386"/>
                    <a:pt x="32209" y="20386"/>
                  </a:cubicBezTo>
                  <a:cubicBezTo>
                    <a:pt x="32785" y="20386"/>
                    <a:pt x="33352" y="20232"/>
                    <a:pt x="33897" y="20016"/>
                  </a:cubicBezTo>
                  <a:cubicBezTo>
                    <a:pt x="34357" y="20686"/>
                    <a:pt x="34671" y="21397"/>
                    <a:pt x="34838" y="22276"/>
                  </a:cubicBezTo>
                  <a:cubicBezTo>
                    <a:pt x="34838" y="22318"/>
                    <a:pt x="34859" y="22381"/>
                    <a:pt x="34859" y="22381"/>
                  </a:cubicBezTo>
                  <a:lnTo>
                    <a:pt x="34859" y="22423"/>
                  </a:lnTo>
                  <a:cubicBezTo>
                    <a:pt x="34838" y="22485"/>
                    <a:pt x="34817" y="22548"/>
                    <a:pt x="34775" y="22590"/>
                  </a:cubicBezTo>
                  <a:cubicBezTo>
                    <a:pt x="34650" y="22904"/>
                    <a:pt x="34796" y="23176"/>
                    <a:pt x="34985" y="23301"/>
                  </a:cubicBezTo>
                  <a:lnTo>
                    <a:pt x="35027" y="23301"/>
                  </a:lnTo>
                  <a:lnTo>
                    <a:pt x="35027" y="23322"/>
                  </a:lnTo>
                  <a:cubicBezTo>
                    <a:pt x="35131" y="24264"/>
                    <a:pt x="35173" y="25185"/>
                    <a:pt x="35131" y="26126"/>
                  </a:cubicBezTo>
                  <a:lnTo>
                    <a:pt x="35131" y="26168"/>
                  </a:lnTo>
                  <a:lnTo>
                    <a:pt x="35089" y="26168"/>
                  </a:lnTo>
                  <a:cubicBezTo>
                    <a:pt x="34964" y="26210"/>
                    <a:pt x="34880" y="26293"/>
                    <a:pt x="34817" y="26356"/>
                  </a:cubicBezTo>
                  <a:cubicBezTo>
                    <a:pt x="34671" y="26524"/>
                    <a:pt x="34671" y="26712"/>
                    <a:pt x="34817" y="26838"/>
                  </a:cubicBezTo>
                  <a:cubicBezTo>
                    <a:pt x="34859" y="26921"/>
                    <a:pt x="34943" y="26963"/>
                    <a:pt x="35047" y="26984"/>
                  </a:cubicBezTo>
                  <a:lnTo>
                    <a:pt x="35068" y="27026"/>
                  </a:lnTo>
                  <a:lnTo>
                    <a:pt x="35068" y="27047"/>
                  </a:lnTo>
                  <a:cubicBezTo>
                    <a:pt x="34922" y="28302"/>
                    <a:pt x="34441" y="30185"/>
                    <a:pt x="33980" y="31231"/>
                  </a:cubicBezTo>
                  <a:cubicBezTo>
                    <a:pt x="33395" y="32550"/>
                    <a:pt x="32746" y="33324"/>
                    <a:pt x="31909" y="34286"/>
                  </a:cubicBezTo>
                  <a:cubicBezTo>
                    <a:pt x="31114" y="35186"/>
                    <a:pt x="29963" y="35960"/>
                    <a:pt x="28666" y="36693"/>
                  </a:cubicBezTo>
                  <a:cubicBezTo>
                    <a:pt x="27703" y="37257"/>
                    <a:pt x="24209" y="37927"/>
                    <a:pt x="22159" y="38094"/>
                  </a:cubicBezTo>
                  <a:cubicBezTo>
                    <a:pt x="21833" y="38117"/>
                    <a:pt x="21474" y="38128"/>
                    <a:pt x="21094" y="38128"/>
                  </a:cubicBezTo>
                  <a:cubicBezTo>
                    <a:pt x="19055" y="38128"/>
                    <a:pt x="16409" y="37823"/>
                    <a:pt x="15086" y="37488"/>
                  </a:cubicBezTo>
                  <a:cubicBezTo>
                    <a:pt x="13329" y="37048"/>
                    <a:pt x="11927" y="36441"/>
                    <a:pt x="10797" y="35625"/>
                  </a:cubicBezTo>
                  <a:cubicBezTo>
                    <a:pt x="9542" y="34747"/>
                    <a:pt x="8684" y="33408"/>
                    <a:pt x="8202" y="31671"/>
                  </a:cubicBezTo>
                  <a:cubicBezTo>
                    <a:pt x="7784" y="30143"/>
                    <a:pt x="7763" y="28511"/>
                    <a:pt x="7742" y="26963"/>
                  </a:cubicBezTo>
                  <a:cubicBezTo>
                    <a:pt x="7763" y="26921"/>
                    <a:pt x="7805" y="26796"/>
                    <a:pt x="7742" y="26649"/>
                  </a:cubicBezTo>
                  <a:cubicBezTo>
                    <a:pt x="7742" y="25394"/>
                    <a:pt x="7868" y="24097"/>
                    <a:pt x="8600" y="23029"/>
                  </a:cubicBezTo>
                  <a:lnTo>
                    <a:pt x="8621" y="22988"/>
                  </a:lnTo>
                  <a:lnTo>
                    <a:pt x="8642" y="22988"/>
                  </a:lnTo>
                  <a:cubicBezTo>
                    <a:pt x="8935" y="23071"/>
                    <a:pt x="9249" y="23092"/>
                    <a:pt x="9625" y="23092"/>
                  </a:cubicBezTo>
                  <a:cubicBezTo>
                    <a:pt x="9939" y="23092"/>
                    <a:pt x="10253" y="23071"/>
                    <a:pt x="10630" y="23029"/>
                  </a:cubicBezTo>
                  <a:cubicBezTo>
                    <a:pt x="11508" y="22925"/>
                    <a:pt x="12450" y="22402"/>
                    <a:pt x="13078" y="21648"/>
                  </a:cubicBezTo>
                  <a:lnTo>
                    <a:pt x="13099" y="21628"/>
                  </a:lnTo>
                  <a:lnTo>
                    <a:pt x="13120" y="21628"/>
                  </a:lnTo>
                  <a:cubicBezTo>
                    <a:pt x="13433" y="21753"/>
                    <a:pt x="13768" y="21837"/>
                    <a:pt x="14124" y="21837"/>
                  </a:cubicBezTo>
                  <a:cubicBezTo>
                    <a:pt x="14270" y="21837"/>
                    <a:pt x="14438" y="21816"/>
                    <a:pt x="14584" y="21795"/>
                  </a:cubicBezTo>
                  <a:cubicBezTo>
                    <a:pt x="15630" y="21586"/>
                    <a:pt x="15861" y="20749"/>
                    <a:pt x="15944" y="19933"/>
                  </a:cubicBezTo>
                  <a:lnTo>
                    <a:pt x="15944" y="19870"/>
                  </a:lnTo>
                  <a:cubicBezTo>
                    <a:pt x="16237" y="20142"/>
                    <a:pt x="16593" y="20330"/>
                    <a:pt x="17011" y="20372"/>
                  </a:cubicBezTo>
                  <a:cubicBezTo>
                    <a:pt x="17090" y="20381"/>
                    <a:pt x="17167" y="20386"/>
                    <a:pt x="17243" y="20386"/>
                  </a:cubicBezTo>
                  <a:cubicBezTo>
                    <a:pt x="17856" y="20386"/>
                    <a:pt x="18392" y="20100"/>
                    <a:pt x="18894" y="19765"/>
                  </a:cubicBezTo>
                  <a:cubicBezTo>
                    <a:pt x="19166" y="19619"/>
                    <a:pt x="19418" y="19431"/>
                    <a:pt x="19690" y="19221"/>
                  </a:cubicBezTo>
                  <a:cubicBezTo>
                    <a:pt x="20045" y="19703"/>
                    <a:pt x="20547" y="20121"/>
                    <a:pt x="21091" y="20330"/>
                  </a:cubicBezTo>
                  <a:cubicBezTo>
                    <a:pt x="21570" y="20524"/>
                    <a:pt x="22090" y="20632"/>
                    <a:pt x="22603" y="20632"/>
                  </a:cubicBezTo>
                  <a:cubicBezTo>
                    <a:pt x="23256" y="20632"/>
                    <a:pt x="23900" y="20457"/>
                    <a:pt x="24439" y="20058"/>
                  </a:cubicBezTo>
                  <a:cubicBezTo>
                    <a:pt x="24962" y="19703"/>
                    <a:pt x="25381" y="19200"/>
                    <a:pt x="25653" y="18656"/>
                  </a:cubicBezTo>
                  <a:cubicBezTo>
                    <a:pt x="26069" y="19072"/>
                    <a:pt x="26613" y="19314"/>
                    <a:pt x="27176" y="19314"/>
                  </a:cubicBezTo>
                  <a:cubicBezTo>
                    <a:pt x="27463" y="19314"/>
                    <a:pt x="27756" y="19251"/>
                    <a:pt x="28038" y="19117"/>
                  </a:cubicBezTo>
                  <a:cubicBezTo>
                    <a:pt x="28457" y="18907"/>
                    <a:pt x="28833" y="18615"/>
                    <a:pt x="29147" y="18280"/>
                  </a:cubicBezTo>
                  <a:close/>
                  <a:moveTo>
                    <a:pt x="23874" y="38429"/>
                  </a:moveTo>
                  <a:lnTo>
                    <a:pt x="23853" y="38513"/>
                  </a:lnTo>
                  <a:cubicBezTo>
                    <a:pt x="23770" y="38680"/>
                    <a:pt x="23791" y="38994"/>
                    <a:pt x="23791" y="39266"/>
                  </a:cubicBezTo>
                  <a:cubicBezTo>
                    <a:pt x="23791" y="39392"/>
                    <a:pt x="23832" y="39559"/>
                    <a:pt x="23791" y="39664"/>
                  </a:cubicBezTo>
                  <a:cubicBezTo>
                    <a:pt x="23770" y="40040"/>
                    <a:pt x="23686" y="40626"/>
                    <a:pt x="23267" y="40877"/>
                  </a:cubicBezTo>
                  <a:cubicBezTo>
                    <a:pt x="23100" y="40982"/>
                    <a:pt x="22912" y="41066"/>
                    <a:pt x="22744" y="41066"/>
                  </a:cubicBezTo>
                  <a:cubicBezTo>
                    <a:pt x="22431" y="41066"/>
                    <a:pt x="22179" y="40877"/>
                    <a:pt x="22075" y="40563"/>
                  </a:cubicBezTo>
                  <a:cubicBezTo>
                    <a:pt x="21887" y="40103"/>
                    <a:pt x="21887" y="39622"/>
                    <a:pt x="21887" y="39182"/>
                  </a:cubicBezTo>
                  <a:lnTo>
                    <a:pt x="21887" y="39078"/>
                  </a:lnTo>
                  <a:lnTo>
                    <a:pt x="21907" y="39078"/>
                  </a:lnTo>
                  <a:cubicBezTo>
                    <a:pt x="21970" y="39057"/>
                    <a:pt x="22012" y="38994"/>
                    <a:pt x="22054" y="38931"/>
                  </a:cubicBezTo>
                  <a:cubicBezTo>
                    <a:pt x="22075" y="38827"/>
                    <a:pt x="22012" y="38743"/>
                    <a:pt x="21970" y="38680"/>
                  </a:cubicBezTo>
                  <a:lnTo>
                    <a:pt x="21866" y="38618"/>
                  </a:lnTo>
                  <a:lnTo>
                    <a:pt x="21991" y="38618"/>
                  </a:lnTo>
                  <a:cubicBezTo>
                    <a:pt x="22577" y="38555"/>
                    <a:pt x="23142" y="38513"/>
                    <a:pt x="23791" y="38429"/>
                  </a:cubicBezTo>
                  <a:close/>
                  <a:moveTo>
                    <a:pt x="29273" y="37069"/>
                  </a:moveTo>
                  <a:lnTo>
                    <a:pt x="29273" y="37153"/>
                  </a:lnTo>
                  <a:cubicBezTo>
                    <a:pt x="29273" y="37195"/>
                    <a:pt x="29314" y="37320"/>
                    <a:pt x="29440" y="37362"/>
                  </a:cubicBezTo>
                  <a:cubicBezTo>
                    <a:pt x="29733" y="37383"/>
                    <a:pt x="29900" y="37592"/>
                    <a:pt x="30047" y="37801"/>
                  </a:cubicBezTo>
                  <a:cubicBezTo>
                    <a:pt x="30151" y="37927"/>
                    <a:pt x="30235" y="38053"/>
                    <a:pt x="30382" y="38136"/>
                  </a:cubicBezTo>
                  <a:cubicBezTo>
                    <a:pt x="30695" y="38325"/>
                    <a:pt x="30988" y="38576"/>
                    <a:pt x="31260" y="38848"/>
                  </a:cubicBezTo>
                  <a:cubicBezTo>
                    <a:pt x="31386" y="38973"/>
                    <a:pt x="31511" y="39099"/>
                    <a:pt x="31637" y="39203"/>
                  </a:cubicBezTo>
                  <a:cubicBezTo>
                    <a:pt x="31888" y="39413"/>
                    <a:pt x="32160" y="39601"/>
                    <a:pt x="32453" y="39789"/>
                  </a:cubicBezTo>
                  <a:cubicBezTo>
                    <a:pt x="32955" y="40124"/>
                    <a:pt x="33478" y="40501"/>
                    <a:pt x="33834" y="40961"/>
                  </a:cubicBezTo>
                  <a:lnTo>
                    <a:pt x="33876" y="40982"/>
                  </a:lnTo>
                  <a:lnTo>
                    <a:pt x="33834" y="41024"/>
                  </a:lnTo>
                  <a:cubicBezTo>
                    <a:pt x="33667" y="41149"/>
                    <a:pt x="33415" y="41233"/>
                    <a:pt x="33206" y="41296"/>
                  </a:cubicBezTo>
                  <a:cubicBezTo>
                    <a:pt x="33143" y="41338"/>
                    <a:pt x="33081" y="41358"/>
                    <a:pt x="32997" y="41379"/>
                  </a:cubicBezTo>
                  <a:cubicBezTo>
                    <a:pt x="32746" y="41484"/>
                    <a:pt x="32474" y="41672"/>
                    <a:pt x="32244" y="41819"/>
                  </a:cubicBezTo>
                  <a:cubicBezTo>
                    <a:pt x="32118" y="41923"/>
                    <a:pt x="31993" y="42007"/>
                    <a:pt x="31825" y="42112"/>
                  </a:cubicBezTo>
                  <a:cubicBezTo>
                    <a:pt x="31470" y="42321"/>
                    <a:pt x="31114" y="42593"/>
                    <a:pt x="30758" y="42823"/>
                  </a:cubicBezTo>
                  <a:lnTo>
                    <a:pt x="30737" y="42844"/>
                  </a:lnTo>
                  <a:cubicBezTo>
                    <a:pt x="30591" y="42928"/>
                    <a:pt x="30528" y="43011"/>
                    <a:pt x="30423" y="43116"/>
                  </a:cubicBezTo>
                  <a:lnTo>
                    <a:pt x="30361" y="43158"/>
                  </a:lnTo>
                  <a:lnTo>
                    <a:pt x="30319" y="42865"/>
                  </a:lnTo>
                  <a:cubicBezTo>
                    <a:pt x="30214" y="42384"/>
                    <a:pt x="30109" y="41882"/>
                    <a:pt x="30026" y="41400"/>
                  </a:cubicBezTo>
                  <a:lnTo>
                    <a:pt x="30005" y="41275"/>
                  </a:lnTo>
                  <a:cubicBezTo>
                    <a:pt x="29858" y="40647"/>
                    <a:pt x="29754" y="40082"/>
                    <a:pt x="29503" y="39496"/>
                  </a:cubicBezTo>
                  <a:cubicBezTo>
                    <a:pt x="29231" y="38890"/>
                    <a:pt x="28917" y="38136"/>
                    <a:pt x="28791" y="37320"/>
                  </a:cubicBezTo>
                  <a:lnTo>
                    <a:pt x="28791" y="37299"/>
                  </a:lnTo>
                  <a:lnTo>
                    <a:pt x="28812" y="37278"/>
                  </a:lnTo>
                  <a:cubicBezTo>
                    <a:pt x="28959" y="37216"/>
                    <a:pt x="29063" y="37153"/>
                    <a:pt x="29210" y="37090"/>
                  </a:cubicBezTo>
                  <a:lnTo>
                    <a:pt x="29273" y="37069"/>
                  </a:lnTo>
                  <a:close/>
                  <a:moveTo>
                    <a:pt x="16844" y="38471"/>
                  </a:moveTo>
                  <a:cubicBezTo>
                    <a:pt x="16990" y="38513"/>
                    <a:pt x="17179" y="38534"/>
                    <a:pt x="17325" y="38534"/>
                  </a:cubicBezTo>
                  <a:cubicBezTo>
                    <a:pt x="17534" y="38555"/>
                    <a:pt x="17785" y="38576"/>
                    <a:pt x="18057" y="38618"/>
                  </a:cubicBezTo>
                  <a:lnTo>
                    <a:pt x="18204" y="38618"/>
                  </a:lnTo>
                  <a:lnTo>
                    <a:pt x="18099" y="38680"/>
                  </a:lnTo>
                  <a:cubicBezTo>
                    <a:pt x="17911" y="38827"/>
                    <a:pt x="17827" y="39099"/>
                    <a:pt x="17744" y="39308"/>
                  </a:cubicBezTo>
                  <a:cubicBezTo>
                    <a:pt x="17744" y="39350"/>
                    <a:pt x="17723" y="39371"/>
                    <a:pt x="17723" y="39392"/>
                  </a:cubicBezTo>
                  <a:lnTo>
                    <a:pt x="17493" y="40019"/>
                  </a:lnTo>
                  <a:cubicBezTo>
                    <a:pt x="17409" y="40229"/>
                    <a:pt x="17304" y="40459"/>
                    <a:pt x="17262" y="40689"/>
                  </a:cubicBezTo>
                  <a:cubicBezTo>
                    <a:pt x="16990" y="41610"/>
                    <a:pt x="16781" y="42551"/>
                    <a:pt x="16572" y="43472"/>
                  </a:cubicBezTo>
                  <a:cubicBezTo>
                    <a:pt x="16425" y="44246"/>
                    <a:pt x="16237" y="45104"/>
                    <a:pt x="16007" y="45878"/>
                  </a:cubicBezTo>
                  <a:lnTo>
                    <a:pt x="16007" y="45941"/>
                  </a:lnTo>
                  <a:lnTo>
                    <a:pt x="15944" y="45941"/>
                  </a:lnTo>
                  <a:cubicBezTo>
                    <a:pt x="15819" y="45899"/>
                    <a:pt x="15693" y="45899"/>
                    <a:pt x="15547" y="45899"/>
                  </a:cubicBezTo>
                  <a:cubicBezTo>
                    <a:pt x="15400" y="45899"/>
                    <a:pt x="15212" y="45899"/>
                    <a:pt x="15065" y="45878"/>
                  </a:cubicBezTo>
                  <a:cubicBezTo>
                    <a:pt x="14459" y="45773"/>
                    <a:pt x="14061" y="45460"/>
                    <a:pt x="13622" y="45104"/>
                  </a:cubicBezTo>
                  <a:lnTo>
                    <a:pt x="13538" y="45041"/>
                  </a:lnTo>
                  <a:cubicBezTo>
                    <a:pt x="13182" y="44706"/>
                    <a:pt x="12743" y="44434"/>
                    <a:pt x="12220" y="44267"/>
                  </a:cubicBezTo>
                  <a:cubicBezTo>
                    <a:pt x="12052" y="44204"/>
                    <a:pt x="11948" y="44120"/>
                    <a:pt x="11801" y="44016"/>
                  </a:cubicBezTo>
                  <a:lnTo>
                    <a:pt x="11739" y="43995"/>
                  </a:lnTo>
                  <a:lnTo>
                    <a:pt x="11759" y="43953"/>
                  </a:lnTo>
                  <a:cubicBezTo>
                    <a:pt x="11759" y="43911"/>
                    <a:pt x="11801" y="43890"/>
                    <a:pt x="11801" y="43869"/>
                  </a:cubicBezTo>
                  <a:cubicBezTo>
                    <a:pt x="11822" y="43807"/>
                    <a:pt x="11822" y="43765"/>
                    <a:pt x="11822" y="43744"/>
                  </a:cubicBezTo>
                  <a:cubicBezTo>
                    <a:pt x="11822" y="43660"/>
                    <a:pt x="11822" y="43555"/>
                    <a:pt x="11885" y="43472"/>
                  </a:cubicBezTo>
                  <a:cubicBezTo>
                    <a:pt x="12052" y="43283"/>
                    <a:pt x="12178" y="43116"/>
                    <a:pt x="12304" y="42928"/>
                  </a:cubicBezTo>
                  <a:cubicBezTo>
                    <a:pt x="12513" y="42635"/>
                    <a:pt x="12722" y="42342"/>
                    <a:pt x="12973" y="42091"/>
                  </a:cubicBezTo>
                  <a:cubicBezTo>
                    <a:pt x="13099" y="41923"/>
                    <a:pt x="13245" y="41777"/>
                    <a:pt x="13392" y="41610"/>
                  </a:cubicBezTo>
                  <a:cubicBezTo>
                    <a:pt x="13622" y="41358"/>
                    <a:pt x="13852" y="41066"/>
                    <a:pt x="14124" y="40835"/>
                  </a:cubicBezTo>
                  <a:cubicBezTo>
                    <a:pt x="14291" y="40647"/>
                    <a:pt x="14500" y="40459"/>
                    <a:pt x="14689" y="40312"/>
                  </a:cubicBezTo>
                  <a:cubicBezTo>
                    <a:pt x="14982" y="40040"/>
                    <a:pt x="15296" y="39789"/>
                    <a:pt x="15547" y="39496"/>
                  </a:cubicBezTo>
                  <a:lnTo>
                    <a:pt x="15714" y="39350"/>
                  </a:lnTo>
                  <a:cubicBezTo>
                    <a:pt x="16028" y="38994"/>
                    <a:pt x="16384" y="38618"/>
                    <a:pt x="16844" y="38471"/>
                  </a:cubicBezTo>
                  <a:close/>
                  <a:moveTo>
                    <a:pt x="13099" y="45773"/>
                  </a:moveTo>
                  <a:cubicBezTo>
                    <a:pt x="13266" y="45815"/>
                    <a:pt x="13412" y="45878"/>
                    <a:pt x="13538" y="45920"/>
                  </a:cubicBezTo>
                  <a:cubicBezTo>
                    <a:pt x="13747" y="46004"/>
                    <a:pt x="13894" y="46171"/>
                    <a:pt x="13956" y="46338"/>
                  </a:cubicBezTo>
                  <a:cubicBezTo>
                    <a:pt x="14145" y="46422"/>
                    <a:pt x="14354" y="46506"/>
                    <a:pt x="14584" y="46589"/>
                  </a:cubicBezTo>
                  <a:cubicBezTo>
                    <a:pt x="14793" y="46631"/>
                    <a:pt x="15212" y="46736"/>
                    <a:pt x="15672" y="46736"/>
                  </a:cubicBezTo>
                  <a:lnTo>
                    <a:pt x="15777" y="46736"/>
                  </a:lnTo>
                  <a:lnTo>
                    <a:pt x="15735" y="46799"/>
                  </a:lnTo>
                  <a:cubicBezTo>
                    <a:pt x="15589" y="47343"/>
                    <a:pt x="15421" y="47845"/>
                    <a:pt x="15317" y="48368"/>
                  </a:cubicBezTo>
                  <a:cubicBezTo>
                    <a:pt x="15191" y="48954"/>
                    <a:pt x="15065" y="49561"/>
                    <a:pt x="14940" y="50146"/>
                  </a:cubicBezTo>
                  <a:lnTo>
                    <a:pt x="14835" y="50628"/>
                  </a:lnTo>
                  <a:cubicBezTo>
                    <a:pt x="14752" y="51004"/>
                    <a:pt x="14668" y="51402"/>
                    <a:pt x="14563" y="51758"/>
                  </a:cubicBezTo>
                  <a:cubicBezTo>
                    <a:pt x="14542" y="51967"/>
                    <a:pt x="14521" y="52155"/>
                    <a:pt x="14521" y="52322"/>
                  </a:cubicBezTo>
                  <a:cubicBezTo>
                    <a:pt x="14480" y="52469"/>
                    <a:pt x="14480" y="52636"/>
                    <a:pt x="14438" y="52783"/>
                  </a:cubicBezTo>
                  <a:cubicBezTo>
                    <a:pt x="14417" y="52866"/>
                    <a:pt x="14417" y="52950"/>
                    <a:pt x="14375" y="52992"/>
                  </a:cubicBezTo>
                  <a:lnTo>
                    <a:pt x="14354" y="53159"/>
                  </a:lnTo>
                  <a:lnTo>
                    <a:pt x="14333" y="53243"/>
                  </a:lnTo>
                  <a:lnTo>
                    <a:pt x="14208" y="53118"/>
                  </a:lnTo>
                  <a:cubicBezTo>
                    <a:pt x="14061" y="52992"/>
                    <a:pt x="13936" y="52866"/>
                    <a:pt x="13852" y="52678"/>
                  </a:cubicBezTo>
                  <a:lnTo>
                    <a:pt x="13831" y="52615"/>
                  </a:lnTo>
                  <a:lnTo>
                    <a:pt x="13894" y="52594"/>
                  </a:lnTo>
                  <a:cubicBezTo>
                    <a:pt x="13956" y="52574"/>
                    <a:pt x="14019" y="52553"/>
                    <a:pt x="14103" y="52490"/>
                  </a:cubicBezTo>
                  <a:cubicBezTo>
                    <a:pt x="14166" y="52448"/>
                    <a:pt x="14228" y="52343"/>
                    <a:pt x="14228" y="52260"/>
                  </a:cubicBezTo>
                  <a:cubicBezTo>
                    <a:pt x="14228" y="52197"/>
                    <a:pt x="14228" y="52155"/>
                    <a:pt x="14145" y="52071"/>
                  </a:cubicBezTo>
                  <a:cubicBezTo>
                    <a:pt x="14019" y="51967"/>
                    <a:pt x="13852" y="51925"/>
                    <a:pt x="13705" y="51862"/>
                  </a:cubicBezTo>
                  <a:cubicBezTo>
                    <a:pt x="13601" y="51841"/>
                    <a:pt x="13496" y="51778"/>
                    <a:pt x="13392" y="51737"/>
                  </a:cubicBezTo>
                  <a:cubicBezTo>
                    <a:pt x="13224" y="51653"/>
                    <a:pt x="13078" y="51527"/>
                    <a:pt x="12910" y="51402"/>
                  </a:cubicBezTo>
                  <a:cubicBezTo>
                    <a:pt x="12848" y="51339"/>
                    <a:pt x="12764" y="51255"/>
                    <a:pt x="12680" y="51214"/>
                  </a:cubicBezTo>
                  <a:cubicBezTo>
                    <a:pt x="12387" y="51004"/>
                    <a:pt x="11697" y="50418"/>
                    <a:pt x="11446" y="49749"/>
                  </a:cubicBezTo>
                  <a:cubicBezTo>
                    <a:pt x="11215" y="49142"/>
                    <a:pt x="11613" y="48368"/>
                    <a:pt x="11927" y="47740"/>
                  </a:cubicBezTo>
                  <a:cubicBezTo>
                    <a:pt x="12011" y="47594"/>
                    <a:pt x="12052" y="47468"/>
                    <a:pt x="12115" y="47343"/>
                  </a:cubicBezTo>
                  <a:cubicBezTo>
                    <a:pt x="12136" y="47259"/>
                    <a:pt x="12178" y="47154"/>
                    <a:pt x="12220" y="47050"/>
                  </a:cubicBezTo>
                  <a:cubicBezTo>
                    <a:pt x="12283" y="46820"/>
                    <a:pt x="12366" y="46610"/>
                    <a:pt x="12534" y="46422"/>
                  </a:cubicBezTo>
                  <a:cubicBezTo>
                    <a:pt x="12576" y="46380"/>
                    <a:pt x="12638" y="46296"/>
                    <a:pt x="12659" y="46213"/>
                  </a:cubicBezTo>
                  <a:cubicBezTo>
                    <a:pt x="12764" y="46066"/>
                    <a:pt x="12889" y="45857"/>
                    <a:pt x="13057" y="45773"/>
                  </a:cubicBezTo>
                  <a:close/>
                  <a:moveTo>
                    <a:pt x="32181" y="42509"/>
                  </a:moveTo>
                  <a:lnTo>
                    <a:pt x="32181" y="42572"/>
                  </a:lnTo>
                  <a:cubicBezTo>
                    <a:pt x="32181" y="42635"/>
                    <a:pt x="32181" y="42656"/>
                    <a:pt x="32223" y="42677"/>
                  </a:cubicBezTo>
                  <a:cubicBezTo>
                    <a:pt x="32578" y="43451"/>
                    <a:pt x="32976" y="44099"/>
                    <a:pt x="33374" y="44727"/>
                  </a:cubicBezTo>
                  <a:cubicBezTo>
                    <a:pt x="33562" y="45041"/>
                    <a:pt x="33729" y="45334"/>
                    <a:pt x="33918" y="45648"/>
                  </a:cubicBezTo>
                  <a:cubicBezTo>
                    <a:pt x="34524" y="46694"/>
                    <a:pt x="34943" y="47845"/>
                    <a:pt x="35278" y="48828"/>
                  </a:cubicBezTo>
                  <a:cubicBezTo>
                    <a:pt x="35654" y="49958"/>
                    <a:pt x="34629" y="51088"/>
                    <a:pt x="34085" y="51695"/>
                  </a:cubicBezTo>
                  <a:cubicBezTo>
                    <a:pt x="33771" y="52030"/>
                    <a:pt x="33395" y="52322"/>
                    <a:pt x="33060" y="52574"/>
                  </a:cubicBezTo>
                  <a:lnTo>
                    <a:pt x="32892" y="52699"/>
                  </a:lnTo>
                  <a:cubicBezTo>
                    <a:pt x="32809" y="52762"/>
                    <a:pt x="32767" y="52804"/>
                    <a:pt x="32683" y="52866"/>
                  </a:cubicBezTo>
                  <a:cubicBezTo>
                    <a:pt x="32537" y="52992"/>
                    <a:pt x="32348" y="53118"/>
                    <a:pt x="32181" y="53264"/>
                  </a:cubicBezTo>
                  <a:lnTo>
                    <a:pt x="32139" y="53306"/>
                  </a:lnTo>
                  <a:lnTo>
                    <a:pt x="32118" y="53222"/>
                  </a:lnTo>
                  <a:cubicBezTo>
                    <a:pt x="32055" y="53076"/>
                    <a:pt x="32014" y="52950"/>
                    <a:pt x="31993" y="52804"/>
                  </a:cubicBezTo>
                  <a:cubicBezTo>
                    <a:pt x="31867" y="52343"/>
                    <a:pt x="31867" y="51841"/>
                    <a:pt x="31867" y="51381"/>
                  </a:cubicBezTo>
                  <a:cubicBezTo>
                    <a:pt x="31867" y="51088"/>
                    <a:pt x="31867" y="50795"/>
                    <a:pt x="31846" y="50544"/>
                  </a:cubicBezTo>
                  <a:cubicBezTo>
                    <a:pt x="31762" y="49519"/>
                    <a:pt x="31511" y="48514"/>
                    <a:pt x="31281" y="47531"/>
                  </a:cubicBezTo>
                  <a:cubicBezTo>
                    <a:pt x="31177" y="47092"/>
                    <a:pt x="31072" y="46610"/>
                    <a:pt x="30967" y="46171"/>
                  </a:cubicBezTo>
                  <a:cubicBezTo>
                    <a:pt x="30800" y="45439"/>
                    <a:pt x="30654" y="44664"/>
                    <a:pt x="30486" y="43911"/>
                  </a:cubicBezTo>
                  <a:lnTo>
                    <a:pt x="30486" y="43890"/>
                  </a:lnTo>
                  <a:lnTo>
                    <a:pt x="30528" y="43869"/>
                  </a:lnTo>
                  <a:cubicBezTo>
                    <a:pt x="30674" y="43765"/>
                    <a:pt x="30821" y="43660"/>
                    <a:pt x="30967" y="43535"/>
                  </a:cubicBezTo>
                  <a:cubicBezTo>
                    <a:pt x="31114" y="43388"/>
                    <a:pt x="31239" y="43283"/>
                    <a:pt x="31407" y="43179"/>
                  </a:cubicBezTo>
                  <a:cubicBezTo>
                    <a:pt x="31490" y="43137"/>
                    <a:pt x="31595" y="43074"/>
                    <a:pt x="31658" y="43032"/>
                  </a:cubicBezTo>
                  <a:cubicBezTo>
                    <a:pt x="31721" y="42823"/>
                    <a:pt x="31846" y="42656"/>
                    <a:pt x="32034" y="42572"/>
                  </a:cubicBezTo>
                  <a:cubicBezTo>
                    <a:pt x="32055" y="42572"/>
                    <a:pt x="32181" y="42509"/>
                    <a:pt x="32181" y="42509"/>
                  </a:cubicBezTo>
                  <a:close/>
                  <a:moveTo>
                    <a:pt x="28352" y="37613"/>
                  </a:moveTo>
                  <a:lnTo>
                    <a:pt x="28352" y="37697"/>
                  </a:lnTo>
                  <a:cubicBezTo>
                    <a:pt x="28352" y="38262"/>
                    <a:pt x="28498" y="38785"/>
                    <a:pt x="28708" y="39392"/>
                  </a:cubicBezTo>
                  <a:cubicBezTo>
                    <a:pt x="28980" y="40082"/>
                    <a:pt x="29126" y="40731"/>
                    <a:pt x="29273" y="41400"/>
                  </a:cubicBezTo>
                  <a:cubicBezTo>
                    <a:pt x="29335" y="41861"/>
                    <a:pt x="29419" y="42300"/>
                    <a:pt x="29524" y="42760"/>
                  </a:cubicBezTo>
                  <a:cubicBezTo>
                    <a:pt x="29733" y="43890"/>
                    <a:pt x="29942" y="45041"/>
                    <a:pt x="30172" y="46171"/>
                  </a:cubicBezTo>
                  <a:cubicBezTo>
                    <a:pt x="30277" y="46694"/>
                    <a:pt x="30423" y="47238"/>
                    <a:pt x="30549" y="47761"/>
                  </a:cubicBezTo>
                  <a:cubicBezTo>
                    <a:pt x="30779" y="48703"/>
                    <a:pt x="31009" y="49707"/>
                    <a:pt x="31114" y="50670"/>
                  </a:cubicBezTo>
                  <a:cubicBezTo>
                    <a:pt x="31156" y="51004"/>
                    <a:pt x="31177" y="51339"/>
                    <a:pt x="31177" y="51653"/>
                  </a:cubicBezTo>
                  <a:cubicBezTo>
                    <a:pt x="31177" y="52030"/>
                    <a:pt x="31177" y="52385"/>
                    <a:pt x="31218" y="52741"/>
                  </a:cubicBezTo>
                  <a:cubicBezTo>
                    <a:pt x="31239" y="53055"/>
                    <a:pt x="31386" y="53327"/>
                    <a:pt x="31490" y="53641"/>
                  </a:cubicBezTo>
                  <a:lnTo>
                    <a:pt x="31532" y="53808"/>
                  </a:lnTo>
                  <a:lnTo>
                    <a:pt x="31490" y="53829"/>
                  </a:lnTo>
                  <a:cubicBezTo>
                    <a:pt x="31281" y="53934"/>
                    <a:pt x="31114" y="54038"/>
                    <a:pt x="30988" y="54164"/>
                  </a:cubicBezTo>
                  <a:lnTo>
                    <a:pt x="30967" y="54164"/>
                  </a:lnTo>
                  <a:cubicBezTo>
                    <a:pt x="30591" y="54227"/>
                    <a:pt x="30235" y="54310"/>
                    <a:pt x="29900" y="54373"/>
                  </a:cubicBezTo>
                  <a:cubicBezTo>
                    <a:pt x="29733" y="54415"/>
                    <a:pt x="29545" y="54457"/>
                    <a:pt x="29398" y="54478"/>
                  </a:cubicBezTo>
                  <a:cubicBezTo>
                    <a:pt x="28666" y="54645"/>
                    <a:pt x="27975" y="54666"/>
                    <a:pt x="27222" y="54687"/>
                  </a:cubicBezTo>
                  <a:lnTo>
                    <a:pt x="27055" y="54687"/>
                  </a:lnTo>
                  <a:cubicBezTo>
                    <a:pt x="25967" y="54729"/>
                    <a:pt x="24858" y="54875"/>
                    <a:pt x="23811" y="54980"/>
                  </a:cubicBezTo>
                  <a:cubicBezTo>
                    <a:pt x="23456" y="55043"/>
                    <a:pt x="23121" y="55063"/>
                    <a:pt x="22744" y="55105"/>
                  </a:cubicBezTo>
                  <a:cubicBezTo>
                    <a:pt x="21656" y="55252"/>
                    <a:pt x="20526" y="55294"/>
                    <a:pt x="19376" y="55294"/>
                  </a:cubicBezTo>
                  <a:cubicBezTo>
                    <a:pt x="17827" y="55210"/>
                    <a:pt x="16321" y="55105"/>
                    <a:pt x="14772" y="54938"/>
                  </a:cubicBezTo>
                  <a:lnTo>
                    <a:pt x="14731" y="54938"/>
                  </a:lnTo>
                  <a:lnTo>
                    <a:pt x="14752" y="54875"/>
                  </a:lnTo>
                  <a:cubicBezTo>
                    <a:pt x="14856" y="54645"/>
                    <a:pt x="14898" y="54415"/>
                    <a:pt x="14982" y="54164"/>
                  </a:cubicBezTo>
                  <a:cubicBezTo>
                    <a:pt x="15003" y="54038"/>
                    <a:pt x="15044" y="53934"/>
                    <a:pt x="15086" y="53808"/>
                  </a:cubicBezTo>
                  <a:cubicBezTo>
                    <a:pt x="15170" y="53536"/>
                    <a:pt x="15212" y="53306"/>
                    <a:pt x="15275" y="53055"/>
                  </a:cubicBezTo>
                  <a:lnTo>
                    <a:pt x="15358" y="52574"/>
                  </a:lnTo>
                  <a:cubicBezTo>
                    <a:pt x="15379" y="52427"/>
                    <a:pt x="15379" y="52239"/>
                    <a:pt x="15421" y="52050"/>
                  </a:cubicBezTo>
                  <a:cubicBezTo>
                    <a:pt x="15609" y="51318"/>
                    <a:pt x="15777" y="50586"/>
                    <a:pt x="15902" y="49874"/>
                  </a:cubicBezTo>
                  <a:cubicBezTo>
                    <a:pt x="16049" y="49100"/>
                    <a:pt x="16237" y="48263"/>
                    <a:pt x="16425" y="47468"/>
                  </a:cubicBezTo>
                  <a:cubicBezTo>
                    <a:pt x="16509" y="47112"/>
                    <a:pt x="16635" y="46757"/>
                    <a:pt x="16739" y="46422"/>
                  </a:cubicBezTo>
                  <a:cubicBezTo>
                    <a:pt x="16865" y="45962"/>
                    <a:pt x="17032" y="45480"/>
                    <a:pt x="17137" y="45020"/>
                  </a:cubicBezTo>
                  <a:cubicBezTo>
                    <a:pt x="17262" y="44434"/>
                    <a:pt x="17367" y="43869"/>
                    <a:pt x="17472" y="43283"/>
                  </a:cubicBezTo>
                  <a:lnTo>
                    <a:pt x="17618" y="42426"/>
                  </a:lnTo>
                  <a:cubicBezTo>
                    <a:pt x="17723" y="41861"/>
                    <a:pt x="17890" y="41086"/>
                    <a:pt x="18141" y="40354"/>
                  </a:cubicBezTo>
                  <a:cubicBezTo>
                    <a:pt x="18204" y="40208"/>
                    <a:pt x="18246" y="40019"/>
                    <a:pt x="18267" y="39873"/>
                  </a:cubicBezTo>
                  <a:cubicBezTo>
                    <a:pt x="18267" y="39810"/>
                    <a:pt x="18309" y="39768"/>
                    <a:pt x="18309" y="39706"/>
                  </a:cubicBezTo>
                  <a:cubicBezTo>
                    <a:pt x="18330" y="39580"/>
                    <a:pt x="18350" y="39454"/>
                    <a:pt x="18413" y="39308"/>
                  </a:cubicBezTo>
                  <a:cubicBezTo>
                    <a:pt x="18413" y="39287"/>
                    <a:pt x="18434" y="39266"/>
                    <a:pt x="18434" y="39245"/>
                  </a:cubicBezTo>
                  <a:lnTo>
                    <a:pt x="18413" y="39162"/>
                  </a:lnTo>
                  <a:cubicBezTo>
                    <a:pt x="18476" y="39141"/>
                    <a:pt x="18560" y="39057"/>
                    <a:pt x="18560" y="38973"/>
                  </a:cubicBezTo>
                  <a:cubicBezTo>
                    <a:pt x="18581" y="38890"/>
                    <a:pt x="18560" y="38827"/>
                    <a:pt x="18518" y="38764"/>
                  </a:cubicBezTo>
                  <a:lnTo>
                    <a:pt x="18434" y="38680"/>
                  </a:lnTo>
                  <a:lnTo>
                    <a:pt x="18539" y="38680"/>
                  </a:lnTo>
                  <a:cubicBezTo>
                    <a:pt x="18978" y="38722"/>
                    <a:pt x="19459" y="38743"/>
                    <a:pt x="19920" y="38743"/>
                  </a:cubicBezTo>
                  <a:cubicBezTo>
                    <a:pt x="20401" y="38743"/>
                    <a:pt x="20924" y="38722"/>
                    <a:pt x="21405" y="38680"/>
                  </a:cubicBezTo>
                  <a:lnTo>
                    <a:pt x="21531" y="38680"/>
                  </a:lnTo>
                  <a:lnTo>
                    <a:pt x="21447" y="38764"/>
                  </a:lnTo>
                  <a:cubicBezTo>
                    <a:pt x="21426" y="38785"/>
                    <a:pt x="21384" y="38827"/>
                    <a:pt x="21384" y="38869"/>
                  </a:cubicBezTo>
                  <a:cubicBezTo>
                    <a:pt x="21112" y="39601"/>
                    <a:pt x="21259" y="40522"/>
                    <a:pt x="21531" y="41128"/>
                  </a:cubicBezTo>
                  <a:cubicBezTo>
                    <a:pt x="21740" y="41589"/>
                    <a:pt x="22179" y="41861"/>
                    <a:pt x="22744" y="41861"/>
                  </a:cubicBezTo>
                  <a:cubicBezTo>
                    <a:pt x="22933" y="41861"/>
                    <a:pt x="23121" y="41819"/>
                    <a:pt x="23330" y="41777"/>
                  </a:cubicBezTo>
                  <a:cubicBezTo>
                    <a:pt x="24167" y="41547"/>
                    <a:pt x="24460" y="40710"/>
                    <a:pt x="24502" y="40333"/>
                  </a:cubicBezTo>
                  <a:cubicBezTo>
                    <a:pt x="24607" y="39831"/>
                    <a:pt x="24732" y="38952"/>
                    <a:pt x="24502" y="38450"/>
                  </a:cubicBezTo>
                  <a:lnTo>
                    <a:pt x="24481" y="38408"/>
                  </a:lnTo>
                  <a:lnTo>
                    <a:pt x="24565" y="38408"/>
                  </a:lnTo>
                  <a:cubicBezTo>
                    <a:pt x="25151" y="38325"/>
                    <a:pt x="25757" y="38220"/>
                    <a:pt x="26448" y="38115"/>
                  </a:cubicBezTo>
                  <a:cubicBezTo>
                    <a:pt x="27138" y="37990"/>
                    <a:pt x="27724" y="37843"/>
                    <a:pt x="28268" y="37634"/>
                  </a:cubicBezTo>
                  <a:lnTo>
                    <a:pt x="28352" y="37613"/>
                  </a:lnTo>
                  <a:close/>
                  <a:moveTo>
                    <a:pt x="31700" y="54708"/>
                  </a:moveTo>
                  <a:cubicBezTo>
                    <a:pt x="31742" y="54854"/>
                    <a:pt x="31846" y="54959"/>
                    <a:pt x="32014" y="54980"/>
                  </a:cubicBezTo>
                  <a:lnTo>
                    <a:pt x="32055" y="54980"/>
                  </a:lnTo>
                  <a:lnTo>
                    <a:pt x="32055" y="55063"/>
                  </a:lnTo>
                  <a:cubicBezTo>
                    <a:pt x="32034" y="55147"/>
                    <a:pt x="32014" y="55210"/>
                    <a:pt x="32014" y="55273"/>
                  </a:cubicBezTo>
                  <a:lnTo>
                    <a:pt x="31993" y="55335"/>
                  </a:lnTo>
                  <a:cubicBezTo>
                    <a:pt x="31951" y="55482"/>
                    <a:pt x="31930" y="55628"/>
                    <a:pt x="31909" y="55775"/>
                  </a:cubicBezTo>
                  <a:lnTo>
                    <a:pt x="31804" y="55775"/>
                  </a:lnTo>
                  <a:cubicBezTo>
                    <a:pt x="31804" y="55670"/>
                    <a:pt x="31783" y="55566"/>
                    <a:pt x="31783" y="55482"/>
                  </a:cubicBezTo>
                  <a:cubicBezTo>
                    <a:pt x="31742" y="55315"/>
                    <a:pt x="31721" y="55168"/>
                    <a:pt x="31679" y="55022"/>
                  </a:cubicBezTo>
                  <a:cubicBezTo>
                    <a:pt x="31637" y="54917"/>
                    <a:pt x="31616" y="54854"/>
                    <a:pt x="31595" y="54750"/>
                  </a:cubicBezTo>
                  <a:lnTo>
                    <a:pt x="31700" y="54708"/>
                  </a:lnTo>
                  <a:close/>
                  <a:moveTo>
                    <a:pt x="30570" y="54980"/>
                  </a:moveTo>
                  <a:lnTo>
                    <a:pt x="30570" y="55022"/>
                  </a:lnTo>
                  <a:cubicBezTo>
                    <a:pt x="30591" y="55210"/>
                    <a:pt x="30612" y="55398"/>
                    <a:pt x="30674" y="55587"/>
                  </a:cubicBezTo>
                  <a:lnTo>
                    <a:pt x="30674" y="55607"/>
                  </a:lnTo>
                  <a:cubicBezTo>
                    <a:pt x="30716" y="55817"/>
                    <a:pt x="30716" y="56026"/>
                    <a:pt x="30716" y="56235"/>
                  </a:cubicBezTo>
                  <a:lnTo>
                    <a:pt x="30716" y="56591"/>
                  </a:lnTo>
                  <a:cubicBezTo>
                    <a:pt x="30779" y="57365"/>
                    <a:pt x="30905" y="58097"/>
                    <a:pt x="31030" y="58767"/>
                  </a:cubicBezTo>
                  <a:cubicBezTo>
                    <a:pt x="31198" y="59604"/>
                    <a:pt x="31386" y="60566"/>
                    <a:pt x="31386" y="61508"/>
                  </a:cubicBezTo>
                  <a:cubicBezTo>
                    <a:pt x="31490" y="62073"/>
                    <a:pt x="31407" y="62470"/>
                    <a:pt x="31281" y="62805"/>
                  </a:cubicBezTo>
                  <a:cubicBezTo>
                    <a:pt x="31072" y="63266"/>
                    <a:pt x="30674" y="63475"/>
                    <a:pt x="30026" y="63475"/>
                  </a:cubicBezTo>
                  <a:lnTo>
                    <a:pt x="29817" y="63475"/>
                  </a:lnTo>
                  <a:lnTo>
                    <a:pt x="29545" y="63454"/>
                  </a:lnTo>
                  <a:cubicBezTo>
                    <a:pt x="28980" y="63433"/>
                    <a:pt x="28457" y="63370"/>
                    <a:pt x="27892" y="63328"/>
                  </a:cubicBezTo>
                  <a:cubicBezTo>
                    <a:pt x="27661" y="63307"/>
                    <a:pt x="27431" y="63307"/>
                    <a:pt x="27201" y="63307"/>
                  </a:cubicBezTo>
                  <a:lnTo>
                    <a:pt x="27055" y="63307"/>
                  </a:lnTo>
                  <a:cubicBezTo>
                    <a:pt x="26950" y="63307"/>
                    <a:pt x="26845" y="63307"/>
                    <a:pt x="26762" y="63328"/>
                  </a:cubicBezTo>
                  <a:cubicBezTo>
                    <a:pt x="26615" y="63328"/>
                    <a:pt x="26490" y="63349"/>
                    <a:pt x="26364" y="63349"/>
                  </a:cubicBezTo>
                  <a:cubicBezTo>
                    <a:pt x="26197" y="63349"/>
                    <a:pt x="26071" y="63349"/>
                    <a:pt x="25967" y="63307"/>
                  </a:cubicBezTo>
                  <a:cubicBezTo>
                    <a:pt x="25213" y="63119"/>
                    <a:pt x="25192" y="62010"/>
                    <a:pt x="25192" y="61320"/>
                  </a:cubicBezTo>
                  <a:lnTo>
                    <a:pt x="25192" y="61006"/>
                  </a:lnTo>
                  <a:cubicBezTo>
                    <a:pt x="25130" y="60022"/>
                    <a:pt x="25004" y="59060"/>
                    <a:pt x="24356" y="58558"/>
                  </a:cubicBezTo>
                  <a:cubicBezTo>
                    <a:pt x="24146" y="58411"/>
                    <a:pt x="23874" y="58328"/>
                    <a:pt x="23560" y="58328"/>
                  </a:cubicBezTo>
                  <a:cubicBezTo>
                    <a:pt x="23351" y="58328"/>
                    <a:pt x="23142" y="58348"/>
                    <a:pt x="22933" y="58390"/>
                  </a:cubicBezTo>
                  <a:lnTo>
                    <a:pt x="22682" y="58390"/>
                  </a:lnTo>
                  <a:cubicBezTo>
                    <a:pt x="22535" y="58390"/>
                    <a:pt x="22410" y="58390"/>
                    <a:pt x="22263" y="58348"/>
                  </a:cubicBezTo>
                  <a:cubicBezTo>
                    <a:pt x="22117" y="58348"/>
                    <a:pt x="21991" y="58328"/>
                    <a:pt x="21845" y="58328"/>
                  </a:cubicBezTo>
                  <a:cubicBezTo>
                    <a:pt x="21573" y="58328"/>
                    <a:pt x="21384" y="58390"/>
                    <a:pt x="21238" y="58453"/>
                  </a:cubicBezTo>
                  <a:cubicBezTo>
                    <a:pt x="20840" y="58704"/>
                    <a:pt x="20798" y="59039"/>
                    <a:pt x="20715" y="59457"/>
                  </a:cubicBezTo>
                  <a:cubicBezTo>
                    <a:pt x="20715" y="59499"/>
                    <a:pt x="20694" y="59583"/>
                    <a:pt x="20694" y="59667"/>
                  </a:cubicBezTo>
                  <a:cubicBezTo>
                    <a:pt x="20652" y="59729"/>
                    <a:pt x="20652" y="59813"/>
                    <a:pt x="20631" y="59918"/>
                  </a:cubicBezTo>
                  <a:cubicBezTo>
                    <a:pt x="20526" y="60420"/>
                    <a:pt x="20422" y="60922"/>
                    <a:pt x="20422" y="61445"/>
                  </a:cubicBezTo>
                  <a:cubicBezTo>
                    <a:pt x="20422" y="61885"/>
                    <a:pt x="20296" y="62387"/>
                    <a:pt x="20087" y="62826"/>
                  </a:cubicBezTo>
                  <a:cubicBezTo>
                    <a:pt x="19982" y="63035"/>
                    <a:pt x="19857" y="63224"/>
                    <a:pt x="19690" y="63370"/>
                  </a:cubicBezTo>
                  <a:cubicBezTo>
                    <a:pt x="19585" y="63475"/>
                    <a:pt x="19459" y="63538"/>
                    <a:pt x="19292" y="63538"/>
                  </a:cubicBezTo>
                  <a:cubicBezTo>
                    <a:pt x="19187" y="63538"/>
                    <a:pt x="19062" y="63496"/>
                    <a:pt x="18957" y="63475"/>
                  </a:cubicBezTo>
                  <a:cubicBezTo>
                    <a:pt x="18936" y="63475"/>
                    <a:pt x="18874" y="63454"/>
                    <a:pt x="18853" y="63454"/>
                  </a:cubicBezTo>
                  <a:cubicBezTo>
                    <a:pt x="18602" y="63391"/>
                    <a:pt x="18330" y="63349"/>
                    <a:pt x="18037" y="63349"/>
                  </a:cubicBezTo>
                  <a:cubicBezTo>
                    <a:pt x="17827" y="63349"/>
                    <a:pt x="17618" y="63286"/>
                    <a:pt x="17409" y="63245"/>
                  </a:cubicBezTo>
                  <a:cubicBezTo>
                    <a:pt x="17241" y="63182"/>
                    <a:pt x="17053" y="63161"/>
                    <a:pt x="16844" y="63140"/>
                  </a:cubicBezTo>
                  <a:cubicBezTo>
                    <a:pt x="16677" y="63140"/>
                    <a:pt x="16509" y="63119"/>
                    <a:pt x="16342" y="63119"/>
                  </a:cubicBezTo>
                  <a:cubicBezTo>
                    <a:pt x="15986" y="63119"/>
                    <a:pt x="15609" y="63077"/>
                    <a:pt x="15254" y="63014"/>
                  </a:cubicBezTo>
                  <a:cubicBezTo>
                    <a:pt x="15003" y="62952"/>
                    <a:pt x="14793" y="62868"/>
                    <a:pt x="14626" y="62742"/>
                  </a:cubicBezTo>
                  <a:cubicBezTo>
                    <a:pt x="14354" y="62596"/>
                    <a:pt x="14417" y="62324"/>
                    <a:pt x="14438" y="62094"/>
                  </a:cubicBezTo>
                  <a:lnTo>
                    <a:pt x="14459" y="61801"/>
                  </a:lnTo>
                  <a:cubicBezTo>
                    <a:pt x="14542" y="61257"/>
                    <a:pt x="14605" y="60671"/>
                    <a:pt x="14668" y="60127"/>
                  </a:cubicBezTo>
                  <a:cubicBezTo>
                    <a:pt x="14731" y="59520"/>
                    <a:pt x="14856" y="58934"/>
                    <a:pt x="14982" y="58348"/>
                  </a:cubicBezTo>
                  <a:cubicBezTo>
                    <a:pt x="15170" y="57532"/>
                    <a:pt x="15358" y="56716"/>
                    <a:pt x="15317" y="55859"/>
                  </a:cubicBezTo>
                  <a:lnTo>
                    <a:pt x="15379" y="55817"/>
                  </a:lnTo>
                  <a:cubicBezTo>
                    <a:pt x="16112" y="55900"/>
                    <a:pt x="17074" y="56005"/>
                    <a:pt x="18037" y="56005"/>
                  </a:cubicBezTo>
                  <a:lnTo>
                    <a:pt x="18518" y="56005"/>
                  </a:lnTo>
                  <a:cubicBezTo>
                    <a:pt x="19773" y="56005"/>
                    <a:pt x="21112" y="56005"/>
                    <a:pt x="22451" y="55859"/>
                  </a:cubicBezTo>
                  <a:cubicBezTo>
                    <a:pt x="22975" y="55817"/>
                    <a:pt x="23539" y="55775"/>
                    <a:pt x="24063" y="55691"/>
                  </a:cubicBezTo>
                  <a:cubicBezTo>
                    <a:pt x="25004" y="55587"/>
                    <a:pt x="25967" y="55482"/>
                    <a:pt x="26929" y="55419"/>
                  </a:cubicBezTo>
                  <a:lnTo>
                    <a:pt x="27285" y="55419"/>
                  </a:lnTo>
                  <a:cubicBezTo>
                    <a:pt x="27913" y="55398"/>
                    <a:pt x="28498" y="55377"/>
                    <a:pt x="29105" y="55273"/>
                  </a:cubicBezTo>
                  <a:cubicBezTo>
                    <a:pt x="29607" y="55189"/>
                    <a:pt x="30068" y="55084"/>
                    <a:pt x="30528" y="54980"/>
                  </a:cubicBezTo>
                  <a:close/>
                  <a:moveTo>
                    <a:pt x="14505" y="1"/>
                  </a:moveTo>
                  <a:cubicBezTo>
                    <a:pt x="14252" y="1"/>
                    <a:pt x="13999" y="19"/>
                    <a:pt x="13747" y="55"/>
                  </a:cubicBezTo>
                  <a:cubicBezTo>
                    <a:pt x="12764" y="223"/>
                    <a:pt x="11864" y="662"/>
                    <a:pt x="11069" y="1290"/>
                  </a:cubicBezTo>
                  <a:cubicBezTo>
                    <a:pt x="10295" y="1897"/>
                    <a:pt x="9521" y="2754"/>
                    <a:pt x="9123" y="3675"/>
                  </a:cubicBezTo>
                  <a:cubicBezTo>
                    <a:pt x="9081" y="3633"/>
                    <a:pt x="9018" y="3612"/>
                    <a:pt x="8998" y="3612"/>
                  </a:cubicBezTo>
                  <a:cubicBezTo>
                    <a:pt x="8602" y="3464"/>
                    <a:pt x="8207" y="3381"/>
                    <a:pt x="7817" y="3381"/>
                  </a:cubicBezTo>
                  <a:cubicBezTo>
                    <a:pt x="7380" y="3381"/>
                    <a:pt x="6948" y="3485"/>
                    <a:pt x="6529" y="3717"/>
                  </a:cubicBezTo>
                  <a:cubicBezTo>
                    <a:pt x="5838" y="4114"/>
                    <a:pt x="5273" y="4972"/>
                    <a:pt x="4917" y="5684"/>
                  </a:cubicBezTo>
                  <a:cubicBezTo>
                    <a:pt x="4541" y="6395"/>
                    <a:pt x="4269" y="7232"/>
                    <a:pt x="4269" y="8006"/>
                  </a:cubicBezTo>
                  <a:cubicBezTo>
                    <a:pt x="4269" y="8404"/>
                    <a:pt x="4394" y="8697"/>
                    <a:pt x="4499" y="9052"/>
                  </a:cubicBezTo>
                  <a:lnTo>
                    <a:pt x="4499" y="9073"/>
                  </a:lnTo>
                  <a:cubicBezTo>
                    <a:pt x="4394" y="9115"/>
                    <a:pt x="4269" y="9136"/>
                    <a:pt x="4164" y="9220"/>
                  </a:cubicBezTo>
                  <a:lnTo>
                    <a:pt x="4060" y="9220"/>
                  </a:lnTo>
                  <a:cubicBezTo>
                    <a:pt x="3264" y="9450"/>
                    <a:pt x="2616" y="9952"/>
                    <a:pt x="2197" y="10329"/>
                  </a:cubicBezTo>
                  <a:cubicBezTo>
                    <a:pt x="1360" y="11061"/>
                    <a:pt x="984" y="12149"/>
                    <a:pt x="1235" y="13091"/>
                  </a:cubicBezTo>
                  <a:cubicBezTo>
                    <a:pt x="1340" y="13530"/>
                    <a:pt x="1612" y="14158"/>
                    <a:pt x="1925" y="14451"/>
                  </a:cubicBezTo>
                  <a:cubicBezTo>
                    <a:pt x="2072" y="14576"/>
                    <a:pt x="2239" y="14681"/>
                    <a:pt x="2407" y="14806"/>
                  </a:cubicBezTo>
                  <a:cubicBezTo>
                    <a:pt x="2511" y="14890"/>
                    <a:pt x="2616" y="14932"/>
                    <a:pt x="2720" y="15016"/>
                  </a:cubicBezTo>
                  <a:lnTo>
                    <a:pt x="2825" y="15099"/>
                  </a:lnTo>
                  <a:lnTo>
                    <a:pt x="2344" y="15099"/>
                  </a:lnTo>
                  <a:cubicBezTo>
                    <a:pt x="2030" y="15120"/>
                    <a:pt x="1800" y="15204"/>
                    <a:pt x="1591" y="15330"/>
                  </a:cubicBezTo>
                  <a:cubicBezTo>
                    <a:pt x="1130" y="15664"/>
                    <a:pt x="503" y="16229"/>
                    <a:pt x="210" y="16920"/>
                  </a:cubicBezTo>
                  <a:cubicBezTo>
                    <a:pt x="84" y="17275"/>
                    <a:pt x="0" y="17631"/>
                    <a:pt x="0" y="18029"/>
                  </a:cubicBezTo>
                  <a:cubicBezTo>
                    <a:pt x="0" y="18175"/>
                    <a:pt x="21" y="18343"/>
                    <a:pt x="84" y="18489"/>
                  </a:cubicBezTo>
                  <a:cubicBezTo>
                    <a:pt x="105" y="18594"/>
                    <a:pt x="147" y="18740"/>
                    <a:pt x="147" y="18845"/>
                  </a:cubicBezTo>
                  <a:cubicBezTo>
                    <a:pt x="189" y="19117"/>
                    <a:pt x="335" y="19326"/>
                    <a:pt x="524" y="19556"/>
                  </a:cubicBezTo>
                  <a:cubicBezTo>
                    <a:pt x="628" y="19661"/>
                    <a:pt x="712" y="19807"/>
                    <a:pt x="775" y="19933"/>
                  </a:cubicBezTo>
                  <a:cubicBezTo>
                    <a:pt x="816" y="19995"/>
                    <a:pt x="879" y="20016"/>
                    <a:pt x="942" y="20058"/>
                  </a:cubicBezTo>
                  <a:lnTo>
                    <a:pt x="1026" y="20121"/>
                  </a:lnTo>
                  <a:lnTo>
                    <a:pt x="984" y="20163"/>
                  </a:lnTo>
                  <a:cubicBezTo>
                    <a:pt x="942" y="20247"/>
                    <a:pt x="858" y="20330"/>
                    <a:pt x="775" y="20372"/>
                  </a:cubicBezTo>
                  <a:cubicBezTo>
                    <a:pt x="524" y="20665"/>
                    <a:pt x="293" y="20937"/>
                    <a:pt x="189" y="21314"/>
                  </a:cubicBezTo>
                  <a:cubicBezTo>
                    <a:pt x="21" y="21879"/>
                    <a:pt x="189" y="22569"/>
                    <a:pt x="565" y="23050"/>
                  </a:cubicBezTo>
                  <a:cubicBezTo>
                    <a:pt x="858" y="23385"/>
                    <a:pt x="1256" y="23594"/>
                    <a:pt x="1612" y="23804"/>
                  </a:cubicBezTo>
                  <a:cubicBezTo>
                    <a:pt x="1758" y="23887"/>
                    <a:pt x="1863" y="23929"/>
                    <a:pt x="1988" y="24013"/>
                  </a:cubicBezTo>
                  <a:cubicBezTo>
                    <a:pt x="2532" y="24348"/>
                    <a:pt x="3055" y="24557"/>
                    <a:pt x="3557" y="24620"/>
                  </a:cubicBezTo>
                  <a:lnTo>
                    <a:pt x="3662" y="24620"/>
                  </a:lnTo>
                  <a:lnTo>
                    <a:pt x="3578" y="24682"/>
                  </a:lnTo>
                  <a:cubicBezTo>
                    <a:pt x="3264" y="24954"/>
                    <a:pt x="3118" y="25289"/>
                    <a:pt x="2951" y="25666"/>
                  </a:cubicBezTo>
                  <a:cubicBezTo>
                    <a:pt x="2909" y="25791"/>
                    <a:pt x="2825" y="25917"/>
                    <a:pt x="2762" y="26084"/>
                  </a:cubicBezTo>
                  <a:cubicBezTo>
                    <a:pt x="2114" y="27340"/>
                    <a:pt x="2407" y="28909"/>
                    <a:pt x="3432" y="29767"/>
                  </a:cubicBezTo>
                  <a:cubicBezTo>
                    <a:pt x="3913" y="30185"/>
                    <a:pt x="4541" y="30457"/>
                    <a:pt x="5127" y="30499"/>
                  </a:cubicBezTo>
                  <a:lnTo>
                    <a:pt x="5336" y="30499"/>
                  </a:lnTo>
                  <a:cubicBezTo>
                    <a:pt x="5964" y="30499"/>
                    <a:pt x="6487" y="30269"/>
                    <a:pt x="7031" y="30018"/>
                  </a:cubicBezTo>
                  <a:cubicBezTo>
                    <a:pt x="7135" y="29976"/>
                    <a:pt x="7198" y="29871"/>
                    <a:pt x="7156" y="29767"/>
                  </a:cubicBezTo>
                  <a:cubicBezTo>
                    <a:pt x="7135" y="29641"/>
                    <a:pt x="7010" y="29495"/>
                    <a:pt x="6842" y="29495"/>
                  </a:cubicBezTo>
                  <a:lnTo>
                    <a:pt x="6801" y="29495"/>
                  </a:lnTo>
                  <a:cubicBezTo>
                    <a:pt x="6508" y="29558"/>
                    <a:pt x="6215" y="29579"/>
                    <a:pt x="5964" y="29579"/>
                  </a:cubicBezTo>
                  <a:cubicBezTo>
                    <a:pt x="5252" y="29579"/>
                    <a:pt x="4625" y="29390"/>
                    <a:pt x="4164" y="29076"/>
                  </a:cubicBezTo>
                  <a:cubicBezTo>
                    <a:pt x="3264" y="28490"/>
                    <a:pt x="3244" y="27172"/>
                    <a:pt x="3746" y="26293"/>
                  </a:cubicBezTo>
                  <a:cubicBezTo>
                    <a:pt x="3809" y="26147"/>
                    <a:pt x="3850" y="26021"/>
                    <a:pt x="3892" y="25917"/>
                  </a:cubicBezTo>
                  <a:cubicBezTo>
                    <a:pt x="3976" y="25708"/>
                    <a:pt x="4018" y="25498"/>
                    <a:pt x="4227" y="25289"/>
                  </a:cubicBezTo>
                  <a:cubicBezTo>
                    <a:pt x="4415" y="25101"/>
                    <a:pt x="4687" y="25038"/>
                    <a:pt x="4959" y="25038"/>
                  </a:cubicBezTo>
                  <a:cubicBezTo>
                    <a:pt x="5106" y="25038"/>
                    <a:pt x="5252" y="25059"/>
                    <a:pt x="5357" y="25101"/>
                  </a:cubicBezTo>
                  <a:cubicBezTo>
                    <a:pt x="5901" y="25352"/>
                    <a:pt x="6277" y="25875"/>
                    <a:pt x="6633" y="26356"/>
                  </a:cubicBezTo>
                  <a:cubicBezTo>
                    <a:pt x="6801" y="26566"/>
                    <a:pt x="6947" y="26775"/>
                    <a:pt x="7114" y="26963"/>
                  </a:cubicBezTo>
                  <a:lnTo>
                    <a:pt x="7114" y="26984"/>
                  </a:lnTo>
                  <a:lnTo>
                    <a:pt x="7114" y="27026"/>
                  </a:lnTo>
                  <a:cubicBezTo>
                    <a:pt x="7114" y="27695"/>
                    <a:pt x="7156" y="28407"/>
                    <a:pt x="7198" y="29055"/>
                  </a:cubicBezTo>
                  <a:lnTo>
                    <a:pt x="7198" y="29118"/>
                  </a:lnTo>
                  <a:cubicBezTo>
                    <a:pt x="7366" y="32194"/>
                    <a:pt x="8286" y="34412"/>
                    <a:pt x="10002" y="35877"/>
                  </a:cubicBezTo>
                  <a:cubicBezTo>
                    <a:pt x="11425" y="37090"/>
                    <a:pt x="13329" y="37906"/>
                    <a:pt x="15819" y="38325"/>
                  </a:cubicBezTo>
                  <a:lnTo>
                    <a:pt x="15944" y="38345"/>
                  </a:lnTo>
                  <a:lnTo>
                    <a:pt x="15840" y="38429"/>
                  </a:lnTo>
                  <a:cubicBezTo>
                    <a:pt x="15714" y="38492"/>
                    <a:pt x="15568" y="38638"/>
                    <a:pt x="15400" y="38764"/>
                  </a:cubicBezTo>
                  <a:cubicBezTo>
                    <a:pt x="15170" y="38973"/>
                    <a:pt x="14898" y="39182"/>
                    <a:pt x="14647" y="39392"/>
                  </a:cubicBezTo>
                  <a:lnTo>
                    <a:pt x="13538" y="40333"/>
                  </a:lnTo>
                  <a:cubicBezTo>
                    <a:pt x="13224" y="40626"/>
                    <a:pt x="12910" y="40961"/>
                    <a:pt x="12617" y="41275"/>
                  </a:cubicBezTo>
                  <a:cubicBezTo>
                    <a:pt x="12471" y="41463"/>
                    <a:pt x="12304" y="41610"/>
                    <a:pt x="12157" y="41798"/>
                  </a:cubicBezTo>
                  <a:lnTo>
                    <a:pt x="12094" y="41840"/>
                  </a:lnTo>
                  <a:cubicBezTo>
                    <a:pt x="11655" y="42300"/>
                    <a:pt x="11132" y="42865"/>
                    <a:pt x="10985" y="43472"/>
                  </a:cubicBezTo>
                  <a:cubicBezTo>
                    <a:pt x="10881" y="43932"/>
                    <a:pt x="10776" y="44413"/>
                    <a:pt x="11153" y="44664"/>
                  </a:cubicBezTo>
                  <a:cubicBezTo>
                    <a:pt x="11215" y="44706"/>
                    <a:pt x="11236" y="44727"/>
                    <a:pt x="11299" y="44748"/>
                  </a:cubicBezTo>
                  <a:cubicBezTo>
                    <a:pt x="11467" y="44874"/>
                    <a:pt x="11613" y="44978"/>
                    <a:pt x="11822" y="45041"/>
                  </a:cubicBezTo>
                  <a:cubicBezTo>
                    <a:pt x="12052" y="45083"/>
                    <a:pt x="12324" y="45229"/>
                    <a:pt x="12576" y="45376"/>
                  </a:cubicBezTo>
                  <a:lnTo>
                    <a:pt x="12659" y="45439"/>
                  </a:lnTo>
                  <a:lnTo>
                    <a:pt x="12576" y="45480"/>
                  </a:lnTo>
                  <a:cubicBezTo>
                    <a:pt x="12115" y="45773"/>
                    <a:pt x="11801" y="46422"/>
                    <a:pt x="11613" y="46840"/>
                  </a:cubicBezTo>
                  <a:lnTo>
                    <a:pt x="11613" y="46861"/>
                  </a:lnTo>
                  <a:cubicBezTo>
                    <a:pt x="11529" y="47029"/>
                    <a:pt x="11446" y="47196"/>
                    <a:pt x="11341" y="47364"/>
                  </a:cubicBezTo>
                  <a:cubicBezTo>
                    <a:pt x="10943" y="48117"/>
                    <a:pt x="10504" y="48954"/>
                    <a:pt x="10671" y="49749"/>
                  </a:cubicBezTo>
                  <a:cubicBezTo>
                    <a:pt x="10818" y="50565"/>
                    <a:pt x="11404" y="51109"/>
                    <a:pt x="11969" y="51653"/>
                  </a:cubicBezTo>
                  <a:lnTo>
                    <a:pt x="12031" y="51716"/>
                  </a:lnTo>
                  <a:cubicBezTo>
                    <a:pt x="12283" y="51967"/>
                    <a:pt x="12534" y="52176"/>
                    <a:pt x="12764" y="52343"/>
                  </a:cubicBezTo>
                  <a:lnTo>
                    <a:pt x="12848" y="52385"/>
                  </a:lnTo>
                  <a:lnTo>
                    <a:pt x="12764" y="52427"/>
                  </a:lnTo>
                  <a:cubicBezTo>
                    <a:pt x="11843" y="52887"/>
                    <a:pt x="10860" y="54519"/>
                    <a:pt x="10943" y="55294"/>
                  </a:cubicBezTo>
                  <a:cubicBezTo>
                    <a:pt x="10985" y="55524"/>
                    <a:pt x="11111" y="55670"/>
                    <a:pt x="11320" y="55691"/>
                  </a:cubicBezTo>
                  <a:lnTo>
                    <a:pt x="11383" y="55691"/>
                  </a:lnTo>
                  <a:cubicBezTo>
                    <a:pt x="11487" y="55691"/>
                    <a:pt x="11592" y="55628"/>
                    <a:pt x="11634" y="55566"/>
                  </a:cubicBezTo>
                  <a:cubicBezTo>
                    <a:pt x="11655" y="55503"/>
                    <a:pt x="11697" y="55461"/>
                    <a:pt x="11655" y="55377"/>
                  </a:cubicBezTo>
                  <a:cubicBezTo>
                    <a:pt x="11550" y="55105"/>
                    <a:pt x="11906" y="54478"/>
                    <a:pt x="12199" y="53996"/>
                  </a:cubicBezTo>
                  <a:cubicBezTo>
                    <a:pt x="12324" y="53829"/>
                    <a:pt x="12471" y="53599"/>
                    <a:pt x="12617" y="53390"/>
                  </a:cubicBezTo>
                  <a:lnTo>
                    <a:pt x="12701" y="53431"/>
                  </a:lnTo>
                  <a:cubicBezTo>
                    <a:pt x="12471" y="53850"/>
                    <a:pt x="12366" y="54352"/>
                    <a:pt x="12345" y="54624"/>
                  </a:cubicBezTo>
                  <a:cubicBezTo>
                    <a:pt x="12283" y="54938"/>
                    <a:pt x="12262" y="55356"/>
                    <a:pt x="12450" y="55628"/>
                  </a:cubicBezTo>
                  <a:cubicBezTo>
                    <a:pt x="12555" y="55796"/>
                    <a:pt x="12722" y="55900"/>
                    <a:pt x="12889" y="55900"/>
                  </a:cubicBezTo>
                  <a:cubicBezTo>
                    <a:pt x="13015" y="55900"/>
                    <a:pt x="13120" y="55838"/>
                    <a:pt x="13203" y="55733"/>
                  </a:cubicBezTo>
                  <a:cubicBezTo>
                    <a:pt x="13245" y="55691"/>
                    <a:pt x="13224" y="55587"/>
                    <a:pt x="13203" y="55503"/>
                  </a:cubicBezTo>
                  <a:cubicBezTo>
                    <a:pt x="13182" y="55419"/>
                    <a:pt x="13120" y="55398"/>
                    <a:pt x="13099" y="55377"/>
                  </a:cubicBezTo>
                  <a:cubicBezTo>
                    <a:pt x="13036" y="55356"/>
                    <a:pt x="13015" y="55294"/>
                    <a:pt x="12994" y="55210"/>
                  </a:cubicBezTo>
                  <a:cubicBezTo>
                    <a:pt x="12910" y="55001"/>
                    <a:pt x="12973" y="54750"/>
                    <a:pt x="12994" y="54519"/>
                  </a:cubicBezTo>
                  <a:lnTo>
                    <a:pt x="12994" y="54478"/>
                  </a:lnTo>
                  <a:cubicBezTo>
                    <a:pt x="13036" y="54164"/>
                    <a:pt x="13120" y="53578"/>
                    <a:pt x="13433" y="53306"/>
                  </a:cubicBezTo>
                  <a:lnTo>
                    <a:pt x="13454" y="53285"/>
                  </a:lnTo>
                  <a:lnTo>
                    <a:pt x="13496" y="53306"/>
                  </a:lnTo>
                  <a:cubicBezTo>
                    <a:pt x="13538" y="53390"/>
                    <a:pt x="13622" y="53473"/>
                    <a:pt x="13705" y="53536"/>
                  </a:cubicBezTo>
                  <a:lnTo>
                    <a:pt x="13726" y="53578"/>
                  </a:lnTo>
                  <a:lnTo>
                    <a:pt x="13936" y="53766"/>
                  </a:lnTo>
                  <a:cubicBezTo>
                    <a:pt x="13956" y="53829"/>
                    <a:pt x="14019" y="53850"/>
                    <a:pt x="14061" y="53871"/>
                  </a:cubicBezTo>
                  <a:cubicBezTo>
                    <a:pt x="14082" y="53913"/>
                    <a:pt x="14124" y="53913"/>
                    <a:pt x="14124" y="53934"/>
                  </a:cubicBezTo>
                  <a:lnTo>
                    <a:pt x="14145" y="53955"/>
                  </a:lnTo>
                  <a:lnTo>
                    <a:pt x="14145" y="53996"/>
                  </a:lnTo>
                  <a:cubicBezTo>
                    <a:pt x="14124" y="54059"/>
                    <a:pt x="14082" y="54143"/>
                    <a:pt x="14082" y="54227"/>
                  </a:cubicBezTo>
                  <a:cubicBezTo>
                    <a:pt x="14040" y="54457"/>
                    <a:pt x="13956" y="54750"/>
                    <a:pt x="13768" y="54854"/>
                  </a:cubicBezTo>
                  <a:cubicBezTo>
                    <a:pt x="13622" y="54959"/>
                    <a:pt x="13538" y="55105"/>
                    <a:pt x="13601" y="55273"/>
                  </a:cubicBezTo>
                  <a:cubicBezTo>
                    <a:pt x="13643" y="55461"/>
                    <a:pt x="13810" y="55587"/>
                    <a:pt x="13977" y="55607"/>
                  </a:cubicBezTo>
                  <a:lnTo>
                    <a:pt x="14249" y="55628"/>
                  </a:lnTo>
                  <a:cubicBezTo>
                    <a:pt x="14459" y="55670"/>
                    <a:pt x="14689" y="55691"/>
                    <a:pt x="14898" y="55712"/>
                  </a:cubicBezTo>
                  <a:lnTo>
                    <a:pt x="14961" y="55712"/>
                  </a:lnTo>
                  <a:lnTo>
                    <a:pt x="14961" y="55775"/>
                  </a:lnTo>
                  <a:cubicBezTo>
                    <a:pt x="14919" y="55963"/>
                    <a:pt x="14877" y="56193"/>
                    <a:pt x="14793" y="56361"/>
                  </a:cubicBezTo>
                  <a:cubicBezTo>
                    <a:pt x="14752" y="56549"/>
                    <a:pt x="14689" y="56737"/>
                    <a:pt x="14668" y="56905"/>
                  </a:cubicBezTo>
                  <a:cubicBezTo>
                    <a:pt x="14584" y="57386"/>
                    <a:pt x="14459" y="57825"/>
                    <a:pt x="14354" y="58307"/>
                  </a:cubicBezTo>
                  <a:lnTo>
                    <a:pt x="14333" y="58432"/>
                  </a:lnTo>
                  <a:cubicBezTo>
                    <a:pt x="14291" y="58558"/>
                    <a:pt x="14249" y="58683"/>
                    <a:pt x="14228" y="58830"/>
                  </a:cubicBezTo>
                  <a:cubicBezTo>
                    <a:pt x="14124" y="59185"/>
                    <a:pt x="14019" y="59562"/>
                    <a:pt x="14019" y="59918"/>
                  </a:cubicBezTo>
                  <a:cubicBezTo>
                    <a:pt x="14019" y="60190"/>
                    <a:pt x="13956" y="60441"/>
                    <a:pt x="13915" y="60713"/>
                  </a:cubicBezTo>
                  <a:cubicBezTo>
                    <a:pt x="13852" y="60964"/>
                    <a:pt x="13810" y="61236"/>
                    <a:pt x="13810" y="61487"/>
                  </a:cubicBezTo>
                  <a:cubicBezTo>
                    <a:pt x="13810" y="61613"/>
                    <a:pt x="13768" y="61759"/>
                    <a:pt x="13768" y="61864"/>
                  </a:cubicBezTo>
                  <a:cubicBezTo>
                    <a:pt x="13726" y="62429"/>
                    <a:pt x="13705" y="62910"/>
                    <a:pt x="14249" y="63328"/>
                  </a:cubicBezTo>
                  <a:cubicBezTo>
                    <a:pt x="14772" y="63705"/>
                    <a:pt x="15505" y="63789"/>
                    <a:pt x="16133" y="63851"/>
                  </a:cubicBezTo>
                  <a:cubicBezTo>
                    <a:pt x="16384" y="63851"/>
                    <a:pt x="16656" y="63810"/>
                    <a:pt x="16907" y="63810"/>
                  </a:cubicBezTo>
                  <a:lnTo>
                    <a:pt x="17095" y="63810"/>
                  </a:lnTo>
                  <a:lnTo>
                    <a:pt x="17095" y="63872"/>
                  </a:lnTo>
                  <a:cubicBezTo>
                    <a:pt x="17074" y="63977"/>
                    <a:pt x="17053" y="64102"/>
                    <a:pt x="17011" y="64207"/>
                  </a:cubicBezTo>
                  <a:cubicBezTo>
                    <a:pt x="16907" y="64688"/>
                    <a:pt x="16802" y="65128"/>
                    <a:pt x="16844" y="65630"/>
                  </a:cubicBezTo>
                  <a:cubicBezTo>
                    <a:pt x="16844" y="65839"/>
                    <a:pt x="16865" y="66007"/>
                    <a:pt x="16865" y="66216"/>
                  </a:cubicBezTo>
                  <a:cubicBezTo>
                    <a:pt x="16886" y="66613"/>
                    <a:pt x="16886" y="67032"/>
                    <a:pt x="16886" y="67450"/>
                  </a:cubicBezTo>
                  <a:lnTo>
                    <a:pt x="16886" y="67534"/>
                  </a:lnTo>
                  <a:lnTo>
                    <a:pt x="16802" y="67513"/>
                  </a:lnTo>
                  <a:cubicBezTo>
                    <a:pt x="16425" y="67304"/>
                    <a:pt x="15944" y="67199"/>
                    <a:pt x="15400" y="67199"/>
                  </a:cubicBezTo>
                  <a:cubicBezTo>
                    <a:pt x="14877" y="67199"/>
                    <a:pt x="14270" y="67304"/>
                    <a:pt x="13622" y="67513"/>
                  </a:cubicBezTo>
                  <a:cubicBezTo>
                    <a:pt x="12931" y="67722"/>
                    <a:pt x="12513" y="68036"/>
                    <a:pt x="12304" y="68476"/>
                  </a:cubicBezTo>
                  <a:cubicBezTo>
                    <a:pt x="12094" y="68915"/>
                    <a:pt x="12199" y="69417"/>
                    <a:pt x="12576" y="69731"/>
                  </a:cubicBezTo>
                  <a:cubicBezTo>
                    <a:pt x="12910" y="70024"/>
                    <a:pt x="13936" y="70233"/>
                    <a:pt x="14919" y="70233"/>
                  </a:cubicBezTo>
                  <a:cubicBezTo>
                    <a:pt x="16028" y="70233"/>
                    <a:pt x="16802" y="69982"/>
                    <a:pt x="17074" y="69564"/>
                  </a:cubicBezTo>
                  <a:cubicBezTo>
                    <a:pt x="17200" y="69354"/>
                    <a:pt x="17200" y="69103"/>
                    <a:pt x="17095" y="68810"/>
                  </a:cubicBezTo>
                  <a:cubicBezTo>
                    <a:pt x="17053" y="68706"/>
                    <a:pt x="16949" y="68622"/>
                    <a:pt x="16802" y="68622"/>
                  </a:cubicBezTo>
                  <a:cubicBezTo>
                    <a:pt x="16656" y="68622"/>
                    <a:pt x="16530" y="68706"/>
                    <a:pt x="16446" y="68810"/>
                  </a:cubicBezTo>
                  <a:lnTo>
                    <a:pt x="16425" y="68873"/>
                  </a:lnTo>
                  <a:cubicBezTo>
                    <a:pt x="16321" y="69040"/>
                    <a:pt x="16258" y="69124"/>
                    <a:pt x="15965" y="69208"/>
                  </a:cubicBezTo>
                  <a:cubicBezTo>
                    <a:pt x="15693" y="69292"/>
                    <a:pt x="15379" y="69312"/>
                    <a:pt x="15065" y="69312"/>
                  </a:cubicBezTo>
                  <a:lnTo>
                    <a:pt x="14584" y="69312"/>
                  </a:lnTo>
                  <a:cubicBezTo>
                    <a:pt x="14082" y="69312"/>
                    <a:pt x="13726" y="69250"/>
                    <a:pt x="13412" y="69187"/>
                  </a:cubicBezTo>
                  <a:cubicBezTo>
                    <a:pt x="13182" y="69124"/>
                    <a:pt x="13078" y="69020"/>
                    <a:pt x="13078" y="68894"/>
                  </a:cubicBezTo>
                  <a:cubicBezTo>
                    <a:pt x="13078" y="68559"/>
                    <a:pt x="13936" y="68203"/>
                    <a:pt x="14082" y="68162"/>
                  </a:cubicBezTo>
                  <a:cubicBezTo>
                    <a:pt x="14605" y="67994"/>
                    <a:pt x="15065" y="67931"/>
                    <a:pt x="15484" y="67931"/>
                  </a:cubicBezTo>
                  <a:cubicBezTo>
                    <a:pt x="16070" y="67931"/>
                    <a:pt x="16551" y="68099"/>
                    <a:pt x="16907" y="68413"/>
                  </a:cubicBezTo>
                  <a:cubicBezTo>
                    <a:pt x="16990" y="68476"/>
                    <a:pt x="17074" y="68517"/>
                    <a:pt x="17179" y="68517"/>
                  </a:cubicBezTo>
                  <a:cubicBezTo>
                    <a:pt x="17304" y="68517"/>
                    <a:pt x="17493" y="68455"/>
                    <a:pt x="17513" y="68266"/>
                  </a:cubicBezTo>
                  <a:cubicBezTo>
                    <a:pt x="17639" y="67450"/>
                    <a:pt x="17597" y="66613"/>
                    <a:pt x="17534" y="65902"/>
                  </a:cubicBezTo>
                  <a:cubicBezTo>
                    <a:pt x="17513" y="65567"/>
                    <a:pt x="17493" y="65232"/>
                    <a:pt x="17513" y="64856"/>
                  </a:cubicBezTo>
                  <a:cubicBezTo>
                    <a:pt x="17513" y="64730"/>
                    <a:pt x="17534" y="64605"/>
                    <a:pt x="17576" y="64479"/>
                  </a:cubicBezTo>
                  <a:cubicBezTo>
                    <a:pt x="17597" y="64270"/>
                    <a:pt x="17618" y="64082"/>
                    <a:pt x="17618" y="63872"/>
                  </a:cubicBezTo>
                  <a:lnTo>
                    <a:pt x="17618" y="63810"/>
                  </a:lnTo>
                  <a:lnTo>
                    <a:pt x="17681" y="63810"/>
                  </a:lnTo>
                  <a:cubicBezTo>
                    <a:pt x="17911" y="63851"/>
                    <a:pt x="18120" y="63872"/>
                    <a:pt x="18330" y="63893"/>
                  </a:cubicBezTo>
                  <a:cubicBezTo>
                    <a:pt x="18434" y="63914"/>
                    <a:pt x="18539" y="63977"/>
                    <a:pt x="18581" y="64061"/>
                  </a:cubicBezTo>
                  <a:cubicBezTo>
                    <a:pt x="18685" y="64082"/>
                    <a:pt x="18790" y="64082"/>
                    <a:pt x="18894" y="64102"/>
                  </a:cubicBezTo>
                  <a:cubicBezTo>
                    <a:pt x="19062" y="64123"/>
                    <a:pt x="19208" y="64165"/>
                    <a:pt x="19376" y="64165"/>
                  </a:cubicBezTo>
                  <a:cubicBezTo>
                    <a:pt x="19920" y="64165"/>
                    <a:pt x="20338" y="63914"/>
                    <a:pt x="20715" y="63370"/>
                  </a:cubicBezTo>
                  <a:cubicBezTo>
                    <a:pt x="21050" y="62910"/>
                    <a:pt x="21259" y="62219"/>
                    <a:pt x="21301" y="61382"/>
                  </a:cubicBezTo>
                  <a:lnTo>
                    <a:pt x="21301" y="61069"/>
                  </a:lnTo>
                  <a:lnTo>
                    <a:pt x="21301" y="60880"/>
                  </a:lnTo>
                  <a:cubicBezTo>
                    <a:pt x="21301" y="60734"/>
                    <a:pt x="21363" y="60566"/>
                    <a:pt x="21405" y="60441"/>
                  </a:cubicBezTo>
                  <a:cubicBezTo>
                    <a:pt x="21468" y="60315"/>
                    <a:pt x="21489" y="60190"/>
                    <a:pt x="21510" y="60043"/>
                  </a:cubicBezTo>
                  <a:cubicBezTo>
                    <a:pt x="21510" y="59834"/>
                    <a:pt x="21573" y="59625"/>
                    <a:pt x="21615" y="59416"/>
                  </a:cubicBezTo>
                  <a:cubicBezTo>
                    <a:pt x="21656" y="59311"/>
                    <a:pt x="21677" y="59206"/>
                    <a:pt x="21677" y="59102"/>
                  </a:cubicBezTo>
                  <a:lnTo>
                    <a:pt x="21677" y="59081"/>
                  </a:lnTo>
                  <a:lnTo>
                    <a:pt x="21698" y="59081"/>
                  </a:lnTo>
                  <a:cubicBezTo>
                    <a:pt x="21782" y="59039"/>
                    <a:pt x="21866" y="59039"/>
                    <a:pt x="21991" y="59039"/>
                  </a:cubicBezTo>
                  <a:cubicBezTo>
                    <a:pt x="22075" y="59039"/>
                    <a:pt x="22117" y="59039"/>
                    <a:pt x="22200" y="59060"/>
                  </a:cubicBezTo>
                  <a:lnTo>
                    <a:pt x="22284" y="59060"/>
                  </a:lnTo>
                  <a:cubicBezTo>
                    <a:pt x="22410" y="59060"/>
                    <a:pt x="22535" y="59081"/>
                    <a:pt x="22661" y="59081"/>
                  </a:cubicBezTo>
                  <a:cubicBezTo>
                    <a:pt x="22828" y="59081"/>
                    <a:pt x="22954" y="59081"/>
                    <a:pt x="23121" y="59060"/>
                  </a:cubicBezTo>
                  <a:cubicBezTo>
                    <a:pt x="23267" y="59039"/>
                    <a:pt x="23393" y="59039"/>
                    <a:pt x="23560" y="59039"/>
                  </a:cubicBezTo>
                  <a:cubicBezTo>
                    <a:pt x="23916" y="59039"/>
                    <a:pt x="24167" y="59185"/>
                    <a:pt x="24293" y="59583"/>
                  </a:cubicBezTo>
                  <a:cubicBezTo>
                    <a:pt x="24481" y="60106"/>
                    <a:pt x="24502" y="60671"/>
                    <a:pt x="24502" y="61194"/>
                  </a:cubicBezTo>
                  <a:cubicBezTo>
                    <a:pt x="24502" y="61445"/>
                    <a:pt x="24502" y="61675"/>
                    <a:pt x="24523" y="61885"/>
                  </a:cubicBezTo>
                  <a:cubicBezTo>
                    <a:pt x="24544" y="62387"/>
                    <a:pt x="24753" y="63600"/>
                    <a:pt x="25757" y="63956"/>
                  </a:cubicBezTo>
                  <a:cubicBezTo>
                    <a:pt x="25967" y="64019"/>
                    <a:pt x="26197" y="64061"/>
                    <a:pt x="26532" y="64061"/>
                  </a:cubicBezTo>
                  <a:lnTo>
                    <a:pt x="27327" y="64061"/>
                  </a:lnTo>
                  <a:cubicBezTo>
                    <a:pt x="27661" y="64061"/>
                    <a:pt x="27975" y="64102"/>
                    <a:pt x="28289" y="64165"/>
                  </a:cubicBezTo>
                  <a:lnTo>
                    <a:pt x="28352" y="64165"/>
                  </a:lnTo>
                  <a:lnTo>
                    <a:pt x="28310" y="64207"/>
                  </a:lnTo>
                  <a:cubicBezTo>
                    <a:pt x="28143" y="64939"/>
                    <a:pt x="28205" y="65797"/>
                    <a:pt x="28310" y="66613"/>
                  </a:cubicBezTo>
                  <a:cubicBezTo>
                    <a:pt x="28310" y="66697"/>
                    <a:pt x="28352" y="66802"/>
                    <a:pt x="28352" y="66906"/>
                  </a:cubicBezTo>
                  <a:cubicBezTo>
                    <a:pt x="28373" y="67346"/>
                    <a:pt x="28394" y="67848"/>
                    <a:pt x="28833" y="67931"/>
                  </a:cubicBezTo>
                  <a:lnTo>
                    <a:pt x="28938" y="67931"/>
                  </a:lnTo>
                  <a:cubicBezTo>
                    <a:pt x="29042" y="67931"/>
                    <a:pt x="29147" y="67890"/>
                    <a:pt x="29252" y="67869"/>
                  </a:cubicBezTo>
                  <a:cubicBezTo>
                    <a:pt x="29356" y="67848"/>
                    <a:pt x="29440" y="67827"/>
                    <a:pt x="29565" y="67827"/>
                  </a:cubicBezTo>
                  <a:cubicBezTo>
                    <a:pt x="29754" y="67827"/>
                    <a:pt x="29921" y="67764"/>
                    <a:pt x="30068" y="67743"/>
                  </a:cubicBezTo>
                  <a:cubicBezTo>
                    <a:pt x="30256" y="67680"/>
                    <a:pt x="30465" y="67659"/>
                    <a:pt x="30695" y="67659"/>
                  </a:cubicBezTo>
                  <a:lnTo>
                    <a:pt x="30779" y="67659"/>
                  </a:lnTo>
                  <a:cubicBezTo>
                    <a:pt x="31386" y="67680"/>
                    <a:pt x="32537" y="67827"/>
                    <a:pt x="33311" y="68350"/>
                  </a:cubicBezTo>
                  <a:cubicBezTo>
                    <a:pt x="33499" y="68476"/>
                    <a:pt x="33604" y="68601"/>
                    <a:pt x="33583" y="68727"/>
                  </a:cubicBezTo>
                  <a:cubicBezTo>
                    <a:pt x="33499" y="69082"/>
                    <a:pt x="32683" y="69229"/>
                    <a:pt x="32599" y="69250"/>
                  </a:cubicBezTo>
                  <a:cubicBezTo>
                    <a:pt x="32265" y="69312"/>
                    <a:pt x="31930" y="69312"/>
                    <a:pt x="31595" y="69312"/>
                  </a:cubicBezTo>
                  <a:lnTo>
                    <a:pt x="30716" y="69312"/>
                  </a:lnTo>
                  <a:cubicBezTo>
                    <a:pt x="30340" y="69312"/>
                    <a:pt x="30026" y="69292"/>
                    <a:pt x="29733" y="69229"/>
                  </a:cubicBezTo>
                  <a:cubicBezTo>
                    <a:pt x="29252" y="69124"/>
                    <a:pt x="29021" y="68936"/>
                    <a:pt x="28875" y="68476"/>
                  </a:cubicBezTo>
                  <a:cubicBezTo>
                    <a:pt x="28791" y="68287"/>
                    <a:pt x="28603" y="68183"/>
                    <a:pt x="28477" y="68183"/>
                  </a:cubicBezTo>
                  <a:cubicBezTo>
                    <a:pt x="28352" y="68183"/>
                    <a:pt x="28164" y="68266"/>
                    <a:pt x="28101" y="68476"/>
                  </a:cubicBezTo>
                  <a:cubicBezTo>
                    <a:pt x="27996" y="68873"/>
                    <a:pt x="28059" y="69229"/>
                    <a:pt x="28268" y="69501"/>
                  </a:cubicBezTo>
                  <a:cubicBezTo>
                    <a:pt x="28708" y="70066"/>
                    <a:pt x="29817" y="70275"/>
                    <a:pt x="30591" y="70275"/>
                  </a:cubicBezTo>
                  <a:lnTo>
                    <a:pt x="31114" y="70275"/>
                  </a:lnTo>
                  <a:cubicBezTo>
                    <a:pt x="32223" y="70275"/>
                    <a:pt x="33436" y="70233"/>
                    <a:pt x="34169" y="69501"/>
                  </a:cubicBezTo>
                  <a:cubicBezTo>
                    <a:pt x="34378" y="69292"/>
                    <a:pt x="34483" y="69020"/>
                    <a:pt x="34462" y="68727"/>
                  </a:cubicBezTo>
                  <a:cubicBezTo>
                    <a:pt x="34462" y="68371"/>
                    <a:pt x="34252" y="67952"/>
                    <a:pt x="33959" y="67680"/>
                  </a:cubicBezTo>
                  <a:cubicBezTo>
                    <a:pt x="33311" y="67095"/>
                    <a:pt x="32244" y="66927"/>
                    <a:pt x="31386" y="66823"/>
                  </a:cubicBezTo>
                  <a:lnTo>
                    <a:pt x="31302" y="66823"/>
                  </a:lnTo>
                  <a:cubicBezTo>
                    <a:pt x="31093" y="66802"/>
                    <a:pt x="30821" y="66781"/>
                    <a:pt x="30570" y="66781"/>
                  </a:cubicBezTo>
                  <a:cubicBezTo>
                    <a:pt x="30340" y="66781"/>
                    <a:pt x="30089" y="66802"/>
                    <a:pt x="29921" y="66843"/>
                  </a:cubicBezTo>
                  <a:cubicBezTo>
                    <a:pt x="29837" y="66885"/>
                    <a:pt x="29733" y="66906"/>
                    <a:pt x="29649" y="66906"/>
                  </a:cubicBezTo>
                  <a:cubicBezTo>
                    <a:pt x="29545" y="66927"/>
                    <a:pt x="29461" y="66927"/>
                    <a:pt x="29356" y="66948"/>
                  </a:cubicBezTo>
                  <a:lnTo>
                    <a:pt x="29314" y="66990"/>
                  </a:lnTo>
                  <a:lnTo>
                    <a:pt x="29314" y="66927"/>
                  </a:lnTo>
                  <a:lnTo>
                    <a:pt x="29231" y="66383"/>
                  </a:lnTo>
                  <a:cubicBezTo>
                    <a:pt x="29210" y="66174"/>
                    <a:pt x="29189" y="65944"/>
                    <a:pt x="29147" y="65693"/>
                  </a:cubicBezTo>
                  <a:cubicBezTo>
                    <a:pt x="29147" y="65546"/>
                    <a:pt x="29126" y="65421"/>
                    <a:pt x="29126" y="65253"/>
                  </a:cubicBezTo>
                  <a:cubicBezTo>
                    <a:pt x="29105" y="64939"/>
                    <a:pt x="29105" y="64605"/>
                    <a:pt x="29021" y="64312"/>
                  </a:cubicBezTo>
                  <a:lnTo>
                    <a:pt x="29021" y="64270"/>
                  </a:lnTo>
                  <a:lnTo>
                    <a:pt x="30926" y="64270"/>
                  </a:lnTo>
                  <a:cubicBezTo>
                    <a:pt x="31428" y="64165"/>
                    <a:pt x="31825" y="63893"/>
                    <a:pt x="32118" y="63496"/>
                  </a:cubicBezTo>
                  <a:cubicBezTo>
                    <a:pt x="32641" y="62763"/>
                    <a:pt x="32662" y="61801"/>
                    <a:pt x="32641" y="61027"/>
                  </a:cubicBezTo>
                  <a:cubicBezTo>
                    <a:pt x="32578" y="60127"/>
                    <a:pt x="32432" y="59248"/>
                    <a:pt x="32265" y="58453"/>
                  </a:cubicBezTo>
                  <a:cubicBezTo>
                    <a:pt x="32139" y="57700"/>
                    <a:pt x="32034" y="57051"/>
                    <a:pt x="31972" y="56424"/>
                  </a:cubicBezTo>
                  <a:cubicBezTo>
                    <a:pt x="31972" y="56277"/>
                    <a:pt x="31972" y="56172"/>
                    <a:pt x="31951" y="56068"/>
                  </a:cubicBezTo>
                  <a:lnTo>
                    <a:pt x="32055" y="56068"/>
                  </a:lnTo>
                  <a:cubicBezTo>
                    <a:pt x="32076" y="56214"/>
                    <a:pt x="32139" y="56277"/>
                    <a:pt x="32244" y="56361"/>
                  </a:cubicBezTo>
                  <a:cubicBezTo>
                    <a:pt x="32327" y="56424"/>
                    <a:pt x="32390" y="56444"/>
                    <a:pt x="32453" y="56444"/>
                  </a:cubicBezTo>
                  <a:cubicBezTo>
                    <a:pt x="32495" y="56444"/>
                    <a:pt x="32537" y="56444"/>
                    <a:pt x="32558" y="56424"/>
                  </a:cubicBezTo>
                  <a:cubicBezTo>
                    <a:pt x="32788" y="56235"/>
                    <a:pt x="32809" y="56026"/>
                    <a:pt x="32809" y="55754"/>
                  </a:cubicBezTo>
                  <a:cubicBezTo>
                    <a:pt x="32809" y="55691"/>
                    <a:pt x="32809" y="55587"/>
                    <a:pt x="32850" y="55503"/>
                  </a:cubicBezTo>
                  <a:cubicBezTo>
                    <a:pt x="32871" y="55335"/>
                    <a:pt x="32892" y="55168"/>
                    <a:pt x="32955" y="54917"/>
                  </a:cubicBezTo>
                  <a:lnTo>
                    <a:pt x="32976" y="54854"/>
                  </a:lnTo>
                  <a:lnTo>
                    <a:pt x="33018" y="54896"/>
                  </a:lnTo>
                  <a:cubicBezTo>
                    <a:pt x="33332" y="55189"/>
                    <a:pt x="33520" y="55545"/>
                    <a:pt x="33708" y="55942"/>
                  </a:cubicBezTo>
                  <a:cubicBezTo>
                    <a:pt x="33792" y="56068"/>
                    <a:pt x="33834" y="56214"/>
                    <a:pt x="33918" y="56340"/>
                  </a:cubicBezTo>
                  <a:cubicBezTo>
                    <a:pt x="33959" y="56444"/>
                    <a:pt x="34043" y="56486"/>
                    <a:pt x="34169" y="56486"/>
                  </a:cubicBezTo>
                  <a:cubicBezTo>
                    <a:pt x="34252" y="56486"/>
                    <a:pt x="34357" y="56465"/>
                    <a:pt x="34420" y="56382"/>
                  </a:cubicBezTo>
                  <a:cubicBezTo>
                    <a:pt x="34441" y="56361"/>
                    <a:pt x="34483" y="56298"/>
                    <a:pt x="34483" y="56193"/>
                  </a:cubicBezTo>
                  <a:cubicBezTo>
                    <a:pt x="34483" y="55294"/>
                    <a:pt x="33939" y="54415"/>
                    <a:pt x="33122" y="53913"/>
                  </a:cubicBezTo>
                  <a:lnTo>
                    <a:pt x="33081" y="53871"/>
                  </a:lnTo>
                  <a:lnTo>
                    <a:pt x="33122" y="53829"/>
                  </a:lnTo>
                  <a:cubicBezTo>
                    <a:pt x="33185" y="53766"/>
                    <a:pt x="33269" y="53724"/>
                    <a:pt x="33311" y="53662"/>
                  </a:cubicBezTo>
                  <a:cubicBezTo>
                    <a:pt x="33436" y="53557"/>
                    <a:pt x="33583" y="53431"/>
                    <a:pt x="33687" y="53348"/>
                  </a:cubicBezTo>
                  <a:lnTo>
                    <a:pt x="33708" y="53327"/>
                  </a:lnTo>
                  <a:cubicBezTo>
                    <a:pt x="34169" y="52971"/>
                    <a:pt x="34650" y="52594"/>
                    <a:pt x="35047" y="52134"/>
                  </a:cubicBezTo>
                  <a:cubicBezTo>
                    <a:pt x="35843" y="51151"/>
                    <a:pt x="36366" y="50293"/>
                    <a:pt x="36408" y="49100"/>
                  </a:cubicBezTo>
                  <a:cubicBezTo>
                    <a:pt x="36408" y="48912"/>
                    <a:pt x="36324" y="48703"/>
                    <a:pt x="36240" y="48493"/>
                  </a:cubicBezTo>
                  <a:cubicBezTo>
                    <a:pt x="36219" y="48410"/>
                    <a:pt x="36198" y="48326"/>
                    <a:pt x="36156" y="48284"/>
                  </a:cubicBezTo>
                  <a:cubicBezTo>
                    <a:pt x="36052" y="47991"/>
                    <a:pt x="35947" y="47698"/>
                    <a:pt x="35822" y="47426"/>
                  </a:cubicBezTo>
                  <a:cubicBezTo>
                    <a:pt x="35717" y="47217"/>
                    <a:pt x="35633" y="46966"/>
                    <a:pt x="35571" y="46757"/>
                  </a:cubicBezTo>
                  <a:cubicBezTo>
                    <a:pt x="35403" y="46401"/>
                    <a:pt x="35257" y="46004"/>
                    <a:pt x="35068" y="45648"/>
                  </a:cubicBezTo>
                  <a:cubicBezTo>
                    <a:pt x="34671" y="44936"/>
                    <a:pt x="34211" y="44288"/>
                    <a:pt x="33708" y="43618"/>
                  </a:cubicBezTo>
                  <a:cubicBezTo>
                    <a:pt x="33499" y="43346"/>
                    <a:pt x="33269" y="43053"/>
                    <a:pt x="33060" y="42739"/>
                  </a:cubicBezTo>
                  <a:lnTo>
                    <a:pt x="33018" y="42719"/>
                  </a:lnTo>
                  <a:lnTo>
                    <a:pt x="33018" y="42677"/>
                  </a:lnTo>
                  <a:cubicBezTo>
                    <a:pt x="33081" y="42572"/>
                    <a:pt x="33018" y="42447"/>
                    <a:pt x="32955" y="42363"/>
                  </a:cubicBezTo>
                  <a:lnTo>
                    <a:pt x="32871" y="42321"/>
                  </a:lnTo>
                  <a:lnTo>
                    <a:pt x="32955" y="42300"/>
                  </a:lnTo>
                  <a:lnTo>
                    <a:pt x="32997" y="42237"/>
                  </a:lnTo>
                  <a:cubicBezTo>
                    <a:pt x="33081" y="42154"/>
                    <a:pt x="33185" y="42091"/>
                    <a:pt x="33290" y="42028"/>
                  </a:cubicBezTo>
                  <a:cubicBezTo>
                    <a:pt x="33395" y="41986"/>
                    <a:pt x="33499" y="41944"/>
                    <a:pt x="33604" y="41903"/>
                  </a:cubicBezTo>
                  <a:cubicBezTo>
                    <a:pt x="33687" y="41882"/>
                    <a:pt x="33750" y="41840"/>
                    <a:pt x="33834" y="41798"/>
                  </a:cubicBezTo>
                  <a:cubicBezTo>
                    <a:pt x="34211" y="41631"/>
                    <a:pt x="34483" y="41463"/>
                    <a:pt x="34671" y="41170"/>
                  </a:cubicBezTo>
                  <a:cubicBezTo>
                    <a:pt x="34734" y="41066"/>
                    <a:pt x="34734" y="40940"/>
                    <a:pt x="34671" y="40835"/>
                  </a:cubicBezTo>
                  <a:cubicBezTo>
                    <a:pt x="34273" y="40145"/>
                    <a:pt x="33604" y="39685"/>
                    <a:pt x="32913" y="39224"/>
                  </a:cubicBezTo>
                  <a:cubicBezTo>
                    <a:pt x="32641" y="39015"/>
                    <a:pt x="32348" y="38848"/>
                    <a:pt x="32076" y="38638"/>
                  </a:cubicBezTo>
                  <a:cubicBezTo>
                    <a:pt x="32014" y="38555"/>
                    <a:pt x="31930" y="38492"/>
                    <a:pt x="31846" y="38450"/>
                  </a:cubicBezTo>
                  <a:cubicBezTo>
                    <a:pt x="31700" y="38345"/>
                    <a:pt x="31532" y="38220"/>
                    <a:pt x="31407" y="38073"/>
                  </a:cubicBezTo>
                  <a:cubicBezTo>
                    <a:pt x="31323" y="38011"/>
                    <a:pt x="31218" y="37927"/>
                    <a:pt x="31114" y="37864"/>
                  </a:cubicBezTo>
                  <a:cubicBezTo>
                    <a:pt x="31009" y="37801"/>
                    <a:pt x="30884" y="37697"/>
                    <a:pt x="30779" y="37592"/>
                  </a:cubicBezTo>
                  <a:cubicBezTo>
                    <a:pt x="30716" y="37529"/>
                    <a:pt x="30695" y="37488"/>
                    <a:pt x="30654" y="37446"/>
                  </a:cubicBezTo>
                  <a:cubicBezTo>
                    <a:pt x="30402" y="37216"/>
                    <a:pt x="30193" y="36985"/>
                    <a:pt x="29879" y="36860"/>
                  </a:cubicBezTo>
                  <a:lnTo>
                    <a:pt x="29775" y="36818"/>
                  </a:lnTo>
                  <a:lnTo>
                    <a:pt x="29858" y="36776"/>
                  </a:lnTo>
                  <a:cubicBezTo>
                    <a:pt x="30612" y="36295"/>
                    <a:pt x="31344" y="35772"/>
                    <a:pt x="31951" y="35207"/>
                  </a:cubicBezTo>
                  <a:cubicBezTo>
                    <a:pt x="33332" y="33952"/>
                    <a:pt x="34441" y="32194"/>
                    <a:pt x="35319" y="29892"/>
                  </a:cubicBezTo>
                  <a:cubicBezTo>
                    <a:pt x="35675" y="29034"/>
                    <a:pt x="35989" y="28093"/>
                    <a:pt x="36115" y="27047"/>
                  </a:cubicBezTo>
                  <a:lnTo>
                    <a:pt x="36115" y="27026"/>
                  </a:lnTo>
                  <a:lnTo>
                    <a:pt x="36135" y="27026"/>
                  </a:lnTo>
                  <a:cubicBezTo>
                    <a:pt x="36449" y="26921"/>
                    <a:pt x="36742" y="26775"/>
                    <a:pt x="36993" y="26649"/>
                  </a:cubicBezTo>
                  <a:cubicBezTo>
                    <a:pt x="37663" y="26335"/>
                    <a:pt x="38291" y="25833"/>
                    <a:pt x="38960" y="25164"/>
                  </a:cubicBezTo>
                  <a:cubicBezTo>
                    <a:pt x="40090" y="24013"/>
                    <a:pt x="39672" y="22172"/>
                    <a:pt x="38646" y="21104"/>
                  </a:cubicBezTo>
                  <a:lnTo>
                    <a:pt x="38521" y="20979"/>
                  </a:lnTo>
                  <a:cubicBezTo>
                    <a:pt x="38772" y="20770"/>
                    <a:pt x="38939" y="20477"/>
                    <a:pt x="38960" y="20121"/>
                  </a:cubicBezTo>
                  <a:cubicBezTo>
                    <a:pt x="38981" y="19640"/>
                    <a:pt x="38542" y="19200"/>
                    <a:pt x="38228" y="18928"/>
                  </a:cubicBezTo>
                  <a:lnTo>
                    <a:pt x="37914" y="18698"/>
                  </a:lnTo>
                  <a:cubicBezTo>
                    <a:pt x="37935" y="18698"/>
                    <a:pt x="37977" y="18677"/>
                    <a:pt x="37998" y="18677"/>
                  </a:cubicBezTo>
                  <a:cubicBezTo>
                    <a:pt x="38228" y="18594"/>
                    <a:pt x="38458" y="18510"/>
                    <a:pt x="38709" y="18405"/>
                  </a:cubicBezTo>
                  <a:cubicBezTo>
                    <a:pt x="39190" y="18196"/>
                    <a:pt x="39776" y="17924"/>
                    <a:pt x="39965" y="17359"/>
                  </a:cubicBezTo>
                  <a:cubicBezTo>
                    <a:pt x="40048" y="16773"/>
                    <a:pt x="39525" y="16146"/>
                    <a:pt x="39148" y="15727"/>
                  </a:cubicBezTo>
                  <a:cubicBezTo>
                    <a:pt x="38939" y="15497"/>
                    <a:pt x="38688" y="15330"/>
                    <a:pt x="38416" y="15141"/>
                  </a:cubicBezTo>
                  <a:cubicBezTo>
                    <a:pt x="38312" y="15078"/>
                    <a:pt x="38228" y="15016"/>
                    <a:pt x="38102" y="14974"/>
                  </a:cubicBezTo>
                  <a:cubicBezTo>
                    <a:pt x="38835" y="14493"/>
                    <a:pt x="39462" y="13823"/>
                    <a:pt x="39672" y="12944"/>
                  </a:cubicBezTo>
                  <a:cubicBezTo>
                    <a:pt x="39944" y="11773"/>
                    <a:pt x="39232" y="10622"/>
                    <a:pt x="38332" y="9910"/>
                  </a:cubicBezTo>
                  <a:cubicBezTo>
                    <a:pt x="37600" y="9345"/>
                    <a:pt x="36742" y="8948"/>
                    <a:pt x="35801" y="8906"/>
                  </a:cubicBezTo>
                  <a:cubicBezTo>
                    <a:pt x="35926" y="8320"/>
                    <a:pt x="35884" y="7818"/>
                    <a:pt x="35780" y="7232"/>
                  </a:cubicBezTo>
                  <a:cubicBezTo>
                    <a:pt x="35591" y="6081"/>
                    <a:pt x="35299" y="5056"/>
                    <a:pt x="34629" y="4094"/>
                  </a:cubicBezTo>
                  <a:cubicBezTo>
                    <a:pt x="33980" y="3173"/>
                    <a:pt x="33039" y="2482"/>
                    <a:pt x="32014" y="2064"/>
                  </a:cubicBezTo>
                  <a:cubicBezTo>
                    <a:pt x="31344" y="1796"/>
                    <a:pt x="30703" y="1642"/>
                    <a:pt x="30049" y="1642"/>
                  </a:cubicBezTo>
                  <a:cubicBezTo>
                    <a:pt x="29579" y="1642"/>
                    <a:pt x="29102" y="1722"/>
                    <a:pt x="28603" y="1897"/>
                  </a:cubicBezTo>
                  <a:cubicBezTo>
                    <a:pt x="28038" y="2064"/>
                    <a:pt x="27515" y="2336"/>
                    <a:pt x="27034" y="2692"/>
                  </a:cubicBezTo>
                  <a:cubicBezTo>
                    <a:pt x="26197" y="1959"/>
                    <a:pt x="25297" y="1332"/>
                    <a:pt x="24251" y="955"/>
                  </a:cubicBezTo>
                  <a:cubicBezTo>
                    <a:pt x="23729" y="764"/>
                    <a:pt x="23192" y="675"/>
                    <a:pt x="22660" y="675"/>
                  </a:cubicBezTo>
                  <a:cubicBezTo>
                    <a:pt x="22083" y="675"/>
                    <a:pt x="21510" y="780"/>
                    <a:pt x="20966" y="976"/>
                  </a:cubicBezTo>
                  <a:cubicBezTo>
                    <a:pt x="20506" y="1122"/>
                    <a:pt x="20087" y="1373"/>
                    <a:pt x="19669" y="1625"/>
                  </a:cubicBezTo>
                  <a:cubicBezTo>
                    <a:pt x="19438" y="1792"/>
                    <a:pt x="19166" y="1938"/>
                    <a:pt x="18936" y="2127"/>
                  </a:cubicBezTo>
                  <a:cubicBezTo>
                    <a:pt x="18350" y="1415"/>
                    <a:pt x="17513" y="955"/>
                    <a:pt x="16739" y="537"/>
                  </a:cubicBezTo>
                  <a:cubicBezTo>
                    <a:pt x="16045" y="174"/>
                    <a:pt x="15279" y="1"/>
                    <a:pt x="14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 name="Google Shape;1057;p52"/>
          <p:cNvGrpSpPr/>
          <p:nvPr/>
        </p:nvGrpSpPr>
        <p:grpSpPr>
          <a:xfrm>
            <a:off x="6871653" y="2530062"/>
            <a:ext cx="1476141" cy="1746429"/>
            <a:chOff x="5154600" y="5891450"/>
            <a:chExt cx="1254475" cy="1484175"/>
          </a:xfrm>
        </p:grpSpPr>
        <p:sp>
          <p:nvSpPr>
            <p:cNvPr id="1058" name="Google Shape;1058;p52"/>
            <p:cNvSpPr/>
            <p:nvPr/>
          </p:nvSpPr>
          <p:spPr>
            <a:xfrm>
              <a:off x="5237525" y="5893200"/>
              <a:ext cx="1123525" cy="296300"/>
            </a:xfrm>
            <a:custGeom>
              <a:rect b="b" l="l" r="r" t="t"/>
              <a:pathLst>
                <a:path extrusionOk="0" h="11852" w="44941">
                  <a:moveTo>
                    <a:pt x="4093" y="1"/>
                  </a:moveTo>
                  <a:cubicBezTo>
                    <a:pt x="2681" y="1"/>
                    <a:pt x="1753" y="2048"/>
                    <a:pt x="3274" y="2871"/>
                  </a:cubicBezTo>
                  <a:cubicBezTo>
                    <a:pt x="3442" y="2955"/>
                    <a:pt x="3588" y="3059"/>
                    <a:pt x="3755" y="3143"/>
                  </a:cubicBezTo>
                  <a:cubicBezTo>
                    <a:pt x="3755" y="3331"/>
                    <a:pt x="4174" y="3645"/>
                    <a:pt x="4237" y="3812"/>
                  </a:cubicBezTo>
                  <a:cubicBezTo>
                    <a:pt x="3965" y="3854"/>
                    <a:pt x="3232" y="4189"/>
                    <a:pt x="2918" y="4231"/>
                  </a:cubicBezTo>
                  <a:cubicBezTo>
                    <a:pt x="1684" y="4524"/>
                    <a:pt x="1726" y="5256"/>
                    <a:pt x="3693" y="6093"/>
                  </a:cubicBezTo>
                  <a:cubicBezTo>
                    <a:pt x="3379" y="6198"/>
                    <a:pt x="1872" y="6930"/>
                    <a:pt x="1579" y="7118"/>
                  </a:cubicBezTo>
                  <a:cubicBezTo>
                    <a:pt x="431" y="7808"/>
                    <a:pt x="0" y="8497"/>
                    <a:pt x="1202" y="8497"/>
                  </a:cubicBezTo>
                  <a:cubicBezTo>
                    <a:pt x="1313" y="8497"/>
                    <a:pt x="1439" y="8491"/>
                    <a:pt x="1579" y="8478"/>
                  </a:cubicBezTo>
                  <a:cubicBezTo>
                    <a:pt x="1661" y="8467"/>
                    <a:pt x="1896" y="8462"/>
                    <a:pt x="2227" y="8462"/>
                  </a:cubicBezTo>
                  <a:cubicBezTo>
                    <a:pt x="3254" y="8462"/>
                    <a:pt x="5208" y="8505"/>
                    <a:pt x="6382" y="8505"/>
                  </a:cubicBezTo>
                  <a:cubicBezTo>
                    <a:pt x="6857" y="8505"/>
                    <a:pt x="7205" y="8498"/>
                    <a:pt x="7312" y="8478"/>
                  </a:cubicBezTo>
                  <a:cubicBezTo>
                    <a:pt x="7417" y="9106"/>
                    <a:pt x="7543" y="9001"/>
                    <a:pt x="8170" y="9106"/>
                  </a:cubicBezTo>
                  <a:cubicBezTo>
                    <a:pt x="9157" y="9265"/>
                    <a:pt x="7620" y="10507"/>
                    <a:pt x="7712" y="10507"/>
                  </a:cubicBezTo>
                  <a:cubicBezTo>
                    <a:pt x="7729" y="10507"/>
                    <a:pt x="7803" y="10464"/>
                    <a:pt x="7961" y="10362"/>
                  </a:cubicBezTo>
                  <a:cubicBezTo>
                    <a:pt x="8924" y="9734"/>
                    <a:pt x="9572" y="9608"/>
                    <a:pt x="10660" y="9148"/>
                  </a:cubicBezTo>
                  <a:cubicBezTo>
                    <a:pt x="10681" y="9148"/>
                    <a:pt x="10681" y="9357"/>
                    <a:pt x="10681" y="9357"/>
                  </a:cubicBezTo>
                  <a:cubicBezTo>
                    <a:pt x="10809" y="9545"/>
                    <a:pt x="11040" y="9612"/>
                    <a:pt x="11316" y="9612"/>
                  </a:cubicBezTo>
                  <a:cubicBezTo>
                    <a:pt x="11808" y="9612"/>
                    <a:pt x="12444" y="9402"/>
                    <a:pt x="12899" y="9294"/>
                  </a:cubicBezTo>
                  <a:cubicBezTo>
                    <a:pt x="14029" y="9022"/>
                    <a:pt x="15054" y="8960"/>
                    <a:pt x="15933" y="8290"/>
                  </a:cubicBezTo>
                  <a:cubicBezTo>
                    <a:pt x="16038" y="8353"/>
                    <a:pt x="15996" y="8311"/>
                    <a:pt x="16100" y="8353"/>
                  </a:cubicBezTo>
                  <a:cubicBezTo>
                    <a:pt x="16432" y="8409"/>
                    <a:pt x="16736" y="8440"/>
                    <a:pt x="17028" y="8440"/>
                  </a:cubicBezTo>
                  <a:cubicBezTo>
                    <a:pt x="17600" y="8440"/>
                    <a:pt x="18127" y="8323"/>
                    <a:pt x="18737" y="8060"/>
                  </a:cubicBezTo>
                  <a:cubicBezTo>
                    <a:pt x="18883" y="7976"/>
                    <a:pt x="19071" y="7411"/>
                    <a:pt x="19260" y="7349"/>
                  </a:cubicBezTo>
                  <a:lnTo>
                    <a:pt x="19260" y="7349"/>
                  </a:lnTo>
                  <a:cubicBezTo>
                    <a:pt x="19406" y="7369"/>
                    <a:pt x="19239" y="7767"/>
                    <a:pt x="19385" y="7788"/>
                  </a:cubicBezTo>
                  <a:cubicBezTo>
                    <a:pt x="20108" y="7883"/>
                    <a:pt x="20900" y="7931"/>
                    <a:pt x="21700" y="7931"/>
                  </a:cubicBezTo>
                  <a:cubicBezTo>
                    <a:pt x="22661" y="7931"/>
                    <a:pt x="23633" y="7862"/>
                    <a:pt x="24512" y="7725"/>
                  </a:cubicBezTo>
                  <a:cubicBezTo>
                    <a:pt x="26144" y="8311"/>
                    <a:pt x="27838" y="9211"/>
                    <a:pt x="29533" y="9336"/>
                  </a:cubicBezTo>
                  <a:cubicBezTo>
                    <a:pt x="29973" y="9608"/>
                    <a:pt x="30349" y="9943"/>
                    <a:pt x="30789" y="10194"/>
                  </a:cubicBezTo>
                  <a:cubicBezTo>
                    <a:pt x="31054" y="10362"/>
                    <a:pt x="31328" y="10427"/>
                    <a:pt x="31606" y="10427"/>
                  </a:cubicBezTo>
                  <a:cubicBezTo>
                    <a:pt x="31744" y="10427"/>
                    <a:pt x="31884" y="10410"/>
                    <a:pt x="32023" y="10382"/>
                  </a:cubicBezTo>
                  <a:cubicBezTo>
                    <a:pt x="32044" y="10445"/>
                    <a:pt x="32107" y="10466"/>
                    <a:pt x="32128" y="10508"/>
                  </a:cubicBezTo>
                  <a:cubicBezTo>
                    <a:pt x="32636" y="10983"/>
                    <a:pt x="33297" y="11266"/>
                    <a:pt x="33922" y="11266"/>
                  </a:cubicBezTo>
                  <a:cubicBezTo>
                    <a:pt x="34095" y="11266"/>
                    <a:pt x="34266" y="11244"/>
                    <a:pt x="34429" y="11198"/>
                  </a:cubicBezTo>
                  <a:lnTo>
                    <a:pt x="34450" y="11219"/>
                  </a:lnTo>
                  <a:cubicBezTo>
                    <a:pt x="34491" y="11264"/>
                    <a:pt x="34523" y="11284"/>
                    <a:pt x="34548" y="11284"/>
                  </a:cubicBezTo>
                  <a:cubicBezTo>
                    <a:pt x="34747" y="11284"/>
                    <a:pt x="34553" y="10072"/>
                    <a:pt x="34896" y="10072"/>
                  </a:cubicBezTo>
                  <a:cubicBezTo>
                    <a:pt x="34919" y="10072"/>
                    <a:pt x="34945" y="10078"/>
                    <a:pt x="34973" y="10090"/>
                  </a:cubicBezTo>
                  <a:cubicBezTo>
                    <a:pt x="35308" y="10257"/>
                    <a:pt x="40288" y="11847"/>
                    <a:pt x="40644" y="11847"/>
                  </a:cubicBezTo>
                  <a:cubicBezTo>
                    <a:pt x="40777" y="11850"/>
                    <a:pt x="40903" y="11852"/>
                    <a:pt x="41021" y="11852"/>
                  </a:cubicBezTo>
                  <a:cubicBezTo>
                    <a:pt x="44941" y="11852"/>
                    <a:pt x="40608" y="10201"/>
                    <a:pt x="39430" y="9043"/>
                  </a:cubicBezTo>
                  <a:cubicBezTo>
                    <a:pt x="41146" y="8813"/>
                    <a:pt x="44284" y="7788"/>
                    <a:pt x="39807" y="7265"/>
                  </a:cubicBezTo>
                  <a:cubicBezTo>
                    <a:pt x="39769" y="7265"/>
                    <a:pt x="39173" y="7299"/>
                    <a:pt x="38992" y="7610"/>
                  </a:cubicBezTo>
                  <a:lnTo>
                    <a:pt x="38992" y="7610"/>
                  </a:lnTo>
                  <a:cubicBezTo>
                    <a:pt x="38827" y="7363"/>
                    <a:pt x="37529" y="6925"/>
                    <a:pt x="37882" y="6784"/>
                  </a:cubicBezTo>
                  <a:cubicBezTo>
                    <a:pt x="38489" y="6512"/>
                    <a:pt x="40790" y="5319"/>
                    <a:pt x="41376" y="5026"/>
                  </a:cubicBezTo>
                  <a:cubicBezTo>
                    <a:pt x="42756" y="4295"/>
                    <a:pt x="42581" y="3014"/>
                    <a:pt x="41137" y="3014"/>
                  </a:cubicBezTo>
                  <a:cubicBezTo>
                    <a:pt x="41093" y="3014"/>
                    <a:pt x="41047" y="3015"/>
                    <a:pt x="40999" y="3017"/>
                  </a:cubicBezTo>
                  <a:cubicBezTo>
                    <a:pt x="40246" y="3038"/>
                    <a:pt x="39535" y="3227"/>
                    <a:pt x="38823" y="3394"/>
                  </a:cubicBezTo>
                  <a:cubicBezTo>
                    <a:pt x="38091" y="3582"/>
                    <a:pt x="37380" y="3540"/>
                    <a:pt x="36689" y="3812"/>
                  </a:cubicBezTo>
                  <a:cubicBezTo>
                    <a:pt x="35392" y="4315"/>
                    <a:pt x="34199" y="5256"/>
                    <a:pt x="33300" y="6365"/>
                  </a:cubicBezTo>
                  <a:cubicBezTo>
                    <a:pt x="33028" y="6009"/>
                    <a:pt x="32651" y="5737"/>
                    <a:pt x="32295" y="5465"/>
                  </a:cubicBezTo>
                  <a:cubicBezTo>
                    <a:pt x="32330" y="5354"/>
                    <a:pt x="32225" y="5326"/>
                    <a:pt x="32068" y="5326"/>
                  </a:cubicBezTo>
                  <a:cubicBezTo>
                    <a:pt x="31911" y="5326"/>
                    <a:pt x="31701" y="5354"/>
                    <a:pt x="31525" y="5354"/>
                  </a:cubicBezTo>
                  <a:cubicBezTo>
                    <a:pt x="31349" y="5354"/>
                    <a:pt x="31207" y="5326"/>
                    <a:pt x="31186" y="5214"/>
                  </a:cubicBezTo>
                  <a:cubicBezTo>
                    <a:pt x="30956" y="3917"/>
                    <a:pt x="29701" y="3457"/>
                    <a:pt x="28550" y="3227"/>
                  </a:cubicBezTo>
                  <a:cubicBezTo>
                    <a:pt x="26960" y="2913"/>
                    <a:pt x="26562" y="1762"/>
                    <a:pt x="24930" y="1720"/>
                  </a:cubicBezTo>
                  <a:cubicBezTo>
                    <a:pt x="24280" y="1708"/>
                    <a:pt x="23615" y="1689"/>
                    <a:pt x="22946" y="1689"/>
                  </a:cubicBezTo>
                  <a:cubicBezTo>
                    <a:pt x="21288" y="1689"/>
                    <a:pt x="19609" y="1805"/>
                    <a:pt x="18088" y="2431"/>
                  </a:cubicBezTo>
                  <a:cubicBezTo>
                    <a:pt x="17973" y="2411"/>
                    <a:pt x="17853" y="2400"/>
                    <a:pt x="17727" y="2400"/>
                  </a:cubicBezTo>
                  <a:cubicBezTo>
                    <a:pt x="17602" y="2400"/>
                    <a:pt x="17471" y="2411"/>
                    <a:pt x="17335" y="2431"/>
                  </a:cubicBezTo>
                  <a:cubicBezTo>
                    <a:pt x="16875" y="2494"/>
                    <a:pt x="16477" y="2662"/>
                    <a:pt x="16121" y="2871"/>
                  </a:cubicBezTo>
                  <a:cubicBezTo>
                    <a:pt x="15907" y="2756"/>
                    <a:pt x="15679" y="2703"/>
                    <a:pt x="15448" y="2703"/>
                  </a:cubicBezTo>
                  <a:cubicBezTo>
                    <a:pt x="15045" y="2703"/>
                    <a:pt x="14631" y="2864"/>
                    <a:pt x="14259" y="3143"/>
                  </a:cubicBezTo>
                  <a:cubicBezTo>
                    <a:pt x="14067" y="3300"/>
                    <a:pt x="13904" y="3428"/>
                    <a:pt x="13783" y="3587"/>
                  </a:cubicBezTo>
                  <a:lnTo>
                    <a:pt x="13783" y="3587"/>
                  </a:lnTo>
                  <a:cubicBezTo>
                    <a:pt x="13750" y="3588"/>
                    <a:pt x="13676" y="3608"/>
                    <a:pt x="13527" y="3666"/>
                  </a:cubicBezTo>
                  <a:cubicBezTo>
                    <a:pt x="13317" y="3750"/>
                    <a:pt x="13004" y="3959"/>
                    <a:pt x="12669" y="4105"/>
                  </a:cubicBezTo>
                  <a:cubicBezTo>
                    <a:pt x="12188" y="4315"/>
                    <a:pt x="11706" y="4921"/>
                    <a:pt x="11225" y="5152"/>
                  </a:cubicBezTo>
                  <a:cubicBezTo>
                    <a:pt x="11204" y="5131"/>
                    <a:pt x="11204" y="5110"/>
                    <a:pt x="11183" y="5047"/>
                  </a:cubicBezTo>
                  <a:cubicBezTo>
                    <a:pt x="10514" y="3959"/>
                    <a:pt x="9468" y="3331"/>
                    <a:pt x="8505" y="2536"/>
                  </a:cubicBezTo>
                  <a:cubicBezTo>
                    <a:pt x="7375" y="1615"/>
                    <a:pt x="6162" y="841"/>
                    <a:pt x="4843" y="193"/>
                  </a:cubicBezTo>
                  <a:cubicBezTo>
                    <a:pt x="4586" y="59"/>
                    <a:pt x="4333" y="1"/>
                    <a:pt x="40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2"/>
            <p:cNvSpPr/>
            <p:nvPr/>
          </p:nvSpPr>
          <p:spPr>
            <a:xfrm>
              <a:off x="5415100" y="6092475"/>
              <a:ext cx="721350" cy="536575"/>
            </a:xfrm>
            <a:custGeom>
              <a:rect b="b" l="l" r="r" t="t"/>
              <a:pathLst>
                <a:path extrusionOk="0" h="21463" w="28854">
                  <a:moveTo>
                    <a:pt x="11241" y="0"/>
                  </a:moveTo>
                  <a:cubicBezTo>
                    <a:pt x="10446" y="0"/>
                    <a:pt x="9678" y="89"/>
                    <a:pt x="8976" y="382"/>
                  </a:cubicBezTo>
                  <a:cubicBezTo>
                    <a:pt x="8767" y="424"/>
                    <a:pt x="8516" y="507"/>
                    <a:pt x="8307" y="591"/>
                  </a:cubicBezTo>
                  <a:cubicBezTo>
                    <a:pt x="8112" y="515"/>
                    <a:pt x="7895" y="473"/>
                    <a:pt x="7679" y="473"/>
                  </a:cubicBezTo>
                  <a:cubicBezTo>
                    <a:pt x="7477" y="473"/>
                    <a:pt x="7275" y="510"/>
                    <a:pt x="7093" y="591"/>
                  </a:cubicBezTo>
                  <a:cubicBezTo>
                    <a:pt x="7051" y="591"/>
                    <a:pt x="7031" y="591"/>
                    <a:pt x="7010" y="549"/>
                  </a:cubicBezTo>
                  <a:cubicBezTo>
                    <a:pt x="6798" y="361"/>
                    <a:pt x="6566" y="287"/>
                    <a:pt x="6321" y="287"/>
                  </a:cubicBezTo>
                  <a:cubicBezTo>
                    <a:pt x="5693" y="287"/>
                    <a:pt x="4976" y="772"/>
                    <a:pt x="4269" y="1072"/>
                  </a:cubicBezTo>
                  <a:cubicBezTo>
                    <a:pt x="3599" y="1240"/>
                    <a:pt x="3160" y="1156"/>
                    <a:pt x="2637" y="1909"/>
                  </a:cubicBezTo>
                  <a:cubicBezTo>
                    <a:pt x="2574" y="1993"/>
                    <a:pt x="1339" y="2391"/>
                    <a:pt x="1277" y="2432"/>
                  </a:cubicBezTo>
                  <a:cubicBezTo>
                    <a:pt x="314" y="3227"/>
                    <a:pt x="440" y="4253"/>
                    <a:pt x="209" y="5445"/>
                  </a:cubicBezTo>
                  <a:cubicBezTo>
                    <a:pt x="0" y="6073"/>
                    <a:pt x="21" y="7349"/>
                    <a:pt x="147" y="8145"/>
                  </a:cubicBezTo>
                  <a:cubicBezTo>
                    <a:pt x="335" y="9505"/>
                    <a:pt x="1005" y="10906"/>
                    <a:pt x="1883" y="11911"/>
                  </a:cubicBezTo>
                  <a:cubicBezTo>
                    <a:pt x="2469" y="13501"/>
                    <a:pt x="3348" y="14401"/>
                    <a:pt x="4959" y="15070"/>
                  </a:cubicBezTo>
                  <a:cubicBezTo>
                    <a:pt x="5964" y="15509"/>
                    <a:pt x="6874" y="16475"/>
                    <a:pt x="7646" y="16475"/>
                  </a:cubicBezTo>
                  <a:cubicBezTo>
                    <a:pt x="7757" y="16475"/>
                    <a:pt x="7866" y="16454"/>
                    <a:pt x="7972" y="16409"/>
                  </a:cubicBezTo>
                  <a:cubicBezTo>
                    <a:pt x="8119" y="16598"/>
                    <a:pt x="8955" y="16744"/>
                    <a:pt x="9144" y="16870"/>
                  </a:cubicBezTo>
                  <a:cubicBezTo>
                    <a:pt x="9698" y="17291"/>
                    <a:pt x="10124" y="17460"/>
                    <a:pt x="10529" y="17460"/>
                  </a:cubicBezTo>
                  <a:cubicBezTo>
                    <a:pt x="10888" y="17460"/>
                    <a:pt x="11231" y="17327"/>
                    <a:pt x="11634" y="17121"/>
                  </a:cubicBezTo>
                  <a:cubicBezTo>
                    <a:pt x="12028" y="17208"/>
                    <a:pt x="12353" y="17239"/>
                    <a:pt x="12691" y="17239"/>
                  </a:cubicBezTo>
                  <a:cubicBezTo>
                    <a:pt x="12998" y="17239"/>
                    <a:pt x="13316" y="17213"/>
                    <a:pt x="13705" y="17184"/>
                  </a:cubicBezTo>
                  <a:cubicBezTo>
                    <a:pt x="13729" y="17212"/>
                    <a:pt x="13757" y="17222"/>
                    <a:pt x="13789" y="17222"/>
                  </a:cubicBezTo>
                  <a:cubicBezTo>
                    <a:pt x="13877" y="17222"/>
                    <a:pt x="13991" y="17144"/>
                    <a:pt x="14091" y="17144"/>
                  </a:cubicBezTo>
                  <a:cubicBezTo>
                    <a:pt x="14117" y="17144"/>
                    <a:pt x="14142" y="17149"/>
                    <a:pt x="14165" y="17163"/>
                  </a:cubicBezTo>
                  <a:cubicBezTo>
                    <a:pt x="13936" y="18163"/>
                    <a:pt x="13908" y="18410"/>
                    <a:pt x="13948" y="18410"/>
                  </a:cubicBezTo>
                  <a:cubicBezTo>
                    <a:pt x="13988" y="18410"/>
                    <a:pt x="14095" y="18171"/>
                    <a:pt x="14142" y="18171"/>
                  </a:cubicBezTo>
                  <a:cubicBezTo>
                    <a:pt x="14157" y="18171"/>
                    <a:pt x="14165" y="18193"/>
                    <a:pt x="14165" y="18251"/>
                  </a:cubicBezTo>
                  <a:cubicBezTo>
                    <a:pt x="14165" y="18753"/>
                    <a:pt x="14856" y="19653"/>
                    <a:pt x="15065" y="20803"/>
                  </a:cubicBezTo>
                  <a:cubicBezTo>
                    <a:pt x="15150" y="21272"/>
                    <a:pt x="15485" y="21463"/>
                    <a:pt x="15893" y="21463"/>
                  </a:cubicBezTo>
                  <a:cubicBezTo>
                    <a:pt x="16487" y="21463"/>
                    <a:pt x="17237" y="21056"/>
                    <a:pt x="17597" y="20510"/>
                  </a:cubicBezTo>
                  <a:cubicBezTo>
                    <a:pt x="17890" y="20217"/>
                    <a:pt x="17994" y="19820"/>
                    <a:pt x="17911" y="19464"/>
                  </a:cubicBezTo>
                  <a:cubicBezTo>
                    <a:pt x="18036" y="18523"/>
                    <a:pt x="18120" y="17456"/>
                    <a:pt x="18015" y="16451"/>
                  </a:cubicBezTo>
                  <a:cubicBezTo>
                    <a:pt x="19166" y="16347"/>
                    <a:pt x="20296" y="16033"/>
                    <a:pt x="21342" y="15593"/>
                  </a:cubicBezTo>
                  <a:cubicBezTo>
                    <a:pt x="23769" y="14610"/>
                    <a:pt x="25548" y="12957"/>
                    <a:pt x="26929" y="10802"/>
                  </a:cubicBezTo>
                  <a:cubicBezTo>
                    <a:pt x="27347" y="10153"/>
                    <a:pt x="28456" y="8500"/>
                    <a:pt x="28163" y="7977"/>
                  </a:cubicBezTo>
                  <a:cubicBezTo>
                    <a:pt x="28289" y="7705"/>
                    <a:pt x="28477" y="5759"/>
                    <a:pt x="28519" y="5445"/>
                  </a:cubicBezTo>
                  <a:cubicBezTo>
                    <a:pt x="28854" y="3646"/>
                    <a:pt x="25569" y="2704"/>
                    <a:pt x="23037" y="1344"/>
                  </a:cubicBezTo>
                  <a:cubicBezTo>
                    <a:pt x="21237" y="357"/>
                    <a:pt x="19618" y="35"/>
                    <a:pt x="17845" y="35"/>
                  </a:cubicBezTo>
                  <a:cubicBezTo>
                    <a:pt x="17062" y="35"/>
                    <a:pt x="16250" y="97"/>
                    <a:pt x="15379" y="194"/>
                  </a:cubicBezTo>
                  <a:cubicBezTo>
                    <a:pt x="15228" y="201"/>
                    <a:pt x="15076" y="204"/>
                    <a:pt x="14923" y="204"/>
                  </a:cubicBezTo>
                  <a:cubicBezTo>
                    <a:pt x="13720" y="204"/>
                    <a:pt x="12448" y="0"/>
                    <a:pt x="112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52"/>
            <p:cNvSpPr/>
            <p:nvPr/>
          </p:nvSpPr>
          <p:spPr>
            <a:xfrm>
              <a:off x="5459025" y="6275325"/>
              <a:ext cx="142300" cy="140625"/>
            </a:xfrm>
            <a:custGeom>
              <a:rect b="b" l="l" r="r" t="t"/>
              <a:pathLst>
                <a:path extrusionOk="0" h="5625" w="5692">
                  <a:moveTo>
                    <a:pt x="3039" y="0"/>
                  </a:moveTo>
                  <a:cubicBezTo>
                    <a:pt x="2553" y="0"/>
                    <a:pt x="2061" y="139"/>
                    <a:pt x="1633" y="412"/>
                  </a:cubicBezTo>
                  <a:cubicBezTo>
                    <a:pt x="754" y="977"/>
                    <a:pt x="252" y="1877"/>
                    <a:pt x="126" y="2923"/>
                  </a:cubicBezTo>
                  <a:cubicBezTo>
                    <a:pt x="1" y="3969"/>
                    <a:pt x="733" y="4932"/>
                    <a:pt x="1675" y="5266"/>
                  </a:cubicBezTo>
                  <a:cubicBezTo>
                    <a:pt x="1989" y="5455"/>
                    <a:pt x="2344" y="5559"/>
                    <a:pt x="2784" y="5622"/>
                  </a:cubicBezTo>
                  <a:cubicBezTo>
                    <a:pt x="2813" y="5624"/>
                    <a:pt x="2843" y="5625"/>
                    <a:pt x="2874" y="5625"/>
                  </a:cubicBezTo>
                  <a:cubicBezTo>
                    <a:pt x="3584" y="5625"/>
                    <a:pt x="4372" y="5161"/>
                    <a:pt x="4834" y="4660"/>
                  </a:cubicBezTo>
                  <a:cubicBezTo>
                    <a:pt x="5336" y="4095"/>
                    <a:pt x="5608" y="3446"/>
                    <a:pt x="5650" y="2672"/>
                  </a:cubicBezTo>
                  <a:cubicBezTo>
                    <a:pt x="5692" y="1981"/>
                    <a:pt x="5232" y="1186"/>
                    <a:pt x="4750" y="705"/>
                  </a:cubicBezTo>
                  <a:cubicBezTo>
                    <a:pt x="4290" y="233"/>
                    <a:pt x="3669" y="0"/>
                    <a:pt x="30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2"/>
            <p:cNvSpPr/>
            <p:nvPr/>
          </p:nvSpPr>
          <p:spPr>
            <a:xfrm>
              <a:off x="5957025" y="6241475"/>
              <a:ext cx="148050" cy="140075"/>
            </a:xfrm>
            <a:custGeom>
              <a:rect b="b" l="l" r="r" t="t"/>
              <a:pathLst>
                <a:path extrusionOk="0" h="5603" w="5922">
                  <a:moveTo>
                    <a:pt x="3206" y="1"/>
                  </a:moveTo>
                  <a:cubicBezTo>
                    <a:pt x="2840" y="1"/>
                    <a:pt x="2474" y="100"/>
                    <a:pt x="2092" y="301"/>
                  </a:cubicBezTo>
                  <a:cubicBezTo>
                    <a:pt x="1214" y="741"/>
                    <a:pt x="544" y="1682"/>
                    <a:pt x="272" y="2603"/>
                  </a:cubicBezTo>
                  <a:cubicBezTo>
                    <a:pt x="0" y="3461"/>
                    <a:pt x="314" y="4277"/>
                    <a:pt x="900" y="4946"/>
                  </a:cubicBezTo>
                  <a:cubicBezTo>
                    <a:pt x="1230" y="5339"/>
                    <a:pt x="1808" y="5603"/>
                    <a:pt x="2368" y="5603"/>
                  </a:cubicBezTo>
                  <a:cubicBezTo>
                    <a:pt x="2553" y="5603"/>
                    <a:pt x="2737" y="5574"/>
                    <a:pt x="2908" y="5511"/>
                  </a:cubicBezTo>
                  <a:cubicBezTo>
                    <a:pt x="2950" y="5470"/>
                    <a:pt x="3013" y="5449"/>
                    <a:pt x="3097" y="5428"/>
                  </a:cubicBezTo>
                  <a:cubicBezTo>
                    <a:pt x="3222" y="5407"/>
                    <a:pt x="3369" y="5407"/>
                    <a:pt x="3515" y="5365"/>
                  </a:cubicBezTo>
                  <a:cubicBezTo>
                    <a:pt x="3892" y="5323"/>
                    <a:pt x="4268" y="5198"/>
                    <a:pt x="4624" y="4988"/>
                  </a:cubicBezTo>
                  <a:cubicBezTo>
                    <a:pt x="5566" y="4486"/>
                    <a:pt x="5921" y="3377"/>
                    <a:pt x="5670" y="2436"/>
                  </a:cubicBezTo>
                  <a:cubicBezTo>
                    <a:pt x="5670" y="2205"/>
                    <a:pt x="5628" y="1975"/>
                    <a:pt x="5524" y="1766"/>
                  </a:cubicBezTo>
                  <a:cubicBezTo>
                    <a:pt x="5336" y="1306"/>
                    <a:pt x="5231" y="1138"/>
                    <a:pt x="4917" y="762"/>
                  </a:cubicBezTo>
                  <a:cubicBezTo>
                    <a:pt x="4896" y="720"/>
                    <a:pt x="4833" y="699"/>
                    <a:pt x="4792" y="636"/>
                  </a:cubicBezTo>
                  <a:cubicBezTo>
                    <a:pt x="4666" y="532"/>
                    <a:pt x="4561" y="448"/>
                    <a:pt x="4415" y="343"/>
                  </a:cubicBezTo>
                  <a:lnTo>
                    <a:pt x="4415" y="343"/>
                  </a:lnTo>
                  <a:cubicBezTo>
                    <a:pt x="4591" y="480"/>
                    <a:pt x="4680" y="548"/>
                    <a:pt x="4676" y="548"/>
                  </a:cubicBezTo>
                  <a:cubicBezTo>
                    <a:pt x="4672" y="548"/>
                    <a:pt x="4546" y="459"/>
                    <a:pt x="4289" y="280"/>
                  </a:cubicBezTo>
                  <a:cubicBezTo>
                    <a:pt x="3918" y="95"/>
                    <a:pt x="3562" y="1"/>
                    <a:pt x="32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2"/>
            <p:cNvSpPr/>
            <p:nvPr/>
          </p:nvSpPr>
          <p:spPr>
            <a:xfrm>
              <a:off x="5634800" y="6497525"/>
              <a:ext cx="468175" cy="399000"/>
            </a:xfrm>
            <a:custGeom>
              <a:rect b="b" l="l" r="r" t="t"/>
              <a:pathLst>
                <a:path extrusionOk="0" h="15960" w="18727">
                  <a:moveTo>
                    <a:pt x="11613" y="1"/>
                  </a:moveTo>
                  <a:cubicBezTo>
                    <a:pt x="11552" y="1"/>
                    <a:pt x="11489" y="13"/>
                    <a:pt x="11424" y="40"/>
                  </a:cubicBezTo>
                  <a:cubicBezTo>
                    <a:pt x="10671" y="354"/>
                    <a:pt x="9458" y="375"/>
                    <a:pt x="8997" y="375"/>
                  </a:cubicBezTo>
                  <a:cubicBezTo>
                    <a:pt x="8992" y="375"/>
                    <a:pt x="8987" y="375"/>
                    <a:pt x="8982" y="375"/>
                  </a:cubicBezTo>
                  <a:cubicBezTo>
                    <a:pt x="8047" y="375"/>
                    <a:pt x="9250" y="2368"/>
                    <a:pt x="9541" y="3346"/>
                  </a:cubicBezTo>
                  <a:cubicBezTo>
                    <a:pt x="9081" y="3555"/>
                    <a:pt x="8683" y="4015"/>
                    <a:pt x="8683" y="4706"/>
                  </a:cubicBezTo>
                  <a:cubicBezTo>
                    <a:pt x="8683" y="4811"/>
                    <a:pt x="8683" y="4936"/>
                    <a:pt x="8662" y="5041"/>
                  </a:cubicBezTo>
                  <a:cubicBezTo>
                    <a:pt x="8600" y="5083"/>
                    <a:pt x="8516" y="5166"/>
                    <a:pt x="8411" y="5250"/>
                  </a:cubicBezTo>
                  <a:cubicBezTo>
                    <a:pt x="8160" y="5480"/>
                    <a:pt x="7867" y="5689"/>
                    <a:pt x="7616" y="5899"/>
                  </a:cubicBezTo>
                  <a:cubicBezTo>
                    <a:pt x="7573" y="5935"/>
                    <a:pt x="7536" y="5949"/>
                    <a:pt x="7503" y="5949"/>
                  </a:cubicBezTo>
                  <a:cubicBezTo>
                    <a:pt x="7382" y="5949"/>
                    <a:pt x="7323" y="5755"/>
                    <a:pt x="7239" y="5755"/>
                  </a:cubicBezTo>
                  <a:cubicBezTo>
                    <a:pt x="7214" y="5755"/>
                    <a:pt x="7187" y="5772"/>
                    <a:pt x="7156" y="5815"/>
                  </a:cubicBezTo>
                  <a:cubicBezTo>
                    <a:pt x="7030" y="5250"/>
                    <a:pt x="6675" y="5145"/>
                    <a:pt x="6110" y="4957"/>
                  </a:cubicBezTo>
                  <a:cubicBezTo>
                    <a:pt x="6152" y="4622"/>
                    <a:pt x="5838" y="4643"/>
                    <a:pt x="5775" y="4308"/>
                  </a:cubicBezTo>
                  <a:cubicBezTo>
                    <a:pt x="5566" y="3178"/>
                    <a:pt x="5419" y="1798"/>
                    <a:pt x="4687" y="940"/>
                  </a:cubicBezTo>
                  <a:cubicBezTo>
                    <a:pt x="4478" y="689"/>
                    <a:pt x="4143" y="563"/>
                    <a:pt x="3808" y="563"/>
                  </a:cubicBezTo>
                  <a:cubicBezTo>
                    <a:pt x="3473" y="563"/>
                    <a:pt x="3139" y="689"/>
                    <a:pt x="2929" y="940"/>
                  </a:cubicBezTo>
                  <a:cubicBezTo>
                    <a:pt x="2009" y="2007"/>
                    <a:pt x="2072" y="2509"/>
                    <a:pt x="2281" y="3618"/>
                  </a:cubicBezTo>
                  <a:lnTo>
                    <a:pt x="1988" y="4120"/>
                  </a:lnTo>
                  <a:cubicBezTo>
                    <a:pt x="1067" y="7112"/>
                    <a:pt x="1025" y="10899"/>
                    <a:pt x="188" y="13912"/>
                  </a:cubicBezTo>
                  <a:cubicBezTo>
                    <a:pt x="0" y="14561"/>
                    <a:pt x="293" y="15335"/>
                    <a:pt x="921" y="15691"/>
                  </a:cubicBezTo>
                  <a:cubicBezTo>
                    <a:pt x="1291" y="15887"/>
                    <a:pt x="1814" y="15959"/>
                    <a:pt x="2389" y="15959"/>
                  </a:cubicBezTo>
                  <a:cubicBezTo>
                    <a:pt x="3474" y="15959"/>
                    <a:pt x="4745" y="15701"/>
                    <a:pt x="5524" y="15523"/>
                  </a:cubicBezTo>
                  <a:cubicBezTo>
                    <a:pt x="5812" y="15549"/>
                    <a:pt x="6098" y="15562"/>
                    <a:pt x="6383" y="15562"/>
                  </a:cubicBezTo>
                  <a:cubicBezTo>
                    <a:pt x="8623" y="15562"/>
                    <a:pt x="10763" y="14796"/>
                    <a:pt x="12805" y="13850"/>
                  </a:cubicBezTo>
                  <a:cubicBezTo>
                    <a:pt x="13391" y="13598"/>
                    <a:pt x="13935" y="13306"/>
                    <a:pt x="14479" y="12971"/>
                  </a:cubicBezTo>
                  <a:cubicBezTo>
                    <a:pt x="14647" y="12866"/>
                    <a:pt x="14730" y="12803"/>
                    <a:pt x="14730" y="12782"/>
                  </a:cubicBezTo>
                  <a:lnTo>
                    <a:pt x="14751" y="12782"/>
                  </a:lnTo>
                  <a:cubicBezTo>
                    <a:pt x="15044" y="12762"/>
                    <a:pt x="15400" y="12699"/>
                    <a:pt x="15672" y="12510"/>
                  </a:cubicBezTo>
                  <a:cubicBezTo>
                    <a:pt x="16760" y="11653"/>
                    <a:pt x="18727" y="11381"/>
                    <a:pt x="17785" y="10251"/>
                  </a:cubicBezTo>
                  <a:cubicBezTo>
                    <a:pt x="17660" y="10125"/>
                    <a:pt x="17555" y="9958"/>
                    <a:pt x="17450" y="9832"/>
                  </a:cubicBezTo>
                  <a:cubicBezTo>
                    <a:pt x="17388" y="9539"/>
                    <a:pt x="17346" y="9246"/>
                    <a:pt x="17241" y="8974"/>
                  </a:cubicBezTo>
                  <a:cubicBezTo>
                    <a:pt x="16865" y="7928"/>
                    <a:pt x="15086" y="5940"/>
                    <a:pt x="14521" y="4999"/>
                  </a:cubicBezTo>
                  <a:cubicBezTo>
                    <a:pt x="13998" y="4099"/>
                    <a:pt x="13726" y="3241"/>
                    <a:pt x="13077" y="2446"/>
                  </a:cubicBezTo>
                  <a:cubicBezTo>
                    <a:pt x="12788" y="1676"/>
                    <a:pt x="12322" y="1"/>
                    <a:pt x="116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2"/>
            <p:cNvSpPr/>
            <p:nvPr/>
          </p:nvSpPr>
          <p:spPr>
            <a:xfrm>
              <a:off x="5641075" y="6799375"/>
              <a:ext cx="506900" cy="235750"/>
            </a:xfrm>
            <a:custGeom>
              <a:rect b="b" l="l" r="r" t="t"/>
              <a:pathLst>
                <a:path extrusionOk="0" h="9430" w="20276">
                  <a:moveTo>
                    <a:pt x="17209" y="1"/>
                  </a:moveTo>
                  <a:cubicBezTo>
                    <a:pt x="16506" y="1"/>
                    <a:pt x="15791" y="981"/>
                    <a:pt x="15149" y="1273"/>
                  </a:cubicBezTo>
                  <a:cubicBezTo>
                    <a:pt x="14521" y="1587"/>
                    <a:pt x="13810" y="1524"/>
                    <a:pt x="13161" y="1776"/>
                  </a:cubicBezTo>
                  <a:cubicBezTo>
                    <a:pt x="12387" y="2089"/>
                    <a:pt x="11822" y="2257"/>
                    <a:pt x="11048" y="2571"/>
                  </a:cubicBezTo>
                  <a:cubicBezTo>
                    <a:pt x="9709" y="3136"/>
                    <a:pt x="8370" y="3617"/>
                    <a:pt x="6884" y="3659"/>
                  </a:cubicBezTo>
                  <a:cubicBezTo>
                    <a:pt x="6298" y="3680"/>
                    <a:pt x="5712" y="3826"/>
                    <a:pt x="5126" y="3868"/>
                  </a:cubicBezTo>
                  <a:lnTo>
                    <a:pt x="4666" y="3952"/>
                  </a:lnTo>
                  <a:cubicBezTo>
                    <a:pt x="4470" y="3878"/>
                    <a:pt x="4267" y="3848"/>
                    <a:pt x="4073" y="3848"/>
                  </a:cubicBezTo>
                  <a:cubicBezTo>
                    <a:pt x="3936" y="3848"/>
                    <a:pt x="3804" y="3863"/>
                    <a:pt x="3683" y="3889"/>
                  </a:cubicBezTo>
                  <a:cubicBezTo>
                    <a:pt x="3595" y="3905"/>
                    <a:pt x="3507" y="3912"/>
                    <a:pt x="3419" y="3912"/>
                  </a:cubicBezTo>
                  <a:cubicBezTo>
                    <a:pt x="2974" y="3912"/>
                    <a:pt x="2531" y="3738"/>
                    <a:pt x="2128" y="3738"/>
                  </a:cubicBezTo>
                  <a:cubicBezTo>
                    <a:pt x="1890" y="3738"/>
                    <a:pt x="1666" y="3799"/>
                    <a:pt x="1465" y="3993"/>
                  </a:cubicBezTo>
                  <a:cubicBezTo>
                    <a:pt x="942" y="4517"/>
                    <a:pt x="0" y="8053"/>
                    <a:pt x="293" y="8680"/>
                  </a:cubicBezTo>
                  <a:cubicBezTo>
                    <a:pt x="304" y="9057"/>
                    <a:pt x="617" y="9125"/>
                    <a:pt x="1025" y="9125"/>
                  </a:cubicBezTo>
                  <a:cubicBezTo>
                    <a:pt x="1256" y="9125"/>
                    <a:pt x="1517" y="9103"/>
                    <a:pt x="1770" y="9103"/>
                  </a:cubicBezTo>
                  <a:cubicBezTo>
                    <a:pt x="1964" y="9103"/>
                    <a:pt x="2154" y="9116"/>
                    <a:pt x="2323" y="9162"/>
                  </a:cubicBezTo>
                  <a:cubicBezTo>
                    <a:pt x="2861" y="9296"/>
                    <a:pt x="3399" y="9323"/>
                    <a:pt x="3937" y="9323"/>
                  </a:cubicBezTo>
                  <a:cubicBezTo>
                    <a:pt x="4295" y="9323"/>
                    <a:pt x="4654" y="9311"/>
                    <a:pt x="5013" y="9311"/>
                  </a:cubicBezTo>
                  <a:cubicBezTo>
                    <a:pt x="5372" y="9311"/>
                    <a:pt x="5730" y="9323"/>
                    <a:pt x="6089" y="9371"/>
                  </a:cubicBezTo>
                  <a:cubicBezTo>
                    <a:pt x="6390" y="9412"/>
                    <a:pt x="6695" y="9429"/>
                    <a:pt x="7001" y="9429"/>
                  </a:cubicBezTo>
                  <a:cubicBezTo>
                    <a:pt x="8268" y="9429"/>
                    <a:pt x="9563" y="9125"/>
                    <a:pt x="10776" y="8890"/>
                  </a:cubicBezTo>
                  <a:cubicBezTo>
                    <a:pt x="13580" y="8346"/>
                    <a:pt x="16007" y="7090"/>
                    <a:pt x="18204" y="5312"/>
                  </a:cubicBezTo>
                  <a:cubicBezTo>
                    <a:pt x="18413" y="5144"/>
                    <a:pt x="18580" y="4935"/>
                    <a:pt x="18643" y="4768"/>
                  </a:cubicBezTo>
                  <a:cubicBezTo>
                    <a:pt x="20087" y="4454"/>
                    <a:pt x="20275" y="1776"/>
                    <a:pt x="18601" y="1524"/>
                  </a:cubicBezTo>
                  <a:cubicBezTo>
                    <a:pt x="18183" y="1462"/>
                    <a:pt x="17869" y="164"/>
                    <a:pt x="17367" y="18"/>
                  </a:cubicBezTo>
                  <a:cubicBezTo>
                    <a:pt x="17314" y="6"/>
                    <a:pt x="17262" y="1"/>
                    <a:pt x="172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2"/>
            <p:cNvSpPr/>
            <p:nvPr/>
          </p:nvSpPr>
          <p:spPr>
            <a:xfrm>
              <a:off x="5608100" y="7294950"/>
              <a:ext cx="155950" cy="62475"/>
            </a:xfrm>
            <a:custGeom>
              <a:rect b="b" l="l" r="r" t="t"/>
              <a:pathLst>
                <a:path extrusionOk="0" h="2499" w="6238">
                  <a:moveTo>
                    <a:pt x="5214" y="0"/>
                  </a:moveTo>
                  <a:cubicBezTo>
                    <a:pt x="5158" y="0"/>
                    <a:pt x="5100" y="3"/>
                    <a:pt x="5044" y="10"/>
                  </a:cubicBezTo>
                  <a:cubicBezTo>
                    <a:pt x="5023" y="10"/>
                    <a:pt x="4981" y="10"/>
                    <a:pt x="4960" y="31"/>
                  </a:cubicBezTo>
                  <a:cubicBezTo>
                    <a:pt x="4923" y="29"/>
                    <a:pt x="4887" y="28"/>
                    <a:pt x="4851" y="28"/>
                  </a:cubicBezTo>
                  <a:cubicBezTo>
                    <a:pt x="4396" y="28"/>
                    <a:pt x="4001" y="147"/>
                    <a:pt x="3516" y="303"/>
                  </a:cubicBezTo>
                  <a:cubicBezTo>
                    <a:pt x="2721" y="533"/>
                    <a:pt x="2240" y="1056"/>
                    <a:pt x="1424" y="1265"/>
                  </a:cubicBezTo>
                  <a:cubicBezTo>
                    <a:pt x="1612" y="1663"/>
                    <a:pt x="984" y="1704"/>
                    <a:pt x="984" y="1704"/>
                  </a:cubicBezTo>
                  <a:cubicBezTo>
                    <a:pt x="168" y="1914"/>
                    <a:pt x="1" y="2248"/>
                    <a:pt x="1089" y="2437"/>
                  </a:cubicBezTo>
                  <a:cubicBezTo>
                    <a:pt x="1338" y="2480"/>
                    <a:pt x="1582" y="2499"/>
                    <a:pt x="1822" y="2499"/>
                  </a:cubicBezTo>
                  <a:cubicBezTo>
                    <a:pt x="3097" y="2499"/>
                    <a:pt x="4265" y="1965"/>
                    <a:pt x="5462" y="1684"/>
                  </a:cubicBezTo>
                  <a:cubicBezTo>
                    <a:pt x="5967" y="1567"/>
                    <a:pt x="6238" y="1198"/>
                    <a:pt x="6190" y="777"/>
                  </a:cubicBezTo>
                  <a:lnTo>
                    <a:pt x="6190" y="777"/>
                  </a:lnTo>
                  <a:cubicBezTo>
                    <a:pt x="6193" y="769"/>
                    <a:pt x="6194" y="751"/>
                    <a:pt x="6194" y="721"/>
                  </a:cubicBezTo>
                  <a:cubicBezTo>
                    <a:pt x="6194" y="251"/>
                    <a:pt x="5721" y="0"/>
                    <a:pt x="5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2"/>
            <p:cNvSpPr/>
            <p:nvPr/>
          </p:nvSpPr>
          <p:spPr>
            <a:xfrm>
              <a:off x="6248900" y="7050225"/>
              <a:ext cx="81300" cy="110250"/>
            </a:xfrm>
            <a:custGeom>
              <a:rect b="b" l="l" r="r" t="t"/>
              <a:pathLst>
                <a:path extrusionOk="0" h="4410" w="3252">
                  <a:moveTo>
                    <a:pt x="2066" y="1"/>
                  </a:moveTo>
                  <a:cubicBezTo>
                    <a:pt x="1917" y="1"/>
                    <a:pt x="1768" y="35"/>
                    <a:pt x="1632" y="111"/>
                  </a:cubicBezTo>
                  <a:cubicBezTo>
                    <a:pt x="440" y="843"/>
                    <a:pt x="0" y="2371"/>
                    <a:pt x="335" y="3710"/>
                  </a:cubicBezTo>
                  <a:cubicBezTo>
                    <a:pt x="439" y="4154"/>
                    <a:pt x="836" y="4410"/>
                    <a:pt x="1260" y="4410"/>
                  </a:cubicBezTo>
                  <a:cubicBezTo>
                    <a:pt x="1435" y="4410"/>
                    <a:pt x="1614" y="4366"/>
                    <a:pt x="1779" y="4275"/>
                  </a:cubicBezTo>
                  <a:cubicBezTo>
                    <a:pt x="2030" y="4128"/>
                    <a:pt x="2156" y="3919"/>
                    <a:pt x="2218" y="3668"/>
                  </a:cubicBezTo>
                  <a:cubicBezTo>
                    <a:pt x="2448" y="2810"/>
                    <a:pt x="2679" y="1973"/>
                    <a:pt x="3034" y="1136"/>
                  </a:cubicBezTo>
                  <a:cubicBezTo>
                    <a:pt x="3251" y="535"/>
                    <a:pt x="2656" y="1"/>
                    <a:pt x="2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2"/>
            <p:cNvSpPr/>
            <p:nvPr/>
          </p:nvSpPr>
          <p:spPr>
            <a:xfrm>
              <a:off x="5581425" y="6197600"/>
              <a:ext cx="36350" cy="62275"/>
            </a:xfrm>
            <a:custGeom>
              <a:rect b="b" l="l" r="r" t="t"/>
              <a:pathLst>
                <a:path extrusionOk="0" h="2491" w="1454">
                  <a:moveTo>
                    <a:pt x="733" y="0"/>
                  </a:moveTo>
                  <a:cubicBezTo>
                    <a:pt x="500" y="0"/>
                    <a:pt x="272" y="121"/>
                    <a:pt x="189" y="403"/>
                  </a:cubicBezTo>
                  <a:cubicBezTo>
                    <a:pt x="126" y="696"/>
                    <a:pt x="64" y="1010"/>
                    <a:pt x="43" y="1324"/>
                  </a:cubicBezTo>
                  <a:cubicBezTo>
                    <a:pt x="1" y="1471"/>
                    <a:pt x="43" y="1617"/>
                    <a:pt x="43" y="1763"/>
                  </a:cubicBezTo>
                  <a:cubicBezTo>
                    <a:pt x="64" y="1994"/>
                    <a:pt x="106" y="2098"/>
                    <a:pt x="252" y="2287"/>
                  </a:cubicBezTo>
                  <a:cubicBezTo>
                    <a:pt x="325" y="2423"/>
                    <a:pt x="456" y="2491"/>
                    <a:pt x="592" y="2491"/>
                  </a:cubicBezTo>
                  <a:cubicBezTo>
                    <a:pt x="728" y="2491"/>
                    <a:pt x="869" y="2423"/>
                    <a:pt x="963" y="2287"/>
                  </a:cubicBezTo>
                  <a:cubicBezTo>
                    <a:pt x="1005" y="2182"/>
                    <a:pt x="1089" y="2140"/>
                    <a:pt x="1131" y="1994"/>
                  </a:cubicBezTo>
                  <a:cubicBezTo>
                    <a:pt x="1194" y="1847"/>
                    <a:pt x="1194" y="1680"/>
                    <a:pt x="1194" y="1533"/>
                  </a:cubicBezTo>
                  <a:cubicBezTo>
                    <a:pt x="1214" y="1240"/>
                    <a:pt x="1235" y="989"/>
                    <a:pt x="1340" y="696"/>
                  </a:cubicBezTo>
                  <a:cubicBezTo>
                    <a:pt x="1454" y="280"/>
                    <a:pt x="1087" y="0"/>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52"/>
            <p:cNvSpPr/>
            <p:nvPr/>
          </p:nvSpPr>
          <p:spPr>
            <a:xfrm>
              <a:off x="5889000" y="6183225"/>
              <a:ext cx="26200" cy="59775"/>
            </a:xfrm>
            <a:custGeom>
              <a:rect b="b" l="l" r="r" t="t"/>
              <a:pathLst>
                <a:path extrusionOk="0" h="2391" w="1048">
                  <a:moveTo>
                    <a:pt x="506" y="0"/>
                  </a:moveTo>
                  <a:cubicBezTo>
                    <a:pt x="294" y="0"/>
                    <a:pt x="85" y="152"/>
                    <a:pt x="64" y="455"/>
                  </a:cubicBezTo>
                  <a:cubicBezTo>
                    <a:pt x="1" y="937"/>
                    <a:pt x="1" y="1397"/>
                    <a:pt x="1" y="1878"/>
                  </a:cubicBezTo>
                  <a:cubicBezTo>
                    <a:pt x="1" y="2066"/>
                    <a:pt x="168" y="2318"/>
                    <a:pt x="378" y="2359"/>
                  </a:cubicBezTo>
                  <a:cubicBezTo>
                    <a:pt x="419" y="2380"/>
                    <a:pt x="461" y="2391"/>
                    <a:pt x="503" y="2391"/>
                  </a:cubicBezTo>
                  <a:cubicBezTo>
                    <a:pt x="545" y="2391"/>
                    <a:pt x="587" y="2380"/>
                    <a:pt x="629" y="2359"/>
                  </a:cubicBezTo>
                  <a:cubicBezTo>
                    <a:pt x="859" y="2318"/>
                    <a:pt x="984" y="2066"/>
                    <a:pt x="984" y="1878"/>
                  </a:cubicBezTo>
                  <a:cubicBezTo>
                    <a:pt x="1047" y="1397"/>
                    <a:pt x="1026" y="937"/>
                    <a:pt x="963" y="455"/>
                  </a:cubicBezTo>
                  <a:cubicBezTo>
                    <a:pt x="932" y="152"/>
                    <a:pt x="718" y="0"/>
                    <a:pt x="5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2"/>
            <p:cNvSpPr/>
            <p:nvPr/>
          </p:nvSpPr>
          <p:spPr>
            <a:xfrm>
              <a:off x="5624325" y="6292425"/>
              <a:ext cx="346975" cy="140725"/>
            </a:xfrm>
            <a:custGeom>
              <a:rect b="b" l="l" r="r" t="t"/>
              <a:pathLst>
                <a:path extrusionOk="0" h="5629" w="13879">
                  <a:moveTo>
                    <a:pt x="13474" y="1"/>
                  </a:moveTo>
                  <a:cubicBezTo>
                    <a:pt x="13366" y="1"/>
                    <a:pt x="13255" y="51"/>
                    <a:pt x="13182" y="167"/>
                  </a:cubicBezTo>
                  <a:cubicBezTo>
                    <a:pt x="12869" y="649"/>
                    <a:pt x="12785" y="1193"/>
                    <a:pt x="12450" y="1632"/>
                  </a:cubicBezTo>
                  <a:cubicBezTo>
                    <a:pt x="12115" y="2071"/>
                    <a:pt x="11655" y="2490"/>
                    <a:pt x="11237" y="2867"/>
                  </a:cubicBezTo>
                  <a:cubicBezTo>
                    <a:pt x="10232" y="3745"/>
                    <a:pt x="8977" y="4227"/>
                    <a:pt x="7659" y="4561"/>
                  </a:cubicBezTo>
                  <a:cubicBezTo>
                    <a:pt x="6711" y="4810"/>
                    <a:pt x="5671" y="4909"/>
                    <a:pt x="4649" y="4909"/>
                  </a:cubicBezTo>
                  <a:cubicBezTo>
                    <a:pt x="4296" y="4909"/>
                    <a:pt x="3944" y="4897"/>
                    <a:pt x="3599" y="4875"/>
                  </a:cubicBezTo>
                  <a:cubicBezTo>
                    <a:pt x="3035" y="4854"/>
                    <a:pt x="2511" y="4561"/>
                    <a:pt x="2009" y="4248"/>
                  </a:cubicBezTo>
                  <a:cubicBezTo>
                    <a:pt x="1549" y="3934"/>
                    <a:pt x="775" y="3285"/>
                    <a:pt x="879" y="2636"/>
                  </a:cubicBezTo>
                  <a:cubicBezTo>
                    <a:pt x="930" y="2360"/>
                    <a:pt x="693" y="2174"/>
                    <a:pt x="487" y="2174"/>
                  </a:cubicBezTo>
                  <a:cubicBezTo>
                    <a:pt x="350" y="2174"/>
                    <a:pt x="227" y="2256"/>
                    <a:pt x="210" y="2448"/>
                  </a:cubicBezTo>
                  <a:cubicBezTo>
                    <a:pt x="1" y="3745"/>
                    <a:pt x="1298" y="4771"/>
                    <a:pt x="2344" y="5294"/>
                  </a:cubicBezTo>
                  <a:cubicBezTo>
                    <a:pt x="2972" y="5608"/>
                    <a:pt x="3662" y="5629"/>
                    <a:pt x="4374" y="5629"/>
                  </a:cubicBezTo>
                  <a:cubicBezTo>
                    <a:pt x="5211" y="5629"/>
                    <a:pt x="6048" y="5608"/>
                    <a:pt x="6843" y="5503"/>
                  </a:cubicBezTo>
                  <a:cubicBezTo>
                    <a:pt x="9751" y="5064"/>
                    <a:pt x="12973" y="3473"/>
                    <a:pt x="13810" y="439"/>
                  </a:cubicBezTo>
                  <a:cubicBezTo>
                    <a:pt x="13879" y="180"/>
                    <a:pt x="13679" y="1"/>
                    <a:pt x="134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52"/>
            <p:cNvSpPr/>
            <p:nvPr/>
          </p:nvSpPr>
          <p:spPr>
            <a:xfrm>
              <a:off x="5154600" y="5891450"/>
              <a:ext cx="1254475" cy="1484175"/>
            </a:xfrm>
            <a:custGeom>
              <a:rect b="b" l="l" r="r" t="t"/>
              <a:pathLst>
                <a:path extrusionOk="0" h="59367" w="50179">
                  <a:moveTo>
                    <a:pt x="31344" y="3422"/>
                  </a:moveTo>
                  <a:lnTo>
                    <a:pt x="31344" y="3422"/>
                  </a:lnTo>
                  <a:cubicBezTo>
                    <a:pt x="31532" y="3506"/>
                    <a:pt x="31699" y="3569"/>
                    <a:pt x="31888" y="3673"/>
                  </a:cubicBezTo>
                  <a:cubicBezTo>
                    <a:pt x="32704" y="4071"/>
                    <a:pt x="33457" y="4552"/>
                    <a:pt x="34148" y="5117"/>
                  </a:cubicBezTo>
                  <a:cubicBezTo>
                    <a:pt x="34420" y="5389"/>
                    <a:pt x="34692" y="5661"/>
                    <a:pt x="34943" y="5975"/>
                  </a:cubicBezTo>
                  <a:cubicBezTo>
                    <a:pt x="34943" y="6121"/>
                    <a:pt x="34984" y="6268"/>
                    <a:pt x="35110" y="6393"/>
                  </a:cubicBezTo>
                  <a:cubicBezTo>
                    <a:pt x="35612" y="6958"/>
                    <a:pt x="35842" y="7628"/>
                    <a:pt x="36345" y="8172"/>
                  </a:cubicBezTo>
                  <a:cubicBezTo>
                    <a:pt x="36826" y="8695"/>
                    <a:pt x="37035" y="9427"/>
                    <a:pt x="37328" y="10076"/>
                  </a:cubicBezTo>
                  <a:cubicBezTo>
                    <a:pt x="37433" y="10327"/>
                    <a:pt x="37537" y="10557"/>
                    <a:pt x="37621" y="10766"/>
                  </a:cubicBezTo>
                  <a:cubicBezTo>
                    <a:pt x="36930" y="10432"/>
                    <a:pt x="36177" y="10180"/>
                    <a:pt x="35654" y="9950"/>
                  </a:cubicBezTo>
                  <a:cubicBezTo>
                    <a:pt x="34608" y="9511"/>
                    <a:pt x="33562" y="8946"/>
                    <a:pt x="32474" y="8590"/>
                  </a:cubicBezTo>
                  <a:cubicBezTo>
                    <a:pt x="32411" y="7963"/>
                    <a:pt x="32285" y="7314"/>
                    <a:pt x="32181" y="6728"/>
                  </a:cubicBezTo>
                  <a:cubicBezTo>
                    <a:pt x="31992" y="5619"/>
                    <a:pt x="31679" y="4510"/>
                    <a:pt x="31344" y="3422"/>
                  </a:cubicBezTo>
                  <a:close/>
                  <a:moveTo>
                    <a:pt x="25611" y="8486"/>
                  </a:moveTo>
                  <a:cubicBezTo>
                    <a:pt x="26280" y="8486"/>
                    <a:pt x="26971" y="8527"/>
                    <a:pt x="27619" y="8569"/>
                  </a:cubicBezTo>
                  <a:cubicBezTo>
                    <a:pt x="27619" y="8653"/>
                    <a:pt x="27661" y="8695"/>
                    <a:pt x="27682" y="8779"/>
                  </a:cubicBezTo>
                  <a:cubicBezTo>
                    <a:pt x="27720" y="8904"/>
                    <a:pt x="27864" y="8992"/>
                    <a:pt x="27995" y="8992"/>
                  </a:cubicBezTo>
                  <a:cubicBezTo>
                    <a:pt x="28082" y="8992"/>
                    <a:pt x="28164" y="8954"/>
                    <a:pt x="28205" y="8862"/>
                  </a:cubicBezTo>
                  <a:cubicBezTo>
                    <a:pt x="28226" y="8779"/>
                    <a:pt x="28247" y="8695"/>
                    <a:pt x="28268" y="8653"/>
                  </a:cubicBezTo>
                  <a:cubicBezTo>
                    <a:pt x="28875" y="8695"/>
                    <a:pt x="29461" y="8779"/>
                    <a:pt x="30047" y="8862"/>
                  </a:cubicBezTo>
                  <a:cubicBezTo>
                    <a:pt x="30570" y="8925"/>
                    <a:pt x="31093" y="9009"/>
                    <a:pt x="31616" y="9134"/>
                  </a:cubicBezTo>
                  <a:cubicBezTo>
                    <a:pt x="31658" y="9385"/>
                    <a:pt x="31679" y="9595"/>
                    <a:pt x="31720" y="9825"/>
                  </a:cubicBezTo>
                  <a:cubicBezTo>
                    <a:pt x="31762" y="9971"/>
                    <a:pt x="31893" y="10044"/>
                    <a:pt x="32021" y="10044"/>
                  </a:cubicBezTo>
                  <a:cubicBezTo>
                    <a:pt x="32149" y="10044"/>
                    <a:pt x="32275" y="9971"/>
                    <a:pt x="32306" y="9825"/>
                  </a:cubicBezTo>
                  <a:cubicBezTo>
                    <a:pt x="32369" y="9657"/>
                    <a:pt x="32369" y="9511"/>
                    <a:pt x="32390" y="9364"/>
                  </a:cubicBezTo>
                  <a:cubicBezTo>
                    <a:pt x="32976" y="9553"/>
                    <a:pt x="33604" y="9888"/>
                    <a:pt x="34189" y="10139"/>
                  </a:cubicBezTo>
                  <a:lnTo>
                    <a:pt x="36847" y="11310"/>
                  </a:lnTo>
                  <a:cubicBezTo>
                    <a:pt x="37161" y="11478"/>
                    <a:pt x="37621" y="11645"/>
                    <a:pt x="37977" y="11896"/>
                  </a:cubicBezTo>
                  <a:cubicBezTo>
                    <a:pt x="38290" y="12859"/>
                    <a:pt x="38479" y="13821"/>
                    <a:pt x="38290" y="14867"/>
                  </a:cubicBezTo>
                  <a:cubicBezTo>
                    <a:pt x="38186" y="15579"/>
                    <a:pt x="37997" y="16227"/>
                    <a:pt x="37725" y="16897"/>
                  </a:cubicBezTo>
                  <a:cubicBezTo>
                    <a:pt x="37558" y="17211"/>
                    <a:pt x="37370" y="17525"/>
                    <a:pt x="37161" y="17838"/>
                  </a:cubicBezTo>
                  <a:cubicBezTo>
                    <a:pt x="36930" y="18173"/>
                    <a:pt x="36826" y="18634"/>
                    <a:pt x="36679" y="19010"/>
                  </a:cubicBezTo>
                  <a:cubicBezTo>
                    <a:pt x="36093" y="20349"/>
                    <a:pt x="35131" y="21521"/>
                    <a:pt x="33917" y="22295"/>
                  </a:cubicBezTo>
                  <a:cubicBezTo>
                    <a:pt x="31281" y="24116"/>
                    <a:pt x="27870" y="24701"/>
                    <a:pt x="24627" y="24722"/>
                  </a:cubicBezTo>
                  <a:cubicBezTo>
                    <a:pt x="24365" y="24728"/>
                    <a:pt x="24103" y="24732"/>
                    <a:pt x="23843" y="24732"/>
                  </a:cubicBezTo>
                  <a:cubicBezTo>
                    <a:pt x="22295" y="24732"/>
                    <a:pt x="20778" y="24611"/>
                    <a:pt x="19292" y="24199"/>
                  </a:cubicBezTo>
                  <a:cubicBezTo>
                    <a:pt x="17848" y="23823"/>
                    <a:pt x="16488" y="23195"/>
                    <a:pt x="15233" y="22358"/>
                  </a:cubicBezTo>
                  <a:cubicBezTo>
                    <a:pt x="12659" y="20621"/>
                    <a:pt x="10671" y="17546"/>
                    <a:pt x="10734" y="14365"/>
                  </a:cubicBezTo>
                  <a:cubicBezTo>
                    <a:pt x="10755" y="13528"/>
                    <a:pt x="10943" y="12670"/>
                    <a:pt x="11194" y="11896"/>
                  </a:cubicBezTo>
                  <a:cubicBezTo>
                    <a:pt x="11362" y="11415"/>
                    <a:pt x="11508" y="10955"/>
                    <a:pt x="11676" y="10515"/>
                  </a:cubicBezTo>
                  <a:cubicBezTo>
                    <a:pt x="12094" y="10348"/>
                    <a:pt x="12513" y="10139"/>
                    <a:pt x="12952" y="10013"/>
                  </a:cubicBezTo>
                  <a:cubicBezTo>
                    <a:pt x="14103" y="9678"/>
                    <a:pt x="15233" y="9323"/>
                    <a:pt x="16404" y="9092"/>
                  </a:cubicBezTo>
                  <a:cubicBezTo>
                    <a:pt x="16425" y="9092"/>
                    <a:pt x="16467" y="9092"/>
                    <a:pt x="16488" y="9071"/>
                  </a:cubicBezTo>
                  <a:cubicBezTo>
                    <a:pt x="16614" y="9030"/>
                    <a:pt x="16760" y="9009"/>
                    <a:pt x="16906" y="8988"/>
                  </a:cubicBezTo>
                  <a:cubicBezTo>
                    <a:pt x="18287" y="8758"/>
                    <a:pt x="19689" y="8737"/>
                    <a:pt x="21091" y="8632"/>
                  </a:cubicBezTo>
                  <a:cubicBezTo>
                    <a:pt x="22577" y="8527"/>
                    <a:pt x="24125" y="8527"/>
                    <a:pt x="25611" y="8486"/>
                  </a:cubicBezTo>
                  <a:close/>
                  <a:moveTo>
                    <a:pt x="27515" y="25497"/>
                  </a:moveTo>
                  <a:cubicBezTo>
                    <a:pt x="27598" y="25727"/>
                    <a:pt x="27724" y="25936"/>
                    <a:pt x="27808" y="26166"/>
                  </a:cubicBezTo>
                  <a:cubicBezTo>
                    <a:pt x="27996" y="26647"/>
                    <a:pt x="27912" y="27066"/>
                    <a:pt x="27787" y="27526"/>
                  </a:cubicBezTo>
                  <a:cubicBezTo>
                    <a:pt x="27675" y="27972"/>
                    <a:pt x="27266" y="29508"/>
                    <a:pt x="26590" y="29508"/>
                  </a:cubicBezTo>
                  <a:cubicBezTo>
                    <a:pt x="26505" y="29508"/>
                    <a:pt x="26416" y="29484"/>
                    <a:pt x="26322" y="29430"/>
                  </a:cubicBezTo>
                  <a:cubicBezTo>
                    <a:pt x="25673" y="29074"/>
                    <a:pt x="25527" y="28133"/>
                    <a:pt x="25276" y="27505"/>
                  </a:cubicBezTo>
                  <a:cubicBezTo>
                    <a:pt x="25192" y="27317"/>
                    <a:pt x="24753" y="26103"/>
                    <a:pt x="24795" y="25685"/>
                  </a:cubicBezTo>
                  <a:cubicBezTo>
                    <a:pt x="25569" y="25685"/>
                    <a:pt x="26322" y="25622"/>
                    <a:pt x="27075" y="25538"/>
                  </a:cubicBezTo>
                  <a:cubicBezTo>
                    <a:pt x="27243" y="25517"/>
                    <a:pt x="27368" y="25517"/>
                    <a:pt x="27515" y="25497"/>
                  </a:cubicBezTo>
                  <a:close/>
                  <a:moveTo>
                    <a:pt x="30716" y="24827"/>
                  </a:moveTo>
                  <a:cubicBezTo>
                    <a:pt x="30842" y="25099"/>
                    <a:pt x="30967" y="25350"/>
                    <a:pt x="31155" y="25601"/>
                  </a:cubicBezTo>
                  <a:cubicBezTo>
                    <a:pt x="31469" y="26103"/>
                    <a:pt x="31762" y="26564"/>
                    <a:pt x="32055" y="27045"/>
                  </a:cubicBezTo>
                  <a:cubicBezTo>
                    <a:pt x="32578" y="27945"/>
                    <a:pt x="33101" y="28844"/>
                    <a:pt x="33645" y="29723"/>
                  </a:cubicBezTo>
                  <a:cubicBezTo>
                    <a:pt x="34189" y="30644"/>
                    <a:pt x="34712" y="31585"/>
                    <a:pt x="35194" y="32548"/>
                  </a:cubicBezTo>
                  <a:cubicBezTo>
                    <a:pt x="35424" y="33008"/>
                    <a:pt x="35675" y="33364"/>
                    <a:pt x="35884" y="33824"/>
                  </a:cubicBezTo>
                  <a:cubicBezTo>
                    <a:pt x="36073" y="34305"/>
                    <a:pt x="36198" y="34766"/>
                    <a:pt x="36407" y="35226"/>
                  </a:cubicBezTo>
                  <a:cubicBezTo>
                    <a:pt x="36470" y="35352"/>
                    <a:pt x="36575" y="35372"/>
                    <a:pt x="36679" y="35372"/>
                  </a:cubicBezTo>
                  <a:cubicBezTo>
                    <a:pt x="36575" y="35582"/>
                    <a:pt x="36365" y="35770"/>
                    <a:pt x="36177" y="35896"/>
                  </a:cubicBezTo>
                  <a:cubicBezTo>
                    <a:pt x="35675" y="36272"/>
                    <a:pt x="34984" y="36419"/>
                    <a:pt x="34399" y="36691"/>
                  </a:cubicBezTo>
                  <a:cubicBezTo>
                    <a:pt x="32955" y="37360"/>
                    <a:pt x="31365" y="37758"/>
                    <a:pt x="29858" y="38260"/>
                  </a:cubicBezTo>
                  <a:cubicBezTo>
                    <a:pt x="28289" y="38741"/>
                    <a:pt x="26678" y="39160"/>
                    <a:pt x="25067" y="39348"/>
                  </a:cubicBezTo>
                  <a:cubicBezTo>
                    <a:pt x="24454" y="39423"/>
                    <a:pt x="23831" y="39433"/>
                    <a:pt x="23212" y="39433"/>
                  </a:cubicBezTo>
                  <a:cubicBezTo>
                    <a:pt x="22964" y="39433"/>
                    <a:pt x="22717" y="39432"/>
                    <a:pt x="22472" y="39432"/>
                  </a:cubicBezTo>
                  <a:cubicBezTo>
                    <a:pt x="21698" y="39453"/>
                    <a:pt x="20882" y="39536"/>
                    <a:pt x="20087" y="39536"/>
                  </a:cubicBezTo>
                  <a:cubicBezTo>
                    <a:pt x="19982" y="37214"/>
                    <a:pt x="20254" y="34870"/>
                    <a:pt x="20715" y="32569"/>
                  </a:cubicBezTo>
                  <a:cubicBezTo>
                    <a:pt x="20987" y="31355"/>
                    <a:pt x="21175" y="30100"/>
                    <a:pt x="21405" y="28844"/>
                  </a:cubicBezTo>
                  <a:cubicBezTo>
                    <a:pt x="21531" y="28175"/>
                    <a:pt x="21656" y="27526"/>
                    <a:pt x="21803" y="26898"/>
                  </a:cubicBezTo>
                  <a:cubicBezTo>
                    <a:pt x="21844" y="26689"/>
                    <a:pt x="21844" y="26354"/>
                    <a:pt x="21949" y="26082"/>
                  </a:cubicBezTo>
                  <a:cubicBezTo>
                    <a:pt x="22221" y="26061"/>
                    <a:pt x="22472" y="25852"/>
                    <a:pt x="22535" y="25559"/>
                  </a:cubicBezTo>
                  <a:cubicBezTo>
                    <a:pt x="23079" y="25601"/>
                    <a:pt x="23602" y="25601"/>
                    <a:pt x="24146" y="25622"/>
                  </a:cubicBezTo>
                  <a:cubicBezTo>
                    <a:pt x="24062" y="26229"/>
                    <a:pt x="24313" y="26982"/>
                    <a:pt x="24439" y="27401"/>
                  </a:cubicBezTo>
                  <a:cubicBezTo>
                    <a:pt x="24753" y="28384"/>
                    <a:pt x="25046" y="29577"/>
                    <a:pt x="26008" y="30142"/>
                  </a:cubicBezTo>
                  <a:cubicBezTo>
                    <a:pt x="26216" y="30265"/>
                    <a:pt x="26415" y="30319"/>
                    <a:pt x="26603" y="30319"/>
                  </a:cubicBezTo>
                  <a:cubicBezTo>
                    <a:pt x="27529" y="30319"/>
                    <a:pt x="28195" y="29007"/>
                    <a:pt x="28456" y="28258"/>
                  </a:cubicBezTo>
                  <a:cubicBezTo>
                    <a:pt x="28707" y="27610"/>
                    <a:pt x="28854" y="26919"/>
                    <a:pt x="28749" y="26250"/>
                  </a:cubicBezTo>
                  <a:cubicBezTo>
                    <a:pt x="28707" y="25936"/>
                    <a:pt x="28603" y="25601"/>
                    <a:pt x="28414" y="25287"/>
                  </a:cubicBezTo>
                  <a:cubicBezTo>
                    <a:pt x="28812" y="25204"/>
                    <a:pt x="29168" y="25120"/>
                    <a:pt x="29565" y="25078"/>
                  </a:cubicBezTo>
                  <a:cubicBezTo>
                    <a:pt x="29963" y="25015"/>
                    <a:pt x="30339" y="24932"/>
                    <a:pt x="30716" y="24827"/>
                  </a:cubicBezTo>
                  <a:close/>
                  <a:moveTo>
                    <a:pt x="36721" y="36774"/>
                  </a:moveTo>
                  <a:cubicBezTo>
                    <a:pt x="36972" y="37193"/>
                    <a:pt x="37433" y="37549"/>
                    <a:pt x="37705" y="37967"/>
                  </a:cubicBezTo>
                  <a:cubicBezTo>
                    <a:pt x="37935" y="38365"/>
                    <a:pt x="38165" y="38699"/>
                    <a:pt x="38500" y="38992"/>
                  </a:cubicBezTo>
                  <a:cubicBezTo>
                    <a:pt x="38646" y="39097"/>
                    <a:pt x="38751" y="39285"/>
                    <a:pt x="38855" y="39411"/>
                  </a:cubicBezTo>
                  <a:cubicBezTo>
                    <a:pt x="38876" y="39432"/>
                    <a:pt x="38876" y="39453"/>
                    <a:pt x="38897" y="39453"/>
                  </a:cubicBezTo>
                  <a:cubicBezTo>
                    <a:pt x="38437" y="39808"/>
                    <a:pt x="37956" y="40227"/>
                    <a:pt x="37872" y="40771"/>
                  </a:cubicBezTo>
                  <a:lnTo>
                    <a:pt x="37872" y="40917"/>
                  </a:lnTo>
                  <a:cubicBezTo>
                    <a:pt x="37830" y="40980"/>
                    <a:pt x="37767" y="41001"/>
                    <a:pt x="37725" y="41064"/>
                  </a:cubicBezTo>
                  <a:cubicBezTo>
                    <a:pt x="37453" y="41231"/>
                    <a:pt x="37307" y="41482"/>
                    <a:pt x="37098" y="41712"/>
                  </a:cubicBezTo>
                  <a:cubicBezTo>
                    <a:pt x="36575" y="42277"/>
                    <a:pt x="35821" y="42633"/>
                    <a:pt x="35131" y="42989"/>
                  </a:cubicBezTo>
                  <a:cubicBezTo>
                    <a:pt x="34378" y="43407"/>
                    <a:pt x="33645" y="43826"/>
                    <a:pt x="32913" y="44265"/>
                  </a:cubicBezTo>
                  <a:cubicBezTo>
                    <a:pt x="32013" y="44788"/>
                    <a:pt x="31155" y="45081"/>
                    <a:pt x="30130" y="45248"/>
                  </a:cubicBezTo>
                  <a:cubicBezTo>
                    <a:pt x="29107" y="45425"/>
                    <a:pt x="28058" y="45489"/>
                    <a:pt x="27005" y="45489"/>
                  </a:cubicBezTo>
                  <a:cubicBezTo>
                    <a:pt x="26183" y="45489"/>
                    <a:pt x="25359" y="45450"/>
                    <a:pt x="24544" y="45395"/>
                  </a:cubicBezTo>
                  <a:cubicBezTo>
                    <a:pt x="23644" y="45353"/>
                    <a:pt x="22786" y="45207"/>
                    <a:pt x="21865" y="45186"/>
                  </a:cubicBezTo>
                  <a:cubicBezTo>
                    <a:pt x="21327" y="45186"/>
                    <a:pt x="20712" y="45278"/>
                    <a:pt x="20139" y="45278"/>
                  </a:cubicBezTo>
                  <a:cubicBezTo>
                    <a:pt x="20044" y="45278"/>
                    <a:pt x="19949" y="45275"/>
                    <a:pt x="19857" y="45269"/>
                  </a:cubicBezTo>
                  <a:cubicBezTo>
                    <a:pt x="19940" y="44976"/>
                    <a:pt x="20045" y="44683"/>
                    <a:pt x="20087" y="44370"/>
                  </a:cubicBezTo>
                  <a:cubicBezTo>
                    <a:pt x="20171" y="43951"/>
                    <a:pt x="20254" y="43533"/>
                    <a:pt x="20359" y="43156"/>
                  </a:cubicBezTo>
                  <a:cubicBezTo>
                    <a:pt x="20610" y="42256"/>
                    <a:pt x="20652" y="41315"/>
                    <a:pt x="21175" y="40541"/>
                  </a:cubicBezTo>
                  <a:cubicBezTo>
                    <a:pt x="21196" y="40499"/>
                    <a:pt x="21196" y="40478"/>
                    <a:pt x="21217" y="40457"/>
                  </a:cubicBezTo>
                  <a:cubicBezTo>
                    <a:pt x="22094" y="40483"/>
                    <a:pt x="22963" y="40532"/>
                    <a:pt x="23838" y="40532"/>
                  </a:cubicBezTo>
                  <a:cubicBezTo>
                    <a:pt x="24384" y="40532"/>
                    <a:pt x="24931" y="40513"/>
                    <a:pt x="25485" y="40457"/>
                  </a:cubicBezTo>
                  <a:cubicBezTo>
                    <a:pt x="27368" y="40248"/>
                    <a:pt x="29168" y="39704"/>
                    <a:pt x="30946" y="39118"/>
                  </a:cubicBezTo>
                  <a:cubicBezTo>
                    <a:pt x="31762" y="38867"/>
                    <a:pt x="32578" y="38595"/>
                    <a:pt x="33352" y="38302"/>
                  </a:cubicBezTo>
                  <a:cubicBezTo>
                    <a:pt x="34106" y="38051"/>
                    <a:pt x="34817" y="37674"/>
                    <a:pt x="35570" y="37360"/>
                  </a:cubicBezTo>
                  <a:cubicBezTo>
                    <a:pt x="35863" y="37235"/>
                    <a:pt x="36156" y="37130"/>
                    <a:pt x="36449" y="36984"/>
                  </a:cubicBezTo>
                  <a:cubicBezTo>
                    <a:pt x="36554" y="36921"/>
                    <a:pt x="36637" y="36837"/>
                    <a:pt x="36721" y="36774"/>
                  </a:cubicBezTo>
                  <a:close/>
                  <a:moveTo>
                    <a:pt x="46095" y="46345"/>
                  </a:moveTo>
                  <a:cubicBezTo>
                    <a:pt x="46138" y="46345"/>
                    <a:pt x="46174" y="46361"/>
                    <a:pt x="46200" y="46399"/>
                  </a:cubicBezTo>
                  <a:cubicBezTo>
                    <a:pt x="46451" y="46818"/>
                    <a:pt x="46346" y="47571"/>
                    <a:pt x="46283" y="48031"/>
                  </a:cubicBezTo>
                  <a:cubicBezTo>
                    <a:pt x="46116" y="48973"/>
                    <a:pt x="45656" y="49768"/>
                    <a:pt x="44986" y="50437"/>
                  </a:cubicBezTo>
                  <a:cubicBezTo>
                    <a:pt x="44965" y="50479"/>
                    <a:pt x="44965" y="50500"/>
                    <a:pt x="44944" y="50521"/>
                  </a:cubicBezTo>
                  <a:cubicBezTo>
                    <a:pt x="44923" y="49663"/>
                    <a:pt x="44735" y="48805"/>
                    <a:pt x="44923" y="47968"/>
                  </a:cubicBezTo>
                  <a:cubicBezTo>
                    <a:pt x="45028" y="47487"/>
                    <a:pt x="45237" y="47048"/>
                    <a:pt x="45551" y="46713"/>
                  </a:cubicBezTo>
                  <a:cubicBezTo>
                    <a:pt x="45651" y="46596"/>
                    <a:pt x="45925" y="46345"/>
                    <a:pt x="46095" y="46345"/>
                  </a:cubicBezTo>
                  <a:close/>
                  <a:moveTo>
                    <a:pt x="23100" y="56484"/>
                  </a:moveTo>
                  <a:cubicBezTo>
                    <a:pt x="23463" y="56484"/>
                    <a:pt x="23822" y="56549"/>
                    <a:pt x="24062" y="56756"/>
                  </a:cubicBezTo>
                  <a:cubicBezTo>
                    <a:pt x="24000" y="56903"/>
                    <a:pt x="23895" y="57028"/>
                    <a:pt x="23749" y="57133"/>
                  </a:cubicBezTo>
                  <a:cubicBezTo>
                    <a:pt x="23539" y="57300"/>
                    <a:pt x="23309" y="57384"/>
                    <a:pt x="23079" y="57426"/>
                  </a:cubicBezTo>
                  <a:cubicBezTo>
                    <a:pt x="22409" y="57635"/>
                    <a:pt x="21782" y="57865"/>
                    <a:pt x="21133" y="58075"/>
                  </a:cubicBezTo>
                  <a:cubicBezTo>
                    <a:pt x="20673" y="58242"/>
                    <a:pt x="20171" y="58368"/>
                    <a:pt x="19689" y="58493"/>
                  </a:cubicBezTo>
                  <a:cubicBezTo>
                    <a:pt x="19550" y="58536"/>
                    <a:pt x="19346" y="58600"/>
                    <a:pt x="19215" y="58600"/>
                  </a:cubicBezTo>
                  <a:cubicBezTo>
                    <a:pt x="19090" y="58600"/>
                    <a:pt x="19033" y="58541"/>
                    <a:pt x="19166" y="58347"/>
                  </a:cubicBezTo>
                  <a:cubicBezTo>
                    <a:pt x="19543" y="57803"/>
                    <a:pt x="20296" y="57384"/>
                    <a:pt x="20840" y="57070"/>
                  </a:cubicBezTo>
                  <a:cubicBezTo>
                    <a:pt x="21259" y="56819"/>
                    <a:pt x="21719" y="56694"/>
                    <a:pt x="22179" y="56589"/>
                  </a:cubicBezTo>
                  <a:cubicBezTo>
                    <a:pt x="22430" y="56539"/>
                    <a:pt x="22766" y="56484"/>
                    <a:pt x="23100" y="56484"/>
                  </a:cubicBezTo>
                  <a:close/>
                  <a:moveTo>
                    <a:pt x="6789" y="0"/>
                  </a:moveTo>
                  <a:cubicBezTo>
                    <a:pt x="6458" y="0"/>
                    <a:pt x="6136" y="64"/>
                    <a:pt x="5859" y="221"/>
                  </a:cubicBezTo>
                  <a:cubicBezTo>
                    <a:pt x="4457" y="1058"/>
                    <a:pt x="5880" y="2836"/>
                    <a:pt x="6696" y="3464"/>
                  </a:cubicBezTo>
                  <a:cubicBezTo>
                    <a:pt x="6926" y="3652"/>
                    <a:pt x="7177" y="3778"/>
                    <a:pt x="7407" y="3903"/>
                  </a:cubicBezTo>
                  <a:cubicBezTo>
                    <a:pt x="6717" y="3903"/>
                    <a:pt x="6068" y="3987"/>
                    <a:pt x="5440" y="4322"/>
                  </a:cubicBezTo>
                  <a:cubicBezTo>
                    <a:pt x="4520" y="4824"/>
                    <a:pt x="5231" y="5514"/>
                    <a:pt x="5817" y="5891"/>
                  </a:cubicBezTo>
                  <a:cubicBezTo>
                    <a:pt x="6089" y="6100"/>
                    <a:pt x="6403" y="6247"/>
                    <a:pt x="6759" y="6372"/>
                  </a:cubicBezTo>
                  <a:cubicBezTo>
                    <a:pt x="5984" y="6477"/>
                    <a:pt x="5210" y="6603"/>
                    <a:pt x="4499" y="6916"/>
                  </a:cubicBezTo>
                  <a:cubicBezTo>
                    <a:pt x="4164" y="7084"/>
                    <a:pt x="3474" y="7356"/>
                    <a:pt x="3327" y="7732"/>
                  </a:cubicBezTo>
                  <a:cubicBezTo>
                    <a:pt x="3118" y="8235"/>
                    <a:pt x="3369" y="8548"/>
                    <a:pt x="3829" y="8758"/>
                  </a:cubicBezTo>
                  <a:cubicBezTo>
                    <a:pt x="4618" y="9144"/>
                    <a:pt x="5509" y="9211"/>
                    <a:pt x="6385" y="9211"/>
                  </a:cubicBezTo>
                  <a:cubicBezTo>
                    <a:pt x="6695" y="9211"/>
                    <a:pt x="7002" y="9202"/>
                    <a:pt x="7303" y="9197"/>
                  </a:cubicBezTo>
                  <a:cubicBezTo>
                    <a:pt x="7930" y="9197"/>
                    <a:pt x="8558" y="9176"/>
                    <a:pt x="9186" y="9092"/>
                  </a:cubicBezTo>
                  <a:cubicBezTo>
                    <a:pt x="9583" y="9030"/>
                    <a:pt x="10023" y="9009"/>
                    <a:pt x="10441" y="8925"/>
                  </a:cubicBezTo>
                  <a:lnTo>
                    <a:pt x="10441" y="8925"/>
                  </a:lnTo>
                  <a:cubicBezTo>
                    <a:pt x="10106" y="9134"/>
                    <a:pt x="9751" y="9343"/>
                    <a:pt x="9416" y="9532"/>
                  </a:cubicBezTo>
                  <a:cubicBezTo>
                    <a:pt x="9269" y="9636"/>
                    <a:pt x="9102" y="9741"/>
                    <a:pt x="8914" y="9846"/>
                  </a:cubicBezTo>
                  <a:cubicBezTo>
                    <a:pt x="8883" y="9706"/>
                    <a:pt x="8760" y="9590"/>
                    <a:pt x="8605" y="9590"/>
                  </a:cubicBezTo>
                  <a:cubicBezTo>
                    <a:pt x="8550" y="9590"/>
                    <a:pt x="8492" y="9604"/>
                    <a:pt x="8432" y="9636"/>
                  </a:cubicBezTo>
                  <a:cubicBezTo>
                    <a:pt x="7867" y="9908"/>
                    <a:pt x="7386" y="10222"/>
                    <a:pt x="6863" y="10536"/>
                  </a:cubicBezTo>
                  <a:cubicBezTo>
                    <a:pt x="6466" y="10766"/>
                    <a:pt x="6131" y="10850"/>
                    <a:pt x="5838" y="11227"/>
                  </a:cubicBezTo>
                  <a:cubicBezTo>
                    <a:pt x="5671" y="11478"/>
                    <a:pt x="5838" y="11812"/>
                    <a:pt x="6089" y="11896"/>
                  </a:cubicBezTo>
                  <a:cubicBezTo>
                    <a:pt x="6230" y="11927"/>
                    <a:pt x="6373" y="11942"/>
                    <a:pt x="6516" y="11942"/>
                  </a:cubicBezTo>
                  <a:cubicBezTo>
                    <a:pt x="7526" y="11942"/>
                    <a:pt x="8581" y="11232"/>
                    <a:pt x="9332" y="10683"/>
                  </a:cubicBezTo>
                  <a:cubicBezTo>
                    <a:pt x="10002" y="10180"/>
                    <a:pt x="10776" y="9846"/>
                    <a:pt x="11487" y="9406"/>
                  </a:cubicBezTo>
                  <a:lnTo>
                    <a:pt x="11487" y="9406"/>
                  </a:lnTo>
                  <a:cubicBezTo>
                    <a:pt x="11383" y="9616"/>
                    <a:pt x="11278" y="9825"/>
                    <a:pt x="11194" y="10055"/>
                  </a:cubicBezTo>
                  <a:cubicBezTo>
                    <a:pt x="11173" y="10055"/>
                    <a:pt x="11111" y="10076"/>
                    <a:pt x="11090" y="10076"/>
                  </a:cubicBezTo>
                  <a:cubicBezTo>
                    <a:pt x="10797" y="10160"/>
                    <a:pt x="10629" y="10432"/>
                    <a:pt x="10316" y="10473"/>
                  </a:cubicBezTo>
                  <a:cubicBezTo>
                    <a:pt x="9925" y="10494"/>
                    <a:pt x="9918" y="11081"/>
                    <a:pt x="10296" y="11081"/>
                  </a:cubicBezTo>
                  <a:cubicBezTo>
                    <a:pt x="10302" y="11081"/>
                    <a:pt x="10309" y="11081"/>
                    <a:pt x="10316" y="11080"/>
                  </a:cubicBezTo>
                  <a:cubicBezTo>
                    <a:pt x="10546" y="11059"/>
                    <a:pt x="10692" y="10976"/>
                    <a:pt x="10880" y="10892"/>
                  </a:cubicBezTo>
                  <a:lnTo>
                    <a:pt x="10880" y="10892"/>
                  </a:lnTo>
                  <a:cubicBezTo>
                    <a:pt x="10692" y="11394"/>
                    <a:pt x="10525" y="11896"/>
                    <a:pt x="10378" y="12419"/>
                  </a:cubicBezTo>
                  <a:cubicBezTo>
                    <a:pt x="9583" y="15265"/>
                    <a:pt x="10462" y="18382"/>
                    <a:pt x="12282" y="20642"/>
                  </a:cubicBezTo>
                  <a:cubicBezTo>
                    <a:pt x="13768" y="22567"/>
                    <a:pt x="15777" y="23864"/>
                    <a:pt x="18036" y="24701"/>
                  </a:cubicBezTo>
                  <a:cubicBezTo>
                    <a:pt x="17953" y="24681"/>
                    <a:pt x="17890" y="24681"/>
                    <a:pt x="17827" y="24660"/>
                  </a:cubicBezTo>
                  <a:cubicBezTo>
                    <a:pt x="17367" y="24513"/>
                    <a:pt x="16948" y="24346"/>
                    <a:pt x="16530" y="24157"/>
                  </a:cubicBezTo>
                  <a:cubicBezTo>
                    <a:pt x="15651" y="23781"/>
                    <a:pt x="14730" y="23613"/>
                    <a:pt x="13873" y="23153"/>
                  </a:cubicBezTo>
                  <a:cubicBezTo>
                    <a:pt x="12952" y="22714"/>
                    <a:pt x="12094" y="22212"/>
                    <a:pt x="11236" y="21688"/>
                  </a:cubicBezTo>
                  <a:cubicBezTo>
                    <a:pt x="10420" y="21228"/>
                    <a:pt x="9667" y="20705"/>
                    <a:pt x="8872" y="20182"/>
                  </a:cubicBezTo>
                  <a:cubicBezTo>
                    <a:pt x="8056" y="19638"/>
                    <a:pt x="7219" y="19073"/>
                    <a:pt x="6528" y="18382"/>
                  </a:cubicBezTo>
                  <a:cubicBezTo>
                    <a:pt x="5838" y="17692"/>
                    <a:pt x="5147" y="17022"/>
                    <a:pt x="4520" y="16290"/>
                  </a:cubicBezTo>
                  <a:cubicBezTo>
                    <a:pt x="4248" y="15934"/>
                    <a:pt x="3997" y="15600"/>
                    <a:pt x="3683" y="15286"/>
                  </a:cubicBezTo>
                  <a:cubicBezTo>
                    <a:pt x="3327" y="14951"/>
                    <a:pt x="2950" y="14512"/>
                    <a:pt x="2909" y="14009"/>
                  </a:cubicBezTo>
                  <a:cubicBezTo>
                    <a:pt x="2950" y="13926"/>
                    <a:pt x="3013" y="13842"/>
                    <a:pt x="3055" y="13737"/>
                  </a:cubicBezTo>
                  <a:cubicBezTo>
                    <a:pt x="3202" y="13507"/>
                    <a:pt x="3348" y="13277"/>
                    <a:pt x="3515" y="13047"/>
                  </a:cubicBezTo>
                  <a:cubicBezTo>
                    <a:pt x="3641" y="12838"/>
                    <a:pt x="3766" y="12566"/>
                    <a:pt x="3808" y="12315"/>
                  </a:cubicBezTo>
                  <a:cubicBezTo>
                    <a:pt x="3808" y="12231"/>
                    <a:pt x="3913" y="11959"/>
                    <a:pt x="3871" y="11959"/>
                  </a:cubicBezTo>
                  <a:cubicBezTo>
                    <a:pt x="4200" y="11794"/>
                    <a:pt x="4084" y="11205"/>
                    <a:pt x="3683" y="11205"/>
                  </a:cubicBezTo>
                  <a:cubicBezTo>
                    <a:pt x="3676" y="11205"/>
                    <a:pt x="3669" y="11205"/>
                    <a:pt x="3662" y="11206"/>
                  </a:cubicBezTo>
                  <a:cubicBezTo>
                    <a:pt x="3411" y="11227"/>
                    <a:pt x="3243" y="11373"/>
                    <a:pt x="3097" y="11582"/>
                  </a:cubicBezTo>
                  <a:cubicBezTo>
                    <a:pt x="3013" y="11687"/>
                    <a:pt x="2950" y="11833"/>
                    <a:pt x="2930" y="11938"/>
                  </a:cubicBezTo>
                  <a:cubicBezTo>
                    <a:pt x="2930" y="11957"/>
                    <a:pt x="2843" y="12218"/>
                    <a:pt x="2859" y="12218"/>
                  </a:cubicBezTo>
                  <a:cubicBezTo>
                    <a:pt x="2860" y="12218"/>
                    <a:pt x="2863" y="12216"/>
                    <a:pt x="2867" y="12210"/>
                  </a:cubicBezTo>
                  <a:lnTo>
                    <a:pt x="2867" y="12210"/>
                  </a:lnTo>
                  <a:cubicBezTo>
                    <a:pt x="2783" y="12356"/>
                    <a:pt x="2658" y="12545"/>
                    <a:pt x="2511" y="12733"/>
                  </a:cubicBezTo>
                  <a:cubicBezTo>
                    <a:pt x="2365" y="11959"/>
                    <a:pt x="2239" y="11206"/>
                    <a:pt x="2155" y="10432"/>
                  </a:cubicBezTo>
                  <a:cubicBezTo>
                    <a:pt x="2145" y="10201"/>
                    <a:pt x="1972" y="10086"/>
                    <a:pt x="1800" y="10086"/>
                  </a:cubicBezTo>
                  <a:cubicBezTo>
                    <a:pt x="1627" y="10086"/>
                    <a:pt x="1454" y="10201"/>
                    <a:pt x="1444" y="10432"/>
                  </a:cubicBezTo>
                  <a:cubicBezTo>
                    <a:pt x="1381" y="11289"/>
                    <a:pt x="1528" y="12147"/>
                    <a:pt x="1758" y="13005"/>
                  </a:cubicBezTo>
                  <a:cubicBezTo>
                    <a:pt x="1716" y="12942"/>
                    <a:pt x="1653" y="12880"/>
                    <a:pt x="1611" y="12796"/>
                  </a:cubicBezTo>
                  <a:cubicBezTo>
                    <a:pt x="1214" y="12336"/>
                    <a:pt x="900" y="11812"/>
                    <a:pt x="377" y="11436"/>
                  </a:cubicBezTo>
                  <a:cubicBezTo>
                    <a:pt x="339" y="11411"/>
                    <a:pt x="301" y="11400"/>
                    <a:pt x="265" y="11400"/>
                  </a:cubicBezTo>
                  <a:cubicBezTo>
                    <a:pt x="118" y="11400"/>
                    <a:pt x="0" y="11578"/>
                    <a:pt x="84" y="11729"/>
                  </a:cubicBezTo>
                  <a:cubicBezTo>
                    <a:pt x="440" y="12315"/>
                    <a:pt x="774" y="12901"/>
                    <a:pt x="1193" y="13465"/>
                  </a:cubicBezTo>
                  <a:cubicBezTo>
                    <a:pt x="1437" y="13811"/>
                    <a:pt x="1858" y="14472"/>
                    <a:pt x="2361" y="14472"/>
                  </a:cubicBezTo>
                  <a:cubicBezTo>
                    <a:pt x="2376" y="14472"/>
                    <a:pt x="2391" y="14471"/>
                    <a:pt x="2406" y="14470"/>
                  </a:cubicBezTo>
                  <a:lnTo>
                    <a:pt x="2448" y="14470"/>
                  </a:lnTo>
                  <a:cubicBezTo>
                    <a:pt x="2595" y="14993"/>
                    <a:pt x="2971" y="15453"/>
                    <a:pt x="3327" y="15830"/>
                  </a:cubicBezTo>
                  <a:cubicBezTo>
                    <a:pt x="3662" y="16206"/>
                    <a:pt x="3955" y="16688"/>
                    <a:pt x="4290" y="17064"/>
                  </a:cubicBezTo>
                  <a:cubicBezTo>
                    <a:pt x="4666" y="17483"/>
                    <a:pt x="5022" y="17880"/>
                    <a:pt x="5399" y="18299"/>
                  </a:cubicBezTo>
                  <a:cubicBezTo>
                    <a:pt x="6863" y="19847"/>
                    <a:pt x="8663" y="21019"/>
                    <a:pt x="10441" y="22149"/>
                  </a:cubicBezTo>
                  <a:cubicBezTo>
                    <a:pt x="11362" y="22714"/>
                    <a:pt x="12303" y="23237"/>
                    <a:pt x="13245" y="23739"/>
                  </a:cubicBezTo>
                  <a:cubicBezTo>
                    <a:pt x="14166" y="24220"/>
                    <a:pt x="15107" y="24492"/>
                    <a:pt x="16070" y="24848"/>
                  </a:cubicBezTo>
                  <a:cubicBezTo>
                    <a:pt x="17032" y="25204"/>
                    <a:pt x="17869" y="25580"/>
                    <a:pt x="18936" y="25622"/>
                  </a:cubicBezTo>
                  <a:cubicBezTo>
                    <a:pt x="19334" y="25643"/>
                    <a:pt x="19940" y="25685"/>
                    <a:pt x="20296" y="25831"/>
                  </a:cubicBezTo>
                  <a:cubicBezTo>
                    <a:pt x="20547" y="25936"/>
                    <a:pt x="20777" y="26020"/>
                    <a:pt x="21008" y="26061"/>
                  </a:cubicBezTo>
                  <a:cubicBezTo>
                    <a:pt x="21008" y="26103"/>
                    <a:pt x="21008" y="26124"/>
                    <a:pt x="20987" y="26124"/>
                  </a:cubicBezTo>
                  <a:cubicBezTo>
                    <a:pt x="20819" y="26752"/>
                    <a:pt x="20694" y="27380"/>
                    <a:pt x="20568" y="27986"/>
                  </a:cubicBezTo>
                  <a:cubicBezTo>
                    <a:pt x="20254" y="29367"/>
                    <a:pt x="20045" y="30748"/>
                    <a:pt x="19752" y="32108"/>
                  </a:cubicBezTo>
                  <a:cubicBezTo>
                    <a:pt x="19187" y="34745"/>
                    <a:pt x="18685" y="37569"/>
                    <a:pt x="19355" y="40248"/>
                  </a:cubicBezTo>
                  <a:cubicBezTo>
                    <a:pt x="19402" y="40437"/>
                    <a:pt x="19583" y="40526"/>
                    <a:pt x="19758" y="40526"/>
                  </a:cubicBezTo>
                  <a:cubicBezTo>
                    <a:pt x="19892" y="40526"/>
                    <a:pt x="20023" y="40473"/>
                    <a:pt x="20087" y="40373"/>
                  </a:cubicBezTo>
                  <a:lnTo>
                    <a:pt x="20484" y="40373"/>
                  </a:lnTo>
                  <a:cubicBezTo>
                    <a:pt x="20338" y="40666"/>
                    <a:pt x="20192" y="40959"/>
                    <a:pt x="20087" y="41273"/>
                  </a:cubicBezTo>
                  <a:cubicBezTo>
                    <a:pt x="19919" y="41754"/>
                    <a:pt x="19919" y="42340"/>
                    <a:pt x="19710" y="42800"/>
                  </a:cubicBezTo>
                  <a:cubicBezTo>
                    <a:pt x="19543" y="43156"/>
                    <a:pt x="19396" y="43700"/>
                    <a:pt x="19334" y="44056"/>
                  </a:cubicBezTo>
                  <a:cubicBezTo>
                    <a:pt x="19292" y="44579"/>
                    <a:pt x="18999" y="45060"/>
                    <a:pt x="18978" y="45583"/>
                  </a:cubicBezTo>
                  <a:cubicBezTo>
                    <a:pt x="18936" y="45772"/>
                    <a:pt x="19103" y="45939"/>
                    <a:pt x="19292" y="46002"/>
                  </a:cubicBezTo>
                  <a:cubicBezTo>
                    <a:pt x="19555" y="46069"/>
                    <a:pt x="19819" y="46091"/>
                    <a:pt x="20083" y="46091"/>
                  </a:cubicBezTo>
                  <a:cubicBezTo>
                    <a:pt x="20551" y="46091"/>
                    <a:pt x="21020" y="46023"/>
                    <a:pt x="21489" y="46023"/>
                  </a:cubicBezTo>
                  <a:cubicBezTo>
                    <a:pt x="22137" y="46023"/>
                    <a:pt x="22786" y="46085"/>
                    <a:pt x="23435" y="46127"/>
                  </a:cubicBezTo>
                  <a:cubicBezTo>
                    <a:pt x="23435" y="47906"/>
                    <a:pt x="23414" y="49684"/>
                    <a:pt x="23539" y="51463"/>
                  </a:cubicBezTo>
                  <a:cubicBezTo>
                    <a:pt x="23602" y="52321"/>
                    <a:pt x="23623" y="53199"/>
                    <a:pt x="23728" y="54057"/>
                  </a:cubicBezTo>
                  <a:cubicBezTo>
                    <a:pt x="23811" y="54664"/>
                    <a:pt x="23832" y="55396"/>
                    <a:pt x="24021" y="56024"/>
                  </a:cubicBezTo>
                  <a:cubicBezTo>
                    <a:pt x="23761" y="55929"/>
                    <a:pt x="23476" y="55895"/>
                    <a:pt x="23192" y="55895"/>
                  </a:cubicBezTo>
                  <a:cubicBezTo>
                    <a:pt x="23041" y="55895"/>
                    <a:pt x="22890" y="55905"/>
                    <a:pt x="22744" y="55919"/>
                  </a:cubicBezTo>
                  <a:cubicBezTo>
                    <a:pt x="22033" y="55940"/>
                    <a:pt x="21280" y="56129"/>
                    <a:pt x="20610" y="56443"/>
                  </a:cubicBezTo>
                  <a:cubicBezTo>
                    <a:pt x="19857" y="56819"/>
                    <a:pt x="18601" y="57405"/>
                    <a:pt x="18350" y="58284"/>
                  </a:cubicBezTo>
                  <a:cubicBezTo>
                    <a:pt x="18204" y="58702"/>
                    <a:pt x="18392" y="59184"/>
                    <a:pt x="18831" y="59309"/>
                  </a:cubicBezTo>
                  <a:cubicBezTo>
                    <a:pt x="18976" y="59350"/>
                    <a:pt x="19121" y="59367"/>
                    <a:pt x="19266" y="59367"/>
                  </a:cubicBezTo>
                  <a:cubicBezTo>
                    <a:pt x="19795" y="59367"/>
                    <a:pt x="20322" y="59138"/>
                    <a:pt x="20798" y="58974"/>
                  </a:cubicBezTo>
                  <a:cubicBezTo>
                    <a:pt x="21656" y="58660"/>
                    <a:pt x="22556" y="58430"/>
                    <a:pt x="23414" y="58075"/>
                  </a:cubicBezTo>
                  <a:cubicBezTo>
                    <a:pt x="23937" y="57865"/>
                    <a:pt x="24732" y="57405"/>
                    <a:pt x="24648" y="56756"/>
                  </a:cubicBezTo>
                  <a:cubicBezTo>
                    <a:pt x="24648" y="56715"/>
                    <a:pt x="24648" y="56715"/>
                    <a:pt x="24627" y="56694"/>
                  </a:cubicBezTo>
                  <a:cubicBezTo>
                    <a:pt x="24669" y="56673"/>
                    <a:pt x="24732" y="56610"/>
                    <a:pt x="24753" y="56547"/>
                  </a:cubicBezTo>
                  <a:cubicBezTo>
                    <a:pt x="24941" y="55815"/>
                    <a:pt x="24648" y="54936"/>
                    <a:pt x="24565" y="54204"/>
                  </a:cubicBezTo>
                  <a:cubicBezTo>
                    <a:pt x="24439" y="53304"/>
                    <a:pt x="24418" y="52383"/>
                    <a:pt x="24334" y="51463"/>
                  </a:cubicBezTo>
                  <a:cubicBezTo>
                    <a:pt x="24167" y="49705"/>
                    <a:pt x="24167" y="47968"/>
                    <a:pt x="24167" y="46190"/>
                  </a:cubicBezTo>
                  <a:cubicBezTo>
                    <a:pt x="24313" y="46190"/>
                    <a:pt x="24439" y="46211"/>
                    <a:pt x="24544" y="46211"/>
                  </a:cubicBezTo>
                  <a:cubicBezTo>
                    <a:pt x="25138" y="46247"/>
                    <a:pt x="25732" y="46265"/>
                    <a:pt x="26325" y="46265"/>
                  </a:cubicBezTo>
                  <a:cubicBezTo>
                    <a:pt x="27822" y="46265"/>
                    <a:pt x="29316" y="46146"/>
                    <a:pt x="30800" y="45876"/>
                  </a:cubicBezTo>
                  <a:cubicBezTo>
                    <a:pt x="31783" y="45688"/>
                    <a:pt x="32620" y="45269"/>
                    <a:pt x="33478" y="44746"/>
                  </a:cubicBezTo>
                  <a:cubicBezTo>
                    <a:pt x="34252" y="44307"/>
                    <a:pt x="35005" y="43888"/>
                    <a:pt x="35759" y="43428"/>
                  </a:cubicBezTo>
                  <a:cubicBezTo>
                    <a:pt x="35759" y="43470"/>
                    <a:pt x="35780" y="43470"/>
                    <a:pt x="35780" y="43491"/>
                  </a:cubicBezTo>
                  <a:cubicBezTo>
                    <a:pt x="36449" y="44160"/>
                    <a:pt x="37014" y="44872"/>
                    <a:pt x="37705" y="45520"/>
                  </a:cubicBezTo>
                  <a:cubicBezTo>
                    <a:pt x="38458" y="46253"/>
                    <a:pt x="39232" y="46943"/>
                    <a:pt x="40048" y="47613"/>
                  </a:cubicBezTo>
                  <a:cubicBezTo>
                    <a:pt x="40864" y="48303"/>
                    <a:pt x="41617" y="49057"/>
                    <a:pt x="42412" y="49768"/>
                  </a:cubicBezTo>
                  <a:cubicBezTo>
                    <a:pt x="43040" y="50333"/>
                    <a:pt x="43814" y="50793"/>
                    <a:pt x="44233" y="51546"/>
                  </a:cubicBezTo>
                  <a:cubicBezTo>
                    <a:pt x="44308" y="51690"/>
                    <a:pt x="44422" y="51749"/>
                    <a:pt x="44539" y="51749"/>
                  </a:cubicBezTo>
                  <a:cubicBezTo>
                    <a:pt x="44745" y="51749"/>
                    <a:pt x="44959" y="51564"/>
                    <a:pt x="44986" y="51337"/>
                  </a:cubicBezTo>
                  <a:cubicBezTo>
                    <a:pt x="45028" y="51149"/>
                    <a:pt x="45028" y="51002"/>
                    <a:pt x="45028" y="50814"/>
                  </a:cubicBezTo>
                  <a:cubicBezTo>
                    <a:pt x="45073" y="50905"/>
                    <a:pt x="45162" y="50973"/>
                    <a:pt x="45263" y="50973"/>
                  </a:cubicBezTo>
                  <a:cubicBezTo>
                    <a:pt x="45302" y="50973"/>
                    <a:pt x="45343" y="50963"/>
                    <a:pt x="45384" y="50940"/>
                  </a:cubicBezTo>
                  <a:cubicBezTo>
                    <a:pt x="46513" y="50542"/>
                    <a:pt x="47036" y="49140"/>
                    <a:pt x="47183" y="48031"/>
                  </a:cubicBezTo>
                  <a:cubicBezTo>
                    <a:pt x="47288" y="47278"/>
                    <a:pt x="47371" y="46211"/>
                    <a:pt x="46764" y="45625"/>
                  </a:cubicBezTo>
                  <a:cubicBezTo>
                    <a:pt x="46584" y="45454"/>
                    <a:pt x="46390" y="45383"/>
                    <a:pt x="46192" y="45383"/>
                  </a:cubicBezTo>
                  <a:cubicBezTo>
                    <a:pt x="45470" y="45383"/>
                    <a:pt x="44705" y="46330"/>
                    <a:pt x="44442" y="46839"/>
                  </a:cubicBezTo>
                  <a:cubicBezTo>
                    <a:pt x="44191" y="47383"/>
                    <a:pt x="44044" y="48010"/>
                    <a:pt x="44023" y="48617"/>
                  </a:cubicBezTo>
                  <a:cubicBezTo>
                    <a:pt x="44003" y="49140"/>
                    <a:pt x="44107" y="49663"/>
                    <a:pt x="44149" y="50186"/>
                  </a:cubicBezTo>
                  <a:cubicBezTo>
                    <a:pt x="43877" y="49914"/>
                    <a:pt x="43584" y="49705"/>
                    <a:pt x="43270" y="49454"/>
                  </a:cubicBezTo>
                  <a:cubicBezTo>
                    <a:pt x="42454" y="48764"/>
                    <a:pt x="41701" y="48031"/>
                    <a:pt x="40906" y="47341"/>
                  </a:cubicBezTo>
                  <a:cubicBezTo>
                    <a:pt x="40132" y="46629"/>
                    <a:pt x="39316" y="45981"/>
                    <a:pt x="38542" y="45269"/>
                  </a:cubicBezTo>
                  <a:cubicBezTo>
                    <a:pt x="37767" y="44558"/>
                    <a:pt x="37119" y="43784"/>
                    <a:pt x="36386" y="43051"/>
                  </a:cubicBezTo>
                  <a:cubicBezTo>
                    <a:pt x="36993" y="42675"/>
                    <a:pt x="37537" y="42319"/>
                    <a:pt x="38018" y="41712"/>
                  </a:cubicBezTo>
                  <a:cubicBezTo>
                    <a:pt x="38144" y="41524"/>
                    <a:pt x="38437" y="41398"/>
                    <a:pt x="38583" y="41231"/>
                  </a:cubicBezTo>
                  <a:cubicBezTo>
                    <a:pt x="38751" y="41085"/>
                    <a:pt x="38855" y="40896"/>
                    <a:pt x="38897" y="40708"/>
                  </a:cubicBezTo>
                  <a:cubicBezTo>
                    <a:pt x="39274" y="40394"/>
                    <a:pt x="39588" y="40038"/>
                    <a:pt x="40006" y="39808"/>
                  </a:cubicBezTo>
                  <a:cubicBezTo>
                    <a:pt x="40236" y="39662"/>
                    <a:pt x="40341" y="39243"/>
                    <a:pt x="40111" y="39076"/>
                  </a:cubicBezTo>
                  <a:cubicBezTo>
                    <a:pt x="39839" y="38867"/>
                    <a:pt x="39588" y="38720"/>
                    <a:pt x="39378" y="38448"/>
                  </a:cubicBezTo>
                  <a:cubicBezTo>
                    <a:pt x="39169" y="38176"/>
                    <a:pt x="38897" y="37988"/>
                    <a:pt x="38688" y="37716"/>
                  </a:cubicBezTo>
                  <a:cubicBezTo>
                    <a:pt x="38479" y="37423"/>
                    <a:pt x="38290" y="37109"/>
                    <a:pt x="38018" y="36879"/>
                  </a:cubicBezTo>
                  <a:cubicBezTo>
                    <a:pt x="37746" y="36628"/>
                    <a:pt x="37453" y="36419"/>
                    <a:pt x="37307" y="36147"/>
                  </a:cubicBezTo>
                  <a:cubicBezTo>
                    <a:pt x="37663" y="35728"/>
                    <a:pt x="37830" y="34933"/>
                    <a:pt x="37516" y="34494"/>
                  </a:cubicBezTo>
                  <a:cubicBezTo>
                    <a:pt x="37443" y="34384"/>
                    <a:pt x="37341" y="34331"/>
                    <a:pt x="37236" y="34331"/>
                  </a:cubicBezTo>
                  <a:cubicBezTo>
                    <a:pt x="37161" y="34331"/>
                    <a:pt x="37084" y="34358"/>
                    <a:pt x="37014" y="34410"/>
                  </a:cubicBezTo>
                  <a:cubicBezTo>
                    <a:pt x="36909" y="33678"/>
                    <a:pt x="36575" y="32945"/>
                    <a:pt x="36177" y="32339"/>
                  </a:cubicBezTo>
                  <a:cubicBezTo>
                    <a:pt x="35570" y="31397"/>
                    <a:pt x="35110" y="30351"/>
                    <a:pt x="34524" y="29388"/>
                  </a:cubicBezTo>
                  <a:cubicBezTo>
                    <a:pt x="33959" y="28447"/>
                    <a:pt x="33373" y="27484"/>
                    <a:pt x="32808" y="26543"/>
                  </a:cubicBezTo>
                  <a:cubicBezTo>
                    <a:pt x="32536" y="26124"/>
                    <a:pt x="32285" y="25706"/>
                    <a:pt x="31971" y="25329"/>
                  </a:cubicBezTo>
                  <a:cubicBezTo>
                    <a:pt x="31804" y="25162"/>
                    <a:pt x="31679" y="24953"/>
                    <a:pt x="31553" y="24764"/>
                  </a:cubicBezTo>
                  <a:cubicBezTo>
                    <a:pt x="31587" y="24760"/>
                    <a:pt x="31621" y="24758"/>
                    <a:pt x="31655" y="24758"/>
                  </a:cubicBezTo>
                  <a:cubicBezTo>
                    <a:pt x="32098" y="24758"/>
                    <a:pt x="32630" y="25104"/>
                    <a:pt x="33018" y="25162"/>
                  </a:cubicBezTo>
                  <a:cubicBezTo>
                    <a:pt x="33237" y="25180"/>
                    <a:pt x="33456" y="25189"/>
                    <a:pt x="33673" y="25189"/>
                  </a:cubicBezTo>
                  <a:cubicBezTo>
                    <a:pt x="34221" y="25189"/>
                    <a:pt x="34765" y="25129"/>
                    <a:pt x="35319" y="24994"/>
                  </a:cubicBezTo>
                  <a:cubicBezTo>
                    <a:pt x="36826" y="24681"/>
                    <a:pt x="38311" y="23906"/>
                    <a:pt x="39692" y="23195"/>
                  </a:cubicBezTo>
                  <a:cubicBezTo>
                    <a:pt x="41094" y="22442"/>
                    <a:pt x="42371" y="21458"/>
                    <a:pt x="43626" y="20454"/>
                  </a:cubicBezTo>
                  <a:cubicBezTo>
                    <a:pt x="44254" y="19952"/>
                    <a:pt x="44881" y="19429"/>
                    <a:pt x="45509" y="18885"/>
                  </a:cubicBezTo>
                  <a:cubicBezTo>
                    <a:pt x="45969" y="18508"/>
                    <a:pt x="46451" y="18194"/>
                    <a:pt x="46848" y="17776"/>
                  </a:cubicBezTo>
                  <a:cubicBezTo>
                    <a:pt x="46911" y="17823"/>
                    <a:pt x="46985" y="17846"/>
                    <a:pt x="47063" y="17846"/>
                  </a:cubicBezTo>
                  <a:cubicBezTo>
                    <a:pt x="47089" y="17846"/>
                    <a:pt x="47115" y="17844"/>
                    <a:pt x="47141" y="17838"/>
                  </a:cubicBezTo>
                  <a:cubicBezTo>
                    <a:pt x="47434" y="17776"/>
                    <a:pt x="47581" y="17546"/>
                    <a:pt x="47685" y="17274"/>
                  </a:cubicBezTo>
                  <a:cubicBezTo>
                    <a:pt x="48689" y="17148"/>
                    <a:pt x="49757" y="16416"/>
                    <a:pt x="50091" y="15558"/>
                  </a:cubicBezTo>
                  <a:cubicBezTo>
                    <a:pt x="50179" y="15400"/>
                    <a:pt x="49988" y="15198"/>
                    <a:pt x="49800" y="15198"/>
                  </a:cubicBezTo>
                  <a:cubicBezTo>
                    <a:pt x="49764" y="15198"/>
                    <a:pt x="49728" y="15206"/>
                    <a:pt x="49694" y="15223"/>
                  </a:cubicBezTo>
                  <a:cubicBezTo>
                    <a:pt x="49045" y="15453"/>
                    <a:pt x="48585" y="15997"/>
                    <a:pt x="47957" y="16290"/>
                  </a:cubicBezTo>
                  <a:cubicBezTo>
                    <a:pt x="48104" y="15579"/>
                    <a:pt x="48271" y="14909"/>
                    <a:pt x="48229" y="14177"/>
                  </a:cubicBezTo>
                  <a:cubicBezTo>
                    <a:pt x="48229" y="13957"/>
                    <a:pt x="48072" y="13847"/>
                    <a:pt x="47913" y="13847"/>
                  </a:cubicBezTo>
                  <a:cubicBezTo>
                    <a:pt x="47753" y="13847"/>
                    <a:pt x="47591" y="13957"/>
                    <a:pt x="47581" y="14177"/>
                  </a:cubicBezTo>
                  <a:cubicBezTo>
                    <a:pt x="47539" y="14867"/>
                    <a:pt x="47350" y="15558"/>
                    <a:pt x="47141" y="16206"/>
                  </a:cubicBezTo>
                  <a:cubicBezTo>
                    <a:pt x="47099" y="16269"/>
                    <a:pt x="47099" y="16311"/>
                    <a:pt x="47078" y="16395"/>
                  </a:cubicBezTo>
                  <a:cubicBezTo>
                    <a:pt x="46660" y="16227"/>
                    <a:pt x="46513" y="15683"/>
                    <a:pt x="46492" y="15223"/>
                  </a:cubicBezTo>
                  <a:cubicBezTo>
                    <a:pt x="46472" y="14930"/>
                    <a:pt x="46241" y="14784"/>
                    <a:pt x="46019" y="14784"/>
                  </a:cubicBezTo>
                  <a:cubicBezTo>
                    <a:pt x="45797" y="14784"/>
                    <a:pt x="45582" y="14930"/>
                    <a:pt x="45593" y="15223"/>
                  </a:cubicBezTo>
                  <a:cubicBezTo>
                    <a:pt x="45593" y="16081"/>
                    <a:pt x="45907" y="16876"/>
                    <a:pt x="46660" y="17232"/>
                  </a:cubicBezTo>
                  <a:cubicBezTo>
                    <a:pt x="46137" y="17546"/>
                    <a:pt x="45656" y="17776"/>
                    <a:pt x="45153" y="18152"/>
                  </a:cubicBezTo>
                  <a:cubicBezTo>
                    <a:pt x="44526" y="18613"/>
                    <a:pt x="43940" y="19136"/>
                    <a:pt x="43354" y="19617"/>
                  </a:cubicBezTo>
                  <a:cubicBezTo>
                    <a:pt x="42036" y="20663"/>
                    <a:pt x="40676" y="21647"/>
                    <a:pt x="39211" y="22442"/>
                  </a:cubicBezTo>
                  <a:cubicBezTo>
                    <a:pt x="37809" y="23216"/>
                    <a:pt x="36261" y="23906"/>
                    <a:pt x="34671" y="24241"/>
                  </a:cubicBezTo>
                  <a:cubicBezTo>
                    <a:pt x="34315" y="24314"/>
                    <a:pt x="33959" y="24351"/>
                    <a:pt x="33609" y="24351"/>
                  </a:cubicBezTo>
                  <a:cubicBezTo>
                    <a:pt x="33258" y="24351"/>
                    <a:pt x="32913" y="24314"/>
                    <a:pt x="32578" y="24241"/>
                  </a:cubicBezTo>
                  <a:cubicBezTo>
                    <a:pt x="33541" y="23781"/>
                    <a:pt x="34482" y="23237"/>
                    <a:pt x="35257" y="22609"/>
                  </a:cubicBezTo>
                  <a:cubicBezTo>
                    <a:pt x="36052" y="22023"/>
                    <a:pt x="36763" y="21123"/>
                    <a:pt x="37244" y="20287"/>
                  </a:cubicBezTo>
                  <a:cubicBezTo>
                    <a:pt x="37516" y="19847"/>
                    <a:pt x="37705" y="19366"/>
                    <a:pt x="37914" y="18906"/>
                  </a:cubicBezTo>
                  <a:cubicBezTo>
                    <a:pt x="38123" y="18382"/>
                    <a:pt x="38437" y="17901"/>
                    <a:pt x="38688" y="17399"/>
                  </a:cubicBezTo>
                  <a:cubicBezTo>
                    <a:pt x="39378" y="16123"/>
                    <a:pt x="39588" y="14721"/>
                    <a:pt x="39420" y="13298"/>
                  </a:cubicBezTo>
                  <a:cubicBezTo>
                    <a:pt x="39525" y="13256"/>
                    <a:pt x="39609" y="13152"/>
                    <a:pt x="39609" y="12984"/>
                  </a:cubicBezTo>
                  <a:cubicBezTo>
                    <a:pt x="39609" y="12545"/>
                    <a:pt x="39420" y="12147"/>
                    <a:pt x="39169" y="11833"/>
                  </a:cubicBezTo>
                  <a:cubicBezTo>
                    <a:pt x="39086" y="11540"/>
                    <a:pt x="39002" y="11289"/>
                    <a:pt x="38897" y="10996"/>
                  </a:cubicBezTo>
                  <a:lnTo>
                    <a:pt x="38814" y="10766"/>
                  </a:lnTo>
                  <a:lnTo>
                    <a:pt x="38814" y="10766"/>
                  </a:lnTo>
                  <a:cubicBezTo>
                    <a:pt x="39839" y="11331"/>
                    <a:pt x="40948" y="11792"/>
                    <a:pt x="42036" y="12043"/>
                  </a:cubicBezTo>
                  <a:cubicBezTo>
                    <a:pt x="42935" y="12252"/>
                    <a:pt x="43835" y="12440"/>
                    <a:pt x="44756" y="12482"/>
                  </a:cubicBezTo>
                  <a:cubicBezTo>
                    <a:pt x="44965" y="12503"/>
                    <a:pt x="45200" y="12522"/>
                    <a:pt x="45439" y="12522"/>
                  </a:cubicBezTo>
                  <a:cubicBezTo>
                    <a:pt x="45918" y="12522"/>
                    <a:pt x="46416" y="12447"/>
                    <a:pt x="46764" y="12168"/>
                  </a:cubicBezTo>
                  <a:cubicBezTo>
                    <a:pt x="47664" y="11499"/>
                    <a:pt x="46492" y="10683"/>
                    <a:pt x="45886" y="10390"/>
                  </a:cubicBezTo>
                  <a:cubicBezTo>
                    <a:pt x="45363" y="10139"/>
                    <a:pt x="44840" y="9867"/>
                    <a:pt x="44337" y="9616"/>
                  </a:cubicBezTo>
                  <a:cubicBezTo>
                    <a:pt x="44254" y="9595"/>
                    <a:pt x="44191" y="9532"/>
                    <a:pt x="44128" y="9511"/>
                  </a:cubicBezTo>
                  <a:lnTo>
                    <a:pt x="44442" y="9511"/>
                  </a:lnTo>
                  <a:cubicBezTo>
                    <a:pt x="45174" y="9490"/>
                    <a:pt x="46346" y="9448"/>
                    <a:pt x="46430" y="8507"/>
                  </a:cubicBezTo>
                  <a:cubicBezTo>
                    <a:pt x="46492" y="7983"/>
                    <a:pt x="45969" y="7628"/>
                    <a:pt x="45572" y="7439"/>
                  </a:cubicBezTo>
                  <a:cubicBezTo>
                    <a:pt x="45363" y="7335"/>
                    <a:pt x="45132" y="7251"/>
                    <a:pt x="44860" y="7209"/>
                  </a:cubicBezTo>
                  <a:cubicBezTo>
                    <a:pt x="44463" y="7126"/>
                    <a:pt x="44086" y="6979"/>
                    <a:pt x="43668" y="6895"/>
                  </a:cubicBezTo>
                  <a:cubicBezTo>
                    <a:pt x="43207" y="6812"/>
                    <a:pt x="42768" y="6770"/>
                    <a:pt x="42350" y="6728"/>
                  </a:cubicBezTo>
                  <a:cubicBezTo>
                    <a:pt x="42538" y="6665"/>
                    <a:pt x="42726" y="6519"/>
                    <a:pt x="42935" y="6414"/>
                  </a:cubicBezTo>
                  <a:cubicBezTo>
                    <a:pt x="43605" y="6058"/>
                    <a:pt x="44316" y="5766"/>
                    <a:pt x="44986" y="5410"/>
                  </a:cubicBezTo>
                  <a:cubicBezTo>
                    <a:pt x="45467" y="5138"/>
                    <a:pt x="45907" y="4803"/>
                    <a:pt x="46116" y="4301"/>
                  </a:cubicBezTo>
                  <a:cubicBezTo>
                    <a:pt x="46346" y="3757"/>
                    <a:pt x="45823" y="3317"/>
                    <a:pt x="45363" y="3150"/>
                  </a:cubicBezTo>
                  <a:cubicBezTo>
                    <a:pt x="45083" y="3070"/>
                    <a:pt x="44779" y="3043"/>
                    <a:pt x="44474" y="3043"/>
                  </a:cubicBezTo>
                  <a:cubicBezTo>
                    <a:pt x="44141" y="3043"/>
                    <a:pt x="43806" y="3075"/>
                    <a:pt x="43500" y="3108"/>
                  </a:cubicBezTo>
                  <a:cubicBezTo>
                    <a:pt x="42580" y="3150"/>
                    <a:pt x="41701" y="3317"/>
                    <a:pt x="40843" y="3631"/>
                  </a:cubicBezTo>
                  <a:cubicBezTo>
                    <a:pt x="39274" y="4196"/>
                    <a:pt x="37705" y="5075"/>
                    <a:pt x="36805" y="6498"/>
                  </a:cubicBezTo>
                  <a:cubicBezTo>
                    <a:pt x="36604" y="6828"/>
                    <a:pt x="36886" y="7129"/>
                    <a:pt x="37171" y="7129"/>
                  </a:cubicBezTo>
                  <a:cubicBezTo>
                    <a:pt x="37301" y="7129"/>
                    <a:pt x="37431" y="7067"/>
                    <a:pt x="37516" y="6916"/>
                  </a:cubicBezTo>
                  <a:cubicBezTo>
                    <a:pt x="38270" y="5703"/>
                    <a:pt x="39588" y="5033"/>
                    <a:pt x="40864" y="4489"/>
                  </a:cubicBezTo>
                  <a:cubicBezTo>
                    <a:pt x="41850" y="4074"/>
                    <a:pt x="42992" y="3902"/>
                    <a:pt x="44092" y="3902"/>
                  </a:cubicBezTo>
                  <a:cubicBezTo>
                    <a:pt x="44323" y="3902"/>
                    <a:pt x="44552" y="3910"/>
                    <a:pt x="44777" y="3924"/>
                  </a:cubicBezTo>
                  <a:cubicBezTo>
                    <a:pt x="44860" y="3924"/>
                    <a:pt x="45258" y="3945"/>
                    <a:pt x="45279" y="4029"/>
                  </a:cubicBezTo>
                  <a:cubicBezTo>
                    <a:pt x="45342" y="4134"/>
                    <a:pt x="44923" y="4385"/>
                    <a:pt x="44860" y="4447"/>
                  </a:cubicBezTo>
                  <a:cubicBezTo>
                    <a:pt x="44442" y="4698"/>
                    <a:pt x="44003" y="4866"/>
                    <a:pt x="43563" y="5075"/>
                  </a:cubicBezTo>
                  <a:cubicBezTo>
                    <a:pt x="42977" y="5347"/>
                    <a:pt x="42266" y="5870"/>
                    <a:pt x="41638" y="5912"/>
                  </a:cubicBezTo>
                  <a:cubicBezTo>
                    <a:pt x="41052" y="5933"/>
                    <a:pt x="40487" y="6142"/>
                    <a:pt x="40027" y="6498"/>
                  </a:cubicBezTo>
                  <a:cubicBezTo>
                    <a:pt x="39860" y="6644"/>
                    <a:pt x="39839" y="6875"/>
                    <a:pt x="39860" y="7063"/>
                  </a:cubicBezTo>
                  <a:cubicBezTo>
                    <a:pt x="40048" y="7858"/>
                    <a:pt x="41596" y="7795"/>
                    <a:pt x="42203" y="7837"/>
                  </a:cubicBezTo>
                  <a:cubicBezTo>
                    <a:pt x="43166" y="7942"/>
                    <a:pt x="44149" y="8067"/>
                    <a:pt x="44986" y="8444"/>
                  </a:cubicBezTo>
                  <a:cubicBezTo>
                    <a:pt x="44630" y="8507"/>
                    <a:pt x="44233" y="8548"/>
                    <a:pt x="43877" y="8548"/>
                  </a:cubicBezTo>
                  <a:cubicBezTo>
                    <a:pt x="43505" y="8548"/>
                    <a:pt x="43060" y="8490"/>
                    <a:pt x="42632" y="8490"/>
                  </a:cubicBezTo>
                  <a:cubicBezTo>
                    <a:pt x="42338" y="8490"/>
                    <a:pt x="42053" y="8517"/>
                    <a:pt x="41806" y="8611"/>
                  </a:cubicBezTo>
                  <a:cubicBezTo>
                    <a:pt x="41513" y="8716"/>
                    <a:pt x="41303" y="9071"/>
                    <a:pt x="41492" y="9385"/>
                  </a:cubicBezTo>
                  <a:cubicBezTo>
                    <a:pt x="41743" y="9741"/>
                    <a:pt x="42099" y="9867"/>
                    <a:pt x="42517" y="9971"/>
                  </a:cubicBezTo>
                  <a:cubicBezTo>
                    <a:pt x="43166" y="10139"/>
                    <a:pt x="43731" y="10494"/>
                    <a:pt x="44337" y="10808"/>
                  </a:cubicBezTo>
                  <a:cubicBezTo>
                    <a:pt x="44714" y="10996"/>
                    <a:pt x="45070" y="11164"/>
                    <a:pt x="45446" y="11331"/>
                  </a:cubicBezTo>
                  <a:cubicBezTo>
                    <a:pt x="45572" y="11415"/>
                    <a:pt x="45718" y="11478"/>
                    <a:pt x="45865" y="11540"/>
                  </a:cubicBezTo>
                  <a:cubicBezTo>
                    <a:pt x="45802" y="11554"/>
                    <a:pt x="45737" y="11559"/>
                    <a:pt x="45675" y="11559"/>
                  </a:cubicBezTo>
                  <a:cubicBezTo>
                    <a:pt x="45551" y="11559"/>
                    <a:pt x="45439" y="11540"/>
                    <a:pt x="45384" y="11540"/>
                  </a:cubicBezTo>
                  <a:cubicBezTo>
                    <a:pt x="44986" y="11540"/>
                    <a:pt x="44609" y="11520"/>
                    <a:pt x="44233" y="11436"/>
                  </a:cubicBezTo>
                  <a:cubicBezTo>
                    <a:pt x="43459" y="11310"/>
                    <a:pt x="42663" y="11122"/>
                    <a:pt x="41910" y="10871"/>
                  </a:cubicBezTo>
                  <a:cubicBezTo>
                    <a:pt x="40655" y="10432"/>
                    <a:pt x="39420" y="9867"/>
                    <a:pt x="38228" y="9281"/>
                  </a:cubicBezTo>
                  <a:cubicBezTo>
                    <a:pt x="38060" y="8883"/>
                    <a:pt x="37872" y="8507"/>
                    <a:pt x="37725" y="8151"/>
                  </a:cubicBezTo>
                  <a:cubicBezTo>
                    <a:pt x="37516" y="7711"/>
                    <a:pt x="37077" y="7398"/>
                    <a:pt x="36826" y="6979"/>
                  </a:cubicBezTo>
                  <a:cubicBezTo>
                    <a:pt x="36554" y="6498"/>
                    <a:pt x="36282" y="6058"/>
                    <a:pt x="35926" y="5640"/>
                  </a:cubicBezTo>
                  <a:cubicBezTo>
                    <a:pt x="35821" y="5535"/>
                    <a:pt x="35717" y="5473"/>
                    <a:pt x="35612" y="5473"/>
                  </a:cubicBezTo>
                  <a:cubicBezTo>
                    <a:pt x="34880" y="4573"/>
                    <a:pt x="33792" y="3799"/>
                    <a:pt x="32829" y="3338"/>
                  </a:cubicBezTo>
                  <a:cubicBezTo>
                    <a:pt x="31114" y="2439"/>
                    <a:pt x="29293" y="1811"/>
                    <a:pt x="27368" y="1644"/>
                  </a:cubicBezTo>
                  <a:cubicBezTo>
                    <a:pt x="26723" y="1582"/>
                    <a:pt x="26065" y="1554"/>
                    <a:pt x="25402" y="1554"/>
                  </a:cubicBezTo>
                  <a:cubicBezTo>
                    <a:pt x="24024" y="1554"/>
                    <a:pt x="22629" y="1676"/>
                    <a:pt x="21300" y="1874"/>
                  </a:cubicBezTo>
                  <a:cubicBezTo>
                    <a:pt x="20233" y="2020"/>
                    <a:pt x="19229" y="2334"/>
                    <a:pt x="18246" y="2711"/>
                  </a:cubicBezTo>
                  <a:cubicBezTo>
                    <a:pt x="17890" y="2836"/>
                    <a:pt x="17555" y="3004"/>
                    <a:pt x="17220" y="3150"/>
                  </a:cubicBezTo>
                  <a:cubicBezTo>
                    <a:pt x="16823" y="3338"/>
                    <a:pt x="16572" y="3778"/>
                    <a:pt x="16111" y="3862"/>
                  </a:cubicBezTo>
                  <a:cubicBezTo>
                    <a:pt x="16049" y="3862"/>
                    <a:pt x="15986" y="3945"/>
                    <a:pt x="15986" y="4008"/>
                  </a:cubicBezTo>
                  <a:cubicBezTo>
                    <a:pt x="16007" y="4259"/>
                    <a:pt x="16090" y="4322"/>
                    <a:pt x="16321" y="4322"/>
                  </a:cubicBezTo>
                  <a:cubicBezTo>
                    <a:pt x="16467" y="4322"/>
                    <a:pt x="16488" y="4196"/>
                    <a:pt x="16467" y="4113"/>
                  </a:cubicBezTo>
                  <a:cubicBezTo>
                    <a:pt x="16906" y="3966"/>
                    <a:pt x="17262" y="3631"/>
                    <a:pt x="17723" y="3464"/>
                  </a:cubicBezTo>
                  <a:cubicBezTo>
                    <a:pt x="18601" y="3171"/>
                    <a:pt x="19459" y="2857"/>
                    <a:pt x="20380" y="2690"/>
                  </a:cubicBezTo>
                  <a:cubicBezTo>
                    <a:pt x="22014" y="2366"/>
                    <a:pt x="23731" y="2306"/>
                    <a:pt x="25407" y="2306"/>
                  </a:cubicBezTo>
                  <a:cubicBezTo>
                    <a:pt x="25791" y="2306"/>
                    <a:pt x="26174" y="2309"/>
                    <a:pt x="26552" y="2313"/>
                  </a:cubicBezTo>
                  <a:cubicBezTo>
                    <a:pt x="27933" y="2334"/>
                    <a:pt x="29293" y="2648"/>
                    <a:pt x="30611" y="3129"/>
                  </a:cubicBezTo>
                  <a:cubicBezTo>
                    <a:pt x="30549" y="3213"/>
                    <a:pt x="30549" y="3276"/>
                    <a:pt x="30591" y="3422"/>
                  </a:cubicBezTo>
                  <a:cubicBezTo>
                    <a:pt x="30904" y="4426"/>
                    <a:pt x="31176" y="5473"/>
                    <a:pt x="31386" y="6561"/>
                  </a:cubicBezTo>
                  <a:cubicBezTo>
                    <a:pt x="31532" y="7126"/>
                    <a:pt x="31595" y="7732"/>
                    <a:pt x="31658" y="8297"/>
                  </a:cubicBezTo>
                  <a:lnTo>
                    <a:pt x="31658" y="8402"/>
                  </a:lnTo>
                  <a:cubicBezTo>
                    <a:pt x="30632" y="8193"/>
                    <a:pt x="29565" y="8046"/>
                    <a:pt x="28519" y="7942"/>
                  </a:cubicBezTo>
                  <a:cubicBezTo>
                    <a:pt x="28540" y="7774"/>
                    <a:pt x="28561" y="7628"/>
                    <a:pt x="28603" y="7502"/>
                  </a:cubicBezTo>
                  <a:cubicBezTo>
                    <a:pt x="28707" y="7021"/>
                    <a:pt x="28749" y="6519"/>
                    <a:pt x="28749" y="6058"/>
                  </a:cubicBezTo>
                  <a:cubicBezTo>
                    <a:pt x="28749" y="5117"/>
                    <a:pt x="28938" y="3966"/>
                    <a:pt x="28561" y="3066"/>
                  </a:cubicBezTo>
                  <a:cubicBezTo>
                    <a:pt x="28495" y="2902"/>
                    <a:pt x="28352" y="2831"/>
                    <a:pt x="28213" y="2831"/>
                  </a:cubicBezTo>
                  <a:cubicBezTo>
                    <a:pt x="27997" y="2831"/>
                    <a:pt x="27790" y="3001"/>
                    <a:pt x="27891" y="3255"/>
                  </a:cubicBezTo>
                  <a:cubicBezTo>
                    <a:pt x="28226" y="4071"/>
                    <a:pt x="28038" y="5201"/>
                    <a:pt x="28038" y="6058"/>
                  </a:cubicBezTo>
                  <a:cubicBezTo>
                    <a:pt x="28038" y="6561"/>
                    <a:pt x="27975" y="7021"/>
                    <a:pt x="27870" y="7523"/>
                  </a:cubicBezTo>
                  <a:lnTo>
                    <a:pt x="27787" y="7921"/>
                  </a:lnTo>
                  <a:cubicBezTo>
                    <a:pt x="27598" y="7921"/>
                    <a:pt x="27410" y="7900"/>
                    <a:pt x="27243" y="7900"/>
                  </a:cubicBezTo>
                  <a:cubicBezTo>
                    <a:pt x="26776" y="7874"/>
                    <a:pt x="26308" y="7864"/>
                    <a:pt x="25842" y="7864"/>
                  </a:cubicBezTo>
                  <a:cubicBezTo>
                    <a:pt x="24804" y="7864"/>
                    <a:pt x="23769" y="7913"/>
                    <a:pt x="22744" y="7942"/>
                  </a:cubicBezTo>
                  <a:cubicBezTo>
                    <a:pt x="22786" y="7816"/>
                    <a:pt x="22765" y="7691"/>
                    <a:pt x="22681" y="7586"/>
                  </a:cubicBezTo>
                  <a:cubicBezTo>
                    <a:pt x="22702" y="7481"/>
                    <a:pt x="22744" y="7398"/>
                    <a:pt x="22765" y="7293"/>
                  </a:cubicBezTo>
                  <a:cubicBezTo>
                    <a:pt x="22807" y="7063"/>
                    <a:pt x="22912" y="6791"/>
                    <a:pt x="22995" y="6665"/>
                  </a:cubicBezTo>
                  <a:cubicBezTo>
                    <a:pt x="23246" y="6226"/>
                    <a:pt x="23330" y="5556"/>
                    <a:pt x="23560" y="5096"/>
                  </a:cubicBezTo>
                  <a:cubicBezTo>
                    <a:pt x="23832" y="4510"/>
                    <a:pt x="24167" y="3966"/>
                    <a:pt x="24606" y="3527"/>
                  </a:cubicBezTo>
                  <a:cubicBezTo>
                    <a:pt x="24899" y="3234"/>
                    <a:pt x="24623" y="2828"/>
                    <a:pt x="24309" y="2828"/>
                  </a:cubicBezTo>
                  <a:cubicBezTo>
                    <a:pt x="24219" y="2828"/>
                    <a:pt x="24126" y="2861"/>
                    <a:pt x="24041" y="2941"/>
                  </a:cubicBezTo>
                  <a:cubicBezTo>
                    <a:pt x="23539" y="3443"/>
                    <a:pt x="23142" y="4050"/>
                    <a:pt x="22828" y="4678"/>
                  </a:cubicBezTo>
                  <a:cubicBezTo>
                    <a:pt x="22577" y="5201"/>
                    <a:pt x="22472" y="5870"/>
                    <a:pt x="22200" y="6330"/>
                  </a:cubicBezTo>
                  <a:cubicBezTo>
                    <a:pt x="21991" y="6665"/>
                    <a:pt x="21656" y="7502"/>
                    <a:pt x="21844" y="7963"/>
                  </a:cubicBezTo>
                  <a:cubicBezTo>
                    <a:pt x="20526" y="8025"/>
                    <a:pt x="19208" y="8130"/>
                    <a:pt x="17890" y="8276"/>
                  </a:cubicBezTo>
                  <a:cubicBezTo>
                    <a:pt x="17534" y="8318"/>
                    <a:pt x="17179" y="8360"/>
                    <a:pt x="16844" y="8444"/>
                  </a:cubicBezTo>
                  <a:cubicBezTo>
                    <a:pt x="16927" y="7753"/>
                    <a:pt x="17283" y="7084"/>
                    <a:pt x="17597" y="6456"/>
                  </a:cubicBezTo>
                  <a:cubicBezTo>
                    <a:pt x="17806" y="6038"/>
                    <a:pt x="18015" y="5598"/>
                    <a:pt x="18267" y="5180"/>
                  </a:cubicBezTo>
                  <a:cubicBezTo>
                    <a:pt x="18518" y="4698"/>
                    <a:pt x="19020" y="3610"/>
                    <a:pt x="19627" y="3464"/>
                  </a:cubicBezTo>
                  <a:cubicBezTo>
                    <a:pt x="19867" y="3424"/>
                    <a:pt x="19839" y="2980"/>
                    <a:pt x="19578" y="2980"/>
                  </a:cubicBezTo>
                  <a:cubicBezTo>
                    <a:pt x="19567" y="2980"/>
                    <a:pt x="19555" y="2981"/>
                    <a:pt x="19543" y="2983"/>
                  </a:cubicBezTo>
                  <a:cubicBezTo>
                    <a:pt x="18831" y="3045"/>
                    <a:pt x="18329" y="3841"/>
                    <a:pt x="17953" y="4364"/>
                  </a:cubicBezTo>
                  <a:cubicBezTo>
                    <a:pt x="17534" y="4908"/>
                    <a:pt x="17220" y="5514"/>
                    <a:pt x="16865" y="6121"/>
                  </a:cubicBezTo>
                  <a:cubicBezTo>
                    <a:pt x="16634" y="6561"/>
                    <a:pt x="15860" y="7816"/>
                    <a:pt x="15923" y="8590"/>
                  </a:cubicBezTo>
                  <a:cubicBezTo>
                    <a:pt x="15191" y="8758"/>
                    <a:pt x="14500" y="8967"/>
                    <a:pt x="13768" y="9197"/>
                  </a:cubicBezTo>
                  <a:cubicBezTo>
                    <a:pt x="13161" y="9385"/>
                    <a:pt x="12617" y="9595"/>
                    <a:pt x="12031" y="9825"/>
                  </a:cubicBezTo>
                  <a:lnTo>
                    <a:pt x="12199" y="9511"/>
                  </a:lnTo>
                  <a:cubicBezTo>
                    <a:pt x="12366" y="9176"/>
                    <a:pt x="12533" y="8862"/>
                    <a:pt x="12722" y="8527"/>
                  </a:cubicBezTo>
                  <a:cubicBezTo>
                    <a:pt x="12973" y="8318"/>
                    <a:pt x="13245" y="8067"/>
                    <a:pt x="13475" y="7837"/>
                  </a:cubicBezTo>
                  <a:cubicBezTo>
                    <a:pt x="13621" y="7691"/>
                    <a:pt x="13580" y="7481"/>
                    <a:pt x="13454" y="7377"/>
                  </a:cubicBezTo>
                  <a:cubicBezTo>
                    <a:pt x="13475" y="7314"/>
                    <a:pt x="13496" y="7293"/>
                    <a:pt x="13559" y="7230"/>
                  </a:cubicBezTo>
                  <a:cubicBezTo>
                    <a:pt x="14124" y="6540"/>
                    <a:pt x="14835" y="5912"/>
                    <a:pt x="15651" y="5494"/>
                  </a:cubicBezTo>
                  <a:cubicBezTo>
                    <a:pt x="15936" y="5333"/>
                    <a:pt x="15766" y="4930"/>
                    <a:pt x="15490" y="4930"/>
                  </a:cubicBezTo>
                  <a:cubicBezTo>
                    <a:pt x="15442" y="4930"/>
                    <a:pt x="15390" y="4942"/>
                    <a:pt x="15337" y="4970"/>
                  </a:cubicBezTo>
                  <a:cubicBezTo>
                    <a:pt x="14145" y="5556"/>
                    <a:pt x="13098" y="6582"/>
                    <a:pt x="12408" y="7732"/>
                  </a:cubicBezTo>
                  <a:cubicBezTo>
                    <a:pt x="12052" y="7942"/>
                    <a:pt x="11697" y="8151"/>
                    <a:pt x="11362" y="8360"/>
                  </a:cubicBezTo>
                  <a:cubicBezTo>
                    <a:pt x="11320" y="8276"/>
                    <a:pt x="11299" y="8235"/>
                    <a:pt x="11215" y="8172"/>
                  </a:cubicBezTo>
                  <a:cubicBezTo>
                    <a:pt x="10960" y="8041"/>
                    <a:pt x="10670" y="7994"/>
                    <a:pt x="10366" y="7994"/>
                  </a:cubicBezTo>
                  <a:cubicBezTo>
                    <a:pt x="9645" y="7994"/>
                    <a:pt x="8841" y="8259"/>
                    <a:pt x="8223" y="8318"/>
                  </a:cubicBezTo>
                  <a:cubicBezTo>
                    <a:pt x="7705" y="8353"/>
                    <a:pt x="7161" y="8368"/>
                    <a:pt x="6620" y="8368"/>
                  </a:cubicBezTo>
                  <a:cubicBezTo>
                    <a:pt x="6178" y="8368"/>
                    <a:pt x="5738" y="8358"/>
                    <a:pt x="5315" y="8339"/>
                  </a:cubicBezTo>
                  <a:cubicBezTo>
                    <a:pt x="4875" y="8318"/>
                    <a:pt x="4478" y="8214"/>
                    <a:pt x="4080" y="8046"/>
                  </a:cubicBezTo>
                  <a:lnTo>
                    <a:pt x="4143" y="7983"/>
                  </a:lnTo>
                  <a:lnTo>
                    <a:pt x="4373" y="7837"/>
                  </a:lnTo>
                  <a:cubicBezTo>
                    <a:pt x="4624" y="7649"/>
                    <a:pt x="4917" y="7523"/>
                    <a:pt x="5210" y="7419"/>
                  </a:cubicBezTo>
                  <a:cubicBezTo>
                    <a:pt x="6173" y="7042"/>
                    <a:pt x="7240" y="6979"/>
                    <a:pt x="8244" y="6728"/>
                  </a:cubicBezTo>
                  <a:cubicBezTo>
                    <a:pt x="8349" y="6728"/>
                    <a:pt x="8453" y="6770"/>
                    <a:pt x="8558" y="6770"/>
                  </a:cubicBezTo>
                  <a:cubicBezTo>
                    <a:pt x="9050" y="6801"/>
                    <a:pt x="9583" y="6838"/>
                    <a:pt x="10117" y="6838"/>
                  </a:cubicBezTo>
                  <a:cubicBezTo>
                    <a:pt x="10650" y="6838"/>
                    <a:pt x="11184" y="6801"/>
                    <a:pt x="11676" y="6686"/>
                  </a:cubicBezTo>
                  <a:cubicBezTo>
                    <a:pt x="11927" y="6623"/>
                    <a:pt x="11927" y="6184"/>
                    <a:pt x="11676" y="6142"/>
                  </a:cubicBezTo>
                  <a:cubicBezTo>
                    <a:pt x="11397" y="6077"/>
                    <a:pt x="11107" y="6058"/>
                    <a:pt x="10813" y="6058"/>
                  </a:cubicBezTo>
                  <a:cubicBezTo>
                    <a:pt x="10444" y="6058"/>
                    <a:pt x="10070" y="6089"/>
                    <a:pt x="9709" y="6100"/>
                  </a:cubicBezTo>
                  <a:cubicBezTo>
                    <a:pt x="9549" y="6109"/>
                    <a:pt x="9390" y="6113"/>
                    <a:pt x="9233" y="6113"/>
                  </a:cubicBezTo>
                  <a:cubicBezTo>
                    <a:pt x="8588" y="6113"/>
                    <a:pt x="7963" y="6042"/>
                    <a:pt x="7323" y="5891"/>
                  </a:cubicBezTo>
                  <a:cubicBezTo>
                    <a:pt x="6989" y="5828"/>
                    <a:pt x="6654" y="5682"/>
                    <a:pt x="6340" y="5556"/>
                  </a:cubicBezTo>
                  <a:cubicBezTo>
                    <a:pt x="6089" y="5452"/>
                    <a:pt x="5210" y="5033"/>
                    <a:pt x="5775" y="4782"/>
                  </a:cubicBezTo>
                  <a:cubicBezTo>
                    <a:pt x="6277" y="4573"/>
                    <a:pt x="6654" y="4426"/>
                    <a:pt x="7198" y="4406"/>
                  </a:cubicBezTo>
                  <a:cubicBezTo>
                    <a:pt x="7330" y="4399"/>
                    <a:pt x="7461" y="4396"/>
                    <a:pt x="7590" y="4396"/>
                  </a:cubicBezTo>
                  <a:cubicBezTo>
                    <a:pt x="7849" y="4396"/>
                    <a:pt x="8105" y="4406"/>
                    <a:pt x="8370" y="4406"/>
                  </a:cubicBezTo>
                  <a:cubicBezTo>
                    <a:pt x="8642" y="4510"/>
                    <a:pt x="8872" y="4594"/>
                    <a:pt x="9123" y="4678"/>
                  </a:cubicBezTo>
                  <a:cubicBezTo>
                    <a:pt x="9541" y="4803"/>
                    <a:pt x="9960" y="4929"/>
                    <a:pt x="10420" y="5012"/>
                  </a:cubicBezTo>
                  <a:cubicBezTo>
                    <a:pt x="10860" y="5096"/>
                    <a:pt x="11299" y="5012"/>
                    <a:pt x="11717" y="5242"/>
                  </a:cubicBezTo>
                  <a:cubicBezTo>
                    <a:pt x="11793" y="5289"/>
                    <a:pt x="11868" y="5309"/>
                    <a:pt x="11939" y="5309"/>
                  </a:cubicBezTo>
                  <a:cubicBezTo>
                    <a:pt x="12315" y="5309"/>
                    <a:pt x="12562" y="4736"/>
                    <a:pt x="12157" y="4489"/>
                  </a:cubicBezTo>
                  <a:cubicBezTo>
                    <a:pt x="11634" y="4196"/>
                    <a:pt x="11090" y="4259"/>
                    <a:pt x="10525" y="4154"/>
                  </a:cubicBezTo>
                  <a:cubicBezTo>
                    <a:pt x="9730" y="4008"/>
                    <a:pt x="8956" y="3694"/>
                    <a:pt x="8223" y="3422"/>
                  </a:cubicBezTo>
                  <a:cubicBezTo>
                    <a:pt x="7533" y="3150"/>
                    <a:pt x="6989" y="2732"/>
                    <a:pt x="6507" y="2209"/>
                  </a:cubicBezTo>
                  <a:cubicBezTo>
                    <a:pt x="6173" y="1853"/>
                    <a:pt x="5817" y="1058"/>
                    <a:pt x="6507" y="869"/>
                  </a:cubicBezTo>
                  <a:cubicBezTo>
                    <a:pt x="6597" y="848"/>
                    <a:pt x="6692" y="838"/>
                    <a:pt x="6789" y="838"/>
                  </a:cubicBezTo>
                  <a:cubicBezTo>
                    <a:pt x="7349" y="838"/>
                    <a:pt x="8005" y="1161"/>
                    <a:pt x="8432" y="1393"/>
                  </a:cubicBezTo>
                  <a:cubicBezTo>
                    <a:pt x="9102" y="1790"/>
                    <a:pt x="9855" y="2083"/>
                    <a:pt x="10588" y="2397"/>
                  </a:cubicBezTo>
                  <a:cubicBezTo>
                    <a:pt x="12052" y="3066"/>
                    <a:pt x="13203" y="4092"/>
                    <a:pt x="14438" y="5117"/>
                  </a:cubicBezTo>
                  <a:cubicBezTo>
                    <a:pt x="14523" y="5188"/>
                    <a:pt x="14613" y="5218"/>
                    <a:pt x="14699" y="5218"/>
                  </a:cubicBezTo>
                  <a:cubicBezTo>
                    <a:pt x="14991" y="5218"/>
                    <a:pt x="15224" y="4864"/>
                    <a:pt x="14982" y="4573"/>
                  </a:cubicBezTo>
                  <a:cubicBezTo>
                    <a:pt x="13810" y="3171"/>
                    <a:pt x="12157" y="2125"/>
                    <a:pt x="10483" y="1393"/>
                  </a:cubicBezTo>
                  <a:cubicBezTo>
                    <a:pt x="9646" y="1037"/>
                    <a:pt x="8851" y="556"/>
                    <a:pt x="8014" y="242"/>
                  </a:cubicBezTo>
                  <a:cubicBezTo>
                    <a:pt x="7640" y="102"/>
                    <a:pt x="7208" y="0"/>
                    <a:pt x="67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 name="Google Shape;1070;p52"/>
          <p:cNvSpPr/>
          <p:nvPr/>
        </p:nvSpPr>
        <p:spPr>
          <a:xfrm flipH="1" rot="-1107443">
            <a:off x="6036877" y="3248123"/>
            <a:ext cx="392348" cy="165598"/>
          </a:xfrm>
          <a:custGeom>
            <a:rect b="b" l="l" r="r" t="t"/>
            <a:pathLst>
              <a:path extrusionOk="0" h="5629" w="13879">
                <a:moveTo>
                  <a:pt x="13474" y="1"/>
                </a:moveTo>
                <a:cubicBezTo>
                  <a:pt x="13366" y="1"/>
                  <a:pt x="13255" y="51"/>
                  <a:pt x="13182" y="167"/>
                </a:cubicBezTo>
                <a:cubicBezTo>
                  <a:pt x="12869" y="649"/>
                  <a:pt x="12785" y="1193"/>
                  <a:pt x="12450" y="1632"/>
                </a:cubicBezTo>
                <a:cubicBezTo>
                  <a:pt x="12115" y="2071"/>
                  <a:pt x="11655" y="2490"/>
                  <a:pt x="11237" y="2867"/>
                </a:cubicBezTo>
                <a:cubicBezTo>
                  <a:pt x="10232" y="3745"/>
                  <a:pt x="8977" y="4227"/>
                  <a:pt x="7659" y="4561"/>
                </a:cubicBezTo>
                <a:cubicBezTo>
                  <a:pt x="6711" y="4810"/>
                  <a:pt x="5671" y="4909"/>
                  <a:pt x="4649" y="4909"/>
                </a:cubicBezTo>
                <a:cubicBezTo>
                  <a:pt x="4296" y="4909"/>
                  <a:pt x="3944" y="4897"/>
                  <a:pt x="3599" y="4875"/>
                </a:cubicBezTo>
                <a:cubicBezTo>
                  <a:pt x="3035" y="4854"/>
                  <a:pt x="2511" y="4561"/>
                  <a:pt x="2009" y="4248"/>
                </a:cubicBezTo>
                <a:cubicBezTo>
                  <a:pt x="1549" y="3934"/>
                  <a:pt x="775" y="3285"/>
                  <a:pt x="879" y="2636"/>
                </a:cubicBezTo>
                <a:cubicBezTo>
                  <a:pt x="930" y="2360"/>
                  <a:pt x="693" y="2174"/>
                  <a:pt x="487" y="2174"/>
                </a:cubicBezTo>
                <a:cubicBezTo>
                  <a:pt x="350" y="2174"/>
                  <a:pt x="227" y="2256"/>
                  <a:pt x="210" y="2448"/>
                </a:cubicBezTo>
                <a:cubicBezTo>
                  <a:pt x="1" y="3745"/>
                  <a:pt x="1298" y="4771"/>
                  <a:pt x="2344" y="5294"/>
                </a:cubicBezTo>
                <a:cubicBezTo>
                  <a:pt x="2972" y="5608"/>
                  <a:pt x="3662" y="5629"/>
                  <a:pt x="4374" y="5629"/>
                </a:cubicBezTo>
                <a:cubicBezTo>
                  <a:pt x="5211" y="5629"/>
                  <a:pt x="6048" y="5608"/>
                  <a:pt x="6843" y="5503"/>
                </a:cubicBezTo>
                <a:cubicBezTo>
                  <a:pt x="9751" y="5064"/>
                  <a:pt x="12973" y="3473"/>
                  <a:pt x="13810" y="439"/>
                </a:cubicBezTo>
                <a:cubicBezTo>
                  <a:pt x="13879" y="180"/>
                  <a:pt x="13679" y="1"/>
                  <a:pt x="134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1" name="Google Shape;1071;p52"/>
          <p:cNvGrpSpPr/>
          <p:nvPr/>
        </p:nvGrpSpPr>
        <p:grpSpPr>
          <a:xfrm>
            <a:off x="8305550" y="2455475"/>
            <a:ext cx="296625" cy="308125"/>
            <a:chOff x="7653400" y="2205913"/>
            <a:chExt cx="296625" cy="308125"/>
          </a:xfrm>
        </p:grpSpPr>
        <p:sp>
          <p:nvSpPr>
            <p:cNvPr id="1072" name="Google Shape;1072;p52"/>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52"/>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2"/>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 name="Google Shape;1075;p52"/>
          <p:cNvGrpSpPr/>
          <p:nvPr/>
        </p:nvGrpSpPr>
        <p:grpSpPr>
          <a:xfrm flipH="1" rot="-2700000">
            <a:off x="5297663" y="3163159"/>
            <a:ext cx="296622" cy="308122"/>
            <a:chOff x="7653400" y="2205913"/>
            <a:chExt cx="296625" cy="308125"/>
          </a:xfrm>
        </p:grpSpPr>
        <p:sp>
          <p:nvSpPr>
            <p:cNvPr id="1076" name="Google Shape;1076;p52"/>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2"/>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2"/>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52"/>
          <p:cNvGrpSpPr/>
          <p:nvPr/>
        </p:nvGrpSpPr>
        <p:grpSpPr>
          <a:xfrm flipH="1">
            <a:off x="7958213" y="4428888"/>
            <a:ext cx="643950" cy="195675"/>
            <a:chOff x="806663" y="3241275"/>
            <a:chExt cx="643950" cy="195675"/>
          </a:xfrm>
        </p:grpSpPr>
        <p:sp>
          <p:nvSpPr>
            <p:cNvPr id="1080" name="Google Shape;1080;p52"/>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2"/>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 name="Google Shape;1082;p52"/>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6" name="Shape 1086"/>
        <p:cNvGrpSpPr/>
        <p:nvPr/>
      </p:nvGrpSpPr>
      <p:grpSpPr>
        <a:xfrm>
          <a:off x="0" y="0"/>
          <a:ext cx="0" cy="0"/>
          <a:chOff x="0" y="0"/>
          <a:chExt cx="0" cy="0"/>
        </a:xfrm>
      </p:grpSpPr>
      <p:sp>
        <p:nvSpPr>
          <p:cNvPr id="1087" name="Google Shape;1087;p53"/>
          <p:cNvSpPr txBox="1"/>
          <p:nvPr>
            <p:ph type="title"/>
          </p:nvPr>
        </p:nvSpPr>
        <p:spPr>
          <a:xfrm>
            <a:off x="720100" y="445025"/>
            <a:ext cx="7704000" cy="1136100"/>
          </a:xfrm>
          <a:prstGeom prst="rect">
            <a:avLst/>
          </a:prstGeom>
        </p:spPr>
        <p:txBody>
          <a:bodyPr anchorCtr="0" anchor="ctr" bIns="91425" lIns="360000" spcFirstLastPara="1" rIns="36000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#4.</a:t>
            </a:r>
            <a:r>
              <a:rPr lang="en-GB"/>
              <a:t> Use a comma (or two) when you directly mention a person</a:t>
            </a:r>
            <a:endParaRPr/>
          </a:p>
        </p:txBody>
      </p:sp>
      <p:sp>
        <p:nvSpPr>
          <p:cNvPr id="1088" name="Google Shape;1088;p53"/>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Julia, please hand me that box of crayons. Will You, John, hand me the pencils?</a:t>
            </a:r>
            <a:endParaRPr/>
          </a:p>
        </p:txBody>
      </p:sp>
      <p:sp>
        <p:nvSpPr>
          <p:cNvPr id="1089" name="Google Shape;1089;p53"/>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GB"/>
              <a:t>{Julia}</a:t>
            </a:r>
            <a:r>
              <a:rPr b="1" lang="en-GB"/>
              <a:t>,</a:t>
            </a:r>
            <a:r>
              <a:rPr lang="en-GB"/>
              <a:t> please hand me that box of crayons.</a:t>
            </a:r>
            <a:endParaRPr/>
          </a:p>
          <a:p>
            <a:pPr indent="0" lvl="0" marL="0" rtl="0" algn="l">
              <a:spcBef>
                <a:spcPts val="0"/>
              </a:spcBef>
              <a:spcAft>
                <a:spcPts val="1600"/>
              </a:spcAft>
              <a:buNone/>
            </a:pPr>
            <a:r>
              <a:rPr lang="en-GB"/>
              <a:t>Will You</a:t>
            </a:r>
            <a:r>
              <a:rPr b="1" lang="en-GB"/>
              <a:t>,</a:t>
            </a:r>
            <a:r>
              <a:rPr lang="en-GB"/>
              <a:t> {John}</a:t>
            </a:r>
            <a:r>
              <a:rPr b="1" lang="en-GB"/>
              <a:t>,</a:t>
            </a:r>
            <a:r>
              <a:rPr lang="en-GB"/>
              <a:t> hand me the pencils?</a:t>
            </a:r>
            <a:endParaRPr/>
          </a:p>
        </p:txBody>
      </p:sp>
      <p:grpSp>
        <p:nvGrpSpPr>
          <p:cNvPr id="1090" name="Google Shape;1090;p53"/>
          <p:cNvGrpSpPr/>
          <p:nvPr/>
        </p:nvGrpSpPr>
        <p:grpSpPr>
          <a:xfrm flipH="1" rot="-570993">
            <a:off x="1407143" y="2839052"/>
            <a:ext cx="109793" cy="150594"/>
            <a:chOff x="847587" y="2439683"/>
            <a:chExt cx="162074" cy="255883"/>
          </a:xfrm>
        </p:grpSpPr>
        <p:sp>
          <p:nvSpPr>
            <p:cNvPr id="1091" name="Google Shape;1091;p5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092" name="Google Shape;1092;p53"/>
            <p:cNvGrpSpPr/>
            <p:nvPr/>
          </p:nvGrpSpPr>
          <p:grpSpPr>
            <a:xfrm>
              <a:off x="847587" y="2439683"/>
              <a:ext cx="162074" cy="255883"/>
              <a:chOff x="2067875" y="163975"/>
              <a:chExt cx="3274225" cy="5169350"/>
            </a:xfrm>
          </p:grpSpPr>
          <p:sp>
            <p:nvSpPr>
              <p:cNvPr id="1093" name="Google Shape;1093;p5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95" name="Google Shape;1095;p53"/>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096" name="Google Shape;1096;p53"/>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097" name="Google Shape;1097;p53"/>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098" name="Google Shape;1098;p53"/>
          <p:cNvGrpSpPr/>
          <p:nvPr/>
        </p:nvGrpSpPr>
        <p:grpSpPr>
          <a:xfrm flipH="1" rot="10229007">
            <a:off x="1910991" y="3391466"/>
            <a:ext cx="109793" cy="150594"/>
            <a:chOff x="847587" y="2439683"/>
            <a:chExt cx="162074" cy="255883"/>
          </a:xfrm>
        </p:grpSpPr>
        <p:sp>
          <p:nvSpPr>
            <p:cNvPr id="1099" name="Google Shape;1099;p53"/>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100" name="Google Shape;1100;p53"/>
            <p:cNvGrpSpPr/>
            <p:nvPr/>
          </p:nvGrpSpPr>
          <p:grpSpPr>
            <a:xfrm>
              <a:off x="847587" y="2439683"/>
              <a:ext cx="162074" cy="255883"/>
              <a:chOff x="2067875" y="163975"/>
              <a:chExt cx="3274225" cy="5169350"/>
            </a:xfrm>
          </p:grpSpPr>
          <p:sp>
            <p:nvSpPr>
              <p:cNvPr id="1101" name="Google Shape;1101;p53"/>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3"/>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3" name="Google Shape;1103;p53"/>
          <p:cNvGrpSpPr/>
          <p:nvPr/>
        </p:nvGrpSpPr>
        <p:grpSpPr>
          <a:xfrm>
            <a:off x="5706850" y="2677775"/>
            <a:ext cx="1827700" cy="1703725"/>
            <a:chOff x="5706850" y="2677775"/>
            <a:chExt cx="1827700" cy="1703725"/>
          </a:xfrm>
        </p:grpSpPr>
        <p:sp>
          <p:nvSpPr>
            <p:cNvPr id="1104" name="Google Shape;1104;p53"/>
            <p:cNvSpPr/>
            <p:nvPr/>
          </p:nvSpPr>
          <p:spPr>
            <a:xfrm flipH="1">
              <a:off x="5735625" y="3832650"/>
              <a:ext cx="1198425" cy="480875"/>
            </a:xfrm>
            <a:custGeom>
              <a:rect b="b" l="l" r="r" t="t"/>
              <a:pathLst>
                <a:path extrusionOk="0" h="19235" w="47937">
                  <a:moveTo>
                    <a:pt x="27556" y="0"/>
                  </a:moveTo>
                  <a:cubicBezTo>
                    <a:pt x="26512" y="0"/>
                    <a:pt x="25466" y="44"/>
                    <a:pt x="24419" y="67"/>
                  </a:cubicBezTo>
                  <a:cubicBezTo>
                    <a:pt x="24377" y="67"/>
                    <a:pt x="24293" y="109"/>
                    <a:pt x="24230" y="109"/>
                  </a:cubicBezTo>
                  <a:cubicBezTo>
                    <a:pt x="22849" y="256"/>
                    <a:pt x="21447" y="423"/>
                    <a:pt x="20046" y="549"/>
                  </a:cubicBezTo>
                  <a:cubicBezTo>
                    <a:pt x="18372" y="716"/>
                    <a:pt x="16698" y="862"/>
                    <a:pt x="15024" y="988"/>
                  </a:cubicBezTo>
                  <a:cubicBezTo>
                    <a:pt x="14662" y="1040"/>
                    <a:pt x="14287" y="1077"/>
                    <a:pt x="13908" y="1077"/>
                  </a:cubicBezTo>
                  <a:cubicBezTo>
                    <a:pt x="13827" y="1077"/>
                    <a:pt x="13745" y="1075"/>
                    <a:pt x="13664" y="1072"/>
                  </a:cubicBezTo>
                  <a:cubicBezTo>
                    <a:pt x="13418" y="1062"/>
                    <a:pt x="13172" y="1058"/>
                    <a:pt x="12927" y="1058"/>
                  </a:cubicBezTo>
                  <a:cubicBezTo>
                    <a:pt x="10976" y="1058"/>
                    <a:pt x="9029" y="1335"/>
                    <a:pt x="7115" y="1595"/>
                  </a:cubicBezTo>
                  <a:cubicBezTo>
                    <a:pt x="5859" y="1783"/>
                    <a:pt x="4604" y="2076"/>
                    <a:pt x="3307" y="2223"/>
                  </a:cubicBezTo>
                  <a:cubicBezTo>
                    <a:pt x="2302" y="2348"/>
                    <a:pt x="1361" y="2620"/>
                    <a:pt x="440" y="3039"/>
                  </a:cubicBezTo>
                  <a:cubicBezTo>
                    <a:pt x="273" y="3122"/>
                    <a:pt x="147" y="3227"/>
                    <a:pt x="1" y="3290"/>
                  </a:cubicBezTo>
                  <a:cubicBezTo>
                    <a:pt x="461" y="4399"/>
                    <a:pt x="900" y="5424"/>
                    <a:pt x="1382" y="6470"/>
                  </a:cubicBezTo>
                  <a:cubicBezTo>
                    <a:pt x="1465" y="6637"/>
                    <a:pt x="1528" y="6847"/>
                    <a:pt x="1612" y="7056"/>
                  </a:cubicBezTo>
                  <a:cubicBezTo>
                    <a:pt x="2344" y="9316"/>
                    <a:pt x="3056" y="11575"/>
                    <a:pt x="3976" y="13793"/>
                  </a:cubicBezTo>
                  <a:cubicBezTo>
                    <a:pt x="4081" y="14023"/>
                    <a:pt x="4123" y="14254"/>
                    <a:pt x="4185" y="14484"/>
                  </a:cubicBezTo>
                  <a:cubicBezTo>
                    <a:pt x="4353" y="15070"/>
                    <a:pt x="4541" y="15676"/>
                    <a:pt x="4729" y="16241"/>
                  </a:cubicBezTo>
                  <a:cubicBezTo>
                    <a:pt x="5043" y="17162"/>
                    <a:pt x="5378" y="18083"/>
                    <a:pt x="5755" y="19066"/>
                  </a:cubicBezTo>
                  <a:cubicBezTo>
                    <a:pt x="6219" y="19136"/>
                    <a:pt x="6673" y="19235"/>
                    <a:pt x="7118" y="19235"/>
                  </a:cubicBezTo>
                  <a:cubicBezTo>
                    <a:pt x="7336" y="19235"/>
                    <a:pt x="7551" y="19211"/>
                    <a:pt x="7763" y="19150"/>
                  </a:cubicBezTo>
                  <a:cubicBezTo>
                    <a:pt x="7853" y="19123"/>
                    <a:pt x="7943" y="19115"/>
                    <a:pt x="8032" y="19115"/>
                  </a:cubicBezTo>
                  <a:cubicBezTo>
                    <a:pt x="8152" y="19115"/>
                    <a:pt x="8272" y="19129"/>
                    <a:pt x="8391" y="19129"/>
                  </a:cubicBezTo>
                  <a:lnTo>
                    <a:pt x="11320" y="19129"/>
                  </a:lnTo>
                  <a:cubicBezTo>
                    <a:pt x="11509" y="19129"/>
                    <a:pt x="11676" y="19087"/>
                    <a:pt x="11864" y="19066"/>
                  </a:cubicBezTo>
                  <a:cubicBezTo>
                    <a:pt x="12869" y="18961"/>
                    <a:pt x="13873" y="18836"/>
                    <a:pt x="14877" y="18773"/>
                  </a:cubicBezTo>
                  <a:cubicBezTo>
                    <a:pt x="18246" y="18522"/>
                    <a:pt x="21615" y="18292"/>
                    <a:pt x="25004" y="18020"/>
                  </a:cubicBezTo>
                  <a:cubicBezTo>
                    <a:pt x="27620" y="17811"/>
                    <a:pt x="30235" y="17518"/>
                    <a:pt x="32788" y="16953"/>
                  </a:cubicBezTo>
                  <a:cubicBezTo>
                    <a:pt x="33156" y="16875"/>
                    <a:pt x="33523" y="16762"/>
                    <a:pt x="33875" y="16762"/>
                  </a:cubicBezTo>
                  <a:cubicBezTo>
                    <a:pt x="33903" y="16762"/>
                    <a:pt x="33931" y="16763"/>
                    <a:pt x="33960" y="16764"/>
                  </a:cubicBezTo>
                  <a:cubicBezTo>
                    <a:pt x="34100" y="16775"/>
                    <a:pt x="34239" y="16780"/>
                    <a:pt x="34377" y="16780"/>
                  </a:cubicBezTo>
                  <a:cubicBezTo>
                    <a:pt x="35354" y="16780"/>
                    <a:pt x="36286" y="16535"/>
                    <a:pt x="37203" y="16241"/>
                  </a:cubicBezTo>
                  <a:cubicBezTo>
                    <a:pt x="38124" y="15948"/>
                    <a:pt x="39044" y="15823"/>
                    <a:pt x="39965" y="15739"/>
                  </a:cubicBezTo>
                  <a:cubicBezTo>
                    <a:pt x="40195" y="15718"/>
                    <a:pt x="40446" y="15697"/>
                    <a:pt x="40655" y="15593"/>
                  </a:cubicBezTo>
                  <a:cubicBezTo>
                    <a:pt x="40922" y="15468"/>
                    <a:pt x="41188" y="15374"/>
                    <a:pt x="41480" y="15374"/>
                  </a:cubicBezTo>
                  <a:cubicBezTo>
                    <a:pt x="41532" y="15374"/>
                    <a:pt x="41585" y="15377"/>
                    <a:pt x="41639" y="15383"/>
                  </a:cubicBezTo>
                  <a:cubicBezTo>
                    <a:pt x="41848" y="15383"/>
                    <a:pt x="42057" y="15300"/>
                    <a:pt x="42225" y="15237"/>
                  </a:cubicBezTo>
                  <a:cubicBezTo>
                    <a:pt x="42476" y="15174"/>
                    <a:pt x="42706" y="15091"/>
                    <a:pt x="42936" y="15049"/>
                  </a:cubicBezTo>
                  <a:cubicBezTo>
                    <a:pt x="43668" y="14860"/>
                    <a:pt x="44401" y="14672"/>
                    <a:pt x="45133" y="14463"/>
                  </a:cubicBezTo>
                  <a:cubicBezTo>
                    <a:pt x="45886" y="14233"/>
                    <a:pt x="46598" y="13877"/>
                    <a:pt x="47414" y="13814"/>
                  </a:cubicBezTo>
                  <a:cubicBezTo>
                    <a:pt x="47832" y="13751"/>
                    <a:pt x="47937" y="13417"/>
                    <a:pt x="47748" y="13103"/>
                  </a:cubicBezTo>
                  <a:cubicBezTo>
                    <a:pt x="47518" y="12705"/>
                    <a:pt x="47246" y="12350"/>
                    <a:pt x="46974" y="11973"/>
                  </a:cubicBezTo>
                  <a:cubicBezTo>
                    <a:pt x="46828" y="11826"/>
                    <a:pt x="46681" y="11638"/>
                    <a:pt x="46493" y="11554"/>
                  </a:cubicBezTo>
                  <a:cubicBezTo>
                    <a:pt x="45886" y="11241"/>
                    <a:pt x="45405" y="10822"/>
                    <a:pt x="44945" y="10299"/>
                  </a:cubicBezTo>
                  <a:cubicBezTo>
                    <a:pt x="44714" y="10027"/>
                    <a:pt x="44401" y="9818"/>
                    <a:pt x="44150" y="9567"/>
                  </a:cubicBezTo>
                  <a:cubicBezTo>
                    <a:pt x="43857" y="9316"/>
                    <a:pt x="43522" y="9085"/>
                    <a:pt x="43250" y="8772"/>
                  </a:cubicBezTo>
                  <a:cubicBezTo>
                    <a:pt x="42078" y="7412"/>
                    <a:pt x="40697" y="6219"/>
                    <a:pt x="39609" y="4796"/>
                  </a:cubicBezTo>
                  <a:cubicBezTo>
                    <a:pt x="39504" y="4629"/>
                    <a:pt x="39358" y="4524"/>
                    <a:pt x="39232" y="4399"/>
                  </a:cubicBezTo>
                  <a:cubicBezTo>
                    <a:pt x="38668" y="3813"/>
                    <a:pt x="38103" y="3269"/>
                    <a:pt x="37559" y="2704"/>
                  </a:cubicBezTo>
                  <a:cubicBezTo>
                    <a:pt x="37370" y="2515"/>
                    <a:pt x="37203" y="2327"/>
                    <a:pt x="37036" y="2181"/>
                  </a:cubicBezTo>
                  <a:cubicBezTo>
                    <a:pt x="36366" y="1658"/>
                    <a:pt x="35738" y="1051"/>
                    <a:pt x="35173" y="423"/>
                  </a:cubicBezTo>
                  <a:cubicBezTo>
                    <a:pt x="34901" y="130"/>
                    <a:pt x="34650" y="26"/>
                    <a:pt x="34274" y="26"/>
                  </a:cubicBezTo>
                  <a:cubicBezTo>
                    <a:pt x="33332" y="46"/>
                    <a:pt x="32390" y="46"/>
                    <a:pt x="31449" y="109"/>
                  </a:cubicBezTo>
                  <a:cubicBezTo>
                    <a:pt x="31208" y="120"/>
                    <a:pt x="30968" y="125"/>
                    <a:pt x="30724" y="125"/>
                  </a:cubicBezTo>
                  <a:cubicBezTo>
                    <a:pt x="30481" y="125"/>
                    <a:pt x="30235" y="120"/>
                    <a:pt x="29984" y="109"/>
                  </a:cubicBezTo>
                  <a:cubicBezTo>
                    <a:pt x="29178" y="27"/>
                    <a:pt x="28368" y="0"/>
                    <a:pt x="27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3"/>
            <p:cNvSpPr/>
            <p:nvPr/>
          </p:nvSpPr>
          <p:spPr>
            <a:xfrm flipH="1">
              <a:off x="6206400" y="3959875"/>
              <a:ext cx="412225" cy="223900"/>
            </a:xfrm>
            <a:custGeom>
              <a:rect b="b" l="l" r="r" t="t"/>
              <a:pathLst>
                <a:path extrusionOk="0" h="8956" w="16489">
                  <a:moveTo>
                    <a:pt x="16279" y="3013"/>
                  </a:moveTo>
                  <a:cubicBezTo>
                    <a:pt x="16112" y="2239"/>
                    <a:pt x="15463" y="1632"/>
                    <a:pt x="14626" y="1925"/>
                  </a:cubicBezTo>
                  <a:cubicBezTo>
                    <a:pt x="13999" y="2134"/>
                    <a:pt x="13434" y="2406"/>
                    <a:pt x="12869" y="2783"/>
                  </a:cubicBezTo>
                  <a:cubicBezTo>
                    <a:pt x="12827" y="2574"/>
                    <a:pt x="12722" y="2385"/>
                    <a:pt x="12534" y="2197"/>
                  </a:cubicBezTo>
                  <a:cubicBezTo>
                    <a:pt x="11781" y="1444"/>
                    <a:pt x="10609" y="2176"/>
                    <a:pt x="9793" y="2699"/>
                  </a:cubicBezTo>
                  <a:cubicBezTo>
                    <a:pt x="9981" y="2281"/>
                    <a:pt x="10086" y="1862"/>
                    <a:pt x="10002" y="1444"/>
                  </a:cubicBezTo>
                  <a:cubicBezTo>
                    <a:pt x="9730" y="0"/>
                    <a:pt x="8412" y="314"/>
                    <a:pt x="6947" y="1130"/>
                  </a:cubicBezTo>
                  <a:cubicBezTo>
                    <a:pt x="7010" y="670"/>
                    <a:pt x="6654" y="251"/>
                    <a:pt x="6173" y="209"/>
                  </a:cubicBezTo>
                  <a:cubicBezTo>
                    <a:pt x="5483" y="188"/>
                    <a:pt x="4813" y="523"/>
                    <a:pt x="4227" y="900"/>
                  </a:cubicBezTo>
                  <a:lnTo>
                    <a:pt x="4164" y="900"/>
                  </a:lnTo>
                  <a:cubicBezTo>
                    <a:pt x="3453" y="1109"/>
                    <a:pt x="2763" y="1569"/>
                    <a:pt x="2135" y="1967"/>
                  </a:cubicBezTo>
                  <a:cubicBezTo>
                    <a:pt x="1528" y="2364"/>
                    <a:pt x="607" y="2783"/>
                    <a:pt x="294" y="3494"/>
                  </a:cubicBezTo>
                  <a:cubicBezTo>
                    <a:pt x="1" y="4143"/>
                    <a:pt x="607" y="4875"/>
                    <a:pt x="1319" y="4499"/>
                  </a:cubicBezTo>
                  <a:cubicBezTo>
                    <a:pt x="1821" y="4248"/>
                    <a:pt x="2260" y="3934"/>
                    <a:pt x="2700" y="3620"/>
                  </a:cubicBezTo>
                  <a:cubicBezTo>
                    <a:pt x="2407" y="3934"/>
                    <a:pt x="2135" y="4248"/>
                    <a:pt x="1988" y="4582"/>
                  </a:cubicBezTo>
                  <a:cubicBezTo>
                    <a:pt x="1716" y="5210"/>
                    <a:pt x="2177" y="6214"/>
                    <a:pt x="3014" y="5921"/>
                  </a:cubicBezTo>
                  <a:cubicBezTo>
                    <a:pt x="4164" y="5503"/>
                    <a:pt x="5127" y="4603"/>
                    <a:pt x="6110" y="3871"/>
                  </a:cubicBezTo>
                  <a:cubicBezTo>
                    <a:pt x="6592" y="3515"/>
                    <a:pt x="7115" y="3180"/>
                    <a:pt x="7617" y="2825"/>
                  </a:cubicBezTo>
                  <a:cubicBezTo>
                    <a:pt x="7429" y="3118"/>
                    <a:pt x="7219" y="3390"/>
                    <a:pt x="7052" y="3683"/>
                  </a:cubicBezTo>
                  <a:cubicBezTo>
                    <a:pt x="6341" y="4729"/>
                    <a:pt x="5650" y="5796"/>
                    <a:pt x="4855" y="6758"/>
                  </a:cubicBezTo>
                  <a:cubicBezTo>
                    <a:pt x="4227" y="7512"/>
                    <a:pt x="5085" y="8955"/>
                    <a:pt x="6006" y="8244"/>
                  </a:cubicBezTo>
                  <a:cubicBezTo>
                    <a:pt x="6048" y="8202"/>
                    <a:pt x="6131" y="8139"/>
                    <a:pt x="6173" y="8097"/>
                  </a:cubicBezTo>
                  <a:lnTo>
                    <a:pt x="6173" y="8097"/>
                  </a:lnTo>
                  <a:lnTo>
                    <a:pt x="6173" y="8097"/>
                  </a:lnTo>
                  <a:cubicBezTo>
                    <a:pt x="7429" y="7114"/>
                    <a:pt x="8537" y="6047"/>
                    <a:pt x="9730" y="5064"/>
                  </a:cubicBezTo>
                  <a:cubicBezTo>
                    <a:pt x="9270" y="5608"/>
                    <a:pt x="8768" y="6131"/>
                    <a:pt x="8517" y="6779"/>
                  </a:cubicBezTo>
                  <a:cubicBezTo>
                    <a:pt x="8140" y="7700"/>
                    <a:pt x="9458" y="8328"/>
                    <a:pt x="10086" y="7700"/>
                  </a:cubicBezTo>
                  <a:cubicBezTo>
                    <a:pt x="11341" y="6424"/>
                    <a:pt x="12659" y="4959"/>
                    <a:pt x="14271" y="4038"/>
                  </a:cubicBezTo>
                  <a:cubicBezTo>
                    <a:pt x="14208" y="4143"/>
                    <a:pt x="14166" y="4248"/>
                    <a:pt x="14103" y="4331"/>
                  </a:cubicBezTo>
                  <a:cubicBezTo>
                    <a:pt x="13999" y="4457"/>
                    <a:pt x="13957" y="4624"/>
                    <a:pt x="13915" y="4792"/>
                  </a:cubicBezTo>
                  <a:cubicBezTo>
                    <a:pt x="13915" y="4854"/>
                    <a:pt x="13915" y="4875"/>
                    <a:pt x="13894" y="4917"/>
                  </a:cubicBezTo>
                  <a:cubicBezTo>
                    <a:pt x="13810" y="5629"/>
                    <a:pt x="14919" y="6068"/>
                    <a:pt x="15359" y="5524"/>
                  </a:cubicBezTo>
                  <a:cubicBezTo>
                    <a:pt x="15944" y="4854"/>
                    <a:pt x="16488" y="3913"/>
                    <a:pt x="16279" y="30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3"/>
            <p:cNvSpPr/>
            <p:nvPr/>
          </p:nvSpPr>
          <p:spPr>
            <a:xfrm flipH="1">
              <a:off x="5967350" y="4008000"/>
              <a:ext cx="139175" cy="128175"/>
            </a:xfrm>
            <a:custGeom>
              <a:rect b="b" l="l" r="r" t="t"/>
              <a:pathLst>
                <a:path extrusionOk="0" h="5127" w="5567">
                  <a:moveTo>
                    <a:pt x="1" y="2218"/>
                  </a:moveTo>
                  <a:cubicBezTo>
                    <a:pt x="43" y="1590"/>
                    <a:pt x="189" y="1025"/>
                    <a:pt x="566" y="502"/>
                  </a:cubicBezTo>
                  <a:cubicBezTo>
                    <a:pt x="817" y="188"/>
                    <a:pt x="1089" y="42"/>
                    <a:pt x="1445" y="105"/>
                  </a:cubicBezTo>
                  <a:cubicBezTo>
                    <a:pt x="1842" y="146"/>
                    <a:pt x="2219" y="84"/>
                    <a:pt x="2616" y="42"/>
                  </a:cubicBezTo>
                  <a:cubicBezTo>
                    <a:pt x="3642" y="0"/>
                    <a:pt x="4520" y="356"/>
                    <a:pt x="5127" y="1255"/>
                  </a:cubicBezTo>
                  <a:cubicBezTo>
                    <a:pt x="5211" y="1381"/>
                    <a:pt x="5253" y="1507"/>
                    <a:pt x="5295" y="1674"/>
                  </a:cubicBezTo>
                  <a:cubicBezTo>
                    <a:pt x="5315" y="1820"/>
                    <a:pt x="5295" y="1988"/>
                    <a:pt x="5315" y="2113"/>
                  </a:cubicBezTo>
                  <a:cubicBezTo>
                    <a:pt x="5567" y="3076"/>
                    <a:pt x="5211" y="3871"/>
                    <a:pt x="4479" y="4478"/>
                  </a:cubicBezTo>
                  <a:cubicBezTo>
                    <a:pt x="3663" y="5126"/>
                    <a:pt x="2721" y="5126"/>
                    <a:pt x="1800" y="4708"/>
                  </a:cubicBezTo>
                  <a:cubicBezTo>
                    <a:pt x="1340" y="4499"/>
                    <a:pt x="942" y="4164"/>
                    <a:pt x="524" y="3850"/>
                  </a:cubicBezTo>
                  <a:cubicBezTo>
                    <a:pt x="398" y="3745"/>
                    <a:pt x="294" y="3557"/>
                    <a:pt x="231" y="3390"/>
                  </a:cubicBezTo>
                  <a:cubicBezTo>
                    <a:pt x="105" y="3013"/>
                    <a:pt x="43" y="2615"/>
                    <a:pt x="1" y="22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3"/>
            <p:cNvSpPr/>
            <p:nvPr/>
          </p:nvSpPr>
          <p:spPr>
            <a:xfrm flipH="1">
              <a:off x="5706850" y="3807125"/>
              <a:ext cx="1247075" cy="530950"/>
            </a:xfrm>
            <a:custGeom>
              <a:rect b="b" l="l" r="r" t="t"/>
              <a:pathLst>
                <a:path extrusionOk="0" h="21238" w="49883">
                  <a:moveTo>
                    <a:pt x="1" y="4248"/>
                  </a:moveTo>
                  <a:cubicBezTo>
                    <a:pt x="1277" y="3327"/>
                    <a:pt x="2574" y="2700"/>
                    <a:pt x="4060" y="2427"/>
                  </a:cubicBezTo>
                  <a:cubicBezTo>
                    <a:pt x="5880" y="2093"/>
                    <a:pt x="7721" y="1737"/>
                    <a:pt x="9542" y="1486"/>
                  </a:cubicBezTo>
                  <a:cubicBezTo>
                    <a:pt x="10860" y="1319"/>
                    <a:pt x="12136" y="1130"/>
                    <a:pt x="13475" y="1151"/>
                  </a:cubicBezTo>
                  <a:cubicBezTo>
                    <a:pt x="14773" y="1172"/>
                    <a:pt x="16091" y="1047"/>
                    <a:pt x="17388" y="921"/>
                  </a:cubicBezTo>
                  <a:cubicBezTo>
                    <a:pt x="19041" y="754"/>
                    <a:pt x="20694" y="628"/>
                    <a:pt x="22305" y="482"/>
                  </a:cubicBezTo>
                  <a:cubicBezTo>
                    <a:pt x="22933" y="419"/>
                    <a:pt x="23602" y="377"/>
                    <a:pt x="24230" y="272"/>
                  </a:cubicBezTo>
                  <a:cubicBezTo>
                    <a:pt x="25067" y="105"/>
                    <a:pt x="25925" y="105"/>
                    <a:pt x="26783" y="105"/>
                  </a:cubicBezTo>
                  <a:cubicBezTo>
                    <a:pt x="27745" y="105"/>
                    <a:pt x="28750" y="0"/>
                    <a:pt x="29712" y="105"/>
                  </a:cubicBezTo>
                  <a:cubicBezTo>
                    <a:pt x="31156" y="272"/>
                    <a:pt x="32558" y="126"/>
                    <a:pt x="34001" y="126"/>
                  </a:cubicBezTo>
                  <a:cubicBezTo>
                    <a:pt x="34504" y="126"/>
                    <a:pt x="34964" y="168"/>
                    <a:pt x="35466" y="189"/>
                  </a:cubicBezTo>
                  <a:cubicBezTo>
                    <a:pt x="35906" y="210"/>
                    <a:pt x="36261" y="419"/>
                    <a:pt x="36554" y="754"/>
                  </a:cubicBezTo>
                  <a:cubicBezTo>
                    <a:pt x="37056" y="1339"/>
                    <a:pt x="37642" y="1842"/>
                    <a:pt x="38186" y="2365"/>
                  </a:cubicBezTo>
                  <a:cubicBezTo>
                    <a:pt x="38437" y="2616"/>
                    <a:pt x="38730" y="2846"/>
                    <a:pt x="39002" y="3097"/>
                  </a:cubicBezTo>
                  <a:cubicBezTo>
                    <a:pt x="39567" y="3641"/>
                    <a:pt x="40132" y="4206"/>
                    <a:pt x="40676" y="4771"/>
                  </a:cubicBezTo>
                  <a:lnTo>
                    <a:pt x="41053" y="5148"/>
                  </a:lnTo>
                  <a:cubicBezTo>
                    <a:pt x="42141" y="6570"/>
                    <a:pt x="43459" y="7742"/>
                    <a:pt x="44652" y="9081"/>
                  </a:cubicBezTo>
                  <a:cubicBezTo>
                    <a:pt x="45007" y="9500"/>
                    <a:pt x="45468" y="9814"/>
                    <a:pt x="45865" y="10169"/>
                  </a:cubicBezTo>
                  <a:cubicBezTo>
                    <a:pt x="45970" y="10274"/>
                    <a:pt x="46137" y="10378"/>
                    <a:pt x="46263" y="10358"/>
                  </a:cubicBezTo>
                  <a:cubicBezTo>
                    <a:pt x="46598" y="10316"/>
                    <a:pt x="46765" y="10525"/>
                    <a:pt x="46953" y="10734"/>
                  </a:cubicBezTo>
                  <a:cubicBezTo>
                    <a:pt x="47686" y="11676"/>
                    <a:pt x="48439" y="12575"/>
                    <a:pt x="49171" y="13517"/>
                  </a:cubicBezTo>
                  <a:cubicBezTo>
                    <a:pt x="49276" y="13663"/>
                    <a:pt x="49380" y="13810"/>
                    <a:pt x="49485" y="13977"/>
                  </a:cubicBezTo>
                  <a:cubicBezTo>
                    <a:pt x="49883" y="14605"/>
                    <a:pt x="49715" y="15149"/>
                    <a:pt x="49066" y="15484"/>
                  </a:cubicBezTo>
                  <a:cubicBezTo>
                    <a:pt x="48648" y="15693"/>
                    <a:pt x="48230" y="15860"/>
                    <a:pt x="47790" y="15986"/>
                  </a:cubicBezTo>
                  <a:cubicBezTo>
                    <a:pt x="47288" y="16132"/>
                    <a:pt x="46786" y="16279"/>
                    <a:pt x="46305" y="16425"/>
                  </a:cubicBezTo>
                  <a:cubicBezTo>
                    <a:pt x="45698" y="16614"/>
                    <a:pt x="45070" y="16802"/>
                    <a:pt x="44463" y="16969"/>
                  </a:cubicBezTo>
                  <a:cubicBezTo>
                    <a:pt x="44108" y="17074"/>
                    <a:pt x="43710" y="17158"/>
                    <a:pt x="43313" y="17262"/>
                  </a:cubicBezTo>
                  <a:cubicBezTo>
                    <a:pt x="43292" y="17262"/>
                    <a:pt x="43271" y="17283"/>
                    <a:pt x="43229" y="17283"/>
                  </a:cubicBezTo>
                  <a:cubicBezTo>
                    <a:pt x="42476" y="17325"/>
                    <a:pt x="41764" y="17639"/>
                    <a:pt x="41011" y="17702"/>
                  </a:cubicBezTo>
                  <a:cubicBezTo>
                    <a:pt x="40446" y="17765"/>
                    <a:pt x="39881" y="17974"/>
                    <a:pt x="39274" y="17890"/>
                  </a:cubicBezTo>
                  <a:cubicBezTo>
                    <a:pt x="39211" y="17890"/>
                    <a:pt x="39107" y="17953"/>
                    <a:pt x="39023" y="17974"/>
                  </a:cubicBezTo>
                  <a:cubicBezTo>
                    <a:pt x="38270" y="18183"/>
                    <a:pt x="37496" y="18392"/>
                    <a:pt x="36722" y="18581"/>
                  </a:cubicBezTo>
                  <a:cubicBezTo>
                    <a:pt x="36115" y="18706"/>
                    <a:pt x="35550" y="18853"/>
                    <a:pt x="34922" y="18748"/>
                  </a:cubicBezTo>
                  <a:cubicBezTo>
                    <a:pt x="34650" y="18727"/>
                    <a:pt x="34357" y="18790"/>
                    <a:pt x="34106" y="18853"/>
                  </a:cubicBezTo>
                  <a:cubicBezTo>
                    <a:pt x="32328" y="19313"/>
                    <a:pt x="30486" y="19480"/>
                    <a:pt x="28687" y="19731"/>
                  </a:cubicBezTo>
                  <a:cubicBezTo>
                    <a:pt x="26239" y="20045"/>
                    <a:pt x="23770" y="20171"/>
                    <a:pt x="21280" y="20296"/>
                  </a:cubicBezTo>
                  <a:cubicBezTo>
                    <a:pt x="19564" y="20401"/>
                    <a:pt x="17807" y="20568"/>
                    <a:pt x="16091" y="20694"/>
                  </a:cubicBezTo>
                  <a:cubicBezTo>
                    <a:pt x="14835" y="20798"/>
                    <a:pt x="13601" y="20924"/>
                    <a:pt x="12346" y="21029"/>
                  </a:cubicBezTo>
                  <a:cubicBezTo>
                    <a:pt x="12115" y="21050"/>
                    <a:pt x="11843" y="21029"/>
                    <a:pt x="11613" y="21029"/>
                  </a:cubicBezTo>
                  <a:lnTo>
                    <a:pt x="10337" y="21029"/>
                  </a:lnTo>
                  <a:lnTo>
                    <a:pt x="9416" y="21029"/>
                  </a:lnTo>
                  <a:cubicBezTo>
                    <a:pt x="9207" y="21029"/>
                    <a:pt x="8977" y="20987"/>
                    <a:pt x="8789" y="21029"/>
                  </a:cubicBezTo>
                  <a:cubicBezTo>
                    <a:pt x="8035" y="21238"/>
                    <a:pt x="7261" y="21029"/>
                    <a:pt x="6508" y="20987"/>
                  </a:cubicBezTo>
                  <a:cubicBezTo>
                    <a:pt x="6006" y="20945"/>
                    <a:pt x="5755" y="20673"/>
                    <a:pt x="5587" y="20192"/>
                  </a:cubicBezTo>
                  <a:cubicBezTo>
                    <a:pt x="5336" y="19355"/>
                    <a:pt x="5043" y="18518"/>
                    <a:pt x="4792" y="17681"/>
                  </a:cubicBezTo>
                  <a:cubicBezTo>
                    <a:pt x="4541" y="16969"/>
                    <a:pt x="4332" y="16300"/>
                    <a:pt x="4102" y="15588"/>
                  </a:cubicBezTo>
                  <a:cubicBezTo>
                    <a:pt x="4060" y="15442"/>
                    <a:pt x="4018" y="15296"/>
                    <a:pt x="3976" y="15149"/>
                  </a:cubicBezTo>
                  <a:cubicBezTo>
                    <a:pt x="3139" y="13371"/>
                    <a:pt x="2742" y="11425"/>
                    <a:pt x="2009" y="9625"/>
                  </a:cubicBezTo>
                  <a:cubicBezTo>
                    <a:pt x="1905" y="9332"/>
                    <a:pt x="1821" y="9060"/>
                    <a:pt x="1758" y="8767"/>
                  </a:cubicBezTo>
                  <a:cubicBezTo>
                    <a:pt x="1591" y="8286"/>
                    <a:pt x="1444" y="7847"/>
                    <a:pt x="1256" y="7407"/>
                  </a:cubicBezTo>
                  <a:cubicBezTo>
                    <a:pt x="1151" y="7114"/>
                    <a:pt x="1026" y="6821"/>
                    <a:pt x="921" y="6570"/>
                  </a:cubicBezTo>
                  <a:cubicBezTo>
                    <a:pt x="712" y="6026"/>
                    <a:pt x="545" y="5461"/>
                    <a:pt x="231" y="4980"/>
                  </a:cubicBezTo>
                  <a:cubicBezTo>
                    <a:pt x="105" y="4792"/>
                    <a:pt x="84" y="4520"/>
                    <a:pt x="1" y="4248"/>
                  </a:cubicBezTo>
                  <a:close/>
                  <a:moveTo>
                    <a:pt x="6592" y="20066"/>
                  </a:moveTo>
                  <a:cubicBezTo>
                    <a:pt x="7303" y="20171"/>
                    <a:pt x="7952" y="20317"/>
                    <a:pt x="8600" y="20150"/>
                  </a:cubicBezTo>
                  <a:cubicBezTo>
                    <a:pt x="8809" y="20087"/>
                    <a:pt x="9019" y="20108"/>
                    <a:pt x="9228" y="20108"/>
                  </a:cubicBezTo>
                  <a:lnTo>
                    <a:pt x="12157" y="20108"/>
                  </a:lnTo>
                  <a:cubicBezTo>
                    <a:pt x="12346" y="20108"/>
                    <a:pt x="12534" y="20087"/>
                    <a:pt x="12722" y="20066"/>
                  </a:cubicBezTo>
                  <a:cubicBezTo>
                    <a:pt x="13706" y="19961"/>
                    <a:pt x="14731" y="19836"/>
                    <a:pt x="15714" y="19773"/>
                  </a:cubicBezTo>
                  <a:cubicBezTo>
                    <a:pt x="19104" y="19501"/>
                    <a:pt x="22473" y="19271"/>
                    <a:pt x="25841" y="19020"/>
                  </a:cubicBezTo>
                  <a:cubicBezTo>
                    <a:pt x="28457" y="18811"/>
                    <a:pt x="31072" y="18518"/>
                    <a:pt x="33646" y="17932"/>
                  </a:cubicBezTo>
                  <a:cubicBezTo>
                    <a:pt x="34022" y="17869"/>
                    <a:pt x="34420" y="17744"/>
                    <a:pt x="34818" y="17765"/>
                  </a:cubicBezTo>
                  <a:cubicBezTo>
                    <a:pt x="35947" y="17827"/>
                    <a:pt x="37014" y="17576"/>
                    <a:pt x="38061" y="17241"/>
                  </a:cubicBezTo>
                  <a:cubicBezTo>
                    <a:pt x="38960" y="16948"/>
                    <a:pt x="39881" y="16823"/>
                    <a:pt x="40802" y="16739"/>
                  </a:cubicBezTo>
                  <a:cubicBezTo>
                    <a:pt x="41032" y="16718"/>
                    <a:pt x="41304" y="16676"/>
                    <a:pt x="41513" y="16572"/>
                  </a:cubicBezTo>
                  <a:cubicBezTo>
                    <a:pt x="41827" y="16446"/>
                    <a:pt x="42141" y="16342"/>
                    <a:pt x="42476" y="16363"/>
                  </a:cubicBezTo>
                  <a:cubicBezTo>
                    <a:pt x="42685" y="16363"/>
                    <a:pt x="42894" y="16300"/>
                    <a:pt x="43082" y="16237"/>
                  </a:cubicBezTo>
                  <a:cubicBezTo>
                    <a:pt x="43313" y="16174"/>
                    <a:pt x="43543" y="16091"/>
                    <a:pt x="43773" y="16028"/>
                  </a:cubicBezTo>
                  <a:cubicBezTo>
                    <a:pt x="44505" y="15840"/>
                    <a:pt x="45258" y="15672"/>
                    <a:pt x="45970" y="15463"/>
                  </a:cubicBezTo>
                  <a:cubicBezTo>
                    <a:pt x="46744" y="15212"/>
                    <a:pt x="47434" y="14877"/>
                    <a:pt x="48250" y="14793"/>
                  </a:cubicBezTo>
                  <a:cubicBezTo>
                    <a:pt x="48627" y="14752"/>
                    <a:pt x="48732" y="14438"/>
                    <a:pt x="48522" y="14103"/>
                  </a:cubicBezTo>
                  <a:cubicBezTo>
                    <a:pt x="48271" y="13705"/>
                    <a:pt x="48020" y="13329"/>
                    <a:pt x="47727" y="12973"/>
                  </a:cubicBezTo>
                  <a:cubicBezTo>
                    <a:pt x="47602" y="12806"/>
                    <a:pt x="47434" y="12638"/>
                    <a:pt x="47267" y="12555"/>
                  </a:cubicBezTo>
                  <a:cubicBezTo>
                    <a:pt x="46660" y="12241"/>
                    <a:pt x="46158" y="11822"/>
                    <a:pt x="45719" y="11299"/>
                  </a:cubicBezTo>
                  <a:cubicBezTo>
                    <a:pt x="45489" y="11006"/>
                    <a:pt x="45175" y="10797"/>
                    <a:pt x="44903" y="10567"/>
                  </a:cubicBezTo>
                  <a:cubicBezTo>
                    <a:pt x="44610" y="10316"/>
                    <a:pt x="44275" y="10065"/>
                    <a:pt x="44024" y="9751"/>
                  </a:cubicBezTo>
                  <a:cubicBezTo>
                    <a:pt x="42831" y="8391"/>
                    <a:pt x="41450" y="7219"/>
                    <a:pt x="40383" y="5775"/>
                  </a:cubicBezTo>
                  <a:cubicBezTo>
                    <a:pt x="40279" y="5629"/>
                    <a:pt x="40111" y="5524"/>
                    <a:pt x="39986" y="5378"/>
                  </a:cubicBezTo>
                  <a:cubicBezTo>
                    <a:pt x="39442" y="4813"/>
                    <a:pt x="38856" y="4269"/>
                    <a:pt x="38312" y="3683"/>
                  </a:cubicBezTo>
                  <a:cubicBezTo>
                    <a:pt x="38123" y="3495"/>
                    <a:pt x="37977" y="3327"/>
                    <a:pt x="37789" y="3160"/>
                  </a:cubicBezTo>
                  <a:cubicBezTo>
                    <a:pt x="37140" y="2637"/>
                    <a:pt x="36512" y="2051"/>
                    <a:pt x="35926" y="1402"/>
                  </a:cubicBezTo>
                  <a:cubicBezTo>
                    <a:pt x="35675" y="1130"/>
                    <a:pt x="35403" y="1026"/>
                    <a:pt x="35048" y="1026"/>
                  </a:cubicBezTo>
                  <a:cubicBezTo>
                    <a:pt x="34106" y="1047"/>
                    <a:pt x="33165" y="1047"/>
                    <a:pt x="32223" y="1088"/>
                  </a:cubicBezTo>
                  <a:cubicBezTo>
                    <a:pt x="31721" y="1130"/>
                    <a:pt x="31260" y="1130"/>
                    <a:pt x="30758" y="1088"/>
                  </a:cubicBezTo>
                  <a:cubicBezTo>
                    <a:pt x="28896" y="921"/>
                    <a:pt x="27034" y="1026"/>
                    <a:pt x="25193" y="1067"/>
                  </a:cubicBezTo>
                  <a:cubicBezTo>
                    <a:pt x="25130" y="1067"/>
                    <a:pt x="25046" y="1088"/>
                    <a:pt x="25004" y="1088"/>
                  </a:cubicBezTo>
                  <a:cubicBezTo>
                    <a:pt x="23623" y="1256"/>
                    <a:pt x="22201" y="1402"/>
                    <a:pt x="20820" y="1549"/>
                  </a:cubicBezTo>
                  <a:cubicBezTo>
                    <a:pt x="19146" y="1695"/>
                    <a:pt x="17472" y="1863"/>
                    <a:pt x="15798" y="1988"/>
                  </a:cubicBezTo>
                  <a:cubicBezTo>
                    <a:pt x="15359" y="2051"/>
                    <a:pt x="14877" y="2093"/>
                    <a:pt x="14438" y="2072"/>
                  </a:cubicBezTo>
                  <a:cubicBezTo>
                    <a:pt x="12241" y="1988"/>
                    <a:pt x="10044" y="2302"/>
                    <a:pt x="7868" y="2595"/>
                  </a:cubicBezTo>
                  <a:cubicBezTo>
                    <a:pt x="6612" y="2762"/>
                    <a:pt x="5357" y="3055"/>
                    <a:pt x="4081" y="3223"/>
                  </a:cubicBezTo>
                  <a:cubicBezTo>
                    <a:pt x="3055" y="3348"/>
                    <a:pt x="2114" y="3599"/>
                    <a:pt x="1193" y="4018"/>
                  </a:cubicBezTo>
                  <a:cubicBezTo>
                    <a:pt x="1047" y="4101"/>
                    <a:pt x="921" y="4206"/>
                    <a:pt x="754" y="4290"/>
                  </a:cubicBezTo>
                  <a:cubicBezTo>
                    <a:pt x="1235" y="5378"/>
                    <a:pt x="1675" y="6403"/>
                    <a:pt x="2156" y="7449"/>
                  </a:cubicBezTo>
                  <a:cubicBezTo>
                    <a:pt x="2219" y="7637"/>
                    <a:pt x="2302" y="7847"/>
                    <a:pt x="2386" y="8056"/>
                  </a:cubicBezTo>
                  <a:cubicBezTo>
                    <a:pt x="3118" y="10295"/>
                    <a:pt x="3830" y="12575"/>
                    <a:pt x="4729" y="14772"/>
                  </a:cubicBezTo>
                  <a:cubicBezTo>
                    <a:pt x="4834" y="15003"/>
                    <a:pt x="4897" y="15254"/>
                    <a:pt x="4939" y="15484"/>
                  </a:cubicBezTo>
                  <a:cubicBezTo>
                    <a:pt x="5127" y="16070"/>
                    <a:pt x="5315" y="16656"/>
                    <a:pt x="5504" y="17241"/>
                  </a:cubicBezTo>
                  <a:cubicBezTo>
                    <a:pt x="5880" y="18162"/>
                    <a:pt x="6236" y="19062"/>
                    <a:pt x="6592" y="200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3"/>
            <p:cNvSpPr/>
            <p:nvPr/>
          </p:nvSpPr>
          <p:spPr>
            <a:xfrm flipH="1">
              <a:off x="6139975" y="3925350"/>
              <a:ext cx="544025" cy="280925"/>
            </a:xfrm>
            <a:custGeom>
              <a:rect b="b" l="l" r="r" t="t"/>
              <a:pathLst>
                <a:path extrusionOk="0" h="11237" w="21761">
                  <a:moveTo>
                    <a:pt x="17890" y="2616"/>
                  </a:moveTo>
                  <a:cubicBezTo>
                    <a:pt x="16425" y="2302"/>
                    <a:pt x="14940" y="2176"/>
                    <a:pt x="13454" y="2720"/>
                  </a:cubicBezTo>
                  <a:cubicBezTo>
                    <a:pt x="12910" y="2929"/>
                    <a:pt x="12324" y="3034"/>
                    <a:pt x="11780" y="3180"/>
                  </a:cubicBezTo>
                  <a:cubicBezTo>
                    <a:pt x="11236" y="3306"/>
                    <a:pt x="10880" y="3013"/>
                    <a:pt x="10943" y="2448"/>
                  </a:cubicBezTo>
                  <a:cubicBezTo>
                    <a:pt x="10964" y="2197"/>
                    <a:pt x="11027" y="1967"/>
                    <a:pt x="11048" y="1716"/>
                  </a:cubicBezTo>
                  <a:cubicBezTo>
                    <a:pt x="11069" y="1360"/>
                    <a:pt x="10922" y="1193"/>
                    <a:pt x="10629" y="1109"/>
                  </a:cubicBezTo>
                  <a:cubicBezTo>
                    <a:pt x="9144" y="795"/>
                    <a:pt x="7721" y="1046"/>
                    <a:pt x="6424" y="1841"/>
                  </a:cubicBezTo>
                  <a:cubicBezTo>
                    <a:pt x="6068" y="2051"/>
                    <a:pt x="5838" y="2281"/>
                    <a:pt x="5691" y="2616"/>
                  </a:cubicBezTo>
                  <a:cubicBezTo>
                    <a:pt x="5545" y="2867"/>
                    <a:pt x="5419" y="3118"/>
                    <a:pt x="5273" y="3327"/>
                  </a:cubicBezTo>
                  <a:cubicBezTo>
                    <a:pt x="5210" y="3411"/>
                    <a:pt x="5022" y="3494"/>
                    <a:pt x="4959" y="3452"/>
                  </a:cubicBezTo>
                  <a:cubicBezTo>
                    <a:pt x="4854" y="3411"/>
                    <a:pt x="4750" y="3285"/>
                    <a:pt x="4687" y="3139"/>
                  </a:cubicBezTo>
                  <a:cubicBezTo>
                    <a:pt x="4666" y="3076"/>
                    <a:pt x="4666" y="2971"/>
                    <a:pt x="4687" y="2888"/>
                  </a:cubicBezTo>
                  <a:cubicBezTo>
                    <a:pt x="4917" y="2176"/>
                    <a:pt x="5273" y="1569"/>
                    <a:pt x="5943" y="1151"/>
                  </a:cubicBezTo>
                  <a:cubicBezTo>
                    <a:pt x="7470" y="251"/>
                    <a:pt x="9060" y="0"/>
                    <a:pt x="10776" y="293"/>
                  </a:cubicBezTo>
                  <a:cubicBezTo>
                    <a:pt x="11508" y="419"/>
                    <a:pt x="11927" y="900"/>
                    <a:pt x="12010" y="1653"/>
                  </a:cubicBezTo>
                  <a:cubicBezTo>
                    <a:pt x="12010" y="1737"/>
                    <a:pt x="12031" y="1841"/>
                    <a:pt x="12073" y="1988"/>
                  </a:cubicBezTo>
                  <a:cubicBezTo>
                    <a:pt x="12282" y="1967"/>
                    <a:pt x="12492" y="1988"/>
                    <a:pt x="12659" y="1946"/>
                  </a:cubicBezTo>
                  <a:cubicBezTo>
                    <a:pt x="13370" y="1779"/>
                    <a:pt x="14082" y="1569"/>
                    <a:pt x="14793" y="1423"/>
                  </a:cubicBezTo>
                  <a:cubicBezTo>
                    <a:pt x="15128" y="1339"/>
                    <a:pt x="15526" y="1318"/>
                    <a:pt x="15860" y="1339"/>
                  </a:cubicBezTo>
                  <a:cubicBezTo>
                    <a:pt x="16676" y="1423"/>
                    <a:pt x="17513" y="1528"/>
                    <a:pt x="18308" y="1632"/>
                  </a:cubicBezTo>
                  <a:cubicBezTo>
                    <a:pt x="18999" y="1737"/>
                    <a:pt x="19041" y="1779"/>
                    <a:pt x="19145" y="2469"/>
                  </a:cubicBezTo>
                  <a:cubicBezTo>
                    <a:pt x="19145" y="2553"/>
                    <a:pt x="19208" y="2616"/>
                    <a:pt x="19229" y="2762"/>
                  </a:cubicBezTo>
                  <a:cubicBezTo>
                    <a:pt x="19564" y="2804"/>
                    <a:pt x="19878" y="2888"/>
                    <a:pt x="20233" y="2908"/>
                  </a:cubicBezTo>
                  <a:cubicBezTo>
                    <a:pt x="20694" y="2929"/>
                    <a:pt x="21028" y="3180"/>
                    <a:pt x="21342" y="3452"/>
                  </a:cubicBezTo>
                  <a:cubicBezTo>
                    <a:pt x="21635" y="3724"/>
                    <a:pt x="21761" y="4038"/>
                    <a:pt x="21719" y="4457"/>
                  </a:cubicBezTo>
                  <a:cubicBezTo>
                    <a:pt x="21698" y="4687"/>
                    <a:pt x="21635" y="4917"/>
                    <a:pt x="21614" y="5189"/>
                  </a:cubicBezTo>
                  <a:cubicBezTo>
                    <a:pt x="21593" y="5712"/>
                    <a:pt x="21342" y="6131"/>
                    <a:pt x="20966" y="6465"/>
                  </a:cubicBezTo>
                  <a:cubicBezTo>
                    <a:pt x="20254" y="7114"/>
                    <a:pt x="19522" y="7679"/>
                    <a:pt x="18518" y="7826"/>
                  </a:cubicBezTo>
                  <a:cubicBezTo>
                    <a:pt x="17890" y="7930"/>
                    <a:pt x="17304" y="8223"/>
                    <a:pt x="16614" y="8014"/>
                  </a:cubicBezTo>
                  <a:cubicBezTo>
                    <a:pt x="15986" y="9060"/>
                    <a:pt x="14961" y="9478"/>
                    <a:pt x="13893" y="9730"/>
                  </a:cubicBezTo>
                  <a:cubicBezTo>
                    <a:pt x="13245" y="9897"/>
                    <a:pt x="12554" y="9730"/>
                    <a:pt x="11969" y="9416"/>
                  </a:cubicBezTo>
                  <a:cubicBezTo>
                    <a:pt x="11508" y="9813"/>
                    <a:pt x="11048" y="10232"/>
                    <a:pt x="10608" y="10629"/>
                  </a:cubicBezTo>
                  <a:cubicBezTo>
                    <a:pt x="10085" y="11069"/>
                    <a:pt x="9500" y="11236"/>
                    <a:pt x="8830" y="11173"/>
                  </a:cubicBezTo>
                  <a:cubicBezTo>
                    <a:pt x="7742" y="11131"/>
                    <a:pt x="6884" y="10755"/>
                    <a:pt x="6277" y="9813"/>
                  </a:cubicBezTo>
                  <a:cubicBezTo>
                    <a:pt x="5963" y="9311"/>
                    <a:pt x="5650" y="8851"/>
                    <a:pt x="5545" y="8223"/>
                  </a:cubicBezTo>
                  <a:cubicBezTo>
                    <a:pt x="5378" y="8265"/>
                    <a:pt x="5210" y="8265"/>
                    <a:pt x="5106" y="8328"/>
                  </a:cubicBezTo>
                  <a:cubicBezTo>
                    <a:pt x="4457" y="8662"/>
                    <a:pt x="3746" y="8642"/>
                    <a:pt x="3034" y="8537"/>
                  </a:cubicBezTo>
                  <a:cubicBezTo>
                    <a:pt x="2448" y="8453"/>
                    <a:pt x="1862" y="8202"/>
                    <a:pt x="1318" y="7930"/>
                  </a:cubicBezTo>
                  <a:cubicBezTo>
                    <a:pt x="523" y="7533"/>
                    <a:pt x="0" y="6361"/>
                    <a:pt x="586" y="5503"/>
                  </a:cubicBezTo>
                  <a:cubicBezTo>
                    <a:pt x="837" y="5105"/>
                    <a:pt x="921" y="4603"/>
                    <a:pt x="1256" y="4227"/>
                  </a:cubicBezTo>
                  <a:cubicBezTo>
                    <a:pt x="1632" y="3808"/>
                    <a:pt x="2072" y="3599"/>
                    <a:pt x="2574" y="3432"/>
                  </a:cubicBezTo>
                  <a:cubicBezTo>
                    <a:pt x="2992" y="3306"/>
                    <a:pt x="3390" y="3515"/>
                    <a:pt x="3871" y="3829"/>
                  </a:cubicBezTo>
                  <a:cubicBezTo>
                    <a:pt x="3202" y="3829"/>
                    <a:pt x="2783" y="4017"/>
                    <a:pt x="2344" y="4269"/>
                  </a:cubicBezTo>
                  <a:cubicBezTo>
                    <a:pt x="2051" y="4436"/>
                    <a:pt x="1841" y="4666"/>
                    <a:pt x="1716" y="4917"/>
                  </a:cubicBezTo>
                  <a:cubicBezTo>
                    <a:pt x="1507" y="5315"/>
                    <a:pt x="1318" y="5733"/>
                    <a:pt x="1214" y="6173"/>
                  </a:cubicBezTo>
                  <a:cubicBezTo>
                    <a:pt x="1109" y="6528"/>
                    <a:pt x="1256" y="6863"/>
                    <a:pt x="1549" y="7072"/>
                  </a:cubicBezTo>
                  <a:cubicBezTo>
                    <a:pt x="2239" y="7533"/>
                    <a:pt x="2992" y="7742"/>
                    <a:pt x="3808" y="7742"/>
                  </a:cubicBezTo>
                  <a:cubicBezTo>
                    <a:pt x="4394" y="7784"/>
                    <a:pt x="4917" y="7512"/>
                    <a:pt x="5398" y="7156"/>
                  </a:cubicBezTo>
                  <a:cubicBezTo>
                    <a:pt x="5650" y="6947"/>
                    <a:pt x="5922" y="6737"/>
                    <a:pt x="6215" y="6549"/>
                  </a:cubicBezTo>
                  <a:cubicBezTo>
                    <a:pt x="6361" y="6445"/>
                    <a:pt x="6549" y="6424"/>
                    <a:pt x="6696" y="6570"/>
                  </a:cubicBezTo>
                  <a:cubicBezTo>
                    <a:pt x="6863" y="6696"/>
                    <a:pt x="6884" y="6884"/>
                    <a:pt x="6842" y="7072"/>
                  </a:cubicBezTo>
                  <a:cubicBezTo>
                    <a:pt x="6779" y="7198"/>
                    <a:pt x="6675" y="7323"/>
                    <a:pt x="6654" y="7491"/>
                  </a:cubicBezTo>
                  <a:cubicBezTo>
                    <a:pt x="6466" y="8056"/>
                    <a:pt x="6445" y="8642"/>
                    <a:pt x="6905" y="9102"/>
                  </a:cubicBezTo>
                  <a:cubicBezTo>
                    <a:pt x="7072" y="9269"/>
                    <a:pt x="7177" y="9458"/>
                    <a:pt x="7303" y="9604"/>
                  </a:cubicBezTo>
                  <a:cubicBezTo>
                    <a:pt x="7533" y="9939"/>
                    <a:pt x="7909" y="10085"/>
                    <a:pt x="8307" y="10190"/>
                  </a:cubicBezTo>
                  <a:cubicBezTo>
                    <a:pt x="9520" y="10525"/>
                    <a:pt x="10253" y="9834"/>
                    <a:pt x="10964" y="9039"/>
                  </a:cubicBezTo>
                  <a:cubicBezTo>
                    <a:pt x="11069" y="8893"/>
                    <a:pt x="11090" y="8683"/>
                    <a:pt x="11132" y="8537"/>
                  </a:cubicBezTo>
                  <a:cubicBezTo>
                    <a:pt x="11194" y="8160"/>
                    <a:pt x="11257" y="7826"/>
                    <a:pt x="11362" y="7470"/>
                  </a:cubicBezTo>
                  <a:cubicBezTo>
                    <a:pt x="11404" y="7302"/>
                    <a:pt x="11550" y="7177"/>
                    <a:pt x="11613" y="7051"/>
                  </a:cubicBezTo>
                  <a:cubicBezTo>
                    <a:pt x="11885" y="7010"/>
                    <a:pt x="11969" y="7177"/>
                    <a:pt x="11989" y="7323"/>
                  </a:cubicBezTo>
                  <a:cubicBezTo>
                    <a:pt x="12031" y="7679"/>
                    <a:pt x="12073" y="7993"/>
                    <a:pt x="12115" y="8349"/>
                  </a:cubicBezTo>
                  <a:cubicBezTo>
                    <a:pt x="12282" y="8453"/>
                    <a:pt x="12429" y="8537"/>
                    <a:pt x="12596" y="8621"/>
                  </a:cubicBezTo>
                  <a:cubicBezTo>
                    <a:pt x="13077" y="8851"/>
                    <a:pt x="13580" y="8893"/>
                    <a:pt x="14082" y="8662"/>
                  </a:cubicBezTo>
                  <a:cubicBezTo>
                    <a:pt x="14165" y="8642"/>
                    <a:pt x="14270" y="8621"/>
                    <a:pt x="14333" y="8558"/>
                  </a:cubicBezTo>
                  <a:cubicBezTo>
                    <a:pt x="15337" y="8139"/>
                    <a:pt x="15421" y="8035"/>
                    <a:pt x="15567" y="6947"/>
                  </a:cubicBezTo>
                  <a:cubicBezTo>
                    <a:pt x="15756" y="6779"/>
                    <a:pt x="15965" y="6633"/>
                    <a:pt x="16153" y="6465"/>
                  </a:cubicBezTo>
                  <a:cubicBezTo>
                    <a:pt x="16216" y="6486"/>
                    <a:pt x="16321" y="6486"/>
                    <a:pt x="16362" y="6528"/>
                  </a:cubicBezTo>
                  <a:cubicBezTo>
                    <a:pt x="16634" y="6989"/>
                    <a:pt x="17095" y="7051"/>
                    <a:pt x="17555" y="6968"/>
                  </a:cubicBezTo>
                  <a:cubicBezTo>
                    <a:pt x="17995" y="6884"/>
                    <a:pt x="18455" y="6758"/>
                    <a:pt x="18894" y="6633"/>
                  </a:cubicBezTo>
                  <a:cubicBezTo>
                    <a:pt x="19501" y="6424"/>
                    <a:pt x="19940" y="6005"/>
                    <a:pt x="20359" y="5545"/>
                  </a:cubicBezTo>
                  <a:cubicBezTo>
                    <a:pt x="20652" y="5231"/>
                    <a:pt x="20652" y="4813"/>
                    <a:pt x="20652" y="4436"/>
                  </a:cubicBezTo>
                  <a:cubicBezTo>
                    <a:pt x="20652" y="4331"/>
                    <a:pt x="20547" y="4185"/>
                    <a:pt x="20463" y="4143"/>
                  </a:cubicBezTo>
                  <a:cubicBezTo>
                    <a:pt x="20338" y="4059"/>
                    <a:pt x="20171" y="4017"/>
                    <a:pt x="20045" y="3976"/>
                  </a:cubicBezTo>
                  <a:cubicBezTo>
                    <a:pt x="19752" y="3934"/>
                    <a:pt x="19438" y="3913"/>
                    <a:pt x="19124" y="3871"/>
                  </a:cubicBezTo>
                  <a:cubicBezTo>
                    <a:pt x="18204" y="3808"/>
                    <a:pt x="18162" y="3745"/>
                    <a:pt x="18078" y="2783"/>
                  </a:cubicBezTo>
                  <a:cubicBezTo>
                    <a:pt x="17974" y="2699"/>
                    <a:pt x="17911" y="2678"/>
                    <a:pt x="17890" y="26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3"/>
            <p:cNvSpPr/>
            <p:nvPr/>
          </p:nvSpPr>
          <p:spPr>
            <a:xfrm flipH="1">
              <a:off x="5948000" y="3980275"/>
              <a:ext cx="185200" cy="178900"/>
            </a:xfrm>
            <a:custGeom>
              <a:rect b="b" l="l" r="r" t="t"/>
              <a:pathLst>
                <a:path extrusionOk="0" h="7156" w="7408">
                  <a:moveTo>
                    <a:pt x="4165" y="7093"/>
                  </a:moveTo>
                  <a:cubicBezTo>
                    <a:pt x="2721" y="7156"/>
                    <a:pt x="1633" y="6424"/>
                    <a:pt x="670" y="5503"/>
                  </a:cubicBezTo>
                  <a:cubicBezTo>
                    <a:pt x="545" y="5398"/>
                    <a:pt x="461" y="5189"/>
                    <a:pt x="419" y="5022"/>
                  </a:cubicBezTo>
                  <a:cubicBezTo>
                    <a:pt x="189" y="4394"/>
                    <a:pt x="1" y="3745"/>
                    <a:pt x="189" y="3076"/>
                  </a:cubicBezTo>
                  <a:cubicBezTo>
                    <a:pt x="210" y="2971"/>
                    <a:pt x="231" y="2825"/>
                    <a:pt x="231" y="2699"/>
                  </a:cubicBezTo>
                  <a:cubicBezTo>
                    <a:pt x="189" y="1946"/>
                    <a:pt x="628" y="1360"/>
                    <a:pt x="1047" y="816"/>
                  </a:cubicBezTo>
                  <a:cubicBezTo>
                    <a:pt x="1340" y="419"/>
                    <a:pt x="1779" y="293"/>
                    <a:pt x="2219" y="167"/>
                  </a:cubicBezTo>
                  <a:cubicBezTo>
                    <a:pt x="2637" y="42"/>
                    <a:pt x="3035" y="0"/>
                    <a:pt x="3453" y="251"/>
                  </a:cubicBezTo>
                  <a:cubicBezTo>
                    <a:pt x="3683" y="377"/>
                    <a:pt x="3976" y="398"/>
                    <a:pt x="4227" y="419"/>
                  </a:cubicBezTo>
                  <a:cubicBezTo>
                    <a:pt x="5378" y="565"/>
                    <a:pt x="6299" y="1088"/>
                    <a:pt x="6989" y="2051"/>
                  </a:cubicBezTo>
                  <a:cubicBezTo>
                    <a:pt x="7052" y="2176"/>
                    <a:pt x="7157" y="2302"/>
                    <a:pt x="7198" y="2448"/>
                  </a:cubicBezTo>
                  <a:cubicBezTo>
                    <a:pt x="7261" y="2992"/>
                    <a:pt x="7408" y="3536"/>
                    <a:pt x="7366" y="4059"/>
                  </a:cubicBezTo>
                  <a:cubicBezTo>
                    <a:pt x="7261" y="5210"/>
                    <a:pt x="6738" y="6152"/>
                    <a:pt x="5671" y="6696"/>
                  </a:cubicBezTo>
                  <a:cubicBezTo>
                    <a:pt x="5148" y="6905"/>
                    <a:pt x="4688" y="7156"/>
                    <a:pt x="4165" y="7093"/>
                  </a:cubicBezTo>
                  <a:close/>
                  <a:moveTo>
                    <a:pt x="1068" y="3327"/>
                  </a:moveTo>
                  <a:cubicBezTo>
                    <a:pt x="1152" y="3724"/>
                    <a:pt x="1193" y="4122"/>
                    <a:pt x="1277" y="4478"/>
                  </a:cubicBezTo>
                  <a:cubicBezTo>
                    <a:pt x="1340" y="4645"/>
                    <a:pt x="1444" y="4813"/>
                    <a:pt x="1570" y="4917"/>
                  </a:cubicBezTo>
                  <a:cubicBezTo>
                    <a:pt x="1989" y="5231"/>
                    <a:pt x="2386" y="5587"/>
                    <a:pt x="2846" y="5796"/>
                  </a:cubicBezTo>
                  <a:cubicBezTo>
                    <a:pt x="3767" y="6214"/>
                    <a:pt x="4709" y="6214"/>
                    <a:pt x="5525" y="5545"/>
                  </a:cubicBezTo>
                  <a:cubicBezTo>
                    <a:pt x="6257" y="4980"/>
                    <a:pt x="6613" y="4185"/>
                    <a:pt x="6341" y="3201"/>
                  </a:cubicBezTo>
                  <a:cubicBezTo>
                    <a:pt x="6320" y="3076"/>
                    <a:pt x="6341" y="2888"/>
                    <a:pt x="6320" y="2762"/>
                  </a:cubicBezTo>
                  <a:cubicBezTo>
                    <a:pt x="6299" y="2595"/>
                    <a:pt x="6236" y="2469"/>
                    <a:pt x="6173" y="2344"/>
                  </a:cubicBezTo>
                  <a:cubicBezTo>
                    <a:pt x="5566" y="1444"/>
                    <a:pt x="4667" y="1109"/>
                    <a:pt x="3662" y="1130"/>
                  </a:cubicBezTo>
                  <a:cubicBezTo>
                    <a:pt x="3265" y="1151"/>
                    <a:pt x="2888" y="1235"/>
                    <a:pt x="2470" y="1193"/>
                  </a:cubicBezTo>
                  <a:cubicBezTo>
                    <a:pt x="2135" y="1130"/>
                    <a:pt x="1842" y="1297"/>
                    <a:pt x="1612" y="1569"/>
                  </a:cubicBezTo>
                  <a:cubicBezTo>
                    <a:pt x="1235" y="2134"/>
                    <a:pt x="1089" y="2699"/>
                    <a:pt x="1068" y="33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3"/>
            <p:cNvSpPr/>
            <p:nvPr/>
          </p:nvSpPr>
          <p:spPr>
            <a:xfrm flipH="1">
              <a:off x="6143625" y="4126725"/>
              <a:ext cx="51300" cy="34550"/>
            </a:xfrm>
            <a:custGeom>
              <a:rect b="b" l="l" r="r" t="t"/>
              <a:pathLst>
                <a:path extrusionOk="0" h="1382" w="2052">
                  <a:moveTo>
                    <a:pt x="2051" y="461"/>
                  </a:moveTo>
                  <a:cubicBezTo>
                    <a:pt x="1968" y="587"/>
                    <a:pt x="1926" y="712"/>
                    <a:pt x="1842" y="796"/>
                  </a:cubicBezTo>
                  <a:cubicBezTo>
                    <a:pt x="1570" y="984"/>
                    <a:pt x="1277" y="1193"/>
                    <a:pt x="1005" y="1319"/>
                  </a:cubicBezTo>
                  <a:cubicBezTo>
                    <a:pt x="817" y="1382"/>
                    <a:pt x="587" y="1361"/>
                    <a:pt x="398" y="1319"/>
                  </a:cubicBezTo>
                  <a:cubicBezTo>
                    <a:pt x="84" y="1235"/>
                    <a:pt x="1" y="775"/>
                    <a:pt x="273" y="587"/>
                  </a:cubicBezTo>
                  <a:cubicBezTo>
                    <a:pt x="566" y="377"/>
                    <a:pt x="880" y="189"/>
                    <a:pt x="1214" y="63"/>
                  </a:cubicBezTo>
                  <a:cubicBezTo>
                    <a:pt x="1361" y="1"/>
                    <a:pt x="1570" y="1"/>
                    <a:pt x="1737" y="84"/>
                  </a:cubicBezTo>
                  <a:cubicBezTo>
                    <a:pt x="1842" y="105"/>
                    <a:pt x="1947" y="294"/>
                    <a:pt x="205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3"/>
            <p:cNvSpPr/>
            <p:nvPr/>
          </p:nvSpPr>
          <p:spPr>
            <a:xfrm flipH="1">
              <a:off x="6059925" y="3892900"/>
              <a:ext cx="25150" cy="47625"/>
            </a:xfrm>
            <a:custGeom>
              <a:rect b="b" l="l" r="r" t="t"/>
              <a:pathLst>
                <a:path extrusionOk="0" h="1905" w="1006">
                  <a:moveTo>
                    <a:pt x="1" y="838"/>
                  </a:moveTo>
                  <a:cubicBezTo>
                    <a:pt x="84" y="629"/>
                    <a:pt x="168" y="357"/>
                    <a:pt x="273" y="126"/>
                  </a:cubicBezTo>
                  <a:cubicBezTo>
                    <a:pt x="294" y="43"/>
                    <a:pt x="482" y="1"/>
                    <a:pt x="587" y="22"/>
                  </a:cubicBezTo>
                  <a:cubicBezTo>
                    <a:pt x="691" y="43"/>
                    <a:pt x="817" y="147"/>
                    <a:pt x="838" y="231"/>
                  </a:cubicBezTo>
                  <a:cubicBezTo>
                    <a:pt x="921" y="712"/>
                    <a:pt x="984" y="1173"/>
                    <a:pt x="1005" y="1654"/>
                  </a:cubicBezTo>
                  <a:cubicBezTo>
                    <a:pt x="1005" y="1717"/>
                    <a:pt x="880" y="1842"/>
                    <a:pt x="775" y="1884"/>
                  </a:cubicBezTo>
                  <a:cubicBezTo>
                    <a:pt x="670" y="1905"/>
                    <a:pt x="503" y="1905"/>
                    <a:pt x="419" y="1821"/>
                  </a:cubicBezTo>
                  <a:cubicBezTo>
                    <a:pt x="105" y="1612"/>
                    <a:pt x="64" y="1256"/>
                    <a:pt x="1" y="83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3"/>
            <p:cNvSpPr/>
            <p:nvPr/>
          </p:nvSpPr>
          <p:spPr>
            <a:xfrm flipH="1">
              <a:off x="5876325" y="4086450"/>
              <a:ext cx="31425" cy="31925"/>
            </a:xfrm>
            <a:custGeom>
              <a:rect b="b" l="l" r="r" t="t"/>
              <a:pathLst>
                <a:path extrusionOk="0" h="1277" w="1257">
                  <a:moveTo>
                    <a:pt x="1256" y="879"/>
                  </a:moveTo>
                  <a:cubicBezTo>
                    <a:pt x="1235" y="942"/>
                    <a:pt x="1173" y="1026"/>
                    <a:pt x="1131" y="1068"/>
                  </a:cubicBezTo>
                  <a:cubicBezTo>
                    <a:pt x="901" y="1256"/>
                    <a:pt x="608" y="1277"/>
                    <a:pt x="377" y="1151"/>
                  </a:cubicBezTo>
                  <a:cubicBezTo>
                    <a:pt x="168" y="1026"/>
                    <a:pt x="1" y="670"/>
                    <a:pt x="64" y="440"/>
                  </a:cubicBezTo>
                  <a:cubicBezTo>
                    <a:pt x="85" y="335"/>
                    <a:pt x="189" y="231"/>
                    <a:pt x="294" y="189"/>
                  </a:cubicBezTo>
                  <a:cubicBezTo>
                    <a:pt x="649" y="1"/>
                    <a:pt x="1256" y="419"/>
                    <a:pt x="1256" y="8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3"/>
            <p:cNvSpPr/>
            <p:nvPr/>
          </p:nvSpPr>
          <p:spPr>
            <a:xfrm flipH="1">
              <a:off x="5955850" y="3954625"/>
              <a:ext cx="33500" cy="30375"/>
            </a:xfrm>
            <a:custGeom>
              <a:rect b="b" l="l" r="r" t="t"/>
              <a:pathLst>
                <a:path extrusionOk="0" h="1215" w="1340">
                  <a:moveTo>
                    <a:pt x="336" y="1214"/>
                  </a:moveTo>
                  <a:cubicBezTo>
                    <a:pt x="231" y="1173"/>
                    <a:pt x="64" y="1110"/>
                    <a:pt x="43" y="1026"/>
                  </a:cubicBezTo>
                  <a:cubicBezTo>
                    <a:pt x="1" y="901"/>
                    <a:pt x="22" y="712"/>
                    <a:pt x="64" y="608"/>
                  </a:cubicBezTo>
                  <a:cubicBezTo>
                    <a:pt x="168" y="461"/>
                    <a:pt x="356" y="294"/>
                    <a:pt x="545" y="189"/>
                  </a:cubicBezTo>
                  <a:cubicBezTo>
                    <a:pt x="817" y="1"/>
                    <a:pt x="1110" y="43"/>
                    <a:pt x="1193" y="231"/>
                  </a:cubicBezTo>
                  <a:cubicBezTo>
                    <a:pt x="1340" y="482"/>
                    <a:pt x="1235" y="921"/>
                    <a:pt x="963" y="1026"/>
                  </a:cubicBezTo>
                  <a:cubicBezTo>
                    <a:pt x="775" y="1110"/>
                    <a:pt x="566" y="1173"/>
                    <a:pt x="336" y="12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3"/>
            <p:cNvSpPr/>
            <p:nvPr/>
          </p:nvSpPr>
          <p:spPr>
            <a:xfrm flipH="1">
              <a:off x="5947475" y="4162300"/>
              <a:ext cx="30875" cy="35075"/>
            </a:xfrm>
            <a:custGeom>
              <a:rect b="b" l="l" r="r" t="t"/>
              <a:pathLst>
                <a:path extrusionOk="0" h="1403" w="1235">
                  <a:moveTo>
                    <a:pt x="1193" y="670"/>
                  </a:moveTo>
                  <a:cubicBezTo>
                    <a:pt x="1235" y="1130"/>
                    <a:pt x="900" y="1402"/>
                    <a:pt x="523" y="1235"/>
                  </a:cubicBezTo>
                  <a:cubicBezTo>
                    <a:pt x="188" y="1047"/>
                    <a:pt x="0" y="837"/>
                    <a:pt x="105" y="524"/>
                  </a:cubicBezTo>
                  <a:cubicBezTo>
                    <a:pt x="147" y="356"/>
                    <a:pt x="293" y="210"/>
                    <a:pt x="419" y="105"/>
                  </a:cubicBezTo>
                  <a:cubicBezTo>
                    <a:pt x="565" y="0"/>
                    <a:pt x="774" y="63"/>
                    <a:pt x="921" y="231"/>
                  </a:cubicBezTo>
                  <a:cubicBezTo>
                    <a:pt x="1025" y="398"/>
                    <a:pt x="1130" y="565"/>
                    <a:pt x="1193"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3"/>
            <p:cNvSpPr/>
            <p:nvPr/>
          </p:nvSpPr>
          <p:spPr>
            <a:xfrm flipH="1">
              <a:off x="6043725" y="4168575"/>
              <a:ext cx="18325" cy="32450"/>
            </a:xfrm>
            <a:custGeom>
              <a:rect b="b" l="l" r="r" t="t"/>
              <a:pathLst>
                <a:path extrusionOk="0" h="1298" w="733">
                  <a:moveTo>
                    <a:pt x="293" y="1"/>
                  </a:moveTo>
                  <a:cubicBezTo>
                    <a:pt x="503" y="398"/>
                    <a:pt x="628" y="607"/>
                    <a:pt x="712" y="817"/>
                  </a:cubicBezTo>
                  <a:cubicBezTo>
                    <a:pt x="733" y="921"/>
                    <a:pt x="628" y="1110"/>
                    <a:pt x="544" y="1193"/>
                  </a:cubicBezTo>
                  <a:cubicBezTo>
                    <a:pt x="419" y="1298"/>
                    <a:pt x="168" y="1193"/>
                    <a:pt x="105" y="1005"/>
                  </a:cubicBezTo>
                  <a:cubicBezTo>
                    <a:pt x="0" y="712"/>
                    <a:pt x="21" y="461"/>
                    <a:pt x="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6" name="Google Shape;1116;p53"/>
            <p:cNvGrpSpPr/>
            <p:nvPr/>
          </p:nvGrpSpPr>
          <p:grpSpPr>
            <a:xfrm>
              <a:off x="7047525" y="3892375"/>
              <a:ext cx="487025" cy="489125"/>
              <a:chOff x="7047525" y="3892375"/>
              <a:chExt cx="487025" cy="489125"/>
            </a:xfrm>
          </p:grpSpPr>
          <p:sp>
            <p:nvSpPr>
              <p:cNvPr id="1117" name="Google Shape;1117;p53"/>
              <p:cNvSpPr/>
              <p:nvPr/>
            </p:nvSpPr>
            <p:spPr>
              <a:xfrm flipH="1">
                <a:off x="7087800" y="4105800"/>
                <a:ext cx="177350" cy="192000"/>
              </a:xfrm>
              <a:custGeom>
                <a:rect b="b" l="l" r="r" t="t"/>
                <a:pathLst>
                  <a:path extrusionOk="0" h="7680" w="7094">
                    <a:moveTo>
                      <a:pt x="1423" y="1"/>
                    </a:moveTo>
                    <a:cubicBezTo>
                      <a:pt x="1946" y="398"/>
                      <a:pt x="2197" y="900"/>
                      <a:pt x="2490" y="1361"/>
                    </a:cubicBezTo>
                    <a:cubicBezTo>
                      <a:pt x="2616" y="1570"/>
                      <a:pt x="2699" y="1821"/>
                      <a:pt x="2888" y="1988"/>
                    </a:cubicBezTo>
                    <a:cubicBezTo>
                      <a:pt x="3473" y="2595"/>
                      <a:pt x="4059" y="3244"/>
                      <a:pt x="4520" y="3955"/>
                    </a:cubicBezTo>
                    <a:cubicBezTo>
                      <a:pt x="4771" y="4269"/>
                      <a:pt x="5001" y="4583"/>
                      <a:pt x="5231" y="4918"/>
                    </a:cubicBezTo>
                    <a:cubicBezTo>
                      <a:pt x="5524" y="5315"/>
                      <a:pt x="5775" y="5713"/>
                      <a:pt x="6173" y="6027"/>
                    </a:cubicBezTo>
                    <a:cubicBezTo>
                      <a:pt x="6549" y="6320"/>
                      <a:pt x="6779" y="6759"/>
                      <a:pt x="7093" y="7115"/>
                    </a:cubicBezTo>
                    <a:cubicBezTo>
                      <a:pt x="6445" y="7680"/>
                      <a:pt x="5670" y="7470"/>
                      <a:pt x="4938" y="7596"/>
                    </a:cubicBezTo>
                    <a:cubicBezTo>
                      <a:pt x="4248" y="6947"/>
                      <a:pt x="3557" y="6257"/>
                      <a:pt x="3034" y="5441"/>
                    </a:cubicBezTo>
                    <a:cubicBezTo>
                      <a:pt x="2323" y="4374"/>
                      <a:pt x="1548" y="3349"/>
                      <a:pt x="816" y="2302"/>
                    </a:cubicBezTo>
                    <a:cubicBezTo>
                      <a:pt x="691" y="2135"/>
                      <a:pt x="544" y="1988"/>
                      <a:pt x="398" y="1821"/>
                    </a:cubicBezTo>
                    <a:cubicBezTo>
                      <a:pt x="0" y="1361"/>
                      <a:pt x="0" y="1235"/>
                      <a:pt x="230" y="775"/>
                    </a:cubicBezTo>
                    <a:cubicBezTo>
                      <a:pt x="439" y="356"/>
                      <a:pt x="711" y="64"/>
                      <a:pt x="1235" y="210"/>
                    </a:cubicBezTo>
                    <a:cubicBezTo>
                      <a:pt x="1235" y="189"/>
                      <a:pt x="1318" y="84"/>
                      <a:pt x="1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3"/>
              <p:cNvSpPr/>
              <p:nvPr/>
            </p:nvSpPr>
            <p:spPr>
              <a:xfrm flipH="1">
                <a:off x="7071075" y="4308775"/>
                <a:ext cx="55475" cy="45525"/>
              </a:xfrm>
              <a:custGeom>
                <a:rect b="b" l="l" r="r" t="t"/>
                <a:pathLst>
                  <a:path extrusionOk="0" h="1821" w="2219">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3"/>
              <p:cNvSpPr/>
              <p:nvPr/>
            </p:nvSpPr>
            <p:spPr>
              <a:xfrm flipH="1">
                <a:off x="7047525" y="4077025"/>
                <a:ext cx="244825" cy="304475"/>
              </a:xfrm>
              <a:custGeom>
                <a:rect b="b" l="l" r="r" t="t"/>
                <a:pathLst>
                  <a:path extrusionOk="0" h="12179" w="9793">
                    <a:moveTo>
                      <a:pt x="1883" y="1"/>
                    </a:moveTo>
                    <a:cubicBezTo>
                      <a:pt x="2783" y="419"/>
                      <a:pt x="3473" y="1089"/>
                      <a:pt x="3976" y="1884"/>
                    </a:cubicBezTo>
                    <a:cubicBezTo>
                      <a:pt x="4289" y="2407"/>
                      <a:pt x="4708" y="2826"/>
                      <a:pt x="5126" y="3286"/>
                    </a:cubicBezTo>
                    <a:cubicBezTo>
                      <a:pt x="5775" y="3956"/>
                      <a:pt x="6403" y="4667"/>
                      <a:pt x="6905" y="5483"/>
                    </a:cubicBezTo>
                    <a:cubicBezTo>
                      <a:pt x="7135" y="5860"/>
                      <a:pt x="7365" y="6257"/>
                      <a:pt x="7805" y="6466"/>
                    </a:cubicBezTo>
                    <a:cubicBezTo>
                      <a:pt x="7909" y="6529"/>
                      <a:pt x="7993" y="6634"/>
                      <a:pt x="8077" y="6696"/>
                    </a:cubicBezTo>
                    <a:cubicBezTo>
                      <a:pt x="8537" y="7324"/>
                      <a:pt x="9018" y="7952"/>
                      <a:pt x="9458" y="8580"/>
                    </a:cubicBezTo>
                    <a:cubicBezTo>
                      <a:pt x="9332" y="9249"/>
                      <a:pt x="9332" y="9835"/>
                      <a:pt x="9625" y="10421"/>
                    </a:cubicBezTo>
                    <a:cubicBezTo>
                      <a:pt x="9792" y="10818"/>
                      <a:pt x="9750" y="11258"/>
                      <a:pt x="9750" y="11676"/>
                    </a:cubicBezTo>
                    <a:cubicBezTo>
                      <a:pt x="9750" y="11990"/>
                      <a:pt x="9478" y="12178"/>
                      <a:pt x="9165" y="12116"/>
                    </a:cubicBezTo>
                    <a:cubicBezTo>
                      <a:pt x="8955" y="12074"/>
                      <a:pt x="8746" y="11990"/>
                      <a:pt x="8621" y="11823"/>
                    </a:cubicBezTo>
                    <a:cubicBezTo>
                      <a:pt x="8411" y="11593"/>
                      <a:pt x="8160" y="11488"/>
                      <a:pt x="7867" y="11362"/>
                    </a:cubicBezTo>
                    <a:cubicBezTo>
                      <a:pt x="6905" y="10944"/>
                      <a:pt x="6173" y="10191"/>
                      <a:pt x="5461" y="9458"/>
                    </a:cubicBezTo>
                    <a:cubicBezTo>
                      <a:pt x="5356" y="9354"/>
                      <a:pt x="5294" y="9186"/>
                      <a:pt x="5231" y="9061"/>
                    </a:cubicBezTo>
                    <a:cubicBezTo>
                      <a:pt x="5168" y="8956"/>
                      <a:pt x="5126" y="8831"/>
                      <a:pt x="5022" y="8768"/>
                    </a:cubicBezTo>
                    <a:cubicBezTo>
                      <a:pt x="4394" y="8412"/>
                      <a:pt x="4017" y="7805"/>
                      <a:pt x="3620" y="7220"/>
                    </a:cubicBezTo>
                    <a:cubicBezTo>
                      <a:pt x="3369" y="6864"/>
                      <a:pt x="3139" y="6466"/>
                      <a:pt x="2846" y="6111"/>
                    </a:cubicBezTo>
                    <a:cubicBezTo>
                      <a:pt x="2574" y="5734"/>
                      <a:pt x="2260" y="5399"/>
                      <a:pt x="1988" y="5064"/>
                    </a:cubicBezTo>
                    <a:cubicBezTo>
                      <a:pt x="1486" y="4458"/>
                      <a:pt x="963" y="3851"/>
                      <a:pt x="460" y="3223"/>
                    </a:cubicBezTo>
                    <a:cubicBezTo>
                      <a:pt x="105" y="2763"/>
                      <a:pt x="0" y="2177"/>
                      <a:pt x="167" y="1654"/>
                    </a:cubicBezTo>
                    <a:cubicBezTo>
                      <a:pt x="335" y="1194"/>
                      <a:pt x="628" y="733"/>
                      <a:pt x="1067" y="461"/>
                    </a:cubicBezTo>
                    <a:cubicBezTo>
                      <a:pt x="1318" y="315"/>
                      <a:pt x="1569" y="189"/>
                      <a:pt x="1883" y="1"/>
                    </a:cubicBezTo>
                    <a:close/>
                    <a:moveTo>
                      <a:pt x="2511" y="1152"/>
                    </a:moveTo>
                    <a:cubicBezTo>
                      <a:pt x="2406" y="1235"/>
                      <a:pt x="2323" y="1340"/>
                      <a:pt x="2260" y="1340"/>
                    </a:cubicBezTo>
                    <a:cubicBezTo>
                      <a:pt x="1737" y="1194"/>
                      <a:pt x="1486" y="1466"/>
                      <a:pt x="1276" y="1884"/>
                    </a:cubicBezTo>
                    <a:cubicBezTo>
                      <a:pt x="1046" y="2365"/>
                      <a:pt x="1046" y="2512"/>
                      <a:pt x="1423" y="2930"/>
                    </a:cubicBezTo>
                    <a:cubicBezTo>
                      <a:pt x="1569" y="3098"/>
                      <a:pt x="1716" y="3244"/>
                      <a:pt x="1841" y="3432"/>
                    </a:cubicBezTo>
                    <a:cubicBezTo>
                      <a:pt x="2615" y="4479"/>
                      <a:pt x="3369" y="5504"/>
                      <a:pt x="4080" y="6571"/>
                    </a:cubicBezTo>
                    <a:cubicBezTo>
                      <a:pt x="4624" y="7408"/>
                      <a:pt x="5294" y="8098"/>
                      <a:pt x="5984" y="8726"/>
                    </a:cubicBezTo>
                    <a:cubicBezTo>
                      <a:pt x="6717" y="8580"/>
                      <a:pt x="7470" y="8768"/>
                      <a:pt x="8118" y="8245"/>
                    </a:cubicBezTo>
                    <a:cubicBezTo>
                      <a:pt x="7825" y="7889"/>
                      <a:pt x="7595" y="7408"/>
                      <a:pt x="7198" y="7157"/>
                    </a:cubicBezTo>
                    <a:cubicBezTo>
                      <a:pt x="6779" y="6843"/>
                      <a:pt x="6549" y="6445"/>
                      <a:pt x="6256" y="6048"/>
                    </a:cubicBezTo>
                    <a:cubicBezTo>
                      <a:pt x="6026" y="5734"/>
                      <a:pt x="5796" y="5420"/>
                      <a:pt x="5566" y="5085"/>
                    </a:cubicBezTo>
                    <a:cubicBezTo>
                      <a:pt x="5064" y="4374"/>
                      <a:pt x="4520" y="3746"/>
                      <a:pt x="3913" y="3119"/>
                    </a:cubicBezTo>
                    <a:cubicBezTo>
                      <a:pt x="3766" y="2972"/>
                      <a:pt x="3662" y="2700"/>
                      <a:pt x="3515" y="2491"/>
                    </a:cubicBezTo>
                    <a:cubicBezTo>
                      <a:pt x="3264" y="2051"/>
                      <a:pt x="2992" y="1549"/>
                      <a:pt x="2511" y="1152"/>
                    </a:cubicBezTo>
                    <a:close/>
                    <a:moveTo>
                      <a:pt x="8495" y="11090"/>
                    </a:moveTo>
                    <a:cubicBezTo>
                      <a:pt x="8851" y="10860"/>
                      <a:pt x="8851" y="10567"/>
                      <a:pt x="8788" y="10316"/>
                    </a:cubicBezTo>
                    <a:cubicBezTo>
                      <a:pt x="8683" y="9982"/>
                      <a:pt x="8579" y="9626"/>
                      <a:pt x="8432" y="9291"/>
                    </a:cubicBezTo>
                    <a:cubicBezTo>
                      <a:pt x="8411" y="9291"/>
                      <a:pt x="8390" y="9249"/>
                      <a:pt x="8349" y="9270"/>
                    </a:cubicBezTo>
                    <a:cubicBezTo>
                      <a:pt x="7805" y="9375"/>
                      <a:pt x="7261" y="9479"/>
                      <a:pt x="6633" y="9584"/>
                    </a:cubicBezTo>
                    <a:cubicBezTo>
                      <a:pt x="7135" y="10295"/>
                      <a:pt x="7972" y="10505"/>
                      <a:pt x="8495" y="11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3"/>
              <p:cNvSpPr/>
              <p:nvPr/>
            </p:nvSpPr>
            <p:spPr>
              <a:xfrm flipH="1">
                <a:off x="7382300" y="3976075"/>
                <a:ext cx="131850" cy="225475"/>
              </a:xfrm>
              <a:custGeom>
                <a:rect b="b" l="l" r="r" t="t"/>
                <a:pathLst>
                  <a:path extrusionOk="0" h="9019" w="5274">
                    <a:moveTo>
                      <a:pt x="3976" y="1"/>
                    </a:moveTo>
                    <a:cubicBezTo>
                      <a:pt x="4311" y="1"/>
                      <a:pt x="4625" y="43"/>
                      <a:pt x="4855" y="335"/>
                    </a:cubicBezTo>
                    <a:cubicBezTo>
                      <a:pt x="5273" y="775"/>
                      <a:pt x="5210" y="1319"/>
                      <a:pt x="5001" y="1779"/>
                    </a:cubicBezTo>
                    <a:cubicBezTo>
                      <a:pt x="4792" y="2219"/>
                      <a:pt x="4729" y="2721"/>
                      <a:pt x="4541" y="3139"/>
                    </a:cubicBezTo>
                    <a:cubicBezTo>
                      <a:pt x="4311" y="3704"/>
                      <a:pt x="4227" y="4311"/>
                      <a:pt x="4081" y="4876"/>
                    </a:cubicBezTo>
                    <a:cubicBezTo>
                      <a:pt x="3913" y="5357"/>
                      <a:pt x="3662" y="5797"/>
                      <a:pt x="3432" y="6278"/>
                    </a:cubicBezTo>
                    <a:cubicBezTo>
                      <a:pt x="3265" y="6592"/>
                      <a:pt x="3118" y="6905"/>
                      <a:pt x="2972" y="7261"/>
                    </a:cubicBezTo>
                    <a:cubicBezTo>
                      <a:pt x="2804" y="7784"/>
                      <a:pt x="2658" y="8370"/>
                      <a:pt x="2114" y="8705"/>
                    </a:cubicBezTo>
                    <a:cubicBezTo>
                      <a:pt x="1863" y="8851"/>
                      <a:pt x="1591" y="9019"/>
                      <a:pt x="1277" y="8956"/>
                    </a:cubicBezTo>
                    <a:cubicBezTo>
                      <a:pt x="942" y="8914"/>
                      <a:pt x="628" y="8851"/>
                      <a:pt x="314" y="8789"/>
                    </a:cubicBezTo>
                    <a:cubicBezTo>
                      <a:pt x="105" y="8726"/>
                      <a:pt x="0" y="8433"/>
                      <a:pt x="126" y="8266"/>
                    </a:cubicBezTo>
                    <a:cubicBezTo>
                      <a:pt x="419" y="7868"/>
                      <a:pt x="461" y="7408"/>
                      <a:pt x="565" y="6968"/>
                    </a:cubicBezTo>
                    <a:cubicBezTo>
                      <a:pt x="586" y="6843"/>
                      <a:pt x="628" y="6738"/>
                      <a:pt x="670" y="6633"/>
                    </a:cubicBezTo>
                    <a:cubicBezTo>
                      <a:pt x="1360" y="4981"/>
                      <a:pt x="2030" y="3307"/>
                      <a:pt x="2741" y="1675"/>
                    </a:cubicBezTo>
                    <a:cubicBezTo>
                      <a:pt x="3076" y="670"/>
                      <a:pt x="3118" y="691"/>
                      <a:pt x="3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3"/>
              <p:cNvSpPr/>
              <p:nvPr/>
            </p:nvSpPr>
            <p:spPr>
              <a:xfrm flipH="1">
                <a:off x="7371850" y="3934750"/>
                <a:ext cx="29325" cy="35075"/>
              </a:xfrm>
              <a:custGeom>
                <a:rect b="b" l="l" r="r" t="t"/>
                <a:pathLst>
                  <a:path extrusionOk="0" h="1403" w="1173">
                    <a:moveTo>
                      <a:pt x="942" y="1403"/>
                    </a:moveTo>
                    <a:cubicBezTo>
                      <a:pt x="608" y="1277"/>
                      <a:pt x="294" y="1152"/>
                      <a:pt x="1" y="1047"/>
                    </a:cubicBezTo>
                    <a:cubicBezTo>
                      <a:pt x="482" y="231"/>
                      <a:pt x="587" y="126"/>
                      <a:pt x="1068" y="1"/>
                    </a:cubicBezTo>
                    <a:cubicBezTo>
                      <a:pt x="1173" y="461"/>
                      <a:pt x="1026" y="921"/>
                      <a:pt x="942" y="14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3"/>
              <p:cNvSpPr/>
              <p:nvPr/>
            </p:nvSpPr>
            <p:spPr>
              <a:xfrm flipH="1">
                <a:off x="7351975" y="3892375"/>
                <a:ext cx="182575" cy="327500"/>
              </a:xfrm>
              <a:custGeom>
                <a:rect b="b" l="l" r="r" t="t"/>
                <a:pathLst>
                  <a:path extrusionOk="0" h="13100" w="7303">
                    <a:moveTo>
                      <a:pt x="7240" y="1173"/>
                    </a:moveTo>
                    <a:cubicBezTo>
                      <a:pt x="7135" y="2010"/>
                      <a:pt x="7073" y="2930"/>
                      <a:pt x="6968" y="3809"/>
                    </a:cubicBezTo>
                    <a:cubicBezTo>
                      <a:pt x="6926" y="4123"/>
                      <a:pt x="6884" y="4395"/>
                      <a:pt x="6654" y="4646"/>
                    </a:cubicBezTo>
                    <a:cubicBezTo>
                      <a:pt x="6508" y="4771"/>
                      <a:pt x="6570" y="5064"/>
                      <a:pt x="6466" y="5253"/>
                    </a:cubicBezTo>
                    <a:cubicBezTo>
                      <a:pt x="6047" y="5901"/>
                      <a:pt x="6194" y="6738"/>
                      <a:pt x="5754" y="7387"/>
                    </a:cubicBezTo>
                    <a:cubicBezTo>
                      <a:pt x="5713" y="7492"/>
                      <a:pt x="5650" y="7638"/>
                      <a:pt x="5671" y="7743"/>
                    </a:cubicBezTo>
                    <a:cubicBezTo>
                      <a:pt x="5754" y="8433"/>
                      <a:pt x="5252" y="8998"/>
                      <a:pt x="5148" y="9647"/>
                    </a:cubicBezTo>
                    <a:cubicBezTo>
                      <a:pt x="5127" y="9772"/>
                      <a:pt x="5001" y="9898"/>
                      <a:pt x="4917" y="10044"/>
                    </a:cubicBezTo>
                    <a:cubicBezTo>
                      <a:pt x="4729" y="10379"/>
                      <a:pt x="4541" y="10693"/>
                      <a:pt x="4457" y="11111"/>
                    </a:cubicBezTo>
                    <a:cubicBezTo>
                      <a:pt x="4206" y="11969"/>
                      <a:pt x="3767" y="12722"/>
                      <a:pt x="2804" y="12994"/>
                    </a:cubicBezTo>
                    <a:cubicBezTo>
                      <a:pt x="2616" y="13036"/>
                      <a:pt x="2428" y="13099"/>
                      <a:pt x="2281" y="13099"/>
                    </a:cubicBezTo>
                    <a:cubicBezTo>
                      <a:pt x="1779" y="13078"/>
                      <a:pt x="1319" y="13015"/>
                      <a:pt x="816" y="12974"/>
                    </a:cubicBezTo>
                    <a:cubicBezTo>
                      <a:pt x="419" y="12911"/>
                      <a:pt x="189" y="12681"/>
                      <a:pt x="168" y="12304"/>
                    </a:cubicBezTo>
                    <a:cubicBezTo>
                      <a:pt x="105" y="11865"/>
                      <a:pt x="0" y="11404"/>
                      <a:pt x="272" y="10986"/>
                    </a:cubicBezTo>
                    <a:cubicBezTo>
                      <a:pt x="335" y="10839"/>
                      <a:pt x="419" y="10693"/>
                      <a:pt x="419" y="10567"/>
                    </a:cubicBezTo>
                    <a:cubicBezTo>
                      <a:pt x="440" y="9898"/>
                      <a:pt x="796" y="9333"/>
                      <a:pt x="1047" y="8747"/>
                    </a:cubicBezTo>
                    <a:cubicBezTo>
                      <a:pt x="1444" y="7868"/>
                      <a:pt x="1800" y="6948"/>
                      <a:pt x="2197" y="6069"/>
                    </a:cubicBezTo>
                    <a:cubicBezTo>
                      <a:pt x="2469" y="5483"/>
                      <a:pt x="2720" y="4876"/>
                      <a:pt x="3013" y="4311"/>
                    </a:cubicBezTo>
                    <a:cubicBezTo>
                      <a:pt x="3160" y="3997"/>
                      <a:pt x="3411" y="3704"/>
                      <a:pt x="3641" y="3411"/>
                    </a:cubicBezTo>
                    <a:cubicBezTo>
                      <a:pt x="3850" y="3160"/>
                      <a:pt x="4101" y="2951"/>
                      <a:pt x="4206" y="2616"/>
                    </a:cubicBezTo>
                    <a:cubicBezTo>
                      <a:pt x="4269" y="2428"/>
                      <a:pt x="4499" y="2303"/>
                      <a:pt x="4625" y="2135"/>
                    </a:cubicBezTo>
                    <a:cubicBezTo>
                      <a:pt x="4897" y="1842"/>
                      <a:pt x="5210" y="1570"/>
                      <a:pt x="5399" y="1214"/>
                    </a:cubicBezTo>
                    <a:cubicBezTo>
                      <a:pt x="5629" y="754"/>
                      <a:pt x="6047" y="482"/>
                      <a:pt x="6466" y="252"/>
                    </a:cubicBezTo>
                    <a:cubicBezTo>
                      <a:pt x="6926" y="1"/>
                      <a:pt x="7303" y="231"/>
                      <a:pt x="7282" y="775"/>
                    </a:cubicBezTo>
                    <a:cubicBezTo>
                      <a:pt x="7282" y="901"/>
                      <a:pt x="7240" y="984"/>
                      <a:pt x="7240" y="1173"/>
                    </a:cubicBezTo>
                    <a:close/>
                    <a:moveTo>
                      <a:pt x="4792" y="3349"/>
                    </a:moveTo>
                    <a:cubicBezTo>
                      <a:pt x="3934" y="4039"/>
                      <a:pt x="3892" y="4039"/>
                      <a:pt x="3495" y="4960"/>
                    </a:cubicBezTo>
                    <a:cubicBezTo>
                      <a:pt x="2804" y="6613"/>
                      <a:pt x="2135" y="8287"/>
                      <a:pt x="1444" y="9940"/>
                    </a:cubicBezTo>
                    <a:cubicBezTo>
                      <a:pt x="1381" y="10044"/>
                      <a:pt x="1360" y="10170"/>
                      <a:pt x="1340" y="10274"/>
                    </a:cubicBezTo>
                    <a:cubicBezTo>
                      <a:pt x="1256" y="10714"/>
                      <a:pt x="1172" y="11153"/>
                      <a:pt x="879" y="11551"/>
                    </a:cubicBezTo>
                    <a:cubicBezTo>
                      <a:pt x="754" y="11739"/>
                      <a:pt x="858" y="12032"/>
                      <a:pt x="1068" y="12074"/>
                    </a:cubicBezTo>
                    <a:cubicBezTo>
                      <a:pt x="1381" y="12158"/>
                      <a:pt x="1716" y="12199"/>
                      <a:pt x="2030" y="12262"/>
                    </a:cubicBezTo>
                    <a:cubicBezTo>
                      <a:pt x="2344" y="12304"/>
                      <a:pt x="2616" y="12178"/>
                      <a:pt x="2867" y="11990"/>
                    </a:cubicBezTo>
                    <a:cubicBezTo>
                      <a:pt x="3432" y="11655"/>
                      <a:pt x="3557" y="11090"/>
                      <a:pt x="3746" y="10567"/>
                    </a:cubicBezTo>
                    <a:cubicBezTo>
                      <a:pt x="3871" y="10212"/>
                      <a:pt x="4018" y="9898"/>
                      <a:pt x="4185" y="9563"/>
                    </a:cubicBezTo>
                    <a:cubicBezTo>
                      <a:pt x="4415" y="9124"/>
                      <a:pt x="4708" y="8684"/>
                      <a:pt x="4834" y="8182"/>
                    </a:cubicBezTo>
                    <a:cubicBezTo>
                      <a:pt x="5022" y="7596"/>
                      <a:pt x="5064" y="7010"/>
                      <a:pt x="5315" y="6424"/>
                    </a:cubicBezTo>
                    <a:cubicBezTo>
                      <a:pt x="5482" y="6006"/>
                      <a:pt x="5545" y="5504"/>
                      <a:pt x="5754" y="5064"/>
                    </a:cubicBezTo>
                    <a:cubicBezTo>
                      <a:pt x="5985" y="4625"/>
                      <a:pt x="6068" y="4081"/>
                      <a:pt x="5629" y="3621"/>
                    </a:cubicBezTo>
                    <a:cubicBezTo>
                      <a:pt x="5420" y="3391"/>
                      <a:pt x="5106" y="3349"/>
                      <a:pt x="4792" y="3349"/>
                    </a:cubicBezTo>
                    <a:close/>
                    <a:moveTo>
                      <a:pt x="6277" y="3098"/>
                    </a:moveTo>
                    <a:cubicBezTo>
                      <a:pt x="6361" y="2637"/>
                      <a:pt x="6487" y="2198"/>
                      <a:pt x="6403" y="1696"/>
                    </a:cubicBezTo>
                    <a:cubicBezTo>
                      <a:pt x="5922" y="1821"/>
                      <a:pt x="5775" y="1926"/>
                      <a:pt x="5336" y="2742"/>
                    </a:cubicBezTo>
                    <a:cubicBezTo>
                      <a:pt x="5650" y="2847"/>
                      <a:pt x="5943" y="2972"/>
                      <a:pt x="6277" y="30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 name="Google Shape;1123;p53"/>
            <p:cNvSpPr/>
            <p:nvPr/>
          </p:nvSpPr>
          <p:spPr>
            <a:xfrm flipH="1">
              <a:off x="5926550" y="2700250"/>
              <a:ext cx="906550" cy="554525"/>
            </a:xfrm>
            <a:custGeom>
              <a:rect b="b" l="l" r="r" t="t"/>
              <a:pathLst>
                <a:path extrusionOk="0" h="22181" w="36262">
                  <a:moveTo>
                    <a:pt x="34169" y="21552"/>
                  </a:moveTo>
                  <a:cubicBezTo>
                    <a:pt x="34588" y="20381"/>
                    <a:pt x="34588" y="19230"/>
                    <a:pt x="34630" y="18037"/>
                  </a:cubicBezTo>
                  <a:cubicBezTo>
                    <a:pt x="34630" y="17974"/>
                    <a:pt x="34609" y="17870"/>
                    <a:pt x="34588" y="17786"/>
                  </a:cubicBezTo>
                  <a:cubicBezTo>
                    <a:pt x="34525" y="17723"/>
                    <a:pt x="34462" y="17681"/>
                    <a:pt x="34378" y="17661"/>
                  </a:cubicBezTo>
                  <a:cubicBezTo>
                    <a:pt x="34337" y="17661"/>
                    <a:pt x="34253" y="17702"/>
                    <a:pt x="34211" y="17723"/>
                  </a:cubicBezTo>
                  <a:cubicBezTo>
                    <a:pt x="34127" y="17891"/>
                    <a:pt x="34065" y="18058"/>
                    <a:pt x="34044" y="18225"/>
                  </a:cubicBezTo>
                  <a:cubicBezTo>
                    <a:pt x="33939" y="18916"/>
                    <a:pt x="33814" y="19606"/>
                    <a:pt x="33730" y="20318"/>
                  </a:cubicBezTo>
                  <a:cubicBezTo>
                    <a:pt x="33583" y="21301"/>
                    <a:pt x="32726" y="21950"/>
                    <a:pt x="31972" y="22075"/>
                  </a:cubicBezTo>
                  <a:cubicBezTo>
                    <a:pt x="31177" y="22180"/>
                    <a:pt x="30319" y="21782"/>
                    <a:pt x="29880" y="21071"/>
                  </a:cubicBezTo>
                  <a:cubicBezTo>
                    <a:pt x="29713" y="20862"/>
                    <a:pt x="29545" y="20653"/>
                    <a:pt x="29336" y="20506"/>
                  </a:cubicBezTo>
                  <a:cubicBezTo>
                    <a:pt x="28436" y="19774"/>
                    <a:pt x="27934" y="18832"/>
                    <a:pt x="27913" y="17681"/>
                  </a:cubicBezTo>
                  <a:cubicBezTo>
                    <a:pt x="27913" y="17409"/>
                    <a:pt x="27871" y="17179"/>
                    <a:pt x="27578" y="17054"/>
                  </a:cubicBezTo>
                  <a:cubicBezTo>
                    <a:pt x="27097" y="17075"/>
                    <a:pt x="26741" y="17305"/>
                    <a:pt x="26407" y="17619"/>
                  </a:cubicBezTo>
                  <a:cubicBezTo>
                    <a:pt x="25946" y="18037"/>
                    <a:pt x="25444" y="18393"/>
                    <a:pt x="24900" y="18665"/>
                  </a:cubicBezTo>
                  <a:cubicBezTo>
                    <a:pt x="24565" y="18853"/>
                    <a:pt x="24251" y="19125"/>
                    <a:pt x="23938" y="19355"/>
                  </a:cubicBezTo>
                  <a:cubicBezTo>
                    <a:pt x="23205" y="19962"/>
                    <a:pt x="22389" y="20422"/>
                    <a:pt x="21510" y="20799"/>
                  </a:cubicBezTo>
                  <a:cubicBezTo>
                    <a:pt x="21071" y="20966"/>
                    <a:pt x="20611" y="21176"/>
                    <a:pt x="20150" y="21343"/>
                  </a:cubicBezTo>
                  <a:cubicBezTo>
                    <a:pt x="19209" y="21699"/>
                    <a:pt x="18267" y="21762"/>
                    <a:pt x="17305" y="21343"/>
                  </a:cubicBezTo>
                  <a:cubicBezTo>
                    <a:pt x="17054" y="21238"/>
                    <a:pt x="16803" y="21155"/>
                    <a:pt x="16572" y="21050"/>
                  </a:cubicBezTo>
                  <a:cubicBezTo>
                    <a:pt x="16510" y="20946"/>
                    <a:pt x="16489" y="20904"/>
                    <a:pt x="16489" y="20841"/>
                  </a:cubicBezTo>
                  <a:cubicBezTo>
                    <a:pt x="16677" y="19565"/>
                    <a:pt x="16949" y="18330"/>
                    <a:pt x="17681" y="17242"/>
                  </a:cubicBezTo>
                  <a:cubicBezTo>
                    <a:pt x="17828" y="17033"/>
                    <a:pt x="17995" y="16865"/>
                    <a:pt x="18163" y="16656"/>
                  </a:cubicBezTo>
                  <a:cubicBezTo>
                    <a:pt x="18288" y="16510"/>
                    <a:pt x="18456" y="16342"/>
                    <a:pt x="18518" y="16154"/>
                  </a:cubicBezTo>
                  <a:cubicBezTo>
                    <a:pt x="18916" y="15359"/>
                    <a:pt x="19502" y="14689"/>
                    <a:pt x="20171" y="14104"/>
                  </a:cubicBezTo>
                  <a:cubicBezTo>
                    <a:pt x="20297" y="13957"/>
                    <a:pt x="20464" y="13852"/>
                    <a:pt x="20590" y="13727"/>
                  </a:cubicBezTo>
                  <a:cubicBezTo>
                    <a:pt x="20820" y="13497"/>
                    <a:pt x="20862" y="13204"/>
                    <a:pt x="20674" y="12974"/>
                  </a:cubicBezTo>
                  <a:cubicBezTo>
                    <a:pt x="20506" y="12764"/>
                    <a:pt x="20192" y="12681"/>
                    <a:pt x="19941" y="12869"/>
                  </a:cubicBezTo>
                  <a:cubicBezTo>
                    <a:pt x="19523" y="13183"/>
                    <a:pt x="19104" y="13476"/>
                    <a:pt x="18728" y="13852"/>
                  </a:cubicBezTo>
                  <a:cubicBezTo>
                    <a:pt x="18205" y="14417"/>
                    <a:pt x="17765" y="15045"/>
                    <a:pt x="17305" y="15631"/>
                  </a:cubicBezTo>
                  <a:cubicBezTo>
                    <a:pt x="17116" y="15903"/>
                    <a:pt x="16886" y="16091"/>
                    <a:pt x="16614" y="16217"/>
                  </a:cubicBezTo>
                  <a:cubicBezTo>
                    <a:pt x="16217" y="16405"/>
                    <a:pt x="15861" y="16572"/>
                    <a:pt x="15484" y="16824"/>
                  </a:cubicBezTo>
                  <a:cubicBezTo>
                    <a:pt x="14522" y="17472"/>
                    <a:pt x="13455" y="17933"/>
                    <a:pt x="12388" y="18330"/>
                  </a:cubicBezTo>
                  <a:cubicBezTo>
                    <a:pt x="12137" y="18414"/>
                    <a:pt x="11907" y="18497"/>
                    <a:pt x="11697" y="18602"/>
                  </a:cubicBezTo>
                  <a:cubicBezTo>
                    <a:pt x="10358" y="19188"/>
                    <a:pt x="8935" y="19293"/>
                    <a:pt x="7492" y="19334"/>
                  </a:cubicBezTo>
                  <a:cubicBezTo>
                    <a:pt x="6969" y="19334"/>
                    <a:pt x="6466" y="19334"/>
                    <a:pt x="5943" y="19460"/>
                  </a:cubicBezTo>
                  <a:cubicBezTo>
                    <a:pt x="5629" y="19544"/>
                    <a:pt x="5295" y="19376"/>
                    <a:pt x="4960" y="19397"/>
                  </a:cubicBezTo>
                  <a:cubicBezTo>
                    <a:pt x="4290" y="19439"/>
                    <a:pt x="3767" y="19167"/>
                    <a:pt x="3244" y="18874"/>
                  </a:cubicBezTo>
                  <a:cubicBezTo>
                    <a:pt x="2993" y="18728"/>
                    <a:pt x="2721" y="18560"/>
                    <a:pt x="2595" y="18288"/>
                  </a:cubicBezTo>
                  <a:cubicBezTo>
                    <a:pt x="2470" y="17974"/>
                    <a:pt x="2156" y="17786"/>
                    <a:pt x="1863" y="17598"/>
                  </a:cubicBezTo>
                  <a:cubicBezTo>
                    <a:pt x="1612" y="17451"/>
                    <a:pt x="1361" y="17263"/>
                    <a:pt x="1131" y="17075"/>
                  </a:cubicBezTo>
                  <a:cubicBezTo>
                    <a:pt x="608" y="16719"/>
                    <a:pt x="524" y="16196"/>
                    <a:pt x="733" y="15610"/>
                  </a:cubicBezTo>
                  <a:cubicBezTo>
                    <a:pt x="817" y="15359"/>
                    <a:pt x="943" y="15087"/>
                    <a:pt x="1110" y="14878"/>
                  </a:cubicBezTo>
                  <a:cubicBezTo>
                    <a:pt x="1612" y="14229"/>
                    <a:pt x="2135" y="13580"/>
                    <a:pt x="2784" y="13078"/>
                  </a:cubicBezTo>
                  <a:cubicBezTo>
                    <a:pt x="3307" y="12660"/>
                    <a:pt x="3830" y="12220"/>
                    <a:pt x="4332" y="11802"/>
                  </a:cubicBezTo>
                  <a:cubicBezTo>
                    <a:pt x="4395" y="11718"/>
                    <a:pt x="4458" y="11614"/>
                    <a:pt x="4562" y="11446"/>
                  </a:cubicBezTo>
                  <a:cubicBezTo>
                    <a:pt x="4353" y="11404"/>
                    <a:pt x="4186" y="11383"/>
                    <a:pt x="4060" y="11342"/>
                  </a:cubicBezTo>
                  <a:cubicBezTo>
                    <a:pt x="3516" y="11237"/>
                    <a:pt x="2993" y="11195"/>
                    <a:pt x="2449" y="11070"/>
                  </a:cubicBezTo>
                  <a:cubicBezTo>
                    <a:pt x="2240" y="11007"/>
                    <a:pt x="2051" y="10902"/>
                    <a:pt x="1863" y="10798"/>
                  </a:cubicBezTo>
                  <a:cubicBezTo>
                    <a:pt x="1466" y="10567"/>
                    <a:pt x="1110" y="10274"/>
                    <a:pt x="712" y="10044"/>
                  </a:cubicBezTo>
                  <a:cubicBezTo>
                    <a:pt x="419" y="9877"/>
                    <a:pt x="294" y="9626"/>
                    <a:pt x="168" y="9333"/>
                  </a:cubicBezTo>
                  <a:cubicBezTo>
                    <a:pt x="1" y="9019"/>
                    <a:pt x="43" y="8768"/>
                    <a:pt x="189" y="8475"/>
                  </a:cubicBezTo>
                  <a:cubicBezTo>
                    <a:pt x="587" y="7826"/>
                    <a:pt x="984" y="7199"/>
                    <a:pt x="1612" y="6697"/>
                  </a:cubicBezTo>
                  <a:cubicBezTo>
                    <a:pt x="2261" y="6173"/>
                    <a:pt x="2972" y="5776"/>
                    <a:pt x="3704" y="5378"/>
                  </a:cubicBezTo>
                  <a:cubicBezTo>
                    <a:pt x="3935" y="5253"/>
                    <a:pt x="4228" y="5253"/>
                    <a:pt x="4479" y="5232"/>
                  </a:cubicBezTo>
                  <a:cubicBezTo>
                    <a:pt x="4688" y="5211"/>
                    <a:pt x="4918" y="5274"/>
                    <a:pt x="5106" y="5211"/>
                  </a:cubicBezTo>
                  <a:cubicBezTo>
                    <a:pt x="5588" y="5002"/>
                    <a:pt x="6111" y="4939"/>
                    <a:pt x="6592" y="4813"/>
                  </a:cubicBezTo>
                  <a:cubicBezTo>
                    <a:pt x="7261" y="4646"/>
                    <a:pt x="7889" y="4500"/>
                    <a:pt x="8580" y="4583"/>
                  </a:cubicBezTo>
                  <a:cubicBezTo>
                    <a:pt x="8977" y="4625"/>
                    <a:pt x="9040" y="4520"/>
                    <a:pt x="9207" y="3914"/>
                  </a:cubicBezTo>
                  <a:cubicBezTo>
                    <a:pt x="8663" y="3704"/>
                    <a:pt x="8349" y="3223"/>
                    <a:pt x="7910" y="2763"/>
                  </a:cubicBezTo>
                  <a:cubicBezTo>
                    <a:pt x="7847" y="2428"/>
                    <a:pt x="7847" y="2031"/>
                    <a:pt x="8036" y="1654"/>
                  </a:cubicBezTo>
                  <a:cubicBezTo>
                    <a:pt x="8559" y="1570"/>
                    <a:pt x="8998" y="1717"/>
                    <a:pt x="9500" y="1779"/>
                  </a:cubicBezTo>
                  <a:cubicBezTo>
                    <a:pt x="9835" y="2219"/>
                    <a:pt x="10212" y="2637"/>
                    <a:pt x="10714" y="2868"/>
                  </a:cubicBezTo>
                  <a:cubicBezTo>
                    <a:pt x="11028" y="3035"/>
                    <a:pt x="11342" y="2930"/>
                    <a:pt x="11404" y="2596"/>
                  </a:cubicBezTo>
                  <a:cubicBezTo>
                    <a:pt x="11509" y="2198"/>
                    <a:pt x="11551" y="1800"/>
                    <a:pt x="11614" y="1382"/>
                  </a:cubicBezTo>
                  <a:cubicBezTo>
                    <a:pt x="12095" y="859"/>
                    <a:pt x="12660" y="671"/>
                    <a:pt x="13392" y="838"/>
                  </a:cubicBezTo>
                  <a:cubicBezTo>
                    <a:pt x="13706" y="922"/>
                    <a:pt x="14062" y="922"/>
                    <a:pt x="14417" y="943"/>
                  </a:cubicBezTo>
                  <a:cubicBezTo>
                    <a:pt x="14522" y="1173"/>
                    <a:pt x="14627" y="1382"/>
                    <a:pt x="14731" y="1591"/>
                  </a:cubicBezTo>
                  <a:cubicBezTo>
                    <a:pt x="14836" y="1800"/>
                    <a:pt x="14961" y="2010"/>
                    <a:pt x="15129" y="2198"/>
                  </a:cubicBezTo>
                  <a:cubicBezTo>
                    <a:pt x="15338" y="2428"/>
                    <a:pt x="15631" y="2449"/>
                    <a:pt x="15840" y="2177"/>
                  </a:cubicBezTo>
                  <a:cubicBezTo>
                    <a:pt x="16008" y="1905"/>
                    <a:pt x="16259" y="1759"/>
                    <a:pt x="16572" y="1654"/>
                  </a:cubicBezTo>
                  <a:cubicBezTo>
                    <a:pt x="17933" y="1194"/>
                    <a:pt x="19293" y="671"/>
                    <a:pt x="20674" y="357"/>
                  </a:cubicBezTo>
                  <a:cubicBezTo>
                    <a:pt x="21866" y="85"/>
                    <a:pt x="23163" y="1"/>
                    <a:pt x="24419" y="147"/>
                  </a:cubicBezTo>
                  <a:cubicBezTo>
                    <a:pt x="25256" y="252"/>
                    <a:pt x="26114" y="336"/>
                    <a:pt x="26951" y="461"/>
                  </a:cubicBezTo>
                  <a:cubicBezTo>
                    <a:pt x="27202" y="503"/>
                    <a:pt x="27495" y="566"/>
                    <a:pt x="27725" y="712"/>
                  </a:cubicBezTo>
                  <a:cubicBezTo>
                    <a:pt x="28499" y="1089"/>
                    <a:pt x="29231" y="1549"/>
                    <a:pt x="29985" y="1926"/>
                  </a:cubicBezTo>
                  <a:cubicBezTo>
                    <a:pt x="30298" y="2093"/>
                    <a:pt x="30403" y="2324"/>
                    <a:pt x="30382" y="2658"/>
                  </a:cubicBezTo>
                  <a:cubicBezTo>
                    <a:pt x="30319" y="3056"/>
                    <a:pt x="30173" y="3370"/>
                    <a:pt x="29796" y="3537"/>
                  </a:cubicBezTo>
                  <a:cubicBezTo>
                    <a:pt x="29713" y="3558"/>
                    <a:pt x="29608" y="3579"/>
                    <a:pt x="29545" y="3558"/>
                  </a:cubicBezTo>
                  <a:cubicBezTo>
                    <a:pt x="29357" y="3495"/>
                    <a:pt x="29168" y="3453"/>
                    <a:pt x="29022" y="3370"/>
                  </a:cubicBezTo>
                  <a:cubicBezTo>
                    <a:pt x="28248" y="2972"/>
                    <a:pt x="27411" y="2805"/>
                    <a:pt x="26553" y="2721"/>
                  </a:cubicBezTo>
                  <a:cubicBezTo>
                    <a:pt x="25298" y="2596"/>
                    <a:pt x="24063" y="2428"/>
                    <a:pt x="22808" y="2303"/>
                  </a:cubicBezTo>
                  <a:cubicBezTo>
                    <a:pt x="22598" y="2282"/>
                    <a:pt x="22389" y="2303"/>
                    <a:pt x="22117" y="2303"/>
                  </a:cubicBezTo>
                  <a:cubicBezTo>
                    <a:pt x="22034" y="2533"/>
                    <a:pt x="21971" y="2805"/>
                    <a:pt x="21866" y="3119"/>
                  </a:cubicBezTo>
                  <a:cubicBezTo>
                    <a:pt x="22640" y="3223"/>
                    <a:pt x="23310" y="3286"/>
                    <a:pt x="24021" y="3370"/>
                  </a:cubicBezTo>
                  <a:cubicBezTo>
                    <a:pt x="25109" y="3495"/>
                    <a:pt x="26197" y="3600"/>
                    <a:pt x="27285" y="3746"/>
                  </a:cubicBezTo>
                  <a:cubicBezTo>
                    <a:pt x="27495" y="3767"/>
                    <a:pt x="27704" y="3851"/>
                    <a:pt x="27892" y="3914"/>
                  </a:cubicBezTo>
                  <a:cubicBezTo>
                    <a:pt x="28227" y="4060"/>
                    <a:pt x="28562" y="4186"/>
                    <a:pt x="28917" y="4332"/>
                  </a:cubicBezTo>
                  <a:cubicBezTo>
                    <a:pt x="29168" y="4479"/>
                    <a:pt x="29440" y="4625"/>
                    <a:pt x="29692" y="4813"/>
                  </a:cubicBezTo>
                  <a:cubicBezTo>
                    <a:pt x="29880" y="4918"/>
                    <a:pt x="30005" y="5106"/>
                    <a:pt x="30215" y="5169"/>
                  </a:cubicBezTo>
                  <a:cubicBezTo>
                    <a:pt x="31177" y="5629"/>
                    <a:pt x="31847" y="6362"/>
                    <a:pt x="32328" y="7241"/>
                  </a:cubicBezTo>
                  <a:cubicBezTo>
                    <a:pt x="32474" y="7513"/>
                    <a:pt x="32726" y="7722"/>
                    <a:pt x="32935" y="7931"/>
                  </a:cubicBezTo>
                  <a:cubicBezTo>
                    <a:pt x="33562" y="8475"/>
                    <a:pt x="33981" y="9103"/>
                    <a:pt x="34169" y="9919"/>
                  </a:cubicBezTo>
                  <a:cubicBezTo>
                    <a:pt x="34253" y="10274"/>
                    <a:pt x="34399" y="10588"/>
                    <a:pt x="34630" y="10902"/>
                  </a:cubicBezTo>
                  <a:cubicBezTo>
                    <a:pt x="35090" y="11509"/>
                    <a:pt x="35362" y="12158"/>
                    <a:pt x="35571" y="12869"/>
                  </a:cubicBezTo>
                  <a:cubicBezTo>
                    <a:pt x="35634" y="13078"/>
                    <a:pt x="35655" y="13287"/>
                    <a:pt x="35759" y="13497"/>
                  </a:cubicBezTo>
                  <a:cubicBezTo>
                    <a:pt x="36262" y="14585"/>
                    <a:pt x="36157" y="15736"/>
                    <a:pt x="36073" y="16928"/>
                  </a:cubicBezTo>
                  <a:cubicBezTo>
                    <a:pt x="36031" y="17681"/>
                    <a:pt x="35990" y="18435"/>
                    <a:pt x="35969" y="19188"/>
                  </a:cubicBezTo>
                  <a:cubicBezTo>
                    <a:pt x="35948" y="19857"/>
                    <a:pt x="35739" y="20443"/>
                    <a:pt x="35362" y="21008"/>
                  </a:cubicBezTo>
                  <a:cubicBezTo>
                    <a:pt x="35090" y="21448"/>
                    <a:pt x="34734" y="21678"/>
                    <a:pt x="34169" y="2155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3"/>
            <p:cNvSpPr/>
            <p:nvPr/>
          </p:nvSpPr>
          <p:spPr>
            <a:xfrm flipH="1">
              <a:off x="5983575" y="3148025"/>
              <a:ext cx="878275" cy="420500"/>
            </a:xfrm>
            <a:custGeom>
              <a:rect b="b" l="l" r="r" t="t"/>
              <a:pathLst>
                <a:path extrusionOk="0" h="16820" w="35131">
                  <a:moveTo>
                    <a:pt x="17032" y="1"/>
                  </a:moveTo>
                  <a:lnTo>
                    <a:pt x="17032" y="1"/>
                  </a:lnTo>
                  <a:cubicBezTo>
                    <a:pt x="16509" y="273"/>
                    <a:pt x="16153" y="503"/>
                    <a:pt x="15735" y="691"/>
                  </a:cubicBezTo>
                  <a:cubicBezTo>
                    <a:pt x="14689" y="1130"/>
                    <a:pt x="13642" y="1528"/>
                    <a:pt x="12596" y="1946"/>
                  </a:cubicBezTo>
                  <a:cubicBezTo>
                    <a:pt x="11906" y="2219"/>
                    <a:pt x="11194" y="2365"/>
                    <a:pt x="10441" y="2407"/>
                  </a:cubicBezTo>
                  <a:cubicBezTo>
                    <a:pt x="9709" y="2470"/>
                    <a:pt x="8997" y="2491"/>
                    <a:pt x="8307" y="2783"/>
                  </a:cubicBezTo>
                  <a:cubicBezTo>
                    <a:pt x="8150" y="2846"/>
                    <a:pt x="7967" y="2862"/>
                    <a:pt x="7776" y="2862"/>
                  </a:cubicBezTo>
                  <a:cubicBezTo>
                    <a:pt x="7585" y="2862"/>
                    <a:pt x="7386" y="2846"/>
                    <a:pt x="7198" y="2846"/>
                  </a:cubicBezTo>
                  <a:cubicBezTo>
                    <a:pt x="6884" y="2846"/>
                    <a:pt x="6591" y="2804"/>
                    <a:pt x="6277" y="2783"/>
                  </a:cubicBezTo>
                  <a:cubicBezTo>
                    <a:pt x="5712" y="2742"/>
                    <a:pt x="5126" y="2637"/>
                    <a:pt x="4645" y="2323"/>
                  </a:cubicBezTo>
                  <a:cubicBezTo>
                    <a:pt x="4634" y="2318"/>
                    <a:pt x="4621" y="2315"/>
                    <a:pt x="4607" y="2315"/>
                  </a:cubicBezTo>
                  <a:cubicBezTo>
                    <a:pt x="4568" y="2315"/>
                    <a:pt x="4518" y="2334"/>
                    <a:pt x="4457" y="2365"/>
                  </a:cubicBezTo>
                  <a:cubicBezTo>
                    <a:pt x="4436" y="2574"/>
                    <a:pt x="4436" y="2783"/>
                    <a:pt x="4373" y="2993"/>
                  </a:cubicBezTo>
                  <a:cubicBezTo>
                    <a:pt x="4352" y="3139"/>
                    <a:pt x="4290" y="3265"/>
                    <a:pt x="4248" y="3432"/>
                  </a:cubicBezTo>
                  <a:cubicBezTo>
                    <a:pt x="4180" y="3583"/>
                    <a:pt x="4046" y="3680"/>
                    <a:pt x="3909" y="3680"/>
                  </a:cubicBezTo>
                  <a:cubicBezTo>
                    <a:pt x="3875" y="3680"/>
                    <a:pt x="3841" y="3675"/>
                    <a:pt x="3808" y="3662"/>
                  </a:cubicBezTo>
                  <a:cubicBezTo>
                    <a:pt x="3662" y="3620"/>
                    <a:pt x="3557" y="3474"/>
                    <a:pt x="3515" y="3348"/>
                  </a:cubicBezTo>
                  <a:cubicBezTo>
                    <a:pt x="3453" y="3244"/>
                    <a:pt x="3453" y="3118"/>
                    <a:pt x="3494" y="2993"/>
                  </a:cubicBezTo>
                  <a:cubicBezTo>
                    <a:pt x="3536" y="2595"/>
                    <a:pt x="3348" y="2260"/>
                    <a:pt x="3201" y="1946"/>
                  </a:cubicBezTo>
                  <a:cubicBezTo>
                    <a:pt x="2971" y="1528"/>
                    <a:pt x="2595" y="1172"/>
                    <a:pt x="2239" y="858"/>
                  </a:cubicBezTo>
                  <a:cubicBezTo>
                    <a:pt x="1998" y="673"/>
                    <a:pt x="1786" y="578"/>
                    <a:pt x="1582" y="578"/>
                  </a:cubicBezTo>
                  <a:cubicBezTo>
                    <a:pt x="1395" y="578"/>
                    <a:pt x="1215" y="657"/>
                    <a:pt x="1025" y="817"/>
                  </a:cubicBezTo>
                  <a:cubicBezTo>
                    <a:pt x="607" y="1172"/>
                    <a:pt x="251" y="1591"/>
                    <a:pt x="209" y="2198"/>
                  </a:cubicBezTo>
                  <a:cubicBezTo>
                    <a:pt x="188" y="2511"/>
                    <a:pt x="168" y="2804"/>
                    <a:pt x="105" y="3118"/>
                  </a:cubicBezTo>
                  <a:cubicBezTo>
                    <a:pt x="0" y="3662"/>
                    <a:pt x="84" y="4123"/>
                    <a:pt x="419" y="4583"/>
                  </a:cubicBezTo>
                  <a:cubicBezTo>
                    <a:pt x="523" y="4729"/>
                    <a:pt x="607" y="4897"/>
                    <a:pt x="712" y="5043"/>
                  </a:cubicBezTo>
                  <a:cubicBezTo>
                    <a:pt x="942" y="5441"/>
                    <a:pt x="1256" y="5692"/>
                    <a:pt x="1674" y="5859"/>
                  </a:cubicBezTo>
                  <a:cubicBezTo>
                    <a:pt x="2030" y="5985"/>
                    <a:pt x="2365" y="6152"/>
                    <a:pt x="2720" y="6299"/>
                  </a:cubicBezTo>
                  <a:cubicBezTo>
                    <a:pt x="2825" y="6822"/>
                    <a:pt x="2888" y="7282"/>
                    <a:pt x="3013" y="7721"/>
                  </a:cubicBezTo>
                  <a:cubicBezTo>
                    <a:pt x="3411" y="9040"/>
                    <a:pt x="3934" y="10295"/>
                    <a:pt x="5001" y="11278"/>
                  </a:cubicBezTo>
                  <a:cubicBezTo>
                    <a:pt x="5189" y="11425"/>
                    <a:pt x="5378" y="11613"/>
                    <a:pt x="5503" y="11802"/>
                  </a:cubicBezTo>
                  <a:cubicBezTo>
                    <a:pt x="6026" y="12576"/>
                    <a:pt x="6758" y="13099"/>
                    <a:pt x="7533" y="13601"/>
                  </a:cubicBezTo>
                  <a:cubicBezTo>
                    <a:pt x="8014" y="13894"/>
                    <a:pt x="8453" y="14229"/>
                    <a:pt x="8935" y="14480"/>
                  </a:cubicBezTo>
                  <a:cubicBezTo>
                    <a:pt x="9939" y="15087"/>
                    <a:pt x="10964" y="15714"/>
                    <a:pt x="12178" y="15923"/>
                  </a:cubicBezTo>
                  <a:cubicBezTo>
                    <a:pt x="13057" y="16091"/>
                    <a:pt x="13977" y="16237"/>
                    <a:pt x="14856" y="16363"/>
                  </a:cubicBezTo>
                  <a:cubicBezTo>
                    <a:pt x="15484" y="16467"/>
                    <a:pt x="16153" y="16530"/>
                    <a:pt x="16781" y="16614"/>
                  </a:cubicBezTo>
                  <a:cubicBezTo>
                    <a:pt x="17611" y="16701"/>
                    <a:pt x="18452" y="16819"/>
                    <a:pt x="19295" y="16819"/>
                  </a:cubicBezTo>
                  <a:cubicBezTo>
                    <a:pt x="19663" y="16819"/>
                    <a:pt x="20032" y="16797"/>
                    <a:pt x="20401" y="16739"/>
                  </a:cubicBezTo>
                  <a:cubicBezTo>
                    <a:pt x="20966" y="16656"/>
                    <a:pt x="21510" y="16677"/>
                    <a:pt x="22054" y="16614"/>
                  </a:cubicBezTo>
                  <a:cubicBezTo>
                    <a:pt x="23623" y="16321"/>
                    <a:pt x="25171" y="15944"/>
                    <a:pt x="26678" y="15484"/>
                  </a:cubicBezTo>
                  <a:cubicBezTo>
                    <a:pt x="26950" y="15400"/>
                    <a:pt x="27201" y="15317"/>
                    <a:pt x="27473" y="15191"/>
                  </a:cubicBezTo>
                  <a:cubicBezTo>
                    <a:pt x="28205" y="14856"/>
                    <a:pt x="28917" y="14522"/>
                    <a:pt x="29607" y="14166"/>
                  </a:cubicBezTo>
                  <a:cubicBezTo>
                    <a:pt x="29858" y="14040"/>
                    <a:pt x="30172" y="13936"/>
                    <a:pt x="30298" y="13726"/>
                  </a:cubicBezTo>
                  <a:cubicBezTo>
                    <a:pt x="30507" y="13371"/>
                    <a:pt x="30863" y="13203"/>
                    <a:pt x="31135" y="12910"/>
                  </a:cubicBezTo>
                  <a:cubicBezTo>
                    <a:pt x="31846" y="12074"/>
                    <a:pt x="32620" y="11299"/>
                    <a:pt x="33164" y="10358"/>
                  </a:cubicBezTo>
                  <a:cubicBezTo>
                    <a:pt x="33959" y="8998"/>
                    <a:pt x="34566" y="7512"/>
                    <a:pt x="34922" y="5943"/>
                  </a:cubicBezTo>
                  <a:cubicBezTo>
                    <a:pt x="35047" y="5462"/>
                    <a:pt x="35131" y="5022"/>
                    <a:pt x="35047" y="4457"/>
                  </a:cubicBezTo>
                  <a:lnTo>
                    <a:pt x="35047" y="4457"/>
                  </a:lnTo>
                  <a:cubicBezTo>
                    <a:pt x="34880" y="4562"/>
                    <a:pt x="34733" y="4604"/>
                    <a:pt x="34608" y="4708"/>
                  </a:cubicBezTo>
                  <a:cubicBezTo>
                    <a:pt x="34130" y="5106"/>
                    <a:pt x="33594" y="5252"/>
                    <a:pt x="33041" y="5252"/>
                  </a:cubicBezTo>
                  <a:cubicBezTo>
                    <a:pt x="32722" y="5252"/>
                    <a:pt x="32398" y="5203"/>
                    <a:pt x="32076" y="5127"/>
                  </a:cubicBezTo>
                  <a:cubicBezTo>
                    <a:pt x="31281" y="4939"/>
                    <a:pt x="30590" y="4520"/>
                    <a:pt x="30026" y="3934"/>
                  </a:cubicBezTo>
                  <a:cubicBezTo>
                    <a:pt x="29356" y="3202"/>
                    <a:pt x="28645" y="2470"/>
                    <a:pt x="28226" y="1528"/>
                  </a:cubicBezTo>
                  <a:cubicBezTo>
                    <a:pt x="28122" y="1319"/>
                    <a:pt x="27975" y="1130"/>
                    <a:pt x="27829" y="921"/>
                  </a:cubicBezTo>
                  <a:cubicBezTo>
                    <a:pt x="27054" y="1486"/>
                    <a:pt x="26301" y="2009"/>
                    <a:pt x="25569" y="2532"/>
                  </a:cubicBezTo>
                  <a:cubicBezTo>
                    <a:pt x="25004" y="2930"/>
                    <a:pt x="24460" y="3327"/>
                    <a:pt x="23853" y="3620"/>
                  </a:cubicBezTo>
                  <a:cubicBezTo>
                    <a:pt x="23058" y="4039"/>
                    <a:pt x="22179" y="4374"/>
                    <a:pt x="21321" y="4687"/>
                  </a:cubicBezTo>
                  <a:cubicBezTo>
                    <a:pt x="20865" y="4844"/>
                    <a:pt x="20360" y="4953"/>
                    <a:pt x="19853" y="4953"/>
                  </a:cubicBezTo>
                  <a:cubicBezTo>
                    <a:pt x="19616" y="4953"/>
                    <a:pt x="19378" y="4929"/>
                    <a:pt x="19145" y="4876"/>
                  </a:cubicBezTo>
                  <a:cubicBezTo>
                    <a:pt x="18497" y="4708"/>
                    <a:pt x="17848" y="4562"/>
                    <a:pt x="17220" y="4311"/>
                  </a:cubicBezTo>
                  <a:cubicBezTo>
                    <a:pt x="16697" y="4143"/>
                    <a:pt x="16300" y="3432"/>
                    <a:pt x="16362" y="2846"/>
                  </a:cubicBezTo>
                  <a:cubicBezTo>
                    <a:pt x="16404" y="2491"/>
                    <a:pt x="16488" y="2114"/>
                    <a:pt x="16572" y="1779"/>
                  </a:cubicBezTo>
                  <a:cubicBezTo>
                    <a:pt x="16697" y="1235"/>
                    <a:pt x="16844" y="691"/>
                    <a:pt x="170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3"/>
            <p:cNvSpPr/>
            <p:nvPr/>
          </p:nvSpPr>
          <p:spPr>
            <a:xfrm flipH="1">
              <a:off x="6342400" y="3482275"/>
              <a:ext cx="620950" cy="312850"/>
            </a:xfrm>
            <a:custGeom>
              <a:rect b="b" l="l" r="r" t="t"/>
              <a:pathLst>
                <a:path extrusionOk="0" h="12514" w="24838">
                  <a:moveTo>
                    <a:pt x="14815" y="3558"/>
                  </a:moveTo>
                  <a:cubicBezTo>
                    <a:pt x="14940" y="4102"/>
                    <a:pt x="15045" y="4604"/>
                    <a:pt x="15192" y="5085"/>
                  </a:cubicBezTo>
                  <a:cubicBezTo>
                    <a:pt x="15254" y="5357"/>
                    <a:pt x="15338" y="5608"/>
                    <a:pt x="15443" y="5880"/>
                  </a:cubicBezTo>
                  <a:cubicBezTo>
                    <a:pt x="15610" y="6236"/>
                    <a:pt x="15819" y="6592"/>
                    <a:pt x="16280" y="6634"/>
                  </a:cubicBezTo>
                  <a:cubicBezTo>
                    <a:pt x="16782" y="7052"/>
                    <a:pt x="17430" y="7031"/>
                    <a:pt x="18016" y="7115"/>
                  </a:cubicBezTo>
                  <a:cubicBezTo>
                    <a:pt x="18184" y="7136"/>
                    <a:pt x="18456" y="7073"/>
                    <a:pt x="18602" y="6968"/>
                  </a:cubicBezTo>
                  <a:cubicBezTo>
                    <a:pt x="19439" y="6320"/>
                    <a:pt x="20255" y="5650"/>
                    <a:pt x="21092" y="4960"/>
                  </a:cubicBezTo>
                  <a:cubicBezTo>
                    <a:pt x="21176" y="4876"/>
                    <a:pt x="21218" y="4771"/>
                    <a:pt x="21322" y="4646"/>
                  </a:cubicBezTo>
                  <a:cubicBezTo>
                    <a:pt x="21824" y="4709"/>
                    <a:pt x="22347" y="4750"/>
                    <a:pt x="22871" y="4771"/>
                  </a:cubicBezTo>
                  <a:cubicBezTo>
                    <a:pt x="23394" y="4813"/>
                    <a:pt x="23896" y="4771"/>
                    <a:pt x="24461" y="4771"/>
                  </a:cubicBezTo>
                  <a:cubicBezTo>
                    <a:pt x="24649" y="5127"/>
                    <a:pt x="24733" y="5483"/>
                    <a:pt x="24712" y="5901"/>
                  </a:cubicBezTo>
                  <a:cubicBezTo>
                    <a:pt x="24670" y="6215"/>
                    <a:pt x="24628" y="6529"/>
                    <a:pt x="24670" y="6822"/>
                  </a:cubicBezTo>
                  <a:cubicBezTo>
                    <a:pt x="24837" y="7387"/>
                    <a:pt x="24670" y="7973"/>
                    <a:pt x="24670" y="8538"/>
                  </a:cubicBezTo>
                  <a:cubicBezTo>
                    <a:pt x="24649" y="9040"/>
                    <a:pt x="24419" y="9416"/>
                    <a:pt x="24042" y="9730"/>
                  </a:cubicBezTo>
                  <a:cubicBezTo>
                    <a:pt x="23310" y="10316"/>
                    <a:pt x="22536" y="10902"/>
                    <a:pt x="21615" y="11111"/>
                  </a:cubicBezTo>
                  <a:cubicBezTo>
                    <a:pt x="20632" y="11320"/>
                    <a:pt x="19648" y="11760"/>
                    <a:pt x="18602" y="11781"/>
                  </a:cubicBezTo>
                  <a:cubicBezTo>
                    <a:pt x="18142" y="11823"/>
                    <a:pt x="17661" y="11990"/>
                    <a:pt x="17179" y="11948"/>
                  </a:cubicBezTo>
                  <a:cubicBezTo>
                    <a:pt x="17033" y="11948"/>
                    <a:pt x="16886" y="12032"/>
                    <a:pt x="16761" y="12074"/>
                  </a:cubicBezTo>
                  <a:cubicBezTo>
                    <a:pt x="16384" y="12262"/>
                    <a:pt x="16028" y="12346"/>
                    <a:pt x="15610" y="12283"/>
                  </a:cubicBezTo>
                  <a:cubicBezTo>
                    <a:pt x="15254" y="12262"/>
                    <a:pt x="14920" y="12304"/>
                    <a:pt x="14606" y="12304"/>
                  </a:cubicBezTo>
                  <a:cubicBezTo>
                    <a:pt x="14355" y="12304"/>
                    <a:pt x="14062" y="12346"/>
                    <a:pt x="13790" y="12304"/>
                  </a:cubicBezTo>
                  <a:cubicBezTo>
                    <a:pt x="13455" y="12283"/>
                    <a:pt x="13141" y="12262"/>
                    <a:pt x="12806" y="12388"/>
                  </a:cubicBezTo>
                  <a:cubicBezTo>
                    <a:pt x="12471" y="12513"/>
                    <a:pt x="12074" y="12471"/>
                    <a:pt x="11697" y="12388"/>
                  </a:cubicBezTo>
                  <a:cubicBezTo>
                    <a:pt x="11446" y="11948"/>
                    <a:pt x="11467" y="11467"/>
                    <a:pt x="11488" y="10986"/>
                  </a:cubicBezTo>
                  <a:cubicBezTo>
                    <a:pt x="11551" y="10421"/>
                    <a:pt x="11551" y="9877"/>
                    <a:pt x="11446" y="9333"/>
                  </a:cubicBezTo>
                  <a:cubicBezTo>
                    <a:pt x="11425" y="9123"/>
                    <a:pt x="11425" y="8914"/>
                    <a:pt x="11425" y="8705"/>
                  </a:cubicBezTo>
                  <a:cubicBezTo>
                    <a:pt x="11425" y="8496"/>
                    <a:pt x="11467" y="8266"/>
                    <a:pt x="11425" y="8077"/>
                  </a:cubicBezTo>
                  <a:cubicBezTo>
                    <a:pt x="11321" y="7575"/>
                    <a:pt x="11342" y="7115"/>
                    <a:pt x="11342" y="6613"/>
                  </a:cubicBezTo>
                  <a:cubicBezTo>
                    <a:pt x="11342" y="6278"/>
                    <a:pt x="11279" y="5964"/>
                    <a:pt x="11258" y="5608"/>
                  </a:cubicBezTo>
                  <a:cubicBezTo>
                    <a:pt x="11237" y="5378"/>
                    <a:pt x="11216" y="5148"/>
                    <a:pt x="11174" y="4876"/>
                  </a:cubicBezTo>
                  <a:cubicBezTo>
                    <a:pt x="11153" y="4437"/>
                    <a:pt x="10944" y="4081"/>
                    <a:pt x="10714" y="3704"/>
                  </a:cubicBezTo>
                  <a:cubicBezTo>
                    <a:pt x="10609" y="3579"/>
                    <a:pt x="10421" y="3495"/>
                    <a:pt x="10254" y="3453"/>
                  </a:cubicBezTo>
                  <a:cubicBezTo>
                    <a:pt x="9584" y="3181"/>
                    <a:pt x="8956" y="3453"/>
                    <a:pt x="8308" y="3558"/>
                  </a:cubicBezTo>
                  <a:cubicBezTo>
                    <a:pt x="8161" y="3579"/>
                    <a:pt x="8036" y="3704"/>
                    <a:pt x="7931" y="3809"/>
                  </a:cubicBezTo>
                  <a:cubicBezTo>
                    <a:pt x="7722" y="4039"/>
                    <a:pt x="7575" y="4290"/>
                    <a:pt x="7199" y="4248"/>
                  </a:cubicBezTo>
                  <a:cubicBezTo>
                    <a:pt x="7115" y="4248"/>
                    <a:pt x="6969" y="4437"/>
                    <a:pt x="6948" y="4562"/>
                  </a:cubicBezTo>
                  <a:cubicBezTo>
                    <a:pt x="6885" y="4750"/>
                    <a:pt x="6948" y="4939"/>
                    <a:pt x="6906" y="5127"/>
                  </a:cubicBezTo>
                  <a:lnTo>
                    <a:pt x="6843" y="6215"/>
                  </a:lnTo>
                  <a:cubicBezTo>
                    <a:pt x="6801" y="6550"/>
                    <a:pt x="6801" y="6906"/>
                    <a:pt x="6843" y="7219"/>
                  </a:cubicBezTo>
                  <a:cubicBezTo>
                    <a:pt x="6906" y="8475"/>
                    <a:pt x="7052" y="9688"/>
                    <a:pt x="7115" y="10944"/>
                  </a:cubicBezTo>
                  <a:cubicBezTo>
                    <a:pt x="7157" y="11195"/>
                    <a:pt x="7115" y="11425"/>
                    <a:pt x="7115" y="11634"/>
                  </a:cubicBezTo>
                  <a:cubicBezTo>
                    <a:pt x="6906" y="11844"/>
                    <a:pt x="6738" y="11760"/>
                    <a:pt x="6571" y="11760"/>
                  </a:cubicBezTo>
                  <a:cubicBezTo>
                    <a:pt x="6236" y="11739"/>
                    <a:pt x="5901" y="11697"/>
                    <a:pt x="5588" y="11718"/>
                  </a:cubicBezTo>
                  <a:cubicBezTo>
                    <a:pt x="5295" y="11739"/>
                    <a:pt x="5065" y="11655"/>
                    <a:pt x="4813" y="11509"/>
                  </a:cubicBezTo>
                  <a:cubicBezTo>
                    <a:pt x="4688" y="11425"/>
                    <a:pt x="4562" y="11341"/>
                    <a:pt x="4395" y="11300"/>
                  </a:cubicBezTo>
                  <a:cubicBezTo>
                    <a:pt x="3412" y="11007"/>
                    <a:pt x="2575" y="10463"/>
                    <a:pt x="1842" y="9751"/>
                  </a:cubicBezTo>
                  <a:cubicBezTo>
                    <a:pt x="1612" y="9521"/>
                    <a:pt x="1298" y="9395"/>
                    <a:pt x="1005" y="9165"/>
                  </a:cubicBezTo>
                  <a:cubicBezTo>
                    <a:pt x="817" y="9040"/>
                    <a:pt x="629" y="8935"/>
                    <a:pt x="503" y="8789"/>
                  </a:cubicBezTo>
                  <a:cubicBezTo>
                    <a:pt x="43" y="8266"/>
                    <a:pt x="1" y="8119"/>
                    <a:pt x="419" y="7512"/>
                  </a:cubicBezTo>
                  <a:cubicBezTo>
                    <a:pt x="1089" y="6508"/>
                    <a:pt x="1821" y="5566"/>
                    <a:pt x="2784" y="4834"/>
                  </a:cubicBezTo>
                  <a:cubicBezTo>
                    <a:pt x="2930" y="4730"/>
                    <a:pt x="3077" y="4604"/>
                    <a:pt x="3181" y="4458"/>
                  </a:cubicBezTo>
                  <a:cubicBezTo>
                    <a:pt x="3621" y="3934"/>
                    <a:pt x="4144" y="3558"/>
                    <a:pt x="4709" y="3223"/>
                  </a:cubicBezTo>
                  <a:cubicBezTo>
                    <a:pt x="5085" y="3014"/>
                    <a:pt x="5378" y="2658"/>
                    <a:pt x="5650" y="2365"/>
                  </a:cubicBezTo>
                  <a:cubicBezTo>
                    <a:pt x="6655" y="1361"/>
                    <a:pt x="7805" y="608"/>
                    <a:pt x="9061" y="1"/>
                  </a:cubicBezTo>
                  <a:cubicBezTo>
                    <a:pt x="10860" y="1382"/>
                    <a:pt x="12743" y="2637"/>
                    <a:pt x="14815" y="355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3"/>
            <p:cNvSpPr/>
            <p:nvPr/>
          </p:nvSpPr>
          <p:spPr>
            <a:xfrm flipH="1">
              <a:off x="6820500" y="3420550"/>
              <a:ext cx="381900" cy="290350"/>
            </a:xfrm>
            <a:custGeom>
              <a:rect b="b" l="l" r="r" t="t"/>
              <a:pathLst>
                <a:path extrusionOk="0" h="11614" w="15276">
                  <a:moveTo>
                    <a:pt x="5964" y="11613"/>
                  </a:moveTo>
                  <a:cubicBezTo>
                    <a:pt x="5315" y="11551"/>
                    <a:pt x="4730" y="11572"/>
                    <a:pt x="4248" y="11237"/>
                  </a:cubicBezTo>
                  <a:cubicBezTo>
                    <a:pt x="3453" y="11195"/>
                    <a:pt x="2909" y="10672"/>
                    <a:pt x="2282" y="10337"/>
                  </a:cubicBezTo>
                  <a:cubicBezTo>
                    <a:pt x="1528" y="9919"/>
                    <a:pt x="838" y="9312"/>
                    <a:pt x="294" y="8621"/>
                  </a:cubicBezTo>
                  <a:cubicBezTo>
                    <a:pt x="106" y="8349"/>
                    <a:pt x="1" y="8098"/>
                    <a:pt x="64" y="7743"/>
                  </a:cubicBezTo>
                  <a:cubicBezTo>
                    <a:pt x="85" y="7533"/>
                    <a:pt x="126" y="7324"/>
                    <a:pt x="126" y="7115"/>
                  </a:cubicBezTo>
                  <a:cubicBezTo>
                    <a:pt x="106" y="6152"/>
                    <a:pt x="587" y="5378"/>
                    <a:pt x="1005" y="4562"/>
                  </a:cubicBezTo>
                  <a:cubicBezTo>
                    <a:pt x="1110" y="4374"/>
                    <a:pt x="1256" y="4227"/>
                    <a:pt x="1382" y="4060"/>
                  </a:cubicBezTo>
                  <a:cubicBezTo>
                    <a:pt x="2072" y="3432"/>
                    <a:pt x="2826" y="2972"/>
                    <a:pt x="3663" y="2553"/>
                  </a:cubicBezTo>
                  <a:cubicBezTo>
                    <a:pt x="4060" y="2344"/>
                    <a:pt x="4458" y="2281"/>
                    <a:pt x="4897" y="2386"/>
                  </a:cubicBezTo>
                  <a:cubicBezTo>
                    <a:pt x="5839" y="2595"/>
                    <a:pt x="6822" y="2679"/>
                    <a:pt x="7764" y="2867"/>
                  </a:cubicBezTo>
                  <a:cubicBezTo>
                    <a:pt x="8496" y="2993"/>
                    <a:pt x="9165" y="2784"/>
                    <a:pt x="9814" y="2512"/>
                  </a:cubicBezTo>
                  <a:cubicBezTo>
                    <a:pt x="10588" y="2198"/>
                    <a:pt x="11383" y="1842"/>
                    <a:pt x="12158" y="1528"/>
                  </a:cubicBezTo>
                  <a:cubicBezTo>
                    <a:pt x="12199" y="1507"/>
                    <a:pt x="12220" y="1507"/>
                    <a:pt x="12220" y="1465"/>
                  </a:cubicBezTo>
                  <a:cubicBezTo>
                    <a:pt x="12430" y="608"/>
                    <a:pt x="13099" y="398"/>
                    <a:pt x="13831" y="252"/>
                  </a:cubicBezTo>
                  <a:cubicBezTo>
                    <a:pt x="14062" y="189"/>
                    <a:pt x="14313" y="168"/>
                    <a:pt x="14543" y="105"/>
                  </a:cubicBezTo>
                  <a:cubicBezTo>
                    <a:pt x="14982" y="1"/>
                    <a:pt x="15066" y="64"/>
                    <a:pt x="15275" y="691"/>
                  </a:cubicBezTo>
                  <a:cubicBezTo>
                    <a:pt x="14752" y="984"/>
                    <a:pt x="14208" y="1256"/>
                    <a:pt x="13622" y="1361"/>
                  </a:cubicBezTo>
                  <a:cubicBezTo>
                    <a:pt x="13015" y="1465"/>
                    <a:pt x="12555" y="1821"/>
                    <a:pt x="12032" y="2030"/>
                  </a:cubicBezTo>
                  <a:cubicBezTo>
                    <a:pt x="11948" y="2051"/>
                    <a:pt x="11844" y="2093"/>
                    <a:pt x="11823" y="2177"/>
                  </a:cubicBezTo>
                  <a:cubicBezTo>
                    <a:pt x="11551" y="2784"/>
                    <a:pt x="10965" y="2909"/>
                    <a:pt x="10442" y="3139"/>
                  </a:cubicBezTo>
                  <a:cubicBezTo>
                    <a:pt x="9961" y="3349"/>
                    <a:pt x="9605" y="3621"/>
                    <a:pt x="9312" y="4039"/>
                  </a:cubicBezTo>
                  <a:cubicBezTo>
                    <a:pt x="9145" y="4248"/>
                    <a:pt x="8977" y="4478"/>
                    <a:pt x="8768" y="4667"/>
                  </a:cubicBezTo>
                  <a:cubicBezTo>
                    <a:pt x="7868" y="5441"/>
                    <a:pt x="7303" y="6445"/>
                    <a:pt x="6676" y="7429"/>
                  </a:cubicBezTo>
                  <a:cubicBezTo>
                    <a:pt x="6571" y="7596"/>
                    <a:pt x="6487" y="7784"/>
                    <a:pt x="6466" y="7931"/>
                  </a:cubicBezTo>
                  <a:cubicBezTo>
                    <a:pt x="6404" y="8349"/>
                    <a:pt x="6320" y="8768"/>
                    <a:pt x="6069" y="9144"/>
                  </a:cubicBezTo>
                  <a:cubicBezTo>
                    <a:pt x="6006" y="9877"/>
                    <a:pt x="5734" y="10567"/>
                    <a:pt x="5943" y="11300"/>
                  </a:cubicBezTo>
                  <a:cubicBezTo>
                    <a:pt x="5964" y="11341"/>
                    <a:pt x="5943" y="11404"/>
                    <a:pt x="5964" y="1161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3"/>
            <p:cNvSpPr/>
            <p:nvPr/>
          </p:nvSpPr>
          <p:spPr>
            <a:xfrm flipH="1">
              <a:off x="6757225" y="3440425"/>
              <a:ext cx="275150" cy="343700"/>
            </a:xfrm>
            <a:custGeom>
              <a:rect b="b" l="l" r="r" t="t"/>
              <a:pathLst>
                <a:path extrusionOk="0" h="13748" w="11006">
                  <a:moveTo>
                    <a:pt x="5461" y="13748"/>
                  </a:moveTo>
                  <a:cubicBezTo>
                    <a:pt x="4833" y="13685"/>
                    <a:pt x="4394" y="13685"/>
                    <a:pt x="3955" y="13559"/>
                  </a:cubicBezTo>
                  <a:cubicBezTo>
                    <a:pt x="3599" y="13497"/>
                    <a:pt x="3264" y="13329"/>
                    <a:pt x="2929" y="13204"/>
                  </a:cubicBezTo>
                  <a:cubicBezTo>
                    <a:pt x="2406" y="12974"/>
                    <a:pt x="1988" y="12555"/>
                    <a:pt x="1402" y="12388"/>
                  </a:cubicBezTo>
                  <a:cubicBezTo>
                    <a:pt x="1235" y="12346"/>
                    <a:pt x="1067" y="12053"/>
                    <a:pt x="942" y="11844"/>
                  </a:cubicBezTo>
                  <a:cubicBezTo>
                    <a:pt x="711" y="11446"/>
                    <a:pt x="523" y="11028"/>
                    <a:pt x="314" y="10609"/>
                  </a:cubicBezTo>
                  <a:cubicBezTo>
                    <a:pt x="0" y="9898"/>
                    <a:pt x="42" y="9207"/>
                    <a:pt x="356" y="8496"/>
                  </a:cubicBezTo>
                  <a:cubicBezTo>
                    <a:pt x="460" y="8266"/>
                    <a:pt x="565" y="7973"/>
                    <a:pt x="607" y="7701"/>
                  </a:cubicBezTo>
                  <a:cubicBezTo>
                    <a:pt x="628" y="7324"/>
                    <a:pt x="816" y="7031"/>
                    <a:pt x="983" y="6717"/>
                  </a:cubicBezTo>
                  <a:cubicBezTo>
                    <a:pt x="1507" y="5860"/>
                    <a:pt x="2092" y="5043"/>
                    <a:pt x="2846" y="4353"/>
                  </a:cubicBezTo>
                  <a:cubicBezTo>
                    <a:pt x="3264" y="3997"/>
                    <a:pt x="3494" y="3474"/>
                    <a:pt x="3976" y="3181"/>
                  </a:cubicBezTo>
                  <a:cubicBezTo>
                    <a:pt x="4520" y="2826"/>
                    <a:pt x="5064" y="2428"/>
                    <a:pt x="5629" y="2051"/>
                  </a:cubicBezTo>
                  <a:cubicBezTo>
                    <a:pt x="5670" y="2030"/>
                    <a:pt x="5733" y="1989"/>
                    <a:pt x="5775" y="1947"/>
                  </a:cubicBezTo>
                  <a:cubicBezTo>
                    <a:pt x="6486" y="1779"/>
                    <a:pt x="7114" y="1403"/>
                    <a:pt x="7742" y="1047"/>
                  </a:cubicBezTo>
                  <a:cubicBezTo>
                    <a:pt x="8244" y="754"/>
                    <a:pt x="8788" y="566"/>
                    <a:pt x="9290" y="294"/>
                  </a:cubicBezTo>
                  <a:cubicBezTo>
                    <a:pt x="9562" y="106"/>
                    <a:pt x="9876" y="1"/>
                    <a:pt x="10274" y="1"/>
                  </a:cubicBezTo>
                  <a:cubicBezTo>
                    <a:pt x="10483" y="210"/>
                    <a:pt x="10713" y="419"/>
                    <a:pt x="11006" y="670"/>
                  </a:cubicBezTo>
                  <a:cubicBezTo>
                    <a:pt x="10755" y="942"/>
                    <a:pt x="10462" y="1089"/>
                    <a:pt x="10169" y="1256"/>
                  </a:cubicBezTo>
                  <a:cubicBezTo>
                    <a:pt x="9165" y="1779"/>
                    <a:pt x="8286" y="2512"/>
                    <a:pt x="7512" y="3286"/>
                  </a:cubicBezTo>
                  <a:cubicBezTo>
                    <a:pt x="7177" y="3621"/>
                    <a:pt x="6800" y="3976"/>
                    <a:pt x="6361" y="4186"/>
                  </a:cubicBezTo>
                  <a:cubicBezTo>
                    <a:pt x="5942" y="4395"/>
                    <a:pt x="5608" y="4709"/>
                    <a:pt x="5294" y="5043"/>
                  </a:cubicBezTo>
                  <a:cubicBezTo>
                    <a:pt x="5022" y="5295"/>
                    <a:pt x="4792" y="5567"/>
                    <a:pt x="4499" y="5797"/>
                  </a:cubicBezTo>
                  <a:cubicBezTo>
                    <a:pt x="3641" y="6445"/>
                    <a:pt x="3013" y="7324"/>
                    <a:pt x="2364" y="8161"/>
                  </a:cubicBezTo>
                  <a:cubicBezTo>
                    <a:pt x="2155" y="8412"/>
                    <a:pt x="1988" y="8705"/>
                    <a:pt x="1758" y="8956"/>
                  </a:cubicBezTo>
                  <a:cubicBezTo>
                    <a:pt x="1527" y="9228"/>
                    <a:pt x="1486" y="9479"/>
                    <a:pt x="1527" y="9793"/>
                  </a:cubicBezTo>
                  <a:cubicBezTo>
                    <a:pt x="1590" y="10693"/>
                    <a:pt x="2092" y="11362"/>
                    <a:pt x="2804" y="11802"/>
                  </a:cubicBezTo>
                  <a:cubicBezTo>
                    <a:pt x="3411" y="12158"/>
                    <a:pt x="3955" y="12576"/>
                    <a:pt x="4499" y="13015"/>
                  </a:cubicBezTo>
                  <a:cubicBezTo>
                    <a:pt x="4792" y="13266"/>
                    <a:pt x="5085" y="13434"/>
                    <a:pt x="5461" y="1374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3"/>
            <p:cNvSpPr/>
            <p:nvPr/>
          </p:nvSpPr>
          <p:spPr>
            <a:xfrm flipH="1">
              <a:off x="6870200" y="2991100"/>
              <a:ext cx="114575" cy="183100"/>
            </a:xfrm>
            <a:custGeom>
              <a:rect b="b" l="l" r="r" t="t"/>
              <a:pathLst>
                <a:path extrusionOk="0" h="7324" w="4583">
                  <a:moveTo>
                    <a:pt x="293" y="7324"/>
                  </a:moveTo>
                  <a:cubicBezTo>
                    <a:pt x="272" y="6696"/>
                    <a:pt x="0" y="6089"/>
                    <a:pt x="147" y="5462"/>
                  </a:cubicBezTo>
                  <a:cubicBezTo>
                    <a:pt x="251" y="4980"/>
                    <a:pt x="251" y="4415"/>
                    <a:pt x="377" y="3934"/>
                  </a:cubicBezTo>
                  <a:cubicBezTo>
                    <a:pt x="670" y="2888"/>
                    <a:pt x="1318" y="2009"/>
                    <a:pt x="1988" y="1172"/>
                  </a:cubicBezTo>
                  <a:cubicBezTo>
                    <a:pt x="2072" y="1068"/>
                    <a:pt x="2176" y="1026"/>
                    <a:pt x="2281" y="963"/>
                  </a:cubicBezTo>
                  <a:cubicBezTo>
                    <a:pt x="2574" y="837"/>
                    <a:pt x="2783" y="649"/>
                    <a:pt x="2992" y="419"/>
                  </a:cubicBezTo>
                  <a:cubicBezTo>
                    <a:pt x="3348" y="1"/>
                    <a:pt x="3829" y="63"/>
                    <a:pt x="4143" y="503"/>
                  </a:cubicBezTo>
                  <a:cubicBezTo>
                    <a:pt x="4227" y="628"/>
                    <a:pt x="4310" y="754"/>
                    <a:pt x="4352" y="900"/>
                  </a:cubicBezTo>
                  <a:cubicBezTo>
                    <a:pt x="4499" y="2135"/>
                    <a:pt x="4582" y="3411"/>
                    <a:pt x="3850" y="4520"/>
                  </a:cubicBezTo>
                  <a:cubicBezTo>
                    <a:pt x="3557" y="5001"/>
                    <a:pt x="3243" y="5441"/>
                    <a:pt x="2971" y="5901"/>
                  </a:cubicBezTo>
                  <a:cubicBezTo>
                    <a:pt x="2657" y="6487"/>
                    <a:pt x="2072" y="6717"/>
                    <a:pt x="1569" y="7052"/>
                  </a:cubicBezTo>
                  <a:cubicBezTo>
                    <a:pt x="1465" y="7115"/>
                    <a:pt x="1339" y="7156"/>
                    <a:pt x="1235" y="7156"/>
                  </a:cubicBezTo>
                  <a:cubicBezTo>
                    <a:pt x="942" y="7240"/>
                    <a:pt x="670" y="7282"/>
                    <a:pt x="293" y="732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3"/>
            <p:cNvSpPr/>
            <p:nvPr/>
          </p:nvSpPr>
          <p:spPr>
            <a:xfrm flipH="1">
              <a:off x="7126525" y="3076875"/>
              <a:ext cx="188325" cy="86350"/>
            </a:xfrm>
            <a:custGeom>
              <a:rect b="b" l="l" r="r" t="t"/>
              <a:pathLst>
                <a:path extrusionOk="0" h="3454" w="7533">
                  <a:moveTo>
                    <a:pt x="7533" y="1131"/>
                  </a:moveTo>
                  <a:cubicBezTo>
                    <a:pt x="7010" y="1570"/>
                    <a:pt x="6508" y="2010"/>
                    <a:pt x="5984" y="2407"/>
                  </a:cubicBezTo>
                  <a:cubicBezTo>
                    <a:pt x="5775" y="2554"/>
                    <a:pt x="5482" y="2658"/>
                    <a:pt x="5231" y="2721"/>
                  </a:cubicBezTo>
                  <a:cubicBezTo>
                    <a:pt x="4227" y="2930"/>
                    <a:pt x="3243" y="3056"/>
                    <a:pt x="2281" y="3286"/>
                  </a:cubicBezTo>
                  <a:cubicBezTo>
                    <a:pt x="1611" y="3453"/>
                    <a:pt x="984" y="3265"/>
                    <a:pt x="356" y="3181"/>
                  </a:cubicBezTo>
                  <a:cubicBezTo>
                    <a:pt x="147" y="3160"/>
                    <a:pt x="0" y="2909"/>
                    <a:pt x="84" y="2700"/>
                  </a:cubicBezTo>
                  <a:cubicBezTo>
                    <a:pt x="335" y="2093"/>
                    <a:pt x="502" y="1403"/>
                    <a:pt x="1193" y="1131"/>
                  </a:cubicBezTo>
                  <a:cubicBezTo>
                    <a:pt x="1570" y="963"/>
                    <a:pt x="1904" y="733"/>
                    <a:pt x="2218" y="503"/>
                  </a:cubicBezTo>
                  <a:cubicBezTo>
                    <a:pt x="2762" y="106"/>
                    <a:pt x="3411" y="1"/>
                    <a:pt x="4039" y="22"/>
                  </a:cubicBezTo>
                  <a:cubicBezTo>
                    <a:pt x="4583" y="43"/>
                    <a:pt x="5127" y="85"/>
                    <a:pt x="5671" y="147"/>
                  </a:cubicBezTo>
                  <a:cubicBezTo>
                    <a:pt x="6403" y="231"/>
                    <a:pt x="7093" y="503"/>
                    <a:pt x="7533" y="113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3"/>
            <p:cNvSpPr/>
            <p:nvPr/>
          </p:nvSpPr>
          <p:spPr>
            <a:xfrm flipH="1">
              <a:off x="6462725" y="3580100"/>
              <a:ext cx="101500" cy="57575"/>
            </a:xfrm>
            <a:custGeom>
              <a:rect b="b" l="l" r="r" t="t"/>
              <a:pathLst>
                <a:path extrusionOk="0" h="2303" w="4060">
                  <a:moveTo>
                    <a:pt x="4060" y="586"/>
                  </a:moveTo>
                  <a:cubicBezTo>
                    <a:pt x="3893" y="775"/>
                    <a:pt x="3830" y="879"/>
                    <a:pt x="3746" y="942"/>
                  </a:cubicBezTo>
                  <a:cubicBezTo>
                    <a:pt x="3369" y="1256"/>
                    <a:pt x="2951" y="1528"/>
                    <a:pt x="2616" y="1863"/>
                  </a:cubicBezTo>
                  <a:cubicBezTo>
                    <a:pt x="2135" y="2302"/>
                    <a:pt x="1654" y="2260"/>
                    <a:pt x="1089" y="2030"/>
                  </a:cubicBezTo>
                  <a:cubicBezTo>
                    <a:pt x="942" y="1946"/>
                    <a:pt x="754" y="1884"/>
                    <a:pt x="607" y="1779"/>
                  </a:cubicBezTo>
                  <a:cubicBezTo>
                    <a:pt x="461" y="1716"/>
                    <a:pt x="335" y="1591"/>
                    <a:pt x="315" y="1465"/>
                  </a:cubicBezTo>
                  <a:cubicBezTo>
                    <a:pt x="168" y="1026"/>
                    <a:pt x="22" y="545"/>
                    <a:pt x="1" y="21"/>
                  </a:cubicBezTo>
                  <a:cubicBezTo>
                    <a:pt x="733" y="1"/>
                    <a:pt x="1361" y="293"/>
                    <a:pt x="2009" y="377"/>
                  </a:cubicBezTo>
                  <a:cubicBezTo>
                    <a:pt x="2616" y="398"/>
                    <a:pt x="3265" y="482"/>
                    <a:pt x="4060" y="58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3"/>
            <p:cNvSpPr/>
            <p:nvPr/>
          </p:nvSpPr>
          <p:spPr>
            <a:xfrm flipH="1">
              <a:off x="6702825" y="3583250"/>
              <a:ext cx="70100" cy="216575"/>
            </a:xfrm>
            <a:custGeom>
              <a:rect b="b" l="l" r="r" t="t"/>
              <a:pathLst>
                <a:path extrusionOk="0" h="8663" w="2804">
                  <a:moveTo>
                    <a:pt x="2720" y="8349"/>
                  </a:moveTo>
                  <a:cubicBezTo>
                    <a:pt x="2344" y="8453"/>
                    <a:pt x="1988" y="8558"/>
                    <a:pt x="1632" y="8642"/>
                  </a:cubicBezTo>
                  <a:cubicBezTo>
                    <a:pt x="1528" y="8662"/>
                    <a:pt x="1402" y="8621"/>
                    <a:pt x="1256" y="8621"/>
                  </a:cubicBezTo>
                  <a:cubicBezTo>
                    <a:pt x="1025" y="8349"/>
                    <a:pt x="795" y="8077"/>
                    <a:pt x="607" y="7825"/>
                  </a:cubicBezTo>
                  <a:cubicBezTo>
                    <a:pt x="419" y="6152"/>
                    <a:pt x="251" y="4520"/>
                    <a:pt x="84" y="2888"/>
                  </a:cubicBezTo>
                  <a:cubicBezTo>
                    <a:pt x="84" y="2804"/>
                    <a:pt x="63" y="2699"/>
                    <a:pt x="63" y="2636"/>
                  </a:cubicBezTo>
                  <a:cubicBezTo>
                    <a:pt x="188" y="2030"/>
                    <a:pt x="105" y="1423"/>
                    <a:pt x="0" y="816"/>
                  </a:cubicBezTo>
                  <a:cubicBezTo>
                    <a:pt x="0" y="774"/>
                    <a:pt x="42" y="711"/>
                    <a:pt x="63" y="649"/>
                  </a:cubicBezTo>
                  <a:cubicBezTo>
                    <a:pt x="565" y="188"/>
                    <a:pt x="1235" y="272"/>
                    <a:pt x="1841" y="63"/>
                  </a:cubicBezTo>
                  <a:cubicBezTo>
                    <a:pt x="2030" y="0"/>
                    <a:pt x="2260" y="126"/>
                    <a:pt x="2469" y="147"/>
                  </a:cubicBezTo>
                  <a:cubicBezTo>
                    <a:pt x="2511" y="293"/>
                    <a:pt x="2595" y="398"/>
                    <a:pt x="2595" y="502"/>
                  </a:cubicBezTo>
                  <a:cubicBezTo>
                    <a:pt x="2595" y="1255"/>
                    <a:pt x="2804" y="1988"/>
                    <a:pt x="2699" y="2762"/>
                  </a:cubicBezTo>
                  <a:cubicBezTo>
                    <a:pt x="2657" y="3139"/>
                    <a:pt x="2595" y="3536"/>
                    <a:pt x="2720" y="3934"/>
                  </a:cubicBezTo>
                  <a:cubicBezTo>
                    <a:pt x="2762" y="4017"/>
                    <a:pt x="2783" y="4122"/>
                    <a:pt x="2783" y="4185"/>
                  </a:cubicBezTo>
                  <a:lnTo>
                    <a:pt x="2783" y="6842"/>
                  </a:lnTo>
                  <a:cubicBezTo>
                    <a:pt x="2720" y="7344"/>
                    <a:pt x="2720" y="7805"/>
                    <a:pt x="2720" y="83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3"/>
            <p:cNvSpPr/>
            <p:nvPr/>
          </p:nvSpPr>
          <p:spPr>
            <a:xfrm flipH="1">
              <a:off x="6697050" y="3801900"/>
              <a:ext cx="60725" cy="62275"/>
            </a:xfrm>
            <a:custGeom>
              <a:rect b="b" l="l" r="r" t="t"/>
              <a:pathLst>
                <a:path extrusionOk="0" h="2491" w="2429">
                  <a:moveTo>
                    <a:pt x="2428" y="2281"/>
                  </a:moveTo>
                  <a:cubicBezTo>
                    <a:pt x="2010" y="2344"/>
                    <a:pt x="1675" y="2490"/>
                    <a:pt x="1340" y="2490"/>
                  </a:cubicBezTo>
                  <a:cubicBezTo>
                    <a:pt x="922" y="2490"/>
                    <a:pt x="503" y="2385"/>
                    <a:pt x="85" y="2302"/>
                  </a:cubicBezTo>
                  <a:cubicBezTo>
                    <a:pt x="64" y="2302"/>
                    <a:pt x="22" y="2197"/>
                    <a:pt x="1" y="2134"/>
                  </a:cubicBezTo>
                  <a:cubicBezTo>
                    <a:pt x="210" y="1925"/>
                    <a:pt x="440" y="2072"/>
                    <a:pt x="691" y="2072"/>
                  </a:cubicBezTo>
                  <a:cubicBezTo>
                    <a:pt x="901" y="2030"/>
                    <a:pt x="1110" y="2072"/>
                    <a:pt x="1319" y="2009"/>
                  </a:cubicBezTo>
                  <a:cubicBezTo>
                    <a:pt x="1382" y="1988"/>
                    <a:pt x="1487" y="1862"/>
                    <a:pt x="1528" y="1758"/>
                  </a:cubicBezTo>
                  <a:cubicBezTo>
                    <a:pt x="1528" y="1653"/>
                    <a:pt x="1466" y="1507"/>
                    <a:pt x="1382" y="1444"/>
                  </a:cubicBezTo>
                  <a:cubicBezTo>
                    <a:pt x="1277" y="1360"/>
                    <a:pt x="1131" y="1297"/>
                    <a:pt x="963" y="1276"/>
                  </a:cubicBezTo>
                  <a:cubicBezTo>
                    <a:pt x="691" y="1235"/>
                    <a:pt x="378" y="1172"/>
                    <a:pt x="85" y="1130"/>
                  </a:cubicBezTo>
                  <a:cubicBezTo>
                    <a:pt x="1" y="837"/>
                    <a:pt x="127" y="712"/>
                    <a:pt x="378" y="649"/>
                  </a:cubicBezTo>
                  <a:cubicBezTo>
                    <a:pt x="419" y="628"/>
                    <a:pt x="503" y="628"/>
                    <a:pt x="545" y="649"/>
                  </a:cubicBezTo>
                  <a:cubicBezTo>
                    <a:pt x="1215" y="816"/>
                    <a:pt x="1738" y="607"/>
                    <a:pt x="2177" y="0"/>
                  </a:cubicBezTo>
                  <a:cubicBezTo>
                    <a:pt x="2428" y="419"/>
                    <a:pt x="2323" y="753"/>
                    <a:pt x="2323" y="1088"/>
                  </a:cubicBezTo>
                  <a:cubicBezTo>
                    <a:pt x="2323" y="1444"/>
                    <a:pt x="2386" y="1800"/>
                    <a:pt x="2428" y="22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3"/>
            <p:cNvSpPr/>
            <p:nvPr/>
          </p:nvSpPr>
          <p:spPr>
            <a:xfrm flipH="1">
              <a:off x="6696025" y="3890300"/>
              <a:ext cx="49700" cy="66450"/>
            </a:xfrm>
            <a:custGeom>
              <a:rect b="b" l="l" r="r" t="t"/>
              <a:pathLst>
                <a:path extrusionOk="0" h="2658" w="1988">
                  <a:moveTo>
                    <a:pt x="0" y="84"/>
                  </a:moveTo>
                  <a:cubicBezTo>
                    <a:pt x="586" y="42"/>
                    <a:pt x="1214" y="398"/>
                    <a:pt x="1821" y="0"/>
                  </a:cubicBezTo>
                  <a:cubicBezTo>
                    <a:pt x="1988" y="984"/>
                    <a:pt x="1611" y="1758"/>
                    <a:pt x="1277" y="2658"/>
                  </a:cubicBezTo>
                  <a:cubicBezTo>
                    <a:pt x="670" y="1779"/>
                    <a:pt x="377" y="921"/>
                    <a:pt x="0" y="8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3"/>
            <p:cNvSpPr/>
            <p:nvPr/>
          </p:nvSpPr>
          <p:spPr>
            <a:xfrm flipH="1">
              <a:off x="6554775" y="3286650"/>
              <a:ext cx="194625" cy="197750"/>
            </a:xfrm>
            <a:custGeom>
              <a:rect b="b" l="l" r="r" t="t"/>
              <a:pathLst>
                <a:path extrusionOk="0" h="7910" w="7785">
                  <a:moveTo>
                    <a:pt x="7638" y="3202"/>
                  </a:moveTo>
                  <a:cubicBezTo>
                    <a:pt x="7722" y="1883"/>
                    <a:pt x="7094" y="649"/>
                    <a:pt x="5504" y="377"/>
                  </a:cubicBezTo>
                  <a:cubicBezTo>
                    <a:pt x="3244" y="0"/>
                    <a:pt x="147" y="1277"/>
                    <a:pt x="84" y="3850"/>
                  </a:cubicBezTo>
                  <a:cubicBezTo>
                    <a:pt x="1" y="6759"/>
                    <a:pt x="3328" y="7909"/>
                    <a:pt x="5629" y="6926"/>
                  </a:cubicBezTo>
                  <a:cubicBezTo>
                    <a:pt x="6675" y="6487"/>
                    <a:pt x="7491" y="5545"/>
                    <a:pt x="7701" y="4415"/>
                  </a:cubicBezTo>
                  <a:cubicBezTo>
                    <a:pt x="7784" y="3997"/>
                    <a:pt x="7742" y="3578"/>
                    <a:pt x="7638" y="320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3"/>
            <p:cNvSpPr/>
            <p:nvPr/>
          </p:nvSpPr>
          <p:spPr>
            <a:xfrm flipH="1">
              <a:off x="6051575" y="3377150"/>
              <a:ext cx="182575" cy="162175"/>
            </a:xfrm>
            <a:custGeom>
              <a:rect b="b" l="l" r="r" t="t"/>
              <a:pathLst>
                <a:path extrusionOk="0" h="6487" w="7303">
                  <a:moveTo>
                    <a:pt x="3118" y="356"/>
                  </a:moveTo>
                  <a:cubicBezTo>
                    <a:pt x="1256" y="691"/>
                    <a:pt x="1" y="2134"/>
                    <a:pt x="314" y="4038"/>
                  </a:cubicBezTo>
                  <a:cubicBezTo>
                    <a:pt x="607" y="5880"/>
                    <a:pt x="2700" y="6486"/>
                    <a:pt x="4143" y="5587"/>
                  </a:cubicBezTo>
                  <a:cubicBezTo>
                    <a:pt x="5169" y="5231"/>
                    <a:pt x="6131" y="4394"/>
                    <a:pt x="6466" y="3473"/>
                  </a:cubicBezTo>
                  <a:cubicBezTo>
                    <a:pt x="7303" y="1256"/>
                    <a:pt x="5022" y="0"/>
                    <a:pt x="3118" y="35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3"/>
            <p:cNvSpPr/>
            <p:nvPr/>
          </p:nvSpPr>
          <p:spPr>
            <a:xfrm flipH="1">
              <a:off x="5900400" y="2677775"/>
              <a:ext cx="1442175" cy="1318200"/>
            </a:xfrm>
            <a:custGeom>
              <a:rect b="b" l="l" r="r" t="t"/>
              <a:pathLst>
                <a:path extrusionOk="0" h="52728" w="57687">
                  <a:moveTo>
                    <a:pt x="50887" y="5231"/>
                  </a:moveTo>
                  <a:cubicBezTo>
                    <a:pt x="51765" y="5608"/>
                    <a:pt x="52288" y="6152"/>
                    <a:pt x="52812" y="6696"/>
                  </a:cubicBezTo>
                  <a:cubicBezTo>
                    <a:pt x="52874" y="6780"/>
                    <a:pt x="52937" y="6842"/>
                    <a:pt x="53000" y="6905"/>
                  </a:cubicBezTo>
                  <a:cubicBezTo>
                    <a:pt x="53397" y="7428"/>
                    <a:pt x="53669" y="8035"/>
                    <a:pt x="54234" y="8474"/>
                  </a:cubicBezTo>
                  <a:cubicBezTo>
                    <a:pt x="54695" y="8893"/>
                    <a:pt x="55071" y="9458"/>
                    <a:pt x="55427" y="9981"/>
                  </a:cubicBezTo>
                  <a:cubicBezTo>
                    <a:pt x="55615" y="10211"/>
                    <a:pt x="55699" y="10525"/>
                    <a:pt x="55825" y="10818"/>
                  </a:cubicBezTo>
                  <a:cubicBezTo>
                    <a:pt x="56013" y="11236"/>
                    <a:pt x="56159" y="11655"/>
                    <a:pt x="56473" y="12010"/>
                  </a:cubicBezTo>
                  <a:cubicBezTo>
                    <a:pt x="56641" y="12220"/>
                    <a:pt x="56766" y="12492"/>
                    <a:pt x="56808" y="12743"/>
                  </a:cubicBezTo>
                  <a:cubicBezTo>
                    <a:pt x="57038" y="13475"/>
                    <a:pt x="57185" y="14228"/>
                    <a:pt x="57373" y="14961"/>
                  </a:cubicBezTo>
                  <a:cubicBezTo>
                    <a:pt x="57394" y="15023"/>
                    <a:pt x="57394" y="15107"/>
                    <a:pt x="57394" y="15149"/>
                  </a:cubicBezTo>
                  <a:cubicBezTo>
                    <a:pt x="57457" y="16467"/>
                    <a:pt x="57687" y="17764"/>
                    <a:pt x="57498" y="19083"/>
                  </a:cubicBezTo>
                  <a:cubicBezTo>
                    <a:pt x="57415" y="19731"/>
                    <a:pt x="57373" y="20401"/>
                    <a:pt x="57289" y="21091"/>
                  </a:cubicBezTo>
                  <a:cubicBezTo>
                    <a:pt x="57185" y="21845"/>
                    <a:pt x="56892" y="22556"/>
                    <a:pt x="56348" y="23016"/>
                  </a:cubicBezTo>
                  <a:cubicBezTo>
                    <a:pt x="55825" y="23477"/>
                    <a:pt x="55636" y="24042"/>
                    <a:pt x="55343" y="24586"/>
                  </a:cubicBezTo>
                  <a:cubicBezTo>
                    <a:pt x="55197" y="24878"/>
                    <a:pt x="55113" y="25213"/>
                    <a:pt x="55071" y="25569"/>
                  </a:cubicBezTo>
                  <a:cubicBezTo>
                    <a:pt x="54967" y="26657"/>
                    <a:pt x="54465" y="27599"/>
                    <a:pt x="53962" y="28540"/>
                  </a:cubicBezTo>
                  <a:cubicBezTo>
                    <a:pt x="53607" y="29231"/>
                    <a:pt x="53251" y="29900"/>
                    <a:pt x="52791" y="30507"/>
                  </a:cubicBezTo>
                  <a:cubicBezTo>
                    <a:pt x="52665" y="30653"/>
                    <a:pt x="52602" y="30904"/>
                    <a:pt x="52498" y="31072"/>
                  </a:cubicBezTo>
                  <a:cubicBezTo>
                    <a:pt x="52184" y="31783"/>
                    <a:pt x="51744" y="32411"/>
                    <a:pt x="51117" y="32892"/>
                  </a:cubicBezTo>
                  <a:cubicBezTo>
                    <a:pt x="50677" y="33227"/>
                    <a:pt x="50280" y="33583"/>
                    <a:pt x="49840" y="33897"/>
                  </a:cubicBezTo>
                  <a:cubicBezTo>
                    <a:pt x="49317" y="34273"/>
                    <a:pt x="48752" y="34587"/>
                    <a:pt x="48167" y="34943"/>
                  </a:cubicBezTo>
                  <a:lnTo>
                    <a:pt x="48648" y="35445"/>
                  </a:lnTo>
                  <a:cubicBezTo>
                    <a:pt x="49485" y="36156"/>
                    <a:pt x="50322" y="36868"/>
                    <a:pt x="51200" y="37558"/>
                  </a:cubicBezTo>
                  <a:cubicBezTo>
                    <a:pt x="51640" y="37914"/>
                    <a:pt x="51996" y="38290"/>
                    <a:pt x="52247" y="38814"/>
                  </a:cubicBezTo>
                  <a:cubicBezTo>
                    <a:pt x="52393" y="39190"/>
                    <a:pt x="52623" y="39504"/>
                    <a:pt x="53000" y="39734"/>
                  </a:cubicBezTo>
                  <a:cubicBezTo>
                    <a:pt x="53230" y="39902"/>
                    <a:pt x="53397" y="40111"/>
                    <a:pt x="53523" y="40362"/>
                  </a:cubicBezTo>
                  <a:cubicBezTo>
                    <a:pt x="53628" y="40571"/>
                    <a:pt x="53753" y="40780"/>
                    <a:pt x="53921" y="40990"/>
                  </a:cubicBezTo>
                  <a:cubicBezTo>
                    <a:pt x="54067" y="41220"/>
                    <a:pt x="54130" y="41492"/>
                    <a:pt x="54172" y="41743"/>
                  </a:cubicBezTo>
                  <a:cubicBezTo>
                    <a:pt x="54297" y="42454"/>
                    <a:pt x="54276" y="43145"/>
                    <a:pt x="54234" y="43835"/>
                  </a:cubicBezTo>
                  <a:cubicBezTo>
                    <a:pt x="54172" y="44463"/>
                    <a:pt x="53879" y="44861"/>
                    <a:pt x="53335" y="45091"/>
                  </a:cubicBezTo>
                  <a:cubicBezTo>
                    <a:pt x="52623" y="45363"/>
                    <a:pt x="51933" y="45677"/>
                    <a:pt x="51200" y="45886"/>
                  </a:cubicBezTo>
                  <a:cubicBezTo>
                    <a:pt x="50259" y="46137"/>
                    <a:pt x="49317" y="46388"/>
                    <a:pt x="48334" y="46555"/>
                  </a:cubicBezTo>
                  <a:cubicBezTo>
                    <a:pt x="47790" y="46660"/>
                    <a:pt x="47267" y="46765"/>
                    <a:pt x="46765" y="47037"/>
                  </a:cubicBezTo>
                  <a:cubicBezTo>
                    <a:pt x="45990" y="47434"/>
                    <a:pt x="45154" y="47706"/>
                    <a:pt x="44296" y="47978"/>
                  </a:cubicBezTo>
                  <a:cubicBezTo>
                    <a:pt x="44128" y="48020"/>
                    <a:pt x="44003" y="48104"/>
                    <a:pt x="43898" y="48125"/>
                  </a:cubicBezTo>
                  <a:cubicBezTo>
                    <a:pt x="43584" y="48627"/>
                    <a:pt x="43312" y="49108"/>
                    <a:pt x="43040" y="49568"/>
                  </a:cubicBezTo>
                  <a:cubicBezTo>
                    <a:pt x="42747" y="49987"/>
                    <a:pt x="42433" y="50405"/>
                    <a:pt x="42329" y="50928"/>
                  </a:cubicBezTo>
                  <a:cubicBezTo>
                    <a:pt x="42329" y="50949"/>
                    <a:pt x="42308" y="50991"/>
                    <a:pt x="42308" y="51012"/>
                  </a:cubicBezTo>
                  <a:cubicBezTo>
                    <a:pt x="42161" y="51263"/>
                    <a:pt x="41952" y="51410"/>
                    <a:pt x="41722" y="51347"/>
                  </a:cubicBezTo>
                  <a:cubicBezTo>
                    <a:pt x="41513" y="51305"/>
                    <a:pt x="41366" y="51117"/>
                    <a:pt x="41325" y="50887"/>
                  </a:cubicBezTo>
                  <a:cubicBezTo>
                    <a:pt x="41304" y="50510"/>
                    <a:pt x="41283" y="50154"/>
                    <a:pt x="41492" y="49798"/>
                  </a:cubicBezTo>
                  <a:cubicBezTo>
                    <a:pt x="41534" y="49694"/>
                    <a:pt x="41597" y="49589"/>
                    <a:pt x="41680" y="49464"/>
                  </a:cubicBezTo>
                  <a:cubicBezTo>
                    <a:pt x="41366" y="49380"/>
                    <a:pt x="41157" y="49547"/>
                    <a:pt x="40948" y="49589"/>
                  </a:cubicBezTo>
                  <a:cubicBezTo>
                    <a:pt x="40739" y="49652"/>
                    <a:pt x="40550" y="49736"/>
                    <a:pt x="40341" y="49798"/>
                  </a:cubicBezTo>
                  <a:cubicBezTo>
                    <a:pt x="40236" y="49861"/>
                    <a:pt x="40132" y="49945"/>
                    <a:pt x="40027" y="49966"/>
                  </a:cubicBezTo>
                  <a:cubicBezTo>
                    <a:pt x="39818" y="50050"/>
                    <a:pt x="39588" y="49987"/>
                    <a:pt x="39441" y="49840"/>
                  </a:cubicBezTo>
                  <a:cubicBezTo>
                    <a:pt x="39316" y="49673"/>
                    <a:pt x="39295" y="49380"/>
                    <a:pt x="39420" y="49234"/>
                  </a:cubicBezTo>
                  <a:cubicBezTo>
                    <a:pt x="39588" y="49045"/>
                    <a:pt x="39755" y="48899"/>
                    <a:pt x="39944" y="48731"/>
                  </a:cubicBezTo>
                  <a:cubicBezTo>
                    <a:pt x="40027" y="48648"/>
                    <a:pt x="40132" y="48585"/>
                    <a:pt x="40236" y="48501"/>
                  </a:cubicBezTo>
                  <a:cubicBezTo>
                    <a:pt x="40027" y="48438"/>
                    <a:pt x="39818" y="48438"/>
                    <a:pt x="39609" y="48376"/>
                  </a:cubicBezTo>
                  <a:cubicBezTo>
                    <a:pt x="39379" y="48313"/>
                    <a:pt x="39232" y="48104"/>
                    <a:pt x="39232" y="47894"/>
                  </a:cubicBezTo>
                  <a:cubicBezTo>
                    <a:pt x="39232" y="47685"/>
                    <a:pt x="39400" y="47497"/>
                    <a:pt x="39630" y="47455"/>
                  </a:cubicBezTo>
                  <a:cubicBezTo>
                    <a:pt x="40383" y="47350"/>
                    <a:pt x="41115" y="47225"/>
                    <a:pt x="41889" y="47141"/>
                  </a:cubicBezTo>
                  <a:cubicBezTo>
                    <a:pt x="42141" y="47120"/>
                    <a:pt x="42433" y="47225"/>
                    <a:pt x="42685" y="47267"/>
                  </a:cubicBezTo>
                  <a:cubicBezTo>
                    <a:pt x="43040" y="47329"/>
                    <a:pt x="43312" y="47288"/>
                    <a:pt x="43647" y="47141"/>
                  </a:cubicBezTo>
                  <a:cubicBezTo>
                    <a:pt x="44735" y="46618"/>
                    <a:pt x="45865" y="46137"/>
                    <a:pt x="46995" y="45677"/>
                  </a:cubicBezTo>
                  <a:cubicBezTo>
                    <a:pt x="47267" y="45572"/>
                    <a:pt x="47560" y="45509"/>
                    <a:pt x="47874" y="45467"/>
                  </a:cubicBezTo>
                  <a:cubicBezTo>
                    <a:pt x="49610" y="45174"/>
                    <a:pt x="51284" y="44735"/>
                    <a:pt x="53000" y="43982"/>
                  </a:cubicBezTo>
                  <a:cubicBezTo>
                    <a:pt x="53209" y="43417"/>
                    <a:pt x="53230" y="42852"/>
                    <a:pt x="53125" y="42224"/>
                  </a:cubicBezTo>
                  <a:cubicBezTo>
                    <a:pt x="53000" y="41429"/>
                    <a:pt x="52665" y="40801"/>
                    <a:pt x="52079" y="40278"/>
                  </a:cubicBezTo>
                  <a:cubicBezTo>
                    <a:pt x="51807" y="40027"/>
                    <a:pt x="51556" y="39692"/>
                    <a:pt x="51389" y="39337"/>
                  </a:cubicBezTo>
                  <a:cubicBezTo>
                    <a:pt x="51180" y="38960"/>
                    <a:pt x="50908" y="38646"/>
                    <a:pt x="50573" y="38374"/>
                  </a:cubicBezTo>
                  <a:cubicBezTo>
                    <a:pt x="49443" y="37433"/>
                    <a:pt x="48355" y="36470"/>
                    <a:pt x="47225" y="35529"/>
                  </a:cubicBezTo>
                  <a:cubicBezTo>
                    <a:pt x="47183" y="35508"/>
                    <a:pt x="47162" y="35508"/>
                    <a:pt x="47099" y="35466"/>
                  </a:cubicBezTo>
                  <a:cubicBezTo>
                    <a:pt x="46472" y="35654"/>
                    <a:pt x="45781" y="35842"/>
                    <a:pt x="45091" y="36031"/>
                  </a:cubicBezTo>
                  <a:cubicBezTo>
                    <a:pt x="44338" y="36219"/>
                    <a:pt x="43563" y="36407"/>
                    <a:pt x="42789" y="36575"/>
                  </a:cubicBezTo>
                  <a:cubicBezTo>
                    <a:pt x="42266" y="36679"/>
                    <a:pt x="41806" y="36889"/>
                    <a:pt x="41534" y="37391"/>
                  </a:cubicBezTo>
                  <a:cubicBezTo>
                    <a:pt x="41513" y="37412"/>
                    <a:pt x="41513" y="37433"/>
                    <a:pt x="41492" y="37454"/>
                  </a:cubicBezTo>
                  <a:cubicBezTo>
                    <a:pt x="40864" y="37914"/>
                    <a:pt x="40864" y="38562"/>
                    <a:pt x="41011" y="39190"/>
                  </a:cubicBezTo>
                  <a:cubicBezTo>
                    <a:pt x="41157" y="39734"/>
                    <a:pt x="41073" y="40278"/>
                    <a:pt x="40990" y="40801"/>
                  </a:cubicBezTo>
                  <a:cubicBezTo>
                    <a:pt x="40969" y="40948"/>
                    <a:pt x="40969" y="41073"/>
                    <a:pt x="40885" y="41157"/>
                  </a:cubicBezTo>
                  <a:cubicBezTo>
                    <a:pt x="40571" y="41513"/>
                    <a:pt x="40529" y="41994"/>
                    <a:pt x="40383" y="42392"/>
                  </a:cubicBezTo>
                  <a:cubicBezTo>
                    <a:pt x="40320" y="42684"/>
                    <a:pt x="40132" y="42873"/>
                    <a:pt x="39860" y="42998"/>
                  </a:cubicBezTo>
                  <a:cubicBezTo>
                    <a:pt x="39379" y="43270"/>
                    <a:pt x="38897" y="43521"/>
                    <a:pt x="38395" y="43731"/>
                  </a:cubicBezTo>
                  <a:cubicBezTo>
                    <a:pt x="37705" y="44024"/>
                    <a:pt x="37035" y="44379"/>
                    <a:pt x="36261" y="44421"/>
                  </a:cubicBezTo>
                  <a:cubicBezTo>
                    <a:pt x="35989" y="44421"/>
                    <a:pt x="35738" y="44568"/>
                    <a:pt x="35508" y="44693"/>
                  </a:cubicBezTo>
                  <a:cubicBezTo>
                    <a:pt x="34001" y="45467"/>
                    <a:pt x="32411" y="45614"/>
                    <a:pt x="30800" y="45384"/>
                  </a:cubicBezTo>
                  <a:cubicBezTo>
                    <a:pt x="30653" y="45363"/>
                    <a:pt x="30528" y="45300"/>
                    <a:pt x="30423" y="45363"/>
                  </a:cubicBezTo>
                  <a:cubicBezTo>
                    <a:pt x="29607" y="45614"/>
                    <a:pt x="28770" y="45363"/>
                    <a:pt x="27975" y="45509"/>
                  </a:cubicBezTo>
                  <a:cubicBezTo>
                    <a:pt x="27661" y="45572"/>
                    <a:pt x="27306" y="45509"/>
                    <a:pt x="26950" y="45509"/>
                  </a:cubicBezTo>
                  <a:cubicBezTo>
                    <a:pt x="26783" y="45886"/>
                    <a:pt x="26783" y="46200"/>
                    <a:pt x="26866" y="46534"/>
                  </a:cubicBezTo>
                  <a:cubicBezTo>
                    <a:pt x="26950" y="46827"/>
                    <a:pt x="27055" y="47120"/>
                    <a:pt x="27159" y="47392"/>
                  </a:cubicBezTo>
                  <a:cubicBezTo>
                    <a:pt x="27264" y="47664"/>
                    <a:pt x="27285" y="47915"/>
                    <a:pt x="27138" y="48187"/>
                  </a:cubicBezTo>
                  <a:cubicBezTo>
                    <a:pt x="26783" y="48710"/>
                    <a:pt x="26573" y="49254"/>
                    <a:pt x="26552" y="49882"/>
                  </a:cubicBezTo>
                  <a:cubicBezTo>
                    <a:pt x="26552" y="49966"/>
                    <a:pt x="26532" y="50070"/>
                    <a:pt x="26511" y="50133"/>
                  </a:cubicBezTo>
                  <a:cubicBezTo>
                    <a:pt x="26301" y="50740"/>
                    <a:pt x="26092" y="51347"/>
                    <a:pt x="26029" y="51995"/>
                  </a:cubicBezTo>
                  <a:cubicBezTo>
                    <a:pt x="26008" y="52309"/>
                    <a:pt x="25820" y="52581"/>
                    <a:pt x="25485" y="52686"/>
                  </a:cubicBezTo>
                  <a:cubicBezTo>
                    <a:pt x="25297" y="52728"/>
                    <a:pt x="25109" y="52707"/>
                    <a:pt x="25004" y="52519"/>
                  </a:cubicBezTo>
                  <a:cubicBezTo>
                    <a:pt x="24586" y="51807"/>
                    <a:pt x="24209" y="51117"/>
                    <a:pt x="23811" y="50384"/>
                  </a:cubicBezTo>
                  <a:cubicBezTo>
                    <a:pt x="23728" y="50217"/>
                    <a:pt x="23644" y="50029"/>
                    <a:pt x="23602" y="49861"/>
                  </a:cubicBezTo>
                  <a:cubicBezTo>
                    <a:pt x="23498" y="49464"/>
                    <a:pt x="23309" y="49192"/>
                    <a:pt x="22870" y="49129"/>
                  </a:cubicBezTo>
                  <a:cubicBezTo>
                    <a:pt x="22744" y="49087"/>
                    <a:pt x="22598" y="48962"/>
                    <a:pt x="22556" y="48836"/>
                  </a:cubicBezTo>
                  <a:cubicBezTo>
                    <a:pt x="22347" y="48501"/>
                    <a:pt x="22179" y="48125"/>
                    <a:pt x="22012" y="47790"/>
                  </a:cubicBezTo>
                  <a:cubicBezTo>
                    <a:pt x="21761" y="47309"/>
                    <a:pt x="21489" y="46869"/>
                    <a:pt x="21740" y="46325"/>
                  </a:cubicBezTo>
                  <a:cubicBezTo>
                    <a:pt x="21133" y="45823"/>
                    <a:pt x="20485" y="45593"/>
                    <a:pt x="19857" y="45279"/>
                  </a:cubicBezTo>
                  <a:cubicBezTo>
                    <a:pt x="19710" y="45195"/>
                    <a:pt x="19438" y="45258"/>
                    <a:pt x="19229" y="45300"/>
                  </a:cubicBezTo>
                  <a:cubicBezTo>
                    <a:pt x="18811" y="45467"/>
                    <a:pt x="18392" y="45425"/>
                    <a:pt x="17974" y="45384"/>
                  </a:cubicBezTo>
                  <a:cubicBezTo>
                    <a:pt x="17639" y="45321"/>
                    <a:pt x="17304" y="45279"/>
                    <a:pt x="16990" y="45279"/>
                  </a:cubicBezTo>
                  <a:cubicBezTo>
                    <a:pt x="16153" y="45300"/>
                    <a:pt x="15463" y="44881"/>
                    <a:pt x="14710" y="44672"/>
                  </a:cubicBezTo>
                  <a:cubicBezTo>
                    <a:pt x="14584" y="44651"/>
                    <a:pt x="14480" y="44484"/>
                    <a:pt x="14333" y="44421"/>
                  </a:cubicBezTo>
                  <a:cubicBezTo>
                    <a:pt x="14208" y="44337"/>
                    <a:pt x="14103" y="44170"/>
                    <a:pt x="13977" y="44170"/>
                  </a:cubicBezTo>
                  <a:cubicBezTo>
                    <a:pt x="13224" y="44065"/>
                    <a:pt x="12847" y="43500"/>
                    <a:pt x="12450" y="42956"/>
                  </a:cubicBezTo>
                  <a:cubicBezTo>
                    <a:pt x="12387" y="42852"/>
                    <a:pt x="12324" y="42747"/>
                    <a:pt x="12220" y="42580"/>
                  </a:cubicBezTo>
                  <a:cubicBezTo>
                    <a:pt x="11718" y="42538"/>
                    <a:pt x="11174" y="42433"/>
                    <a:pt x="10630" y="42371"/>
                  </a:cubicBezTo>
                  <a:cubicBezTo>
                    <a:pt x="10211" y="42329"/>
                    <a:pt x="9814" y="42245"/>
                    <a:pt x="9395" y="42057"/>
                  </a:cubicBezTo>
                  <a:cubicBezTo>
                    <a:pt x="8851" y="41806"/>
                    <a:pt x="8307" y="41555"/>
                    <a:pt x="7742" y="41303"/>
                  </a:cubicBezTo>
                  <a:cubicBezTo>
                    <a:pt x="7365" y="41115"/>
                    <a:pt x="7010" y="40885"/>
                    <a:pt x="6696" y="40592"/>
                  </a:cubicBezTo>
                  <a:cubicBezTo>
                    <a:pt x="6152" y="40132"/>
                    <a:pt x="5545" y="39713"/>
                    <a:pt x="5106" y="39107"/>
                  </a:cubicBezTo>
                  <a:cubicBezTo>
                    <a:pt x="4750" y="38583"/>
                    <a:pt x="4541" y="38060"/>
                    <a:pt x="4604" y="37412"/>
                  </a:cubicBezTo>
                  <a:cubicBezTo>
                    <a:pt x="4708" y="36742"/>
                    <a:pt x="4771" y="36073"/>
                    <a:pt x="4855" y="35382"/>
                  </a:cubicBezTo>
                  <a:lnTo>
                    <a:pt x="4855" y="35005"/>
                  </a:lnTo>
                  <a:lnTo>
                    <a:pt x="3913" y="34294"/>
                  </a:lnTo>
                  <a:cubicBezTo>
                    <a:pt x="3285" y="33876"/>
                    <a:pt x="3076" y="33185"/>
                    <a:pt x="2762" y="32557"/>
                  </a:cubicBezTo>
                  <a:cubicBezTo>
                    <a:pt x="2700" y="32432"/>
                    <a:pt x="2700" y="32285"/>
                    <a:pt x="2720" y="32118"/>
                  </a:cubicBezTo>
                  <a:cubicBezTo>
                    <a:pt x="2825" y="31093"/>
                    <a:pt x="2930" y="30047"/>
                    <a:pt x="3097" y="29042"/>
                  </a:cubicBezTo>
                  <a:cubicBezTo>
                    <a:pt x="3202" y="28435"/>
                    <a:pt x="3327" y="27829"/>
                    <a:pt x="3557" y="27285"/>
                  </a:cubicBezTo>
                  <a:cubicBezTo>
                    <a:pt x="4352" y="25506"/>
                    <a:pt x="4980" y="23644"/>
                    <a:pt x="5859" y="21886"/>
                  </a:cubicBezTo>
                  <a:cubicBezTo>
                    <a:pt x="6152" y="21321"/>
                    <a:pt x="6487" y="20777"/>
                    <a:pt x="6801" y="20212"/>
                  </a:cubicBezTo>
                  <a:cubicBezTo>
                    <a:pt x="6863" y="20108"/>
                    <a:pt x="6884" y="20003"/>
                    <a:pt x="6968" y="19794"/>
                  </a:cubicBezTo>
                  <a:cubicBezTo>
                    <a:pt x="6340" y="19899"/>
                    <a:pt x="5817" y="19961"/>
                    <a:pt x="5273" y="20066"/>
                  </a:cubicBezTo>
                  <a:cubicBezTo>
                    <a:pt x="4980" y="20108"/>
                    <a:pt x="4666" y="20171"/>
                    <a:pt x="4373" y="20254"/>
                  </a:cubicBezTo>
                  <a:cubicBezTo>
                    <a:pt x="3348" y="20589"/>
                    <a:pt x="2344" y="20505"/>
                    <a:pt x="1298" y="20359"/>
                  </a:cubicBezTo>
                  <a:cubicBezTo>
                    <a:pt x="837" y="20296"/>
                    <a:pt x="503" y="20045"/>
                    <a:pt x="189" y="19752"/>
                  </a:cubicBezTo>
                  <a:cubicBezTo>
                    <a:pt x="84" y="19668"/>
                    <a:pt x="42" y="19480"/>
                    <a:pt x="42" y="19334"/>
                  </a:cubicBezTo>
                  <a:cubicBezTo>
                    <a:pt x="42" y="19020"/>
                    <a:pt x="0" y="18706"/>
                    <a:pt x="105" y="18413"/>
                  </a:cubicBezTo>
                  <a:cubicBezTo>
                    <a:pt x="461" y="17555"/>
                    <a:pt x="712" y="16614"/>
                    <a:pt x="1716" y="16195"/>
                  </a:cubicBezTo>
                  <a:cubicBezTo>
                    <a:pt x="2135" y="16007"/>
                    <a:pt x="2511" y="15777"/>
                    <a:pt x="2888" y="15484"/>
                  </a:cubicBezTo>
                  <a:cubicBezTo>
                    <a:pt x="3536" y="14982"/>
                    <a:pt x="4290" y="14919"/>
                    <a:pt x="5064" y="14961"/>
                  </a:cubicBezTo>
                  <a:cubicBezTo>
                    <a:pt x="5754" y="15023"/>
                    <a:pt x="6466" y="15086"/>
                    <a:pt x="7156" y="15254"/>
                  </a:cubicBezTo>
                  <a:cubicBezTo>
                    <a:pt x="7951" y="15442"/>
                    <a:pt x="8684" y="15819"/>
                    <a:pt x="9186" y="16551"/>
                  </a:cubicBezTo>
                  <a:cubicBezTo>
                    <a:pt x="9374" y="16823"/>
                    <a:pt x="9583" y="17074"/>
                    <a:pt x="9772" y="17346"/>
                  </a:cubicBezTo>
                  <a:cubicBezTo>
                    <a:pt x="9688" y="17681"/>
                    <a:pt x="9479" y="17869"/>
                    <a:pt x="9207" y="17974"/>
                  </a:cubicBezTo>
                  <a:cubicBezTo>
                    <a:pt x="8872" y="18099"/>
                    <a:pt x="8684" y="18371"/>
                    <a:pt x="8558" y="18685"/>
                  </a:cubicBezTo>
                  <a:cubicBezTo>
                    <a:pt x="8370" y="19062"/>
                    <a:pt x="8140" y="19417"/>
                    <a:pt x="7889" y="19773"/>
                  </a:cubicBezTo>
                  <a:cubicBezTo>
                    <a:pt x="7177" y="20819"/>
                    <a:pt x="6696" y="21970"/>
                    <a:pt x="6215" y="23121"/>
                  </a:cubicBezTo>
                  <a:cubicBezTo>
                    <a:pt x="6131" y="23288"/>
                    <a:pt x="6047" y="23456"/>
                    <a:pt x="6026" y="23644"/>
                  </a:cubicBezTo>
                  <a:cubicBezTo>
                    <a:pt x="5796" y="24690"/>
                    <a:pt x="5378" y="25694"/>
                    <a:pt x="4917" y="26657"/>
                  </a:cubicBezTo>
                  <a:cubicBezTo>
                    <a:pt x="4332" y="27954"/>
                    <a:pt x="4080" y="29314"/>
                    <a:pt x="3976" y="30737"/>
                  </a:cubicBezTo>
                  <a:cubicBezTo>
                    <a:pt x="3955" y="30967"/>
                    <a:pt x="3976" y="31239"/>
                    <a:pt x="3913" y="31469"/>
                  </a:cubicBezTo>
                  <a:cubicBezTo>
                    <a:pt x="3746" y="32013"/>
                    <a:pt x="3871" y="32495"/>
                    <a:pt x="4143" y="32955"/>
                  </a:cubicBezTo>
                  <a:cubicBezTo>
                    <a:pt x="4373" y="33373"/>
                    <a:pt x="4708" y="33666"/>
                    <a:pt x="5169" y="33855"/>
                  </a:cubicBezTo>
                  <a:lnTo>
                    <a:pt x="5524" y="34022"/>
                  </a:lnTo>
                  <a:cubicBezTo>
                    <a:pt x="5922" y="33394"/>
                    <a:pt x="6487" y="32934"/>
                    <a:pt x="7073" y="32495"/>
                  </a:cubicBezTo>
                  <a:cubicBezTo>
                    <a:pt x="7575" y="32097"/>
                    <a:pt x="8140" y="31804"/>
                    <a:pt x="8726" y="31511"/>
                  </a:cubicBezTo>
                  <a:cubicBezTo>
                    <a:pt x="9290" y="31239"/>
                    <a:pt x="9897" y="31072"/>
                    <a:pt x="10567" y="31197"/>
                  </a:cubicBezTo>
                  <a:cubicBezTo>
                    <a:pt x="11153" y="31302"/>
                    <a:pt x="11718" y="31344"/>
                    <a:pt x="12303" y="31386"/>
                  </a:cubicBezTo>
                  <a:cubicBezTo>
                    <a:pt x="12722" y="31407"/>
                    <a:pt x="13140" y="31490"/>
                    <a:pt x="13559" y="31344"/>
                  </a:cubicBezTo>
                  <a:cubicBezTo>
                    <a:pt x="13705" y="31281"/>
                    <a:pt x="13915" y="31302"/>
                    <a:pt x="14103" y="31344"/>
                  </a:cubicBezTo>
                  <a:cubicBezTo>
                    <a:pt x="14500" y="31407"/>
                    <a:pt x="14856" y="31365"/>
                    <a:pt x="15254" y="31197"/>
                  </a:cubicBezTo>
                  <a:cubicBezTo>
                    <a:pt x="15902" y="30967"/>
                    <a:pt x="16530" y="30674"/>
                    <a:pt x="17053" y="30193"/>
                  </a:cubicBezTo>
                  <a:cubicBezTo>
                    <a:pt x="17241" y="30005"/>
                    <a:pt x="17513" y="29879"/>
                    <a:pt x="17744" y="29712"/>
                  </a:cubicBezTo>
                  <a:cubicBezTo>
                    <a:pt x="17681" y="28875"/>
                    <a:pt x="17158" y="28247"/>
                    <a:pt x="17011" y="27473"/>
                  </a:cubicBezTo>
                  <a:cubicBezTo>
                    <a:pt x="16844" y="26699"/>
                    <a:pt x="16467" y="25966"/>
                    <a:pt x="16195" y="25234"/>
                  </a:cubicBezTo>
                  <a:cubicBezTo>
                    <a:pt x="15944" y="24544"/>
                    <a:pt x="15672" y="23811"/>
                    <a:pt x="15421" y="23100"/>
                  </a:cubicBezTo>
                  <a:cubicBezTo>
                    <a:pt x="15149" y="22368"/>
                    <a:pt x="14898" y="21614"/>
                    <a:pt x="14626" y="20840"/>
                  </a:cubicBezTo>
                  <a:cubicBezTo>
                    <a:pt x="14417" y="20694"/>
                    <a:pt x="14208" y="20526"/>
                    <a:pt x="13998" y="20359"/>
                  </a:cubicBezTo>
                  <a:cubicBezTo>
                    <a:pt x="13810" y="20192"/>
                    <a:pt x="13705" y="19982"/>
                    <a:pt x="13684" y="19731"/>
                  </a:cubicBezTo>
                  <a:cubicBezTo>
                    <a:pt x="13475" y="18308"/>
                    <a:pt x="13454" y="18016"/>
                    <a:pt x="13705" y="16635"/>
                  </a:cubicBezTo>
                  <a:cubicBezTo>
                    <a:pt x="13810" y="16132"/>
                    <a:pt x="13998" y="15651"/>
                    <a:pt x="14228" y="15170"/>
                  </a:cubicBezTo>
                  <a:cubicBezTo>
                    <a:pt x="14542" y="14563"/>
                    <a:pt x="14940" y="14019"/>
                    <a:pt x="15337" y="13496"/>
                  </a:cubicBezTo>
                  <a:cubicBezTo>
                    <a:pt x="15588" y="13140"/>
                    <a:pt x="15881" y="12764"/>
                    <a:pt x="16363" y="12575"/>
                  </a:cubicBezTo>
                  <a:cubicBezTo>
                    <a:pt x="16509" y="12534"/>
                    <a:pt x="16635" y="12345"/>
                    <a:pt x="16739" y="12220"/>
                  </a:cubicBezTo>
                  <a:cubicBezTo>
                    <a:pt x="17304" y="11592"/>
                    <a:pt x="18811" y="11592"/>
                    <a:pt x="19250" y="12366"/>
                  </a:cubicBezTo>
                  <a:cubicBezTo>
                    <a:pt x="19501" y="12785"/>
                    <a:pt x="19731" y="13161"/>
                    <a:pt x="19773" y="13684"/>
                  </a:cubicBezTo>
                  <a:cubicBezTo>
                    <a:pt x="19836" y="14417"/>
                    <a:pt x="19878" y="15149"/>
                    <a:pt x="19752" y="15860"/>
                  </a:cubicBezTo>
                  <a:cubicBezTo>
                    <a:pt x="19710" y="16091"/>
                    <a:pt x="19669" y="16342"/>
                    <a:pt x="19606" y="16551"/>
                  </a:cubicBezTo>
                  <a:cubicBezTo>
                    <a:pt x="19125" y="17764"/>
                    <a:pt x="18413" y="18832"/>
                    <a:pt x="17618" y="19836"/>
                  </a:cubicBezTo>
                  <a:cubicBezTo>
                    <a:pt x="17534" y="19940"/>
                    <a:pt x="17430" y="19982"/>
                    <a:pt x="17325" y="20066"/>
                  </a:cubicBezTo>
                  <a:cubicBezTo>
                    <a:pt x="17011" y="20254"/>
                    <a:pt x="16697" y="20464"/>
                    <a:pt x="16384" y="20610"/>
                  </a:cubicBezTo>
                  <a:cubicBezTo>
                    <a:pt x="16174" y="20715"/>
                    <a:pt x="15944" y="20777"/>
                    <a:pt x="15651" y="20840"/>
                  </a:cubicBezTo>
                  <a:cubicBezTo>
                    <a:pt x="15777" y="21217"/>
                    <a:pt x="15944" y="21552"/>
                    <a:pt x="16070" y="21928"/>
                  </a:cubicBezTo>
                  <a:cubicBezTo>
                    <a:pt x="16572" y="23225"/>
                    <a:pt x="17053" y="24544"/>
                    <a:pt x="17534" y="25862"/>
                  </a:cubicBezTo>
                  <a:cubicBezTo>
                    <a:pt x="17744" y="26490"/>
                    <a:pt x="18078" y="27075"/>
                    <a:pt x="18246" y="27745"/>
                  </a:cubicBezTo>
                  <a:cubicBezTo>
                    <a:pt x="18350" y="28226"/>
                    <a:pt x="18727" y="28645"/>
                    <a:pt x="19020" y="29147"/>
                  </a:cubicBezTo>
                  <a:cubicBezTo>
                    <a:pt x="19229" y="29147"/>
                    <a:pt x="19459" y="29168"/>
                    <a:pt x="19627" y="29084"/>
                  </a:cubicBezTo>
                  <a:cubicBezTo>
                    <a:pt x="20192" y="28791"/>
                    <a:pt x="20778" y="29000"/>
                    <a:pt x="21322" y="29105"/>
                  </a:cubicBezTo>
                  <a:cubicBezTo>
                    <a:pt x="21489" y="29147"/>
                    <a:pt x="21594" y="29356"/>
                    <a:pt x="21719" y="29461"/>
                  </a:cubicBezTo>
                  <a:cubicBezTo>
                    <a:pt x="21803" y="29523"/>
                    <a:pt x="21907" y="29565"/>
                    <a:pt x="22054" y="29670"/>
                  </a:cubicBezTo>
                  <a:cubicBezTo>
                    <a:pt x="22054" y="29482"/>
                    <a:pt x="22075" y="29398"/>
                    <a:pt x="22054" y="29314"/>
                  </a:cubicBezTo>
                  <a:cubicBezTo>
                    <a:pt x="21845" y="28875"/>
                    <a:pt x="21614" y="28456"/>
                    <a:pt x="21426" y="27996"/>
                  </a:cubicBezTo>
                  <a:cubicBezTo>
                    <a:pt x="21280" y="27578"/>
                    <a:pt x="21133" y="27117"/>
                    <a:pt x="21029" y="26678"/>
                  </a:cubicBezTo>
                  <a:cubicBezTo>
                    <a:pt x="20924" y="26218"/>
                    <a:pt x="20757" y="25862"/>
                    <a:pt x="20380" y="25527"/>
                  </a:cubicBezTo>
                  <a:cubicBezTo>
                    <a:pt x="19857" y="25067"/>
                    <a:pt x="19438" y="24481"/>
                    <a:pt x="18999" y="23958"/>
                  </a:cubicBezTo>
                  <a:cubicBezTo>
                    <a:pt x="18978" y="23916"/>
                    <a:pt x="18915" y="23853"/>
                    <a:pt x="18915" y="23811"/>
                  </a:cubicBezTo>
                  <a:cubicBezTo>
                    <a:pt x="18769" y="23121"/>
                    <a:pt x="18560" y="22451"/>
                    <a:pt x="18455" y="21761"/>
                  </a:cubicBezTo>
                  <a:cubicBezTo>
                    <a:pt x="18288" y="20694"/>
                    <a:pt x="18560" y="19773"/>
                    <a:pt x="19438" y="19104"/>
                  </a:cubicBezTo>
                  <a:cubicBezTo>
                    <a:pt x="19731" y="18894"/>
                    <a:pt x="19941" y="18580"/>
                    <a:pt x="20171" y="18329"/>
                  </a:cubicBezTo>
                  <a:cubicBezTo>
                    <a:pt x="19669" y="16948"/>
                    <a:pt x="20024" y="15819"/>
                    <a:pt x="20882" y="14814"/>
                  </a:cubicBezTo>
                  <a:cubicBezTo>
                    <a:pt x="21384" y="14228"/>
                    <a:pt x="21907" y="13684"/>
                    <a:pt x="22451" y="13078"/>
                  </a:cubicBezTo>
                  <a:cubicBezTo>
                    <a:pt x="22430" y="12889"/>
                    <a:pt x="22221" y="12931"/>
                    <a:pt x="22075" y="12847"/>
                  </a:cubicBezTo>
                  <a:cubicBezTo>
                    <a:pt x="21635" y="12554"/>
                    <a:pt x="21217" y="12262"/>
                    <a:pt x="20778" y="12031"/>
                  </a:cubicBezTo>
                  <a:cubicBezTo>
                    <a:pt x="20254" y="11738"/>
                    <a:pt x="19920" y="11320"/>
                    <a:pt x="19627" y="10776"/>
                  </a:cubicBezTo>
                  <a:cubicBezTo>
                    <a:pt x="19334" y="10148"/>
                    <a:pt x="19397" y="9583"/>
                    <a:pt x="19669" y="9018"/>
                  </a:cubicBezTo>
                  <a:cubicBezTo>
                    <a:pt x="20338" y="7763"/>
                    <a:pt x="21301" y="6800"/>
                    <a:pt x="22598" y="6256"/>
                  </a:cubicBezTo>
                  <a:cubicBezTo>
                    <a:pt x="23100" y="6047"/>
                    <a:pt x="23623" y="5838"/>
                    <a:pt x="24125" y="5650"/>
                  </a:cubicBezTo>
                  <a:cubicBezTo>
                    <a:pt x="24418" y="5545"/>
                    <a:pt x="24732" y="5545"/>
                    <a:pt x="25004" y="5503"/>
                  </a:cubicBezTo>
                  <a:cubicBezTo>
                    <a:pt x="25088" y="5503"/>
                    <a:pt x="25213" y="5524"/>
                    <a:pt x="25276" y="5461"/>
                  </a:cubicBezTo>
                  <a:cubicBezTo>
                    <a:pt x="26008" y="5001"/>
                    <a:pt x="26950" y="5147"/>
                    <a:pt x="27682" y="4792"/>
                  </a:cubicBezTo>
                  <a:cubicBezTo>
                    <a:pt x="27808" y="4583"/>
                    <a:pt x="27620" y="4499"/>
                    <a:pt x="27557" y="4394"/>
                  </a:cubicBezTo>
                  <a:cubicBezTo>
                    <a:pt x="27515" y="4352"/>
                    <a:pt x="27473" y="4290"/>
                    <a:pt x="27452" y="4248"/>
                  </a:cubicBezTo>
                  <a:cubicBezTo>
                    <a:pt x="27285" y="3892"/>
                    <a:pt x="27410" y="2323"/>
                    <a:pt x="27661" y="2009"/>
                  </a:cubicBezTo>
                  <a:cubicBezTo>
                    <a:pt x="27829" y="1758"/>
                    <a:pt x="28101" y="1590"/>
                    <a:pt x="28436" y="1632"/>
                  </a:cubicBezTo>
                  <a:cubicBezTo>
                    <a:pt x="29021" y="1674"/>
                    <a:pt x="29586" y="1758"/>
                    <a:pt x="30172" y="1842"/>
                  </a:cubicBezTo>
                  <a:cubicBezTo>
                    <a:pt x="30298" y="1862"/>
                    <a:pt x="30423" y="1967"/>
                    <a:pt x="30549" y="2051"/>
                  </a:cubicBezTo>
                  <a:cubicBezTo>
                    <a:pt x="30695" y="2155"/>
                    <a:pt x="30821" y="2281"/>
                    <a:pt x="30946" y="2406"/>
                  </a:cubicBezTo>
                  <a:cubicBezTo>
                    <a:pt x="31009" y="2323"/>
                    <a:pt x="31072" y="2281"/>
                    <a:pt x="31072" y="2260"/>
                  </a:cubicBezTo>
                  <a:cubicBezTo>
                    <a:pt x="31072" y="1549"/>
                    <a:pt x="31679" y="1277"/>
                    <a:pt x="32160" y="1026"/>
                  </a:cubicBezTo>
                  <a:cubicBezTo>
                    <a:pt x="32474" y="837"/>
                    <a:pt x="32850" y="795"/>
                    <a:pt x="33227" y="795"/>
                  </a:cubicBezTo>
                  <a:cubicBezTo>
                    <a:pt x="33834" y="816"/>
                    <a:pt x="34420" y="921"/>
                    <a:pt x="35047" y="1005"/>
                  </a:cubicBezTo>
                  <a:cubicBezTo>
                    <a:pt x="35445" y="1046"/>
                    <a:pt x="35738" y="1235"/>
                    <a:pt x="35884" y="1590"/>
                  </a:cubicBezTo>
                  <a:cubicBezTo>
                    <a:pt x="35947" y="1695"/>
                    <a:pt x="35989" y="1800"/>
                    <a:pt x="36073" y="1988"/>
                  </a:cubicBezTo>
                  <a:cubicBezTo>
                    <a:pt x="36303" y="1904"/>
                    <a:pt x="36554" y="1862"/>
                    <a:pt x="36763" y="1779"/>
                  </a:cubicBezTo>
                  <a:cubicBezTo>
                    <a:pt x="38060" y="1172"/>
                    <a:pt x="39441" y="816"/>
                    <a:pt x="40801" y="377"/>
                  </a:cubicBezTo>
                  <a:cubicBezTo>
                    <a:pt x="41115" y="272"/>
                    <a:pt x="41471" y="230"/>
                    <a:pt x="41806" y="189"/>
                  </a:cubicBezTo>
                  <a:lnTo>
                    <a:pt x="43521" y="21"/>
                  </a:lnTo>
                  <a:cubicBezTo>
                    <a:pt x="43793" y="0"/>
                    <a:pt x="44086" y="0"/>
                    <a:pt x="44338" y="63"/>
                  </a:cubicBezTo>
                  <a:lnTo>
                    <a:pt x="47162" y="377"/>
                  </a:lnTo>
                  <a:cubicBezTo>
                    <a:pt x="47853" y="440"/>
                    <a:pt x="48480" y="607"/>
                    <a:pt x="49045" y="963"/>
                  </a:cubicBezTo>
                  <a:cubicBezTo>
                    <a:pt x="49694" y="1360"/>
                    <a:pt x="50364" y="1737"/>
                    <a:pt x="51033" y="2093"/>
                  </a:cubicBezTo>
                  <a:cubicBezTo>
                    <a:pt x="51577" y="2386"/>
                    <a:pt x="51828" y="2846"/>
                    <a:pt x="51828" y="3432"/>
                  </a:cubicBezTo>
                  <a:lnTo>
                    <a:pt x="51828" y="3620"/>
                  </a:lnTo>
                  <a:cubicBezTo>
                    <a:pt x="51765" y="4248"/>
                    <a:pt x="51640" y="4792"/>
                    <a:pt x="50887" y="5231"/>
                  </a:cubicBezTo>
                  <a:close/>
                  <a:moveTo>
                    <a:pt x="54548" y="22451"/>
                  </a:moveTo>
                  <a:cubicBezTo>
                    <a:pt x="55113" y="22577"/>
                    <a:pt x="55469" y="22347"/>
                    <a:pt x="55699" y="21970"/>
                  </a:cubicBezTo>
                  <a:cubicBezTo>
                    <a:pt x="56055" y="21426"/>
                    <a:pt x="56243" y="20819"/>
                    <a:pt x="56285" y="20171"/>
                  </a:cubicBezTo>
                  <a:cubicBezTo>
                    <a:pt x="56327" y="19417"/>
                    <a:pt x="56348" y="18664"/>
                    <a:pt x="56390" y="17890"/>
                  </a:cubicBezTo>
                  <a:cubicBezTo>
                    <a:pt x="56494" y="16739"/>
                    <a:pt x="56599" y="15588"/>
                    <a:pt x="56076" y="14479"/>
                  </a:cubicBezTo>
                  <a:cubicBezTo>
                    <a:pt x="56013" y="14291"/>
                    <a:pt x="55950" y="14061"/>
                    <a:pt x="55908" y="13852"/>
                  </a:cubicBezTo>
                  <a:cubicBezTo>
                    <a:pt x="55699" y="13140"/>
                    <a:pt x="55406" y="12450"/>
                    <a:pt x="54967" y="11885"/>
                  </a:cubicBezTo>
                  <a:cubicBezTo>
                    <a:pt x="54716" y="11592"/>
                    <a:pt x="54569" y="11257"/>
                    <a:pt x="54485" y="10881"/>
                  </a:cubicBezTo>
                  <a:cubicBezTo>
                    <a:pt x="54297" y="10085"/>
                    <a:pt x="53879" y="9458"/>
                    <a:pt x="53251" y="8893"/>
                  </a:cubicBezTo>
                  <a:cubicBezTo>
                    <a:pt x="53021" y="8684"/>
                    <a:pt x="52791" y="8474"/>
                    <a:pt x="52665" y="8223"/>
                  </a:cubicBezTo>
                  <a:cubicBezTo>
                    <a:pt x="52163" y="7303"/>
                    <a:pt x="51514" y="6591"/>
                    <a:pt x="50531" y="6152"/>
                  </a:cubicBezTo>
                  <a:cubicBezTo>
                    <a:pt x="50364" y="6068"/>
                    <a:pt x="50196" y="5901"/>
                    <a:pt x="50008" y="5796"/>
                  </a:cubicBezTo>
                  <a:cubicBezTo>
                    <a:pt x="49757" y="5629"/>
                    <a:pt x="49485" y="5440"/>
                    <a:pt x="49234" y="5315"/>
                  </a:cubicBezTo>
                  <a:cubicBezTo>
                    <a:pt x="48899" y="5168"/>
                    <a:pt x="48543" y="5022"/>
                    <a:pt x="48208" y="4896"/>
                  </a:cubicBezTo>
                  <a:cubicBezTo>
                    <a:pt x="47999" y="4813"/>
                    <a:pt x="47811" y="4750"/>
                    <a:pt x="47602" y="4708"/>
                  </a:cubicBezTo>
                  <a:cubicBezTo>
                    <a:pt x="46514" y="4583"/>
                    <a:pt x="45446" y="4457"/>
                    <a:pt x="44338" y="4352"/>
                  </a:cubicBezTo>
                  <a:cubicBezTo>
                    <a:pt x="43668" y="4269"/>
                    <a:pt x="42957" y="4164"/>
                    <a:pt x="42203" y="4080"/>
                  </a:cubicBezTo>
                  <a:cubicBezTo>
                    <a:pt x="42266" y="3767"/>
                    <a:pt x="42350" y="3536"/>
                    <a:pt x="42433" y="3285"/>
                  </a:cubicBezTo>
                  <a:cubicBezTo>
                    <a:pt x="42726" y="3285"/>
                    <a:pt x="42936" y="3243"/>
                    <a:pt x="43145" y="3285"/>
                  </a:cubicBezTo>
                  <a:cubicBezTo>
                    <a:pt x="44400" y="3411"/>
                    <a:pt x="45614" y="3557"/>
                    <a:pt x="46869" y="3704"/>
                  </a:cubicBezTo>
                  <a:cubicBezTo>
                    <a:pt x="47748" y="3767"/>
                    <a:pt x="48543" y="3934"/>
                    <a:pt x="49338" y="4352"/>
                  </a:cubicBezTo>
                  <a:cubicBezTo>
                    <a:pt x="49485" y="4436"/>
                    <a:pt x="49673" y="4478"/>
                    <a:pt x="49861" y="4541"/>
                  </a:cubicBezTo>
                  <a:cubicBezTo>
                    <a:pt x="49945" y="4562"/>
                    <a:pt x="50050" y="4562"/>
                    <a:pt x="50112" y="4499"/>
                  </a:cubicBezTo>
                  <a:cubicBezTo>
                    <a:pt x="50489" y="4331"/>
                    <a:pt x="50636" y="4039"/>
                    <a:pt x="50698" y="3641"/>
                  </a:cubicBezTo>
                  <a:cubicBezTo>
                    <a:pt x="50719" y="3285"/>
                    <a:pt x="50615" y="3076"/>
                    <a:pt x="50301" y="2909"/>
                  </a:cubicBezTo>
                  <a:cubicBezTo>
                    <a:pt x="49547" y="2490"/>
                    <a:pt x="48815" y="2072"/>
                    <a:pt x="48062" y="1674"/>
                  </a:cubicBezTo>
                  <a:cubicBezTo>
                    <a:pt x="47811" y="1549"/>
                    <a:pt x="47539" y="1507"/>
                    <a:pt x="47267" y="1444"/>
                  </a:cubicBezTo>
                  <a:cubicBezTo>
                    <a:pt x="46430" y="1318"/>
                    <a:pt x="45572" y="1235"/>
                    <a:pt x="44735" y="1130"/>
                  </a:cubicBezTo>
                  <a:cubicBezTo>
                    <a:pt x="43480" y="984"/>
                    <a:pt x="42224" y="1046"/>
                    <a:pt x="40990" y="1339"/>
                  </a:cubicBezTo>
                  <a:cubicBezTo>
                    <a:pt x="39609" y="1653"/>
                    <a:pt x="38249" y="2176"/>
                    <a:pt x="36889" y="2616"/>
                  </a:cubicBezTo>
                  <a:cubicBezTo>
                    <a:pt x="36596" y="2720"/>
                    <a:pt x="36366" y="2867"/>
                    <a:pt x="36156" y="3139"/>
                  </a:cubicBezTo>
                  <a:cubicBezTo>
                    <a:pt x="35968" y="3411"/>
                    <a:pt x="35675" y="3411"/>
                    <a:pt x="35445" y="3181"/>
                  </a:cubicBezTo>
                  <a:cubicBezTo>
                    <a:pt x="35299" y="2992"/>
                    <a:pt x="35194" y="2783"/>
                    <a:pt x="35047" y="2574"/>
                  </a:cubicBezTo>
                  <a:cubicBezTo>
                    <a:pt x="34943" y="2365"/>
                    <a:pt x="34838" y="2155"/>
                    <a:pt x="34734" y="1925"/>
                  </a:cubicBezTo>
                  <a:cubicBezTo>
                    <a:pt x="34378" y="1883"/>
                    <a:pt x="34043" y="1883"/>
                    <a:pt x="33729" y="1821"/>
                  </a:cubicBezTo>
                  <a:cubicBezTo>
                    <a:pt x="32997" y="1653"/>
                    <a:pt x="32411" y="1862"/>
                    <a:pt x="31951" y="2365"/>
                  </a:cubicBezTo>
                  <a:cubicBezTo>
                    <a:pt x="31867" y="2804"/>
                    <a:pt x="31846" y="3202"/>
                    <a:pt x="31741" y="3557"/>
                  </a:cubicBezTo>
                  <a:cubicBezTo>
                    <a:pt x="31658" y="3934"/>
                    <a:pt x="31344" y="4039"/>
                    <a:pt x="31030" y="3850"/>
                  </a:cubicBezTo>
                  <a:cubicBezTo>
                    <a:pt x="30528" y="3599"/>
                    <a:pt x="30172" y="3202"/>
                    <a:pt x="29817" y="2762"/>
                  </a:cubicBezTo>
                  <a:cubicBezTo>
                    <a:pt x="29356" y="2699"/>
                    <a:pt x="28875" y="2511"/>
                    <a:pt x="28352" y="2616"/>
                  </a:cubicBezTo>
                  <a:cubicBezTo>
                    <a:pt x="28205" y="3013"/>
                    <a:pt x="28205" y="3390"/>
                    <a:pt x="28226" y="3746"/>
                  </a:cubicBezTo>
                  <a:cubicBezTo>
                    <a:pt x="28666" y="4185"/>
                    <a:pt x="28980" y="4687"/>
                    <a:pt x="29545" y="4896"/>
                  </a:cubicBezTo>
                  <a:cubicBezTo>
                    <a:pt x="29356" y="5503"/>
                    <a:pt x="29273" y="5608"/>
                    <a:pt x="28917" y="5545"/>
                  </a:cubicBezTo>
                  <a:cubicBezTo>
                    <a:pt x="28226" y="5482"/>
                    <a:pt x="27599" y="5629"/>
                    <a:pt x="26929" y="5796"/>
                  </a:cubicBezTo>
                  <a:cubicBezTo>
                    <a:pt x="26427" y="5922"/>
                    <a:pt x="25925" y="5964"/>
                    <a:pt x="25423" y="6173"/>
                  </a:cubicBezTo>
                  <a:cubicBezTo>
                    <a:pt x="25255" y="6256"/>
                    <a:pt x="25004" y="6173"/>
                    <a:pt x="24795" y="6215"/>
                  </a:cubicBezTo>
                  <a:cubicBezTo>
                    <a:pt x="24544" y="6236"/>
                    <a:pt x="24251" y="6256"/>
                    <a:pt x="24021" y="6361"/>
                  </a:cubicBezTo>
                  <a:cubicBezTo>
                    <a:pt x="23288" y="6738"/>
                    <a:pt x="22577" y="7156"/>
                    <a:pt x="21928" y="7679"/>
                  </a:cubicBezTo>
                  <a:cubicBezTo>
                    <a:pt x="21301" y="8160"/>
                    <a:pt x="20903" y="8788"/>
                    <a:pt x="20506" y="9458"/>
                  </a:cubicBezTo>
                  <a:cubicBezTo>
                    <a:pt x="20338" y="9730"/>
                    <a:pt x="20338" y="10002"/>
                    <a:pt x="20485" y="10316"/>
                  </a:cubicBezTo>
                  <a:cubicBezTo>
                    <a:pt x="20610" y="10609"/>
                    <a:pt x="20778" y="10839"/>
                    <a:pt x="21029" y="11027"/>
                  </a:cubicBezTo>
                  <a:cubicBezTo>
                    <a:pt x="21426" y="11257"/>
                    <a:pt x="21803" y="11508"/>
                    <a:pt x="22179" y="11780"/>
                  </a:cubicBezTo>
                  <a:cubicBezTo>
                    <a:pt x="22368" y="11885"/>
                    <a:pt x="22556" y="12010"/>
                    <a:pt x="22765" y="12031"/>
                  </a:cubicBezTo>
                  <a:cubicBezTo>
                    <a:pt x="23288" y="12136"/>
                    <a:pt x="23832" y="12220"/>
                    <a:pt x="24376" y="12324"/>
                  </a:cubicBezTo>
                  <a:cubicBezTo>
                    <a:pt x="24523" y="12345"/>
                    <a:pt x="24669" y="12387"/>
                    <a:pt x="24879" y="12429"/>
                  </a:cubicBezTo>
                  <a:cubicBezTo>
                    <a:pt x="24774" y="12596"/>
                    <a:pt x="24732" y="12722"/>
                    <a:pt x="24648" y="12764"/>
                  </a:cubicBezTo>
                  <a:cubicBezTo>
                    <a:pt x="24146" y="13224"/>
                    <a:pt x="23623" y="13663"/>
                    <a:pt x="23100" y="14061"/>
                  </a:cubicBezTo>
                  <a:cubicBezTo>
                    <a:pt x="22451" y="14542"/>
                    <a:pt x="21928" y="15212"/>
                    <a:pt x="21426" y="15860"/>
                  </a:cubicBezTo>
                  <a:cubicBezTo>
                    <a:pt x="21280" y="16070"/>
                    <a:pt x="21175" y="16321"/>
                    <a:pt x="21070" y="16593"/>
                  </a:cubicBezTo>
                  <a:cubicBezTo>
                    <a:pt x="20861" y="17158"/>
                    <a:pt x="20924" y="17660"/>
                    <a:pt x="21447" y="18057"/>
                  </a:cubicBezTo>
                  <a:cubicBezTo>
                    <a:pt x="21698" y="18246"/>
                    <a:pt x="21949" y="18413"/>
                    <a:pt x="22179" y="18580"/>
                  </a:cubicBezTo>
                  <a:cubicBezTo>
                    <a:pt x="22472" y="18769"/>
                    <a:pt x="22765" y="18936"/>
                    <a:pt x="22912" y="19250"/>
                  </a:cubicBezTo>
                  <a:cubicBezTo>
                    <a:pt x="23058" y="19564"/>
                    <a:pt x="23309" y="19731"/>
                    <a:pt x="23581" y="19857"/>
                  </a:cubicBezTo>
                  <a:cubicBezTo>
                    <a:pt x="24104" y="20150"/>
                    <a:pt x="24648" y="20443"/>
                    <a:pt x="25276" y="20380"/>
                  </a:cubicBezTo>
                  <a:cubicBezTo>
                    <a:pt x="25611" y="20359"/>
                    <a:pt x="25946" y="20505"/>
                    <a:pt x="26260" y="20443"/>
                  </a:cubicBezTo>
                  <a:cubicBezTo>
                    <a:pt x="26783" y="20296"/>
                    <a:pt x="27285" y="20296"/>
                    <a:pt x="27808" y="20296"/>
                  </a:cubicBezTo>
                  <a:cubicBezTo>
                    <a:pt x="29252" y="20296"/>
                    <a:pt x="30653" y="20171"/>
                    <a:pt x="32013" y="19564"/>
                  </a:cubicBezTo>
                  <a:cubicBezTo>
                    <a:pt x="32265" y="19459"/>
                    <a:pt x="32474" y="19396"/>
                    <a:pt x="32704" y="19313"/>
                  </a:cubicBezTo>
                  <a:cubicBezTo>
                    <a:pt x="33792" y="18915"/>
                    <a:pt x="34838" y="18455"/>
                    <a:pt x="35822" y="17785"/>
                  </a:cubicBezTo>
                  <a:cubicBezTo>
                    <a:pt x="36177" y="17555"/>
                    <a:pt x="36554" y="17367"/>
                    <a:pt x="36931" y="17199"/>
                  </a:cubicBezTo>
                  <a:cubicBezTo>
                    <a:pt x="37223" y="17053"/>
                    <a:pt x="37433" y="16886"/>
                    <a:pt x="37621" y="16614"/>
                  </a:cubicBezTo>
                  <a:cubicBezTo>
                    <a:pt x="38060" y="16007"/>
                    <a:pt x="38542" y="15379"/>
                    <a:pt x="39065" y="14835"/>
                  </a:cubicBezTo>
                  <a:cubicBezTo>
                    <a:pt x="39400" y="14479"/>
                    <a:pt x="39839" y="14166"/>
                    <a:pt x="40257" y="13852"/>
                  </a:cubicBezTo>
                  <a:cubicBezTo>
                    <a:pt x="40529" y="13663"/>
                    <a:pt x="40843" y="13747"/>
                    <a:pt x="40990" y="13956"/>
                  </a:cubicBezTo>
                  <a:cubicBezTo>
                    <a:pt x="41157" y="14166"/>
                    <a:pt x="41115" y="14438"/>
                    <a:pt x="40906" y="14710"/>
                  </a:cubicBezTo>
                  <a:cubicBezTo>
                    <a:pt x="40780" y="14835"/>
                    <a:pt x="40655" y="14940"/>
                    <a:pt x="40488" y="15065"/>
                  </a:cubicBezTo>
                  <a:cubicBezTo>
                    <a:pt x="39818" y="15651"/>
                    <a:pt x="39232" y="16300"/>
                    <a:pt x="38856" y="17137"/>
                  </a:cubicBezTo>
                  <a:cubicBezTo>
                    <a:pt x="38772" y="17325"/>
                    <a:pt x="38604" y="17471"/>
                    <a:pt x="38479" y="17639"/>
                  </a:cubicBezTo>
                  <a:cubicBezTo>
                    <a:pt x="38332" y="17827"/>
                    <a:pt x="38165" y="17995"/>
                    <a:pt x="38019" y="18204"/>
                  </a:cubicBezTo>
                  <a:cubicBezTo>
                    <a:pt x="37286" y="19313"/>
                    <a:pt x="36993" y="20547"/>
                    <a:pt x="36805" y="21824"/>
                  </a:cubicBezTo>
                  <a:cubicBezTo>
                    <a:pt x="36805" y="21865"/>
                    <a:pt x="36868" y="21928"/>
                    <a:pt x="36889" y="22033"/>
                  </a:cubicBezTo>
                  <a:cubicBezTo>
                    <a:pt x="37119" y="22117"/>
                    <a:pt x="37391" y="22179"/>
                    <a:pt x="37621" y="22326"/>
                  </a:cubicBezTo>
                  <a:cubicBezTo>
                    <a:pt x="38563" y="22744"/>
                    <a:pt x="39525" y="22681"/>
                    <a:pt x="40467" y="22326"/>
                  </a:cubicBezTo>
                  <a:cubicBezTo>
                    <a:pt x="40906" y="22137"/>
                    <a:pt x="41366" y="21949"/>
                    <a:pt x="41827" y="21761"/>
                  </a:cubicBezTo>
                  <a:cubicBezTo>
                    <a:pt x="42726" y="21405"/>
                    <a:pt x="43521" y="20924"/>
                    <a:pt x="44254" y="20338"/>
                  </a:cubicBezTo>
                  <a:cubicBezTo>
                    <a:pt x="44568" y="20087"/>
                    <a:pt x="44882" y="19836"/>
                    <a:pt x="45237" y="19648"/>
                  </a:cubicBezTo>
                  <a:cubicBezTo>
                    <a:pt x="45781" y="19355"/>
                    <a:pt x="46283" y="19020"/>
                    <a:pt x="46723" y="18601"/>
                  </a:cubicBezTo>
                  <a:cubicBezTo>
                    <a:pt x="47058" y="18288"/>
                    <a:pt x="47455" y="18057"/>
                    <a:pt x="47895" y="18036"/>
                  </a:cubicBezTo>
                  <a:cubicBezTo>
                    <a:pt x="48187" y="18162"/>
                    <a:pt x="48208" y="18392"/>
                    <a:pt x="48229" y="18664"/>
                  </a:cubicBezTo>
                  <a:cubicBezTo>
                    <a:pt x="48292" y="19815"/>
                    <a:pt x="48752" y="20756"/>
                    <a:pt x="49652" y="21468"/>
                  </a:cubicBezTo>
                  <a:cubicBezTo>
                    <a:pt x="49861" y="21635"/>
                    <a:pt x="50071" y="21845"/>
                    <a:pt x="50196" y="22054"/>
                  </a:cubicBezTo>
                  <a:cubicBezTo>
                    <a:pt x="50636" y="22744"/>
                    <a:pt x="51535" y="23163"/>
                    <a:pt x="52288" y="23037"/>
                  </a:cubicBezTo>
                  <a:cubicBezTo>
                    <a:pt x="53084" y="22953"/>
                    <a:pt x="53921" y="22284"/>
                    <a:pt x="54046" y="21301"/>
                  </a:cubicBezTo>
                  <a:cubicBezTo>
                    <a:pt x="54151" y="20589"/>
                    <a:pt x="54255" y="19899"/>
                    <a:pt x="54360" y="19208"/>
                  </a:cubicBezTo>
                  <a:cubicBezTo>
                    <a:pt x="54381" y="19020"/>
                    <a:pt x="54465" y="18852"/>
                    <a:pt x="54548" y="18706"/>
                  </a:cubicBezTo>
                  <a:cubicBezTo>
                    <a:pt x="54569" y="18643"/>
                    <a:pt x="54653" y="18601"/>
                    <a:pt x="54695" y="18622"/>
                  </a:cubicBezTo>
                  <a:cubicBezTo>
                    <a:pt x="54778" y="18664"/>
                    <a:pt x="54862" y="18706"/>
                    <a:pt x="54904" y="18769"/>
                  </a:cubicBezTo>
                  <a:cubicBezTo>
                    <a:pt x="54967" y="18832"/>
                    <a:pt x="54988" y="18936"/>
                    <a:pt x="54967" y="19020"/>
                  </a:cubicBezTo>
                  <a:cubicBezTo>
                    <a:pt x="54988" y="20087"/>
                    <a:pt x="54988" y="21280"/>
                    <a:pt x="54548" y="22451"/>
                  </a:cubicBezTo>
                  <a:close/>
                  <a:moveTo>
                    <a:pt x="21991" y="25109"/>
                  </a:moveTo>
                  <a:cubicBezTo>
                    <a:pt x="22096" y="25632"/>
                    <a:pt x="22138" y="26092"/>
                    <a:pt x="22263" y="26531"/>
                  </a:cubicBezTo>
                  <a:cubicBezTo>
                    <a:pt x="22661" y="27871"/>
                    <a:pt x="23184" y="29126"/>
                    <a:pt x="24251" y="30088"/>
                  </a:cubicBezTo>
                  <a:cubicBezTo>
                    <a:pt x="24439" y="30235"/>
                    <a:pt x="24627" y="30423"/>
                    <a:pt x="24753" y="30612"/>
                  </a:cubicBezTo>
                  <a:cubicBezTo>
                    <a:pt x="25276" y="31386"/>
                    <a:pt x="26008" y="31909"/>
                    <a:pt x="26804" y="32411"/>
                  </a:cubicBezTo>
                  <a:cubicBezTo>
                    <a:pt x="27264" y="32704"/>
                    <a:pt x="27703" y="33039"/>
                    <a:pt x="28184" y="33311"/>
                  </a:cubicBezTo>
                  <a:cubicBezTo>
                    <a:pt x="29210" y="33897"/>
                    <a:pt x="30214" y="34524"/>
                    <a:pt x="31428" y="34733"/>
                  </a:cubicBezTo>
                  <a:cubicBezTo>
                    <a:pt x="32306" y="34901"/>
                    <a:pt x="33227" y="35047"/>
                    <a:pt x="34127" y="35194"/>
                  </a:cubicBezTo>
                  <a:cubicBezTo>
                    <a:pt x="34754" y="35298"/>
                    <a:pt x="35403" y="35340"/>
                    <a:pt x="36031" y="35424"/>
                  </a:cubicBezTo>
                  <a:cubicBezTo>
                    <a:pt x="37223" y="35549"/>
                    <a:pt x="38437" y="35738"/>
                    <a:pt x="39672" y="35549"/>
                  </a:cubicBezTo>
                  <a:cubicBezTo>
                    <a:pt x="40216" y="35466"/>
                    <a:pt x="40760" y="35508"/>
                    <a:pt x="41304" y="35424"/>
                  </a:cubicBezTo>
                  <a:cubicBezTo>
                    <a:pt x="42873" y="35131"/>
                    <a:pt x="44421" y="34775"/>
                    <a:pt x="45949" y="34294"/>
                  </a:cubicBezTo>
                  <a:cubicBezTo>
                    <a:pt x="46200" y="34210"/>
                    <a:pt x="46472" y="34148"/>
                    <a:pt x="46723" y="34001"/>
                  </a:cubicBezTo>
                  <a:cubicBezTo>
                    <a:pt x="47455" y="33666"/>
                    <a:pt x="48167" y="33332"/>
                    <a:pt x="48878" y="32997"/>
                  </a:cubicBezTo>
                  <a:cubicBezTo>
                    <a:pt x="49108" y="32850"/>
                    <a:pt x="49422" y="32746"/>
                    <a:pt x="49547" y="32536"/>
                  </a:cubicBezTo>
                  <a:cubicBezTo>
                    <a:pt x="49757" y="32181"/>
                    <a:pt x="50133" y="32013"/>
                    <a:pt x="50384" y="31741"/>
                  </a:cubicBezTo>
                  <a:cubicBezTo>
                    <a:pt x="51096" y="30884"/>
                    <a:pt x="51870" y="30109"/>
                    <a:pt x="52435" y="29168"/>
                  </a:cubicBezTo>
                  <a:cubicBezTo>
                    <a:pt x="53209" y="27808"/>
                    <a:pt x="53816" y="26322"/>
                    <a:pt x="54172" y="24753"/>
                  </a:cubicBezTo>
                  <a:cubicBezTo>
                    <a:pt x="54276" y="24272"/>
                    <a:pt x="54360" y="23811"/>
                    <a:pt x="54318" y="23225"/>
                  </a:cubicBezTo>
                  <a:cubicBezTo>
                    <a:pt x="54130" y="23330"/>
                    <a:pt x="54004" y="23393"/>
                    <a:pt x="53858" y="23497"/>
                  </a:cubicBezTo>
                  <a:cubicBezTo>
                    <a:pt x="53105" y="24125"/>
                    <a:pt x="52226" y="24125"/>
                    <a:pt x="51326" y="23916"/>
                  </a:cubicBezTo>
                  <a:cubicBezTo>
                    <a:pt x="50552" y="23728"/>
                    <a:pt x="49840" y="23309"/>
                    <a:pt x="49296" y="22702"/>
                  </a:cubicBezTo>
                  <a:cubicBezTo>
                    <a:pt x="48606" y="21970"/>
                    <a:pt x="47895" y="21238"/>
                    <a:pt x="47476" y="20296"/>
                  </a:cubicBezTo>
                  <a:cubicBezTo>
                    <a:pt x="47371" y="20087"/>
                    <a:pt x="47225" y="19920"/>
                    <a:pt x="47099" y="19710"/>
                  </a:cubicBezTo>
                  <a:cubicBezTo>
                    <a:pt x="46304" y="20275"/>
                    <a:pt x="45551" y="20798"/>
                    <a:pt x="44819" y="21321"/>
                  </a:cubicBezTo>
                  <a:cubicBezTo>
                    <a:pt x="44275" y="21719"/>
                    <a:pt x="43710" y="22117"/>
                    <a:pt x="43124" y="22389"/>
                  </a:cubicBezTo>
                  <a:cubicBezTo>
                    <a:pt x="42308" y="22807"/>
                    <a:pt x="41450" y="23163"/>
                    <a:pt x="40571" y="23477"/>
                  </a:cubicBezTo>
                  <a:cubicBezTo>
                    <a:pt x="39902" y="23707"/>
                    <a:pt x="39148" y="23832"/>
                    <a:pt x="38416" y="23644"/>
                  </a:cubicBezTo>
                  <a:cubicBezTo>
                    <a:pt x="37747" y="23497"/>
                    <a:pt x="37098" y="23330"/>
                    <a:pt x="36470" y="23100"/>
                  </a:cubicBezTo>
                  <a:cubicBezTo>
                    <a:pt x="35947" y="22912"/>
                    <a:pt x="35550" y="22221"/>
                    <a:pt x="35612" y="21635"/>
                  </a:cubicBezTo>
                  <a:cubicBezTo>
                    <a:pt x="35654" y="21280"/>
                    <a:pt x="35738" y="20903"/>
                    <a:pt x="35822" y="20568"/>
                  </a:cubicBezTo>
                  <a:cubicBezTo>
                    <a:pt x="35947" y="20024"/>
                    <a:pt x="36115" y="19459"/>
                    <a:pt x="36282" y="18790"/>
                  </a:cubicBezTo>
                  <a:cubicBezTo>
                    <a:pt x="35759" y="19041"/>
                    <a:pt x="35403" y="19292"/>
                    <a:pt x="34985" y="19459"/>
                  </a:cubicBezTo>
                  <a:cubicBezTo>
                    <a:pt x="33938" y="19920"/>
                    <a:pt x="32892" y="20296"/>
                    <a:pt x="31846" y="20715"/>
                  </a:cubicBezTo>
                  <a:cubicBezTo>
                    <a:pt x="31156" y="21008"/>
                    <a:pt x="30465" y="21133"/>
                    <a:pt x="29691" y="21196"/>
                  </a:cubicBezTo>
                  <a:cubicBezTo>
                    <a:pt x="28959" y="21238"/>
                    <a:pt x="28268" y="21280"/>
                    <a:pt x="27557" y="21552"/>
                  </a:cubicBezTo>
                  <a:cubicBezTo>
                    <a:pt x="27243" y="21698"/>
                    <a:pt x="26824" y="21635"/>
                    <a:pt x="26448" y="21635"/>
                  </a:cubicBezTo>
                  <a:cubicBezTo>
                    <a:pt x="26134" y="21635"/>
                    <a:pt x="25862" y="21593"/>
                    <a:pt x="25548" y="21552"/>
                  </a:cubicBezTo>
                  <a:cubicBezTo>
                    <a:pt x="24962" y="21531"/>
                    <a:pt x="24397" y="21426"/>
                    <a:pt x="23895" y="21112"/>
                  </a:cubicBezTo>
                  <a:cubicBezTo>
                    <a:pt x="23874" y="21091"/>
                    <a:pt x="23791" y="21112"/>
                    <a:pt x="23707" y="21133"/>
                  </a:cubicBezTo>
                  <a:cubicBezTo>
                    <a:pt x="23686" y="21342"/>
                    <a:pt x="23686" y="21552"/>
                    <a:pt x="23623" y="21761"/>
                  </a:cubicBezTo>
                  <a:cubicBezTo>
                    <a:pt x="23602" y="21928"/>
                    <a:pt x="23560" y="22054"/>
                    <a:pt x="23498" y="22221"/>
                  </a:cubicBezTo>
                  <a:cubicBezTo>
                    <a:pt x="23414" y="22389"/>
                    <a:pt x="23247" y="22493"/>
                    <a:pt x="23058" y="22451"/>
                  </a:cubicBezTo>
                  <a:cubicBezTo>
                    <a:pt x="22933" y="22389"/>
                    <a:pt x="22828" y="22263"/>
                    <a:pt x="22765" y="22137"/>
                  </a:cubicBezTo>
                  <a:cubicBezTo>
                    <a:pt x="22723" y="22033"/>
                    <a:pt x="22723" y="21907"/>
                    <a:pt x="22744" y="21761"/>
                  </a:cubicBezTo>
                  <a:cubicBezTo>
                    <a:pt x="22786" y="21384"/>
                    <a:pt x="22619" y="21029"/>
                    <a:pt x="22451" y="20715"/>
                  </a:cubicBezTo>
                  <a:cubicBezTo>
                    <a:pt x="22221" y="20296"/>
                    <a:pt x="21845" y="19961"/>
                    <a:pt x="21489" y="19648"/>
                  </a:cubicBezTo>
                  <a:cubicBezTo>
                    <a:pt x="21050" y="19292"/>
                    <a:pt x="20673" y="19250"/>
                    <a:pt x="20275" y="19606"/>
                  </a:cubicBezTo>
                  <a:cubicBezTo>
                    <a:pt x="19857" y="19961"/>
                    <a:pt x="19501" y="20380"/>
                    <a:pt x="19480" y="20987"/>
                  </a:cubicBezTo>
                  <a:cubicBezTo>
                    <a:pt x="19438" y="21301"/>
                    <a:pt x="19417" y="21573"/>
                    <a:pt x="19376" y="21907"/>
                  </a:cubicBezTo>
                  <a:cubicBezTo>
                    <a:pt x="19271" y="22451"/>
                    <a:pt x="19334" y="22912"/>
                    <a:pt x="19689" y="23372"/>
                  </a:cubicBezTo>
                  <a:cubicBezTo>
                    <a:pt x="19794" y="23518"/>
                    <a:pt x="19857" y="23686"/>
                    <a:pt x="19961" y="23832"/>
                  </a:cubicBezTo>
                  <a:cubicBezTo>
                    <a:pt x="20213" y="24230"/>
                    <a:pt x="20526" y="24481"/>
                    <a:pt x="20945" y="24648"/>
                  </a:cubicBezTo>
                  <a:cubicBezTo>
                    <a:pt x="21280" y="24837"/>
                    <a:pt x="21594" y="24962"/>
                    <a:pt x="21991" y="25109"/>
                  </a:cubicBezTo>
                  <a:close/>
                  <a:moveTo>
                    <a:pt x="29984" y="35738"/>
                  </a:moveTo>
                  <a:cubicBezTo>
                    <a:pt x="27912" y="34796"/>
                    <a:pt x="26029" y="33562"/>
                    <a:pt x="24188" y="32202"/>
                  </a:cubicBezTo>
                  <a:cubicBezTo>
                    <a:pt x="22933" y="32808"/>
                    <a:pt x="21782" y="33583"/>
                    <a:pt x="20778" y="34587"/>
                  </a:cubicBezTo>
                  <a:cubicBezTo>
                    <a:pt x="20485" y="34901"/>
                    <a:pt x="20171" y="35215"/>
                    <a:pt x="19836" y="35424"/>
                  </a:cubicBezTo>
                  <a:cubicBezTo>
                    <a:pt x="19271" y="35759"/>
                    <a:pt x="18706" y="36156"/>
                    <a:pt x="18288" y="36679"/>
                  </a:cubicBezTo>
                  <a:cubicBezTo>
                    <a:pt x="18162" y="36805"/>
                    <a:pt x="18037" y="36930"/>
                    <a:pt x="17911" y="37035"/>
                  </a:cubicBezTo>
                  <a:cubicBezTo>
                    <a:pt x="16928" y="37767"/>
                    <a:pt x="16237" y="38709"/>
                    <a:pt x="15547" y="39713"/>
                  </a:cubicBezTo>
                  <a:cubicBezTo>
                    <a:pt x="15149" y="40299"/>
                    <a:pt x="15149" y="40467"/>
                    <a:pt x="15630" y="40990"/>
                  </a:cubicBezTo>
                  <a:cubicBezTo>
                    <a:pt x="15756" y="41157"/>
                    <a:pt x="15965" y="41262"/>
                    <a:pt x="16132" y="41387"/>
                  </a:cubicBezTo>
                  <a:cubicBezTo>
                    <a:pt x="16404" y="41575"/>
                    <a:pt x="16697" y="41722"/>
                    <a:pt x="16969" y="41952"/>
                  </a:cubicBezTo>
                  <a:cubicBezTo>
                    <a:pt x="17723" y="42664"/>
                    <a:pt x="18560" y="43187"/>
                    <a:pt x="19522" y="43500"/>
                  </a:cubicBezTo>
                  <a:cubicBezTo>
                    <a:pt x="19648" y="43563"/>
                    <a:pt x="19815" y="43605"/>
                    <a:pt x="19941" y="43710"/>
                  </a:cubicBezTo>
                  <a:cubicBezTo>
                    <a:pt x="20171" y="43898"/>
                    <a:pt x="20422" y="43940"/>
                    <a:pt x="20694" y="43919"/>
                  </a:cubicBezTo>
                  <a:cubicBezTo>
                    <a:pt x="21050" y="43898"/>
                    <a:pt x="21384" y="43940"/>
                    <a:pt x="21698" y="43961"/>
                  </a:cubicBezTo>
                  <a:cubicBezTo>
                    <a:pt x="21886" y="43961"/>
                    <a:pt x="22054" y="44065"/>
                    <a:pt x="22242" y="43835"/>
                  </a:cubicBezTo>
                  <a:cubicBezTo>
                    <a:pt x="22242" y="43647"/>
                    <a:pt x="22263" y="43417"/>
                    <a:pt x="22242" y="43166"/>
                  </a:cubicBezTo>
                  <a:cubicBezTo>
                    <a:pt x="22138" y="41910"/>
                    <a:pt x="22033" y="40676"/>
                    <a:pt x="21949" y="39420"/>
                  </a:cubicBezTo>
                  <a:cubicBezTo>
                    <a:pt x="21928" y="39086"/>
                    <a:pt x="21949" y="38730"/>
                    <a:pt x="21949" y="38437"/>
                  </a:cubicBezTo>
                  <a:lnTo>
                    <a:pt x="22033" y="37328"/>
                  </a:lnTo>
                  <a:cubicBezTo>
                    <a:pt x="22033" y="37140"/>
                    <a:pt x="22012" y="36972"/>
                    <a:pt x="22054" y="36784"/>
                  </a:cubicBezTo>
                  <a:cubicBezTo>
                    <a:pt x="22096" y="36638"/>
                    <a:pt x="22242" y="36449"/>
                    <a:pt x="22326" y="36470"/>
                  </a:cubicBezTo>
                  <a:cubicBezTo>
                    <a:pt x="22682" y="36491"/>
                    <a:pt x="22849" y="36219"/>
                    <a:pt x="23058" y="36010"/>
                  </a:cubicBezTo>
                  <a:cubicBezTo>
                    <a:pt x="23163" y="35905"/>
                    <a:pt x="23288" y="35780"/>
                    <a:pt x="23414" y="35759"/>
                  </a:cubicBezTo>
                  <a:cubicBezTo>
                    <a:pt x="24083" y="35654"/>
                    <a:pt x="24732" y="35382"/>
                    <a:pt x="25381" y="35654"/>
                  </a:cubicBezTo>
                  <a:cubicBezTo>
                    <a:pt x="25548" y="35696"/>
                    <a:pt x="25757" y="35780"/>
                    <a:pt x="25820" y="35905"/>
                  </a:cubicBezTo>
                  <a:cubicBezTo>
                    <a:pt x="26071" y="36261"/>
                    <a:pt x="26301" y="36617"/>
                    <a:pt x="26301" y="37098"/>
                  </a:cubicBezTo>
                  <a:cubicBezTo>
                    <a:pt x="26301" y="37328"/>
                    <a:pt x="26343" y="37558"/>
                    <a:pt x="26385" y="37830"/>
                  </a:cubicBezTo>
                  <a:cubicBezTo>
                    <a:pt x="26406" y="38165"/>
                    <a:pt x="26448" y="38479"/>
                    <a:pt x="26448" y="38814"/>
                  </a:cubicBezTo>
                  <a:cubicBezTo>
                    <a:pt x="26427" y="39316"/>
                    <a:pt x="26406" y="39776"/>
                    <a:pt x="26532" y="40278"/>
                  </a:cubicBezTo>
                  <a:cubicBezTo>
                    <a:pt x="26594" y="40487"/>
                    <a:pt x="26532" y="40697"/>
                    <a:pt x="26532" y="40906"/>
                  </a:cubicBezTo>
                  <a:cubicBezTo>
                    <a:pt x="26532" y="41115"/>
                    <a:pt x="26511" y="41324"/>
                    <a:pt x="26552" y="41534"/>
                  </a:cubicBezTo>
                  <a:cubicBezTo>
                    <a:pt x="26657" y="42078"/>
                    <a:pt x="26657" y="42643"/>
                    <a:pt x="26615" y="43187"/>
                  </a:cubicBezTo>
                  <a:cubicBezTo>
                    <a:pt x="26594" y="43647"/>
                    <a:pt x="26552" y="44149"/>
                    <a:pt x="26824" y="44588"/>
                  </a:cubicBezTo>
                  <a:cubicBezTo>
                    <a:pt x="27222" y="44672"/>
                    <a:pt x="27578" y="44735"/>
                    <a:pt x="27912" y="44588"/>
                  </a:cubicBezTo>
                  <a:cubicBezTo>
                    <a:pt x="28268" y="44463"/>
                    <a:pt x="28582" y="44484"/>
                    <a:pt x="28917" y="44526"/>
                  </a:cubicBezTo>
                  <a:cubicBezTo>
                    <a:pt x="29168" y="44547"/>
                    <a:pt x="29461" y="44526"/>
                    <a:pt x="29733" y="44526"/>
                  </a:cubicBezTo>
                  <a:cubicBezTo>
                    <a:pt x="30068" y="44526"/>
                    <a:pt x="30402" y="44463"/>
                    <a:pt x="30716" y="44484"/>
                  </a:cubicBezTo>
                  <a:cubicBezTo>
                    <a:pt x="31135" y="44526"/>
                    <a:pt x="31511" y="44463"/>
                    <a:pt x="31867" y="44275"/>
                  </a:cubicBezTo>
                  <a:cubicBezTo>
                    <a:pt x="31993" y="44212"/>
                    <a:pt x="32160" y="44128"/>
                    <a:pt x="32286" y="44149"/>
                  </a:cubicBezTo>
                  <a:cubicBezTo>
                    <a:pt x="32788" y="44212"/>
                    <a:pt x="33248" y="44003"/>
                    <a:pt x="33729" y="44003"/>
                  </a:cubicBezTo>
                  <a:cubicBezTo>
                    <a:pt x="34775" y="43961"/>
                    <a:pt x="35738" y="43542"/>
                    <a:pt x="36742" y="43312"/>
                  </a:cubicBezTo>
                  <a:cubicBezTo>
                    <a:pt x="37642" y="43103"/>
                    <a:pt x="38437" y="42538"/>
                    <a:pt x="39169" y="41931"/>
                  </a:cubicBezTo>
                  <a:cubicBezTo>
                    <a:pt x="39525" y="41617"/>
                    <a:pt x="39776" y="41283"/>
                    <a:pt x="39797" y="40759"/>
                  </a:cubicBezTo>
                  <a:cubicBezTo>
                    <a:pt x="39818" y="40174"/>
                    <a:pt x="39944" y="39609"/>
                    <a:pt x="39797" y="39023"/>
                  </a:cubicBezTo>
                  <a:cubicBezTo>
                    <a:pt x="39713" y="38730"/>
                    <a:pt x="39797" y="38416"/>
                    <a:pt x="39818" y="38102"/>
                  </a:cubicBezTo>
                  <a:cubicBezTo>
                    <a:pt x="39839" y="37726"/>
                    <a:pt x="39776" y="37328"/>
                    <a:pt x="39588" y="36993"/>
                  </a:cubicBezTo>
                  <a:cubicBezTo>
                    <a:pt x="39044" y="36993"/>
                    <a:pt x="38521" y="37014"/>
                    <a:pt x="37998" y="36993"/>
                  </a:cubicBezTo>
                  <a:cubicBezTo>
                    <a:pt x="37475" y="36951"/>
                    <a:pt x="36972" y="36889"/>
                    <a:pt x="36449" y="36847"/>
                  </a:cubicBezTo>
                  <a:cubicBezTo>
                    <a:pt x="36345" y="36993"/>
                    <a:pt x="36282" y="37119"/>
                    <a:pt x="36219" y="37161"/>
                  </a:cubicBezTo>
                  <a:cubicBezTo>
                    <a:pt x="35403" y="37851"/>
                    <a:pt x="34566" y="38521"/>
                    <a:pt x="33729" y="39190"/>
                  </a:cubicBezTo>
                  <a:cubicBezTo>
                    <a:pt x="33562" y="39295"/>
                    <a:pt x="33311" y="39337"/>
                    <a:pt x="33122" y="39316"/>
                  </a:cubicBezTo>
                  <a:cubicBezTo>
                    <a:pt x="32516" y="39232"/>
                    <a:pt x="31888" y="39253"/>
                    <a:pt x="31407" y="38835"/>
                  </a:cubicBezTo>
                  <a:cubicBezTo>
                    <a:pt x="30925" y="38793"/>
                    <a:pt x="30716" y="38458"/>
                    <a:pt x="30570" y="38081"/>
                  </a:cubicBezTo>
                  <a:cubicBezTo>
                    <a:pt x="30465" y="37830"/>
                    <a:pt x="30361" y="37600"/>
                    <a:pt x="30298" y="37307"/>
                  </a:cubicBezTo>
                  <a:cubicBezTo>
                    <a:pt x="30214" y="36784"/>
                    <a:pt x="30109" y="36282"/>
                    <a:pt x="29984" y="35738"/>
                  </a:cubicBezTo>
                  <a:close/>
                  <a:moveTo>
                    <a:pt x="11571" y="41324"/>
                  </a:moveTo>
                  <a:cubicBezTo>
                    <a:pt x="11550" y="41115"/>
                    <a:pt x="11571" y="41052"/>
                    <a:pt x="11550" y="40969"/>
                  </a:cubicBezTo>
                  <a:cubicBezTo>
                    <a:pt x="11320" y="40236"/>
                    <a:pt x="11592" y="39525"/>
                    <a:pt x="11676" y="38793"/>
                  </a:cubicBezTo>
                  <a:cubicBezTo>
                    <a:pt x="11948" y="38437"/>
                    <a:pt x="12011" y="38039"/>
                    <a:pt x="12073" y="37600"/>
                  </a:cubicBezTo>
                  <a:cubicBezTo>
                    <a:pt x="12094" y="37412"/>
                    <a:pt x="12178" y="37244"/>
                    <a:pt x="12283" y="37098"/>
                  </a:cubicBezTo>
                  <a:cubicBezTo>
                    <a:pt x="12910" y="36135"/>
                    <a:pt x="13475" y="35110"/>
                    <a:pt x="14375" y="34315"/>
                  </a:cubicBezTo>
                  <a:cubicBezTo>
                    <a:pt x="14584" y="34148"/>
                    <a:pt x="14772" y="33938"/>
                    <a:pt x="14919" y="33687"/>
                  </a:cubicBezTo>
                  <a:cubicBezTo>
                    <a:pt x="15212" y="33269"/>
                    <a:pt x="15568" y="33018"/>
                    <a:pt x="16049" y="32808"/>
                  </a:cubicBezTo>
                  <a:cubicBezTo>
                    <a:pt x="16572" y="32578"/>
                    <a:pt x="17179" y="32432"/>
                    <a:pt x="17430" y="31846"/>
                  </a:cubicBezTo>
                  <a:cubicBezTo>
                    <a:pt x="17451" y="31762"/>
                    <a:pt x="17555" y="31700"/>
                    <a:pt x="17639" y="31679"/>
                  </a:cubicBezTo>
                  <a:cubicBezTo>
                    <a:pt x="18162" y="31469"/>
                    <a:pt x="18664" y="31135"/>
                    <a:pt x="19229" y="31030"/>
                  </a:cubicBezTo>
                  <a:cubicBezTo>
                    <a:pt x="19836" y="30925"/>
                    <a:pt x="20359" y="30632"/>
                    <a:pt x="20882" y="30340"/>
                  </a:cubicBezTo>
                  <a:cubicBezTo>
                    <a:pt x="20673" y="29712"/>
                    <a:pt x="20589" y="29670"/>
                    <a:pt x="20150" y="29775"/>
                  </a:cubicBezTo>
                  <a:cubicBezTo>
                    <a:pt x="19920" y="29816"/>
                    <a:pt x="19689" y="29837"/>
                    <a:pt x="19438" y="29900"/>
                  </a:cubicBezTo>
                  <a:cubicBezTo>
                    <a:pt x="18706" y="30068"/>
                    <a:pt x="18037" y="30277"/>
                    <a:pt x="17827" y="31135"/>
                  </a:cubicBezTo>
                  <a:cubicBezTo>
                    <a:pt x="17827" y="31156"/>
                    <a:pt x="17806" y="31176"/>
                    <a:pt x="17765" y="31176"/>
                  </a:cubicBezTo>
                  <a:cubicBezTo>
                    <a:pt x="16990" y="31532"/>
                    <a:pt x="16195" y="31867"/>
                    <a:pt x="15421" y="32181"/>
                  </a:cubicBezTo>
                  <a:cubicBezTo>
                    <a:pt x="14772" y="32432"/>
                    <a:pt x="14103" y="32683"/>
                    <a:pt x="13371" y="32516"/>
                  </a:cubicBezTo>
                  <a:cubicBezTo>
                    <a:pt x="12408" y="32327"/>
                    <a:pt x="11446" y="32223"/>
                    <a:pt x="10504" y="32055"/>
                  </a:cubicBezTo>
                  <a:cubicBezTo>
                    <a:pt x="10065" y="31951"/>
                    <a:pt x="9667" y="32013"/>
                    <a:pt x="9270" y="32202"/>
                  </a:cubicBezTo>
                  <a:cubicBezTo>
                    <a:pt x="8454" y="32620"/>
                    <a:pt x="7679" y="33101"/>
                    <a:pt x="6989" y="33729"/>
                  </a:cubicBezTo>
                  <a:cubicBezTo>
                    <a:pt x="6842" y="33876"/>
                    <a:pt x="6675" y="34043"/>
                    <a:pt x="6612" y="34210"/>
                  </a:cubicBezTo>
                  <a:cubicBezTo>
                    <a:pt x="6194" y="35026"/>
                    <a:pt x="5713" y="35822"/>
                    <a:pt x="5733" y="36784"/>
                  </a:cubicBezTo>
                  <a:cubicBezTo>
                    <a:pt x="5733" y="36993"/>
                    <a:pt x="5713" y="37202"/>
                    <a:pt x="5671" y="37412"/>
                  </a:cubicBezTo>
                  <a:cubicBezTo>
                    <a:pt x="5608" y="37726"/>
                    <a:pt x="5713" y="37998"/>
                    <a:pt x="5901" y="38270"/>
                  </a:cubicBezTo>
                  <a:cubicBezTo>
                    <a:pt x="6424" y="38981"/>
                    <a:pt x="7093" y="39567"/>
                    <a:pt x="7889" y="39985"/>
                  </a:cubicBezTo>
                  <a:cubicBezTo>
                    <a:pt x="8516" y="40341"/>
                    <a:pt x="9060" y="40864"/>
                    <a:pt x="9855" y="40885"/>
                  </a:cubicBezTo>
                  <a:cubicBezTo>
                    <a:pt x="10316" y="41283"/>
                    <a:pt x="10922" y="41262"/>
                    <a:pt x="11571" y="41324"/>
                  </a:cubicBezTo>
                  <a:close/>
                  <a:moveTo>
                    <a:pt x="17869" y="44254"/>
                  </a:moveTo>
                  <a:cubicBezTo>
                    <a:pt x="17451" y="43940"/>
                    <a:pt x="17200" y="43731"/>
                    <a:pt x="16928" y="43521"/>
                  </a:cubicBezTo>
                  <a:cubicBezTo>
                    <a:pt x="16384" y="43082"/>
                    <a:pt x="15840" y="42664"/>
                    <a:pt x="15233" y="42308"/>
                  </a:cubicBezTo>
                  <a:cubicBezTo>
                    <a:pt x="14500" y="41848"/>
                    <a:pt x="14040" y="41199"/>
                    <a:pt x="13956" y="40299"/>
                  </a:cubicBezTo>
                  <a:cubicBezTo>
                    <a:pt x="13935" y="39985"/>
                    <a:pt x="13956" y="39713"/>
                    <a:pt x="14187" y="39462"/>
                  </a:cubicBezTo>
                  <a:cubicBezTo>
                    <a:pt x="14396" y="39211"/>
                    <a:pt x="14584" y="38918"/>
                    <a:pt x="14793" y="38667"/>
                  </a:cubicBezTo>
                  <a:cubicBezTo>
                    <a:pt x="15442" y="37788"/>
                    <a:pt x="16070" y="36951"/>
                    <a:pt x="16928" y="36303"/>
                  </a:cubicBezTo>
                  <a:cubicBezTo>
                    <a:pt x="17221" y="36073"/>
                    <a:pt x="17493" y="35801"/>
                    <a:pt x="17723" y="35549"/>
                  </a:cubicBezTo>
                  <a:cubicBezTo>
                    <a:pt x="18037" y="35215"/>
                    <a:pt x="18371" y="34901"/>
                    <a:pt x="18790" y="34692"/>
                  </a:cubicBezTo>
                  <a:cubicBezTo>
                    <a:pt x="19229" y="34482"/>
                    <a:pt x="19585" y="34127"/>
                    <a:pt x="19941" y="33792"/>
                  </a:cubicBezTo>
                  <a:cubicBezTo>
                    <a:pt x="20736" y="32976"/>
                    <a:pt x="21594" y="32285"/>
                    <a:pt x="22619" y="31762"/>
                  </a:cubicBezTo>
                  <a:cubicBezTo>
                    <a:pt x="22891" y="31595"/>
                    <a:pt x="23184" y="31469"/>
                    <a:pt x="23456" y="31176"/>
                  </a:cubicBezTo>
                  <a:cubicBezTo>
                    <a:pt x="23184" y="30925"/>
                    <a:pt x="22933" y="30695"/>
                    <a:pt x="22702" y="30507"/>
                  </a:cubicBezTo>
                  <a:cubicBezTo>
                    <a:pt x="22326" y="30507"/>
                    <a:pt x="22033" y="30612"/>
                    <a:pt x="21719" y="30800"/>
                  </a:cubicBezTo>
                  <a:cubicBezTo>
                    <a:pt x="21217" y="31072"/>
                    <a:pt x="20652" y="31260"/>
                    <a:pt x="20171" y="31553"/>
                  </a:cubicBezTo>
                  <a:cubicBezTo>
                    <a:pt x="19543" y="31930"/>
                    <a:pt x="18915" y="32285"/>
                    <a:pt x="18204" y="32453"/>
                  </a:cubicBezTo>
                  <a:cubicBezTo>
                    <a:pt x="18162" y="32495"/>
                    <a:pt x="18099" y="32516"/>
                    <a:pt x="18057" y="32557"/>
                  </a:cubicBezTo>
                  <a:cubicBezTo>
                    <a:pt x="17513" y="32955"/>
                    <a:pt x="16948" y="33353"/>
                    <a:pt x="16404" y="33687"/>
                  </a:cubicBezTo>
                  <a:cubicBezTo>
                    <a:pt x="15944" y="34001"/>
                    <a:pt x="15672" y="34524"/>
                    <a:pt x="15275" y="34859"/>
                  </a:cubicBezTo>
                  <a:cubicBezTo>
                    <a:pt x="14521" y="35549"/>
                    <a:pt x="13956" y="36366"/>
                    <a:pt x="13433" y="37223"/>
                  </a:cubicBezTo>
                  <a:cubicBezTo>
                    <a:pt x="13245" y="37537"/>
                    <a:pt x="13057" y="37851"/>
                    <a:pt x="13036" y="38207"/>
                  </a:cubicBezTo>
                  <a:cubicBezTo>
                    <a:pt x="13015" y="38479"/>
                    <a:pt x="12910" y="38730"/>
                    <a:pt x="12806" y="39002"/>
                  </a:cubicBezTo>
                  <a:cubicBezTo>
                    <a:pt x="12492" y="39713"/>
                    <a:pt x="12429" y="40404"/>
                    <a:pt x="12743" y="41115"/>
                  </a:cubicBezTo>
                  <a:cubicBezTo>
                    <a:pt x="12931" y="41534"/>
                    <a:pt x="13140" y="41952"/>
                    <a:pt x="13371" y="42350"/>
                  </a:cubicBezTo>
                  <a:cubicBezTo>
                    <a:pt x="13496" y="42559"/>
                    <a:pt x="13643" y="42852"/>
                    <a:pt x="13852" y="42894"/>
                  </a:cubicBezTo>
                  <a:cubicBezTo>
                    <a:pt x="14417" y="43061"/>
                    <a:pt x="14835" y="43480"/>
                    <a:pt x="15358" y="43710"/>
                  </a:cubicBezTo>
                  <a:cubicBezTo>
                    <a:pt x="15693" y="43877"/>
                    <a:pt x="16049" y="44024"/>
                    <a:pt x="16384" y="44065"/>
                  </a:cubicBezTo>
                  <a:cubicBezTo>
                    <a:pt x="16802" y="44191"/>
                    <a:pt x="17283" y="44212"/>
                    <a:pt x="17869" y="44254"/>
                  </a:cubicBezTo>
                  <a:close/>
                  <a:moveTo>
                    <a:pt x="14605" y="19857"/>
                  </a:moveTo>
                  <a:cubicBezTo>
                    <a:pt x="14982" y="19815"/>
                    <a:pt x="15254" y="19773"/>
                    <a:pt x="15547" y="19731"/>
                  </a:cubicBezTo>
                  <a:cubicBezTo>
                    <a:pt x="15651" y="19710"/>
                    <a:pt x="15777" y="19668"/>
                    <a:pt x="15881" y="19627"/>
                  </a:cubicBezTo>
                  <a:cubicBezTo>
                    <a:pt x="16384" y="19313"/>
                    <a:pt x="16969" y="19041"/>
                    <a:pt x="17283" y="18476"/>
                  </a:cubicBezTo>
                  <a:cubicBezTo>
                    <a:pt x="17534" y="17995"/>
                    <a:pt x="17848" y="17555"/>
                    <a:pt x="18162" y="17095"/>
                  </a:cubicBezTo>
                  <a:cubicBezTo>
                    <a:pt x="18894" y="15965"/>
                    <a:pt x="18853" y="14710"/>
                    <a:pt x="18664" y="13454"/>
                  </a:cubicBezTo>
                  <a:cubicBezTo>
                    <a:pt x="18643" y="13329"/>
                    <a:pt x="18560" y="13161"/>
                    <a:pt x="18455" y="13057"/>
                  </a:cubicBezTo>
                  <a:cubicBezTo>
                    <a:pt x="18141" y="12617"/>
                    <a:pt x="17660" y="12554"/>
                    <a:pt x="17304" y="12973"/>
                  </a:cubicBezTo>
                  <a:cubicBezTo>
                    <a:pt x="17095" y="13224"/>
                    <a:pt x="16865" y="13391"/>
                    <a:pt x="16593" y="13538"/>
                  </a:cubicBezTo>
                  <a:cubicBezTo>
                    <a:pt x="16488" y="13580"/>
                    <a:pt x="16384" y="13663"/>
                    <a:pt x="16300" y="13747"/>
                  </a:cubicBezTo>
                  <a:cubicBezTo>
                    <a:pt x="15630" y="14584"/>
                    <a:pt x="14982" y="15421"/>
                    <a:pt x="14689" y="16488"/>
                  </a:cubicBezTo>
                  <a:cubicBezTo>
                    <a:pt x="14563" y="16990"/>
                    <a:pt x="14563" y="17513"/>
                    <a:pt x="14459" y="18036"/>
                  </a:cubicBezTo>
                  <a:cubicBezTo>
                    <a:pt x="14354" y="18664"/>
                    <a:pt x="14584" y="19229"/>
                    <a:pt x="14605" y="19857"/>
                  </a:cubicBezTo>
                  <a:close/>
                  <a:moveTo>
                    <a:pt x="25506" y="44568"/>
                  </a:moveTo>
                  <a:lnTo>
                    <a:pt x="25506" y="43061"/>
                  </a:lnTo>
                  <a:lnTo>
                    <a:pt x="25506" y="40425"/>
                  </a:lnTo>
                  <a:cubicBezTo>
                    <a:pt x="25506" y="40341"/>
                    <a:pt x="25485" y="40236"/>
                    <a:pt x="25464" y="40153"/>
                  </a:cubicBezTo>
                  <a:cubicBezTo>
                    <a:pt x="25339" y="39755"/>
                    <a:pt x="25381" y="39379"/>
                    <a:pt x="25443" y="38981"/>
                  </a:cubicBezTo>
                  <a:cubicBezTo>
                    <a:pt x="25548" y="38228"/>
                    <a:pt x="25339" y="37495"/>
                    <a:pt x="25339" y="36721"/>
                  </a:cubicBezTo>
                  <a:cubicBezTo>
                    <a:pt x="25339" y="36617"/>
                    <a:pt x="25255" y="36491"/>
                    <a:pt x="25192" y="36366"/>
                  </a:cubicBezTo>
                  <a:cubicBezTo>
                    <a:pt x="24983" y="36345"/>
                    <a:pt x="24753" y="36240"/>
                    <a:pt x="24565" y="36282"/>
                  </a:cubicBezTo>
                  <a:cubicBezTo>
                    <a:pt x="23979" y="36491"/>
                    <a:pt x="23288" y="36407"/>
                    <a:pt x="22786" y="36868"/>
                  </a:cubicBezTo>
                  <a:cubicBezTo>
                    <a:pt x="22765" y="36930"/>
                    <a:pt x="22744" y="36993"/>
                    <a:pt x="22744" y="37035"/>
                  </a:cubicBezTo>
                  <a:cubicBezTo>
                    <a:pt x="22849" y="37642"/>
                    <a:pt x="22933" y="38249"/>
                    <a:pt x="22786" y="38855"/>
                  </a:cubicBezTo>
                  <a:cubicBezTo>
                    <a:pt x="22765" y="38918"/>
                    <a:pt x="22786" y="39023"/>
                    <a:pt x="22807" y="39107"/>
                  </a:cubicBezTo>
                  <a:cubicBezTo>
                    <a:pt x="22995" y="40759"/>
                    <a:pt x="23163" y="42371"/>
                    <a:pt x="23330" y="44044"/>
                  </a:cubicBezTo>
                  <a:cubicBezTo>
                    <a:pt x="23560" y="44296"/>
                    <a:pt x="23749" y="44547"/>
                    <a:pt x="24000" y="44840"/>
                  </a:cubicBezTo>
                  <a:cubicBezTo>
                    <a:pt x="24125" y="44840"/>
                    <a:pt x="24230" y="44881"/>
                    <a:pt x="24355" y="44861"/>
                  </a:cubicBezTo>
                  <a:cubicBezTo>
                    <a:pt x="24753" y="44777"/>
                    <a:pt x="25088" y="44672"/>
                    <a:pt x="25506" y="44568"/>
                  </a:cubicBezTo>
                  <a:close/>
                  <a:moveTo>
                    <a:pt x="8642" y="17095"/>
                  </a:moveTo>
                  <a:cubicBezTo>
                    <a:pt x="8202" y="16467"/>
                    <a:pt x="7512" y="16216"/>
                    <a:pt x="6780" y="16111"/>
                  </a:cubicBezTo>
                  <a:cubicBezTo>
                    <a:pt x="6236" y="16049"/>
                    <a:pt x="5692" y="16007"/>
                    <a:pt x="5148" y="15986"/>
                  </a:cubicBezTo>
                  <a:cubicBezTo>
                    <a:pt x="4478" y="15965"/>
                    <a:pt x="3892" y="16070"/>
                    <a:pt x="3327" y="16446"/>
                  </a:cubicBezTo>
                  <a:cubicBezTo>
                    <a:pt x="3013" y="16697"/>
                    <a:pt x="2679" y="16927"/>
                    <a:pt x="2302" y="17074"/>
                  </a:cubicBezTo>
                  <a:cubicBezTo>
                    <a:pt x="1611" y="17388"/>
                    <a:pt x="1444" y="18057"/>
                    <a:pt x="1193" y="18643"/>
                  </a:cubicBezTo>
                  <a:cubicBezTo>
                    <a:pt x="1109" y="18852"/>
                    <a:pt x="1256" y="19124"/>
                    <a:pt x="1465" y="19145"/>
                  </a:cubicBezTo>
                  <a:cubicBezTo>
                    <a:pt x="2093" y="19208"/>
                    <a:pt x="2720" y="19376"/>
                    <a:pt x="3390" y="19250"/>
                  </a:cubicBezTo>
                  <a:cubicBezTo>
                    <a:pt x="4352" y="19041"/>
                    <a:pt x="5378" y="18894"/>
                    <a:pt x="6340" y="18685"/>
                  </a:cubicBezTo>
                  <a:cubicBezTo>
                    <a:pt x="6591" y="18622"/>
                    <a:pt x="6884" y="18518"/>
                    <a:pt x="7093" y="18371"/>
                  </a:cubicBezTo>
                  <a:cubicBezTo>
                    <a:pt x="7617" y="17974"/>
                    <a:pt x="8119" y="17534"/>
                    <a:pt x="8642" y="17095"/>
                  </a:cubicBezTo>
                  <a:close/>
                  <a:moveTo>
                    <a:pt x="35194" y="36679"/>
                  </a:moveTo>
                  <a:cubicBezTo>
                    <a:pt x="34399" y="36575"/>
                    <a:pt x="33771" y="36491"/>
                    <a:pt x="33122" y="36449"/>
                  </a:cubicBezTo>
                  <a:cubicBezTo>
                    <a:pt x="32474" y="36386"/>
                    <a:pt x="31846" y="36094"/>
                    <a:pt x="31114" y="36094"/>
                  </a:cubicBezTo>
                  <a:cubicBezTo>
                    <a:pt x="31135" y="36617"/>
                    <a:pt x="31302" y="37098"/>
                    <a:pt x="31428" y="37537"/>
                  </a:cubicBezTo>
                  <a:cubicBezTo>
                    <a:pt x="31469" y="37663"/>
                    <a:pt x="31595" y="37767"/>
                    <a:pt x="31700" y="37851"/>
                  </a:cubicBezTo>
                  <a:cubicBezTo>
                    <a:pt x="31867" y="37956"/>
                    <a:pt x="32013" y="38018"/>
                    <a:pt x="32202" y="38081"/>
                  </a:cubicBezTo>
                  <a:cubicBezTo>
                    <a:pt x="32725" y="38332"/>
                    <a:pt x="33227" y="38374"/>
                    <a:pt x="33729" y="37935"/>
                  </a:cubicBezTo>
                  <a:cubicBezTo>
                    <a:pt x="34085" y="37621"/>
                    <a:pt x="34482" y="37328"/>
                    <a:pt x="34859" y="37014"/>
                  </a:cubicBezTo>
                  <a:cubicBezTo>
                    <a:pt x="34964" y="36972"/>
                    <a:pt x="35027" y="36868"/>
                    <a:pt x="35194" y="36679"/>
                  </a:cubicBezTo>
                  <a:close/>
                  <a:moveTo>
                    <a:pt x="25820" y="47246"/>
                  </a:moveTo>
                  <a:cubicBezTo>
                    <a:pt x="25778" y="46765"/>
                    <a:pt x="25715" y="46409"/>
                    <a:pt x="25695" y="46032"/>
                  </a:cubicBezTo>
                  <a:cubicBezTo>
                    <a:pt x="25674" y="45697"/>
                    <a:pt x="25778" y="45321"/>
                    <a:pt x="25548" y="44944"/>
                  </a:cubicBezTo>
                  <a:cubicBezTo>
                    <a:pt x="25130" y="45572"/>
                    <a:pt x="24565" y="45739"/>
                    <a:pt x="23916" y="45593"/>
                  </a:cubicBezTo>
                  <a:cubicBezTo>
                    <a:pt x="23874" y="45572"/>
                    <a:pt x="23791" y="45593"/>
                    <a:pt x="23728" y="45593"/>
                  </a:cubicBezTo>
                  <a:cubicBezTo>
                    <a:pt x="23498" y="45677"/>
                    <a:pt x="23372" y="45781"/>
                    <a:pt x="23456" y="46053"/>
                  </a:cubicBezTo>
                  <a:cubicBezTo>
                    <a:pt x="23728" y="46116"/>
                    <a:pt x="24042" y="46137"/>
                    <a:pt x="24335" y="46221"/>
                  </a:cubicBezTo>
                  <a:cubicBezTo>
                    <a:pt x="24502" y="46241"/>
                    <a:pt x="24648" y="46304"/>
                    <a:pt x="24753" y="46367"/>
                  </a:cubicBezTo>
                  <a:cubicBezTo>
                    <a:pt x="24837" y="46430"/>
                    <a:pt x="24920" y="46576"/>
                    <a:pt x="24879" y="46702"/>
                  </a:cubicBezTo>
                  <a:cubicBezTo>
                    <a:pt x="24879" y="46785"/>
                    <a:pt x="24774" y="46932"/>
                    <a:pt x="24669" y="46953"/>
                  </a:cubicBezTo>
                  <a:cubicBezTo>
                    <a:pt x="24460" y="47016"/>
                    <a:pt x="24251" y="47016"/>
                    <a:pt x="24042" y="47016"/>
                  </a:cubicBezTo>
                  <a:cubicBezTo>
                    <a:pt x="23811" y="47037"/>
                    <a:pt x="23581" y="46869"/>
                    <a:pt x="23372" y="47078"/>
                  </a:cubicBezTo>
                  <a:cubicBezTo>
                    <a:pt x="23393" y="47141"/>
                    <a:pt x="23414" y="47246"/>
                    <a:pt x="23456" y="47246"/>
                  </a:cubicBezTo>
                  <a:cubicBezTo>
                    <a:pt x="23874" y="47309"/>
                    <a:pt x="24293" y="47434"/>
                    <a:pt x="24711" y="47434"/>
                  </a:cubicBezTo>
                  <a:cubicBezTo>
                    <a:pt x="25067" y="47455"/>
                    <a:pt x="25443" y="47329"/>
                    <a:pt x="25820" y="47246"/>
                  </a:cubicBezTo>
                  <a:close/>
                  <a:moveTo>
                    <a:pt x="23874" y="48585"/>
                  </a:moveTo>
                  <a:cubicBezTo>
                    <a:pt x="24251" y="49422"/>
                    <a:pt x="24544" y="50280"/>
                    <a:pt x="25151" y="51138"/>
                  </a:cubicBezTo>
                  <a:cubicBezTo>
                    <a:pt x="25485" y="50217"/>
                    <a:pt x="25862" y="49464"/>
                    <a:pt x="25695" y="48459"/>
                  </a:cubicBezTo>
                  <a:cubicBezTo>
                    <a:pt x="25088" y="48899"/>
                    <a:pt x="24502" y="48522"/>
                    <a:pt x="23874" y="48585"/>
                  </a:cubicBezTo>
                  <a:close/>
                  <a:moveTo>
                    <a:pt x="22200" y="45028"/>
                  </a:moveTo>
                  <a:cubicBezTo>
                    <a:pt x="22158" y="44965"/>
                    <a:pt x="22138" y="44923"/>
                    <a:pt x="22117" y="44881"/>
                  </a:cubicBezTo>
                  <a:cubicBezTo>
                    <a:pt x="22054" y="44861"/>
                    <a:pt x="22012" y="44923"/>
                    <a:pt x="21949" y="44923"/>
                  </a:cubicBezTo>
                  <a:cubicBezTo>
                    <a:pt x="21991" y="44965"/>
                    <a:pt x="22012" y="45028"/>
                    <a:pt x="22054" y="45049"/>
                  </a:cubicBezTo>
                  <a:cubicBezTo>
                    <a:pt x="22096" y="45049"/>
                    <a:pt x="22138" y="45028"/>
                    <a:pt x="22200" y="450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3"/>
            <p:cNvSpPr/>
            <p:nvPr/>
          </p:nvSpPr>
          <p:spPr>
            <a:xfrm flipH="1">
              <a:off x="6287475" y="3398600"/>
              <a:ext cx="301850" cy="153800"/>
            </a:xfrm>
            <a:custGeom>
              <a:rect b="b" l="l" r="r" t="t"/>
              <a:pathLst>
                <a:path extrusionOk="0" h="6152" w="12074">
                  <a:moveTo>
                    <a:pt x="858" y="0"/>
                  </a:moveTo>
                  <a:cubicBezTo>
                    <a:pt x="1172" y="314"/>
                    <a:pt x="1277" y="670"/>
                    <a:pt x="1277" y="1088"/>
                  </a:cubicBezTo>
                  <a:cubicBezTo>
                    <a:pt x="1277" y="1779"/>
                    <a:pt x="1549" y="2323"/>
                    <a:pt x="2072" y="2741"/>
                  </a:cubicBezTo>
                  <a:cubicBezTo>
                    <a:pt x="2553" y="3097"/>
                    <a:pt x="2951" y="3599"/>
                    <a:pt x="3599" y="3703"/>
                  </a:cubicBezTo>
                  <a:cubicBezTo>
                    <a:pt x="3641" y="3703"/>
                    <a:pt x="3725" y="3766"/>
                    <a:pt x="3746" y="3787"/>
                  </a:cubicBezTo>
                  <a:cubicBezTo>
                    <a:pt x="4101" y="4227"/>
                    <a:pt x="4645" y="4248"/>
                    <a:pt x="5106" y="4478"/>
                  </a:cubicBezTo>
                  <a:cubicBezTo>
                    <a:pt x="5985" y="4833"/>
                    <a:pt x="6884" y="4833"/>
                    <a:pt x="7805" y="4959"/>
                  </a:cubicBezTo>
                  <a:cubicBezTo>
                    <a:pt x="8035" y="5001"/>
                    <a:pt x="8307" y="4938"/>
                    <a:pt x="8516" y="4854"/>
                  </a:cubicBezTo>
                  <a:cubicBezTo>
                    <a:pt x="9249" y="4603"/>
                    <a:pt x="10023" y="4394"/>
                    <a:pt x="10713" y="3975"/>
                  </a:cubicBezTo>
                  <a:cubicBezTo>
                    <a:pt x="11048" y="3766"/>
                    <a:pt x="11404" y="3787"/>
                    <a:pt x="11780" y="3871"/>
                  </a:cubicBezTo>
                  <a:cubicBezTo>
                    <a:pt x="11885" y="3892"/>
                    <a:pt x="12011" y="4080"/>
                    <a:pt x="12031" y="4185"/>
                  </a:cubicBezTo>
                  <a:cubicBezTo>
                    <a:pt x="12073" y="4310"/>
                    <a:pt x="11969" y="4540"/>
                    <a:pt x="11885" y="4582"/>
                  </a:cubicBezTo>
                  <a:cubicBezTo>
                    <a:pt x="11257" y="4708"/>
                    <a:pt x="10881" y="5252"/>
                    <a:pt x="10295" y="5440"/>
                  </a:cubicBezTo>
                  <a:cubicBezTo>
                    <a:pt x="9709" y="5587"/>
                    <a:pt x="9144" y="5859"/>
                    <a:pt x="8558" y="6068"/>
                  </a:cubicBezTo>
                  <a:cubicBezTo>
                    <a:pt x="8328" y="6152"/>
                    <a:pt x="8098" y="6152"/>
                    <a:pt x="7826" y="6110"/>
                  </a:cubicBezTo>
                  <a:cubicBezTo>
                    <a:pt x="6529" y="6068"/>
                    <a:pt x="5231" y="5733"/>
                    <a:pt x="3976" y="5356"/>
                  </a:cubicBezTo>
                  <a:cubicBezTo>
                    <a:pt x="3955" y="5356"/>
                    <a:pt x="3934" y="5336"/>
                    <a:pt x="3913" y="5336"/>
                  </a:cubicBezTo>
                  <a:cubicBezTo>
                    <a:pt x="2867" y="4729"/>
                    <a:pt x="1758" y="4185"/>
                    <a:pt x="942" y="3243"/>
                  </a:cubicBezTo>
                  <a:cubicBezTo>
                    <a:pt x="461" y="2636"/>
                    <a:pt x="0" y="1967"/>
                    <a:pt x="168" y="1088"/>
                  </a:cubicBezTo>
                  <a:cubicBezTo>
                    <a:pt x="272" y="649"/>
                    <a:pt x="440" y="251"/>
                    <a:pt x="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3"/>
            <p:cNvSpPr/>
            <p:nvPr/>
          </p:nvSpPr>
          <p:spPr>
            <a:xfrm flipH="1">
              <a:off x="6511375" y="3285600"/>
              <a:ext cx="52850" cy="48675"/>
            </a:xfrm>
            <a:custGeom>
              <a:rect b="b" l="l" r="r" t="t"/>
              <a:pathLst>
                <a:path extrusionOk="0" h="1947" w="2114">
                  <a:moveTo>
                    <a:pt x="2114" y="817"/>
                  </a:moveTo>
                  <a:cubicBezTo>
                    <a:pt x="2114" y="1549"/>
                    <a:pt x="1696" y="1946"/>
                    <a:pt x="963" y="1905"/>
                  </a:cubicBezTo>
                  <a:cubicBezTo>
                    <a:pt x="294" y="1842"/>
                    <a:pt x="1" y="1256"/>
                    <a:pt x="335" y="649"/>
                  </a:cubicBezTo>
                  <a:cubicBezTo>
                    <a:pt x="587" y="231"/>
                    <a:pt x="1110" y="1"/>
                    <a:pt x="1570" y="105"/>
                  </a:cubicBezTo>
                  <a:cubicBezTo>
                    <a:pt x="1988" y="231"/>
                    <a:pt x="2114" y="419"/>
                    <a:pt x="2114" y="8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3"/>
            <p:cNvSpPr/>
            <p:nvPr/>
          </p:nvSpPr>
          <p:spPr>
            <a:xfrm flipH="1">
              <a:off x="6192800" y="3356750"/>
              <a:ext cx="45525" cy="53375"/>
            </a:xfrm>
            <a:custGeom>
              <a:rect b="b" l="l" r="r" t="t"/>
              <a:pathLst>
                <a:path extrusionOk="0" h="2135" w="1821">
                  <a:moveTo>
                    <a:pt x="1779" y="1088"/>
                  </a:moveTo>
                  <a:cubicBezTo>
                    <a:pt x="1779" y="1130"/>
                    <a:pt x="1779" y="1193"/>
                    <a:pt x="1737" y="1297"/>
                  </a:cubicBezTo>
                  <a:cubicBezTo>
                    <a:pt x="1653" y="1904"/>
                    <a:pt x="1109" y="2134"/>
                    <a:pt x="586" y="1820"/>
                  </a:cubicBezTo>
                  <a:cubicBezTo>
                    <a:pt x="126" y="1507"/>
                    <a:pt x="0" y="732"/>
                    <a:pt x="335" y="293"/>
                  </a:cubicBezTo>
                  <a:cubicBezTo>
                    <a:pt x="419" y="188"/>
                    <a:pt x="565" y="84"/>
                    <a:pt x="691" y="84"/>
                  </a:cubicBezTo>
                  <a:cubicBezTo>
                    <a:pt x="1569" y="0"/>
                    <a:pt x="1820" y="335"/>
                    <a:pt x="1779"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 name="Google Shape;1140;p53"/>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4" name="Shape 1144"/>
        <p:cNvGrpSpPr/>
        <p:nvPr/>
      </p:nvGrpSpPr>
      <p:grpSpPr>
        <a:xfrm>
          <a:off x="0" y="0"/>
          <a:ext cx="0" cy="0"/>
          <a:chOff x="0" y="0"/>
          <a:chExt cx="0" cy="0"/>
        </a:xfrm>
      </p:grpSpPr>
      <p:sp>
        <p:nvSpPr>
          <p:cNvPr id="1145" name="Google Shape;1145;p54"/>
          <p:cNvSpPr txBox="1"/>
          <p:nvPr>
            <p:ph type="title"/>
          </p:nvPr>
        </p:nvSpPr>
        <p:spPr>
          <a:xfrm>
            <a:off x="720100" y="445025"/>
            <a:ext cx="7704000" cy="1136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#5.</a:t>
            </a:r>
            <a:r>
              <a:rPr lang="en-GB"/>
              <a:t> Use a comma to separate an introductory phrase from the sentence </a:t>
            </a:r>
            <a:endParaRPr/>
          </a:p>
        </p:txBody>
      </p:sp>
      <p:sp>
        <p:nvSpPr>
          <p:cNvPr id="1146" name="Google Shape;1146;p54"/>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After the big game, the baseball team celebrated their win</a:t>
            </a:r>
            <a:endParaRPr/>
          </a:p>
        </p:txBody>
      </p:sp>
      <p:sp>
        <p:nvSpPr>
          <p:cNvPr id="1147" name="Google Shape;1147;p54"/>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a:t>
            </a:r>
            <a:r>
              <a:rPr lang="en-GB"/>
              <a:t>After the big game}</a:t>
            </a:r>
            <a:r>
              <a:rPr b="1" lang="en-GB"/>
              <a:t>,</a:t>
            </a:r>
            <a:r>
              <a:rPr lang="en-GB"/>
              <a:t> {the baseball team celebrated their win}</a:t>
            </a:r>
            <a:endParaRPr/>
          </a:p>
        </p:txBody>
      </p:sp>
      <p:grpSp>
        <p:nvGrpSpPr>
          <p:cNvPr id="1148" name="Google Shape;1148;p54"/>
          <p:cNvGrpSpPr/>
          <p:nvPr/>
        </p:nvGrpSpPr>
        <p:grpSpPr>
          <a:xfrm flipH="1" rot="-570993">
            <a:off x="2326813" y="2839052"/>
            <a:ext cx="109793" cy="150594"/>
            <a:chOff x="847587" y="2439683"/>
            <a:chExt cx="162074" cy="255883"/>
          </a:xfrm>
        </p:grpSpPr>
        <p:sp>
          <p:nvSpPr>
            <p:cNvPr id="1149" name="Google Shape;1149;p54"/>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150" name="Google Shape;1150;p54"/>
            <p:cNvGrpSpPr/>
            <p:nvPr/>
          </p:nvGrpSpPr>
          <p:grpSpPr>
            <a:xfrm>
              <a:off x="847587" y="2439683"/>
              <a:ext cx="162074" cy="255883"/>
              <a:chOff x="2067875" y="163975"/>
              <a:chExt cx="3274225" cy="5169350"/>
            </a:xfrm>
          </p:grpSpPr>
          <p:sp>
            <p:nvSpPr>
              <p:cNvPr id="1151" name="Google Shape;1151;p54"/>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4"/>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3" name="Google Shape;1153;p54"/>
          <p:cNvGrpSpPr/>
          <p:nvPr/>
        </p:nvGrpSpPr>
        <p:grpSpPr>
          <a:xfrm flipH="1">
            <a:off x="5558025" y="2411050"/>
            <a:ext cx="1266425" cy="1843450"/>
            <a:chOff x="6327725" y="2411050"/>
            <a:chExt cx="1266425" cy="1843450"/>
          </a:xfrm>
        </p:grpSpPr>
        <p:sp>
          <p:nvSpPr>
            <p:cNvPr id="1154" name="Google Shape;1154;p54"/>
            <p:cNvSpPr/>
            <p:nvPr/>
          </p:nvSpPr>
          <p:spPr>
            <a:xfrm>
              <a:off x="6524950" y="2703025"/>
              <a:ext cx="964075" cy="560325"/>
            </a:xfrm>
            <a:custGeom>
              <a:rect b="b" l="l" r="r" t="t"/>
              <a:pathLst>
                <a:path extrusionOk="0" h="22413" w="38563">
                  <a:moveTo>
                    <a:pt x="25161" y="1"/>
                  </a:moveTo>
                  <a:cubicBezTo>
                    <a:pt x="24393" y="1"/>
                    <a:pt x="23675" y="448"/>
                    <a:pt x="23393" y="1361"/>
                  </a:cubicBezTo>
                  <a:cubicBezTo>
                    <a:pt x="23016" y="2407"/>
                    <a:pt x="23309" y="3390"/>
                    <a:pt x="23790" y="4374"/>
                  </a:cubicBezTo>
                  <a:cubicBezTo>
                    <a:pt x="23285" y="3945"/>
                    <a:pt x="22690" y="3673"/>
                    <a:pt x="22037" y="3673"/>
                  </a:cubicBezTo>
                  <a:cubicBezTo>
                    <a:pt x="21799" y="3673"/>
                    <a:pt x="21553" y="3709"/>
                    <a:pt x="21300" y="3788"/>
                  </a:cubicBezTo>
                  <a:cubicBezTo>
                    <a:pt x="21070" y="3871"/>
                    <a:pt x="20819" y="3976"/>
                    <a:pt x="20652" y="4122"/>
                  </a:cubicBezTo>
                  <a:cubicBezTo>
                    <a:pt x="20547" y="4081"/>
                    <a:pt x="20463" y="4018"/>
                    <a:pt x="20380" y="3976"/>
                  </a:cubicBezTo>
                  <a:cubicBezTo>
                    <a:pt x="19656" y="3533"/>
                    <a:pt x="18444" y="2820"/>
                    <a:pt x="17675" y="2820"/>
                  </a:cubicBezTo>
                  <a:cubicBezTo>
                    <a:pt x="17353" y="2820"/>
                    <a:pt x="17110" y="2944"/>
                    <a:pt x="17011" y="3265"/>
                  </a:cubicBezTo>
                  <a:cubicBezTo>
                    <a:pt x="16676" y="3055"/>
                    <a:pt x="16320" y="2846"/>
                    <a:pt x="15944" y="2700"/>
                  </a:cubicBezTo>
                  <a:cubicBezTo>
                    <a:pt x="15762" y="2622"/>
                    <a:pt x="15585" y="2588"/>
                    <a:pt x="15412" y="2588"/>
                  </a:cubicBezTo>
                  <a:cubicBezTo>
                    <a:pt x="15027" y="2588"/>
                    <a:pt x="14665" y="2755"/>
                    <a:pt x="14333" y="2972"/>
                  </a:cubicBezTo>
                  <a:cubicBezTo>
                    <a:pt x="14123" y="2846"/>
                    <a:pt x="13872" y="2741"/>
                    <a:pt x="13600" y="2700"/>
                  </a:cubicBezTo>
                  <a:cubicBezTo>
                    <a:pt x="13495" y="2578"/>
                    <a:pt x="13406" y="2530"/>
                    <a:pt x="13323" y="2530"/>
                  </a:cubicBezTo>
                  <a:cubicBezTo>
                    <a:pt x="12988" y="2530"/>
                    <a:pt x="12766" y="3330"/>
                    <a:pt x="12073" y="3330"/>
                  </a:cubicBezTo>
                  <a:cubicBezTo>
                    <a:pt x="12053" y="3330"/>
                    <a:pt x="12032" y="3329"/>
                    <a:pt x="12010" y="3327"/>
                  </a:cubicBezTo>
                  <a:cubicBezTo>
                    <a:pt x="11815" y="3288"/>
                    <a:pt x="11984" y="2903"/>
                    <a:pt x="11854" y="2903"/>
                  </a:cubicBezTo>
                  <a:cubicBezTo>
                    <a:pt x="11845" y="2903"/>
                    <a:pt x="11834" y="2905"/>
                    <a:pt x="11822" y="2909"/>
                  </a:cubicBezTo>
                  <a:cubicBezTo>
                    <a:pt x="11816" y="2894"/>
                    <a:pt x="11803" y="2888"/>
                    <a:pt x="11784" y="2888"/>
                  </a:cubicBezTo>
                  <a:cubicBezTo>
                    <a:pt x="11685" y="2888"/>
                    <a:pt x="11436" y="3055"/>
                    <a:pt x="11337" y="3055"/>
                  </a:cubicBezTo>
                  <a:cubicBezTo>
                    <a:pt x="11318" y="3055"/>
                    <a:pt x="11305" y="3049"/>
                    <a:pt x="11299" y="3034"/>
                  </a:cubicBezTo>
                  <a:cubicBezTo>
                    <a:pt x="11090" y="2449"/>
                    <a:pt x="10650" y="1821"/>
                    <a:pt x="10002" y="1716"/>
                  </a:cubicBezTo>
                  <a:cubicBezTo>
                    <a:pt x="9543" y="1650"/>
                    <a:pt x="9080" y="1614"/>
                    <a:pt x="8624" y="1614"/>
                  </a:cubicBezTo>
                  <a:cubicBezTo>
                    <a:pt x="6788" y="1614"/>
                    <a:pt x="5064" y="2196"/>
                    <a:pt x="4227" y="3704"/>
                  </a:cubicBezTo>
                  <a:cubicBezTo>
                    <a:pt x="4059" y="3997"/>
                    <a:pt x="3934" y="4269"/>
                    <a:pt x="3808" y="4541"/>
                  </a:cubicBezTo>
                  <a:lnTo>
                    <a:pt x="3348" y="4102"/>
                  </a:lnTo>
                  <a:cubicBezTo>
                    <a:pt x="2685" y="3460"/>
                    <a:pt x="1839" y="2511"/>
                    <a:pt x="828" y="2511"/>
                  </a:cubicBezTo>
                  <a:cubicBezTo>
                    <a:pt x="817" y="2511"/>
                    <a:pt x="806" y="2511"/>
                    <a:pt x="795" y="2511"/>
                  </a:cubicBezTo>
                  <a:cubicBezTo>
                    <a:pt x="0" y="2532"/>
                    <a:pt x="251" y="4478"/>
                    <a:pt x="356" y="5273"/>
                  </a:cubicBezTo>
                  <a:cubicBezTo>
                    <a:pt x="356" y="6403"/>
                    <a:pt x="1339" y="7052"/>
                    <a:pt x="2051" y="7763"/>
                  </a:cubicBezTo>
                  <a:cubicBezTo>
                    <a:pt x="2364" y="8077"/>
                    <a:pt x="2615" y="8475"/>
                    <a:pt x="3013" y="8705"/>
                  </a:cubicBezTo>
                  <a:cubicBezTo>
                    <a:pt x="3327" y="8893"/>
                    <a:pt x="2615" y="9144"/>
                    <a:pt x="2929" y="9395"/>
                  </a:cubicBezTo>
                  <a:cubicBezTo>
                    <a:pt x="2971" y="9416"/>
                    <a:pt x="3243" y="10023"/>
                    <a:pt x="3306" y="10044"/>
                  </a:cubicBezTo>
                  <a:cubicBezTo>
                    <a:pt x="3222" y="11236"/>
                    <a:pt x="3976" y="11864"/>
                    <a:pt x="4352" y="12952"/>
                  </a:cubicBezTo>
                  <a:cubicBezTo>
                    <a:pt x="5168" y="15296"/>
                    <a:pt x="6528" y="18497"/>
                    <a:pt x="8893" y="19690"/>
                  </a:cubicBezTo>
                  <a:cubicBezTo>
                    <a:pt x="11131" y="20799"/>
                    <a:pt x="13538" y="22180"/>
                    <a:pt x="15986" y="22180"/>
                  </a:cubicBezTo>
                  <a:cubicBezTo>
                    <a:pt x="17591" y="22192"/>
                    <a:pt x="19524" y="22413"/>
                    <a:pt x="21427" y="22413"/>
                  </a:cubicBezTo>
                  <a:cubicBezTo>
                    <a:pt x="22822" y="22413"/>
                    <a:pt x="24201" y="22294"/>
                    <a:pt x="25422" y="21887"/>
                  </a:cubicBezTo>
                  <a:lnTo>
                    <a:pt x="25590" y="21887"/>
                  </a:lnTo>
                  <a:cubicBezTo>
                    <a:pt x="26929" y="21761"/>
                    <a:pt x="28100" y="21573"/>
                    <a:pt x="29230" y="20819"/>
                  </a:cubicBezTo>
                  <a:cubicBezTo>
                    <a:pt x="30088" y="20234"/>
                    <a:pt x="31595" y="18706"/>
                    <a:pt x="32390" y="18016"/>
                  </a:cubicBezTo>
                  <a:cubicBezTo>
                    <a:pt x="33666" y="16928"/>
                    <a:pt x="33687" y="15107"/>
                    <a:pt x="33938" y="13433"/>
                  </a:cubicBezTo>
                  <a:cubicBezTo>
                    <a:pt x="34064" y="13413"/>
                    <a:pt x="34210" y="13392"/>
                    <a:pt x="34357" y="13371"/>
                  </a:cubicBezTo>
                  <a:cubicBezTo>
                    <a:pt x="35152" y="13099"/>
                    <a:pt x="37098" y="12910"/>
                    <a:pt x="37621" y="12262"/>
                  </a:cubicBezTo>
                  <a:cubicBezTo>
                    <a:pt x="38562" y="11090"/>
                    <a:pt x="37621" y="9416"/>
                    <a:pt x="37119" y="7931"/>
                  </a:cubicBezTo>
                  <a:cubicBezTo>
                    <a:pt x="36910" y="7278"/>
                    <a:pt x="36748" y="7095"/>
                    <a:pt x="36387" y="7095"/>
                  </a:cubicBezTo>
                  <a:cubicBezTo>
                    <a:pt x="36204" y="7095"/>
                    <a:pt x="35970" y="7142"/>
                    <a:pt x="35654" y="7198"/>
                  </a:cubicBezTo>
                  <a:cubicBezTo>
                    <a:pt x="34922" y="7303"/>
                    <a:pt x="34210" y="8788"/>
                    <a:pt x="33834" y="9395"/>
                  </a:cubicBezTo>
                  <a:lnTo>
                    <a:pt x="33834" y="9395"/>
                  </a:lnTo>
                  <a:cubicBezTo>
                    <a:pt x="33836" y="9371"/>
                    <a:pt x="33896" y="8391"/>
                    <a:pt x="33896" y="8391"/>
                  </a:cubicBezTo>
                  <a:cubicBezTo>
                    <a:pt x="33875" y="8349"/>
                    <a:pt x="33854" y="8307"/>
                    <a:pt x="33834" y="8265"/>
                  </a:cubicBezTo>
                  <a:cubicBezTo>
                    <a:pt x="33143" y="5859"/>
                    <a:pt x="31344" y="2930"/>
                    <a:pt x="29481" y="2177"/>
                  </a:cubicBezTo>
                  <a:cubicBezTo>
                    <a:pt x="29293" y="1967"/>
                    <a:pt x="29147" y="1758"/>
                    <a:pt x="28958" y="1549"/>
                  </a:cubicBezTo>
                  <a:cubicBezTo>
                    <a:pt x="28633" y="1162"/>
                    <a:pt x="28170" y="981"/>
                    <a:pt x="27697" y="981"/>
                  </a:cubicBezTo>
                  <a:cubicBezTo>
                    <a:pt x="27531" y="981"/>
                    <a:pt x="27364" y="1003"/>
                    <a:pt x="27201" y="1047"/>
                  </a:cubicBezTo>
                  <a:cubicBezTo>
                    <a:pt x="26991" y="858"/>
                    <a:pt x="26782" y="670"/>
                    <a:pt x="26573" y="524"/>
                  </a:cubicBezTo>
                  <a:cubicBezTo>
                    <a:pt x="26146" y="177"/>
                    <a:pt x="25643" y="1"/>
                    <a:pt x="251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4"/>
            <p:cNvSpPr/>
            <p:nvPr/>
          </p:nvSpPr>
          <p:spPr>
            <a:xfrm>
              <a:off x="7199725" y="2993400"/>
              <a:ext cx="180500" cy="167900"/>
            </a:xfrm>
            <a:custGeom>
              <a:rect b="b" l="l" r="r" t="t"/>
              <a:pathLst>
                <a:path extrusionOk="0" h="6716" w="7220">
                  <a:moveTo>
                    <a:pt x="3427" y="1"/>
                  </a:moveTo>
                  <a:cubicBezTo>
                    <a:pt x="1742" y="1"/>
                    <a:pt x="469" y="1540"/>
                    <a:pt x="272" y="3116"/>
                  </a:cubicBezTo>
                  <a:cubicBezTo>
                    <a:pt x="0" y="5124"/>
                    <a:pt x="1779" y="6505"/>
                    <a:pt x="3620" y="6694"/>
                  </a:cubicBezTo>
                  <a:cubicBezTo>
                    <a:pt x="3746" y="6709"/>
                    <a:pt x="3869" y="6716"/>
                    <a:pt x="3990" y="6716"/>
                  </a:cubicBezTo>
                  <a:cubicBezTo>
                    <a:pt x="5730" y="6716"/>
                    <a:pt x="7021" y="5216"/>
                    <a:pt x="7177" y="3534"/>
                  </a:cubicBezTo>
                  <a:cubicBezTo>
                    <a:pt x="7219" y="3032"/>
                    <a:pt x="6989" y="2593"/>
                    <a:pt x="6612" y="2237"/>
                  </a:cubicBezTo>
                  <a:cubicBezTo>
                    <a:pt x="6194" y="1065"/>
                    <a:pt x="4938" y="145"/>
                    <a:pt x="3746" y="19"/>
                  </a:cubicBezTo>
                  <a:cubicBezTo>
                    <a:pt x="3638" y="7"/>
                    <a:pt x="3532" y="1"/>
                    <a:pt x="34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4"/>
            <p:cNvSpPr/>
            <p:nvPr/>
          </p:nvSpPr>
          <p:spPr>
            <a:xfrm>
              <a:off x="6613350" y="2925975"/>
              <a:ext cx="146475" cy="149175"/>
            </a:xfrm>
            <a:custGeom>
              <a:rect b="b" l="l" r="r" t="t"/>
              <a:pathLst>
                <a:path extrusionOk="0" h="5967" w="5859">
                  <a:moveTo>
                    <a:pt x="3081" y="0"/>
                  </a:moveTo>
                  <a:cubicBezTo>
                    <a:pt x="2463" y="0"/>
                    <a:pt x="1847" y="241"/>
                    <a:pt x="1360" y="728"/>
                  </a:cubicBezTo>
                  <a:cubicBezTo>
                    <a:pt x="0" y="2026"/>
                    <a:pt x="858" y="4285"/>
                    <a:pt x="1967" y="5436"/>
                  </a:cubicBezTo>
                  <a:cubicBezTo>
                    <a:pt x="2294" y="5788"/>
                    <a:pt x="2757" y="5966"/>
                    <a:pt x="3219" y="5966"/>
                  </a:cubicBezTo>
                  <a:cubicBezTo>
                    <a:pt x="3527" y="5966"/>
                    <a:pt x="3834" y="5888"/>
                    <a:pt x="4101" y="5729"/>
                  </a:cubicBezTo>
                  <a:cubicBezTo>
                    <a:pt x="4520" y="5499"/>
                    <a:pt x="4833" y="5143"/>
                    <a:pt x="5085" y="4787"/>
                  </a:cubicBezTo>
                  <a:cubicBezTo>
                    <a:pt x="5357" y="4515"/>
                    <a:pt x="5608" y="4160"/>
                    <a:pt x="5670" y="3679"/>
                  </a:cubicBezTo>
                  <a:cubicBezTo>
                    <a:pt x="5859" y="2611"/>
                    <a:pt x="5545" y="1356"/>
                    <a:pt x="4708" y="624"/>
                  </a:cubicBezTo>
                  <a:cubicBezTo>
                    <a:pt x="4233" y="210"/>
                    <a:pt x="3657" y="0"/>
                    <a:pt x="30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4"/>
            <p:cNvSpPr/>
            <p:nvPr/>
          </p:nvSpPr>
          <p:spPr>
            <a:xfrm>
              <a:off x="6680825" y="2424425"/>
              <a:ext cx="655450" cy="392400"/>
            </a:xfrm>
            <a:custGeom>
              <a:rect b="b" l="l" r="r" t="t"/>
              <a:pathLst>
                <a:path extrusionOk="0" h="15696" w="26218">
                  <a:moveTo>
                    <a:pt x="11764" y="1"/>
                  </a:moveTo>
                  <a:cubicBezTo>
                    <a:pt x="11526" y="1"/>
                    <a:pt x="11312" y="25"/>
                    <a:pt x="11132" y="76"/>
                  </a:cubicBezTo>
                  <a:cubicBezTo>
                    <a:pt x="11084" y="71"/>
                    <a:pt x="11038" y="68"/>
                    <a:pt x="10993" y="68"/>
                  </a:cubicBezTo>
                  <a:cubicBezTo>
                    <a:pt x="9951" y="68"/>
                    <a:pt x="9607" y="1418"/>
                    <a:pt x="9186" y="1980"/>
                  </a:cubicBezTo>
                  <a:cubicBezTo>
                    <a:pt x="9144" y="2022"/>
                    <a:pt x="9123" y="2022"/>
                    <a:pt x="9102" y="2043"/>
                  </a:cubicBezTo>
                  <a:cubicBezTo>
                    <a:pt x="8809" y="1875"/>
                    <a:pt x="8495" y="1729"/>
                    <a:pt x="8160" y="1645"/>
                  </a:cubicBezTo>
                  <a:cubicBezTo>
                    <a:pt x="7933" y="1583"/>
                    <a:pt x="7704" y="1553"/>
                    <a:pt x="7480" y="1553"/>
                  </a:cubicBezTo>
                  <a:cubicBezTo>
                    <a:pt x="6198" y="1553"/>
                    <a:pt x="5032" y="2509"/>
                    <a:pt x="4729" y="3738"/>
                  </a:cubicBezTo>
                  <a:lnTo>
                    <a:pt x="4729" y="3758"/>
                  </a:lnTo>
                  <a:cubicBezTo>
                    <a:pt x="4331" y="3800"/>
                    <a:pt x="3913" y="3842"/>
                    <a:pt x="3557" y="3947"/>
                  </a:cubicBezTo>
                  <a:cubicBezTo>
                    <a:pt x="2302" y="4282"/>
                    <a:pt x="1151" y="5893"/>
                    <a:pt x="1611" y="7190"/>
                  </a:cubicBezTo>
                  <a:cubicBezTo>
                    <a:pt x="774" y="7378"/>
                    <a:pt x="63" y="8131"/>
                    <a:pt x="356" y="9178"/>
                  </a:cubicBezTo>
                  <a:lnTo>
                    <a:pt x="440" y="9408"/>
                  </a:lnTo>
                  <a:cubicBezTo>
                    <a:pt x="147" y="9826"/>
                    <a:pt x="0" y="10328"/>
                    <a:pt x="42" y="10810"/>
                  </a:cubicBezTo>
                  <a:cubicBezTo>
                    <a:pt x="113" y="12057"/>
                    <a:pt x="1187" y="13153"/>
                    <a:pt x="2331" y="13153"/>
                  </a:cubicBezTo>
                  <a:cubicBezTo>
                    <a:pt x="2530" y="13153"/>
                    <a:pt x="2731" y="13120"/>
                    <a:pt x="2930" y="13049"/>
                  </a:cubicBezTo>
                  <a:cubicBezTo>
                    <a:pt x="3077" y="13094"/>
                    <a:pt x="3225" y="13116"/>
                    <a:pt x="3372" y="13116"/>
                  </a:cubicBezTo>
                  <a:cubicBezTo>
                    <a:pt x="3768" y="13116"/>
                    <a:pt x="4160" y="12956"/>
                    <a:pt x="4541" y="12651"/>
                  </a:cubicBezTo>
                  <a:cubicBezTo>
                    <a:pt x="4896" y="12400"/>
                    <a:pt x="4415" y="12337"/>
                    <a:pt x="4520" y="11961"/>
                  </a:cubicBezTo>
                  <a:lnTo>
                    <a:pt x="4520" y="11961"/>
                  </a:lnTo>
                  <a:cubicBezTo>
                    <a:pt x="4885" y="13300"/>
                    <a:pt x="6608" y="14265"/>
                    <a:pt x="8124" y="14265"/>
                  </a:cubicBezTo>
                  <a:cubicBezTo>
                    <a:pt x="8171" y="14265"/>
                    <a:pt x="8218" y="14264"/>
                    <a:pt x="8265" y="14262"/>
                  </a:cubicBezTo>
                  <a:cubicBezTo>
                    <a:pt x="8914" y="14220"/>
                    <a:pt x="9437" y="13969"/>
                    <a:pt x="9876" y="13572"/>
                  </a:cubicBezTo>
                  <a:cubicBezTo>
                    <a:pt x="10901" y="14513"/>
                    <a:pt x="12031" y="15225"/>
                    <a:pt x="13601" y="15371"/>
                  </a:cubicBezTo>
                  <a:cubicBezTo>
                    <a:pt x="14093" y="15437"/>
                    <a:pt x="14675" y="15631"/>
                    <a:pt x="15227" y="15631"/>
                  </a:cubicBezTo>
                  <a:cubicBezTo>
                    <a:pt x="15378" y="15631"/>
                    <a:pt x="15528" y="15616"/>
                    <a:pt x="15672" y="15580"/>
                  </a:cubicBezTo>
                  <a:cubicBezTo>
                    <a:pt x="15986" y="15633"/>
                    <a:pt x="16368" y="15695"/>
                    <a:pt x="16737" y="15695"/>
                  </a:cubicBezTo>
                  <a:cubicBezTo>
                    <a:pt x="17105" y="15695"/>
                    <a:pt x="17461" y="15633"/>
                    <a:pt x="17723" y="15434"/>
                  </a:cubicBezTo>
                  <a:cubicBezTo>
                    <a:pt x="18225" y="15057"/>
                    <a:pt x="18852" y="14722"/>
                    <a:pt x="19020" y="14325"/>
                  </a:cubicBezTo>
                  <a:cubicBezTo>
                    <a:pt x="19166" y="14304"/>
                    <a:pt x="18643" y="13781"/>
                    <a:pt x="18811" y="13739"/>
                  </a:cubicBezTo>
                  <a:lnTo>
                    <a:pt x="18811" y="13739"/>
                  </a:lnTo>
                  <a:cubicBezTo>
                    <a:pt x="19498" y="13836"/>
                    <a:pt x="20308" y="13918"/>
                    <a:pt x="21108" y="13918"/>
                  </a:cubicBezTo>
                  <a:cubicBezTo>
                    <a:pt x="22206" y="13918"/>
                    <a:pt x="23285" y="13763"/>
                    <a:pt x="24000" y="13279"/>
                  </a:cubicBezTo>
                  <a:cubicBezTo>
                    <a:pt x="24376" y="13049"/>
                    <a:pt x="24690" y="12735"/>
                    <a:pt x="24941" y="12400"/>
                  </a:cubicBezTo>
                  <a:cubicBezTo>
                    <a:pt x="25653" y="11898"/>
                    <a:pt x="26218" y="10391"/>
                    <a:pt x="25757" y="9784"/>
                  </a:cubicBezTo>
                  <a:cubicBezTo>
                    <a:pt x="26134" y="8027"/>
                    <a:pt x="25046" y="6353"/>
                    <a:pt x="23414" y="5370"/>
                  </a:cubicBezTo>
                  <a:cubicBezTo>
                    <a:pt x="22284" y="4679"/>
                    <a:pt x="20819" y="4470"/>
                    <a:pt x="19501" y="4365"/>
                  </a:cubicBezTo>
                  <a:cubicBezTo>
                    <a:pt x="19417" y="4362"/>
                    <a:pt x="19332" y="4360"/>
                    <a:pt x="19245" y="4360"/>
                  </a:cubicBezTo>
                  <a:cubicBezTo>
                    <a:pt x="18745" y="4360"/>
                    <a:pt x="18197" y="4417"/>
                    <a:pt x="17681" y="4595"/>
                  </a:cubicBezTo>
                  <a:cubicBezTo>
                    <a:pt x="17492" y="3821"/>
                    <a:pt x="16865" y="3214"/>
                    <a:pt x="16551" y="2440"/>
                  </a:cubicBezTo>
                  <a:cubicBezTo>
                    <a:pt x="16059" y="1109"/>
                    <a:pt x="13374" y="1"/>
                    <a:pt x="117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4"/>
            <p:cNvSpPr/>
            <p:nvPr/>
          </p:nvSpPr>
          <p:spPr>
            <a:xfrm>
              <a:off x="6823425" y="3037825"/>
              <a:ext cx="324024" cy="149180"/>
            </a:xfrm>
            <a:custGeom>
              <a:rect b="b" l="l" r="r" t="t"/>
              <a:pathLst>
                <a:path extrusionOk="0" h="5516" w="12513">
                  <a:moveTo>
                    <a:pt x="1713" y="0"/>
                  </a:moveTo>
                  <a:cubicBezTo>
                    <a:pt x="956" y="0"/>
                    <a:pt x="326" y="652"/>
                    <a:pt x="230" y="1401"/>
                  </a:cubicBezTo>
                  <a:cubicBezTo>
                    <a:pt x="0" y="3389"/>
                    <a:pt x="1716" y="4812"/>
                    <a:pt x="3578" y="5251"/>
                  </a:cubicBezTo>
                  <a:cubicBezTo>
                    <a:pt x="4331" y="5440"/>
                    <a:pt x="5126" y="5503"/>
                    <a:pt x="5900" y="5503"/>
                  </a:cubicBezTo>
                  <a:cubicBezTo>
                    <a:pt x="6118" y="5503"/>
                    <a:pt x="6349" y="5516"/>
                    <a:pt x="6580" y="5516"/>
                  </a:cubicBezTo>
                  <a:cubicBezTo>
                    <a:pt x="6927" y="5516"/>
                    <a:pt x="7273" y="5486"/>
                    <a:pt x="7574" y="5335"/>
                  </a:cubicBezTo>
                  <a:cubicBezTo>
                    <a:pt x="7972" y="5147"/>
                    <a:pt x="8286" y="4812"/>
                    <a:pt x="8600" y="4498"/>
                  </a:cubicBezTo>
                  <a:cubicBezTo>
                    <a:pt x="9144" y="4435"/>
                    <a:pt x="9688" y="4310"/>
                    <a:pt x="10148" y="3996"/>
                  </a:cubicBezTo>
                  <a:cubicBezTo>
                    <a:pt x="10253" y="3912"/>
                    <a:pt x="10357" y="3808"/>
                    <a:pt x="10420" y="3724"/>
                  </a:cubicBezTo>
                  <a:cubicBezTo>
                    <a:pt x="10629" y="3682"/>
                    <a:pt x="10818" y="3598"/>
                    <a:pt x="11006" y="3515"/>
                  </a:cubicBezTo>
                  <a:cubicBezTo>
                    <a:pt x="11090" y="3515"/>
                    <a:pt x="11194" y="3494"/>
                    <a:pt x="11257" y="3452"/>
                  </a:cubicBezTo>
                  <a:cubicBezTo>
                    <a:pt x="11424" y="3389"/>
                    <a:pt x="11571" y="3306"/>
                    <a:pt x="11717" y="3243"/>
                  </a:cubicBezTo>
                  <a:cubicBezTo>
                    <a:pt x="12512" y="2720"/>
                    <a:pt x="12240" y="1464"/>
                    <a:pt x="11194" y="1464"/>
                  </a:cubicBezTo>
                  <a:cubicBezTo>
                    <a:pt x="10838" y="1464"/>
                    <a:pt x="10525" y="1506"/>
                    <a:pt x="10211" y="1548"/>
                  </a:cubicBezTo>
                  <a:cubicBezTo>
                    <a:pt x="9982" y="1354"/>
                    <a:pt x="9697" y="1234"/>
                    <a:pt x="9387" y="1234"/>
                  </a:cubicBezTo>
                  <a:cubicBezTo>
                    <a:pt x="9129" y="1234"/>
                    <a:pt x="8854" y="1316"/>
                    <a:pt x="8579" y="1506"/>
                  </a:cubicBezTo>
                  <a:cubicBezTo>
                    <a:pt x="8537" y="1506"/>
                    <a:pt x="8516" y="1548"/>
                    <a:pt x="8495" y="1548"/>
                  </a:cubicBezTo>
                  <a:cubicBezTo>
                    <a:pt x="7909" y="1548"/>
                    <a:pt x="7302" y="1548"/>
                    <a:pt x="6821" y="1381"/>
                  </a:cubicBezTo>
                  <a:cubicBezTo>
                    <a:pt x="5440" y="983"/>
                    <a:pt x="3704" y="920"/>
                    <a:pt x="2448" y="209"/>
                  </a:cubicBezTo>
                  <a:cubicBezTo>
                    <a:pt x="2199" y="64"/>
                    <a:pt x="1950" y="0"/>
                    <a:pt x="17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4"/>
            <p:cNvSpPr/>
            <p:nvPr/>
          </p:nvSpPr>
          <p:spPr>
            <a:xfrm>
              <a:off x="6771825" y="3227125"/>
              <a:ext cx="546675" cy="488125"/>
            </a:xfrm>
            <a:custGeom>
              <a:rect b="b" l="l" r="r" t="t"/>
              <a:pathLst>
                <a:path extrusionOk="0" h="19525" w="21867">
                  <a:moveTo>
                    <a:pt x="3342" y="0"/>
                  </a:moveTo>
                  <a:cubicBezTo>
                    <a:pt x="2158" y="0"/>
                    <a:pt x="1056" y="1398"/>
                    <a:pt x="1382" y="2576"/>
                  </a:cubicBezTo>
                  <a:cubicBezTo>
                    <a:pt x="1361" y="2806"/>
                    <a:pt x="1361" y="3057"/>
                    <a:pt x="1403" y="3308"/>
                  </a:cubicBezTo>
                  <a:cubicBezTo>
                    <a:pt x="587" y="4459"/>
                    <a:pt x="943" y="6237"/>
                    <a:pt x="943" y="7597"/>
                  </a:cubicBezTo>
                  <a:cubicBezTo>
                    <a:pt x="943" y="9187"/>
                    <a:pt x="838" y="10799"/>
                    <a:pt x="754" y="12410"/>
                  </a:cubicBezTo>
                  <a:cubicBezTo>
                    <a:pt x="691" y="13142"/>
                    <a:pt x="691" y="13874"/>
                    <a:pt x="671" y="14544"/>
                  </a:cubicBezTo>
                  <a:cubicBezTo>
                    <a:pt x="671" y="15172"/>
                    <a:pt x="1" y="17034"/>
                    <a:pt x="336" y="17348"/>
                  </a:cubicBezTo>
                  <a:cubicBezTo>
                    <a:pt x="252" y="18498"/>
                    <a:pt x="1382" y="18164"/>
                    <a:pt x="2575" y="18896"/>
                  </a:cubicBezTo>
                  <a:cubicBezTo>
                    <a:pt x="3144" y="19238"/>
                    <a:pt x="3802" y="19364"/>
                    <a:pt x="4441" y="19364"/>
                  </a:cubicBezTo>
                  <a:cubicBezTo>
                    <a:pt x="4623" y="19364"/>
                    <a:pt x="4804" y="19354"/>
                    <a:pt x="4981" y="19335"/>
                  </a:cubicBezTo>
                  <a:cubicBezTo>
                    <a:pt x="5148" y="19335"/>
                    <a:pt x="5336" y="19314"/>
                    <a:pt x="5483" y="19314"/>
                  </a:cubicBezTo>
                  <a:cubicBezTo>
                    <a:pt x="5918" y="19472"/>
                    <a:pt x="6417" y="19524"/>
                    <a:pt x="6902" y="19524"/>
                  </a:cubicBezTo>
                  <a:cubicBezTo>
                    <a:pt x="7255" y="19524"/>
                    <a:pt x="7601" y="19496"/>
                    <a:pt x="7910" y="19461"/>
                  </a:cubicBezTo>
                  <a:cubicBezTo>
                    <a:pt x="9228" y="19335"/>
                    <a:pt x="9898" y="19168"/>
                    <a:pt x="11300" y="19042"/>
                  </a:cubicBezTo>
                  <a:cubicBezTo>
                    <a:pt x="12827" y="18917"/>
                    <a:pt x="14773" y="19042"/>
                    <a:pt x="16154" y="18268"/>
                  </a:cubicBezTo>
                  <a:cubicBezTo>
                    <a:pt x="16405" y="18101"/>
                    <a:pt x="16656" y="17954"/>
                    <a:pt x="16886" y="17787"/>
                  </a:cubicBezTo>
                  <a:cubicBezTo>
                    <a:pt x="17116" y="17599"/>
                    <a:pt x="17640" y="17494"/>
                    <a:pt x="17075" y="17494"/>
                  </a:cubicBezTo>
                  <a:cubicBezTo>
                    <a:pt x="17933" y="17494"/>
                    <a:pt x="18477" y="17159"/>
                    <a:pt x="19000" y="16657"/>
                  </a:cubicBezTo>
                  <a:cubicBezTo>
                    <a:pt x="21866" y="15548"/>
                    <a:pt x="21134" y="13477"/>
                    <a:pt x="18895" y="12221"/>
                  </a:cubicBezTo>
                  <a:cubicBezTo>
                    <a:pt x="17409" y="9731"/>
                    <a:pt x="15903" y="7723"/>
                    <a:pt x="14773" y="5024"/>
                  </a:cubicBezTo>
                  <a:cubicBezTo>
                    <a:pt x="14543" y="4438"/>
                    <a:pt x="14564" y="3580"/>
                    <a:pt x="14041" y="3350"/>
                  </a:cubicBezTo>
                  <a:cubicBezTo>
                    <a:pt x="13873" y="2973"/>
                    <a:pt x="13706" y="2576"/>
                    <a:pt x="13392" y="2178"/>
                  </a:cubicBezTo>
                  <a:cubicBezTo>
                    <a:pt x="12993" y="1656"/>
                    <a:pt x="12406" y="1474"/>
                    <a:pt x="11776" y="1474"/>
                  </a:cubicBezTo>
                  <a:cubicBezTo>
                    <a:pt x="11019" y="1474"/>
                    <a:pt x="10201" y="1738"/>
                    <a:pt x="9584" y="1990"/>
                  </a:cubicBezTo>
                  <a:cubicBezTo>
                    <a:pt x="8810" y="1843"/>
                    <a:pt x="7952" y="1425"/>
                    <a:pt x="7220" y="1174"/>
                  </a:cubicBezTo>
                  <a:cubicBezTo>
                    <a:pt x="6090" y="818"/>
                    <a:pt x="5023" y="525"/>
                    <a:pt x="3893" y="107"/>
                  </a:cubicBezTo>
                  <a:cubicBezTo>
                    <a:pt x="3711" y="34"/>
                    <a:pt x="3525" y="0"/>
                    <a:pt x="3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4"/>
            <p:cNvSpPr/>
            <p:nvPr/>
          </p:nvSpPr>
          <p:spPr>
            <a:xfrm>
              <a:off x="6759500" y="3632250"/>
              <a:ext cx="627525" cy="291400"/>
            </a:xfrm>
            <a:custGeom>
              <a:rect b="b" l="l" r="r" t="t"/>
              <a:pathLst>
                <a:path extrusionOk="0" h="11656" w="25101">
                  <a:moveTo>
                    <a:pt x="19853" y="0"/>
                  </a:moveTo>
                  <a:cubicBezTo>
                    <a:pt x="18932" y="0"/>
                    <a:pt x="17733" y="1158"/>
                    <a:pt x="17128" y="1561"/>
                  </a:cubicBezTo>
                  <a:cubicBezTo>
                    <a:pt x="16103" y="2252"/>
                    <a:pt x="14827" y="2398"/>
                    <a:pt x="13676" y="2670"/>
                  </a:cubicBezTo>
                  <a:cubicBezTo>
                    <a:pt x="12441" y="2921"/>
                    <a:pt x="11186" y="3109"/>
                    <a:pt x="9931" y="3151"/>
                  </a:cubicBezTo>
                  <a:cubicBezTo>
                    <a:pt x="9833" y="3157"/>
                    <a:pt x="9737" y="3160"/>
                    <a:pt x="9642" y="3160"/>
                  </a:cubicBezTo>
                  <a:cubicBezTo>
                    <a:pt x="9192" y="3160"/>
                    <a:pt x="8761" y="3106"/>
                    <a:pt x="8336" y="3106"/>
                  </a:cubicBezTo>
                  <a:cubicBezTo>
                    <a:pt x="7880" y="3106"/>
                    <a:pt x="7432" y="3168"/>
                    <a:pt x="6980" y="3423"/>
                  </a:cubicBezTo>
                  <a:cubicBezTo>
                    <a:pt x="6792" y="3528"/>
                    <a:pt x="6625" y="3653"/>
                    <a:pt x="6520" y="3821"/>
                  </a:cubicBezTo>
                  <a:cubicBezTo>
                    <a:pt x="6212" y="3553"/>
                    <a:pt x="5845" y="3414"/>
                    <a:pt x="5466" y="3414"/>
                  </a:cubicBezTo>
                  <a:cubicBezTo>
                    <a:pt x="5253" y="3414"/>
                    <a:pt x="5036" y="3458"/>
                    <a:pt x="4825" y="3549"/>
                  </a:cubicBezTo>
                  <a:cubicBezTo>
                    <a:pt x="3864" y="3157"/>
                    <a:pt x="3041" y="2986"/>
                    <a:pt x="2369" y="2986"/>
                  </a:cubicBezTo>
                  <a:cubicBezTo>
                    <a:pt x="743" y="2986"/>
                    <a:pt x="1" y="3989"/>
                    <a:pt x="327" y="5306"/>
                  </a:cubicBezTo>
                  <a:cubicBezTo>
                    <a:pt x="431" y="5746"/>
                    <a:pt x="557" y="6164"/>
                    <a:pt x="703" y="6583"/>
                  </a:cubicBezTo>
                  <a:cubicBezTo>
                    <a:pt x="745" y="7210"/>
                    <a:pt x="829" y="7838"/>
                    <a:pt x="829" y="8466"/>
                  </a:cubicBezTo>
                  <a:cubicBezTo>
                    <a:pt x="850" y="9596"/>
                    <a:pt x="1770" y="9512"/>
                    <a:pt x="2586" y="10307"/>
                  </a:cubicBezTo>
                  <a:cubicBezTo>
                    <a:pt x="3176" y="10897"/>
                    <a:pt x="4556" y="11656"/>
                    <a:pt x="5483" y="11656"/>
                  </a:cubicBezTo>
                  <a:cubicBezTo>
                    <a:pt x="5938" y="11656"/>
                    <a:pt x="6284" y="11473"/>
                    <a:pt x="6374" y="10998"/>
                  </a:cubicBezTo>
                  <a:cubicBezTo>
                    <a:pt x="6374" y="10977"/>
                    <a:pt x="6374" y="10935"/>
                    <a:pt x="6394" y="10893"/>
                  </a:cubicBezTo>
                  <a:cubicBezTo>
                    <a:pt x="6473" y="10908"/>
                    <a:pt x="6552" y="10914"/>
                    <a:pt x="6632" y="10914"/>
                  </a:cubicBezTo>
                  <a:cubicBezTo>
                    <a:pt x="6893" y="10914"/>
                    <a:pt x="7158" y="10843"/>
                    <a:pt x="7399" y="10747"/>
                  </a:cubicBezTo>
                  <a:cubicBezTo>
                    <a:pt x="7629" y="10893"/>
                    <a:pt x="7859" y="10998"/>
                    <a:pt x="8131" y="11060"/>
                  </a:cubicBezTo>
                  <a:cubicBezTo>
                    <a:pt x="8282" y="11087"/>
                    <a:pt x="8426" y="11100"/>
                    <a:pt x="8565" y="11100"/>
                  </a:cubicBezTo>
                  <a:cubicBezTo>
                    <a:pt x="9197" y="11100"/>
                    <a:pt x="9707" y="10820"/>
                    <a:pt x="10119" y="10203"/>
                  </a:cubicBezTo>
                  <a:cubicBezTo>
                    <a:pt x="10349" y="9826"/>
                    <a:pt x="10475" y="9491"/>
                    <a:pt x="10537" y="9156"/>
                  </a:cubicBezTo>
                  <a:cubicBezTo>
                    <a:pt x="10998" y="8571"/>
                    <a:pt x="11123" y="7734"/>
                    <a:pt x="11165" y="6897"/>
                  </a:cubicBezTo>
                  <a:cubicBezTo>
                    <a:pt x="12169" y="6792"/>
                    <a:pt x="13195" y="6646"/>
                    <a:pt x="14220" y="6436"/>
                  </a:cubicBezTo>
                  <a:cubicBezTo>
                    <a:pt x="14234" y="6433"/>
                    <a:pt x="14246" y="6431"/>
                    <a:pt x="14255" y="6431"/>
                  </a:cubicBezTo>
                  <a:cubicBezTo>
                    <a:pt x="14405" y="6431"/>
                    <a:pt x="13980" y="6857"/>
                    <a:pt x="14171" y="6857"/>
                  </a:cubicBezTo>
                  <a:cubicBezTo>
                    <a:pt x="14179" y="6857"/>
                    <a:pt x="14188" y="6856"/>
                    <a:pt x="14199" y="6855"/>
                  </a:cubicBezTo>
                  <a:cubicBezTo>
                    <a:pt x="14412" y="8755"/>
                    <a:pt x="15998" y="10258"/>
                    <a:pt x="17821" y="10258"/>
                  </a:cubicBezTo>
                  <a:cubicBezTo>
                    <a:pt x="18326" y="10258"/>
                    <a:pt x="18850" y="10143"/>
                    <a:pt x="19367" y="9889"/>
                  </a:cubicBezTo>
                  <a:cubicBezTo>
                    <a:pt x="19911" y="9617"/>
                    <a:pt x="20330" y="8905"/>
                    <a:pt x="20685" y="8424"/>
                  </a:cubicBezTo>
                  <a:cubicBezTo>
                    <a:pt x="21146" y="7734"/>
                    <a:pt x="21794" y="7190"/>
                    <a:pt x="22296" y="6499"/>
                  </a:cubicBezTo>
                  <a:cubicBezTo>
                    <a:pt x="23196" y="5244"/>
                    <a:pt x="25100" y="3507"/>
                    <a:pt x="23552" y="2775"/>
                  </a:cubicBezTo>
                  <a:cubicBezTo>
                    <a:pt x="22441" y="2219"/>
                    <a:pt x="22018" y="1058"/>
                    <a:pt x="21408" y="1058"/>
                  </a:cubicBezTo>
                  <a:cubicBezTo>
                    <a:pt x="21397" y="1058"/>
                    <a:pt x="21387" y="1058"/>
                    <a:pt x="21376" y="1059"/>
                  </a:cubicBezTo>
                  <a:cubicBezTo>
                    <a:pt x="21104" y="620"/>
                    <a:pt x="20706" y="285"/>
                    <a:pt x="20225" y="76"/>
                  </a:cubicBezTo>
                  <a:cubicBezTo>
                    <a:pt x="20108" y="24"/>
                    <a:pt x="19983" y="0"/>
                    <a:pt x="198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4"/>
            <p:cNvSpPr/>
            <p:nvPr/>
          </p:nvSpPr>
          <p:spPr>
            <a:xfrm>
              <a:off x="6968000" y="4056250"/>
              <a:ext cx="102025" cy="177225"/>
            </a:xfrm>
            <a:custGeom>
              <a:rect b="b" l="l" r="r" t="t"/>
              <a:pathLst>
                <a:path extrusionOk="0" h="7089" w="4081">
                  <a:moveTo>
                    <a:pt x="2574" y="1"/>
                  </a:moveTo>
                  <a:cubicBezTo>
                    <a:pt x="2009" y="64"/>
                    <a:pt x="1298" y="398"/>
                    <a:pt x="1193" y="1047"/>
                  </a:cubicBezTo>
                  <a:cubicBezTo>
                    <a:pt x="963" y="2721"/>
                    <a:pt x="0" y="4562"/>
                    <a:pt x="461" y="6236"/>
                  </a:cubicBezTo>
                  <a:lnTo>
                    <a:pt x="482" y="6236"/>
                  </a:lnTo>
                  <a:cubicBezTo>
                    <a:pt x="639" y="6752"/>
                    <a:pt x="1169" y="7088"/>
                    <a:pt x="1701" y="7088"/>
                  </a:cubicBezTo>
                  <a:cubicBezTo>
                    <a:pt x="2161" y="7088"/>
                    <a:pt x="2623" y="6837"/>
                    <a:pt x="2846" y="6236"/>
                  </a:cubicBezTo>
                  <a:cubicBezTo>
                    <a:pt x="3097" y="5483"/>
                    <a:pt x="3264" y="4667"/>
                    <a:pt x="3515" y="3914"/>
                  </a:cubicBezTo>
                  <a:cubicBezTo>
                    <a:pt x="3787" y="3098"/>
                    <a:pt x="4018" y="2302"/>
                    <a:pt x="4039" y="1445"/>
                  </a:cubicBezTo>
                  <a:cubicBezTo>
                    <a:pt x="4080" y="880"/>
                    <a:pt x="3578" y="168"/>
                    <a:pt x="2971" y="64"/>
                  </a:cubicBezTo>
                  <a:cubicBezTo>
                    <a:pt x="2846" y="43"/>
                    <a:pt x="2720" y="1"/>
                    <a:pt x="25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4"/>
            <p:cNvSpPr/>
            <p:nvPr/>
          </p:nvSpPr>
          <p:spPr>
            <a:xfrm>
              <a:off x="7389075" y="3850300"/>
              <a:ext cx="88425" cy="194100"/>
            </a:xfrm>
            <a:custGeom>
              <a:rect b="b" l="l" r="r" t="t"/>
              <a:pathLst>
                <a:path extrusionOk="0" h="7764" w="3537">
                  <a:moveTo>
                    <a:pt x="1526" y="0"/>
                  </a:moveTo>
                  <a:cubicBezTo>
                    <a:pt x="833" y="0"/>
                    <a:pt x="137" y="466"/>
                    <a:pt x="64" y="1397"/>
                  </a:cubicBezTo>
                  <a:cubicBezTo>
                    <a:pt x="1" y="2694"/>
                    <a:pt x="22" y="4012"/>
                    <a:pt x="43" y="5310"/>
                  </a:cubicBezTo>
                  <a:cubicBezTo>
                    <a:pt x="64" y="6523"/>
                    <a:pt x="670" y="7674"/>
                    <a:pt x="1989" y="7758"/>
                  </a:cubicBezTo>
                  <a:cubicBezTo>
                    <a:pt x="2032" y="7761"/>
                    <a:pt x="2074" y="7763"/>
                    <a:pt x="2116" y="7763"/>
                  </a:cubicBezTo>
                  <a:cubicBezTo>
                    <a:pt x="3265" y="7763"/>
                    <a:pt x="3536" y="6392"/>
                    <a:pt x="2930" y="5665"/>
                  </a:cubicBezTo>
                  <a:lnTo>
                    <a:pt x="2930" y="5310"/>
                  </a:lnTo>
                  <a:cubicBezTo>
                    <a:pt x="2930" y="5100"/>
                    <a:pt x="2951" y="4870"/>
                    <a:pt x="2972" y="4661"/>
                  </a:cubicBezTo>
                  <a:cubicBezTo>
                    <a:pt x="3098" y="3615"/>
                    <a:pt x="3035" y="2443"/>
                    <a:pt x="2972" y="1397"/>
                  </a:cubicBezTo>
                  <a:cubicBezTo>
                    <a:pt x="2909" y="466"/>
                    <a:pt x="2219" y="0"/>
                    <a:pt x="15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4"/>
            <p:cNvSpPr/>
            <p:nvPr/>
          </p:nvSpPr>
          <p:spPr>
            <a:xfrm>
              <a:off x="6696500" y="2411050"/>
              <a:ext cx="415900" cy="213450"/>
            </a:xfrm>
            <a:custGeom>
              <a:rect b="b" l="l" r="r" t="t"/>
              <a:pathLst>
                <a:path extrusionOk="0" h="8538" w="16636">
                  <a:moveTo>
                    <a:pt x="8705" y="2578"/>
                  </a:moveTo>
                  <a:cubicBezTo>
                    <a:pt x="8810" y="2599"/>
                    <a:pt x="8914" y="2661"/>
                    <a:pt x="9019" y="2703"/>
                  </a:cubicBezTo>
                  <a:cubicBezTo>
                    <a:pt x="9500" y="2912"/>
                    <a:pt x="9898" y="3289"/>
                    <a:pt x="10170" y="3729"/>
                  </a:cubicBezTo>
                  <a:cubicBezTo>
                    <a:pt x="10337" y="3959"/>
                    <a:pt x="10484" y="4252"/>
                    <a:pt x="10484" y="4545"/>
                  </a:cubicBezTo>
                  <a:cubicBezTo>
                    <a:pt x="10484" y="4691"/>
                    <a:pt x="10484" y="5235"/>
                    <a:pt x="10254" y="5298"/>
                  </a:cubicBezTo>
                  <a:cubicBezTo>
                    <a:pt x="10226" y="5304"/>
                    <a:pt x="10198" y="5307"/>
                    <a:pt x="10171" y="5307"/>
                  </a:cubicBezTo>
                  <a:cubicBezTo>
                    <a:pt x="9817" y="5307"/>
                    <a:pt x="9443" y="4840"/>
                    <a:pt x="9249" y="4607"/>
                  </a:cubicBezTo>
                  <a:cubicBezTo>
                    <a:pt x="8935" y="4252"/>
                    <a:pt x="8601" y="3833"/>
                    <a:pt x="8601" y="3331"/>
                  </a:cubicBezTo>
                  <a:cubicBezTo>
                    <a:pt x="8601" y="3038"/>
                    <a:pt x="8621" y="2808"/>
                    <a:pt x="8705" y="2578"/>
                  </a:cubicBezTo>
                  <a:close/>
                  <a:moveTo>
                    <a:pt x="5211" y="4356"/>
                  </a:moveTo>
                  <a:lnTo>
                    <a:pt x="5211" y="4356"/>
                  </a:lnTo>
                  <a:cubicBezTo>
                    <a:pt x="5420" y="4440"/>
                    <a:pt x="5650" y="4503"/>
                    <a:pt x="5839" y="4670"/>
                  </a:cubicBezTo>
                  <a:cubicBezTo>
                    <a:pt x="5964" y="4754"/>
                    <a:pt x="6194" y="4879"/>
                    <a:pt x="6257" y="5068"/>
                  </a:cubicBezTo>
                  <a:cubicBezTo>
                    <a:pt x="6295" y="5282"/>
                    <a:pt x="6150" y="5360"/>
                    <a:pt x="5983" y="5360"/>
                  </a:cubicBezTo>
                  <a:cubicBezTo>
                    <a:pt x="5873" y="5360"/>
                    <a:pt x="5754" y="5327"/>
                    <a:pt x="5671" y="5277"/>
                  </a:cubicBezTo>
                  <a:cubicBezTo>
                    <a:pt x="5378" y="5026"/>
                    <a:pt x="5253" y="4691"/>
                    <a:pt x="5211" y="4356"/>
                  </a:cubicBezTo>
                  <a:close/>
                  <a:moveTo>
                    <a:pt x="11378" y="0"/>
                  </a:moveTo>
                  <a:cubicBezTo>
                    <a:pt x="10446" y="0"/>
                    <a:pt x="9480" y="319"/>
                    <a:pt x="8810" y="1008"/>
                  </a:cubicBezTo>
                  <a:cubicBezTo>
                    <a:pt x="8601" y="1218"/>
                    <a:pt x="8412" y="1469"/>
                    <a:pt x="8287" y="1699"/>
                  </a:cubicBezTo>
                  <a:cubicBezTo>
                    <a:pt x="8030" y="1658"/>
                    <a:pt x="7765" y="1635"/>
                    <a:pt x="7513" y="1635"/>
                  </a:cubicBezTo>
                  <a:cubicBezTo>
                    <a:pt x="7375" y="1635"/>
                    <a:pt x="7241" y="1642"/>
                    <a:pt x="7115" y="1657"/>
                  </a:cubicBezTo>
                  <a:cubicBezTo>
                    <a:pt x="6362" y="1741"/>
                    <a:pt x="5525" y="1971"/>
                    <a:pt x="5023" y="2620"/>
                  </a:cubicBezTo>
                  <a:cubicBezTo>
                    <a:pt x="4813" y="2912"/>
                    <a:pt x="4646" y="3205"/>
                    <a:pt x="4583" y="3519"/>
                  </a:cubicBezTo>
                  <a:cubicBezTo>
                    <a:pt x="4552" y="3518"/>
                    <a:pt x="4521" y="3518"/>
                    <a:pt x="4490" y="3518"/>
                  </a:cubicBezTo>
                  <a:cubicBezTo>
                    <a:pt x="2974" y="3518"/>
                    <a:pt x="1490" y="4507"/>
                    <a:pt x="650" y="5758"/>
                  </a:cubicBezTo>
                  <a:cubicBezTo>
                    <a:pt x="1" y="6700"/>
                    <a:pt x="231" y="7641"/>
                    <a:pt x="1194" y="8227"/>
                  </a:cubicBezTo>
                  <a:cubicBezTo>
                    <a:pt x="1542" y="8441"/>
                    <a:pt x="1903" y="8538"/>
                    <a:pt x="2256" y="8538"/>
                  </a:cubicBezTo>
                  <a:cubicBezTo>
                    <a:pt x="2939" y="8538"/>
                    <a:pt x="3591" y="8172"/>
                    <a:pt x="4060" y="7578"/>
                  </a:cubicBezTo>
                  <a:cubicBezTo>
                    <a:pt x="4247" y="7323"/>
                    <a:pt x="3992" y="6999"/>
                    <a:pt x="3721" y="6999"/>
                  </a:cubicBezTo>
                  <a:cubicBezTo>
                    <a:pt x="3659" y="6999"/>
                    <a:pt x="3596" y="7016"/>
                    <a:pt x="3537" y="7055"/>
                  </a:cubicBezTo>
                  <a:cubicBezTo>
                    <a:pt x="3194" y="7290"/>
                    <a:pt x="2710" y="7603"/>
                    <a:pt x="2247" y="7603"/>
                  </a:cubicBezTo>
                  <a:cubicBezTo>
                    <a:pt x="2174" y="7603"/>
                    <a:pt x="2102" y="7596"/>
                    <a:pt x="2031" y="7578"/>
                  </a:cubicBezTo>
                  <a:cubicBezTo>
                    <a:pt x="1654" y="7474"/>
                    <a:pt x="1047" y="7202"/>
                    <a:pt x="1068" y="6742"/>
                  </a:cubicBezTo>
                  <a:cubicBezTo>
                    <a:pt x="1152" y="5821"/>
                    <a:pt x="2323" y="4984"/>
                    <a:pt x="3056" y="4607"/>
                  </a:cubicBezTo>
                  <a:cubicBezTo>
                    <a:pt x="3495" y="4398"/>
                    <a:pt x="3997" y="4252"/>
                    <a:pt x="4479" y="4252"/>
                  </a:cubicBezTo>
                  <a:cubicBezTo>
                    <a:pt x="4479" y="4503"/>
                    <a:pt x="4520" y="4775"/>
                    <a:pt x="4625" y="5026"/>
                  </a:cubicBezTo>
                  <a:cubicBezTo>
                    <a:pt x="4834" y="5594"/>
                    <a:pt x="5439" y="6130"/>
                    <a:pt x="6035" y="6130"/>
                  </a:cubicBezTo>
                  <a:cubicBezTo>
                    <a:pt x="6272" y="6130"/>
                    <a:pt x="6509" y="6045"/>
                    <a:pt x="6717" y="5842"/>
                  </a:cubicBezTo>
                  <a:cubicBezTo>
                    <a:pt x="7450" y="5130"/>
                    <a:pt x="6676" y="4252"/>
                    <a:pt x="5985" y="3875"/>
                  </a:cubicBezTo>
                  <a:cubicBezTo>
                    <a:pt x="5755" y="3749"/>
                    <a:pt x="5483" y="3666"/>
                    <a:pt x="5232" y="3624"/>
                  </a:cubicBezTo>
                  <a:cubicBezTo>
                    <a:pt x="5483" y="2726"/>
                    <a:pt x="6489" y="2383"/>
                    <a:pt x="7484" y="2383"/>
                  </a:cubicBezTo>
                  <a:cubicBezTo>
                    <a:pt x="7648" y="2383"/>
                    <a:pt x="7812" y="2393"/>
                    <a:pt x="7973" y="2410"/>
                  </a:cubicBezTo>
                  <a:cubicBezTo>
                    <a:pt x="7826" y="2933"/>
                    <a:pt x="7826" y="3519"/>
                    <a:pt x="8036" y="4042"/>
                  </a:cubicBezTo>
                  <a:cubicBezTo>
                    <a:pt x="8308" y="4775"/>
                    <a:pt x="9019" y="5653"/>
                    <a:pt x="9751" y="5967"/>
                  </a:cubicBezTo>
                  <a:cubicBezTo>
                    <a:pt x="9907" y="6031"/>
                    <a:pt x="10052" y="6060"/>
                    <a:pt x="10185" y="6060"/>
                  </a:cubicBezTo>
                  <a:cubicBezTo>
                    <a:pt x="10927" y="6060"/>
                    <a:pt x="11305" y="5161"/>
                    <a:pt x="11216" y="4398"/>
                  </a:cubicBezTo>
                  <a:cubicBezTo>
                    <a:pt x="11070" y="3185"/>
                    <a:pt x="10086" y="2348"/>
                    <a:pt x="8977" y="1929"/>
                  </a:cubicBezTo>
                  <a:cubicBezTo>
                    <a:pt x="9333" y="1343"/>
                    <a:pt x="9961" y="925"/>
                    <a:pt x="10693" y="799"/>
                  </a:cubicBezTo>
                  <a:cubicBezTo>
                    <a:pt x="10910" y="759"/>
                    <a:pt x="11133" y="740"/>
                    <a:pt x="11357" y="740"/>
                  </a:cubicBezTo>
                  <a:cubicBezTo>
                    <a:pt x="12059" y="740"/>
                    <a:pt x="12778" y="922"/>
                    <a:pt x="13413" y="1176"/>
                  </a:cubicBezTo>
                  <a:cubicBezTo>
                    <a:pt x="14250" y="1490"/>
                    <a:pt x="15171" y="2013"/>
                    <a:pt x="15589" y="2850"/>
                  </a:cubicBezTo>
                  <a:cubicBezTo>
                    <a:pt x="15840" y="3352"/>
                    <a:pt x="15903" y="3896"/>
                    <a:pt x="15840" y="4461"/>
                  </a:cubicBezTo>
                  <a:cubicBezTo>
                    <a:pt x="15798" y="4796"/>
                    <a:pt x="15673" y="5068"/>
                    <a:pt x="15526" y="5340"/>
                  </a:cubicBezTo>
                  <a:cubicBezTo>
                    <a:pt x="15464" y="5507"/>
                    <a:pt x="15464" y="5842"/>
                    <a:pt x="15254" y="5863"/>
                  </a:cubicBezTo>
                  <a:cubicBezTo>
                    <a:pt x="15010" y="5924"/>
                    <a:pt x="15063" y="6282"/>
                    <a:pt x="15278" y="6282"/>
                  </a:cubicBezTo>
                  <a:cubicBezTo>
                    <a:pt x="15284" y="6282"/>
                    <a:pt x="15290" y="6282"/>
                    <a:pt x="15296" y="6281"/>
                  </a:cubicBezTo>
                  <a:cubicBezTo>
                    <a:pt x="15631" y="6260"/>
                    <a:pt x="15798" y="6051"/>
                    <a:pt x="15924" y="5758"/>
                  </a:cubicBezTo>
                  <a:cubicBezTo>
                    <a:pt x="16112" y="5361"/>
                    <a:pt x="16405" y="5089"/>
                    <a:pt x="16468" y="4670"/>
                  </a:cubicBezTo>
                  <a:cubicBezTo>
                    <a:pt x="16635" y="3875"/>
                    <a:pt x="16614" y="3101"/>
                    <a:pt x="16196" y="2389"/>
                  </a:cubicBezTo>
                  <a:cubicBezTo>
                    <a:pt x="15254" y="883"/>
                    <a:pt x="13287" y="88"/>
                    <a:pt x="11551" y="4"/>
                  </a:cubicBezTo>
                  <a:cubicBezTo>
                    <a:pt x="11493" y="2"/>
                    <a:pt x="11435" y="0"/>
                    <a:pt x="113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4"/>
            <p:cNvSpPr/>
            <p:nvPr/>
          </p:nvSpPr>
          <p:spPr>
            <a:xfrm>
              <a:off x="6813675" y="2988100"/>
              <a:ext cx="333775" cy="203475"/>
            </a:xfrm>
            <a:custGeom>
              <a:rect b="b" l="l" r="r" t="t"/>
              <a:pathLst>
                <a:path extrusionOk="0" h="8139" w="13351">
                  <a:moveTo>
                    <a:pt x="901" y="712"/>
                  </a:moveTo>
                  <a:lnTo>
                    <a:pt x="901" y="712"/>
                  </a:lnTo>
                  <a:cubicBezTo>
                    <a:pt x="1256" y="754"/>
                    <a:pt x="1591" y="963"/>
                    <a:pt x="1947" y="963"/>
                  </a:cubicBezTo>
                  <a:cubicBezTo>
                    <a:pt x="2219" y="963"/>
                    <a:pt x="2554" y="1131"/>
                    <a:pt x="2826" y="1173"/>
                  </a:cubicBezTo>
                  <a:cubicBezTo>
                    <a:pt x="3056" y="1235"/>
                    <a:pt x="3265" y="1298"/>
                    <a:pt x="3495" y="1361"/>
                  </a:cubicBezTo>
                  <a:cubicBezTo>
                    <a:pt x="4018" y="1486"/>
                    <a:pt x="4520" y="1696"/>
                    <a:pt x="5064" y="1800"/>
                  </a:cubicBezTo>
                  <a:cubicBezTo>
                    <a:pt x="5567" y="1905"/>
                    <a:pt x="6069" y="1989"/>
                    <a:pt x="6550" y="2072"/>
                  </a:cubicBezTo>
                  <a:cubicBezTo>
                    <a:pt x="7638" y="2240"/>
                    <a:pt x="8705" y="2491"/>
                    <a:pt x="9793" y="2512"/>
                  </a:cubicBezTo>
                  <a:cubicBezTo>
                    <a:pt x="9858" y="2514"/>
                    <a:pt x="9923" y="2515"/>
                    <a:pt x="9988" y="2515"/>
                  </a:cubicBezTo>
                  <a:cubicBezTo>
                    <a:pt x="10505" y="2515"/>
                    <a:pt x="11011" y="2449"/>
                    <a:pt x="11551" y="2449"/>
                  </a:cubicBezTo>
                  <a:cubicBezTo>
                    <a:pt x="11760" y="2449"/>
                    <a:pt x="11969" y="2449"/>
                    <a:pt x="12178" y="2491"/>
                  </a:cubicBezTo>
                  <a:cubicBezTo>
                    <a:pt x="12157" y="2533"/>
                    <a:pt x="12137" y="2616"/>
                    <a:pt x="12157" y="2700"/>
                  </a:cubicBezTo>
                  <a:cubicBezTo>
                    <a:pt x="12199" y="2972"/>
                    <a:pt x="12325" y="3035"/>
                    <a:pt x="12367" y="3265"/>
                  </a:cubicBezTo>
                  <a:cubicBezTo>
                    <a:pt x="12409" y="3600"/>
                    <a:pt x="12409" y="3955"/>
                    <a:pt x="12325" y="4290"/>
                  </a:cubicBezTo>
                  <a:cubicBezTo>
                    <a:pt x="12157" y="5002"/>
                    <a:pt x="11446" y="5567"/>
                    <a:pt x="10923" y="6048"/>
                  </a:cubicBezTo>
                  <a:cubicBezTo>
                    <a:pt x="10295" y="6571"/>
                    <a:pt x="9521" y="6843"/>
                    <a:pt x="8705" y="7052"/>
                  </a:cubicBezTo>
                  <a:cubicBezTo>
                    <a:pt x="8099" y="7227"/>
                    <a:pt x="7511" y="7290"/>
                    <a:pt x="6912" y="7290"/>
                  </a:cubicBezTo>
                  <a:cubicBezTo>
                    <a:pt x="6580" y="7290"/>
                    <a:pt x="6245" y="7270"/>
                    <a:pt x="5901" y="7240"/>
                  </a:cubicBezTo>
                  <a:cubicBezTo>
                    <a:pt x="5127" y="7157"/>
                    <a:pt x="4290" y="7094"/>
                    <a:pt x="3579" y="6717"/>
                  </a:cubicBezTo>
                  <a:cubicBezTo>
                    <a:pt x="2763" y="6299"/>
                    <a:pt x="2240" y="5462"/>
                    <a:pt x="1717" y="4751"/>
                  </a:cubicBezTo>
                  <a:cubicBezTo>
                    <a:pt x="1277" y="4165"/>
                    <a:pt x="1256" y="3370"/>
                    <a:pt x="1005" y="2700"/>
                  </a:cubicBezTo>
                  <a:cubicBezTo>
                    <a:pt x="838" y="2010"/>
                    <a:pt x="649" y="1340"/>
                    <a:pt x="901" y="712"/>
                  </a:cubicBezTo>
                  <a:close/>
                  <a:moveTo>
                    <a:pt x="733" y="1"/>
                  </a:moveTo>
                  <a:cubicBezTo>
                    <a:pt x="629" y="1"/>
                    <a:pt x="524" y="64"/>
                    <a:pt x="461" y="168"/>
                  </a:cubicBezTo>
                  <a:cubicBezTo>
                    <a:pt x="1" y="1026"/>
                    <a:pt x="105" y="1905"/>
                    <a:pt x="357" y="2763"/>
                  </a:cubicBezTo>
                  <a:cubicBezTo>
                    <a:pt x="587" y="3579"/>
                    <a:pt x="670" y="4416"/>
                    <a:pt x="1110" y="5148"/>
                  </a:cubicBezTo>
                  <a:cubicBezTo>
                    <a:pt x="1612" y="5985"/>
                    <a:pt x="2323" y="6989"/>
                    <a:pt x="3202" y="7450"/>
                  </a:cubicBezTo>
                  <a:cubicBezTo>
                    <a:pt x="4039" y="7868"/>
                    <a:pt x="4960" y="7994"/>
                    <a:pt x="5901" y="8077"/>
                  </a:cubicBezTo>
                  <a:cubicBezTo>
                    <a:pt x="6299" y="8114"/>
                    <a:pt x="6688" y="8138"/>
                    <a:pt x="7074" y="8138"/>
                  </a:cubicBezTo>
                  <a:cubicBezTo>
                    <a:pt x="7787" y="8138"/>
                    <a:pt x="8488" y="8057"/>
                    <a:pt x="9207" y="7826"/>
                  </a:cubicBezTo>
                  <a:cubicBezTo>
                    <a:pt x="10107" y="7533"/>
                    <a:pt x="10923" y="7220"/>
                    <a:pt x="11634" y="6571"/>
                  </a:cubicBezTo>
                  <a:cubicBezTo>
                    <a:pt x="12283" y="5964"/>
                    <a:pt x="13036" y="5357"/>
                    <a:pt x="13225" y="4416"/>
                  </a:cubicBezTo>
                  <a:cubicBezTo>
                    <a:pt x="13308" y="3997"/>
                    <a:pt x="13329" y="3579"/>
                    <a:pt x="13246" y="3160"/>
                  </a:cubicBezTo>
                  <a:cubicBezTo>
                    <a:pt x="13225" y="3014"/>
                    <a:pt x="13183" y="2805"/>
                    <a:pt x="13078" y="2658"/>
                  </a:cubicBezTo>
                  <a:cubicBezTo>
                    <a:pt x="13042" y="2640"/>
                    <a:pt x="12929" y="2499"/>
                    <a:pt x="12898" y="2499"/>
                  </a:cubicBezTo>
                  <a:cubicBezTo>
                    <a:pt x="12893" y="2499"/>
                    <a:pt x="12890" y="2503"/>
                    <a:pt x="12890" y="2512"/>
                  </a:cubicBezTo>
                  <a:cubicBezTo>
                    <a:pt x="12890" y="2491"/>
                    <a:pt x="12869" y="2491"/>
                    <a:pt x="12869" y="2449"/>
                  </a:cubicBezTo>
                  <a:cubicBezTo>
                    <a:pt x="12932" y="2449"/>
                    <a:pt x="13015" y="2449"/>
                    <a:pt x="13078" y="2428"/>
                  </a:cubicBezTo>
                  <a:cubicBezTo>
                    <a:pt x="13350" y="2407"/>
                    <a:pt x="13329" y="1989"/>
                    <a:pt x="13036" y="1989"/>
                  </a:cubicBezTo>
                  <a:cubicBezTo>
                    <a:pt x="12534" y="1950"/>
                    <a:pt x="12031" y="1840"/>
                    <a:pt x="11495" y="1840"/>
                  </a:cubicBezTo>
                  <a:cubicBezTo>
                    <a:pt x="11451" y="1840"/>
                    <a:pt x="11407" y="1841"/>
                    <a:pt x="11362" y="1842"/>
                  </a:cubicBezTo>
                  <a:cubicBezTo>
                    <a:pt x="11090" y="1863"/>
                    <a:pt x="10813" y="1874"/>
                    <a:pt x="10533" y="1874"/>
                  </a:cubicBezTo>
                  <a:cubicBezTo>
                    <a:pt x="10253" y="1874"/>
                    <a:pt x="9971" y="1863"/>
                    <a:pt x="9688" y="1842"/>
                  </a:cubicBezTo>
                  <a:cubicBezTo>
                    <a:pt x="8580" y="1779"/>
                    <a:pt x="7471" y="1507"/>
                    <a:pt x="6383" y="1319"/>
                  </a:cubicBezTo>
                  <a:cubicBezTo>
                    <a:pt x="5818" y="1214"/>
                    <a:pt x="5274" y="1152"/>
                    <a:pt x="4730" y="1005"/>
                  </a:cubicBezTo>
                  <a:cubicBezTo>
                    <a:pt x="4248" y="880"/>
                    <a:pt x="3788" y="691"/>
                    <a:pt x="3286" y="566"/>
                  </a:cubicBezTo>
                  <a:cubicBezTo>
                    <a:pt x="2784" y="440"/>
                    <a:pt x="2261" y="357"/>
                    <a:pt x="1779" y="231"/>
                  </a:cubicBezTo>
                  <a:cubicBezTo>
                    <a:pt x="1403" y="126"/>
                    <a:pt x="1089" y="1"/>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4"/>
            <p:cNvSpPr/>
            <p:nvPr/>
          </p:nvSpPr>
          <p:spPr>
            <a:xfrm>
              <a:off x="6726075" y="2856575"/>
              <a:ext cx="125825" cy="79500"/>
            </a:xfrm>
            <a:custGeom>
              <a:rect b="b" l="l" r="r" t="t"/>
              <a:pathLst>
                <a:path extrusionOk="0" h="3180" w="5033">
                  <a:moveTo>
                    <a:pt x="2531" y="1"/>
                  </a:moveTo>
                  <a:cubicBezTo>
                    <a:pt x="2459" y="1"/>
                    <a:pt x="2386" y="4"/>
                    <a:pt x="2312" y="10"/>
                  </a:cubicBezTo>
                  <a:cubicBezTo>
                    <a:pt x="785" y="136"/>
                    <a:pt x="52" y="1328"/>
                    <a:pt x="11" y="2772"/>
                  </a:cubicBezTo>
                  <a:cubicBezTo>
                    <a:pt x="0" y="3044"/>
                    <a:pt x="209" y="3180"/>
                    <a:pt x="421" y="3180"/>
                  </a:cubicBezTo>
                  <a:cubicBezTo>
                    <a:pt x="633" y="3180"/>
                    <a:pt x="848" y="3044"/>
                    <a:pt x="848" y="2772"/>
                  </a:cubicBezTo>
                  <a:cubicBezTo>
                    <a:pt x="848" y="1757"/>
                    <a:pt x="1257" y="784"/>
                    <a:pt x="2421" y="784"/>
                  </a:cubicBezTo>
                  <a:cubicBezTo>
                    <a:pt x="2434" y="784"/>
                    <a:pt x="2446" y="784"/>
                    <a:pt x="2459" y="784"/>
                  </a:cubicBezTo>
                  <a:cubicBezTo>
                    <a:pt x="2982" y="784"/>
                    <a:pt x="3337" y="973"/>
                    <a:pt x="3672" y="1349"/>
                  </a:cubicBezTo>
                  <a:cubicBezTo>
                    <a:pt x="3840" y="1537"/>
                    <a:pt x="4049" y="1726"/>
                    <a:pt x="4174" y="1935"/>
                  </a:cubicBezTo>
                  <a:cubicBezTo>
                    <a:pt x="4279" y="2144"/>
                    <a:pt x="4279" y="2353"/>
                    <a:pt x="4279" y="2584"/>
                  </a:cubicBezTo>
                  <a:cubicBezTo>
                    <a:pt x="4279" y="2824"/>
                    <a:pt x="4462" y="2945"/>
                    <a:pt x="4645" y="2945"/>
                  </a:cubicBezTo>
                  <a:cubicBezTo>
                    <a:pt x="4828" y="2945"/>
                    <a:pt x="5011" y="2824"/>
                    <a:pt x="5011" y="2584"/>
                  </a:cubicBezTo>
                  <a:cubicBezTo>
                    <a:pt x="5011" y="2249"/>
                    <a:pt x="5032" y="1851"/>
                    <a:pt x="4823" y="1579"/>
                  </a:cubicBezTo>
                  <a:cubicBezTo>
                    <a:pt x="4656" y="1286"/>
                    <a:pt x="4405" y="993"/>
                    <a:pt x="4174" y="721"/>
                  </a:cubicBezTo>
                  <a:cubicBezTo>
                    <a:pt x="3760" y="251"/>
                    <a:pt x="3177" y="1"/>
                    <a:pt x="25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4"/>
            <p:cNvSpPr/>
            <p:nvPr/>
          </p:nvSpPr>
          <p:spPr>
            <a:xfrm>
              <a:off x="7141650" y="2909075"/>
              <a:ext cx="123350" cy="78625"/>
            </a:xfrm>
            <a:custGeom>
              <a:rect b="b" l="l" r="r" t="t"/>
              <a:pathLst>
                <a:path extrusionOk="0" h="3145" w="4934">
                  <a:moveTo>
                    <a:pt x="2400" y="1"/>
                  </a:moveTo>
                  <a:cubicBezTo>
                    <a:pt x="2375" y="1"/>
                    <a:pt x="2349" y="1"/>
                    <a:pt x="2323" y="2"/>
                  </a:cubicBezTo>
                  <a:cubicBezTo>
                    <a:pt x="838" y="44"/>
                    <a:pt x="22" y="1362"/>
                    <a:pt x="1" y="2702"/>
                  </a:cubicBezTo>
                  <a:cubicBezTo>
                    <a:pt x="1" y="2953"/>
                    <a:pt x="184" y="3078"/>
                    <a:pt x="370" y="3078"/>
                  </a:cubicBezTo>
                  <a:cubicBezTo>
                    <a:pt x="555" y="3078"/>
                    <a:pt x="744" y="2953"/>
                    <a:pt x="754" y="2702"/>
                  </a:cubicBezTo>
                  <a:cubicBezTo>
                    <a:pt x="793" y="1949"/>
                    <a:pt x="1277" y="750"/>
                    <a:pt x="2222" y="750"/>
                  </a:cubicBezTo>
                  <a:cubicBezTo>
                    <a:pt x="2302" y="750"/>
                    <a:pt x="2384" y="759"/>
                    <a:pt x="2470" y="777"/>
                  </a:cubicBezTo>
                  <a:cubicBezTo>
                    <a:pt x="3412" y="986"/>
                    <a:pt x="3851" y="1886"/>
                    <a:pt x="4123" y="2743"/>
                  </a:cubicBezTo>
                  <a:cubicBezTo>
                    <a:pt x="3997" y="2848"/>
                    <a:pt x="4039" y="3078"/>
                    <a:pt x="4228" y="3099"/>
                  </a:cubicBezTo>
                  <a:cubicBezTo>
                    <a:pt x="4290" y="3099"/>
                    <a:pt x="4311" y="3141"/>
                    <a:pt x="4374" y="3141"/>
                  </a:cubicBezTo>
                  <a:cubicBezTo>
                    <a:pt x="4390" y="3144"/>
                    <a:pt x="4406" y="3145"/>
                    <a:pt x="4422" y="3145"/>
                  </a:cubicBezTo>
                  <a:cubicBezTo>
                    <a:pt x="4530" y="3145"/>
                    <a:pt x="4628" y="3083"/>
                    <a:pt x="4646" y="2974"/>
                  </a:cubicBezTo>
                  <a:cubicBezTo>
                    <a:pt x="4934" y="1679"/>
                    <a:pt x="3809" y="1"/>
                    <a:pt x="2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4"/>
            <p:cNvSpPr/>
            <p:nvPr/>
          </p:nvSpPr>
          <p:spPr>
            <a:xfrm>
              <a:off x="6327725" y="2530425"/>
              <a:ext cx="1266425" cy="1724075"/>
            </a:xfrm>
            <a:custGeom>
              <a:rect b="b" l="l" r="r" t="t"/>
              <a:pathLst>
                <a:path extrusionOk="0" h="68963" w="50657">
                  <a:moveTo>
                    <a:pt x="24502" y="6423"/>
                  </a:moveTo>
                  <a:cubicBezTo>
                    <a:pt x="24523" y="6507"/>
                    <a:pt x="24565" y="6591"/>
                    <a:pt x="24607" y="6674"/>
                  </a:cubicBezTo>
                  <a:cubicBezTo>
                    <a:pt x="24691" y="6925"/>
                    <a:pt x="24691" y="7135"/>
                    <a:pt x="24607" y="7344"/>
                  </a:cubicBezTo>
                  <a:cubicBezTo>
                    <a:pt x="24502" y="7637"/>
                    <a:pt x="24356" y="7930"/>
                    <a:pt x="24147" y="8160"/>
                  </a:cubicBezTo>
                  <a:cubicBezTo>
                    <a:pt x="23958" y="7553"/>
                    <a:pt x="23979" y="6925"/>
                    <a:pt x="24481" y="6465"/>
                  </a:cubicBezTo>
                  <a:lnTo>
                    <a:pt x="24502" y="6423"/>
                  </a:lnTo>
                  <a:close/>
                  <a:moveTo>
                    <a:pt x="31150" y="6515"/>
                  </a:moveTo>
                  <a:cubicBezTo>
                    <a:pt x="31244" y="6515"/>
                    <a:pt x="31344" y="6533"/>
                    <a:pt x="31449" y="6570"/>
                  </a:cubicBezTo>
                  <a:cubicBezTo>
                    <a:pt x="32453" y="6904"/>
                    <a:pt x="33290" y="8202"/>
                    <a:pt x="33102" y="9248"/>
                  </a:cubicBezTo>
                  <a:cubicBezTo>
                    <a:pt x="32997" y="9227"/>
                    <a:pt x="32935" y="9206"/>
                    <a:pt x="32830" y="9185"/>
                  </a:cubicBezTo>
                  <a:cubicBezTo>
                    <a:pt x="32349" y="9018"/>
                    <a:pt x="31721" y="8788"/>
                    <a:pt x="31365" y="8411"/>
                  </a:cubicBezTo>
                  <a:cubicBezTo>
                    <a:pt x="31072" y="8097"/>
                    <a:pt x="30445" y="7469"/>
                    <a:pt x="30549" y="7009"/>
                  </a:cubicBezTo>
                  <a:cubicBezTo>
                    <a:pt x="30643" y="6680"/>
                    <a:pt x="30867" y="6515"/>
                    <a:pt x="31150" y="6515"/>
                  </a:cubicBezTo>
                  <a:close/>
                  <a:moveTo>
                    <a:pt x="8828" y="9826"/>
                  </a:moveTo>
                  <a:cubicBezTo>
                    <a:pt x="8856" y="9826"/>
                    <a:pt x="8885" y="9829"/>
                    <a:pt x="8914" y="9834"/>
                  </a:cubicBezTo>
                  <a:cubicBezTo>
                    <a:pt x="9312" y="9917"/>
                    <a:pt x="9668" y="10127"/>
                    <a:pt x="9981" y="10357"/>
                  </a:cubicBezTo>
                  <a:cubicBezTo>
                    <a:pt x="10337" y="10650"/>
                    <a:pt x="10672" y="10985"/>
                    <a:pt x="10902" y="11340"/>
                  </a:cubicBezTo>
                  <a:cubicBezTo>
                    <a:pt x="10965" y="11424"/>
                    <a:pt x="10986" y="11487"/>
                    <a:pt x="11007" y="11529"/>
                  </a:cubicBezTo>
                  <a:cubicBezTo>
                    <a:pt x="10400" y="12428"/>
                    <a:pt x="10086" y="13475"/>
                    <a:pt x="9981" y="14542"/>
                  </a:cubicBezTo>
                  <a:cubicBezTo>
                    <a:pt x="9730" y="14311"/>
                    <a:pt x="9416" y="14102"/>
                    <a:pt x="9186" y="13830"/>
                  </a:cubicBezTo>
                  <a:cubicBezTo>
                    <a:pt x="8810" y="13433"/>
                    <a:pt x="8475" y="12972"/>
                    <a:pt x="8245" y="12470"/>
                  </a:cubicBezTo>
                  <a:cubicBezTo>
                    <a:pt x="7973" y="11863"/>
                    <a:pt x="7952" y="11006"/>
                    <a:pt x="8182" y="10399"/>
                  </a:cubicBezTo>
                  <a:cubicBezTo>
                    <a:pt x="8278" y="10130"/>
                    <a:pt x="8515" y="9826"/>
                    <a:pt x="8828" y="9826"/>
                  </a:cubicBezTo>
                  <a:close/>
                  <a:moveTo>
                    <a:pt x="18330" y="9143"/>
                  </a:moveTo>
                  <a:cubicBezTo>
                    <a:pt x="18351" y="9164"/>
                    <a:pt x="18393" y="9206"/>
                    <a:pt x="18393" y="9227"/>
                  </a:cubicBezTo>
                  <a:cubicBezTo>
                    <a:pt x="18748" y="9562"/>
                    <a:pt x="19146" y="9876"/>
                    <a:pt x="19564" y="10106"/>
                  </a:cubicBezTo>
                  <a:cubicBezTo>
                    <a:pt x="20066" y="10378"/>
                    <a:pt x="20736" y="10464"/>
                    <a:pt x="21370" y="10464"/>
                  </a:cubicBezTo>
                  <a:cubicBezTo>
                    <a:pt x="21661" y="10464"/>
                    <a:pt x="21944" y="10446"/>
                    <a:pt x="22201" y="10420"/>
                  </a:cubicBezTo>
                  <a:cubicBezTo>
                    <a:pt x="22828" y="10378"/>
                    <a:pt x="23352" y="10148"/>
                    <a:pt x="23833" y="9792"/>
                  </a:cubicBezTo>
                  <a:cubicBezTo>
                    <a:pt x="24000" y="10064"/>
                    <a:pt x="24251" y="10294"/>
                    <a:pt x="24502" y="10503"/>
                  </a:cubicBezTo>
                  <a:cubicBezTo>
                    <a:pt x="25862" y="11633"/>
                    <a:pt x="27662" y="12156"/>
                    <a:pt x="29398" y="12198"/>
                  </a:cubicBezTo>
                  <a:cubicBezTo>
                    <a:pt x="29817" y="12198"/>
                    <a:pt x="30215" y="12198"/>
                    <a:pt x="30633" y="12156"/>
                  </a:cubicBezTo>
                  <a:cubicBezTo>
                    <a:pt x="31093" y="12094"/>
                    <a:pt x="31595" y="12094"/>
                    <a:pt x="32056" y="11926"/>
                  </a:cubicBezTo>
                  <a:cubicBezTo>
                    <a:pt x="32788" y="11633"/>
                    <a:pt x="33416" y="11131"/>
                    <a:pt x="33772" y="10462"/>
                  </a:cubicBezTo>
                  <a:cubicBezTo>
                    <a:pt x="34142" y="10514"/>
                    <a:pt x="34524" y="10542"/>
                    <a:pt x="34907" y="10542"/>
                  </a:cubicBezTo>
                  <a:cubicBezTo>
                    <a:pt x="36041" y="10542"/>
                    <a:pt x="37196" y="10302"/>
                    <a:pt x="38165" y="9771"/>
                  </a:cubicBezTo>
                  <a:cubicBezTo>
                    <a:pt x="38375" y="9980"/>
                    <a:pt x="38542" y="10252"/>
                    <a:pt x="38689" y="10420"/>
                  </a:cubicBezTo>
                  <a:cubicBezTo>
                    <a:pt x="39107" y="11047"/>
                    <a:pt x="39421" y="11759"/>
                    <a:pt x="39756" y="12449"/>
                  </a:cubicBezTo>
                  <a:cubicBezTo>
                    <a:pt x="40300" y="13600"/>
                    <a:pt x="40886" y="14793"/>
                    <a:pt x="41220" y="16027"/>
                  </a:cubicBezTo>
                  <a:cubicBezTo>
                    <a:pt x="41576" y="17304"/>
                    <a:pt x="41785" y="18747"/>
                    <a:pt x="41555" y="20045"/>
                  </a:cubicBezTo>
                  <a:cubicBezTo>
                    <a:pt x="41346" y="21237"/>
                    <a:pt x="40927" y="22430"/>
                    <a:pt x="40404" y="23497"/>
                  </a:cubicBezTo>
                  <a:cubicBezTo>
                    <a:pt x="39316" y="25694"/>
                    <a:pt x="37077" y="27368"/>
                    <a:pt x="34755" y="28184"/>
                  </a:cubicBezTo>
                  <a:cubicBezTo>
                    <a:pt x="33500" y="28602"/>
                    <a:pt x="32223" y="28937"/>
                    <a:pt x="30884" y="29042"/>
                  </a:cubicBezTo>
                  <a:cubicBezTo>
                    <a:pt x="30398" y="29079"/>
                    <a:pt x="29910" y="29098"/>
                    <a:pt x="29422" y="29098"/>
                  </a:cubicBezTo>
                  <a:cubicBezTo>
                    <a:pt x="28543" y="29098"/>
                    <a:pt x="27665" y="29037"/>
                    <a:pt x="26804" y="28916"/>
                  </a:cubicBezTo>
                  <a:cubicBezTo>
                    <a:pt x="25423" y="28728"/>
                    <a:pt x="24063" y="28456"/>
                    <a:pt x="22703" y="28142"/>
                  </a:cubicBezTo>
                  <a:cubicBezTo>
                    <a:pt x="21950" y="27954"/>
                    <a:pt x="21134" y="27765"/>
                    <a:pt x="20380" y="27514"/>
                  </a:cubicBezTo>
                  <a:cubicBezTo>
                    <a:pt x="20304" y="27377"/>
                    <a:pt x="20139" y="27284"/>
                    <a:pt x="19983" y="27284"/>
                  </a:cubicBezTo>
                  <a:cubicBezTo>
                    <a:pt x="19924" y="27284"/>
                    <a:pt x="19867" y="27297"/>
                    <a:pt x="19815" y="27326"/>
                  </a:cubicBezTo>
                  <a:lnTo>
                    <a:pt x="19125" y="27012"/>
                  </a:lnTo>
                  <a:cubicBezTo>
                    <a:pt x="17828" y="26426"/>
                    <a:pt x="16740" y="25464"/>
                    <a:pt x="15673" y="24585"/>
                  </a:cubicBezTo>
                  <a:cubicBezTo>
                    <a:pt x="14689" y="23769"/>
                    <a:pt x="13789" y="23016"/>
                    <a:pt x="13099" y="21949"/>
                  </a:cubicBezTo>
                  <a:cubicBezTo>
                    <a:pt x="12471" y="20923"/>
                    <a:pt x="12032" y="19814"/>
                    <a:pt x="11718" y="18643"/>
                  </a:cubicBezTo>
                  <a:cubicBezTo>
                    <a:pt x="11383" y="17366"/>
                    <a:pt x="10986" y="16153"/>
                    <a:pt x="11111" y="14814"/>
                  </a:cubicBezTo>
                  <a:cubicBezTo>
                    <a:pt x="11174" y="14165"/>
                    <a:pt x="11320" y="13495"/>
                    <a:pt x="11613" y="12868"/>
                  </a:cubicBezTo>
                  <a:cubicBezTo>
                    <a:pt x="11655" y="12763"/>
                    <a:pt x="11718" y="12679"/>
                    <a:pt x="11760" y="12575"/>
                  </a:cubicBezTo>
                  <a:lnTo>
                    <a:pt x="11844" y="12491"/>
                  </a:lnTo>
                  <a:lnTo>
                    <a:pt x="11927" y="12345"/>
                  </a:lnTo>
                  <a:cubicBezTo>
                    <a:pt x="12157" y="11968"/>
                    <a:pt x="12450" y="11633"/>
                    <a:pt x="12660" y="11236"/>
                  </a:cubicBezTo>
                  <a:cubicBezTo>
                    <a:pt x="12701" y="11110"/>
                    <a:pt x="12785" y="10901"/>
                    <a:pt x="12869" y="10817"/>
                  </a:cubicBezTo>
                  <a:cubicBezTo>
                    <a:pt x="12994" y="10713"/>
                    <a:pt x="13099" y="10608"/>
                    <a:pt x="13225" y="10524"/>
                  </a:cubicBezTo>
                  <a:cubicBezTo>
                    <a:pt x="13476" y="10357"/>
                    <a:pt x="13706" y="10148"/>
                    <a:pt x="13957" y="9959"/>
                  </a:cubicBezTo>
                  <a:cubicBezTo>
                    <a:pt x="14313" y="9750"/>
                    <a:pt x="14626" y="9520"/>
                    <a:pt x="14898" y="9227"/>
                  </a:cubicBezTo>
                  <a:cubicBezTo>
                    <a:pt x="15003" y="9311"/>
                    <a:pt x="15108" y="9353"/>
                    <a:pt x="15254" y="9415"/>
                  </a:cubicBezTo>
                  <a:cubicBezTo>
                    <a:pt x="15716" y="9639"/>
                    <a:pt x="16283" y="9841"/>
                    <a:pt x="16829" y="9841"/>
                  </a:cubicBezTo>
                  <a:cubicBezTo>
                    <a:pt x="17050" y="9841"/>
                    <a:pt x="17267" y="9808"/>
                    <a:pt x="17472" y="9729"/>
                  </a:cubicBezTo>
                  <a:cubicBezTo>
                    <a:pt x="17807" y="9583"/>
                    <a:pt x="18100" y="9415"/>
                    <a:pt x="18330" y="9143"/>
                  </a:cubicBezTo>
                  <a:close/>
                  <a:moveTo>
                    <a:pt x="20339" y="28602"/>
                  </a:moveTo>
                  <a:cubicBezTo>
                    <a:pt x="22347" y="29230"/>
                    <a:pt x="24481" y="29648"/>
                    <a:pt x="26511" y="29920"/>
                  </a:cubicBezTo>
                  <a:cubicBezTo>
                    <a:pt x="27532" y="30064"/>
                    <a:pt x="28576" y="30159"/>
                    <a:pt x="29618" y="30159"/>
                  </a:cubicBezTo>
                  <a:cubicBezTo>
                    <a:pt x="29943" y="30159"/>
                    <a:pt x="30268" y="30150"/>
                    <a:pt x="30591" y="30130"/>
                  </a:cubicBezTo>
                  <a:lnTo>
                    <a:pt x="30738" y="30130"/>
                  </a:lnTo>
                  <a:cubicBezTo>
                    <a:pt x="30863" y="30485"/>
                    <a:pt x="31114" y="30862"/>
                    <a:pt x="31261" y="31218"/>
                  </a:cubicBezTo>
                  <a:cubicBezTo>
                    <a:pt x="31470" y="31887"/>
                    <a:pt x="31721" y="32452"/>
                    <a:pt x="32035" y="33059"/>
                  </a:cubicBezTo>
                  <a:cubicBezTo>
                    <a:pt x="32684" y="34314"/>
                    <a:pt x="33416" y="35549"/>
                    <a:pt x="34190" y="36742"/>
                  </a:cubicBezTo>
                  <a:cubicBezTo>
                    <a:pt x="34860" y="37788"/>
                    <a:pt x="35655" y="38792"/>
                    <a:pt x="36303" y="39880"/>
                  </a:cubicBezTo>
                  <a:cubicBezTo>
                    <a:pt x="36638" y="40424"/>
                    <a:pt x="36973" y="41010"/>
                    <a:pt x="37245" y="41617"/>
                  </a:cubicBezTo>
                  <a:cubicBezTo>
                    <a:pt x="37433" y="42035"/>
                    <a:pt x="37852" y="42244"/>
                    <a:pt x="38124" y="42579"/>
                  </a:cubicBezTo>
                  <a:cubicBezTo>
                    <a:pt x="38165" y="42600"/>
                    <a:pt x="38186" y="42621"/>
                    <a:pt x="38228" y="42621"/>
                  </a:cubicBezTo>
                  <a:cubicBezTo>
                    <a:pt x="38291" y="42705"/>
                    <a:pt x="38333" y="42809"/>
                    <a:pt x="38396" y="42914"/>
                  </a:cubicBezTo>
                  <a:cubicBezTo>
                    <a:pt x="37601" y="43437"/>
                    <a:pt x="36826" y="43939"/>
                    <a:pt x="36031" y="44462"/>
                  </a:cubicBezTo>
                  <a:cubicBezTo>
                    <a:pt x="35571" y="44776"/>
                    <a:pt x="35194" y="45132"/>
                    <a:pt x="34713" y="45383"/>
                  </a:cubicBezTo>
                  <a:cubicBezTo>
                    <a:pt x="34253" y="45613"/>
                    <a:pt x="33792" y="45822"/>
                    <a:pt x="33290" y="45948"/>
                  </a:cubicBezTo>
                  <a:cubicBezTo>
                    <a:pt x="31386" y="46555"/>
                    <a:pt x="29419" y="46597"/>
                    <a:pt x="27453" y="46848"/>
                  </a:cubicBezTo>
                  <a:cubicBezTo>
                    <a:pt x="26169" y="47002"/>
                    <a:pt x="24839" y="47168"/>
                    <a:pt x="23514" y="47168"/>
                  </a:cubicBezTo>
                  <a:cubicBezTo>
                    <a:pt x="23047" y="47168"/>
                    <a:pt x="22581" y="47148"/>
                    <a:pt x="22117" y="47099"/>
                  </a:cubicBezTo>
                  <a:cubicBezTo>
                    <a:pt x="21322" y="47015"/>
                    <a:pt x="20485" y="46848"/>
                    <a:pt x="19774" y="46471"/>
                  </a:cubicBezTo>
                  <a:cubicBezTo>
                    <a:pt x="19606" y="46387"/>
                    <a:pt x="19460" y="46283"/>
                    <a:pt x="19334" y="46220"/>
                  </a:cubicBezTo>
                  <a:cubicBezTo>
                    <a:pt x="19297" y="45941"/>
                    <a:pt x="19078" y="45794"/>
                    <a:pt x="18854" y="45794"/>
                  </a:cubicBezTo>
                  <a:cubicBezTo>
                    <a:pt x="18826" y="45794"/>
                    <a:pt x="18797" y="45797"/>
                    <a:pt x="18769" y="45801"/>
                  </a:cubicBezTo>
                  <a:cubicBezTo>
                    <a:pt x="18665" y="45718"/>
                    <a:pt x="18560" y="45613"/>
                    <a:pt x="18455" y="45529"/>
                  </a:cubicBezTo>
                  <a:cubicBezTo>
                    <a:pt x="18539" y="45446"/>
                    <a:pt x="18602" y="45341"/>
                    <a:pt x="18602" y="45195"/>
                  </a:cubicBezTo>
                  <a:cubicBezTo>
                    <a:pt x="18602" y="42077"/>
                    <a:pt x="18623" y="39001"/>
                    <a:pt x="18958" y="35884"/>
                  </a:cubicBezTo>
                  <a:cubicBezTo>
                    <a:pt x="19041" y="35151"/>
                    <a:pt x="19125" y="34419"/>
                    <a:pt x="19251" y="33687"/>
                  </a:cubicBezTo>
                  <a:cubicBezTo>
                    <a:pt x="19334" y="32892"/>
                    <a:pt x="19543" y="32222"/>
                    <a:pt x="19669" y="31511"/>
                  </a:cubicBezTo>
                  <a:cubicBezTo>
                    <a:pt x="19795" y="30841"/>
                    <a:pt x="19899" y="30130"/>
                    <a:pt x="20108" y="29481"/>
                  </a:cubicBezTo>
                  <a:cubicBezTo>
                    <a:pt x="20192" y="29188"/>
                    <a:pt x="20297" y="28895"/>
                    <a:pt x="20339" y="28602"/>
                  </a:cubicBezTo>
                  <a:close/>
                  <a:moveTo>
                    <a:pt x="37580" y="44295"/>
                  </a:moveTo>
                  <a:cubicBezTo>
                    <a:pt x="37747" y="44567"/>
                    <a:pt x="37852" y="44860"/>
                    <a:pt x="38019" y="45090"/>
                  </a:cubicBezTo>
                  <a:cubicBezTo>
                    <a:pt x="38207" y="45341"/>
                    <a:pt x="38417" y="45613"/>
                    <a:pt x="38710" y="45801"/>
                  </a:cubicBezTo>
                  <a:cubicBezTo>
                    <a:pt x="38856" y="45906"/>
                    <a:pt x="39044" y="45969"/>
                    <a:pt x="39170" y="46136"/>
                  </a:cubicBezTo>
                  <a:cubicBezTo>
                    <a:pt x="39274" y="46283"/>
                    <a:pt x="39421" y="46429"/>
                    <a:pt x="39546" y="46555"/>
                  </a:cubicBezTo>
                  <a:cubicBezTo>
                    <a:pt x="39839" y="46806"/>
                    <a:pt x="40153" y="47057"/>
                    <a:pt x="40488" y="47287"/>
                  </a:cubicBezTo>
                  <a:cubicBezTo>
                    <a:pt x="40530" y="47308"/>
                    <a:pt x="40614" y="47392"/>
                    <a:pt x="40676" y="47434"/>
                  </a:cubicBezTo>
                  <a:lnTo>
                    <a:pt x="40676" y="47496"/>
                  </a:lnTo>
                  <a:cubicBezTo>
                    <a:pt x="40614" y="47685"/>
                    <a:pt x="40572" y="47852"/>
                    <a:pt x="40467" y="48019"/>
                  </a:cubicBezTo>
                  <a:cubicBezTo>
                    <a:pt x="40258" y="48354"/>
                    <a:pt x="39986" y="48647"/>
                    <a:pt x="39693" y="48898"/>
                  </a:cubicBezTo>
                  <a:cubicBezTo>
                    <a:pt x="39128" y="49463"/>
                    <a:pt x="38751" y="50300"/>
                    <a:pt x="38312" y="50949"/>
                  </a:cubicBezTo>
                  <a:cubicBezTo>
                    <a:pt x="38019" y="51346"/>
                    <a:pt x="37768" y="51723"/>
                    <a:pt x="37433" y="52079"/>
                  </a:cubicBezTo>
                  <a:cubicBezTo>
                    <a:pt x="37161" y="52351"/>
                    <a:pt x="36805" y="52539"/>
                    <a:pt x="36492" y="52769"/>
                  </a:cubicBezTo>
                  <a:cubicBezTo>
                    <a:pt x="36115" y="53041"/>
                    <a:pt x="35717" y="53292"/>
                    <a:pt x="35362" y="53543"/>
                  </a:cubicBezTo>
                  <a:cubicBezTo>
                    <a:pt x="35090" y="53690"/>
                    <a:pt x="34713" y="54004"/>
                    <a:pt x="34357" y="54004"/>
                  </a:cubicBezTo>
                  <a:cubicBezTo>
                    <a:pt x="33667" y="53983"/>
                    <a:pt x="33060" y="53460"/>
                    <a:pt x="32725" y="52853"/>
                  </a:cubicBezTo>
                  <a:cubicBezTo>
                    <a:pt x="32516" y="52455"/>
                    <a:pt x="32244" y="52120"/>
                    <a:pt x="32098" y="51723"/>
                  </a:cubicBezTo>
                  <a:cubicBezTo>
                    <a:pt x="31909" y="51346"/>
                    <a:pt x="31742" y="50949"/>
                    <a:pt x="31575" y="50551"/>
                  </a:cubicBezTo>
                  <a:cubicBezTo>
                    <a:pt x="31491" y="50405"/>
                    <a:pt x="31303" y="50300"/>
                    <a:pt x="31114" y="50300"/>
                  </a:cubicBezTo>
                  <a:cubicBezTo>
                    <a:pt x="30570" y="50300"/>
                    <a:pt x="30026" y="50342"/>
                    <a:pt x="29524" y="50509"/>
                  </a:cubicBezTo>
                  <a:cubicBezTo>
                    <a:pt x="29126" y="50635"/>
                    <a:pt x="28771" y="50823"/>
                    <a:pt x="28373" y="50865"/>
                  </a:cubicBezTo>
                  <a:cubicBezTo>
                    <a:pt x="27955" y="50886"/>
                    <a:pt x="27453" y="51158"/>
                    <a:pt x="27327" y="51597"/>
                  </a:cubicBezTo>
                  <a:cubicBezTo>
                    <a:pt x="27285" y="51807"/>
                    <a:pt x="27327" y="52058"/>
                    <a:pt x="27411" y="52246"/>
                  </a:cubicBezTo>
                  <a:cubicBezTo>
                    <a:pt x="27494" y="52455"/>
                    <a:pt x="27515" y="52560"/>
                    <a:pt x="27515" y="52769"/>
                  </a:cubicBezTo>
                  <a:lnTo>
                    <a:pt x="27515" y="53606"/>
                  </a:lnTo>
                  <a:lnTo>
                    <a:pt x="27515" y="54066"/>
                  </a:lnTo>
                  <a:cubicBezTo>
                    <a:pt x="27222" y="54192"/>
                    <a:pt x="26867" y="54192"/>
                    <a:pt x="26574" y="54296"/>
                  </a:cubicBezTo>
                  <a:cubicBezTo>
                    <a:pt x="26072" y="54443"/>
                    <a:pt x="25528" y="54527"/>
                    <a:pt x="25025" y="54631"/>
                  </a:cubicBezTo>
                  <a:cubicBezTo>
                    <a:pt x="24577" y="54706"/>
                    <a:pt x="24171" y="54717"/>
                    <a:pt x="23755" y="54717"/>
                  </a:cubicBezTo>
                  <a:cubicBezTo>
                    <a:pt x="23589" y="54717"/>
                    <a:pt x="23420" y="54715"/>
                    <a:pt x="23247" y="54715"/>
                  </a:cubicBezTo>
                  <a:cubicBezTo>
                    <a:pt x="22703" y="54715"/>
                    <a:pt x="22201" y="54589"/>
                    <a:pt x="21678" y="54401"/>
                  </a:cubicBezTo>
                  <a:cubicBezTo>
                    <a:pt x="21217" y="54234"/>
                    <a:pt x="20611" y="54213"/>
                    <a:pt x="20171" y="53941"/>
                  </a:cubicBezTo>
                  <a:cubicBezTo>
                    <a:pt x="19795" y="53711"/>
                    <a:pt x="19481" y="53501"/>
                    <a:pt x="19271" y="53104"/>
                  </a:cubicBezTo>
                  <a:cubicBezTo>
                    <a:pt x="19083" y="52748"/>
                    <a:pt x="18979" y="52351"/>
                    <a:pt x="18916" y="51953"/>
                  </a:cubicBezTo>
                  <a:cubicBezTo>
                    <a:pt x="18644" y="51032"/>
                    <a:pt x="18435" y="50028"/>
                    <a:pt x="18539" y="49066"/>
                  </a:cubicBezTo>
                  <a:cubicBezTo>
                    <a:pt x="18623" y="48417"/>
                    <a:pt x="18895" y="47831"/>
                    <a:pt x="19083" y="47203"/>
                  </a:cubicBezTo>
                  <a:cubicBezTo>
                    <a:pt x="19857" y="47643"/>
                    <a:pt x="20757" y="47894"/>
                    <a:pt x="21636" y="47998"/>
                  </a:cubicBezTo>
                  <a:cubicBezTo>
                    <a:pt x="22243" y="48079"/>
                    <a:pt x="22851" y="48112"/>
                    <a:pt x="23457" y="48112"/>
                  </a:cubicBezTo>
                  <a:cubicBezTo>
                    <a:pt x="24752" y="48112"/>
                    <a:pt x="26045" y="47960"/>
                    <a:pt x="27327" y="47789"/>
                  </a:cubicBezTo>
                  <a:cubicBezTo>
                    <a:pt x="29440" y="47517"/>
                    <a:pt x="31616" y="47475"/>
                    <a:pt x="33667" y="46743"/>
                  </a:cubicBezTo>
                  <a:cubicBezTo>
                    <a:pt x="34211" y="46534"/>
                    <a:pt x="34755" y="46325"/>
                    <a:pt x="35278" y="46011"/>
                  </a:cubicBezTo>
                  <a:cubicBezTo>
                    <a:pt x="35759" y="45718"/>
                    <a:pt x="36136" y="45341"/>
                    <a:pt x="36596" y="45027"/>
                  </a:cubicBezTo>
                  <a:cubicBezTo>
                    <a:pt x="36931" y="44797"/>
                    <a:pt x="37245" y="44546"/>
                    <a:pt x="37580" y="44295"/>
                  </a:cubicBezTo>
                  <a:close/>
                  <a:moveTo>
                    <a:pt x="44400" y="53053"/>
                  </a:moveTo>
                  <a:cubicBezTo>
                    <a:pt x="44502" y="53053"/>
                    <a:pt x="44579" y="53056"/>
                    <a:pt x="44610" y="53062"/>
                  </a:cubicBezTo>
                  <a:cubicBezTo>
                    <a:pt x="44798" y="53062"/>
                    <a:pt x="45028" y="53062"/>
                    <a:pt x="45196" y="53125"/>
                  </a:cubicBezTo>
                  <a:cubicBezTo>
                    <a:pt x="45426" y="53188"/>
                    <a:pt x="45384" y="53543"/>
                    <a:pt x="45342" y="53711"/>
                  </a:cubicBezTo>
                  <a:cubicBezTo>
                    <a:pt x="45321" y="54024"/>
                    <a:pt x="45217" y="54338"/>
                    <a:pt x="45175" y="54694"/>
                  </a:cubicBezTo>
                  <a:cubicBezTo>
                    <a:pt x="45112" y="55154"/>
                    <a:pt x="45091" y="55657"/>
                    <a:pt x="45112" y="56117"/>
                  </a:cubicBezTo>
                  <a:cubicBezTo>
                    <a:pt x="45133" y="56954"/>
                    <a:pt x="45321" y="57895"/>
                    <a:pt x="45133" y="58732"/>
                  </a:cubicBezTo>
                  <a:cubicBezTo>
                    <a:pt x="45045" y="59083"/>
                    <a:pt x="44722" y="59803"/>
                    <a:pt x="44262" y="59803"/>
                  </a:cubicBezTo>
                  <a:cubicBezTo>
                    <a:pt x="44173" y="59803"/>
                    <a:pt x="44080" y="59776"/>
                    <a:pt x="43982" y="59716"/>
                  </a:cubicBezTo>
                  <a:cubicBezTo>
                    <a:pt x="43522" y="59402"/>
                    <a:pt x="43355" y="58670"/>
                    <a:pt x="43229" y="58146"/>
                  </a:cubicBezTo>
                  <a:cubicBezTo>
                    <a:pt x="42999" y="57247"/>
                    <a:pt x="43103" y="56305"/>
                    <a:pt x="43229" y="55426"/>
                  </a:cubicBezTo>
                  <a:cubicBezTo>
                    <a:pt x="43292" y="55008"/>
                    <a:pt x="43334" y="54548"/>
                    <a:pt x="43417" y="54129"/>
                  </a:cubicBezTo>
                  <a:cubicBezTo>
                    <a:pt x="43459" y="53899"/>
                    <a:pt x="43480" y="53690"/>
                    <a:pt x="43522" y="53480"/>
                  </a:cubicBezTo>
                  <a:cubicBezTo>
                    <a:pt x="43543" y="53439"/>
                    <a:pt x="43543" y="53376"/>
                    <a:pt x="43564" y="53292"/>
                  </a:cubicBezTo>
                  <a:cubicBezTo>
                    <a:pt x="43564" y="53229"/>
                    <a:pt x="43564" y="53146"/>
                    <a:pt x="43543" y="53083"/>
                  </a:cubicBezTo>
                  <a:cubicBezTo>
                    <a:pt x="43765" y="53068"/>
                    <a:pt x="44154" y="53053"/>
                    <a:pt x="44400" y="53053"/>
                  </a:cubicBezTo>
                  <a:close/>
                  <a:moveTo>
                    <a:pt x="28854" y="61745"/>
                  </a:moveTo>
                  <a:cubicBezTo>
                    <a:pt x="28854" y="61850"/>
                    <a:pt x="28792" y="61975"/>
                    <a:pt x="28771" y="62080"/>
                  </a:cubicBezTo>
                  <a:cubicBezTo>
                    <a:pt x="28687" y="62289"/>
                    <a:pt x="28582" y="62499"/>
                    <a:pt x="28478" y="62708"/>
                  </a:cubicBezTo>
                  <a:cubicBezTo>
                    <a:pt x="28290" y="63084"/>
                    <a:pt x="28394" y="63733"/>
                    <a:pt x="28394" y="64152"/>
                  </a:cubicBezTo>
                  <a:cubicBezTo>
                    <a:pt x="28373" y="64591"/>
                    <a:pt x="28373" y="65051"/>
                    <a:pt x="28290" y="65470"/>
                  </a:cubicBezTo>
                  <a:cubicBezTo>
                    <a:pt x="28227" y="66056"/>
                    <a:pt x="28080" y="66767"/>
                    <a:pt x="27766" y="67290"/>
                  </a:cubicBezTo>
                  <a:cubicBezTo>
                    <a:pt x="27637" y="67533"/>
                    <a:pt x="27230" y="68015"/>
                    <a:pt x="26869" y="68015"/>
                  </a:cubicBezTo>
                  <a:cubicBezTo>
                    <a:pt x="26764" y="68015"/>
                    <a:pt x="26663" y="67975"/>
                    <a:pt x="26574" y="67876"/>
                  </a:cubicBezTo>
                  <a:cubicBezTo>
                    <a:pt x="26260" y="67520"/>
                    <a:pt x="26239" y="66934"/>
                    <a:pt x="26239" y="66474"/>
                  </a:cubicBezTo>
                  <a:cubicBezTo>
                    <a:pt x="26239" y="65804"/>
                    <a:pt x="26239" y="65072"/>
                    <a:pt x="26302" y="64340"/>
                  </a:cubicBezTo>
                  <a:cubicBezTo>
                    <a:pt x="26385" y="63628"/>
                    <a:pt x="26616" y="62499"/>
                    <a:pt x="27285" y="62122"/>
                  </a:cubicBezTo>
                  <a:cubicBezTo>
                    <a:pt x="27390" y="62059"/>
                    <a:pt x="27432" y="61975"/>
                    <a:pt x="27494" y="61871"/>
                  </a:cubicBezTo>
                  <a:cubicBezTo>
                    <a:pt x="27594" y="61883"/>
                    <a:pt x="27695" y="61888"/>
                    <a:pt x="27796" y="61888"/>
                  </a:cubicBezTo>
                  <a:cubicBezTo>
                    <a:pt x="28057" y="61888"/>
                    <a:pt x="28320" y="61853"/>
                    <a:pt x="28562" y="61808"/>
                  </a:cubicBezTo>
                  <a:cubicBezTo>
                    <a:pt x="28603" y="61808"/>
                    <a:pt x="28771" y="61766"/>
                    <a:pt x="28854" y="61745"/>
                  </a:cubicBezTo>
                  <a:close/>
                  <a:moveTo>
                    <a:pt x="35204" y="0"/>
                  </a:moveTo>
                  <a:cubicBezTo>
                    <a:pt x="34708" y="0"/>
                    <a:pt x="34199" y="98"/>
                    <a:pt x="33688" y="314"/>
                  </a:cubicBezTo>
                  <a:cubicBezTo>
                    <a:pt x="33430" y="424"/>
                    <a:pt x="33480" y="795"/>
                    <a:pt x="33711" y="795"/>
                  </a:cubicBezTo>
                  <a:cubicBezTo>
                    <a:pt x="33742" y="795"/>
                    <a:pt x="33776" y="789"/>
                    <a:pt x="33813" y="774"/>
                  </a:cubicBezTo>
                  <a:cubicBezTo>
                    <a:pt x="34223" y="615"/>
                    <a:pt x="34642" y="537"/>
                    <a:pt x="35058" y="537"/>
                  </a:cubicBezTo>
                  <a:cubicBezTo>
                    <a:pt x="35684" y="537"/>
                    <a:pt x="36302" y="715"/>
                    <a:pt x="36868" y="1067"/>
                  </a:cubicBezTo>
                  <a:cubicBezTo>
                    <a:pt x="39170" y="2469"/>
                    <a:pt x="41032" y="6967"/>
                    <a:pt x="37914" y="8599"/>
                  </a:cubicBezTo>
                  <a:cubicBezTo>
                    <a:pt x="37831" y="8641"/>
                    <a:pt x="37768" y="8683"/>
                    <a:pt x="37684" y="8704"/>
                  </a:cubicBezTo>
                  <a:cubicBezTo>
                    <a:pt x="37496" y="8704"/>
                    <a:pt x="37308" y="8725"/>
                    <a:pt x="37140" y="8809"/>
                  </a:cubicBezTo>
                  <a:cubicBezTo>
                    <a:pt x="37057" y="8829"/>
                    <a:pt x="37036" y="8913"/>
                    <a:pt x="37036" y="8955"/>
                  </a:cubicBezTo>
                  <a:cubicBezTo>
                    <a:pt x="36394" y="9163"/>
                    <a:pt x="35753" y="9285"/>
                    <a:pt x="35088" y="9285"/>
                  </a:cubicBezTo>
                  <a:cubicBezTo>
                    <a:pt x="34950" y="9285"/>
                    <a:pt x="34811" y="9280"/>
                    <a:pt x="34671" y="9269"/>
                  </a:cubicBezTo>
                  <a:cubicBezTo>
                    <a:pt x="34483" y="9269"/>
                    <a:pt x="34316" y="9248"/>
                    <a:pt x="34148" y="9227"/>
                  </a:cubicBezTo>
                  <a:cubicBezTo>
                    <a:pt x="34274" y="8181"/>
                    <a:pt x="33897" y="6904"/>
                    <a:pt x="33102" y="6193"/>
                  </a:cubicBezTo>
                  <a:cubicBezTo>
                    <a:pt x="32610" y="5749"/>
                    <a:pt x="31901" y="5316"/>
                    <a:pt x="31213" y="5316"/>
                  </a:cubicBezTo>
                  <a:cubicBezTo>
                    <a:pt x="30994" y="5316"/>
                    <a:pt x="30777" y="5360"/>
                    <a:pt x="30570" y="5461"/>
                  </a:cubicBezTo>
                  <a:cubicBezTo>
                    <a:pt x="29545" y="5984"/>
                    <a:pt x="29524" y="7218"/>
                    <a:pt x="30089" y="8076"/>
                  </a:cubicBezTo>
                  <a:cubicBezTo>
                    <a:pt x="30759" y="9039"/>
                    <a:pt x="31658" y="9645"/>
                    <a:pt x="32788" y="9980"/>
                  </a:cubicBezTo>
                  <a:lnTo>
                    <a:pt x="32809" y="9980"/>
                  </a:lnTo>
                  <a:cubicBezTo>
                    <a:pt x="32453" y="10524"/>
                    <a:pt x="31847" y="10838"/>
                    <a:pt x="31093" y="10880"/>
                  </a:cubicBezTo>
                  <a:cubicBezTo>
                    <a:pt x="30627" y="10892"/>
                    <a:pt x="30174" y="10923"/>
                    <a:pt x="29720" y="10923"/>
                  </a:cubicBezTo>
                  <a:cubicBezTo>
                    <a:pt x="29358" y="10923"/>
                    <a:pt x="28995" y="10903"/>
                    <a:pt x="28624" y="10838"/>
                  </a:cubicBezTo>
                  <a:cubicBezTo>
                    <a:pt x="27243" y="10608"/>
                    <a:pt x="25590" y="10085"/>
                    <a:pt x="24733" y="8913"/>
                  </a:cubicBezTo>
                  <a:cubicBezTo>
                    <a:pt x="25235" y="8369"/>
                    <a:pt x="25737" y="7679"/>
                    <a:pt x="25758" y="6946"/>
                  </a:cubicBezTo>
                  <a:cubicBezTo>
                    <a:pt x="25778" y="6340"/>
                    <a:pt x="25467" y="5247"/>
                    <a:pt x="24692" y="5247"/>
                  </a:cubicBezTo>
                  <a:cubicBezTo>
                    <a:pt x="24665" y="5247"/>
                    <a:pt x="24636" y="5249"/>
                    <a:pt x="24607" y="5252"/>
                  </a:cubicBezTo>
                  <a:cubicBezTo>
                    <a:pt x="23917" y="5335"/>
                    <a:pt x="23456" y="6109"/>
                    <a:pt x="23247" y="6695"/>
                  </a:cubicBezTo>
                  <a:cubicBezTo>
                    <a:pt x="23038" y="7323"/>
                    <a:pt x="23184" y="8118"/>
                    <a:pt x="23456" y="8725"/>
                  </a:cubicBezTo>
                  <a:lnTo>
                    <a:pt x="23456" y="8746"/>
                  </a:lnTo>
                  <a:cubicBezTo>
                    <a:pt x="23184" y="8934"/>
                    <a:pt x="22933" y="9101"/>
                    <a:pt x="22598" y="9164"/>
                  </a:cubicBezTo>
                  <a:cubicBezTo>
                    <a:pt x="22295" y="9220"/>
                    <a:pt x="21998" y="9240"/>
                    <a:pt x="21704" y="9240"/>
                  </a:cubicBezTo>
                  <a:cubicBezTo>
                    <a:pt x="21449" y="9240"/>
                    <a:pt x="21197" y="9225"/>
                    <a:pt x="20945" y="9206"/>
                  </a:cubicBezTo>
                  <a:cubicBezTo>
                    <a:pt x="20632" y="9143"/>
                    <a:pt x="20359" y="9122"/>
                    <a:pt x="20108" y="8955"/>
                  </a:cubicBezTo>
                  <a:cubicBezTo>
                    <a:pt x="19836" y="8809"/>
                    <a:pt x="19585" y="8620"/>
                    <a:pt x="19376" y="8411"/>
                  </a:cubicBezTo>
                  <a:cubicBezTo>
                    <a:pt x="19209" y="8265"/>
                    <a:pt x="19209" y="7909"/>
                    <a:pt x="19146" y="7700"/>
                  </a:cubicBezTo>
                  <a:cubicBezTo>
                    <a:pt x="19041" y="7449"/>
                    <a:pt x="18895" y="7239"/>
                    <a:pt x="18727" y="7009"/>
                  </a:cubicBezTo>
                  <a:cubicBezTo>
                    <a:pt x="18627" y="6887"/>
                    <a:pt x="18504" y="6836"/>
                    <a:pt x="18380" y="6836"/>
                  </a:cubicBezTo>
                  <a:cubicBezTo>
                    <a:pt x="18145" y="6836"/>
                    <a:pt x="17910" y="7020"/>
                    <a:pt x="17828" y="7239"/>
                  </a:cubicBezTo>
                  <a:cubicBezTo>
                    <a:pt x="17723" y="7532"/>
                    <a:pt x="17828" y="8097"/>
                    <a:pt x="17618" y="8306"/>
                  </a:cubicBezTo>
                  <a:cubicBezTo>
                    <a:pt x="17427" y="8479"/>
                    <a:pt x="17200" y="8581"/>
                    <a:pt x="16939" y="8581"/>
                  </a:cubicBezTo>
                  <a:cubicBezTo>
                    <a:pt x="16914" y="8581"/>
                    <a:pt x="16890" y="8580"/>
                    <a:pt x="16865" y="8578"/>
                  </a:cubicBezTo>
                  <a:cubicBezTo>
                    <a:pt x="16363" y="8516"/>
                    <a:pt x="15819" y="8285"/>
                    <a:pt x="15442" y="7972"/>
                  </a:cubicBezTo>
                  <a:cubicBezTo>
                    <a:pt x="14668" y="7260"/>
                    <a:pt x="14229" y="6277"/>
                    <a:pt x="13915" y="5272"/>
                  </a:cubicBezTo>
                  <a:cubicBezTo>
                    <a:pt x="13858" y="5092"/>
                    <a:pt x="13723" y="5015"/>
                    <a:pt x="13586" y="5015"/>
                  </a:cubicBezTo>
                  <a:cubicBezTo>
                    <a:pt x="13373" y="5015"/>
                    <a:pt x="13153" y="5202"/>
                    <a:pt x="13204" y="5482"/>
                  </a:cubicBezTo>
                  <a:cubicBezTo>
                    <a:pt x="13371" y="6444"/>
                    <a:pt x="13643" y="7490"/>
                    <a:pt x="14250" y="8306"/>
                  </a:cubicBezTo>
                  <a:cubicBezTo>
                    <a:pt x="14041" y="8432"/>
                    <a:pt x="13831" y="8578"/>
                    <a:pt x="13622" y="8725"/>
                  </a:cubicBezTo>
                  <a:cubicBezTo>
                    <a:pt x="13287" y="8955"/>
                    <a:pt x="12973" y="9227"/>
                    <a:pt x="12660" y="9457"/>
                  </a:cubicBezTo>
                  <a:cubicBezTo>
                    <a:pt x="12492" y="9604"/>
                    <a:pt x="12325" y="9708"/>
                    <a:pt x="12157" y="9855"/>
                  </a:cubicBezTo>
                  <a:cubicBezTo>
                    <a:pt x="11969" y="10022"/>
                    <a:pt x="11948" y="10169"/>
                    <a:pt x="11823" y="10378"/>
                  </a:cubicBezTo>
                  <a:cubicBezTo>
                    <a:pt x="11760" y="10482"/>
                    <a:pt x="11697" y="10587"/>
                    <a:pt x="11634" y="10692"/>
                  </a:cubicBezTo>
                  <a:cubicBezTo>
                    <a:pt x="11341" y="10231"/>
                    <a:pt x="10965" y="9834"/>
                    <a:pt x="10546" y="9520"/>
                  </a:cubicBezTo>
                  <a:cubicBezTo>
                    <a:pt x="10070" y="9163"/>
                    <a:pt x="9499" y="8880"/>
                    <a:pt x="8957" y="8880"/>
                  </a:cubicBezTo>
                  <a:cubicBezTo>
                    <a:pt x="8546" y="8880"/>
                    <a:pt x="8151" y="9042"/>
                    <a:pt x="7826" y="9457"/>
                  </a:cubicBezTo>
                  <a:cubicBezTo>
                    <a:pt x="7219" y="10252"/>
                    <a:pt x="7199" y="11550"/>
                    <a:pt x="7512" y="12470"/>
                  </a:cubicBezTo>
                  <a:cubicBezTo>
                    <a:pt x="7722" y="13077"/>
                    <a:pt x="8077" y="13642"/>
                    <a:pt x="8496" y="14123"/>
                  </a:cubicBezTo>
                  <a:cubicBezTo>
                    <a:pt x="8893" y="14583"/>
                    <a:pt x="9437" y="15190"/>
                    <a:pt x="10065" y="15295"/>
                  </a:cubicBezTo>
                  <a:cubicBezTo>
                    <a:pt x="10065" y="15609"/>
                    <a:pt x="10086" y="15923"/>
                    <a:pt x="10128" y="16216"/>
                  </a:cubicBezTo>
                  <a:cubicBezTo>
                    <a:pt x="10191" y="16927"/>
                    <a:pt x="10442" y="17576"/>
                    <a:pt x="10588" y="18245"/>
                  </a:cubicBezTo>
                  <a:cubicBezTo>
                    <a:pt x="10714" y="18810"/>
                    <a:pt x="10881" y="19354"/>
                    <a:pt x="11069" y="19898"/>
                  </a:cubicBezTo>
                  <a:cubicBezTo>
                    <a:pt x="11446" y="21028"/>
                    <a:pt x="11969" y="22095"/>
                    <a:pt x="12701" y="23037"/>
                  </a:cubicBezTo>
                  <a:cubicBezTo>
                    <a:pt x="13497" y="24083"/>
                    <a:pt x="14522" y="24836"/>
                    <a:pt x="15526" y="25652"/>
                  </a:cubicBezTo>
                  <a:cubicBezTo>
                    <a:pt x="16614" y="26510"/>
                    <a:pt x="17660" y="27410"/>
                    <a:pt x="18937" y="27891"/>
                  </a:cubicBezTo>
                  <a:cubicBezTo>
                    <a:pt x="18979" y="27933"/>
                    <a:pt x="19020" y="27933"/>
                    <a:pt x="19062" y="27954"/>
                  </a:cubicBezTo>
                  <a:cubicBezTo>
                    <a:pt x="18811" y="28163"/>
                    <a:pt x="18414" y="28309"/>
                    <a:pt x="18142" y="28414"/>
                  </a:cubicBezTo>
                  <a:cubicBezTo>
                    <a:pt x="17660" y="28623"/>
                    <a:pt x="17158" y="28770"/>
                    <a:pt x="16635" y="28874"/>
                  </a:cubicBezTo>
                  <a:cubicBezTo>
                    <a:pt x="15505" y="29084"/>
                    <a:pt x="14375" y="29125"/>
                    <a:pt x="13266" y="29125"/>
                  </a:cubicBezTo>
                  <a:cubicBezTo>
                    <a:pt x="12137" y="29125"/>
                    <a:pt x="10986" y="29021"/>
                    <a:pt x="9960" y="28477"/>
                  </a:cubicBezTo>
                  <a:cubicBezTo>
                    <a:pt x="9040" y="28016"/>
                    <a:pt x="8182" y="27347"/>
                    <a:pt x="7575" y="26510"/>
                  </a:cubicBezTo>
                  <a:cubicBezTo>
                    <a:pt x="6278" y="24690"/>
                    <a:pt x="5315" y="22639"/>
                    <a:pt x="4060" y="20756"/>
                  </a:cubicBezTo>
                  <a:cubicBezTo>
                    <a:pt x="3390" y="19793"/>
                    <a:pt x="2721" y="18894"/>
                    <a:pt x="2302" y="17827"/>
                  </a:cubicBezTo>
                  <a:cubicBezTo>
                    <a:pt x="2177" y="17534"/>
                    <a:pt x="2072" y="17262"/>
                    <a:pt x="2009" y="16969"/>
                  </a:cubicBezTo>
                  <a:cubicBezTo>
                    <a:pt x="2533" y="16885"/>
                    <a:pt x="3014" y="16278"/>
                    <a:pt x="3223" y="15839"/>
                  </a:cubicBezTo>
                  <a:cubicBezTo>
                    <a:pt x="3558" y="15086"/>
                    <a:pt x="3851" y="14332"/>
                    <a:pt x="3872" y="13495"/>
                  </a:cubicBezTo>
                  <a:cubicBezTo>
                    <a:pt x="3882" y="13195"/>
                    <a:pt x="3661" y="13048"/>
                    <a:pt x="3433" y="13048"/>
                  </a:cubicBezTo>
                  <a:cubicBezTo>
                    <a:pt x="3201" y="13048"/>
                    <a:pt x="2962" y="13200"/>
                    <a:pt x="2951" y="13495"/>
                  </a:cubicBezTo>
                  <a:cubicBezTo>
                    <a:pt x="2930" y="14102"/>
                    <a:pt x="2721" y="14688"/>
                    <a:pt x="2449" y="15253"/>
                  </a:cubicBezTo>
                  <a:cubicBezTo>
                    <a:pt x="2386" y="15399"/>
                    <a:pt x="2302" y="15567"/>
                    <a:pt x="2198" y="15692"/>
                  </a:cubicBezTo>
                  <a:lnTo>
                    <a:pt x="2198" y="15274"/>
                  </a:lnTo>
                  <a:cubicBezTo>
                    <a:pt x="2198" y="14835"/>
                    <a:pt x="2177" y="14416"/>
                    <a:pt x="2177" y="13956"/>
                  </a:cubicBezTo>
                  <a:cubicBezTo>
                    <a:pt x="2177" y="13579"/>
                    <a:pt x="2093" y="12742"/>
                    <a:pt x="2491" y="12470"/>
                  </a:cubicBezTo>
                  <a:cubicBezTo>
                    <a:pt x="2786" y="12279"/>
                    <a:pt x="2606" y="11844"/>
                    <a:pt x="2321" y="11844"/>
                  </a:cubicBezTo>
                  <a:cubicBezTo>
                    <a:pt x="2262" y="11844"/>
                    <a:pt x="2199" y="11862"/>
                    <a:pt x="2135" y="11905"/>
                  </a:cubicBezTo>
                  <a:cubicBezTo>
                    <a:pt x="1654" y="12219"/>
                    <a:pt x="1382" y="13014"/>
                    <a:pt x="1361" y="13600"/>
                  </a:cubicBezTo>
                  <a:cubicBezTo>
                    <a:pt x="1340" y="13914"/>
                    <a:pt x="1340" y="14186"/>
                    <a:pt x="1340" y="14521"/>
                  </a:cubicBezTo>
                  <a:cubicBezTo>
                    <a:pt x="1089" y="13998"/>
                    <a:pt x="942" y="13433"/>
                    <a:pt x="733" y="12868"/>
                  </a:cubicBezTo>
                  <a:cubicBezTo>
                    <a:pt x="689" y="12746"/>
                    <a:pt x="556" y="12671"/>
                    <a:pt x="435" y="12671"/>
                  </a:cubicBezTo>
                  <a:cubicBezTo>
                    <a:pt x="328" y="12671"/>
                    <a:pt x="230" y="12730"/>
                    <a:pt x="210" y="12868"/>
                  </a:cubicBezTo>
                  <a:cubicBezTo>
                    <a:pt x="1" y="13391"/>
                    <a:pt x="22" y="13747"/>
                    <a:pt x="22" y="14144"/>
                  </a:cubicBezTo>
                  <a:cubicBezTo>
                    <a:pt x="43" y="14563"/>
                    <a:pt x="210" y="14897"/>
                    <a:pt x="357" y="15295"/>
                  </a:cubicBezTo>
                  <a:cubicBezTo>
                    <a:pt x="503" y="15630"/>
                    <a:pt x="712" y="15943"/>
                    <a:pt x="859" y="16257"/>
                  </a:cubicBezTo>
                  <a:cubicBezTo>
                    <a:pt x="880" y="16341"/>
                    <a:pt x="942" y="16425"/>
                    <a:pt x="963" y="16508"/>
                  </a:cubicBezTo>
                  <a:cubicBezTo>
                    <a:pt x="963" y="16571"/>
                    <a:pt x="942" y="16655"/>
                    <a:pt x="942" y="16739"/>
                  </a:cubicBezTo>
                  <a:cubicBezTo>
                    <a:pt x="901" y="17366"/>
                    <a:pt x="1152" y="17931"/>
                    <a:pt x="1403" y="18496"/>
                  </a:cubicBezTo>
                  <a:cubicBezTo>
                    <a:pt x="1926" y="19710"/>
                    <a:pt x="2742" y="20714"/>
                    <a:pt x="3432" y="21802"/>
                  </a:cubicBezTo>
                  <a:cubicBezTo>
                    <a:pt x="4123" y="22953"/>
                    <a:pt x="4813" y="24104"/>
                    <a:pt x="5525" y="25255"/>
                  </a:cubicBezTo>
                  <a:cubicBezTo>
                    <a:pt x="6090" y="26196"/>
                    <a:pt x="6613" y="27221"/>
                    <a:pt x="7387" y="28016"/>
                  </a:cubicBezTo>
                  <a:cubicBezTo>
                    <a:pt x="8224" y="28812"/>
                    <a:pt x="9312" y="29523"/>
                    <a:pt x="10442" y="29858"/>
                  </a:cubicBezTo>
                  <a:cubicBezTo>
                    <a:pt x="11238" y="30110"/>
                    <a:pt x="12052" y="30185"/>
                    <a:pt x="12877" y="30185"/>
                  </a:cubicBezTo>
                  <a:cubicBezTo>
                    <a:pt x="13352" y="30185"/>
                    <a:pt x="13831" y="30160"/>
                    <a:pt x="14313" y="30130"/>
                  </a:cubicBezTo>
                  <a:cubicBezTo>
                    <a:pt x="15526" y="30067"/>
                    <a:pt x="16761" y="29962"/>
                    <a:pt x="17932" y="29502"/>
                  </a:cubicBezTo>
                  <a:cubicBezTo>
                    <a:pt x="18330" y="29335"/>
                    <a:pt x="18937" y="29104"/>
                    <a:pt x="19355" y="28770"/>
                  </a:cubicBezTo>
                  <a:lnTo>
                    <a:pt x="19355" y="28770"/>
                  </a:lnTo>
                  <a:cubicBezTo>
                    <a:pt x="18727" y="31071"/>
                    <a:pt x="18163" y="33394"/>
                    <a:pt x="17911" y="35800"/>
                  </a:cubicBezTo>
                  <a:cubicBezTo>
                    <a:pt x="17598" y="38813"/>
                    <a:pt x="17514" y="41826"/>
                    <a:pt x="17514" y="44860"/>
                  </a:cubicBezTo>
                  <a:cubicBezTo>
                    <a:pt x="17409" y="44902"/>
                    <a:pt x="17326" y="45027"/>
                    <a:pt x="17388" y="45195"/>
                  </a:cubicBezTo>
                  <a:cubicBezTo>
                    <a:pt x="17577" y="45718"/>
                    <a:pt x="17849" y="46157"/>
                    <a:pt x="18225" y="46534"/>
                  </a:cubicBezTo>
                  <a:cubicBezTo>
                    <a:pt x="18142" y="46910"/>
                    <a:pt x="17953" y="47308"/>
                    <a:pt x="17828" y="47685"/>
                  </a:cubicBezTo>
                  <a:cubicBezTo>
                    <a:pt x="17639" y="48208"/>
                    <a:pt x="17514" y="48773"/>
                    <a:pt x="17514" y="49359"/>
                  </a:cubicBezTo>
                  <a:cubicBezTo>
                    <a:pt x="17493" y="50342"/>
                    <a:pt x="17681" y="51388"/>
                    <a:pt x="17911" y="52351"/>
                  </a:cubicBezTo>
                  <a:cubicBezTo>
                    <a:pt x="18100" y="53229"/>
                    <a:pt x="18455" y="54129"/>
                    <a:pt x="19251" y="54631"/>
                  </a:cubicBezTo>
                  <a:cubicBezTo>
                    <a:pt x="19732" y="54945"/>
                    <a:pt x="20234" y="55113"/>
                    <a:pt x="20778" y="55238"/>
                  </a:cubicBezTo>
                  <a:cubicBezTo>
                    <a:pt x="21301" y="55364"/>
                    <a:pt x="21782" y="55573"/>
                    <a:pt x="22305" y="55657"/>
                  </a:cubicBezTo>
                  <a:cubicBezTo>
                    <a:pt x="22640" y="55698"/>
                    <a:pt x="22996" y="55740"/>
                    <a:pt x="23331" y="55761"/>
                  </a:cubicBezTo>
                  <a:cubicBezTo>
                    <a:pt x="23080" y="57058"/>
                    <a:pt x="23561" y="58356"/>
                    <a:pt x="24168" y="59569"/>
                  </a:cubicBezTo>
                  <a:cubicBezTo>
                    <a:pt x="24502" y="60281"/>
                    <a:pt x="24942" y="61222"/>
                    <a:pt x="25695" y="61536"/>
                  </a:cubicBezTo>
                  <a:cubicBezTo>
                    <a:pt x="25883" y="61620"/>
                    <a:pt x="26072" y="61662"/>
                    <a:pt x="26260" y="61724"/>
                  </a:cubicBezTo>
                  <a:cubicBezTo>
                    <a:pt x="25695" y="62373"/>
                    <a:pt x="25465" y="63377"/>
                    <a:pt x="25360" y="64152"/>
                  </a:cubicBezTo>
                  <a:cubicBezTo>
                    <a:pt x="25256" y="65051"/>
                    <a:pt x="25235" y="65993"/>
                    <a:pt x="25318" y="66872"/>
                  </a:cubicBezTo>
                  <a:cubicBezTo>
                    <a:pt x="25402" y="67562"/>
                    <a:pt x="25528" y="68357"/>
                    <a:pt x="26155" y="68755"/>
                  </a:cubicBezTo>
                  <a:cubicBezTo>
                    <a:pt x="26384" y="68898"/>
                    <a:pt x="26645" y="68963"/>
                    <a:pt x="26909" y="68963"/>
                  </a:cubicBezTo>
                  <a:cubicBezTo>
                    <a:pt x="27417" y="68963"/>
                    <a:pt x="27938" y="68722"/>
                    <a:pt x="28269" y="68336"/>
                  </a:cubicBezTo>
                  <a:cubicBezTo>
                    <a:pt x="28834" y="67667"/>
                    <a:pt x="29106" y="66767"/>
                    <a:pt x="29231" y="65909"/>
                  </a:cubicBezTo>
                  <a:cubicBezTo>
                    <a:pt x="29315" y="65323"/>
                    <a:pt x="29357" y="64758"/>
                    <a:pt x="29357" y="64152"/>
                  </a:cubicBezTo>
                  <a:lnTo>
                    <a:pt x="29357" y="63105"/>
                  </a:lnTo>
                  <a:cubicBezTo>
                    <a:pt x="29357" y="63063"/>
                    <a:pt x="29419" y="62896"/>
                    <a:pt x="29461" y="62791"/>
                  </a:cubicBezTo>
                  <a:cubicBezTo>
                    <a:pt x="29712" y="62247"/>
                    <a:pt x="30089" y="61180"/>
                    <a:pt x="29294" y="60887"/>
                  </a:cubicBezTo>
                  <a:cubicBezTo>
                    <a:pt x="29214" y="60856"/>
                    <a:pt x="29133" y="60843"/>
                    <a:pt x="29051" y="60843"/>
                  </a:cubicBezTo>
                  <a:cubicBezTo>
                    <a:pt x="28701" y="60843"/>
                    <a:pt x="28331" y="61076"/>
                    <a:pt x="27976" y="61076"/>
                  </a:cubicBezTo>
                  <a:cubicBezTo>
                    <a:pt x="27850" y="61076"/>
                    <a:pt x="27683" y="61076"/>
                    <a:pt x="27557" y="61097"/>
                  </a:cubicBezTo>
                  <a:cubicBezTo>
                    <a:pt x="27536" y="61076"/>
                    <a:pt x="27536" y="61034"/>
                    <a:pt x="27515" y="61013"/>
                  </a:cubicBezTo>
                  <a:cubicBezTo>
                    <a:pt x="27055" y="60657"/>
                    <a:pt x="26469" y="60866"/>
                    <a:pt x="25967" y="60553"/>
                  </a:cubicBezTo>
                  <a:cubicBezTo>
                    <a:pt x="25423" y="60197"/>
                    <a:pt x="25046" y="59339"/>
                    <a:pt x="24753" y="58795"/>
                  </a:cubicBezTo>
                  <a:cubicBezTo>
                    <a:pt x="24398" y="58146"/>
                    <a:pt x="24084" y="57435"/>
                    <a:pt x="23979" y="56682"/>
                  </a:cubicBezTo>
                  <a:cubicBezTo>
                    <a:pt x="23917" y="56368"/>
                    <a:pt x="23979" y="56012"/>
                    <a:pt x="24021" y="55698"/>
                  </a:cubicBezTo>
                  <a:cubicBezTo>
                    <a:pt x="24691" y="55677"/>
                    <a:pt x="25318" y="55573"/>
                    <a:pt x="25967" y="55447"/>
                  </a:cubicBezTo>
                  <a:lnTo>
                    <a:pt x="27306" y="55133"/>
                  </a:lnTo>
                  <a:cubicBezTo>
                    <a:pt x="27662" y="55050"/>
                    <a:pt x="28038" y="54945"/>
                    <a:pt x="28310" y="54694"/>
                  </a:cubicBezTo>
                  <a:cubicBezTo>
                    <a:pt x="28666" y="54338"/>
                    <a:pt x="28499" y="53606"/>
                    <a:pt x="28499" y="53167"/>
                  </a:cubicBezTo>
                  <a:cubicBezTo>
                    <a:pt x="28499" y="52916"/>
                    <a:pt x="28520" y="52623"/>
                    <a:pt x="28499" y="52330"/>
                  </a:cubicBezTo>
                  <a:cubicBezTo>
                    <a:pt x="28478" y="52141"/>
                    <a:pt x="28373" y="51995"/>
                    <a:pt x="28352" y="51807"/>
                  </a:cubicBezTo>
                  <a:lnTo>
                    <a:pt x="28352" y="51807"/>
                  </a:lnTo>
                  <a:cubicBezTo>
                    <a:pt x="28359" y="51827"/>
                    <a:pt x="28364" y="51834"/>
                    <a:pt x="28372" y="51834"/>
                  </a:cubicBezTo>
                  <a:cubicBezTo>
                    <a:pt x="28387" y="51834"/>
                    <a:pt x="28415" y="51807"/>
                    <a:pt x="28499" y="51807"/>
                  </a:cubicBezTo>
                  <a:cubicBezTo>
                    <a:pt x="28624" y="51807"/>
                    <a:pt x="28771" y="51807"/>
                    <a:pt x="28875" y="51786"/>
                  </a:cubicBezTo>
                  <a:cubicBezTo>
                    <a:pt x="29106" y="51723"/>
                    <a:pt x="29294" y="51576"/>
                    <a:pt x="29524" y="51493"/>
                  </a:cubicBezTo>
                  <a:cubicBezTo>
                    <a:pt x="29943" y="51367"/>
                    <a:pt x="30382" y="51283"/>
                    <a:pt x="30800" y="51263"/>
                  </a:cubicBezTo>
                  <a:cubicBezTo>
                    <a:pt x="31491" y="52748"/>
                    <a:pt x="32286" y="54903"/>
                    <a:pt x="34211" y="54945"/>
                  </a:cubicBezTo>
                  <a:cubicBezTo>
                    <a:pt x="34224" y="54945"/>
                    <a:pt x="34237" y="54946"/>
                    <a:pt x="34250" y="54946"/>
                  </a:cubicBezTo>
                  <a:cubicBezTo>
                    <a:pt x="35176" y="54946"/>
                    <a:pt x="36000" y="54227"/>
                    <a:pt x="36722" y="53752"/>
                  </a:cubicBezTo>
                  <a:cubicBezTo>
                    <a:pt x="37077" y="53480"/>
                    <a:pt x="37601" y="53250"/>
                    <a:pt x="37914" y="52936"/>
                  </a:cubicBezTo>
                  <a:cubicBezTo>
                    <a:pt x="38207" y="52644"/>
                    <a:pt x="38437" y="52351"/>
                    <a:pt x="38710" y="52037"/>
                  </a:cubicBezTo>
                  <a:cubicBezTo>
                    <a:pt x="38856" y="52183"/>
                    <a:pt x="38982" y="52330"/>
                    <a:pt x="39170" y="52434"/>
                  </a:cubicBezTo>
                  <a:cubicBezTo>
                    <a:pt x="39463" y="52602"/>
                    <a:pt x="39714" y="52769"/>
                    <a:pt x="39965" y="52978"/>
                  </a:cubicBezTo>
                  <a:cubicBezTo>
                    <a:pt x="40342" y="53292"/>
                    <a:pt x="40760" y="53564"/>
                    <a:pt x="41241" y="53752"/>
                  </a:cubicBezTo>
                  <a:cubicBezTo>
                    <a:pt x="41555" y="53878"/>
                    <a:pt x="42057" y="54004"/>
                    <a:pt x="42497" y="54004"/>
                  </a:cubicBezTo>
                  <a:cubicBezTo>
                    <a:pt x="42476" y="54213"/>
                    <a:pt x="42434" y="54422"/>
                    <a:pt x="42413" y="54610"/>
                  </a:cubicBezTo>
                  <a:cubicBezTo>
                    <a:pt x="42308" y="55238"/>
                    <a:pt x="42225" y="55866"/>
                    <a:pt x="42204" y="56514"/>
                  </a:cubicBezTo>
                  <a:cubicBezTo>
                    <a:pt x="42162" y="57519"/>
                    <a:pt x="42308" y="58502"/>
                    <a:pt x="42727" y="59423"/>
                  </a:cubicBezTo>
                  <a:cubicBezTo>
                    <a:pt x="43046" y="60079"/>
                    <a:pt x="43576" y="60630"/>
                    <a:pt x="44290" y="60630"/>
                  </a:cubicBezTo>
                  <a:cubicBezTo>
                    <a:pt x="44419" y="60630"/>
                    <a:pt x="44553" y="60612"/>
                    <a:pt x="44694" y="60574"/>
                  </a:cubicBezTo>
                  <a:cubicBezTo>
                    <a:pt x="45572" y="60302"/>
                    <a:pt x="46033" y="59444"/>
                    <a:pt x="46137" y="58565"/>
                  </a:cubicBezTo>
                  <a:cubicBezTo>
                    <a:pt x="46263" y="57309"/>
                    <a:pt x="45949" y="56012"/>
                    <a:pt x="46096" y="54736"/>
                  </a:cubicBezTo>
                  <a:cubicBezTo>
                    <a:pt x="46179" y="53983"/>
                    <a:pt x="46577" y="53020"/>
                    <a:pt x="45886" y="52413"/>
                  </a:cubicBezTo>
                  <a:cubicBezTo>
                    <a:pt x="45653" y="52192"/>
                    <a:pt x="45250" y="52126"/>
                    <a:pt x="44848" y="52126"/>
                  </a:cubicBezTo>
                  <a:cubicBezTo>
                    <a:pt x="44531" y="52126"/>
                    <a:pt x="44213" y="52167"/>
                    <a:pt x="43982" y="52204"/>
                  </a:cubicBezTo>
                  <a:cubicBezTo>
                    <a:pt x="43543" y="52246"/>
                    <a:pt x="42999" y="52413"/>
                    <a:pt x="42873" y="52811"/>
                  </a:cubicBezTo>
                  <a:cubicBezTo>
                    <a:pt x="42811" y="52832"/>
                    <a:pt x="42790" y="52874"/>
                    <a:pt x="42769" y="52936"/>
                  </a:cubicBezTo>
                  <a:cubicBezTo>
                    <a:pt x="42650" y="52963"/>
                    <a:pt x="42530" y="52989"/>
                    <a:pt x="42406" y="52989"/>
                  </a:cubicBezTo>
                  <a:cubicBezTo>
                    <a:pt x="42334" y="52989"/>
                    <a:pt x="42260" y="52980"/>
                    <a:pt x="42183" y="52957"/>
                  </a:cubicBezTo>
                  <a:cubicBezTo>
                    <a:pt x="41785" y="52874"/>
                    <a:pt x="41346" y="52748"/>
                    <a:pt x="41011" y="52539"/>
                  </a:cubicBezTo>
                  <a:cubicBezTo>
                    <a:pt x="40593" y="52246"/>
                    <a:pt x="40174" y="51932"/>
                    <a:pt x="39693" y="51765"/>
                  </a:cubicBezTo>
                  <a:cubicBezTo>
                    <a:pt x="39505" y="51681"/>
                    <a:pt x="39358" y="51555"/>
                    <a:pt x="39170" y="51472"/>
                  </a:cubicBezTo>
                  <a:cubicBezTo>
                    <a:pt x="39693" y="50719"/>
                    <a:pt x="40153" y="49903"/>
                    <a:pt x="40739" y="49212"/>
                  </a:cubicBezTo>
                  <a:cubicBezTo>
                    <a:pt x="41220" y="48689"/>
                    <a:pt x="41995" y="47747"/>
                    <a:pt x="41660" y="46973"/>
                  </a:cubicBezTo>
                  <a:cubicBezTo>
                    <a:pt x="41492" y="46597"/>
                    <a:pt x="41137" y="46387"/>
                    <a:pt x="40823" y="46178"/>
                  </a:cubicBezTo>
                  <a:cubicBezTo>
                    <a:pt x="40614" y="46032"/>
                    <a:pt x="40383" y="45885"/>
                    <a:pt x="40195" y="45718"/>
                  </a:cubicBezTo>
                  <a:cubicBezTo>
                    <a:pt x="40028" y="45550"/>
                    <a:pt x="39902" y="45299"/>
                    <a:pt x="39693" y="45195"/>
                  </a:cubicBezTo>
                  <a:cubicBezTo>
                    <a:pt x="39505" y="45090"/>
                    <a:pt x="39295" y="45048"/>
                    <a:pt x="39128" y="44923"/>
                  </a:cubicBezTo>
                  <a:cubicBezTo>
                    <a:pt x="38940" y="44797"/>
                    <a:pt x="38751" y="44630"/>
                    <a:pt x="38626" y="44462"/>
                  </a:cubicBezTo>
                  <a:cubicBezTo>
                    <a:pt x="38458" y="44274"/>
                    <a:pt x="38312" y="44065"/>
                    <a:pt x="38124" y="43877"/>
                  </a:cubicBezTo>
                  <a:cubicBezTo>
                    <a:pt x="38186" y="43835"/>
                    <a:pt x="38228" y="43814"/>
                    <a:pt x="38291" y="43751"/>
                  </a:cubicBezTo>
                  <a:cubicBezTo>
                    <a:pt x="38605" y="43521"/>
                    <a:pt x="38877" y="43291"/>
                    <a:pt x="39149" y="42998"/>
                  </a:cubicBezTo>
                  <a:cubicBezTo>
                    <a:pt x="39254" y="42935"/>
                    <a:pt x="39358" y="42872"/>
                    <a:pt x="39379" y="42705"/>
                  </a:cubicBezTo>
                  <a:lnTo>
                    <a:pt x="39379" y="42684"/>
                  </a:lnTo>
                  <a:cubicBezTo>
                    <a:pt x="39400" y="42621"/>
                    <a:pt x="39400" y="42579"/>
                    <a:pt x="39379" y="42537"/>
                  </a:cubicBezTo>
                  <a:cubicBezTo>
                    <a:pt x="39400" y="42056"/>
                    <a:pt x="39128" y="41596"/>
                    <a:pt x="38814" y="41261"/>
                  </a:cubicBezTo>
                  <a:cubicBezTo>
                    <a:pt x="38542" y="41010"/>
                    <a:pt x="38249" y="40717"/>
                    <a:pt x="37977" y="40508"/>
                  </a:cubicBezTo>
                  <a:cubicBezTo>
                    <a:pt x="37914" y="40382"/>
                    <a:pt x="37893" y="40278"/>
                    <a:pt x="37831" y="40194"/>
                  </a:cubicBezTo>
                  <a:cubicBezTo>
                    <a:pt x="37684" y="39901"/>
                    <a:pt x="37517" y="39608"/>
                    <a:pt x="37349" y="39357"/>
                  </a:cubicBezTo>
                  <a:cubicBezTo>
                    <a:pt x="36680" y="38290"/>
                    <a:pt x="35906" y="37286"/>
                    <a:pt x="35194" y="36239"/>
                  </a:cubicBezTo>
                  <a:cubicBezTo>
                    <a:pt x="34420" y="35068"/>
                    <a:pt x="33688" y="33854"/>
                    <a:pt x="32976" y="32599"/>
                  </a:cubicBezTo>
                  <a:cubicBezTo>
                    <a:pt x="32642" y="32013"/>
                    <a:pt x="32349" y="31406"/>
                    <a:pt x="32077" y="30778"/>
                  </a:cubicBezTo>
                  <a:lnTo>
                    <a:pt x="32077" y="30778"/>
                  </a:lnTo>
                  <a:cubicBezTo>
                    <a:pt x="32349" y="31008"/>
                    <a:pt x="32642" y="31218"/>
                    <a:pt x="32893" y="31427"/>
                  </a:cubicBezTo>
                  <a:cubicBezTo>
                    <a:pt x="33290" y="31762"/>
                    <a:pt x="33709" y="32076"/>
                    <a:pt x="34106" y="32431"/>
                  </a:cubicBezTo>
                  <a:cubicBezTo>
                    <a:pt x="34378" y="32682"/>
                    <a:pt x="34776" y="32787"/>
                    <a:pt x="35090" y="33059"/>
                  </a:cubicBezTo>
                  <a:cubicBezTo>
                    <a:pt x="35278" y="33205"/>
                    <a:pt x="35508" y="33310"/>
                    <a:pt x="35697" y="33498"/>
                  </a:cubicBezTo>
                  <a:cubicBezTo>
                    <a:pt x="35843" y="33645"/>
                    <a:pt x="36031" y="33812"/>
                    <a:pt x="36199" y="33959"/>
                  </a:cubicBezTo>
                  <a:cubicBezTo>
                    <a:pt x="36471" y="34252"/>
                    <a:pt x="36931" y="34461"/>
                    <a:pt x="37266" y="34649"/>
                  </a:cubicBezTo>
                  <a:cubicBezTo>
                    <a:pt x="38040" y="35047"/>
                    <a:pt x="38835" y="35298"/>
                    <a:pt x="39693" y="35465"/>
                  </a:cubicBezTo>
                  <a:cubicBezTo>
                    <a:pt x="40657" y="35611"/>
                    <a:pt x="41706" y="35763"/>
                    <a:pt x="42742" y="35763"/>
                  </a:cubicBezTo>
                  <a:cubicBezTo>
                    <a:pt x="43639" y="35763"/>
                    <a:pt x="44527" y="35649"/>
                    <a:pt x="45342" y="35319"/>
                  </a:cubicBezTo>
                  <a:cubicBezTo>
                    <a:pt x="46870" y="34691"/>
                    <a:pt x="47665" y="33415"/>
                    <a:pt x="48544" y="32076"/>
                  </a:cubicBezTo>
                  <a:cubicBezTo>
                    <a:pt x="48630" y="32127"/>
                    <a:pt x="48716" y="32165"/>
                    <a:pt x="48814" y="32165"/>
                  </a:cubicBezTo>
                  <a:cubicBezTo>
                    <a:pt x="48835" y="32165"/>
                    <a:pt x="48856" y="32163"/>
                    <a:pt x="48878" y="32159"/>
                  </a:cubicBezTo>
                  <a:cubicBezTo>
                    <a:pt x="50113" y="32117"/>
                    <a:pt x="50657" y="30381"/>
                    <a:pt x="50657" y="29335"/>
                  </a:cubicBezTo>
                  <a:cubicBezTo>
                    <a:pt x="50657" y="29157"/>
                    <a:pt x="50510" y="29068"/>
                    <a:pt x="50364" y="29068"/>
                  </a:cubicBezTo>
                  <a:cubicBezTo>
                    <a:pt x="50217" y="29068"/>
                    <a:pt x="50071" y="29157"/>
                    <a:pt x="50071" y="29335"/>
                  </a:cubicBezTo>
                  <a:cubicBezTo>
                    <a:pt x="50071" y="29711"/>
                    <a:pt x="49945" y="30067"/>
                    <a:pt x="49820" y="30402"/>
                  </a:cubicBezTo>
                  <a:cubicBezTo>
                    <a:pt x="49694" y="30736"/>
                    <a:pt x="49443" y="31322"/>
                    <a:pt x="49067" y="31406"/>
                  </a:cubicBezTo>
                  <a:cubicBezTo>
                    <a:pt x="49004" y="31406"/>
                    <a:pt x="48962" y="31406"/>
                    <a:pt x="48899" y="31343"/>
                  </a:cubicBezTo>
                  <a:cubicBezTo>
                    <a:pt x="48983" y="30255"/>
                    <a:pt x="49025" y="29209"/>
                    <a:pt x="49339" y="28142"/>
                  </a:cubicBezTo>
                  <a:cubicBezTo>
                    <a:pt x="49402" y="27915"/>
                    <a:pt x="49229" y="27771"/>
                    <a:pt x="49054" y="27771"/>
                  </a:cubicBezTo>
                  <a:cubicBezTo>
                    <a:pt x="48939" y="27771"/>
                    <a:pt x="48824" y="27833"/>
                    <a:pt x="48774" y="27975"/>
                  </a:cubicBezTo>
                  <a:cubicBezTo>
                    <a:pt x="48502" y="28707"/>
                    <a:pt x="48272" y="29523"/>
                    <a:pt x="48167" y="30339"/>
                  </a:cubicBezTo>
                  <a:cubicBezTo>
                    <a:pt x="48125" y="30234"/>
                    <a:pt x="48083" y="30151"/>
                    <a:pt x="48062" y="30025"/>
                  </a:cubicBezTo>
                  <a:cubicBezTo>
                    <a:pt x="48021" y="29837"/>
                    <a:pt x="48041" y="29607"/>
                    <a:pt x="47979" y="29418"/>
                  </a:cubicBezTo>
                  <a:cubicBezTo>
                    <a:pt x="47958" y="29314"/>
                    <a:pt x="47916" y="29230"/>
                    <a:pt x="47874" y="29125"/>
                  </a:cubicBezTo>
                  <a:cubicBezTo>
                    <a:pt x="47811" y="28874"/>
                    <a:pt x="47874" y="28623"/>
                    <a:pt x="48021" y="28372"/>
                  </a:cubicBezTo>
                  <a:cubicBezTo>
                    <a:pt x="48117" y="28180"/>
                    <a:pt x="47965" y="27970"/>
                    <a:pt x="47761" y="27970"/>
                  </a:cubicBezTo>
                  <a:cubicBezTo>
                    <a:pt x="47743" y="27970"/>
                    <a:pt x="47725" y="27971"/>
                    <a:pt x="47707" y="27975"/>
                  </a:cubicBezTo>
                  <a:cubicBezTo>
                    <a:pt x="47246" y="28079"/>
                    <a:pt x="46912" y="28456"/>
                    <a:pt x="46974" y="28937"/>
                  </a:cubicBezTo>
                  <a:cubicBezTo>
                    <a:pt x="46995" y="29188"/>
                    <a:pt x="47037" y="29356"/>
                    <a:pt x="47121" y="29565"/>
                  </a:cubicBezTo>
                  <a:cubicBezTo>
                    <a:pt x="47204" y="29732"/>
                    <a:pt x="47184" y="29920"/>
                    <a:pt x="47204" y="30088"/>
                  </a:cubicBezTo>
                  <a:cubicBezTo>
                    <a:pt x="47330" y="30653"/>
                    <a:pt x="47602" y="30967"/>
                    <a:pt x="47916" y="31406"/>
                  </a:cubicBezTo>
                  <a:cubicBezTo>
                    <a:pt x="47937" y="31448"/>
                    <a:pt x="47979" y="31511"/>
                    <a:pt x="48021" y="31553"/>
                  </a:cubicBezTo>
                  <a:cubicBezTo>
                    <a:pt x="47079" y="32787"/>
                    <a:pt x="46158" y="34168"/>
                    <a:pt x="44568" y="34566"/>
                  </a:cubicBezTo>
                  <a:cubicBezTo>
                    <a:pt x="43951" y="34714"/>
                    <a:pt x="43288" y="34778"/>
                    <a:pt x="42612" y="34778"/>
                  </a:cubicBezTo>
                  <a:cubicBezTo>
                    <a:pt x="41478" y="34778"/>
                    <a:pt x="40310" y="34598"/>
                    <a:pt x="39274" y="34335"/>
                  </a:cubicBezTo>
                  <a:cubicBezTo>
                    <a:pt x="38521" y="34126"/>
                    <a:pt x="37789" y="33791"/>
                    <a:pt x="37098" y="33352"/>
                  </a:cubicBezTo>
                  <a:cubicBezTo>
                    <a:pt x="36429" y="32892"/>
                    <a:pt x="35927" y="32222"/>
                    <a:pt x="35173" y="31845"/>
                  </a:cubicBezTo>
                  <a:cubicBezTo>
                    <a:pt x="34378" y="31448"/>
                    <a:pt x="33751" y="30757"/>
                    <a:pt x="33060" y="30213"/>
                  </a:cubicBezTo>
                  <a:cubicBezTo>
                    <a:pt x="32872" y="30046"/>
                    <a:pt x="32663" y="29920"/>
                    <a:pt x="32495" y="29753"/>
                  </a:cubicBezTo>
                  <a:cubicBezTo>
                    <a:pt x="32495" y="29732"/>
                    <a:pt x="32474" y="29732"/>
                    <a:pt x="32474" y="29711"/>
                  </a:cubicBezTo>
                  <a:cubicBezTo>
                    <a:pt x="33165" y="29565"/>
                    <a:pt x="33834" y="29397"/>
                    <a:pt x="34525" y="29188"/>
                  </a:cubicBezTo>
                  <a:cubicBezTo>
                    <a:pt x="35780" y="28812"/>
                    <a:pt x="36973" y="28205"/>
                    <a:pt x="38040" y="27451"/>
                  </a:cubicBezTo>
                  <a:cubicBezTo>
                    <a:pt x="39023" y="26782"/>
                    <a:pt x="39923" y="25987"/>
                    <a:pt x="40614" y="25003"/>
                  </a:cubicBezTo>
                  <a:cubicBezTo>
                    <a:pt x="41262" y="24020"/>
                    <a:pt x="41681" y="22953"/>
                    <a:pt x="42078" y="21823"/>
                  </a:cubicBezTo>
                  <a:cubicBezTo>
                    <a:pt x="42225" y="21384"/>
                    <a:pt x="42329" y="20944"/>
                    <a:pt x="42434" y="20505"/>
                  </a:cubicBezTo>
                  <a:cubicBezTo>
                    <a:pt x="42478" y="20506"/>
                    <a:pt x="42523" y="20506"/>
                    <a:pt x="42567" y="20506"/>
                  </a:cubicBezTo>
                  <a:cubicBezTo>
                    <a:pt x="43610" y="20506"/>
                    <a:pt x="44645" y="20266"/>
                    <a:pt x="45468" y="19563"/>
                  </a:cubicBezTo>
                  <a:cubicBezTo>
                    <a:pt x="46472" y="18726"/>
                    <a:pt x="46807" y="17492"/>
                    <a:pt x="46577" y="16236"/>
                  </a:cubicBezTo>
                  <a:cubicBezTo>
                    <a:pt x="46368" y="15086"/>
                    <a:pt x="45656" y="13600"/>
                    <a:pt x="44359" y="13454"/>
                  </a:cubicBezTo>
                  <a:cubicBezTo>
                    <a:pt x="44319" y="13451"/>
                    <a:pt x="44279" y="13450"/>
                    <a:pt x="44239" y="13450"/>
                  </a:cubicBezTo>
                  <a:cubicBezTo>
                    <a:pt x="43645" y="13450"/>
                    <a:pt x="43014" y="13734"/>
                    <a:pt x="42622" y="14165"/>
                  </a:cubicBezTo>
                  <a:cubicBezTo>
                    <a:pt x="42162" y="14688"/>
                    <a:pt x="42099" y="15169"/>
                    <a:pt x="42162" y="15839"/>
                  </a:cubicBezTo>
                  <a:cubicBezTo>
                    <a:pt x="42172" y="16006"/>
                    <a:pt x="42293" y="16090"/>
                    <a:pt x="42416" y="16090"/>
                  </a:cubicBezTo>
                  <a:cubicBezTo>
                    <a:pt x="42539" y="16090"/>
                    <a:pt x="42664" y="16006"/>
                    <a:pt x="42685" y="15839"/>
                  </a:cubicBezTo>
                  <a:cubicBezTo>
                    <a:pt x="42727" y="15232"/>
                    <a:pt x="42915" y="14814"/>
                    <a:pt x="43459" y="14542"/>
                  </a:cubicBezTo>
                  <a:cubicBezTo>
                    <a:pt x="43676" y="14433"/>
                    <a:pt x="43916" y="14358"/>
                    <a:pt x="44146" y="14358"/>
                  </a:cubicBezTo>
                  <a:cubicBezTo>
                    <a:pt x="44359" y="14358"/>
                    <a:pt x="44564" y="14422"/>
                    <a:pt x="44736" y="14583"/>
                  </a:cubicBezTo>
                  <a:cubicBezTo>
                    <a:pt x="45363" y="15190"/>
                    <a:pt x="45719" y="16111"/>
                    <a:pt x="45677" y="16969"/>
                  </a:cubicBezTo>
                  <a:cubicBezTo>
                    <a:pt x="45656" y="18726"/>
                    <a:pt x="44087" y="19375"/>
                    <a:pt x="42601" y="19605"/>
                  </a:cubicBezTo>
                  <a:cubicBezTo>
                    <a:pt x="42643" y="19103"/>
                    <a:pt x="42643" y="18643"/>
                    <a:pt x="42601" y="18140"/>
                  </a:cubicBezTo>
                  <a:cubicBezTo>
                    <a:pt x="42329" y="15734"/>
                    <a:pt x="41346" y="13558"/>
                    <a:pt x="40237" y="11445"/>
                  </a:cubicBezTo>
                  <a:cubicBezTo>
                    <a:pt x="39923" y="10838"/>
                    <a:pt x="39442" y="9855"/>
                    <a:pt x="38751" y="9227"/>
                  </a:cubicBezTo>
                  <a:cubicBezTo>
                    <a:pt x="38835" y="9164"/>
                    <a:pt x="38940" y="9101"/>
                    <a:pt x="39023" y="9018"/>
                  </a:cubicBezTo>
                  <a:cubicBezTo>
                    <a:pt x="40237" y="7993"/>
                    <a:pt x="40655" y="6381"/>
                    <a:pt x="40342" y="4854"/>
                  </a:cubicBezTo>
                  <a:cubicBezTo>
                    <a:pt x="39870" y="2464"/>
                    <a:pt x="37697" y="0"/>
                    <a:pt x="352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 name="Google Shape;1168;p54"/>
          <p:cNvGrpSpPr/>
          <p:nvPr/>
        </p:nvGrpSpPr>
        <p:grpSpPr>
          <a:xfrm flipH="1">
            <a:off x="6863475" y="1537550"/>
            <a:ext cx="1567725" cy="3104575"/>
            <a:chOff x="4720975" y="1537550"/>
            <a:chExt cx="1567725" cy="3104575"/>
          </a:xfrm>
        </p:grpSpPr>
        <p:sp>
          <p:nvSpPr>
            <p:cNvPr id="1169" name="Google Shape;1169;p54"/>
            <p:cNvSpPr/>
            <p:nvPr/>
          </p:nvSpPr>
          <p:spPr>
            <a:xfrm>
              <a:off x="5313650" y="2813900"/>
              <a:ext cx="784650" cy="651250"/>
            </a:xfrm>
            <a:custGeom>
              <a:rect b="b" l="l" r="r" t="t"/>
              <a:pathLst>
                <a:path extrusionOk="0" h="26050" w="31386">
                  <a:moveTo>
                    <a:pt x="9541" y="18329"/>
                  </a:moveTo>
                  <a:cubicBezTo>
                    <a:pt x="9207" y="18183"/>
                    <a:pt x="8997" y="18204"/>
                    <a:pt x="8830" y="18434"/>
                  </a:cubicBezTo>
                  <a:cubicBezTo>
                    <a:pt x="8684" y="18727"/>
                    <a:pt x="8495" y="18999"/>
                    <a:pt x="8370" y="19313"/>
                  </a:cubicBezTo>
                  <a:cubicBezTo>
                    <a:pt x="7951" y="20442"/>
                    <a:pt x="7533" y="21635"/>
                    <a:pt x="7637" y="22911"/>
                  </a:cubicBezTo>
                  <a:cubicBezTo>
                    <a:pt x="7407" y="23225"/>
                    <a:pt x="7240" y="23602"/>
                    <a:pt x="6821" y="23811"/>
                  </a:cubicBezTo>
                  <a:cubicBezTo>
                    <a:pt x="6675" y="23874"/>
                    <a:pt x="6528" y="24083"/>
                    <a:pt x="6466" y="24271"/>
                  </a:cubicBezTo>
                  <a:cubicBezTo>
                    <a:pt x="6089" y="25297"/>
                    <a:pt x="5273" y="25757"/>
                    <a:pt x="4290" y="26008"/>
                  </a:cubicBezTo>
                  <a:cubicBezTo>
                    <a:pt x="4101" y="26050"/>
                    <a:pt x="3892" y="26008"/>
                    <a:pt x="3683" y="25924"/>
                  </a:cubicBezTo>
                  <a:cubicBezTo>
                    <a:pt x="3494" y="25862"/>
                    <a:pt x="3306" y="25736"/>
                    <a:pt x="3139" y="25631"/>
                  </a:cubicBezTo>
                  <a:cubicBezTo>
                    <a:pt x="2741" y="25422"/>
                    <a:pt x="2553" y="25129"/>
                    <a:pt x="2469" y="24669"/>
                  </a:cubicBezTo>
                  <a:cubicBezTo>
                    <a:pt x="2323" y="23748"/>
                    <a:pt x="2302" y="22870"/>
                    <a:pt x="2678" y="21970"/>
                  </a:cubicBezTo>
                  <a:cubicBezTo>
                    <a:pt x="2825" y="21656"/>
                    <a:pt x="2825" y="21342"/>
                    <a:pt x="2741" y="21028"/>
                  </a:cubicBezTo>
                  <a:cubicBezTo>
                    <a:pt x="2658" y="20673"/>
                    <a:pt x="2448" y="20505"/>
                    <a:pt x="2051" y="20442"/>
                  </a:cubicBezTo>
                  <a:cubicBezTo>
                    <a:pt x="1569" y="20401"/>
                    <a:pt x="1067" y="20359"/>
                    <a:pt x="586" y="20317"/>
                  </a:cubicBezTo>
                  <a:cubicBezTo>
                    <a:pt x="377" y="19898"/>
                    <a:pt x="377" y="19501"/>
                    <a:pt x="523" y="19103"/>
                  </a:cubicBezTo>
                  <a:cubicBezTo>
                    <a:pt x="733" y="18476"/>
                    <a:pt x="942" y="17806"/>
                    <a:pt x="1172" y="17157"/>
                  </a:cubicBezTo>
                  <a:cubicBezTo>
                    <a:pt x="1214" y="17032"/>
                    <a:pt x="1277" y="16864"/>
                    <a:pt x="1360" y="16760"/>
                  </a:cubicBezTo>
                  <a:cubicBezTo>
                    <a:pt x="2114" y="15776"/>
                    <a:pt x="2574" y="14626"/>
                    <a:pt x="3390" y="13684"/>
                  </a:cubicBezTo>
                  <a:cubicBezTo>
                    <a:pt x="3662" y="13370"/>
                    <a:pt x="3934" y="13077"/>
                    <a:pt x="4206" y="12763"/>
                  </a:cubicBezTo>
                  <a:cubicBezTo>
                    <a:pt x="4248" y="12722"/>
                    <a:pt x="4331" y="12659"/>
                    <a:pt x="4394" y="12575"/>
                  </a:cubicBezTo>
                  <a:cubicBezTo>
                    <a:pt x="4603" y="12345"/>
                    <a:pt x="4645" y="12136"/>
                    <a:pt x="4541" y="11947"/>
                  </a:cubicBezTo>
                  <a:cubicBezTo>
                    <a:pt x="4436" y="11738"/>
                    <a:pt x="4122" y="11613"/>
                    <a:pt x="3871" y="11696"/>
                  </a:cubicBezTo>
                  <a:cubicBezTo>
                    <a:pt x="3683" y="11780"/>
                    <a:pt x="3494" y="11843"/>
                    <a:pt x="3306" y="11989"/>
                  </a:cubicBezTo>
                  <a:cubicBezTo>
                    <a:pt x="2867" y="12261"/>
                    <a:pt x="2365" y="12429"/>
                    <a:pt x="1821" y="12471"/>
                  </a:cubicBezTo>
                  <a:cubicBezTo>
                    <a:pt x="1256" y="12533"/>
                    <a:pt x="670" y="12638"/>
                    <a:pt x="21" y="12722"/>
                  </a:cubicBezTo>
                  <a:cubicBezTo>
                    <a:pt x="0" y="12094"/>
                    <a:pt x="272" y="11675"/>
                    <a:pt x="586" y="11257"/>
                  </a:cubicBezTo>
                  <a:cubicBezTo>
                    <a:pt x="733" y="11069"/>
                    <a:pt x="900" y="10901"/>
                    <a:pt x="1088" y="10755"/>
                  </a:cubicBezTo>
                  <a:cubicBezTo>
                    <a:pt x="1904" y="9939"/>
                    <a:pt x="2720" y="9123"/>
                    <a:pt x="3557" y="8349"/>
                  </a:cubicBezTo>
                  <a:cubicBezTo>
                    <a:pt x="4415" y="7533"/>
                    <a:pt x="5336" y="6821"/>
                    <a:pt x="6424" y="6298"/>
                  </a:cubicBezTo>
                  <a:cubicBezTo>
                    <a:pt x="7365" y="5859"/>
                    <a:pt x="8307" y="5440"/>
                    <a:pt x="9144" y="4875"/>
                  </a:cubicBezTo>
                  <a:cubicBezTo>
                    <a:pt x="9353" y="4729"/>
                    <a:pt x="9646" y="4708"/>
                    <a:pt x="9876" y="4603"/>
                  </a:cubicBezTo>
                  <a:cubicBezTo>
                    <a:pt x="10253" y="4478"/>
                    <a:pt x="10608" y="4373"/>
                    <a:pt x="10922" y="4185"/>
                  </a:cubicBezTo>
                  <a:cubicBezTo>
                    <a:pt x="11299" y="3976"/>
                    <a:pt x="11278" y="3536"/>
                    <a:pt x="10901" y="3327"/>
                  </a:cubicBezTo>
                  <a:lnTo>
                    <a:pt x="10755" y="3243"/>
                  </a:lnTo>
                  <a:cubicBezTo>
                    <a:pt x="9646" y="2636"/>
                    <a:pt x="9353" y="1967"/>
                    <a:pt x="9772" y="753"/>
                  </a:cubicBezTo>
                  <a:cubicBezTo>
                    <a:pt x="9813" y="649"/>
                    <a:pt x="9876" y="544"/>
                    <a:pt x="9939" y="398"/>
                  </a:cubicBezTo>
                  <a:cubicBezTo>
                    <a:pt x="10881" y="126"/>
                    <a:pt x="11822" y="0"/>
                    <a:pt x="12785" y="42"/>
                  </a:cubicBezTo>
                  <a:cubicBezTo>
                    <a:pt x="13642" y="105"/>
                    <a:pt x="14479" y="147"/>
                    <a:pt x="15358" y="209"/>
                  </a:cubicBezTo>
                  <a:cubicBezTo>
                    <a:pt x="15630" y="230"/>
                    <a:pt x="15944" y="230"/>
                    <a:pt x="16216" y="314"/>
                  </a:cubicBezTo>
                  <a:cubicBezTo>
                    <a:pt x="17179" y="607"/>
                    <a:pt x="18183" y="649"/>
                    <a:pt x="19187" y="711"/>
                  </a:cubicBezTo>
                  <a:cubicBezTo>
                    <a:pt x="19794" y="732"/>
                    <a:pt x="20380" y="816"/>
                    <a:pt x="20924" y="983"/>
                  </a:cubicBezTo>
                  <a:cubicBezTo>
                    <a:pt x="21572" y="1172"/>
                    <a:pt x="22221" y="1297"/>
                    <a:pt x="22891" y="1486"/>
                  </a:cubicBezTo>
                  <a:cubicBezTo>
                    <a:pt x="23246" y="1590"/>
                    <a:pt x="23560" y="1716"/>
                    <a:pt x="23853" y="2030"/>
                  </a:cubicBezTo>
                  <a:cubicBezTo>
                    <a:pt x="24167" y="2385"/>
                    <a:pt x="24690" y="2302"/>
                    <a:pt x="25088" y="2092"/>
                  </a:cubicBezTo>
                  <a:cubicBezTo>
                    <a:pt x="25506" y="1862"/>
                    <a:pt x="25925" y="1779"/>
                    <a:pt x="26343" y="1758"/>
                  </a:cubicBezTo>
                  <a:cubicBezTo>
                    <a:pt x="26762" y="1758"/>
                    <a:pt x="27138" y="1799"/>
                    <a:pt x="27557" y="1883"/>
                  </a:cubicBezTo>
                  <a:cubicBezTo>
                    <a:pt x="27850" y="1925"/>
                    <a:pt x="28080" y="2113"/>
                    <a:pt x="28226" y="2406"/>
                  </a:cubicBezTo>
                  <a:cubicBezTo>
                    <a:pt x="28184" y="2720"/>
                    <a:pt x="27912" y="2846"/>
                    <a:pt x="27829" y="3076"/>
                  </a:cubicBezTo>
                  <a:cubicBezTo>
                    <a:pt x="27724" y="3432"/>
                    <a:pt x="27557" y="3578"/>
                    <a:pt x="27243" y="3704"/>
                  </a:cubicBezTo>
                  <a:cubicBezTo>
                    <a:pt x="26824" y="3871"/>
                    <a:pt x="26824" y="4499"/>
                    <a:pt x="27201" y="4729"/>
                  </a:cubicBezTo>
                  <a:lnTo>
                    <a:pt x="27347" y="4812"/>
                  </a:lnTo>
                  <a:cubicBezTo>
                    <a:pt x="27661" y="4896"/>
                    <a:pt x="27912" y="5168"/>
                    <a:pt x="28268" y="5043"/>
                  </a:cubicBezTo>
                  <a:cubicBezTo>
                    <a:pt x="28498" y="5231"/>
                    <a:pt x="28707" y="5524"/>
                    <a:pt x="28959" y="5545"/>
                  </a:cubicBezTo>
                  <a:cubicBezTo>
                    <a:pt x="29628" y="5629"/>
                    <a:pt x="30047" y="6068"/>
                    <a:pt x="30549" y="6403"/>
                  </a:cubicBezTo>
                  <a:cubicBezTo>
                    <a:pt x="31093" y="6821"/>
                    <a:pt x="31386" y="7365"/>
                    <a:pt x="31386" y="8035"/>
                  </a:cubicBezTo>
                  <a:cubicBezTo>
                    <a:pt x="30779" y="8830"/>
                    <a:pt x="29963" y="9311"/>
                    <a:pt x="29084" y="9625"/>
                  </a:cubicBezTo>
                  <a:cubicBezTo>
                    <a:pt x="28247" y="9939"/>
                    <a:pt x="27389" y="10064"/>
                    <a:pt x="26490" y="9918"/>
                  </a:cubicBezTo>
                  <a:cubicBezTo>
                    <a:pt x="26197" y="9855"/>
                    <a:pt x="25925" y="9771"/>
                    <a:pt x="25632" y="9730"/>
                  </a:cubicBezTo>
                  <a:cubicBezTo>
                    <a:pt x="25213" y="9646"/>
                    <a:pt x="24837" y="9520"/>
                    <a:pt x="24502" y="9227"/>
                  </a:cubicBezTo>
                  <a:cubicBezTo>
                    <a:pt x="24376" y="9123"/>
                    <a:pt x="24209" y="9018"/>
                    <a:pt x="24062" y="8934"/>
                  </a:cubicBezTo>
                  <a:cubicBezTo>
                    <a:pt x="23895" y="8830"/>
                    <a:pt x="23707" y="8809"/>
                    <a:pt x="23560" y="8934"/>
                  </a:cubicBezTo>
                  <a:cubicBezTo>
                    <a:pt x="23372" y="9102"/>
                    <a:pt x="23330" y="9290"/>
                    <a:pt x="23393" y="9499"/>
                  </a:cubicBezTo>
                  <a:cubicBezTo>
                    <a:pt x="23456" y="9646"/>
                    <a:pt x="23581" y="9813"/>
                    <a:pt x="23686" y="9918"/>
                  </a:cubicBezTo>
                  <a:cubicBezTo>
                    <a:pt x="23874" y="10085"/>
                    <a:pt x="24083" y="10253"/>
                    <a:pt x="24272" y="10399"/>
                  </a:cubicBezTo>
                  <a:cubicBezTo>
                    <a:pt x="24313" y="10818"/>
                    <a:pt x="24272" y="11173"/>
                    <a:pt x="24125" y="11550"/>
                  </a:cubicBezTo>
                  <a:cubicBezTo>
                    <a:pt x="23769" y="12596"/>
                    <a:pt x="23456" y="13705"/>
                    <a:pt x="23079" y="14751"/>
                  </a:cubicBezTo>
                  <a:cubicBezTo>
                    <a:pt x="22933" y="15212"/>
                    <a:pt x="22640" y="15630"/>
                    <a:pt x="22409" y="16090"/>
                  </a:cubicBezTo>
                  <a:cubicBezTo>
                    <a:pt x="22347" y="16153"/>
                    <a:pt x="22221" y="16237"/>
                    <a:pt x="22116" y="16258"/>
                  </a:cubicBezTo>
                  <a:cubicBezTo>
                    <a:pt x="21656" y="16362"/>
                    <a:pt x="21175" y="16467"/>
                    <a:pt x="20736" y="16258"/>
                  </a:cubicBezTo>
                  <a:cubicBezTo>
                    <a:pt x="20192" y="16007"/>
                    <a:pt x="19585" y="15776"/>
                    <a:pt x="19083" y="15463"/>
                  </a:cubicBezTo>
                  <a:cubicBezTo>
                    <a:pt x="18559" y="15107"/>
                    <a:pt x="18057" y="15212"/>
                    <a:pt x="17576" y="15400"/>
                  </a:cubicBezTo>
                  <a:cubicBezTo>
                    <a:pt x="17220" y="15504"/>
                    <a:pt x="17053" y="15818"/>
                    <a:pt x="17053" y="16153"/>
                  </a:cubicBezTo>
                  <a:cubicBezTo>
                    <a:pt x="17053" y="16446"/>
                    <a:pt x="16907" y="16655"/>
                    <a:pt x="16781" y="16885"/>
                  </a:cubicBezTo>
                  <a:cubicBezTo>
                    <a:pt x="16572" y="17304"/>
                    <a:pt x="16425" y="17764"/>
                    <a:pt x="16279" y="18204"/>
                  </a:cubicBezTo>
                  <a:cubicBezTo>
                    <a:pt x="16153" y="18559"/>
                    <a:pt x="16007" y="18915"/>
                    <a:pt x="15735" y="19187"/>
                  </a:cubicBezTo>
                  <a:cubicBezTo>
                    <a:pt x="15588" y="19375"/>
                    <a:pt x="15379" y="19438"/>
                    <a:pt x="15191" y="19292"/>
                  </a:cubicBezTo>
                  <a:cubicBezTo>
                    <a:pt x="14751" y="19041"/>
                    <a:pt x="14396" y="18727"/>
                    <a:pt x="14270" y="18183"/>
                  </a:cubicBezTo>
                  <a:cubicBezTo>
                    <a:pt x="14166" y="17701"/>
                    <a:pt x="13956" y="17241"/>
                    <a:pt x="13747" y="16781"/>
                  </a:cubicBezTo>
                  <a:cubicBezTo>
                    <a:pt x="13621" y="16467"/>
                    <a:pt x="13245" y="16467"/>
                    <a:pt x="13015" y="16718"/>
                  </a:cubicBezTo>
                  <a:cubicBezTo>
                    <a:pt x="12910" y="16823"/>
                    <a:pt x="12826" y="16948"/>
                    <a:pt x="12764" y="17053"/>
                  </a:cubicBezTo>
                  <a:cubicBezTo>
                    <a:pt x="12554" y="17409"/>
                    <a:pt x="12303" y="17764"/>
                    <a:pt x="12157" y="18120"/>
                  </a:cubicBezTo>
                  <a:cubicBezTo>
                    <a:pt x="11613" y="19438"/>
                    <a:pt x="10839" y="20631"/>
                    <a:pt x="10483" y="22012"/>
                  </a:cubicBezTo>
                  <a:cubicBezTo>
                    <a:pt x="10462" y="22074"/>
                    <a:pt x="10420" y="22116"/>
                    <a:pt x="10357" y="22221"/>
                  </a:cubicBezTo>
                  <a:cubicBezTo>
                    <a:pt x="10085" y="22263"/>
                    <a:pt x="9751" y="22284"/>
                    <a:pt x="9437" y="22367"/>
                  </a:cubicBezTo>
                  <a:cubicBezTo>
                    <a:pt x="9144" y="22472"/>
                    <a:pt x="8893" y="22639"/>
                    <a:pt x="8579" y="22807"/>
                  </a:cubicBezTo>
                  <a:cubicBezTo>
                    <a:pt x="8391" y="22535"/>
                    <a:pt x="8391" y="22263"/>
                    <a:pt x="8412" y="21970"/>
                  </a:cubicBezTo>
                  <a:cubicBezTo>
                    <a:pt x="8725" y="20819"/>
                    <a:pt x="8788" y="19543"/>
                    <a:pt x="9541" y="183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4"/>
            <p:cNvSpPr/>
            <p:nvPr/>
          </p:nvSpPr>
          <p:spPr>
            <a:xfrm>
              <a:off x="5503000" y="3044575"/>
              <a:ext cx="713000" cy="573675"/>
            </a:xfrm>
            <a:custGeom>
              <a:rect b="b" l="l" r="r" t="t"/>
              <a:pathLst>
                <a:path extrusionOk="0" h="22947" w="28520">
                  <a:moveTo>
                    <a:pt x="24439" y="0"/>
                  </a:moveTo>
                  <a:cubicBezTo>
                    <a:pt x="23916" y="377"/>
                    <a:pt x="23456" y="712"/>
                    <a:pt x="22996" y="1005"/>
                  </a:cubicBezTo>
                  <a:cubicBezTo>
                    <a:pt x="22242" y="1465"/>
                    <a:pt x="21405" y="1695"/>
                    <a:pt x="20506" y="1800"/>
                  </a:cubicBezTo>
                  <a:cubicBezTo>
                    <a:pt x="20137" y="1843"/>
                    <a:pt x="19773" y="1881"/>
                    <a:pt x="19412" y="1881"/>
                  </a:cubicBezTo>
                  <a:cubicBezTo>
                    <a:pt x="19078" y="1881"/>
                    <a:pt x="18746" y="1849"/>
                    <a:pt x="18413" y="1758"/>
                  </a:cubicBezTo>
                  <a:cubicBezTo>
                    <a:pt x="18372" y="1751"/>
                    <a:pt x="18330" y="1749"/>
                    <a:pt x="18289" y="1749"/>
                  </a:cubicBezTo>
                  <a:cubicBezTo>
                    <a:pt x="18206" y="1749"/>
                    <a:pt x="18127" y="1758"/>
                    <a:pt x="18058" y="1758"/>
                  </a:cubicBezTo>
                  <a:cubicBezTo>
                    <a:pt x="17974" y="2072"/>
                    <a:pt x="17953" y="2323"/>
                    <a:pt x="17848" y="2574"/>
                  </a:cubicBezTo>
                  <a:cubicBezTo>
                    <a:pt x="17367" y="3704"/>
                    <a:pt x="16970" y="4813"/>
                    <a:pt x="16698" y="6005"/>
                  </a:cubicBezTo>
                  <a:cubicBezTo>
                    <a:pt x="16530" y="6633"/>
                    <a:pt x="16091" y="7114"/>
                    <a:pt x="15777" y="7700"/>
                  </a:cubicBezTo>
                  <a:cubicBezTo>
                    <a:pt x="15693" y="7847"/>
                    <a:pt x="15463" y="7993"/>
                    <a:pt x="15275" y="8035"/>
                  </a:cubicBezTo>
                  <a:cubicBezTo>
                    <a:pt x="14823" y="8181"/>
                    <a:pt x="14380" y="8310"/>
                    <a:pt x="13929" y="8310"/>
                  </a:cubicBezTo>
                  <a:cubicBezTo>
                    <a:pt x="13670" y="8310"/>
                    <a:pt x="13408" y="8268"/>
                    <a:pt x="13141" y="8161"/>
                  </a:cubicBezTo>
                  <a:cubicBezTo>
                    <a:pt x="12618" y="7951"/>
                    <a:pt x="12115" y="7721"/>
                    <a:pt x="11592" y="7491"/>
                  </a:cubicBezTo>
                  <a:cubicBezTo>
                    <a:pt x="11348" y="7397"/>
                    <a:pt x="11154" y="7168"/>
                    <a:pt x="10859" y="7168"/>
                  </a:cubicBezTo>
                  <a:cubicBezTo>
                    <a:pt x="10826" y="7168"/>
                    <a:pt x="10791" y="7171"/>
                    <a:pt x="10755" y="7177"/>
                  </a:cubicBezTo>
                  <a:cubicBezTo>
                    <a:pt x="10651" y="7428"/>
                    <a:pt x="10630" y="7700"/>
                    <a:pt x="10483" y="7889"/>
                  </a:cubicBezTo>
                  <a:cubicBezTo>
                    <a:pt x="10149" y="8349"/>
                    <a:pt x="9960" y="8872"/>
                    <a:pt x="9814" y="9395"/>
                  </a:cubicBezTo>
                  <a:cubicBezTo>
                    <a:pt x="9646" y="9939"/>
                    <a:pt x="9312" y="10399"/>
                    <a:pt x="8977" y="10839"/>
                  </a:cubicBezTo>
                  <a:cubicBezTo>
                    <a:pt x="8769" y="11091"/>
                    <a:pt x="8276" y="11270"/>
                    <a:pt x="7865" y="11270"/>
                  </a:cubicBezTo>
                  <a:cubicBezTo>
                    <a:pt x="7698" y="11270"/>
                    <a:pt x="7544" y="11240"/>
                    <a:pt x="7428" y="11174"/>
                  </a:cubicBezTo>
                  <a:cubicBezTo>
                    <a:pt x="6780" y="10776"/>
                    <a:pt x="6131" y="10358"/>
                    <a:pt x="5943" y="9521"/>
                  </a:cubicBezTo>
                  <a:cubicBezTo>
                    <a:pt x="5922" y="9416"/>
                    <a:pt x="5880" y="9311"/>
                    <a:pt x="5859" y="9249"/>
                  </a:cubicBezTo>
                  <a:cubicBezTo>
                    <a:pt x="5524" y="9311"/>
                    <a:pt x="5462" y="9562"/>
                    <a:pt x="5357" y="9772"/>
                  </a:cubicBezTo>
                  <a:cubicBezTo>
                    <a:pt x="4980" y="10609"/>
                    <a:pt x="4604" y="11446"/>
                    <a:pt x="4248" y="12241"/>
                  </a:cubicBezTo>
                  <a:cubicBezTo>
                    <a:pt x="4060" y="12617"/>
                    <a:pt x="3955" y="13015"/>
                    <a:pt x="3976" y="13454"/>
                  </a:cubicBezTo>
                  <a:cubicBezTo>
                    <a:pt x="4060" y="13559"/>
                    <a:pt x="4143" y="13643"/>
                    <a:pt x="4185" y="13747"/>
                  </a:cubicBezTo>
                  <a:cubicBezTo>
                    <a:pt x="4311" y="13977"/>
                    <a:pt x="4478" y="14187"/>
                    <a:pt x="4583" y="14438"/>
                  </a:cubicBezTo>
                  <a:cubicBezTo>
                    <a:pt x="4687" y="14710"/>
                    <a:pt x="4604" y="14961"/>
                    <a:pt x="4415" y="15065"/>
                  </a:cubicBezTo>
                  <a:cubicBezTo>
                    <a:pt x="4352" y="15094"/>
                    <a:pt x="4294" y="15107"/>
                    <a:pt x="4241" y="15107"/>
                  </a:cubicBezTo>
                  <a:cubicBezTo>
                    <a:pt x="4103" y="15107"/>
                    <a:pt x="3992" y="15019"/>
                    <a:pt x="3871" y="14898"/>
                  </a:cubicBezTo>
                  <a:cubicBezTo>
                    <a:pt x="3725" y="14689"/>
                    <a:pt x="3537" y="14500"/>
                    <a:pt x="3327" y="14291"/>
                  </a:cubicBezTo>
                  <a:cubicBezTo>
                    <a:pt x="2930" y="14438"/>
                    <a:pt x="2532" y="14584"/>
                    <a:pt x="2198" y="14710"/>
                  </a:cubicBezTo>
                  <a:cubicBezTo>
                    <a:pt x="1905" y="15128"/>
                    <a:pt x="1884" y="15526"/>
                    <a:pt x="1967" y="15944"/>
                  </a:cubicBezTo>
                  <a:cubicBezTo>
                    <a:pt x="2009" y="16174"/>
                    <a:pt x="2072" y="16404"/>
                    <a:pt x="2072" y="16635"/>
                  </a:cubicBezTo>
                  <a:cubicBezTo>
                    <a:pt x="2072" y="17158"/>
                    <a:pt x="2323" y="17472"/>
                    <a:pt x="2804" y="17639"/>
                  </a:cubicBezTo>
                  <a:cubicBezTo>
                    <a:pt x="3244" y="17765"/>
                    <a:pt x="3537" y="18099"/>
                    <a:pt x="3871" y="18392"/>
                  </a:cubicBezTo>
                  <a:cubicBezTo>
                    <a:pt x="4039" y="18518"/>
                    <a:pt x="3955" y="18832"/>
                    <a:pt x="3767" y="18915"/>
                  </a:cubicBezTo>
                  <a:cubicBezTo>
                    <a:pt x="3663" y="18960"/>
                    <a:pt x="3528" y="19004"/>
                    <a:pt x="3406" y="19004"/>
                  </a:cubicBezTo>
                  <a:cubicBezTo>
                    <a:pt x="3356" y="19004"/>
                    <a:pt x="3308" y="18996"/>
                    <a:pt x="3265" y="18978"/>
                  </a:cubicBezTo>
                  <a:cubicBezTo>
                    <a:pt x="2783" y="18727"/>
                    <a:pt x="2281" y="18497"/>
                    <a:pt x="1779" y="18204"/>
                  </a:cubicBezTo>
                  <a:cubicBezTo>
                    <a:pt x="1382" y="17995"/>
                    <a:pt x="1214" y="17660"/>
                    <a:pt x="1151" y="17221"/>
                  </a:cubicBezTo>
                  <a:cubicBezTo>
                    <a:pt x="1068" y="16509"/>
                    <a:pt x="1005" y="15798"/>
                    <a:pt x="900" y="15128"/>
                  </a:cubicBezTo>
                  <a:cubicBezTo>
                    <a:pt x="900" y="15024"/>
                    <a:pt x="817" y="14940"/>
                    <a:pt x="733" y="14752"/>
                  </a:cubicBezTo>
                  <a:cubicBezTo>
                    <a:pt x="440" y="15128"/>
                    <a:pt x="210" y="15421"/>
                    <a:pt x="1" y="15651"/>
                  </a:cubicBezTo>
                  <a:lnTo>
                    <a:pt x="1" y="15798"/>
                  </a:lnTo>
                  <a:cubicBezTo>
                    <a:pt x="21" y="15986"/>
                    <a:pt x="105" y="16153"/>
                    <a:pt x="105" y="16321"/>
                  </a:cubicBezTo>
                  <a:cubicBezTo>
                    <a:pt x="126" y="17325"/>
                    <a:pt x="586" y="18099"/>
                    <a:pt x="1172" y="18873"/>
                  </a:cubicBezTo>
                  <a:cubicBezTo>
                    <a:pt x="1465" y="19229"/>
                    <a:pt x="1779" y="19564"/>
                    <a:pt x="2177" y="19857"/>
                  </a:cubicBezTo>
                  <a:cubicBezTo>
                    <a:pt x="2909" y="20401"/>
                    <a:pt x="3662" y="20924"/>
                    <a:pt x="4374" y="21510"/>
                  </a:cubicBezTo>
                  <a:cubicBezTo>
                    <a:pt x="4939" y="21970"/>
                    <a:pt x="5566" y="22221"/>
                    <a:pt x="6278" y="22368"/>
                  </a:cubicBezTo>
                  <a:cubicBezTo>
                    <a:pt x="6696" y="22472"/>
                    <a:pt x="7156" y="22577"/>
                    <a:pt x="7575" y="22702"/>
                  </a:cubicBezTo>
                  <a:cubicBezTo>
                    <a:pt x="7990" y="22851"/>
                    <a:pt x="8415" y="22936"/>
                    <a:pt x="8851" y="22936"/>
                  </a:cubicBezTo>
                  <a:cubicBezTo>
                    <a:pt x="9030" y="22936"/>
                    <a:pt x="9212" y="22921"/>
                    <a:pt x="9395" y="22891"/>
                  </a:cubicBezTo>
                  <a:cubicBezTo>
                    <a:pt x="9564" y="22867"/>
                    <a:pt x="9740" y="22842"/>
                    <a:pt x="9907" y="22842"/>
                  </a:cubicBezTo>
                  <a:cubicBezTo>
                    <a:pt x="10030" y="22842"/>
                    <a:pt x="10147" y="22855"/>
                    <a:pt x="10253" y="22891"/>
                  </a:cubicBezTo>
                  <a:cubicBezTo>
                    <a:pt x="10428" y="22930"/>
                    <a:pt x="10594" y="22946"/>
                    <a:pt x="10755" y="22946"/>
                  </a:cubicBezTo>
                  <a:cubicBezTo>
                    <a:pt x="10941" y="22946"/>
                    <a:pt x="11120" y="22924"/>
                    <a:pt x="11299" y="22891"/>
                  </a:cubicBezTo>
                  <a:cubicBezTo>
                    <a:pt x="12869" y="22661"/>
                    <a:pt x="14438" y="22451"/>
                    <a:pt x="16049" y="22242"/>
                  </a:cubicBezTo>
                  <a:cubicBezTo>
                    <a:pt x="16300" y="22221"/>
                    <a:pt x="16572" y="22138"/>
                    <a:pt x="16823" y="22075"/>
                  </a:cubicBezTo>
                  <a:cubicBezTo>
                    <a:pt x="17158" y="22012"/>
                    <a:pt x="17514" y="21866"/>
                    <a:pt x="17848" y="21824"/>
                  </a:cubicBezTo>
                  <a:cubicBezTo>
                    <a:pt x="18518" y="21740"/>
                    <a:pt x="19146" y="21552"/>
                    <a:pt x="19732" y="21133"/>
                  </a:cubicBezTo>
                  <a:cubicBezTo>
                    <a:pt x="20087" y="20882"/>
                    <a:pt x="20464" y="20652"/>
                    <a:pt x="20715" y="20275"/>
                  </a:cubicBezTo>
                  <a:cubicBezTo>
                    <a:pt x="20861" y="20087"/>
                    <a:pt x="21071" y="19962"/>
                    <a:pt x="21238" y="19836"/>
                  </a:cubicBezTo>
                  <a:cubicBezTo>
                    <a:pt x="22138" y="19229"/>
                    <a:pt x="23058" y="18622"/>
                    <a:pt x="23937" y="17995"/>
                  </a:cubicBezTo>
                  <a:cubicBezTo>
                    <a:pt x="24649" y="17513"/>
                    <a:pt x="25297" y="16949"/>
                    <a:pt x="25758" y="16216"/>
                  </a:cubicBezTo>
                  <a:cubicBezTo>
                    <a:pt x="26448" y="15128"/>
                    <a:pt x="27118" y="14019"/>
                    <a:pt x="27766" y="12910"/>
                  </a:cubicBezTo>
                  <a:cubicBezTo>
                    <a:pt x="28122" y="12241"/>
                    <a:pt x="28331" y="11550"/>
                    <a:pt x="28352" y="10818"/>
                  </a:cubicBezTo>
                  <a:cubicBezTo>
                    <a:pt x="28394" y="10127"/>
                    <a:pt x="28457" y="9458"/>
                    <a:pt x="28519" y="8788"/>
                  </a:cubicBezTo>
                  <a:cubicBezTo>
                    <a:pt x="28415" y="8454"/>
                    <a:pt x="28415" y="8202"/>
                    <a:pt x="28373" y="7930"/>
                  </a:cubicBezTo>
                  <a:cubicBezTo>
                    <a:pt x="28227" y="6570"/>
                    <a:pt x="27996" y="5273"/>
                    <a:pt x="27515" y="3976"/>
                  </a:cubicBezTo>
                  <a:cubicBezTo>
                    <a:pt x="27180" y="3034"/>
                    <a:pt x="26741" y="2156"/>
                    <a:pt x="26134" y="1339"/>
                  </a:cubicBezTo>
                  <a:cubicBezTo>
                    <a:pt x="25653" y="733"/>
                    <a:pt x="25067" y="272"/>
                    <a:pt x="244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4"/>
            <p:cNvSpPr/>
            <p:nvPr/>
          </p:nvSpPr>
          <p:spPr>
            <a:xfrm>
              <a:off x="5452250" y="3619975"/>
              <a:ext cx="536200" cy="462950"/>
            </a:xfrm>
            <a:custGeom>
              <a:rect b="b" l="l" r="r" t="t"/>
              <a:pathLst>
                <a:path extrusionOk="0" h="18518" w="21448">
                  <a:moveTo>
                    <a:pt x="18749" y="18057"/>
                  </a:moveTo>
                  <a:cubicBezTo>
                    <a:pt x="17723" y="18183"/>
                    <a:pt x="16719" y="18371"/>
                    <a:pt x="15694" y="18476"/>
                  </a:cubicBezTo>
                  <a:cubicBezTo>
                    <a:pt x="15275" y="18518"/>
                    <a:pt x="14794" y="18476"/>
                    <a:pt x="14376" y="18392"/>
                  </a:cubicBezTo>
                  <a:cubicBezTo>
                    <a:pt x="13643" y="18246"/>
                    <a:pt x="12890" y="18099"/>
                    <a:pt x="12179" y="17765"/>
                  </a:cubicBezTo>
                  <a:cubicBezTo>
                    <a:pt x="11655" y="17513"/>
                    <a:pt x="11090" y="17325"/>
                    <a:pt x="10546" y="17137"/>
                  </a:cubicBezTo>
                  <a:cubicBezTo>
                    <a:pt x="9877" y="16928"/>
                    <a:pt x="9312" y="16614"/>
                    <a:pt x="8726" y="16216"/>
                  </a:cubicBezTo>
                  <a:cubicBezTo>
                    <a:pt x="8370" y="15965"/>
                    <a:pt x="7931" y="15756"/>
                    <a:pt x="7471" y="15568"/>
                  </a:cubicBezTo>
                  <a:cubicBezTo>
                    <a:pt x="6822" y="15316"/>
                    <a:pt x="6194" y="15003"/>
                    <a:pt x="5629" y="14605"/>
                  </a:cubicBezTo>
                  <a:cubicBezTo>
                    <a:pt x="5044" y="14207"/>
                    <a:pt x="4374" y="13956"/>
                    <a:pt x="3746" y="13601"/>
                  </a:cubicBezTo>
                  <a:cubicBezTo>
                    <a:pt x="2700" y="13057"/>
                    <a:pt x="1654" y="12534"/>
                    <a:pt x="712" y="11801"/>
                  </a:cubicBezTo>
                  <a:cubicBezTo>
                    <a:pt x="629" y="11759"/>
                    <a:pt x="566" y="11697"/>
                    <a:pt x="503" y="11655"/>
                  </a:cubicBezTo>
                  <a:cubicBezTo>
                    <a:pt x="22" y="11257"/>
                    <a:pt x="1" y="10734"/>
                    <a:pt x="461" y="10316"/>
                  </a:cubicBezTo>
                  <a:cubicBezTo>
                    <a:pt x="566" y="10211"/>
                    <a:pt x="712" y="10127"/>
                    <a:pt x="838" y="10044"/>
                  </a:cubicBezTo>
                  <a:cubicBezTo>
                    <a:pt x="1173" y="9834"/>
                    <a:pt x="1445" y="9583"/>
                    <a:pt x="1654" y="9270"/>
                  </a:cubicBezTo>
                  <a:cubicBezTo>
                    <a:pt x="2282" y="8349"/>
                    <a:pt x="3119" y="7637"/>
                    <a:pt x="3997" y="7010"/>
                  </a:cubicBezTo>
                  <a:cubicBezTo>
                    <a:pt x="4395" y="6738"/>
                    <a:pt x="4730" y="6445"/>
                    <a:pt x="5023" y="6047"/>
                  </a:cubicBezTo>
                  <a:cubicBezTo>
                    <a:pt x="5211" y="5817"/>
                    <a:pt x="5420" y="5608"/>
                    <a:pt x="5588" y="5399"/>
                  </a:cubicBezTo>
                  <a:cubicBezTo>
                    <a:pt x="5860" y="5106"/>
                    <a:pt x="6111" y="4813"/>
                    <a:pt x="6362" y="4541"/>
                  </a:cubicBezTo>
                  <a:cubicBezTo>
                    <a:pt x="6571" y="4290"/>
                    <a:pt x="6780" y="4039"/>
                    <a:pt x="7010" y="3829"/>
                  </a:cubicBezTo>
                  <a:cubicBezTo>
                    <a:pt x="7513" y="3390"/>
                    <a:pt x="7889" y="2888"/>
                    <a:pt x="8182" y="2302"/>
                  </a:cubicBezTo>
                  <a:cubicBezTo>
                    <a:pt x="8496" y="1737"/>
                    <a:pt x="8873" y="1214"/>
                    <a:pt x="9438" y="816"/>
                  </a:cubicBezTo>
                  <a:cubicBezTo>
                    <a:pt x="10128" y="1005"/>
                    <a:pt x="10860" y="1088"/>
                    <a:pt x="11593" y="921"/>
                  </a:cubicBezTo>
                  <a:cubicBezTo>
                    <a:pt x="11635" y="921"/>
                    <a:pt x="11718" y="900"/>
                    <a:pt x="11760" y="921"/>
                  </a:cubicBezTo>
                  <a:cubicBezTo>
                    <a:pt x="12367" y="1088"/>
                    <a:pt x="12995" y="1005"/>
                    <a:pt x="13643" y="942"/>
                  </a:cubicBezTo>
                  <a:cubicBezTo>
                    <a:pt x="13664" y="1088"/>
                    <a:pt x="13727" y="1193"/>
                    <a:pt x="13727" y="1298"/>
                  </a:cubicBezTo>
                  <a:cubicBezTo>
                    <a:pt x="13727" y="1863"/>
                    <a:pt x="14124" y="2176"/>
                    <a:pt x="14564" y="2448"/>
                  </a:cubicBezTo>
                  <a:cubicBezTo>
                    <a:pt x="15296" y="2825"/>
                    <a:pt x="16049" y="2783"/>
                    <a:pt x="16782" y="2553"/>
                  </a:cubicBezTo>
                  <a:cubicBezTo>
                    <a:pt x="16970" y="2490"/>
                    <a:pt x="17137" y="2344"/>
                    <a:pt x="17263" y="2176"/>
                  </a:cubicBezTo>
                  <a:cubicBezTo>
                    <a:pt x="17619" y="1674"/>
                    <a:pt x="17891" y="1109"/>
                    <a:pt x="17765" y="461"/>
                  </a:cubicBezTo>
                  <a:cubicBezTo>
                    <a:pt x="18393" y="210"/>
                    <a:pt x="19795" y="0"/>
                    <a:pt x="20632" y="42"/>
                  </a:cubicBezTo>
                  <a:cubicBezTo>
                    <a:pt x="20653" y="168"/>
                    <a:pt x="20715" y="293"/>
                    <a:pt x="20736" y="419"/>
                  </a:cubicBezTo>
                  <a:cubicBezTo>
                    <a:pt x="20946" y="1967"/>
                    <a:pt x="21176" y="3516"/>
                    <a:pt x="21385" y="5043"/>
                  </a:cubicBezTo>
                  <a:cubicBezTo>
                    <a:pt x="21427" y="5210"/>
                    <a:pt x="21448" y="5357"/>
                    <a:pt x="21427" y="5503"/>
                  </a:cubicBezTo>
                  <a:cubicBezTo>
                    <a:pt x="21238" y="6319"/>
                    <a:pt x="21343" y="7135"/>
                    <a:pt x="21218" y="7930"/>
                  </a:cubicBezTo>
                  <a:cubicBezTo>
                    <a:pt x="21113" y="8558"/>
                    <a:pt x="20904" y="9186"/>
                    <a:pt x="20736" y="9814"/>
                  </a:cubicBezTo>
                  <a:cubicBezTo>
                    <a:pt x="20653" y="10169"/>
                    <a:pt x="20506" y="10546"/>
                    <a:pt x="20506" y="10943"/>
                  </a:cubicBezTo>
                  <a:cubicBezTo>
                    <a:pt x="20464" y="12199"/>
                    <a:pt x="20088" y="13371"/>
                    <a:pt x="19732" y="14542"/>
                  </a:cubicBezTo>
                  <a:cubicBezTo>
                    <a:pt x="19669" y="14856"/>
                    <a:pt x="19523" y="15149"/>
                    <a:pt x="19585" y="15484"/>
                  </a:cubicBezTo>
                  <a:cubicBezTo>
                    <a:pt x="19606" y="15630"/>
                    <a:pt x="19565" y="15777"/>
                    <a:pt x="19544" y="15902"/>
                  </a:cubicBezTo>
                  <a:cubicBezTo>
                    <a:pt x="19376" y="16425"/>
                    <a:pt x="19188" y="16990"/>
                    <a:pt x="19021" y="17513"/>
                  </a:cubicBezTo>
                  <a:cubicBezTo>
                    <a:pt x="19021" y="17681"/>
                    <a:pt x="18874" y="17848"/>
                    <a:pt x="18749" y="1805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4"/>
            <p:cNvSpPr/>
            <p:nvPr/>
          </p:nvSpPr>
          <p:spPr>
            <a:xfrm>
              <a:off x="5399950" y="3977250"/>
              <a:ext cx="493825" cy="314400"/>
            </a:xfrm>
            <a:custGeom>
              <a:rect b="b" l="l" r="r" t="t"/>
              <a:pathLst>
                <a:path extrusionOk="0" h="12576" w="19753">
                  <a:moveTo>
                    <a:pt x="4729" y="9039"/>
                  </a:moveTo>
                  <a:cubicBezTo>
                    <a:pt x="3955" y="8495"/>
                    <a:pt x="3202" y="7972"/>
                    <a:pt x="2763" y="7198"/>
                  </a:cubicBezTo>
                  <a:cubicBezTo>
                    <a:pt x="2658" y="7010"/>
                    <a:pt x="2595" y="6821"/>
                    <a:pt x="2302" y="6842"/>
                  </a:cubicBezTo>
                  <a:cubicBezTo>
                    <a:pt x="2198" y="6842"/>
                    <a:pt x="2051" y="6759"/>
                    <a:pt x="2009" y="6696"/>
                  </a:cubicBezTo>
                  <a:cubicBezTo>
                    <a:pt x="1716" y="6340"/>
                    <a:pt x="1382" y="6110"/>
                    <a:pt x="942" y="5922"/>
                  </a:cubicBezTo>
                  <a:cubicBezTo>
                    <a:pt x="461" y="5754"/>
                    <a:pt x="273" y="5315"/>
                    <a:pt x="1" y="4875"/>
                  </a:cubicBezTo>
                  <a:cubicBezTo>
                    <a:pt x="168" y="4645"/>
                    <a:pt x="314" y="4436"/>
                    <a:pt x="503" y="4269"/>
                  </a:cubicBezTo>
                  <a:cubicBezTo>
                    <a:pt x="942" y="3808"/>
                    <a:pt x="1382" y="3432"/>
                    <a:pt x="1821" y="2971"/>
                  </a:cubicBezTo>
                  <a:cubicBezTo>
                    <a:pt x="2093" y="2720"/>
                    <a:pt x="2344" y="2406"/>
                    <a:pt x="2532" y="2093"/>
                  </a:cubicBezTo>
                  <a:cubicBezTo>
                    <a:pt x="2679" y="1800"/>
                    <a:pt x="2867" y="1569"/>
                    <a:pt x="3139" y="1360"/>
                  </a:cubicBezTo>
                  <a:cubicBezTo>
                    <a:pt x="3411" y="1151"/>
                    <a:pt x="3662" y="879"/>
                    <a:pt x="3892" y="628"/>
                  </a:cubicBezTo>
                  <a:cubicBezTo>
                    <a:pt x="4374" y="84"/>
                    <a:pt x="4646" y="0"/>
                    <a:pt x="5273" y="293"/>
                  </a:cubicBezTo>
                  <a:cubicBezTo>
                    <a:pt x="6089" y="670"/>
                    <a:pt x="6947" y="1046"/>
                    <a:pt x="7659" y="1611"/>
                  </a:cubicBezTo>
                  <a:cubicBezTo>
                    <a:pt x="7973" y="1862"/>
                    <a:pt x="8391" y="2009"/>
                    <a:pt x="8768" y="2134"/>
                  </a:cubicBezTo>
                  <a:cubicBezTo>
                    <a:pt x="9395" y="2406"/>
                    <a:pt x="9981" y="2699"/>
                    <a:pt x="10546" y="3076"/>
                  </a:cubicBezTo>
                  <a:cubicBezTo>
                    <a:pt x="10986" y="3390"/>
                    <a:pt x="11530" y="3599"/>
                    <a:pt x="12032" y="3808"/>
                  </a:cubicBezTo>
                  <a:cubicBezTo>
                    <a:pt x="12701" y="4101"/>
                    <a:pt x="13392" y="4373"/>
                    <a:pt x="14103" y="4624"/>
                  </a:cubicBezTo>
                  <a:cubicBezTo>
                    <a:pt x="14940" y="4938"/>
                    <a:pt x="15777" y="5126"/>
                    <a:pt x="16656" y="5252"/>
                  </a:cubicBezTo>
                  <a:cubicBezTo>
                    <a:pt x="17472" y="5378"/>
                    <a:pt x="18225" y="5273"/>
                    <a:pt x="19020" y="5168"/>
                  </a:cubicBezTo>
                  <a:cubicBezTo>
                    <a:pt x="19125" y="5147"/>
                    <a:pt x="19250" y="5168"/>
                    <a:pt x="19397" y="5168"/>
                  </a:cubicBezTo>
                  <a:cubicBezTo>
                    <a:pt x="19564" y="5733"/>
                    <a:pt x="19669" y="6256"/>
                    <a:pt x="19564" y="6821"/>
                  </a:cubicBezTo>
                  <a:cubicBezTo>
                    <a:pt x="19481" y="7135"/>
                    <a:pt x="19481" y="7470"/>
                    <a:pt x="19543" y="7784"/>
                  </a:cubicBezTo>
                  <a:cubicBezTo>
                    <a:pt x="19753" y="9018"/>
                    <a:pt x="19606" y="10253"/>
                    <a:pt x="19376" y="11445"/>
                  </a:cubicBezTo>
                  <a:cubicBezTo>
                    <a:pt x="19334" y="11696"/>
                    <a:pt x="19292" y="11906"/>
                    <a:pt x="19229" y="12178"/>
                  </a:cubicBezTo>
                  <a:cubicBezTo>
                    <a:pt x="19020" y="12220"/>
                    <a:pt x="18832" y="12241"/>
                    <a:pt x="18623" y="12261"/>
                  </a:cubicBezTo>
                  <a:cubicBezTo>
                    <a:pt x="18204" y="12282"/>
                    <a:pt x="17786" y="12282"/>
                    <a:pt x="17388" y="12366"/>
                  </a:cubicBezTo>
                  <a:cubicBezTo>
                    <a:pt x="16405" y="12575"/>
                    <a:pt x="15463" y="12282"/>
                    <a:pt x="14522" y="12136"/>
                  </a:cubicBezTo>
                  <a:cubicBezTo>
                    <a:pt x="13894" y="12031"/>
                    <a:pt x="13580" y="11550"/>
                    <a:pt x="13475" y="10985"/>
                  </a:cubicBezTo>
                  <a:cubicBezTo>
                    <a:pt x="13329" y="10336"/>
                    <a:pt x="13266" y="9646"/>
                    <a:pt x="13182" y="8976"/>
                  </a:cubicBezTo>
                  <a:cubicBezTo>
                    <a:pt x="13120" y="8516"/>
                    <a:pt x="13015" y="8139"/>
                    <a:pt x="12555" y="7888"/>
                  </a:cubicBezTo>
                  <a:cubicBezTo>
                    <a:pt x="12262" y="7763"/>
                    <a:pt x="12032" y="7512"/>
                    <a:pt x="11822" y="7261"/>
                  </a:cubicBezTo>
                  <a:cubicBezTo>
                    <a:pt x="11299" y="6696"/>
                    <a:pt x="10567" y="6403"/>
                    <a:pt x="9877" y="6068"/>
                  </a:cubicBezTo>
                  <a:cubicBezTo>
                    <a:pt x="9646" y="5942"/>
                    <a:pt x="9353" y="5942"/>
                    <a:pt x="9123" y="6110"/>
                  </a:cubicBezTo>
                  <a:cubicBezTo>
                    <a:pt x="8872" y="6298"/>
                    <a:pt x="8600" y="6487"/>
                    <a:pt x="8370" y="6717"/>
                  </a:cubicBezTo>
                  <a:cubicBezTo>
                    <a:pt x="7952" y="7114"/>
                    <a:pt x="7408" y="7365"/>
                    <a:pt x="6905" y="7658"/>
                  </a:cubicBezTo>
                  <a:cubicBezTo>
                    <a:pt x="6675" y="7826"/>
                    <a:pt x="6361" y="7930"/>
                    <a:pt x="6152" y="8098"/>
                  </a:cubicBezTo>
                  <a:cubicBezTo>
                    <a:pt x="5796" y="8495"/>
                    <a:pt x="5252" y="8704"/>
                    <a:pt x="4729" y="903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4"/>
            <p:cNvSpPr/>
            <p:nvPr/>
          </p:nvSpPr>
          <p:spPr>
            <a:xfrm>
              <a:off x="5239875" y="4290050"/>
              <a:ext cx="68050" cy="109350"/>
            </a:xfrm>
            <a:custGeom>
              <a:rect b="b" l="l" r="r" t="t"/>
              <a:pathLst>
                <a:path extrusionOk="0" h="4374" w="2722">
                  <a:moveTo>
                    <a:pt x="2093" y="4206"/>
                  </a:moveTo>
                  <a:cubicBezTo>
                    <a:pt x="1800" y="4227"/>
                    <a:pt x="1528" y="4269"/>
                    <a:pt x="1277" y="4311"/>
                  </a:cubicBezTo>
                  <a:cubicBezTo>
                    <a:pt x="524" y="4374"/>
                    <a:pt x="1" y="3830"/>
                    <a:pt x="231" y="3097"/>
                  </a:cubicBezTo>
                  <a:cubicBezTo>
                    <a:pt x="419" y="2553"/>
                    <a:pt x="545" y="1967"/>
                    <a:pt x="922" y="1507"/>
                  </a:cubicBezTo>
                  <a:cubicBezTo>
                    <a:pt x="1110" y="1298"/>
                    <a:pt x="1277" y="1005"/>
                    <a:pt x="1382" y="733"/>
                  </a:cubicBezTo>
                  <a:cubicBezTo>
                    <a:pt x="1528" y="398"/>
                    <a:pt x="1821" y="210"/>
                    <a:pt x="2177" y="1"/>
                  </a:cubicBezTo>
                  <a:cubicBezTo>
                    <a:pt x="2240" y="210"/>
                    <a:pt x="2282" y="356"/>
                    <a:pt x="2282" y="482"/>
                  </a:cubicBezTo>
                  <a:cubicBezTo>
                    <a:pt x="2344" y="837"/>
                    <a:pt x="2365" y="1235"/>
                    <a:pt x="2449" y="1612"/>
                  </a:cubicBezTo>
                  <a:cubicBezTo>
                    <a:pt x="2721" y="2490"/>
                    <a:pt x="2491" y="3306"/>
                    <a:pt x="2093" y="420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4"/>
            <p:cNvSpPr/>
            <p:nvPr/>
          </p:nvSpPr>
          <p:spPr>
            <a:xfrm>
              <a:off x="5761400" y="4539575"/>
              <a:ext cx="72750" cy="78475"/>
            </a:xfrm>
            <a:custGeom>
              <a:rect b="b" l="l" r="r" t="t"/>
              <a:pathLst>
                <a:path extrusionOk="0" h="3139" w="2910">
                  <a:moveTo>
                    <a:pt x="2909" y="1967"/>
                  </a:moveTo>
                  <a:cubicBezTo>
                    <a:pt x="2805" y="2344"/>
                    <a:pt x="2721" y="2657"/>
                    <a:pt x="2637" y="2971"/>
                  </a:cubicBezTo>
                  <a:cubicBezTo>
                    <a:pt x="2323" y="3139"/>
                    <a:pt x="2093" y="3076"/>
                    <a:pt x="1800" y="2929"/>
                  </a:cubicBezTo>
                  <a:cubicBezTo>
                    <a:pt x="1068" y="2448"/>
                    <a:pt x="629" y="1779"/>
                    <a:pt x="210" y="1088"/>
                  </a:cubicBezTo>
                  <a:cubicBezTo>
                    <a:pt x="168" y="983"/>
                    <a:pt x="126" y="879"/>
                    <a:pt x="105" y="753"/>
                  </a:cubicBezTo>
                  <a:cubicBezTo>
                    <a:pt x="64" y="523"/>
                    <a:pt x="64" y="314"/>
                    <a:pt x="1" y="84"/>
                  </a:cubicBezTo>
                  <a:cubicBezTo>
                    <a:pt x="126" y="42"/>
                    <a:pt x="231" y="0"/>
                    <a:pt x="315" y="42"/>
                  </a:cubicBezTo>
                  <a:cubicBezTo>
                    <a:pt x="733" y="230"/>
                    <a:pt x="1152" y="460"/>
                    <a:pt x="1633" y="544"/>
                  </a:cubicBezTo>
                  <a:cubicBezTo>
                    <a:pt x="1779" y="565"/>
                    <a:pt x="1905" y="732"/>
                    <a:pt x="2010" y="879"/>
                  </a:cubicBezTo>
                  <a:cubicBezTo>
                    <a:pt x="2302" y="1193"/>
                    <a:pt x="2595" y="1569"/>
                    <a:pt x="2909" y="196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4"/>
            <p:cNvSpPr/>
            <p:nvPr/>
          </p:nvSpPr>
          <p:spPr>
            <a:xfrm>
              <a:off x="5818950" y="3632000"/>
              <a:ext cx="52325" cy="32450"/>
            </a:xfrm>
            <a:custGeom>
              <a:rect b="b" l="l" r="r" t="t"/>
              <a:pathLst>
                <a:path extrusionOk="0" h="1298" w="2093">
                  <a:moveTo>
                    <a:pt x="21" y="294"/>
                  </a:moveTo>
                  <a:cubicBezTo>
                    <a:pt x="712" y="189"/>
                    <a:pt x="1381" y="105"/>
                    <a:pt x="2072" y="1"/>
                  </a:cubicBezTo>
                  <a:cubicBezTo>
                    <a:pt x="2093" y="377"/>
                    <a:pt x="1946" y="670"/>
                    <a:pt x="1779" y="1005"/>
                  </a:cubicBezTo>
                  <a:cubicBezTo>
                    <a:pt x="1277" y="1298"/>
                    <a:pt x="796" y="1193"/>
                    <a:pt x="293" y="963"/>
                  </a:cubicBezTo>
                  <a:cubicBezTo>
                    <a:pt x="63" y="838"/>
                    <a:pt x="0" y="628"/>
                    <a:pt x="21" y="29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4"/>
            <p:cNvSpPr/>
            <p:nvPr/>
          </p:nvSpPr>
          <p:spPr>
            <a:xfrm>
              <a:off x="5769250" y="3422775"/>
              <a:ext cx="302375" cy="143875"/>
            </a:xfrm>
            <a:custGeom>
              <a:rect b="b" l="l" r="r" t="t"/>
              <a:pathLst>
                <a:path extrusionOk="0" h="5755" w="12095">
                  <a:moveTo>
                    <a:pt x="12095" y="0"/>
                  </a:moveTo>
                  <a:cubicBezTo>
                    <a:pt x="11739" y="440"/>
                    <a:pt x="11530" y="732"/>
                    <a:pt x="11362" y="1025"/>
                  </a:cubicBezTo>
                  <a:cubicBezTo>
                    <a:pt x="11090" y="1402"/>
                    <a:pt x="10797" y="1800"/>
                    <a:pt x="10588" y="2197"/>
                  </a:cubicBezTo>
                  <a:cubicBezTo>
                    <a:pt x="10379" y="2595"/>
                    <a:pt x="10065" y="2825"/>
                    <a:pt x="9751" y="3076"/>
                  </a:cubicBezTo>
                  <a:cubicBezTo>
                    <a:pt x="9102" y="3599"/>
                    <a:pt x="8475" y="4101"/>
                    <a:pt x="7826" y="4624"/>
                  </a:cubicBezTo>
                  <a:cubicBezTo>
                    <a:pt x="7554" y="4834"/>
                    <a:pt x="7303" y="4959"/>
                    <a:pt x="6989" y="5064"/>
                  </a:cubicBezTo>
                  <a:cubicBezTo>
                    <a:pt x="5880" y="5440"/>
                    <a:pt x="4729" y="5587"/>
                    <a:pt x="3620" y="5670"/>
                  </a:cubicBezTo>
                  <a:cubicBezTo>
                    <a:pt x="2637" y="5754"/>
                    <a:pt x="1842" y="5378"/>
                    <a:pt x="1110" y="4645"/>
                  </a:cubicBezTo>
                  <a:cubicBezTo>
                    <a:pt x="315" y="3871"/>
                    <a:pt x="189" y="2929"/>
                    <a:pt x="63" y="1925"/>
                  </a:cubicBezTo>
                  <a:cubicBezTo>
                    <a:pt x="1" y="1444"/>
                    <a:pt x="84" y="984"/>
                    <a:pt x="335" y="544"/>
                  </a:cubicBezTo>
                  <a:cubicBezTo>
                    <a:pt x="503" y="565"/>
                    <a:pt x="628" y="565"/>
                    <a:pt x="796" y="607"/>
                  </a:cubicBezTo>
                  <a:cubicBezTo>
                    <a:pt x="1277" y="732"/>
                    <a:pt x="1758" y="837"/>
                    <a:pt x="2281" y="732"/>
                  </a:cubicBezTo>
                  <a:cubicBezTo>
                    <a:pt x="2407" y="691"/>
                    <a:pt x="2553" y="732"/>
                    <a:pt x="2721" y="753"/>
                  </a:cubicBezTo>
                  <a:cubicBezTo>
                    <a:pt x="3788" y="921"/>
                    <a:pt x="4897" y="921"/>
                    <a:pt x="5964" y="753"/>
                  </a:cubicBezTo>
                  <a:cubicBezTo>
                    <a:pt x="7659" y="523"/>
                    <a:pt x="9333" y="293"/>
                    <a:pt x="11048" y="42"/>
                  </a:cubicBezTo>
                  <a:cubicBezTo>
                    <a:pt x="11299" y="84"/>
                    <a:pt x="11592" y="42"/>
                    <a:pt x="120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4"/>
            <p:cNvSpPr/>
            <p:nvPr/>
          </p:nvSpPr>
          <p:spPr>
            <a:xfrm>
              <a:off x="5596625" y="3337750"/>
              <a:ext cx="189925" cy="152500"/>
            </a:xfrm>
            <a:custGeom>
              <a:rect b="b" l="l" r="r" t="t"/>
              <a:pathLst>
                <a:path extrusionOk="0" h="6100" w="7597">
                  <a:moveTo>
                    <a:pt x="3934" y="0"/>
                  </a:moveTo>
                  <a:cubicBezTo>
                    <a:pt x="3477" y="0"/>
                    <a:pt x="3016" y="134"/>
                    <a:pt x="2595" y="367"/>
                  </a:cubicBezTo>
                  <a:cubicBezTo>
                    <a:pt x="2072" y="472"/>
                    <a:pt x="1570" y="723"/>
                    <a:pt x="1173" y="1120"/>
                  </a:cubicBezTo>
                  <a:cubicBezTo>
                    <a:pt x="1" y="2397"/>
                    <a:pt x="545" y="4489"/>
                    <a:pt x="1842" y="5473"/>
                  </a:cubicBezTo>
                  <a:cubicBezTo>
                    <a:pt x="1989" y="5577"/>
                    <a:pt x="2156" y="5682"/>
                    <a:pt x="2302" y="5724"/>
                  </a:cubicBezTo>
                  <a:cubicBezTo>
                    <a:pt x="2323" y="5724"/>
                    <a:pt x="2323" y="5745"/>
                    <a:pt x="2365" y="5745"/>
                  </a:cubicBezTo>
                  <a:cubicBezTo>
                    <a:pt x="2785" y="5991"/>
                    <a:pt x="3244" y="6099"/>
                    <a:pt x="3707" y="6099"/>
                  </a:cubicBezTo>
                  <a:cubicBezTo>
                    <a:pt x="4699" y="6099"/>
                    <a:pt x="5705" y="5600"/>
                    <a:pt x="6362" y="4887"/>
                  </a:cubicBezTo>
                  <a:cubicBezTo>
                    <a:pt x="7596" y="3589"/>
                    <a:pt x="7240" y="1644"/>
                    <a:pt x="5671" y="869"/>
                  </a:cubicBezTo>
                  <a:cubicBezTo>
                    <a:pt x="5629" y="807"/>
                    <a:pt x="5567" y="723"/>
                    <a:pt x="5525" y="681"/>
                  </a:cubicBezTo>
                  <a:cubicBezTo>
                    <a:pt x="5061" y="206"/>
                    <a:pt x="4501" y="0"/>
                    <a:pt x="39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4"/>
            <p:cNvSpPr/>
            <p:nvPr/>
          </p:nvSpPr>
          <p:spPr>
            <a:xfrm>
              <a:off x="6098275" y="3270725"/>
              <a:ext cx="117350" cy="138875"/>
            </a:xfrm>
            <a:custGeom>
              <a:rect b="b" l="l" r="r" t="t"/>
              <a:pathLst>
                <a:path extrusionOk="0" h="5555" w="4694">
                  <a:moveTo>
                    <a:pt x="2079" y="0"/>
                  </a:moveTo>
                  <a:cubicBezTo>
                    <a:pt x="1425" y="0"/>
                    <a:pt x="778" y="417"/>
                    <a:pt x="356" y="1458"/>
                  </a:cubicBezTo>
                  <a:cubicBezTo>
                    <a:pt x="252" y="1730"/>
                    <a:pt x="210" y="2023"/>
                    <a:pt x="210" y="2316"/>
                  </a:cubicBezTo>
                  <a:cubicBezTo>
                    <a:pt x="126" y="2609"/>
                    <a:pt x="105" y="2923"/>
                    <a:pt x="126" y="3237"/>
                  </a:cubicBezTo>
                  <a:cubicBezTo>
                    <a:pt x="1" y="3927"/>
                    <a:pt x="356" y="4659"/>
                    <a:pt x="963" y="5057"/>
                  </a:cubicBezTo>
                  <a:cubicBezTo>
                    <a:pt x="1172" y="5266"/>
                    <a:pt x="1423" y="5434"/>
                    <a:pt x="1737" y="5496"/>
                  </a:cubicBezTo>
                  <a:cubicBezTo>
                    <a:pt x="1900" y="5536"/>
                    <a:pt x="2051" y="5554"/>
                    <a:pt x="2192" y="5554"/>
                  </a:cubicBezTo>
                  <a:cubicBezTo>
                    <a:pt x="2723" y="5554"/>
                    <a:pt x="3105" y="5295"/>
                    <a:pt x="3369" y="4931"/>
                  </a:cubicBezTo>
                  <a:cubicBezTo>
                    <a:pt x="3411" y="4869"/>
                    <a:pt x="3495" y="4827"/>
                    <a:pt x="3558" y="4764"/>
                  </a:cubicBezTo>
                  <a:cubicBezTo>
                    <a:pt x="3997" y="4304"/>
                    <a:pt x="4269" y="3781"/>
                    <a:pt x="4374" y="3278"/>
                  </a:cubicBezTo>
                  <a:cubicBezTo>
                    <a:pt x="4693" y="1625"/>
                    <a:pt x="3371" y="0"/>
                    <a:pt x="20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4"/>
            <p:cNvSpPr/>
            <p:nvPr/>
          </p:nvSpPr>
          <p:spPr>
            <a:xfrm>
              <a:off x="5095000" y="2792450"/>
              <a:ext cx="1193700" cy="1849675"/>
            </a:xfrm>
            <a:custGeom>
              <a:rect b="b" l="l" r="r" t="t"/>
              <a:pathLst>
                <a:path extrusionOk="0" h="73987" w="47748">
                  <a:moveTo>
                    <a:pt x="45342" y="41931"/>
                  </a:moveTo>
                  <a:cubicBezTo>
                    <a:pt x="46011" y="41638"/>
                    <a:pt x="46597" y="41617"/>
                    <a:pt x="47141" y="41889"/>
                  </a:cubicBezTo>
                  <a:cubicBezTo>
                    <a:pt x="47308" y="41973"/>
                    <a:pt x="47476" y="42099"/>
                    <a:pt x="47601" y="42266"/>
                  </a:cubicBezTo>
                  <a:cubicBezTo>
                    <a:pt x="47748" y="42391"/>
                    <a:pt x="47748" y="42601"/>
                    <a:pt x="47601" y="42726"/>
                  </a:cubicBezTo>
                  <a:cubicBezTo>
                    <a:pt x="47539" y="42810"/>
                    <a:pt x="47350" y="42915"/>
                    <a:pt x="47246" y="42894"/>
                  </a:cubicBezTo>
                  <a:cubicBezTo>
                    <a:pt x="46953" y="42831"/>
                    <a:pt x="46702" y="42705"/>
                    <a:pt x="46409" y="42622"/>
                  </a:cubicBezTo>
                  <a:cubicBezTo>
                    <a:pt x="46283" y="42601"/>
                    <a:pt x="46137" y="42601"/>
                    <a:pt x="45927" y="42580"/>
                  </a:cubicBezTo>
                  <a:cubicBezTo>
                    <a:pt x="46074" y="42873"/>
                    <a:pt x="46199" y="43040"/>
                    <a:pt x="46283" y="43249"/>
                  </a:cubicBezTo>
                  <a:cubicBezTo>
                    <a:pt x="46346" y="43438"/>
                    <a:pt x="46430" y="43626"/>
                    <a:pt x="46513" y="43835"/>
                  </a:cubicBezTo>
                  <a:cubicBezTo>
                    <a:pt x="46597" y="44065"/>
                    <a:pt x="46492" y="44337"/>
                    <a:pt x="46283" y="44400"/>
                  </a:cubicBezTo>
                  <a:cubicBezTo>
                    <a:pt x="46032" y="44505"/>
                    <a:pt x="45697" y="44442"/>
                    <a:pt x="45593" y="44191"/>
                  </a:cubicBezTo>
                  <a:cubicBezTo>
                    <a:pt x="45509" y="44044"/>
                    <a:pt x="45509" y="43856"/>
                    <a:pt x="45467" y="43668"/>
                  </a:cubicBezTo>
                  <a:cubicBezTo>
                    <a:pt x="45383" y="43438"/>
                    <a:pt x="45258" y="43249"/>
                    <a:pt x="44944" y="43228"/>
                  </a:cubicBezTo>
                  <a:lnTo>
                    <a:pt x="44777" y="43772"/>
                  </a:lnTo>
                  <a:cubicBezTo>
                    <a:pt x="44693" y="44044"/>
                    <a:pt x="44526" y="44149"/>
                    <a:pt x="44254" y="44170"/>
                  </a:cubicBezTo>
                  <a:cubicBezTo>
                    <a:pt x="43919" y="44191"/>
                    <a:pt x="43689" y="43940"/>
                    <a:pt x="43772" y="43626"/>
                  </a:cubicBezTo>
                  <a:cubicBezTo>
                    <a:pt x="43898" y="43145"/>
                    <a:pt x="44003" y="42663"/>
                    <a:pt x="44442" y="42308"/>
                  </a:cubicBezTo>
                  <a:cubicBezTo>
                    <a:pt x="44295" y="42036"/>
                    <a:pt x="44149" y="41764"/>
                    <a:pt x="44044" y="41513"/>
                  </a:cubicBezTo>
                  <a:cubicBezTo>
                    <a:pt x="43940" y="41241"/>
                    <a:pt x="43877" y="40927"/>
                    <a:pt x="43793" y="40676"/>
                  </a:cubicBezTo>
                  <a:cubicBezTo>
                    <a:pt x="43605" y="40069"/>
                    <a:pt x="43354" y="39525"/>
                    <a:pt x="42894" y="39065"/>
                  </a:cubicBezTo>
                  <a:cubicBezTo>
                    <a:pt x="42789" y="38960"/>
                    <a:pt x="42684" y="38855"/>
                    <a:pt x="42622" y="38730"/>
                  </a:cubicBezTo>
                  <a:cubicBezTo>
                    <a:pt x="41743" y="37349"/>
                    <a:pt x="40529" y="36345"/>
                    <a:pt x="39274" y="35361"/>
                  </a:cubicBezTo>
                  <a:cubicBezTo>
                    <a:pt x="38793" y="34984"/>
                    <a:pt x="38353" y="34629"/>
                    <a:pt x="37956" y="34189"/>
                  </a:cubicBezTo>
                  <a:cubicBezTo>
                    <a:pt x="37516" y="33687"/>
                    <a:pt x="36909" y="33436"/>
                    <a:pt x="36386" y="33143"/>
                  </a:cubicBezTo>
                  <a:cubicBezTo>
                    <a:pt x="36156" y="33269"/>
                    <a:pt x="36240" y="33415"/>
                    <a:pt x="36261" y="33562"/>
                  </a:cubicBezTo>
                  <a:cubicBezTo>
                    <a:pt x="36449" y="34880"/>
                    <a:pt x="36616" y="36240"/>
                    <a:pt x="36805" y="37579"/>
                  </a:cubicBezTo>
                  <a:cubicBezTo>
                    <a:pt x="36888" y="38123"/>
                    <a:pt x="36972" y="38667"/>
                    <a:pt x="36868" y="39253"/>
                  </a:cubicBezTo>
                  <a:cubicBezTo>
                    <a:pt x="36784" y="39692"/>
                    <a:pt x="36805" y="40194"/>
                    <a:pt x="36763" y="40634"/>
                  </a:cubicBezTo>
                  <a:cubicBezTo>
                    <a:pt x="36700" y="41554"/>
                    <a:pt x="36407" y="42412"/>
                    <a:pt x="36177" y="43312"/>
                  </a:cubicBezTo>
                  <a:cubicBezTo>
                    <a:pt x="36093" y="43605"/>
                    <a:pt x="36031" y="43877"/>
                    <a:pt x="36031" y="44170"/>
                  </a:cubicBezTo>
                  <a:cubicBezTo>
                    <a:pt x="35989" y="45425"/>
                    <a:pt x="35612" y="46597"/>
                    <a:pt x="35298" y="47811"/>
                  </a:cubicBezTo>
                  <a:cubicBezTo>
                    <a:pt x="35215" y="48125"/>
                    <a:pt x="35110" y="48397"/>
                    <a:pt x="35131" y="48752"/>
                  </a:cubicBezTo>
                  <a:cubicBezTo>
                    <a:pt x="35152" y="48961"/>
                    <a:pt x="35089" y="49171"/>
                    <a:pt x="35026" y="49359"/>
                  </a:cubicBezTo>
                  <a:cubicBezTo>
                    <a:pt x="34880" y="49882"/>
                    <a:pt x="34692" y="50426"/>
                    <a:pt x="34482" y="50949"/>
                  </a:cubicBezTo>
                  <a:cubicBezTo>
                    <a:pt x="34399" y="51138"/>
                    <a:pt x="34315" y="51305"/>
                    <a:pt x="34210" y="51493"/>
                  </a:cubicBezTo>
                  <a:cubicBezTo>
                    <a:pt x="33959" y="51912"/>
                    <a:pt x="33645" y="52226"/>
                    <a:pt x="33122" y="52288"/>
                  </a:cubicBezTo>
                  <a:cubicBezTo>
                    <a:pt x="32997" y="52309"/>
                    <a:pt x="32829" y="52351"/>
                    <a:pt x="32641" y="52393"/>
                  </a:cubicBezTo>
                  <a:cubicBezTo>
                    <a:pt x="32641" y="52602"/>
                    <a:pt x="32641" y="52749"/>
                    <a:pt x="32683" y="52937"/>
                  </a:cubicBezTo>
                  <a:cubicBezTo>
                    <a:pt x="32746" y="53460"/>
                    <a:pt x="32850" y="53983"/>
                    <a:pt x="32725" y="54506"/>
                  </a:cubicBezTo>
                  <a:cubicBezTo>
                    <a:pt x="32683" y="54736"/>
                    <a:pt x="32746" y="55029"/>
                    <a:pt x="32808" y="55280"/>
                  </a:cubicBezTo>
                  <a:cubicBezTo>
                    <a:pt x="32913" y="55908"/>
                    <a:pt x="32997" y="56536"/>
                    <a:pt x="32850" y="57226"/>
                  </a:cubicBezTo>
                  <a:cubicBezTo>
                    <a:pt x="32787" y="57666"/>
                    <a:pt x="32850" y="58168"/>
                    <a:pt x="32725" y="58607"/>
                  </a:cubicBezTo>
                  <a:cubicBezTo>
                    <a:pt x="32641" y="58921"/>
                    <a:pt x="32578" y="59235"/>
                    <a:pt x="32536" y="59549"/>
                  </a:cubicBezTo>
                  <a:cubicBezTo>
                    <a:pt x="32495" y="59925"/>
                    <a:pt x="32285" y="60135"/>
                    <a:pt x="31971" y="60281"/>
                  </a:cubicBezTo>
                  <a:cubicBezTo>
                    <a:pt x="31804" y="60365"/>
                    <a:pt x="31637" y="60407"/>
                    <a:pt x="31469" y="60469"/>
                  </a:cubicBezTo>
                  <a:cubicBezTo>
                    <a:pt x="31365" y="60783"/>
                    <a:pt x="31427" y="61034"/>
                    <a:pt x="31637" y="61285"/>
                  </a:cubicBezTo>
                  <a:cubicBezTo>
                    <a:pt x="31888" y="61599"/>
                    <a:pt x="32097" y="61955"/>
                    <a:pt x="32202" y="62353"/>
                  </a:cubicBezTo>
                  <a:cubicBezTo>
                    <a:pt x="32264" y="62541"/>
                    <a:pt x="32411" y="62687"/>
                    <a:pt x="32536" y="62855"/>
                  </a:cubicBezTo>
                  <a:cubicBezTo>
                    <a:pt x="33039" y="63378"/>
                    <a:pt x="32955" y="64047"/>
                    <a:pt x="32997" y="64675"/>
                  </a:cubicBezTo>
                  <a:cubicBezTo>
                    <a:pt x="32997" y="64884"/>
                    <a:pt x="32829" y="65073"/>
                    <a:pt x="32599" y="65114"/>
                  </a:cubicBezTo>
                  <a:cubicBezTo>
                    <a:pt x="32055" y="65261"/>
                    <a:pt x="31595" y="65617"/>
                    <a:pt x="31114" y="65847"/>
                  </a:cubicBezTo>
                  <a:cubicBezTo>
                    <a:pt x="30946" y="65931"/>
                    <a:pt x="30800" y="66014"/>
                    <a:pt x="30653" y="66140"/>
                  </a:cubicBezTo>
                  <a:cubicBezTo>
                    <a:pt x="29795" y="67102"/>
                    <a:pt x="28749" y="67897"/>
                    <a:pt x="27766" y="68713"/>
                  </a:cubicBezTo>
                  <a:cubicBezTo>
                    <a:pt x="27703" y="68755"/>
                    <a:pt x="27661" y="68839"/>
                    <a:pt x="27598" y="68923"/>
                  </a:cubicBezTo>
                  <a:cubicBezTo>
                    <a:pt x="27766" y="69195"/>
                    <a:pt x="28038" y="69299"/>
                    <a:pt x="28331" y="69362"/>
                  </a:cubicBezTo>
                  <a:cubicBezTo>
                    <a:pt x="28770" y="69446"/>
                    <a:pt x="29147" y="69697"/>
                    <a:pt x="29440" y="70073"/>
                  </a:cubicBezTo>
                  <a:cubicBezTo>
                    <a:pt x="29649" y="70345"/>
                    <a:pt x="29858" y="70638"/>
                    <a:pt x="30109" y="70868"/>
                  </a:cubicBezTo>
                  <a:cubicBezTo>
                    <a:pt x="30486" y="71224"/>
                    <a:pt x="30549" y="71643"/>
                    <a:pt x="30528" y="72082"/>
                  </a:cubicBezTo>
                  <a:cubicBezTo>
                    <a:pt x="30528" y="72438"/>
                    <a:pt x="30423" y="72835"/>
                    <a:pt x="30318" y="73212"/>
                  </a:cubicBezTo>
                  <a:cubicBezTo>
                    <a:pt x="30298" y="73337"/>
                    <a:pt x="30193" y="73463"/>
                    <a:pt x="30088" y="73568"/>
                  </a:cubicBezTo>
                  <a:cubicBezTo>
                    <a:pt x="29774" y="73881"/>
                    <a:pt x="28645" y="73986"/>
                    <a:pt x="28247" y="73756"/>
                  </a:cubicBezTo>
                  <a:cubicBezTo>
                    <a:pt x="27305" y="73212"/>
                    <a:pt x="26678" y="72333"/>
                    <a:pt x="26155" y="71392"/>
                  </a:cubicBezTo>
                  <a:cubicBezTo>
                    <a:pt x="26050" y="71182"/>
                    <a:pt x="26029" y="70952"/>
                    <a:pt x="26008" y="70722"/>
                  </a:cubicBezTo>
                  <a:cubicBezTo>
                    <a:pt x="25945" y="70408"/>
                    <a:pt x="25945" y="70094"/>
                    <a:pt x="25694" y="69822"/>
                  </a:cubicBezTo>
                  <a:cubicBezTo>
                    <a:pt x="25485" y="69613"/>
                    <a:pt x="25506" y="69362"/>
                    <a:pt x="25778" y="69132"/>
                  </a:cubicBezTo>
                  <a:lnTo>
                    <a:pt x="27347" y="67709"/>
                  </a:lnTo>
                  <a:cubicBezTo>
                    <a:pt x="28184" y="66977"/>
                    <a:pt x="29063" y="66307"/>
                    <a:pt x="29858" y="65491"/>
                  </a:cubicBezTo>
                  <a:cubicBezTo>
                    <a:pt x="30109" y="65219"/>
                    <a:pt x="30444" y="65052"/>
                    <a:pt x="30800" y="64842"/>
                  </a:cubicBezTo>
                  <a:cubicBezTo>
                    <a:pt x="31155" y="64591"/>
                    <a:pt x="31553" y="64382"/>
                    <a:pt x="31971" y="64152"/>
                  </a:cubicBezTo>
                  <a:cubicBezTo>
                    <a:pt x="31909" y="63922"/>
                    <a:pt x="31909" y="63692"/>
                    <a:pt x="31804" y="63545"/>
                  </a:cubicBezTo>
                  <a:cubicBezTo>
                    <a:pt x="31532" y="63169"/>
                    <a:pt x="31260" y="62792"/>
                    <a:pt x="31176" y="62290"/>
                  </a:cubicBezTo>
                  <a:cubicBezTo>
                    <a:pt x="31176" y="62227"/>
                    <a:pt x="31134" y="62122"/>
                    <a:pt x="31051" y="62060"/>
                  </a:cubicBezTo>
                  <a:cubicBezTo>
                    <a:pt x="30653" y="61725"/>
                    <a:pt x="30486" y="61244"/>
                    <a:pt x="30444" y="60721"/>
                  </a:cubicBezTo>
                  <a:cubicBezTo>
                    <a:pt x="30005" y="60595"/>
                    <a:pt x="29649" y="60721"/>
                    <a:pt x="29272" y="60783"/>
                  </a:cubicBezTo>
                  <a:cubicBezTo>
                    <a:pt x="28833" y="60825"/>
                    <a:pt x="28414" y="60888"/>
                    <a:pt x="27975" y="60721"/>
                  </a:cubicBezTo>
                  <a:cubicBezTo>
                    <a:pt x="27619" y="60595"/>
                    <a:pt x="27201" y="60574"/>
                    <a:pt x="26845" y="60595"/>
                  </a:cubicBezTo>
                  <a:cubicBezTo>
                    <a:pt x="26448" y="60595"/>
                    <a:pt x="26092" y="60449"/>
                    <a:pt x="25736" y="60281"/>
                  </a:cubicBezTo>
                  <a:cubicBezTo>
                    <a:pt x="25590" y="60197"/>
                    <a:pt x="25401" y="60093"/>
                    <a:pt x="25360" y="59946"/>
                  </a:cubicBezTo>
                  <a:cubicBezTo>
                    <a:pt x="25171" y="59444"/>
                    <a:pt x="24774" y="59047"/>
                    <a:pt x="24753" y="58503"/>
                  </a:cubicBezTo>
                  <a:cubicBezTo>
                    <a:pt x="24690" y="57791"/>
                    <a:pt x="24564" y="57101"/>
                    <a:pt x="24460" y="56431"/>
                  </a:cubicBezTo>
                  <a:cubicBezTo>
                    <a:pt x="24041" y="56013"/>
                    <a:pt x="23644" y="55594"/>
                    <a:pt x="23267" y="55218"/>
                  </a:cubicBezTo>
                  <a:cubicBezTo>
                    <a:pt x="22891" y="54841"/>
                    <a:pt x="22430" y="54653"/>
                    <a:pt x="21907" y="54548"/>
                  </a:cubicBezTo>
                  <a:cubicBezTo>
                    <a:pt x="21635" y="54757"/>
                    <a:pt x="21405" y="55029"/>
                    <a:pt x="21112" y="55239"/>
                  </a:cubicBezTo>
                  <a:cubicBezTo>
                    <a:pt x="20673" y="55531"/>
                    <a:pt x="20191" y="55741"/>
                    <a:pt x="19731" y="55992"/>
                  </a:cubicBezTo>
                  <a:cubicBezTo>
                    <a:pt x="19564" y="56075"/>
                    <a:pt x="19396" y="56117"/>
                    <a:pt x="19292" y="56264"/>
                  </a:cubicBezTo>
                  <a:cubicBezTo>
                    <a:pt x="18831" y="56745"/>
                    <a:pt x="18162" y="56954"/>
                    <a:pt x="17660" y="57436"/>
                  </a:cubicBezTo>
                  <a:cubicBezTo>
                    <a:pt x="17304" y="57791"/>
                    <a:pt x="16697" y="57770"/>
                    <a:pt x="16300" y="57436"/>
                  </a:cubicBezTo>
                  <a:cubicBezTo>
                    <a:pt x="16153" y="57310"/>
                    <a:pt x="16049" y="57122"/>
                    <a:pt x="15881" y="56996"/>
                  </a:cubicBezTo>
                  <a:cubicBezTo>
                    <a:pt x="15630" y="56745"/>
                    <a:pt x="15337" y="56536"/>
                    <a:pt x="15023" y="56306"/>
                  </a:cubicBezTo>
                  <a:cubicBezTo>
                    <a:pt x="14709" y="56808"/>
                    <a:pt x="14521" y="57331"/>
                    <a:pt x="14479" y="57833"/>
                  </a:cubicBezTo>
                  <a:cubicBezTo>
                    <a:pt x="14417" y="58398"/>
                    <a:pt x="14207" y="58921"/>
                    <a:pt x="14019" y="59423"/>
                  </a:cubicBezTo>
                  <a:cubicBezTo>
                    <a:pt x="13852" y="59863"/>
                    <a:pt x="13642" y="60281"/>
                    <a:pt x="13496" y="60721"/>
                  </a:cubicBezTo>
                  <a:cubicBezTo>
                    <a:pt x="13433" y="61013"/>
                    <a:pt x="13224" y="61202"/>
                    <a:pt x="12931" y="61223"/>
                  </a:cubicBezTo>
                  <a:cubicBezTo>
                    <a:pt x="12638" y="61285"/>
                    <a:pt x="12324" y="61306"/>
                    <a:pt x="12073" y="61285"/>
                  </a:cubicBezTo>
                  <a:cubicBezTo>
                    <a:pt x="11550" y="61202"/>
                    <a:pt x="11027" y="61076"/>
                    <a:pt x="10525" y="60909"/>
                  </a:cubicBezTo>
                  <a:cubicBezTo>
                    <a:pt x="10232" y="60825"/>
                    <a:pt x="10002" y="60679"/>
                    <a:pt x="9709" y="60574"/>
                  </a:cubicBezTo>
                  <a:cubicBezTo>
                    <a:pt x="9583" y="60511"/>
                    <a:pt x="9458" y="60490"/>
                    <a:pt x="9353" y="60449"/>
                  </a:cubicBezTo>
                  <a:cubicBezTo>
                    <a:pt x="9144" y="60553"/>
                    <a:pt x="9186" y="60700"/>
                    <a:pt x="9186" y="60867"/>
                  </a:cubicBezTo>
                  <a:cubicBezTo>
                    <a:pt x="9248" y="61202"/>
                    <a:pt x="9269" y="61557"/>
                    <a:pt x="9353" y="61913"/>
                  </a:cubicBezTo>
                  <a:cubicBezTo>
                    <a:pt x="9499" y="62687"/>
                    <a:pt x="9290" y="63420"/>
                    <a:pt x="8997" y="64131"/>
                  </a:cubicBezTo>
                  <a:cubicBezTo>
                    <a:pt x="8788" y="64654"/>
                    <a:pt x="8432" y="65010"/>
                    <a:pt x="7826" y="65052"/>
                  </a:cubicBezTo>
                  <a:cubicBezTo>
                    <a:pt x="7637" y="65052"/>
                    <a:pt x="7470" y="65073"/>
                    <a:pt x="7302" y="65114"/>
                  </a:cubicBezTo>
                  <a:cubicBezTo>
                    <a:pt x="6549" y="65366"/>
                    <a:pt x="6005" y="64968"/>
                    <a:pt x="5503" y="64487"/>
                  </a:cubicBezTo>
                  <a:cubicBezTo>
                    <a:pt x="5378" y="64382"/>
                    <a:pt x="5294" y="64215"/>
                    <a:pt x="5231" y="64047"/>
                  </a:cubicBezTo>
                  <a:cubicBezTo>
                    <a:pt x="5106" y="63503"/>
                    <a:pt x="5085" y="62980"/>
                    <a:pt x="5336" y="62436"/>
                  </a:cubicBezTo>
                  <a:cubicBezTo>
                    <a:pt x="5587" y="61850"/>
                    <a:pt x="5817" y="61306"/>
                    <a:pt x="6256" y="60825"/>
                  </a:cubicBezTo>
                  <a:cubicBezTo>
                    <a:pt x="6361" y="60721"/>
                    <a:pt x="6466" y="60595"/>
                    <a:pt x="6486" y="60469"/>
                  </a:cubicBezTo>
                  <a:cubicBezTo>
                    <a:pt x="6633" y="59988"/>
                    <a:pt x="6989" y="59758"/>
                    <a:pt x="7302" y="59465"/>
                  </a:cubicBezTo>
                  <a:cubicBezTo>
                    <a:pt x="7637" y="59151"/>
                    <a:pt x="8014" y="59088"/>
                    <a:pt x="8432" y="59151"/>
                  </a:cubicBezTo>
                  <a:cubicBezTo>
                    <a:pt x="9144" y="59319"/>
                    <a:pt x="9876" y="59423"/>
                    <a:pt x="10546" y="59737"/>
                  </a:cubicBezTo>
                  <a:cubicBezTo>
                    <a:pt x="11132" y="59988"/>
                    <a:pt x="11780" y="60030"/>
                    <a:pt x="12429" y="60156"/>
                  </a:cubicBezTo>
                  <a:cubicBezTo>
                    <a:pt x="12743" y="59549"/>
                    <a:pt x="13015" y="58984"/>
                    <a:pt x="13287" y="58398"/>
                  </a:cubicBezTo>
                  <a:cubicBezTo>
                    <a:pt x="13328" y="58356"/>
                    <a:pt x="13370" y="58293"/>
                    <a:pt x="13349" y="58252"/>
                  </a:cubicBezTo>
                  <a:cubicBezTo>
                    <a:pt x="13245" y="57624"/>
                    <a:pt x="13663" y="57122"/>
                    <a:pt x="13852" y="56578"/>
                  </a:cubicBezTo>
                  <a:cubicBezTo>
                    <a:pt x="13956" y="56180"/>
                    <a:pt x="13998" y="55762"/>
                    <a:pt x="14061" y="55364"/>
                  </a:cubicBezTo>
                  <a:cubicBezTo>
                    <a:pt x="13873" y="55218"/>
                    <a:pt x="13663" y="55071"/>
                    <a:pt x="13538" y="54904"/>
                  </a:cubicBezTo>
                  <a:cubicBezTo>
                    <a:pt x="13287" y="54611"/>
                    <a:pt x="13056" y="54402"/>
                    <a:pt x="12701" y="54276"/>
                  </a:cubicBezTo>
                  <a:cubicBezTo>
                    <a:pt x="12115" y="54088"/>
                    <a:pt x="11885" y="53502"/>
                    <a:pt x="11487" y="53146"/>
                  </a:cubicBezTo>
                  <a:cubicBezTo>
                    <a:pt x="11362" y="53021"/>
                    <a:pt x="11278" y="52853"/>
                    <a:pt x="11194" y="52707"/>
                  </a:cubicBezTo>
                  <a:cubicBezTo>
                    <a:pt x="10880" y="52205"/>
                    <a:pt x="10943" y="51828"/>
                    <a:pt x="11362" y="51451"/>
                  </a:cubicBezTo>
                  <a:cubicBezTo>
                    <a:pt x="12031" y="50824"/>
                    <a:pt x="12743" y="50196"/>
                    <a:pt x="13433" y="49526"/>
                  </a:cubicBezTo>
                  <a:cubicBezTo>
                    <a:pt x="13663" y="49317"/>
                    <a:pt x="13789" y="49003"/>
                    <a:pt x="13977" y="48752"/>
                  </a:cubicBezTo>
                  <a:cubicBezTo>
                    <a:pt x="14103" y="48564"/>
                    <a:pt x="14207" y="48334"/>
                    <a:pt x="14396" y="48208"/>
                  </a:cubicBezTo>
                  <a:cubicBezTo>
                    <a:pt x="14961" y="47811"/>
                    <a:pt x="15442" y="47371"/>
                    <a:pt x="15860" y="46848"/>
                  </a:cubicBezTo>
                  <a:cubicBezTo>
                    <a:pt x="15274" y="46430"/>
                    <a:pt x="14689" y="46011"/>
                    <a:pt x="14103" y="45551"/>
                  </a:cubicBezTo>
                  <a:cubicBezTo>
                    <a:pt x="13077" y="44777"/>
                    <a:pt x="13056" y="43542"/>
                    <a:pt x="13998" y="42684"/>
                  </a:cubicBezTo>
                  <a:cubicBezTo>
                    <a:pt x="14019" y="42663"/>
                    <a:pt x="14061" y="42622"/>
                    <a:pt x="14082" y="42622"/>
                  </a:cubicBezTo>
                  <a:cubicBezTo>
                    <a:pt x="14751" y="42266"/>
                    <a:pt x="15149" y="41638"/>
                    <a:pt x="15651" y="41115"/>
                  </a:cubicBezTo>
                  <a:cubicBezTo>
                    <a:pt x="16279" y="40466"/>
                    <a:pt x="16990" y="39881"/>
                    <a:pt x="17681" y="39316"/>
                  </a:cubicBezTo>
                  <a:cubicBezTo>
                    <a:pt x="17994" y="39044"/>
                    <a:pt x="18350" y="38814"/>
                    <a:pt x="18580" y="38479"/>
                  </a:cubicBezTo>
                  <a:cubicBezTo>
                    <a:pt x="18769" y="38228"/>
                    <a:pt x="18978" y="38018"/>
                    <a:pt x="19187" y="37809"/>
                  </a:cubicBezTo>
                  <a:cubicBezTo>
                    <a:pt x="19229" y="37767"/>
                    <a:pt x="19292" y="37746"/>
                    <a:pt x="19313" y="37705"/>
                  </a:cubicBezTo>
                  <a:cubicBezTo>
                    <a:pt x="19982" y="36972"/>
                    <a:pt x="20673" y="36240"/>
                    <a:pt x="21321" y="35487"/>
                  </a:cubicBezTo>
                  <a:cubicBezTo>
                    <a:pt x="21551" y="35236"/>
                    <a:pt x="21761" y="34964"/>
                    <a:pt x="21844" y="34545"/>
                  </a:cubicBezTo>
                  <a:cubicBezTo>
                    <a:pt x="20756" y="34399"/>
                    <a:pt x="19668" y="34252"/>
                    <a:pt x="18601" y="34106"/>
                  </a:cubicBezTo>
                  <a:cubicBezTo>
                    <a:pt x="18287" y="34043"/>
                    <a:pt x="17953" y="34043"/>
                    <a:pt x="17639" y="33980"/>
                  </a:cubicBezTo>
                  <a:lnTo>
                    <a:pt x="14730" y="33185"/>
                  </a:lnTo>
                  <a:cubicBezTo>
                    <a:pt x="14186" y="33060"/>
                    <a:pt x="13663" y="32871"/>
                    <a:pt x="13161" y="32620"/>
                  </a:cubicBezTo>
                  <a:cubicBezTo>
                    <a:pt x="12596" y="32327"/>
                    <a:pt x="11989" y="32055"/>
                    <a:pt x="11383" y="31804"/>
                  </a:cubicBezTo>
                  <a:cubicBezTo>
                    <a:pt x="10525" y="31427"/>
                    <a:pt x="9709" y="30946"/>
                    <a:pt x="8955" y="30381"/>
                  </a:cubicBezTo>
                  <a:cubicBezTo>
                    <a:pt x="7847" y="29544"/>
                    <a:pt x="6758" y="28707"/>
                    <a:pt x="5650" y="27850"/>
                  </a:cubicBezTo>
                  <a:cubicBezTo>
                    <a:pt x="5398" y="27640"/>
                    <a:pt x="5168" y="27347"/>
                    <a:pt x="4917" y="27096"/>
                  </a:cubicBezTo>
                  <a:cubicBezTo>
                    <a:pt x="4499" y="26594"/>
                    <a:pt x="4122" y="26071"/>
                    <a:pt x="3725" y="25569"/>
                  </a:cubicBezTo>
                  <a:cubicBezTo>
                    <a:pt x="3432" y="25213"/>
                    <a:pt x="3118" y="24941"/>
                    <a:pt x="2657" y="24878"/>
                  </a:cubicBezTo>
                  <a:cubicBezTo>
                    <a:pt x="1988" y="24774"/>
                    <a:pt x="1465" y="24355"/>
                    <a:pt x="921" y="24041"/>
                  </a:cubicBezTo>
                  <a:cubicBezTo>
                    <a:pt x="460" y="23769"/>
                    <a:pt x="209" y="23246"/>
                    <a:pt x="42" y="22744"/>
                  </a:cubicBezTo>
                  <a:cubicBezTo>
                    <a:pt x="0" y="22681"/>
                    <a:pt x="42" y="22577"/>
                    <a:pt x="42" y="22493"/>
                  </a:cubicBezTo>
                  <a:cubicBezTo>
                    <a:pt x="84" y="22200"/>
                    <a:pt x="460" y="22075"/>
                    <a:pt x="628" y="22263"/>
                  </a:cubicBezTo>
                  <a:cubicBezTo>
                    <a:pt x="816" y="22430"/>
                    <a:pt x="984" y="22640"/>
                    <a:pt x="1130" y="22891"/>
                  </a:cubicBezTo>
                  <a:cubicBezTo>
                    <a:pt x="1360" y="23163"/>
                    <a:pt x="1360" y="23163"/>
                    <a:pt x="1925" y="23351"/>
                  </a:cubicBezTo>
                  <a:cubicBezTo>
                    <a:pt x="1716" y="22891"/>
                    <a:pt x="1528" y="22472"/>
                    <a:pt x="1339" y="22054"/>
                  </a:cubicBezTo>
                  <a:cubicBezTo>
                    <a:pt x="1297" y="21907"/>
                    <a:pt x="1256" y="21761"/>
                    <a:pt x="1256" y="21635"/>
                  </a:cubicBezTo>
                  <a:cubicBezTo>
                    <a:pt x="1256" y="21363"/>
                    <a:pt x="1611" y="21175"/>
                    <a:pt x="1779" y="21363"/>
                  </a:cubicBezTo>
                  <a:cubicBezTo>
                    <a:pt x="1988" y="21552"/>
                    <a:pt x="2176" y="21782"/>
                    <a:pt x="2344" y="22054"/>
                  </a:cubicBezTo>
                  <a:cubicBezTo>
                    <a:pt x="2574" y="22388"/>
                    <a:pt x="2783" y="22723"/>
                    <a:pt x="3034" y="23163"/>
                  </a:cubicBezTo>
                  <a:cubicBezTo>
                    <a:pt x="3181" y="22953"/>
                    <a:pt x="3306" y="22828"/>
                    <a:pt x="3348" y="22681"/>
                  </a:cubicBezTo>
                  <a:cubicBezTo>
                    <a:pt x="3411" y="22514"/>
                    <a:pt x="3411" y="22326"/>
                    <a:pt x="3494" y="22179"/>
                  </a:cubicBezTo>
                  <a:cubicBezTo>
                    <a:pt x="3536" y="22054"/>
                    <a:pt x="3641" y="21907"/>
                    <a:pt x="3766" y="21865"/>
                  </a:cubicBezTo>
                  <a:cubicBezTo>
                    <a:pt x="3955" y="21803"/>
                    <a:pt x="4122" y="21949"/>
                    <a:pt x="4185" y="22096"/>
                  </a:cubicBezTo>
                  <a:cubicBezTo>
                    <a:pt x="4331" y="22368"/>
                    <a:pt x="4394" y="22640"/>
                    <a:pt x="4289" y="22953"/>
                  </a:cubicBezTo>
                  <a:cubicBezTo>
                    <a:pt x="4164" y="23309"/>
                    <a:pt x="4059" y="23644"/>
                    <a:pt x="4227" y="23979"/>
                  </a:cubicBezTo>
                  <a:cubicBezTo>
                    <a:pt x="4248" y="24062"/>
                    <a:pt x="4248" y="24167"/>
                    <a:pt x="4227" y="24251"/>
                  </a:cubicBezTo>
                  <a:cubicBezTo>
                    <a:pt x="3934" y="24795"/>
                    <a:pt x="4248" y="25129"/>
                    <a:pt x="4603" y="25464"/>
                  </a:cubicBezTo>
                  <a:cubicBezTo>
                    <a:pt x="4771" y="25611"/>
                    <a:pt x="4917" y="25757"/>
                    <a:pt x="5022" y="25925"/>
                  </a:cubicBezTo>
                  <a:cubicBezTo>
                    <a:pt x="5650" y="26761"/>
                    <a:pt x="6445" y="27410"/>
                    <a:pt x="7302" y="27975"/>
                  </a:cubicBezTo>
                  <a:cubicBezTo>
                    <a:pt x="7993" y="28456"/>
                    <a:pt x="8642" y="28958"/>
                    <a:pt x="9290" y="29440"/>
                  </a:cubicBezTo>
                  <a:cubicBezTo>
                    <a:pt x="10106" y="30047"/>
                    <a:pt x="10964" y="30549"/>
                    <a:pt x="11885" y="30946"/>
                  </a:cubicBezTo>
                  <a:cubicBezTo>
                    <a:pt x="12178" y="31072"/>
                    <a:pt x="12492" y="31176"/>
                    <a:pt x="12764" y="31323"/>
                  </a:cubicBezTo>
                  <a:cubicBezTo>
                    <a:pt x="13810" y="31909"/>
                    <a:pt x="14961" y="32160"/>
                    <a:pt x="16090" y="32536"/>
                  </a:cubicBezTo>
                  <a:cubicBezTo>
                    <a:pt x="17681" y="33039"/>
                    <a:pt x="19313" y="33164"/>
                    <a:pt x="20924" y="33457"/>
                  </a:cubicBezTo>
                  <a:cubicBezTo>
                    <a:pt x="21028" y="33478"/>
                    <a:pt x="21175" y="33415"/>
                    <a:pt x="21342" y="33415"/>
                  </a:cubicBezTo>
                  <a:cubicBezTo>
                    <a:pt x="19961" y="32557"/>
                    <a:pt x="18790" y="31532"/>
                    <a:pt x="17534" y="30591"/>
                  </a:cubicBezTo>
                  <a:cubicBezTo>
                    <a:pt x="17262" y="30423"/>
                    <a:pt x="17095" y="30151"/>
                    <a:pt x="16844" y="29900"/>
                  </a:cubicBezTo>
                  <a:cubicBezTo>
                    <a:pt x="16739" y="29754"/>
                    <a:pt x="16634" y="29607"/>
                    <a:pt x="16530" y="29440"/>
                  </a:cubicBezTo>
                  <a:cubicBezTo>
                    <a:pt x="16069" y="28749"/>
                    <a:pt x="15525" y="28059"/>
                    <a:pt x="15525" y="27096"/>
                  </a:cubicBezTo>
                  <a:cubicBezTo>
                    <a:pt x="15358" y="27138"/>
                    <a:pt x="15233" y="27180"/>
                    <a:pt x="15149" y="27222"/>
                  </a:cubicBezTo>
                  <a:cubicBezTo>
                    <a:pt x="14626" y="27745"/>
                    <a:pt x="13914" y="27912"/>
                    <a:pt x="13245" y="28122"/>
                  </a:cubicBezTo>
                  <a:cubicBezTo>
                    <a:pt x="12764" y="28268"/>
                    <a:pt x="12324" y="28184"/>
                    <a:pt x="11885" y="27933"/>
                  </a:cubicBezTo>
                  <a:cubicBezTo>
                    <a:pt x="11592" y="27745"/>
                    <a:pt x="11278" y="27557"/>
                    <a:pt x="10964" y="27389"/>
                  </a:cubicBezTo>
                  <a:cubicBezTo>
                    <a:pt x="10504" y="27117"/>
                    <a:pt x="10253" y="26720"/>
                    <a:pt x="10190" y="26176"/>
                  </a:cubicBezTo>
                  <a:cubicBezTo>
                    <a:pt x="9939" y="24523"/>
                    <a:pt x="9939" y="24523"/>
                    <a:pt x="10336" y="22744"/>
                  </a:cubicBezTo>
                  <a:cubicBezTo>
                    <a:pt x="10085" y="22598"/>
                    <a:pt x="9771" y="22514"/>
                    <a:pt x="9458" y="22493"/>
                  </a:cubicBezTo>
                  <a:cubicBezTo>
                    <a:pt x="9248" y="22472"/>
                    <a:pt x="9039" y="22430"/>
                    <a:pt x="8851" y="22388"/>
                  </a:cubicBezTo>
                  <a:cubicBezTo>
                    <a:pt x="8516" y="22284"/>
                    <a:pt x="8307" y="22075"/>
                    <a:pt x="8223" y="21698"/>
                  </a:cubicBezTo>
                  <a:cubicBezTo>
                    <a:pt x="8098" y="20966"/>
                    <a:pt x="8014" y="20275"/>
                    <a:pt x="8328" y="19543"/>
                  </a:cubicBezTo>
                  <a:cubicBezTo>
                    <a:pt x="8516" y="19166"/>
                    <a:pt x="8621" y="18748"/>
                    <a:pt x="8746" y="18350"/>
                  </a:cubicBezTo>
                  <a:cubicBezTo>
                    <a:pt x="8935" y="17764"/>
                    <a:pt x="9207" y="17241"/>
                    <a:pt x="9604" y="16739"/>
                  </a:cubicBezTo>
                  <a:cubicBezTo>
                    <a:pt x="10085" y="16090"/>
                    <a:pt x="10462" y="15358"/>
                    <a:pt x="10880" y="14668"/>
                  </a:cubicBezTo>
                  <a:cubicBezTo>
                    <a:pt x="10734" y="14479"/>
                    <a:pt x="10567" y="14563"/>
                    <a:pt x="10441" y="14584"/>
                  </a:cubicBezTo>
                  <a:cubicBezTo>
                    <a:pt x="9897" y="14668"/>
                    <a:pt x="9353" y="14751"/>
                    <a:pt x="8767" y="14793"/>
                  </a:cubicBezTo>
                  <a:cubicBezTo>
                    <a:pt x="8160" y="14856"/>
                    <a:pt x="7742" y="14521"/>
                    <a:pt x="7679" y="13914"/>
                  </a:cubicBezTo>
                  <a:cubicBezTo>
                    <a:pt x="7637" y="13726"/>
                    <a:pt x="7637" y="13538"/>
                    <a:pt x="7700" y="13391"/>
                  </a:cubicBezTo>
                  <a:cubicBezTo>
                    <a:pt x="7888" y="12743"/>
                    <a:pt x="8119" y="12073"/>
                    <a:pt x="8621" y="11613"/>
                  </a:cubicBezTo>
                  <a:cubicBezTo>
                    <a:pt x="10106" y="10169"/>
                    <a:pt x="11508" y="8663"/>
                    <a:pt x="13182" y="7449"/>
                  </a:cubicBezTo>
                  <a:cubicBezTo>
                    <a:pt x="13559" y="7156"/>
                    <a:pt x="13977" y="6947"/>
                    <a:pt x="14396" y="6717"/>
                  </a:cubicBezTo>
                  <a:cubicBezTo>
                    <a:pt x="14584" y="6612"/>
                    <a:pt x="14751" y="6528"/>
                    <a:pt x="14940" y="6424"/>
                  </a:cubicBezTo>
                  <a:cubicBezTo>
                    <a:pt x="16049" y="5901"/>
                    <a:pt x="17095" y="5357"/>
                    <a:pt x="18078" y="4645"/>
                  </a:cubicBezTo>
                  <a:cubicBezTo>
                    <a:pt x="17743" y="4206"/>
                    <a:pt x="17513" y="3746"/>
                    <a:pt x="17409" y="3160"/>
                  </a:cubicBezTo>
                  <a:cubicBezTo>
                    <a:pt x="17262" y="2406"/>
                    <a:pt x="17450" y="1758"/>
                    <a:pt x="17743" y="1088"/>
                  </a:cubicBezTo>
                  <a:cubicBezTo>
                    <a:pt x="17932" y="712"/>
                    <a:pt x="18204" y="440"/>
                    <a:pt x="18685" y="398"/>
                  </a:cubicBezTo>
                  <a:cubicBezTo>
                    <a:pt x="19919" y="230"/>
                    <a:pt x="21112" y="0"/>
                    <a:pt x="22367" y="189"/>
                  </a:cubicBezTo>
                  <a:cubicBezTo>
                    <a:pt x="22807" y="230"/>
                    <a:pt x="23267" y="230"/>
                    <a:pt x="23707" y="251"/>
                  </a:cubicBezTo>
                  <a:cubicBezTo>
                    <a:pt x="24439" y="314"/>
                    <a:pt x="25171" y="356"/>
                    <a:pt x="25883" y="544"/>
                  </a:cubicBezTo>
                  <a:cubicBezTo>
                    <a:pt x="26427" y="670"/>
                    <a:pt x="26971" y="733"/>
                    <a:pt x="27515" y="733"/>
                  </a:cubicBezTo>
                  <a:cubicBezTo>
                    <a:pt x="28770" y="733"/>
                    <a:pt x="29963" y="1046"/>
                    <a:pt x="31134" y="1444"/>
                  </a:cubicBezTo>
                  <a:cubicBezTo>
                    <a:pt x="31658" y="1611"/>
                    <a:pt x="32181" y="1821"/>
                    <a:pt x="32746" y="2030"/>
                  </a:cubicBezTo>
                  <a:cubicBezTo>
                    <a:pt x="33959" y="1653"/>
                    <a:pt x="35215" y="1800"/>
                    <a:pt x="36470" y="1925"/>
                  </a:cubicBezTo>
                  <a:cubicBezTo>
                    <a:pt x="37077" y="2009"/>
                    <a:pt x="37433" y="2427"/>
                    <a:pt x="37851" y="2825"/>
                  </a:cubicBezTo>
                  <a:cubicBezTo>
                    <a:pt x="37935" y="2909"/>
                    <a:pt x="37935" y="3034"/>
                    <a:pt x="37956" y="3160"/>
                  </a:cubicBezTo>
                  <a:cubicBezTo>
                    <a:pt x="38018" y="3453"/>
                    <a:pt x="38039" y="3746"/>
                    <a:pt x="38081" y="4059"/>
                  </a:cubicBezTo>
                  <a:cubicBezTo>
                    <a:pt x="37851" y="4394"/>
                    <a:pt x="37537" y="4687"/>
                    <a:pt x="37537" y="5168"/>
                  </a:cubicBezTo>
                  <a:cubicBezTo>
                    <a:pt x="37809" y="5419"/>
                    <a:pt x="38060" y="5670"/>
                    <a:pt x="38458" y="5733"/>
                  </a:cubicBezTo>
                  <a:cubicBezTo>
                    <a:pt x="38646" y="5754"/>
                    <a:pt x="38855" y="5880"/>
                    <a:pt x="39002" y="5984"/>
                  </a:cubicBezTo>
                  <a:cubicBezTo>
                    <a:pt x="39274" y="6173"/>
                    <a:pt x="39525" y="6382"/>
                    <a:pt x="39797" y="6570"/>
                  </a:cubicBezTo>
                  <a:cubicBezTo>
                    <a:pt x="40676" y="7114"/>
                    <a:pt x="41157" y="7930"/>
                    <a:pt x="41220" y="8935"/>
                  </a:cubicBezTo>
                  <a:cubicBezTo>
                    <a:pt x="41262" y="9102"/>
                    <a:pt x="41282" y="9228"/>
                    <a:pt x="41282" y="9353"/>
                  </a:cubicBezTo>
                  <a:cubicBezTo>
                    <a:pt x="41408" y="9437"/>
                    <a:pt x="41492" y="9520"/>
                    <a:pt x="41596" y="9562"/>
                  </a:cubicBezTo>
                  <a:cubicBezTo>
                    <a:pt x="43103" y="10462"/>
                    <a:pt x="44023" y="11843"/>
                    <a:pt x="44630" y="13475"/>
                  </a:cubicBezTo>
                  <a:cubicBezTo>
                    <a:pt x="44819" y="13998"/>
                    <a:pt x="45028" y="14521"/>
                    <a:pt x="45195" y="15044"/>
                  </a:cubicBezTo>
                  <a:cubicBezTo>
                    <a:pt x="45300" y="15379"/>
                    <a:pt x="45383" y="15714"/>
                    <a:pt x="45467" y="16049"/>
                  </a:cubicBezTo>
                  <a:cubicBezTo>
                    <a:pt x="45802" y="17681"/>
                    <a:pt x="45802" y="19334"/>
                    <a:pt x="45614" y="20966"/>
                  </a:cubicBezTo>
                  <a:cubicBezTo>
                    <a:pt x="45509" y="21949"/>
                    <a:pt x="45300" y="22828"/>
                    <a:pt x="44860" y="23665"/>
                  </a:cubicBezTo>
                  <a:cubicBezTo>
                    <a:pt x="44212" y="24837"/>
                    <a:pt x="43479" y="25987"/>
                    <a:pt x="42768" y="27138"/>
                  </a:cubicBezTo>
                  <a:cubicBezTo>
                    <a:pt x="42245" y="27975"/>
                    <a:pt x="41471" y="28582"/>
                    <a:pt x="40676" y="29126"/>
                  </a:cubicBezTo>
                  <a:cubicBezTo>
                    <a:pt x="39922" y="29691"/>
                    <a:pt x="39127" y="30214"/>
                    <a:pt x="38353" y="30737"/>
                  </a:cubicBezTo>
                  <a:cubicBezTo>
                    <a:pt x="38186" y="30842"/>
                    <a:pt x="38018" y="30883"/>
                    <a:pt x="37935" y="31009"/>
                  </a:cubicBezTo>
                  <a:cubicBezTo>
                    <a:pt x="37558" y="31532"/>
                    <a:pt x="37077" y="31888"/>
                    <a:pt x="36470" y="32243"/>
                  </a:cubicBezTo>
                  <a:cubicBezTo>
                    <a:pt x="36930" y="32536"/>
                    <a:pt x="37328" y="32767"/>
                    <a:pt x="37746" y="32997"/>
                  </a:cubicBezTo>
                  <a:cubicBezTo>
                    <a:pt x="38123" y="33206"/>
                    <a:pt x="38437" y="33457"/>
                    <a:pt x="38709" y="33771"/>
                  </a:cubicBezTo>
                  <a:cubicBezTo>
                    <a:pt x="38981" y="34043"/>
                    <a:pt x="39295" y="34252"/>
                    <a:pt x="39588" y="34524"/>
                  </a:cubicBezTo>
                  <a:cubicBezTo>
                    <a:pt x="40341" y="35173"/>
                    <a:pt x="41115" y="35800"/>
                    <a:pt x="41847" y="36449"/>
                  </a:cubicBezTo>
                  <a:cubicBezTo>
                    <a:pt x="42203" y="36763"/>
                    <a:pt x="42517" y="37140"/>
                    <a:pt x="42789" y="37495"/>
                  </a:cubicBezTo>
                  <a:cubicBezTo>
                    <a:pt x="43166" y="37956"/>
                    <a:pt x="43563" y="38416"/>
                    <a:pt x="43877" y="38918"/>
                  </a:cubicBezTo>
                  <a:cubicBezTo>
                    <a:pt x="44128" y="39316"/>
                    <a:pt x="44337" y="39734"/>
                    <a:pt x="44526" y="40174"/>
                  </a:cubicBezTo>
                  <a:cubicBezTo>
                    <a:pt x="44651" y="40466"/>
                    <a:pt x="44714" y="40801"/>
                    <a:pt x="44839" y="41094"/>
                  </a:cubicBezTo>
                  <a:cubicBezTo>
                    <a:pt x="44986" y="41262"/>
                    <a:pt x="45153" y="41554"/>
                    <a:pt x="45342" y="41931"/>
                  </a:cubicBezTo>
                  <a:close/>
                  <a:moveTo>
                    <a:pt x="18287" y="19187"/>
                  </a:moveTo>
                  <a:cubicBezTo>
                    <a:pt x="17555" y="20380"/>
                    <a:pt x="17471" y="21677"/>
                    <a:pt x="17304" y="22953"/>
                  </a:cubicBezTo>
                  <a:cubicBezTo>
                    <a:pt x="17241" y="23246"/>
                    <a:pt x="17262" y="23539"/>
                    <a:pt x="17450" y="23790"/>
                  </a:cubicBezTo>
                  <a:cubicBezTo>
                    <a:pt x="17764" y="23644"/>
                    <a:pt x="18015" y="23435"/>
                    <a:pt x="18308" y="23351"/>
                  </a:cubicBezTo>
                  <a:cubicBezTo>
                    <a:pt x="18601" y="23246"/>
                    <a:pt x="18936" y="23246"/>
                    <a:pt x="19229" y="23225"/>
                  </a:cubicBezTo>
                  <a:cubicBezTo>
                    <a:pt x="19313" y="23121"/>
                    <a:pt x="19334" y="23058"/>
                    <a:pt x="19354" y="23016"/>
                  </a:cubicBezTo>
                  <a:cubicBezTo>
                    <a:pt x="19710" y="21635"/>
                    <a:pt x="20484" y="20422"/>
                    <a:pt x="21028" y="19124"/>
                  </a:cubicBezTo>
                  <a:cubicBezTo>
                    <a:pt x="21196" y="18748"/>
                    <a:pt x="21426" y="18392"/>
                    <a:pt x="21635" y="18036"/>
                  </a:cubicBezTo>
                  <a:cubicBezTo>
                    <a:pt x="21719" y="17911"/>
                    <a:pt x="21803" y="17806"/>
                    <a:pt x="21907" y="17702"/>
                  </a:cubicBezTo>
                  <a:cubicBezTo>
                    <a:pt x="22137" y="17430"/>
                    <a:pt x="22493" y="17471"/>
                    <a:pt x="22640" y="17785"/>
                  </a:cubicBezTo>
                  <a:cubicBezTo>
                    <a:pt x="22849" y="18225"/>
                    <a:pt x="23079" y="18685"/>
                    <a:pt x="23163" y="19166"/>
                  </a:cubicBezTo>
                  <a:cubicBezTo>
                    <a:pt x="23267" y="19710"/>
                    <a:pt x="23623" y="20024"/>
                    <a:pt x="24062" y="20296"/>
                  </a:cubicBezTo>
                  <a:cubicBezTo>
                    <a:pt x="24251" y="20401"/>
                    <a:pt x="24460" y="20338"/>
                    <a:pt x="24627" y="20191"/>
                  </a:cubicBezTo>
                  <a:cubicBezTo>
                    <a:pt x="24878" y="19899"/>
                    <a:pt x="25067" y="19564"/>
                    <a:pt x="25171" y="19187"/>
                  </a:cubicBezTo>
                  <a:cubicBezTo>
                    <a:pt x="25318" y="18748"/>
                    <a:pt x="25485" y="18308"/>
                    <a:pt x="25673" y="17890"/>
                  </a:cubicBezTo>
                  <a:cubicBezTo>
                    <a:pt x="25778" y="17660"/>
                    <a:pt x="25904" y="17450"/>
                    <a:pt x="25925" y="17158"/>
                  </a:cubicBezTo>
                  <a:cubicBezTo>
                    <a:pt x="25945" y="16823"/>
                    <a:pt x="26134" y="16509"/>
                    <a:pt x="26448" y="16404"/>
                  </a:cubicBezTo>
                  <a:cubicBezTo>
                    <a:pt x="26950" y="16237"/>
                    <a:pt x="27452" y="16132"/>
                    <a:pt x="27975" y="16446"/>
                  </a:cubicBezTo>
                  <a:cubicBezTo>
                    <a:pt x="28498" y="16781"/>
                    <a:pt x="29063" y="16990"/>
                    <a:pt x="29607" y="17262"/>
                  </a:cubicBezTo>
                  <a:cubicBezTo>
                    <a:pt x="30067" y="17471"/>
                    <a:pt x="30528" y="17367"/>
                    <a:pt x="31009" y="17262"/>
                  </a:cubicBezTo>
                  <a:cubicBezTo>
                    <a:pt x="31114" y="17241"/>
                    <a:pt x="31239" y="17158"/>
                    <a:pt x="31281" y="17074"/>
                  </a:cubicBezTo>
                  <a:cubicBezTo>
                    <a:pt x="31532" y="16634"/>
                    <a:pt x="31804" y="16216"/>
                    <a:pt x="31971" y="15735"/>
                  </a:cubicBezTo>
                  <a:cubicBezTo>
                    <a:pt x="32327" y="14689"/>
                    <a:pt x="32641" y="13601"/>
                    <a:pt x="33018" y="12554"/>
                  </a:cubicBezTo>
                  <a:cubicBezTo>
                    <a:pt x="33143" y="12178"/>
                    <a:pt x="33206" y="11822"/>
                    <a:pt x="33143" y="11404"/>
                  </a:cubicBezTo>
                  <a:cubicBezTo>
                    <a:pt x="32955" y="11236"/>
                    <a:pt x="32746" y="11090"/>
                    <a:pt x="32578" y="10901"/>
                  </a:cubicBezTo>
                  <a:cubicBezTo>
                    <a:pt x="32432" y="10776"/>
                    <a:pt x="32327" y="10650"/>
                    <a:pt x="32285" y="10483"/>
                  </a:cubicBezTo>
                  <a:cubicBezTo>
                    <a:pt x="32202" y="10274"/>
                    <a:pt x="32285" y="10064"/>
                    <a:pt x="32432" y="9939"/>
                  </a:cubicBezTo>
                  <a:cubicBezTo>
                    <a:pt x="32599" y="9813"/>
                    <a:pt x="32746" y="9834"/>
                    <a:pt x="32934" y="9939"/>
                  </a:cubicBezTo>
                  <a:cubicBezTo>
                    <a:pt x="33101" y="10023"/>
                    <a:pt x="33248" y="10127"/>
                    <a:pt x="33373" y="10232"/>
                  </a:cubicBezTo>
                  <a:cubicBezTo>
                    <a:pt x="33729" y="10483"/>
                    <a:pt x="34085" y="10650"/>
                    <a:pt x="34503" y="10713"/>
                  </a:cubicBezTo>
                  <a:cubicBezTo>
                    <a:pt x="34796" y="10776"/>
                    <a:pt x="35089" y="10860"/>
                    <a:pt x="35361" y="10901"/>
                  </a:cubicBezTo>
                  <a:cubicBezTo>
                    <a:pt x="36261" y="11069"/>
                    <a:pt x="37140" y="10901"/>
                    <a:pt x="37956" y="10608"/>
                  </a:cubicBezTo>
                  <a:cubicBezTo>
                    <a:pt x="38855" y="10295"/>
                    <a:pt x="39650" y="9834"/>
                    <a:pt x="40257" y="9018"/>
                  </a:cubicBezTo>
                  <a:cubicBezTo>
                    <a:pt x="40257" y="8328"/>
                    <a:pt x="39964" y="7784"/>
                    <a:pt x="39420" y="7407"/>
                  </a:cubicBezTo>
                  <a:cubicBezTo>
                    <a:pt x="38918" y="7031"/>
                    <a:pt x="38500" y="6612"/>
                    <a:pt x="37830" y="6528"/>
                  </a:cubicBezTo>
                  <a:cubicBezTo>
                    <a:pt x="37600" y="6507"/>
                    <a:pt x="37349" y="6215"/>
                    <a:pt x="37140" y="6047"/>
                  </a:cubicBezTo>
                  <a:cubicBezTo>
                    <a:pt x="36784" y="6173"/>
                    <a:pt x="36554" y="5859"/>
                    <a:pt x="36240" y="5796"/>
                  </a:cubicBezTo>
                  <a:lnTo>
                    <a:pt x="36072" y="5733"/>
                  </a:lnTo>
                  <a:cubicBezTo>
                    <a:pt x="35717" y="5482"/>
                    <a:pt x="35717" y="4854"/>
                    <a:pt x="36135" y="4708"/>
                  </a:cubicBezTo>
                  <a:cubicBezTo>
                    <a:pt x="36449" y="4582"/>
                    <a:pt x="36596" y="4415"/>
                    <a:pt x="36700" y="4080"/>
                  </a:cubicBezTo>
                  <a:cubicBezTo>
                    <a:pt x="36784" y="3850"/>
                    <a:pt x="37077" y="3704"/>
                    <a:pt x="37098" y="3390"/>
                  </a:cubicBezTo>
                  <a:cubicBezTo>
                    <a:pt x="36972" y="3139"/>
                    <a:pt x="36721" y="2930"/>
                    <a:pt x="36449" y="2867"/>
                  </a:cubicBezTo>
                  <a:cubicBezTo>
                    <a:pt x="36052" y="2804"/>
                    <a:pt x="35633" y="2741"/>
                    <a:pt x="35215" y="2741"/>
                  </a:cubicBezTo>
                  <a:cubicBezTo>
                    <a:pt x="34775" y="2741"/>
                    <a:pt x="34357" y="2846"/>
                    <a:pt x="33959" y="3076"/>
                  </a:cubicBezTo>
                  <a:cubicBezTo>
                    <a:pt x="33562" y="3285"/>
                    <a:pt x="33039" y="3390"/>
                    <a:pt x="32725" y="3034"/>
                  </a:cubicBezTo>
                  <a:cubicBezTo>
                    <a:pt x="32432" y="2720"/>
                    <a:pt x="32118" y="2595"/>
                    <a:pt x="31762" y="2490"/>
                  </a:cubicBezTo>
                  <a:cubicBezTo>
                    <a:pt x="31114" y="2302"/>
                    <a:pt x="30444" y="2176"/>
                    <a:pt x="29795" y="1988"/>
                  </a:cubicBezTo>
                  <a:cubicBezTo>
                    <a:pt x="29230" y="1821"/>
                    <a:pt x="28645" y="1716"/>
                    <a:pt x="28080" y="1695"/>
                  </a:cubicBezTo>
                  <a:cubicBezTo>
                    <a:pt x="27075" y="1653"/>
                    <a:pt x="26092" y="1611"/>
                    <a:pt x="25088" y="1297"/>
                  </a:cubicBezTo>
                  <a:cubicBezTo>
                    <a:pt x="24795" y="1235"/>
                    <a:pt x="24523" y="1235"/>
                    <a:pt x="24230" y="1193"/>
                  </a:cubicBezTo>
                  <a:cubicBezTo>
                    <a:pt x="23372" y="1151"/>
                    <a:pt x="22535" y="1088"/>
                    <a:pt x="21656" y="1046"/>
                  </a:cubicBezTo>
                  <a:cubicBezTo>
                    <a:pt x="20694" y="984"/>
                    <a:pt x="19731" y="1130"/>
                    <a:pt x="18810" y="1381"/>
                  </a:cubicBezTo>
                  <a:cubicBezTo>
                    <a:pt x="18769" y="1507"/>
                    <a:pt x="18706" y="1611"/>
                    <a:pt x="18664" y="1758"/>
                  </a:cubicBezTo>
                  <a:cubicBezTo>
                    <a:pt x="18266" y="2930"/>
                    <a:pt x="18518" y="3641"/>
                    <a:pt x="19627" y="4227"/>
                  </a:cubicBezTo>
                  <a:lnTo>
                    <a:pt x="19773" y="4310"/>
                  </a:lnTo>
                  <a:cubicBezTo>
                    <a:pt x="20129" y="4520"/>
                    <a:pt x="20150" y="4959"/>
                    <a:pt x="19815" y="5168"/>
                  </a:cubicBezTo>
                  <a:cubicBezTo>
                    <a:pt x="19459" y="5357"/>
                    <a:pt x="19103" y="5461"/>
                    <a:pt x="18769" y="5587"/>
                  </a:cubicBezTo>
                  <a:cubicBezTo>
                    <a:pt x="18518" y="5670"/>
                    <a:pt x="18246" y="5691"/>
                    <a:pt x="18036" y="5859"/>
                  </a:cubicBezTo>
                  <a:cubicBezTo>
                    <a:pt x="17158" y="6424"/>
                    <a:pt x="16216" y="6884"/>
                    <a:pt x="15316" y="7303"/>
                  </a:cubicBezTo>
                  <a:cubicBezTo>
                    <a:pt x="14228" y="7826"/>
                    <a:pt x="13287" y="8516"/>
                    <a:pt x="12429" y="9332"/>
                  </a:cubicBezTo>
                  <a:cubicBezTo>
                    <a:pt x="11592" y="10127"/>
                    <a:pt x="10776" y="10922"/>
                    <a:pt x="9981" y="11738"/>
                  </a:cubicBezTo>
                  <a:cubicBezTo>
                    <a:pt x="9813" y="11906"/>
                    <a:pt x="9604" y="12052"/>
                    <a:pt x="9479" y="12241"/>
                  </a:cubicBezTo>
                  <a:cubicBezTo>
                    <a:pt x="9165" y="12659"/>
                    <a:pt x="8872" y="13077"/>
                    <a:pt x="8893" y="13705"/>
                  </a:cubicBezTo>
                  <a:cubicBezTo>
                    <a:pt x="9520" y="13621"/>
                    <a:pt x="10106" y="13517"/>
                    <a:pt x="10713" y="13475"/>
                  </a:cubicBezTo>
                  <a:cubicBezTo>
                    <a:pt x="11257" y="13412"/>
                    <a:pt x="11759" y="13266"/>
                    <a:pt x="12199" y="12973"/>
                  </a:cubicBezTo>
                  <a:cubicBezTo>
                    <a:pt x="12387" y="12868"/>
                    <a:pt x="12554" y="12764"/>
                    <a:pt x="12743" y="12680"/>
                  </a:cubicBezTo>
                  <a:cubicBezTo>
                    <a:pt x="13015" y="12575"/>
                    <a:pt x="13328" y="12701"/>
                    <a:pt x="13433" y="12952"/>
                  </a:cubicBezTo>
                  <a:cubicBezTo>
                    <a:pt x="13538" y="13161"/>
                    <a:pt x="13475" y="13370"/>
                    <a:pt x="13266" y="13580"/>
                  </a:cubicBezTo>
                  <a:cubicBezTo>
                    <a:pt x="13224" y="13621"/>
                    <a:pt x="13140" y="13684"/>
                    <a:pt x="13077" y="13747"/>
                  </a:cubicBezTo>
                  <a:cubicBezTo>
                    <a:pt x="12805" y="14061"/>
                    <a:pt x="12533" y="14354"/>
                    <a:pt x="12282" y="14668"/>
                  </a:cubicBezTo>
                  <a:cubicBezTo>
                    <a:pt x="11445" y="15609"/>
                    <a:pt x="10964" y="16760"/>
                    <a:pt x="10232" y="17764"/>
                  </a:cubicBezTo>
                  <a:cubicBezTo>
                    <a:pt x="10148" y="17869"/>
                    <a:pt x="10106" y="18015"/>
                    <a:pt x="10043" y="18141"/>
                  </a:cubicBezTo>
                  <a:cubicBezTo>
                    <a:pt x="9834" y="18811"/>
                    <a:pt x="9625" y="19438"/>
                    <a:pt x="9395" y="20087"/>
                  </a:cubicBezTo>
                  <a:cubicBezTo>
                    <a:pt x="9269" y="20505"/>
                    <a:pt x="9269" y="20903"/>
                    <a:pt x="9479" y="21321"/>
                  </a:cubicBezTo>
                  <a:cubicBezTo>
                    <a:pt x="9981" y="21363"/>
                    <a:pt x="10441" y="21426"/>
                    <a:pt x="10943" y="21447"/>
                  </a:cubicBezTo>
                  <a:cubicBezTo>
                    <a:pt x="11341" y="21468"/>
                    <a:pt x="11550" y="21635"/>
                    <a:pt x="11613" y="22012"/>
                  </a:cubicBezTo>
                  <a:cubicBezTo>
                    <a:pt x="11696" y="22326"/>
                    <a:pt x="11696" y="22681"/>
                    <a:pt x="11571" y="22953"/>
                  </a:cubicBezTo>
                  <a:cubicBezTo>
                    <a:pt x="11173" y="23832"/>
                    <a:pt x="11194" y="24711"/>
                    <a:pt x="11362" y="25653"/>
                  </a:cubicBezTo>
                  <a:cubicBezTo>
                    <a:pt x="11445" y="26092"/>
                    <a:pt x="11613" y="26406"/>
                    <a:pt x="12010" y="26615"/>
                  </a:cubicBezTo>
                  <a:cubicBezTo>
                    <a:pt x="12199" y="26720"/>
                    <a:pt x="12387" y="26824"/>
                    <a:pt x="12554" y="26908"/>
                  </a:cubicBezTo>
                  <a:cubicBezTo>
                    <a:pt x="12743" y="26971"/>
                    <a:pt x="12973" y="27034"/>
                    <a:pt x="13161" y="26992"/>
                  </a:cubicBezTo>
                  <a:cubicBezTo>
                    <a:pt x="14124" y="26720"/>
                    <a:pt x="14961" y="26280"/>
                    <a:pt x="15337" y="25255"/>
                  </a:cubicBezTo>
                  <a:cubicBezTo>
                    <a:pt x="15421" y="25088"/>
                    <a:pt x="15546" y="24878"/>
                    <a:pt x="15693" y="24795"/>
                  </a:cubicBezTo>
                  <a:cubicBezTo>
                    <a:pt x="16090" y="24585"/>
                    <a:pt x="16279" y="24209"/>
                    <a:pt x="16509" y="23895"/>
                  </a:cubicBezTo>
                  <a:cubicBezTo>
                    <a:pt x="16404" y="22619"/>
                    <a:pt x="16823" y="21447"/>
                    <a:pt x="17241" y="20296"/>
                  </a:cubicBezTo>
                  <a:cubicBezTo>
                    <a:pt x="17346" y="19982"/>
                    <a:pt x="17534" y="19710"/>
                    <a:pt x="17722" y="19438"/>
                  </a:cubicBezTo>
                  <a:cubicBezTo>
                    <a:pt x="17722" y="19083"/>
                    <a:pt x="17953" y="19041"/>
                    <a:pt x="18287" y="19187"/>
                  </a:cubicBezTo>
                  <a:close/>
                  <a:moveTo>
                    <a:pt x="27054" y="17262"/>
                  </a:moveTo>
                  <a:cubicBezTo>
                    <a:pt x="26950" y="17513"/>
                    <a:pt x="26929" y="17785"/>
                    <a:pt x="26782" y="17953"/>
                  </a:cubicBezTo>
                  <a:cubicBezTo>
                    <a:pt x="26448" y="18434"/>
                    <a:pt x="26259" y="18957"/>
                    <a:pt x="26113" y="19480"/>
                  </a:cubicBezTo>
                  <a:cubicBezTo>
                    <a:pt x="25945" y="20024"/>
                    <a:pt x="25611" y="20484"/>
                    <a:pt x="25276" y="20924"/>
                  </a:cubicBezTo>
                  <a:cubicBezTo>
                    <a:pt x="24983" y="21280"/>
                    <a:pt x="24125" y="21489"/>
                    <a:pt x="23728" y="21259"/>
                  </a:cubicBezTo>
                  <a:cubicBezTo>
                    <a:pt x="23079" y="20861"/>
                    <a:pt x="22430" y="20443"/>
                    <a:pt x="22242" y="19606"/>
                  </a:cubicBezTo>
                  <a:cubicBezTo>
                    <a:pt x="22221" y="19501"/>
                    <a:pt x="22179" y="19396"/>
                    <a:pt x="22158" y="19313"/>
                  </a:cubicBezTo>
                  <a:cubicBezTo>
                    <a:pt x="21823" y="19396"/>
                    <a:pt x="21761" y="19627"/>
                    <a:pt x="21656" y="19836"/>
                  </a:cubicBezTo>
                  <a:cubicBezTo>
                    <a:pt x="21279" y="20673"/>
                    <a:pt x="20903" y="21510"/>
                    <a:pt x="20547" y="22326"/>
                  </a:cubicBezTo>
                  <a:cubicBezTo>
                    <a:pt x="20359" y="22702"/>
                    <a:pt x="20254" y="23079"/>
                    <a:pt x="20275" y="23539"/>
                  </a:cubicBezTo>
                  <a:cubicBezTo>
                    <a:pt x="20359" y="23644"/>
                    <a:pt x="20443" y="23728"/>
                    <a:pt x="20484" y="23832"/>
                  </a:cubicBezTo>
                  <a:cubicBezTo>
                    <a:pt x="20610" y="24062"/>
                    <a:pt x="20777" y="24272"/>
                    <a:pt x="20882" y="24523"/>
                  </a:cubicBezTo>
                  <a:cubicBezTo>
                    <a:pt x="20987" y="24795"/>
                    <a:pt x="20903" y="25046"/>
                    <a:pt x="20715" y="25150"/>
                  </a:cubicBezTo>
                  <a:cubicBezTo>
                    <a:pt x="20484" y="25255"/>
                    <a:pt x="20338" y="25150"/>
                    <a:pt x="20171" y="24983"/>
                  </a:cubicBezTo>
                  <a:cubicBezTo>
                    <a:pt x="20024" y="24774"/>
                    <a:pt x="19836" y="24585"/>
                    <a:pt x="19627" y="24376"/>
                  </a:cubicBezTo>
                  <a:cubicBezTo>
                    <a:pt x="19229" y="24523"/>
                    <a:pt x="18831" y="24669"/>
                    <a:pt x="18497" y="24795"/>
                  </a:cubicBezTo>
                  <a:cubicBezTo>
                    <a:pt x="18204" y="25213"/>
                    <a:pt x="18183" y="25611"/>
                    <a:pt x="18266" y="26029"/>
                  </a:cubicBezTo>
                  <a:cubicBezTo>
                    <a:pt x="18308" y="26259"/>
                    <a:pt x="18371" y="26489"/>
                    <a:pt x="18371" y="26720"/>
                  </a:cubicBezTo>
                  <a:cubicBezTo>
                    <a:pt x="18371" y="27243"/>
                    <a:pt x="18622" y="27557"/>
                    <a:pt x="19103" y="27724"/>
                  </a:cubicBezTo>
                  <a:cubicBezTo>
                    <a:pt x="19543" y="27850"/>
                    <a:pt x="19836" y="28184"/>
                    <a:pt x="20171" y="28477"/>
                  </a:cubicBezTo>
                  <a:cubicBezTo>
                    <a:pt x="20338" y="28603"/>
                    <a:pt x="20254" y="28917"/>
                    <a:pt x="20066" y="29000"/>
                  </a:cubicBezTo>
                  <a:cubicBezTo>
                    <a:pt x="19919" y="29042"/>
                    <a:pt x="19710" y="29126"/>
                    <a:pt x="19564" y="29042"/>
                  </a:cubicBezTo>
                  <a:cubicBezTo>
                    <a:pt x="19082" y="28812"/>
                    <a:pt x="18580" y="28582"/>
                    <a:pt x="18078" y="28289"/>
                  </a:cubicBezTo>
                  <a:cubicBezTo>
                    <a:pt x="17681" y="28080"/>
                    <a:pt x="17513" y="27745"/>
                    <a:pt x="17450" y="27306"/>
                  </a:cubicBezTo>
                  <a:cubicBezTo>
                    <a:pt x="17367" y="26594"/>
                    <a:pt x="17304" y="25883"/>
                    <a:pt x="17199" y="25213"/>
                  </a:cubicBezTo>
                  <a:cubicBezTo>
                    <a:pt x="17199" y="25109"/>
                    <a:pt x="17116" y="25025"/>
                    <a:pt x="17032" y="24837"/>
                  </a:cubicBezTo>
                  <a:cubicBezTo>
                    <a:pt x="16739" y="25213"/>
                    <a:pt x="16509" y="25506"/>
                    <a:pt x="16300" y="25736"/>
                  </a:cubicBezTo>
                  <a:lnTo>
                    <a:pt x="16300" y="25883"/>
                  </a:lnTo>
                  <a:cubicBezTo>
                    <a:pt x="16321" y="26071"/>
                    <a:pt x="16404" y="26238"/>
                    <a:pt x="16404" y="26406"/>
                  </a:cubicBezTo>
                  <a:cubicBezTo>
                    <a:pt x="16425" y="27410"/>
                    <a:pt x="16886" y="28184"/>
                    <a:pt x="17471" y="28958"/>
                  </a:cubicBezTo>
                  <a:cubicBezTo>
                    <a:pt x="17764" y="29314"/>
                    <a:pt x="18078" y="29649"/>
                    <a:pt x="18476" y="29942"/>
                  </a:cubicBezTo>
                  <a:cubicBezTo>
                    <a:pt x="19208" y="30486"/>
                    <a:pt x="19961" y="31009"/>
                    <a:pt x="20673" y="31595"/>
                  </a:cubicBezTo>
                  <a:cubicBezTo>
                    <a:pt x="21238" y="32055"/>
                    <a:pt x="21865" y="32306"/>
                    <a:pt x="22577" y="32453"/>
                  </a:cubicBezTo>
                  <a:cubicBezTo>
                    <a:pt x="22995" y="32557"/>
                    <a:pt x="23435" y="32662"/>
                    <a:pt x="23853" y="32787"/>
                  </a:cubicBezTo>
                  <a:cubicBezTo>
                    <a:pt x="24460" y="32997"/>
                    <a:pt x="25067" y="33080"/>
                    <a:pt x="25694" y="32976"/>
                  </a:cubicBezTo>
                  <a:cubicBezTo>
                    <a:pt x="25987" y="32934"/>
                    <a:pt x="26301" y="32892"/>
                    <a:pt x="26552" y="32976"/>
                  </a:cubicBezTo>
                  <a:cubicBezTo>
                    <a:pt x="26929" y="33060"/>
                    <a:pt x="27264" y="33039"/>
                    <a:pt x="27598" y="32976"/>
                  </a:cubicBezTo>
                  <a:cubicBezTo>
                    <a:pt x="29168" y="32746"/>
                    <a:pt x="30737" y="32536"/>
                    <a:pt x="32327" y="32327"/>
                  </a:cubicBezTo>
                  <a:cubicBezTo>
                    <a:pt x="32599" y="32306"/>
                    <a:pt x="32850" y="32223"/>
                    <a:pt x="33122" y="32160"/>
                  </a:cubicBezTo>
                  <a:cubicBezTo>
                    <a:pt x="33457" y="32097"/>
                    <a:pt x="33792" y="31951"/>
                    <a:pt x="34147" y="31909"/>
                  </a:cubicBezTo>
                  <a:cubicBezTo>
                    <a:pt x="34817" y="31825"/>
                    <a:pt x="35445" y="31637"/>
                    <a:pt x="36031" y="31218"/>
                  </a:cubicBezTo>
                  <a:cubicBezTo>
                    <a:pt x="36386" y="30967"/>
                    <a:pt x="36763" y="30737"/>
                    <a:pt x="37014" y="30360"/>
                  </a:cubicBezTo>
                  <a:cubicBezTo>
                    <a:pt x="37140" y="30172"/>
                    <a:pt x="37349" y="30047"/>
                    <a:pt x="37537" y="29921"/>
                  </a:cubicBezTo>
                  <a:cubicBezTo>
                    <a:pt x="38437" y="29314"/>
                    <a:pt x="39337" y="28707"/>
                    <a:pt x="40236" y="28080"/>
                  </a:cubicBezTo>
                  <a:cubicBezTo>
                    <a:pt x="40948" y="27598"/>
                    <a:pt x="41596" y="27034"/>
                    <a:pt x="42057" y="26301"/>
                  </a:cubicBezTo>
                  <a:cubicBezTo>
                    <a:pt x="42747" y="25213"/>
                    <a:pt x="43417" y="24104"/>
                    <a:pt x="44044" y="22974"/>
                  </a:cubicBezTo>
                  <a:cubicBezTo>
                    <a:pt x="44421" y="22326"/>
                    <a:pt x="44630" y="21635"/>
                    <a:pt x="44651" y="20882"/>
                  </a:cubicBezTo>
                  <a:cubicBezTo>
                    <a:pt x="44672" y="20212"/>
                    <a:pt x="44756" y="19522"/>
                    <a:pt x="44819" y="18873"/>
                  </a:cubicBezTo>
                  <a:cubicBezTo>
                    <a:pt x="44839" y="18622"/>
                    <a:pt x="44839" y="18350"/>
                    <a:pt x="44819" y="18099"/>
                  </a:cubicBezTo>
                  <a:cubicBezTo>
                    <a:pt x="44651" y="16739"/>
                    <a:pt x="44421" y="15421"/>
                    <a:pt x="43940" y="14145"/>
                  </a:cubicBezTo>
                  <a:cubicBezTo>
                    <a:pt x="43605" y="13203"/>
                    <a:pt x="43166" y="12303"/>
                    <a:pt x="42559" y="11508"/>
                  </a:cubicBezTo>
                  <a:cubicBezTo>
                    <a:pt x="42098" y="10901"/>
                    <a:pt x="41492" y="10420"/>
                    <a:pt x="40864" y="10169"/>
                  </a:cubicBezTo>
                  <a:cubicBezTo>
                    <a:pt x="40341" y="10525"/>
                    <a:pt x="39901" y="10880"/>
                    <a:pt x="39420" y="11152"/>
                  </a:cubicBezTo>
                  <a:cubicBezTo>
                    <a:pt x="38667" y="11634"/>
                    <a:pt x="37830" y="11864"/>
                    <a:pt x="36930" y="11969"/>
                  </a:cubicBezTo>
                  <a:cubicBezTo>
                    <a:pt x="36240" y="12052"/>
                    <a:pt x="35528" y="12094"/>
                    <a:pt x="34838" y="11927"/>
                  </a:cubicBezTo>
                  <a:cubicBezTo>
                    <a:pt x="34712" y="11885"/>
                    <a:pt x="34587" y="11927"/>
                    <a:pt x="34482" y="11927"/>
                  </a:cubicBezTo>
                  <a:cubicBezTo>
                    <a:pt x="34399" y="12241"/>
                    <a:pt x="34378" y="12492"/>
                    <a:pt x="34273" y="12722"/>
                  </a:cubicBezTo>
                  <a:cubicBezTo>
                    <a:pt x="33792" y="13852"/>
                    <a:pt x="33415" y="14982"/>
                    <a:pt x="33122" y="16153"/>
                  </a:cubicBezTo>
                  <a:cubicBezTo>
                    <a:pt x="32955" y="16781"/>
                    <a:pt x="32515" y="17283"/>
                    <a:pt x="32202" y="17869"/>
                  </a:cubicBezTo>
                  <a:cubicBezTo>
                    <a:pt x="32118" y="18015"/>
                    <a:pt x="31888" y="18141"/>
                    <a:pt x="31699" y="18204"/>
                  </a:cubicBezTo>
                  <a:cubicBezTo>
                    <a:pt x="31009" y="18434"/>
                    <a:pt x="30298" y="18622"/>
                    <a:pt x="29565" y="18329"/>
                  </a:cubicBezTo>
                  <a:cubicBezTo>
                    <a:pt x="29042" y="18120"/>
                    <a:pt x="28540" y="17890"/>
                    <a:pt x="28017" y="17639"/>
                  </a:cubicBezTo>
                  <a:cubicBezTo>
                    <a:pt x="27661" y="17471"/>
                    <a:pt x="27410" y="17241"/>
                    <a:pt x="27054" y="17262"/>
                  </a:cubicBezTo>
                  <a:close/>
                  <a:moveTo>
                    <a:pt x="33039" y="51158"/>
                  </a:moveTo>
                  <a:cubicBezTo>
                    <a:pt x="33164" y="50949"/>
                    <a:pt x="33311" y="50782"/>
                    <a:pt x="33352" y="50614"/>
                  </a:cubicBezTo>
                  <a:cubicBezTo>
                    <a:pt x="33541" y="50091"/>
                    <a:pt x="33729" y="49568"/>
                    <a:pt x="33875" y="49003"/>
                  </a:cubicBezTo>
                  <a:cubicBezTo>
                    <a:pt x="33938" y="48878"/>
                    <a:pt x="33959" y="48710"/>
                    <a:pt x="33938" y="48585"/>
                  </a:cubicBezTo>
                  <a:cubicBezTo>
                    <a:pt x="33875" y="48250"/>
                    <a:pt x="34001" y="47957"/>
                    <a:pt x="34085" y="47643"/>
                  </a:cubicBezTo>
                  <a:cubicBezTo>
                    <a:pt x="34399" y="46451"/>
                    <a:pt x="34817" y="45300"/>
                    <a:pt x="34838" y="44044"/>
                  </a:cubicBezTo>
                  <a:cubicBezTo>
                    <a:pt x="34838" y="43668"/>
                    <a:pt x="34984" y="43270"/>
                    <a:pt x="35089" y="42915"/>
                  </a:cubicBezTo>
                  <a:cubicBezTo>
                    <a:pt x="35236" y="42287"/>
                    <a:pt x="35445" y="41659"/>
                    <a:pt x="35549" y="41031"/>
                  </a:cubicBezTo>
                  <a:cubicBezTo>
                    <a:pt x="35675" y="40215"/>
                    <a:pt x="35570" y="39378"/>
                    <a:pt x="35759" y="38604"/>
                  </a:cubicBezTo>
                  <a:cubicBezTo>
                    <a:pt x="35780" y="38458"/>
                    <a:pt x="35738" y="38311"/>
                    <a:pt x="35738" y="38144"/>
                  </a:cubicBezTo>
                  <a:cubicBezTo>
                    <a:pt x="35528" y="36617"/>
                    <a:pt x="35319" y="35068"/>
                    <a:pt x="35089" y="33520"/>
                  </a:cubicBezTo>
                  <a:cubicBezTo>
                    <a:pt x="35047" y="33394"/>
                    <a:pt x="35005" y="33269"/>
                    <a:pt x="34984" y="33122"/>
                  </a:cubicBezTo>
                  <a:cubicBezTo>
                    <a:pt x="34106" y="33101"/>
                    <a:pt x="32704" y="33311"/>
                    <a:pt x="32097" y="33541"/>
                  </a:cubicBezTo>
                  <a:cubicBezTo>
                    <a:pt x="32223" y="34210"/>
                    <a:pt x="31971" y="34754"/>
                    <a:pt x="31595" y="35277"/>
                  </a:cubicBezTo>
                  <a:cubicBezTo>
                    <a:pt x="31469" y="35445"/>
                    <a:pt x="31323" y="35591"/>
                    <a:pt x="31134" y="35633"/>
                  </a:cubicBezTo>
                  <a:cubicBezTo>
                    <a:pt x="30381" y="35884"/>
                    <a:pt x="29607" y="35926"/>
                    <a:pt x="28917" y="35528"/>
                  </a:cubicBezTo>
                  <a:cubicBezTo>
                    <a:pt x="28456" y="35298"/>
                    <a:pt x="28080" y="34964"/>
                    <a:pt x="28080" y="34399"/>
                  </a:cubicBezTo>
                  <a:cubicBezTo>
                    <a:pt x="28080" y="34294"/>
                    <a:pt x="28017" y="34189"/>
                    <a:pt x="27996" y="34043"/>
                  </a:cubicBezTo>
                  <a:cubicBezTo>
                    <a:pt x="27347" y="34127"/>
                    <a:pt x="26720" y="34210"/>
                    <a:pt x="26113" y="34022"/>
                  </a:cubicBezTo>
                  <a:cubicBezTo>
                    <a:pt x="26050" y="34001"/>
                    <a:pt x="25987" y="34022"/>
                    <a:pt x="25925" y="34022"/>
                  </a:cubicBezTo>
                  <a:cubicBezTo>
                    <a:pt x="25192" y="34189"/>
                    <a:pt x="24460" y="34106"/>
                    <a:pt x="23790" y="33917"/>
                  </a:cubicBezTo>
                  <a:cubicBezTo>
                    <a:pt x="23184" y="34315"/>
                    <a:pt x="22807" y="34838"/>
                    <a:pt x="22535" y="35403"/>
                  </a:cubicBezTo>
                  <a:cubicBezTo>
                    <a:pt x="22242" y="35989"/>
                    <a:pt x="21823" y="36512"/>
                    <a:pt x="21342" y="36930"/>
                  </a:cubicBezTo>
                  <a:cubicBezTo>
                    <a:pt x="21112" y="37140"/>
                    <a:pt x="20903" y="37391"/>
                    <a:pt x="20694" y="37621"/>
                  </a:cubicBezTo>
                  <a:cubicBezTo>
                    <a:pt x="20443" y="37914"/>
                    <a:pt x="20171" y="38207"/>
                    <a:pt x="19940" y="38500"/>
                  </a:cubicBezTo>
                  <a:cubicBezTo>
                    <a:pt x="19731" y="38709"/>
                    <a:pt x="19522" y="38918"/>
                    <a:pt x="19354" y="39148"/>
                  </a:cubicBezTo>
                  <a:cubicBezTo>
                    <a:pt x="19082" y="39546"/>
                    <a:pt x="18727" y="39860"/>
                    <a:pt x="18350" y="40111"/>
                  </a:cubicBezTo>
                  <a:cubicBezTo>
                    <a:pt x="17450" y="40738"/>
                    <a:pt x="16614" y="41450"/>
                    <a:pt x="15986" y="42371"/>
                  </a:cubicBezTo>
                  <a:cubicBezTo>
                    <a:pt x="15777" y="42684"/>
                    <a:pt x="15484" y="42977"/>
                    <a:pt x="15170" y="43145"/>
                  </a:cubicBezTo>
                  <a:cubicBezTo>
                    <a:pt x="15044" y="43228"/>
                    <a:pt x="14919" y="43312"/>
                    <a:pt x="14814" y="43417"/>
                  </a:cubicBezTo>
                  <a:cubicBezTo>
                    <a:pt x="14333" y="43835"/>
                    <a:pt x="14375" y="44358"/>
                    <a:pt x="14835" y="44756"/>
                  </a:cubicBezTo>
                  <a:cubicBezTo>
                    <a:pt x="14919" y="44798"/>
                    <a:pt x="14961" y="44860"/>
                    <a:pt x="15044" y="44902"/>
                  </a:cubicBezTo>
                  <a:cubicBezTo>
                    <a:pt x="15986" y="45635"/>
                    <a:pt x="17032" y="46158"/>
                    <a:pt x="18078" y="46702"/>
                  </a:cubicBezTo>
                  <a:cubicBezTo>
                    <a:pt x="18706" y="47057"/>
                    <a:pt x="19396" y="47288"/>
                    <a:pt x="19961" y="47706"/>
                  </a:cubicBezTo>
                  <a:cubicBezTo>
                    <a:pt x="20568" y="48125"/>
                    <a:pt x="21175" y="48417"/>
                    <a:pt x="21823" y="48669"/>
                  </a:cubicBezTo>
                  <a:cubicBezTo>
                    <a:pt x="22263" y="48857"/>
                    <a:pt x="22681" y="49066"/>
                    <a:pt x="23079" y="49317"/>
                  </a:cubicBezTo>
                  <a:cubicBezTo>
                    <a:pt x="23623" y="49715"/>
                    <a:pt x="24230" y="50029"/>
                    <a:pt x="24878" y="50238"/>
                  </a:cubicBezTo>
                  <a:cubicBezTo>
                    <a:pt x="25422" y="50426"/>
                    <a:pt x="26008" y="50614"/>
                    <a:pt x="26531" y="50866"/>
                  </a:cubicBezTo>
                  <a:cubicBezTo>
                    <a:pt x="27243" y="51200"/>
                    <a:pt x="27996" y="51305"/>
                    <a:pt x="28728" y="51493"/>
                  </a:cubicBezTo>
                  <a:cubicBezTo>
                    <a:pt x="29147" y="51577"/>
                    <a:pt x="29607" y="51619"/>
                    <a:pt x="30026" y="51577"/>
                  </a:cubicBezTo>
                  <a:cubicBezTo>
                    <a:pt x="31009" y="51472"/>
                    <a:pt x="32013" y="51284"/>
                    <a:pt x="33039" y="51158"/>
                  </a:cubicBezTo>
                  <a:close/>
                  <a:moveTo>
                    <a:pt x="16927" y="56431"/>
                  </a:moveTo>
                  <a:cubicBezTo>
                    <a:pt x="17450" y="56096"/>
                    <a:pt x="17994" y="55887"/>
                    <a:pt x="18413" y="55469"/>
                  </a:cubicBezTo>
                  <a:cubicBezTo>
                    <a:pt x="18622" y="55259"/>
                    <a:pt x="18915" y="55176"/>
                    <a:pt x="19187" y="55029"/>
                  </a:cubicBezTo>
                  <a:cubicBezTo>
                    <a:pt x="19668" y="54715"/>
                    <a:pt x="20191" y="54443"/>
                    <a:pt x="20631" y="54088"/>
                  </a:cubicBezTo>
                  <a:cubicBezTo>
                    <a:pt x="20882" y="53879"/>
                    <a:pt x="21133" y="53690"/>
                    <a:pt x="21405" y="53481"/>
                  </a:cubicBezTo>
                  <a:cubicBezTo>
                    <a:pt x="21635" y="53293"/>
                    <a:pt x="21907" y="53293"/>
                    <a:pt x="22158" y="53439"/>
                  </a:cubicBezTo>
                  <a:cubicBezTo>
                    <a:pt x="22849" y="53795"/>
                    <a:pt x="23539" y="54067"/>
                    <a:pt x="24104" y="54632"/>
                  </a:cubicBezTo>
                  <a:cubicBezTo>
                    <a:pt x="24313" y="54862"/>
                    <a:pt x="24544" y="55134"/>
                    <a:pt x="24836" y="55259"/>
                  </a:cubicBezTo>
                  <a:cubicBezTo>
                    <a:pt x="25318" y="55490"/>
                    <a:pt x="25401" y="55887"/>
                    <a:pt x="25464" y="56327"/>
                  </a:cubicBezTo>
                  <a:cubicBezTo>
                    <a:pt x="25527" y="57017"/>
                    <a:pt x="25611" y="57687"/>
                    <a:pt x="25736" y="58356"/>
                  </a:cubicBezTo>
                  <a:cubicBezTo>
                    <a:pt x="25841" y="58921"/>
                    <a:pt x="26155" y="59402"/>
                    <a:pt x="26782" y="59507"/>
                  </a:cubicBezTo>
                  <a:cubicBezTo>
                    <a:pt x="27724" y="59653"/>
                    <a:pt x="28666" y="59946"/>
                    <a:pt x="29670" y="59737"/>
                  </a:cubicBezTo>
                  <a:cubicBezTo>
                    <a:pt x="30067" y="59653"/>
                    <a:pt x="30486" y="59674"/>
                    <a:pt x="30904" y="59633"/>
                  </a:cubicBezTo>
                  <a:cubicBezTo>
                    <a:pt x="31114" y="59591"/>
                    <a:pt x="31281" y="59570"/>
                    <a:pt x="31490" y="59549"/>
                  </a:cubicBezTo>
                  <a:cubicBezTo>
                    <a:pt x="31553" y="59298"/>
                    <a:pt x="31595" y="59047"/>
                    <a:pt x="31658" y="58816"/>
                  </a:cubicBezTo>
                  <a:cubicBezTo>
                    <a:pt x="31888" y="57603"/>
                    <a:pt x="32013" y="56389"/>
                    <a:pt x="31804" y="55155"/>
                  </a:cubicBezTo>
                  <a:cubicBezTo>
                    <a:pt x="31762" y="54841"/>
                    <a:pt x="31783" y="54506"/>
                    <a:pt x="31846" y="54192"/>
                  </a:cubicBezTo>
                  <a:cubicBezTo>
                    <a:pt x="31971" y="53606"/>
                    <a:pt x="31846" y="53083"/>
                    <a:pt x="31679" y="52539"/>
                  </a:cubicBezTo>
                  <a:cubicBezTo>
                    <a:pt x="31532" y="52539"/>
                    <a:pt x="31386" y="52518"/>
                    <a:pt x="31281" y="52539"/>
                  </a:cubicBezTo>
                  <a:cubicBezTo>
                    <a:pt x="30507" y="52644"/>
                    <a:pt x="29712" y="52749"/>
                    <a:pt x="28938" y="52623"/>
                  </a:cubicBezTo>
                  <a:cubicBezTo>
                    <a:pt x="28080" y="52498"/>
                    <a:pt x="27201" y="52309"/>
                    <a:pt x="26364" y="51995"/>
                  </a:cubicBezTo>
                  <a:cubicBezTo>
                    <a:pt x="25694" y="51723"/>
                    <a:pt x="24983" y="51472"/>
                    <a:pt x="24292" y="51179"/>
                  </a:cubicBezTo>
                  <a:cubicBezTo>
                    <a:pt x="23769" y="50970"/>
                    <a:pt x="23246" y="50761"/>
                    <a:pt x="22807" y="50447"/>
                  </a:cubicBezTo>
                  <a:cubicBezTo>
                    <a:pt x="22263" y="50049"/>
                    <a:pt x="21656" y="49757"/>
                    <a:pt x="21028" y="49505"/>
                  </a:cubicBezTo>
                  <a:cubicBezTo>
                    <a:pt x="20631" y="49338"/>
                    <a:pt x="20254" y="49213"/>
                    <a:pt x="19940" y="48982"/>
                  </a:cubicBezTo>
                  <a:cubicBezTo>
                    <a:pt x="19208" y="48397"/>
                    <a:pt x="18371" y="48062"/>
                    <a:pt x="17555" y="47643"/>
                  </a:cubicBezTo>
                  <a:cubicBezTo>
                    <a:pt x="16927" y="47350"/>
                    <a:pt x="16676" y="47434"/>
                    <a:pt x="16174" y="47978"/>
                  </a:cubicBezTo>
                  <a:cubicBezTo>
                    <a:pt x="15923" y="48250"/>
                    <a:pt x="15693" y="48501"/>
                    <a:pt x="15400" y="48710"/>
                  </a:cubicBezTo>
                  <a:cubicBezTo>
                    <a:pt x="15149" y="48920"/>
                    <a:pt x="14961" y="49171"/>
                    <a:pt x="14814" y="49443"/>
                  </a:cubicBezTo>
                  <a:cubicBezTo>
                    <a:pt x="14626" y="49798"/>
                    <a:pt x="14354" y="50070"/>
                    <a:pt x="14103" y="50342"/>
                  </a:cubicBezTo>
                  <a:cubicBezTo>
                    <a:pt x="13684" y="50782"/>
                    <a:pt x="13203" y="51179"/>
                    <a:pt x="12764" y="51619"/>
                  </a:cubicBezTo>
                  <a:cubicBezTo>
                    <a:pt x="12596" y="51807"/>
                    <a:pt x="12450" y="52037"/>
                    <a:pt x="12261" y="52246"/>
                  </a:cubicBezTo>
                  <a:cubicBezTo>
                    <a:pt x="12554" y="52665"/>
                    <a:pt x="12764" y="53104"/>
                    <a:pt x="13203" y="53293"/>
                  </a:cubicBezTo>
                  <a:cubicBezTo>
                    <a:pt x="13621" y="53481"/>
                    <a:pt x="13998" y="53711"/>
                    <a:pt x="14291" y="54046"/>
                  </a:cubicBezTo>
                  <a:cubicBezTo>
                    <a:pt x="14354" y="54130"/>
                    <a:pt x="14458" y="54213"/>
                    <a:pt x="14563" y="54213"/>
                  </a:cubicBezTo>
                  <a:cubicBezTo>
                    <a:pt x="14835" y="54213"/>
                    <a:pt x="14940" y="54402"/>
                    <a:pt x="15044" y="54548"/>
                  </a:cubicBezTo>
                  <a:cubicBezTo>
                    <a:pt x="15421" y="55364"/>
                    <a:pt x="16111" y="55887"/>
                    <a:pt x="16927" y="56431"/>
                  </a:cubicBezTo>
                  <a:close/>
                  <a:moveTo>
                    <a:pt x="7888" y="64110"/>
                  </a:moveTo>
                  <a:cubicBezTo>
                    <a:pt x="8286" y="63210"/>
                    <a:pt x="8516" y="62394"/>
                    <a:pt x="8265" y="61537"/>
                  </a:cubicBezTo>
                  <a:cubicBezTo>
                    <a:pt x="8181" y="61181"/>
                    <a:pt x="8160" y="60783"/>
                    <a:pt x="8119" y="60407"/>
                  </a:cubicBezTo>
                  <a:cubicBezTo>
                    <a:pt x="8098" y="60281"/>
                    <a:pt x="8056" y="60156"/>
                    <a:pt x="8014" y="59946"/>
                  </a:cubicBezTo>
                  <a:cubicBezTo>
                    <a:pt x="7637" y="60156"/>
                    <a:pt x="7365" y="60344"/>
                    <a:pt x="7198" y="60679"/>
                  </a:cubicBezTo>
                  <a:cubicBezTo>
                    <a:pt x="7093" y="60930"/>
                    <a:pt x="6947" y="61202"/>
                    <a:pt x="6758" y="61432"/>
                  </a:cubicBezTo>
                  <a:cubicBezTo>
                    <a:pt x="6361" y="61913"/>
                    <a:pt x="6235" y="62478"/>
                    <a:pt x="6047" y="63022"/>
                  </a:cubicBezTo>
                  <a:cubicBezTo>
                    <a:pt x="5817" y="63754"/>
                    <a:pt x="6340" y="64298"/>
                    <a:pt x="7093" y="64236"/>
                  </a:cubicBezTo>
                  <a:cubicBezTo>
                    <a:pt x="7323" y="64173"/>
                    <a:pt x="7595" y="64152"/>
                    <a:pt x="7888" y="64110"/>
                  </a:cubicBezTo>
                  <a:close/>
                  <a:moveTo>
                    <a:pt x="29565" y="71852"/>
                  </a:moveTo>
                  <a:cubicBezTo>
                    <a:pt x="29251" y="71454"/>
                    <a:pt x="28958" y="71078"/>
                    <a:pt x="28666" y="70722"/>
                  </a:cubicBezTo>
                  <a:cubicBezTo>
                    <a:pt x="28561" y="70596"/>
                    <a:pt x="28414" y="70429"/>
                    <a:pt x="28289" y="70387"/>
                  </a:cubicBezTo>
                  <a:cubicBezTo>
                    <a:pt x="27808" y="70304"/>
                    <a:pt x="27410" y="70073"/>
                    <a:pt x="26971" y="69885"/>
                  </a:cubicBezTo>
                  <a:cubicBezTo>
                    <a:pt x="26887" y="69864"/>
                    <a:pt x="26824" y="69906"/>
                    <a:pt x="26657" y="69906"/>
                  </a:cubicBezTo>
                  <a:cubicBezTo>
                    <a:pt x="26678" y="70136"/>
                    <a:pt x="26720" y="70387"/>
                    <a:pt x="26761" y="70596"/>
                  </a:cubicBezTo>
                  <a:cubicBezTo>
                    <a:pt x="26782" y="70701"/>
                    <a:pt x="26824" y="70827"/>
                    <a:pt x="26866" y="70931"/>
                  </a:cubicBezTo>
                  <a:cubicBezTo>
                    <a:pt x="27305" y="71643"/>
                    <a:pt x="27766" y="72312"/>
                    <a:pt x="28456" y="72752"/>
                  </a:cubicBezTo>
                  <a:cubicBezTo>
                    <a:pt x="28749" y="72940"/>
                    <a:pt x="28979" y="72961"/>
                    <a:pt x="29293" y="72814"/>
                  </a:cubicBezTo>
                  <a:cubicBezTo>
                    <a:pt x="29377" y="72542"/>
                    <a:pt x="29461" y="72229"/>
                    <a:pt x="29565" y="71852"/>
                  </a:cubicBezTo>
                  <a:close/>
                  <a:moveTo>
                    <a:pt x="28979" y="33876"/>
                  </a:moveTo>
                  <a:cubicBezTo>
                    <a:pt x="28958" y="34210"/>
                    <a:pt x="29021" y="34440"/>
                    <a:pt x="29251" y="34545"/>
                  </a:cubicBezTo>
                  <a:cubicBezTo>
                    <a:pt x="29712" y="34775"/>
                    <a:pt x="30235" y="34880"/>
                    <a:pt x="30737" y="34608"/>
                  </a:cubicBezTo>
                  <a:cubicBezTo>
                    <a:pt x="30904" y="34294"/>
                    <a:pt x="31051" y="33980"/>
                    <a:pt x="31030" y="33583"/>
                  </a:cubicBezTo>
                  <a:cubicBezTo>
                    <a:pt x="30318" y="33687"/>
                    <a:pt x="29670" y="33771"/>
                    <a:pt x="28979" y="3387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4"/>
            <p:cNvSpPr/>
            <p:nvPr/>
          </p:nvSpPr>
          <p:spPr>
            <a:xfrm>
              <a:off x="5737875" y="3396100"/>
              <a:ext cx="369850" cy="201400"/>
            </a:xfrm>
            <a:custGeom>
              <a:rect b="b" l="l" r="r" t="t"/>
              <a:pathLst>
                <a:path extrusionOk="0" h="8056" w="14794">
                  <a:moveTo>
                    <a:pt x="6152" y="7679"/>
                  </a:moveTo>
                  <a:cubicBezTo>
                    <a:pt x="5754" y="7742"/>
                    <a:pt x="5524" y="7763"/>
                    <a:pt x="5315" y="7805"/>
                  </a:cubicBezTo>
                  <a:cubicBezTo>
                    <a:pt x="4164" y="8056"/>
                    <a:pt x="3118" y="7742"/>
                    <a:pt x="2197" y="7135"/>
                  </a:cubicBezTo>
                  <a:cubicBezTo>
                    <a:pt x="1486" y="6633"/>
                    <a:pt x="942" y="5901"/>
                    <a:pt x="523" y="5126"/>
                  </a:cubicBezTo>
                  <a:cubicBezTo>
                    <a:pt x="335" y="4038"/>
                    <a:pt x="0" y="2992"/>
                    <a:pt x="293" y="1904"/>
                  </a:cubicBezTo>
                  <a:cubicBezTo>
                    <a:pt x="398" y="1486"/>
                    <a:pt x="586" y="1276"/>
                    <a:pt x="1005" y="1276"/>
                  </a:cubicBezTo>
                  <a:cubicBezTo>
                    <a:pt x="1046" y="1276"/>
                    <a:pt x="1130" y="1297"/>
                    <a:pt x="1172" y="1276"/>
                  </a:cubicBezTo>
                  <a:cubicBezTo>
                    <a:pt x="1904" y="753"/>
                    <a:pt x="2762" y="1046"/>
                    <a:pt x="3578" y="942"/>
                  </a:cubicBezTo>
                  <a:cubicBezTo>
                    <a:pt x="3704" y="900"/>
                    <a:pt x="3871" y="942"/>
                    <a:pt x="4018" y="963"/>
                  </a:cubicBezTo>
                  <a:cubicBezTo>
                    <a:pt x="5168" y="1151"/>
                    <a:pt x="6298" y="1067"/>
                    <a:pt x="7449" y="900"/>
                  </a:cubicBezTo>
                  <a:cubicBezTo>
                    <a:pt x="9395" y="628"/>
                    <a:pt x="11299" y="356"/>
                    <a:pt x="13224" y="105"/>
                  </a:cubicBezTo>
                  <a:cubicBezTo>
                    <a:pt x="13391" y="63"/>
                    <a:pt x="13517" y="42"/>
                    <a:pt x="13684" y="42"/>
                  </a:cubicBezTo>
                  <a:cubicBezTo>
                    <a:pt x="14417" y="0"/>
                    <a:pt x="14793" y="565"/>
                    <a:pt x="14521" y="1255"/>
                  </a:cubicBezTo>
                  <a:cubicBezTo>
                    <a:pt x="14438" y="1423"/>
                    <a:pt x="14312" y="1590"/>
                    <a:pt x="14166" y="1779"/>
                  </a:cubicBezTo>
                  <a:cubicBezTo>
                    <a:pt x="13622" y="2532"/>
                    <a:pt x="13015" y="3264"/>
                    <a:pt x="12575" y="4101"/>
                  </a:cubicBezTo>
                  <a:cubicBezTo>
                    <a:pt x="12345" y="4520"/>
                    <a:pt x="11906" y="4833"/>
                    <a:pt x="11529" y="5147"/>
                  </a:cubicBezTo>
                  <a:cubicBezTo>
                    <a:pt x="10964" y="5649"/>
                    <a:pt x="10337" y="6089"/>
                    <a:pt x="9751" y="6591"/>
                  </a:cubicBezTo>
                  <a:cubicBezTo>
                    <a:pt x="9416" y="6863"/>
                    <a:pt x="9039" y="7114"/>
                    <a:pt x="8600" y="7219"/>
                  </a:cubicBezTo>
                  <a:cubicBezTo>
                    <a:pt x="7742" y="7365"/>
                    <a:pt x="6905" y="7658"/>
                    <a:pt x="6152" y="7679"/>
                  </a:cubicBezTo>
                  <a:close/>
                  <a:moveTo>
                    <a:pt x="13350" y="1067"/>
                  </a:moveTo>
                  <a:cubicBezTo>
                    <a:pt x="12847" y="1109"/>
                    <a:pt x="12554" y="1151"/>
                    <a:pt x="12262" y="1172"/>
                  </a:cubicBezTo>
                  <a:cubicBezTo>
                    <a:pt x="10567" y="1402"/>
                    <a:pt x="8893" y="1611"/>
                    <a:pt x="7198" y="1883"/>
                  </a:cubicBezTo>
                  <a:cubicBezTo>
                    <a:pt x="6089" y="2030"/>
                    <a:pt x="5022" y="2030"/>
                    <a:pt x="3955" y="1883"/>
                  </a:cubicBezTo>
                  <a:cubicBezTo>
                    <a:pt x="3787" y="1841"/>
                    <a:pt x="3662" y="1820"/>
                    <a:pt x="3515" y="1841"/>
                  </a:cubicBezTo>
                  <a:cubicBezTo>
                    <a:pt x="3013" y="1946"/>
                    <a:pt x="2511" y="1841"/>
                    <a:pt x="2009" y="1716"/>
                  </a:cubicBezTo>
                  <a:cubicBezTo>
                    <a:pt x="1883" y="1695"/>
                    <a:pt x="1737" y="1695"/>
                    <a:pt x="1570" y="1674"/>
                  </a:cubicBezTo>
                  <a:cubicBezTo>
                    <a:pt x="1318" y="2113"/>
                    <a:pt x="1214" y="2553"/>
                    <a:pt x="1277" y="3055"/>
                  </a:cubicBezTo>
                  <a:cubicBezTo>
                    <a:pt x="1423" y="4038"/>
                    <a:pt x="1549" y="4980"/>
                    <a:pt x="2323" y="5775"/>
                  </a:cubicBezTo>
                  <a:cubicBezTo>
                    <a:pt x="3055" y="6507"/>
                    <a:pt x="3871" y="6863"/>
                    <a:pt x="4834" y="6779"/>
                  </a:cubicBezTo>
                  <a:cubicBezTo>
                    <a:pt x="5984" y="6717"/>
                    <a:pt x="7114" y="6549"/>
                    <a:pt x="8223" y="6193"/>
                  </a:cubicBezTo>
                  <a:cubicBezTo>
                    <a:pt x="8537" y="6089"/>
                    <a:pt x="8809" y="5942"/>
                    <a:pt x="9060" y="5733"/>
                  </a:cubicBezTo>
                  <a:cubicBezTo>
                    <a:pt x="9688" y="5210"/>
                    <a:pt x="10337" y="4729"/>
                    <a:pt x="10985" y="4206"/>
                  </a:cubicBezTo>
                  <a:cubicBezTo>
                    <a:pt x="11299" y="3934"/>
                    <a:pt x="11613" y="3704"/>
                    <a:pt x="11822" y="3306"/>
                  </a:cubicBezTo>
                  <a:cubicBezTo>
                    <a:pt x="12031" y="2888"/>
                    <a:pt x="12324" y="2490"/>
                    <a:pt x="12575" y="2134"/>
                  </a:cubicBezTo>
                  <a:cubicBezTo>
                    <a:pt x="12785" y="1799"/>
                    <a:pt x="12994" y="1527"/>
                    <a:pt x="13350" y="10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4"/>
            <p:cNvSpPr/>
            <p:nvPr/>
          </p:nvSpPr>
          <p:spPr>
            <a:xfrm>
              <a:off x="5804825" y="3328600"/>
              <a:ext cx="37175" cy="36125"/>
            </a:xfrm>
            <a:custGeom>
              <a:rect b="b" l="l" r="r" t="t"/>
              <a:pathLst>
                <a:path extrusionOk="0" h="1445" w="1487">
                  <a:moveTo>
                    <a:pt x="900" y="22"/>
                  </a:moveTo>
                  <a:cubicBezTo>
                    <a:pt x="1214" y="1"/>
                    <a:pt x="1486" y="231"/>
                    <a:pt x="1486" y="461"/>
                  </a:cubicBezTo>
                  <a:cubicBezTo>
                    <a:pt x="1486" y="775"/>
                    <a:pt x="1214" y="1173"/>
                    <a:pt x="963" y="1298"/>
                  </a:cubicBezTo>
                  <a:cubicBezTo>
                    <a:pt x="607" y="1445"/>
                    <a:pt x="273" y="1340"/>
                    <a:pt x="147" y="1005"/>
                  </a:cubicBezTo>
                  <a:cubicBezTo>
                    <a:pt x="0" y="650"/>
                    <a:pt x="105" y="315"/>
                    <a:pt x="461" y="147"/>
                  </a:cubicBezTo>
                  <a:cubicBezTo>
                    <a:pt x="649" y="106"/>
                    <a:pt x="796" y="43"/>
                    <a:pt x="900"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4"/>
            <p:cNvSpPr/>
            <p:nvPr/>
          </p:nvSpPr>
          <p:spPr>
            <a:xfrm>
              <a:off x="6056425" y="3283625"/>
              <a:ext cx="36125" cy="35600"/>
            </a:xfrm>
            <a:custGeom>
              <a:rect b="b" l="l" r="r" t="t"/>
              <a:pathLst>
                <a:path extrusionOk="0" h="1424" w="1445">
                  <a:moveTo>
                    <a:pt x="1382" y="586"/>
                  </a:moveTo>
                  <a:cubicBezTo>
                    <a:pt x="1444" y="858"/>
                    <a:pt x="1131" y="1319"/>
                    <a:pt x="817" y="1381"/>
                  </a:cubicBezTo>
                  <a:cubicBezTo>
                    <a:pt x="545" y="1423"/>
                    <a:pt x="105" y="1088"/>
                    <a:pt x="43" y="775"/>
                  </a:cubicBezTo>
                  <a:cubicBezTo>
                    <a:pt x="1" y="524"/>
                    <a:pt x="294" y="126"/>
                    <a:pt x="566" y="42"/>
                  </a:cubicBezTo>
                  <a:cubicBezTo>
                    <a:pt x="859" y="0"/>
                    <a:pt x="1298" y="314"/>
                    <a:pt x="1382" y="5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4"/>
            <p:cNvSpPr/>
            <p:nvPr/>
          </p:nvSpPr>
          <p:spPr>
            <a:xfrm>
              <a:off x="4746625" y="1566750"/>
              <a:ext cx="655975" cy="718325"/>
            </a:xfrm>
            <a:custGeom>
              <a:rect b="b" l="l" r="r" t="t"/>
              <a:pathLst>
                <a:path extrusionOk="0" h="28733" w="26239">
                  <a:moveTo>
                    <a:pt x="13079" y="1"/>
                  </a:moveTo>
                  <a:cubicBezTo>
                    <a:pt x="12015" y="1"/>
                    <a:pt x="10944" y="114"/>
                    <a:pt x="9855" y="255"/>
                  </a:cubicBezTo>
                  <a:cubicBezTo>
                    <a:pt x="8851" y="381"/>
                    <a:pt x="7825" y="611"/>
                    <a:pt x="6968" y="1239"/>
                  </a:cubicBezTo>
                  <a:cubicBezTo>
                    <a:pt x="6779" y="1364"/>
                    <a:pt x="6570" y="1490"/>
                    <a:pt x="6340" y="1573"/>
                  </a:cubicBezTo>
                  <a:cubicBezTo>
                    <a:pt x="5231" y="1950"/>
                    <a:pt x="4373" y="2620"/>
                    <a:pt x="3578" y="3436"/>
                  </a:cubicBezTo>
                  <a:cubicBezTo>
                    <a:pt x="3306" y="3729"/>
                    <a:pt x="2992" y="3980"/>
                    <a:pt x="2678" y="4273"/>
                  </a:cubicBezTo>
                  <a:cubicBezTo>
                    <a:pt x="1946" y="4984"/>
                    <a:pt x="1318" y="5737"/>
                    <a:pt x="1025" y="6742"/>
                  </a:cubicBezTo>
                  <a:cubicBezTo>
                    <a:pt x="921" y="7076"/>
                    <a:pt x="795" y="7411"/>
                    <a:pt x="649" y="7725"/>
                  </a:cubicBezTo>
                  <a:cubicBezTo>
                    <a:pt x="314" y="8520"/>
                    <a:pt x="167" y="9357"/>
                    <a:pt x="63" y="10215"/>
                  </a:cubicBezTo>
                  <a:cubicBezTo>
                    <a:pt x="0" y="10633"/>
                    <a:pt x="21" y="11031"/>
                    <a:pt x="167" y="11449"/>
                  </a:cubicBezTo>
                  <a:cubicBezTo>
                    <a:pt x="377" y="12182"/>
                    <a:pt x="628" y="12914"/>
                    <a:pt x="732" y="13667"/>
                  </a:cubicBezTo>
                  <a:cubicBezTo>
                    <a:pt x="921" y="14860"/>
                    <a:pt x="1423" y="15906"/>
                    <a:pt x="1988" y="16931"/>
                  </a:cubicBezTo>
                  <a:cubicBezTo>
                    <a:pt x="2574" y="17957"/>
                    <a:pt x="3201" y="18982"/>
                    <a:pt x="3745" y="20028"/>
                  </a:cubicBezTo>
                  <a:cubicBezTo>
                    <a:pt x="4289" y="21074"/>
                    <a:pt x="5001" y="22016"/>
                    <a:pt x="5754" y="22916"/>
                  </a:cubicBezTo>
                  <a:cubicBezTo>
                    <a:pt x="6989" y="24464"/>
                    <a:pt x="8579" y="25552"/>
                    <a:pt x="10127" y="26745"/>
                  </a:cubicBezTo>
                  <a:cubicBezTo>
                    <a:pt x="10859" y="27289"/>
                    <a:pt x="11717" y="27498"/>
                    <a:pt x="12512" y="27874"/>
                  </a:cubicBezTo>
                  <a:cubicBezTo>
                    <a:pt x="12659" y="27937"/>
                    <a:pt x="12826" y="28000"/>
                    <a:pt x="12994" y="28084"/>
                  </a:cubicBezTo>
                  <a:cubicBezTo>
                    <a:pt x="13663" y="28335"/>
                    <a:pt x="14312" y="28565"/>
                    <a:pt x="14709" y="28732"/>
                  </a:cubicBezTo>
                  <a:cubicBezTo>
                    <a:pt x="15253" y="28607"/>
                    <a:pt x="15588" y="28502"/>
                    <a:pt x="15881" y="28418"/>
                  </a:cubicBezTo>
                  <a:cubicBezTo>
                    <a:pt x="16028" y="28084"/>
                    <a:pt x="16132" y="27791"/>
                    <a:pt x="16300" y="27519"/>
                  </a:cubicBezTo>
                  <a:cubicBezTo>
                    <a:pt x="16336" y="27464"/>
                    <a:pt x="16498" y="27410"/>
                    <a:pt x="16635" y="27410"/>
                  </a:cubicBezTo>
                  <a:cubicBezTo>
                    <a:pt x="16657" y="27410"/>
                    <a:pt x="16677" y="27411"/>
                    <a:pt x="16697" y="27414"/>
                  </a:cubicBezTo>
                  <a:cubicBezTo>
                    <a:pt x="16760" y="27414"/>
                    <a:pt x="16906" y="27561"/>
                    <a:pt x="16927" y="27665"/>
                  </a:cubicBezTo>
                  <a:cubicBezTo>
                    <a:pt x="16969" y="27833"/>
                    <a:pt x="16969" y="28042"/>
                    <a:pt x="17011" y="28251"/>
                  </a:cubicBezTo>
                  <a:cubicBezTo>
                    <a:pt x="17074" y="28293"/>
                    <a:pt x="17136" y="28335"/>
                    <a:pt x="17178" y="28335"/>
                  </a:cubicBezTo>
                  <a:cubicBezTo>
                    <a:pt x="18224" y="28209"/>
                    <a:pt x="19313" y="28126"/>
                    <a:pt x="20170" y="27414"/>
                  </a:cubicBezTo>
                  <a:cubicBezTo>
                    <a:pt x="20463" y="27184"/>
                    <a:pt x="20819" y="27037"/>
                    <a:pt x="21154" y="26828"/>
                  </a:cubicBezTo>
                  <a:cubicBezTo>
                    <a:pt x="21426" y="26640"/>
                    <a:pt x="21719" y="26473"/>
                    <a:pt x="21949" y="26263"/>
                  </a:cubicBezTo>
                  <a:cubicBezTo>
                    <a:pt x="23393" y="25050"/>
                    <a:pt x="24397" y="23522"/>
                    <a:pt x="25108" y="21765"/>
                  </a:cubicBezTo>
                  <a:cubicBezTo>
                    <a:pt x="25548" y="20677"/>
                    <a:pt x="25799" y="19631"/>
                    <a:pt x="26008" y="18563"/>
                  </a:cubicBezTo>
                  <a:cubicBezTo>
                    <a:pt x="26113" y="18061"/>
                    <a:pt x="26238" y="17559"/>
                    <a:pt x="26238" y="17057"/>
                  </a:cubicBezTo>
                  <a:cubicBezTo>
                    <a:pt x="26238" y="14944"/>
                    <a:pt x="26029" y="12830"/>
                    <a:pt x="25276" y="10822"/>
                  </a:cubicBezTo>
                  <a:cubicBezTo>
                    <a:pt x="25129" y="10424"/>
                    <a:pt x="24962" y="10027"/>
                    <a:pt x="24899" y="9629"/>
                  </a:cubicBezTo>
                  <a:cubicBezTo>
                    <a:pt x="24711" y="8457"/>
                    <a:pt x="24230" y="7390"/>
                    <a:pt x="23602" y="6386"/>
                  </a:cubicBezTo>
                  <a:cubicBezTo>
                    <a:pt x="23351" y="6009"/>
                    <a:pt x="23121" y="5591"/>
                    <a:pt x="22890" y="5172"/>
                  </a:cubicBezTo>
                  <a:cubicBezTo>
                    <a:pt x="22263" y="4063"/>
                    <a:pt x="21530" y="3038"/>
                    <a:pt x="20589" y="2159"/>
                  </a:cubicBezTo>
                  <a:cubicBezTo>
                    <a:pt x="19857" y="1469"/>
                    <a:pt x="19041" y="988"/>
                    <a:pt x="18078" y="778"/>
                  </a:cubicBezTo>
                  <a:cubicBezTo>
                    <a:pt x="17450" y="632"/>
                    <a:pt x="16823" y="485"/>
                    <a:pt x="16174" y="360"/>
                  </a:cubicBezTo>
                  <a:cubicBezTo>
                    <a:pt x="15651" y="255"/>
                    <a:pt x="15128" y="151"/>
                    <a:pt x="14605" y="88"/>
                  </a:cubicBezTo>
                  <a:cubicBezTo>
                    <a:pt x="14096" y="27"/>
                    <a:pt x="13588" y="1"/>
                    <a:pt x="130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4"/>
            <p:cNvSpPr/>
            <p:nvPr/>
          </p:nvSpPr>
          <p:spPr>
            <a:xfrm>
              <a:off x="5083475" y="2308050"/>
              <a:ext cx="75350" cy="70650"/>
            </a:xfrm>
            <a:custGeom>
              <a:rect b="b" l="l" r="r" t="t"/>
              <a:pathLst>
                <a:path extrusionOk="0" h="2826" w="3014">
                  <a:moveTo>
                    <a:pt x="1" y="1696"/>
                  </a:moveTo>
                  <a:cubicBezTo>
                    <a:pt x="43" y="1528"/>
                    <a:pt x="85" y="1424"/>
                    <a:pt x="105" y="1424"/>
                  </a:cubicBezTo>
                  <a:cubicBezTo>
                    <a:pt x="629" y="1277"/>
                    <a:pt x="984" y="880"/>
                    <a:pt x="1361" y="482"/>
                  </a:cubicBezTo>
                  <a:cubicBezTo>
                    <a:pt x="1696" y="126"/>
                    <a:pt x="2072" y="1"/>
                    <a:pt x="2595" y="106"/>
                  </a:cubicBezTo>
                  <a:cubicBezTo>
                    <a:pt x="2846" y="984"/>
                    <a:pt x="3014" y="1884"/>
                    <a:pt x="2491" y="2784"/>
                  </a:cubicBezTo>
                  <a:cubicBezTo>
                    <a:pt x="2135" y="2826"/>
                    <a:pt x="1863" y="2658"/>
                    <a:pt x="1570" y="2533"/>
                  </a:cubicBezTo>
                  <a:cubicBezTo>
                    <a:pt x="1298" y="2407"/>
                    <a:pt x="1089" y="2156"/>
                    <a:pt x="859" y="2031"/>
                  </a:cubicBezTo>
                  <a:cubicBezTo>
                    <a:pt x="608" y="1905"/>
                    <a:pt x="315" y="1821"/>
                    <a:pt x="1" y="169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4"/>
            <p:cNvSpPr/>
            <p:nvPr/>
          </p:nvSpPr>
          <p:spPr>
            <a:xfrm>
              <a:off x="5227850" y="1732650"/>
              <a:ext cx="100475" cy="197775"/>
            </a:xfrm>
            <a:custGeom>
              <a:rect b="b" l="l" r="r" t="t"/>
              <a:pathLst>
                <a:path extrusionOk="0" h="7911" w="4019">
                  <a:moveTo>
                    <a:pt x="3453" y="7910"/>
                  </a:moveTo>
                  <a:cubicBezTo>
                    <a:pt x="2909" y="7324"/>
                    <a:pt x="2428" y="6822"/>
                    <a:pt x="2093" y="6194"/>
                  </a:cubicBezTo>
                  <a:cubicBezTo>
                    <a:pt x="1758" y="5567"/>
                    <a:pt x="1361" y="4981"/>
                    <a:pt x="1068" y="4332"/>
                  </a:cubicBezTo>
                  <a:cubicBezTo>
                    <a:pt x="649" y="3349"/>
                    <a:pt x="294" y="2323"/>
                    <a:pt x="105" y="1215"/>
                  </a:cubicBezTo>
                  <a:cubicBezTo>
                    <a:pt x="22" y="796"/>
                    <a:pt x="1" y="419"/>
                    <a:pt x="273" y="1"/>
                  </a:cubicBezTo>
                  <a:cubicBezTo>
                    <a:pt x="1068" y="22"/>
                    <a:pt x="1675" y="440"/>
                    <a:pt x="2114" y="1110"/>
                  </a:cubicBezTo>
                  <a:cubicBezTo>
                    <a:pt x="2700" y="2010"/>
                    <a:pt x="3202" y="2930"/>
                    <a:pt x="3621" y="3914"/>
                  </a:cubicBezTo>
                  <a:cubicBezTo>
                    <a:pt x="3913" y="4709"/>
                    <a:pt x="4018" y="5483"/>
                    <a:pt x="3893" y="6320"/>
                  </a:cubicBezTo>
                  <a:cubicBezTo>
                    <a:pt x="3872" y="6508"/>
                    <a:pt x="3872" y="6655"/>
                    <a:pt x="3872" y="6843"/>
                  </a:cubicBezTo>
                  <a:cubicBezTo>
                    <a:pt x="3872" y="7220"/>
                    <a:pt x="3746" y="7533"/>
                    <a:pt x="3453" y="791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4"/>
            <p:cNvSpPr/>
            <p:nvPr/>
          </p:nvSpPr>
          <p:spPr>
            <a:xfrm>
              <a:off x="5304225" y="2028200"/>
              <a:ext cx="23575" cy="32975"/>
            </a:xfrm>
            <a:custGeom>
              <a:rect b="b" l="l" r="r" t="t"/>
              <a:pathLst>
                <a:path extrusionOk="0" h="1319" w="943">
                  <a:moveTo>
                    <a:pt x="273" y="1"/>
                  </a:moveTo>
                  <a:cubicBezTo>
                    <a:pt x="879" y="147"/>
                    <a:pt x="942" y="231"/>
                    <a:pt x="796" y="649"/>
                  </a:cubicBezTo>
                  <a:cubicBezTo>
                    <a:pt x="796" y="670"/>
                    <a:pt x="775" y="691"/>
                    <a:pt x="775" y="733"/>
                  </a:cubicBezTo>
                  <a:cubicBezTo>
                    <a:pt x="607" y="1152"/>
                    <a:pt x="419" y="1319"/>
                    <a:pt x="273" y="1214"/>
                  </a:cubicBezTo>
                  <a:cubicBezTo>
                    <a:pt x="1" y="1047"/>
                    <a:pt x="42" y="775"/>
                    <a:pt x="63" y="524"/>
                  </a:cubicBezTo>
                  <a:cubicBezTo>
                    <a:pt x="105" y="356"/>
                    <a:pt x="210" y="168"/>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4"/>
            <p:cNvSpPr/>
            <p:nvPr/>
          </p:nvSpPr>
          <p:spPr>
            <a:xfrm>
              <a:off x="4720975" y="1537550"/>
              <a:ext cx="710900" cy="2081925"/>
            </a:xfrm>
            <a:custGeom>
              <a:rect b="b" l="l" r="r" t="t"/>
              <a:pathLst>
                <a:path extrusionOk="0" h="83277" w="28436">
                  <a:moveTo>
                    <a:pt x="22012" y="83276"/>
                  </a:moveTo>
                  <a:cubicBezTo>
                    <a:pt x="21322" y="83109"/>
                    <a:pt x="20924" y="82774"/>
                    <a:pt x="20569" y="82419"/>
                  </a:cubicBezTo>
                  <a:cubicBezTo>
                    <a:pt x="20025" y="81833"/>
                    <a:pt x="19523" y="81205"/>
                    <a:pt x="19230" y="80452"/>
                  </a:cubicBezTo>
                  <a:cubicBezTo>
                    <a:pt x="19083" y="80054"/>
                    <a:pt x="18895" y="79698"/>
                    <a:pt x="18686" y="79364"/>
                  </a:cubicBezTo>
                  <a:cubicBezTo>
                    <a:pt x="18142" y="78485"/>
                    <a:pt x="17765" y="77585"/>
                    <a:pt x="17451" y="76644"/>
                  </a:cubicBezTo>
                  <a:cubicBezTo>
                    <a:pt x="17054" y="75430"/>
                    <a:pt x="16635" y="74237"/>
                    <a:pt x="16196" y="73045"/>
                  </a:cubicBezTo>
                  <a:cubicBezTo>
                    <a:pt x="15547" y="71371"/>
                    <a:pt x="15212" y="69655"/>
                    <a:pt x="15045" y="67898"/>
                  </a:cubicBezTo>
                  <a:cubicBezTo>
                    <a:pt x="14940" y="66872"/>
                    <a:pt x="14752" y="65868"/>
                    <a:pt x="14585" y="64843"/>
                  </a:cubicBezTo>
                  <a:cubicBezTo>
                    <a:pt x="14501" y="64361"/>
                    <a:pt x="14438" y="63901"/>
                    <a:pt x="14438" y="63420"/>
                  </a:cubicBezTo>
                  <a:cubicBezTo>
                    <a:pt x="14501" y="61788"/>
                    <a:pt x="14585" y="60135"/>
                    <a:pt x="14647" y="58482"/>
                  </a:cubicBezTo>
                  <a:cubicBezTo>
                    <a:pt x="14710" y="57227"/>
                    <a:pt x="15149" y="56055"/>
                    <a:pt x="15652" y="54925"/>
                  </a:cubicBezTo>
                  <a:cubicBezTo>
                    <a:pt x="16593" y="52833"/>
                    <a:pt x="17618" y="50761"/>
                    <a:pt x="18769" y="48773"/>
                  </a:cubicBezTo>
                  <a:cubicBezTo>
                    <a:pt x="18978" y="48418"/>
                    <a:pt x="19146" y="48041"/>
                    <a:pt x="19313" y="47685"/>
                  </a:cubicBezTo>
                  <a:cubicBezTo>
                    <a:pt x="19606" y="46974"/>
                    <a:pt x="19857" y="46242"/>
                    <a:pt x="20150" y="45530"/>
                  </a:cubicBezTo>
                  <a:cubicBezTo>
                    <a:pt x="20820" y="43835"/>
                    <a:pt x="21092" y="42078"/>
                    <a:pt x="20862" y="40257"/>
                  </a:cubicBezTo>
                  <a:cubicBezTo>
                    <a:pt x="20673" y="38625"/>
                    <a:pt x="20339" y="37056"/>
                    <a:pt x="19627" y="35571"/>
                  </a:cubicBezTo>
                  <a:cubicBezTo>
                    <a:pt x="19334" y="34964"/>
                    <a:pt x="19146" y="34315"/>
                    <a:pt x="18916" y="33667"/>
                  </a:cubicBezTo>
                  <a:cubicBezTo>
                    <a:pt x="18769" y="33227"/>
                    <a:pt x="18790" y="33227"/>
                    <a:pt x="18351" y="32809"/>
                  </a:cubicBezTo>
                  <a:cubicBezTo>
                    <a:pt x="18204" y="33164"/>
                    <a:pt x="18079" y="33499"/>
                    <a:pt x="17953" y="33855"/>
                  </a:cubicBezTo>
                  <a:cubicBezTo>
                    <a:pt x="17870" y="34022"/>
                    <a:pt x="17786" y="34231"/>
                    <a:pt x="17681" y="34420"/>
                  </a:cubicBezTo>
                  <a:cubicBezTo>
                    <a:pt x="17556" y="34650"/>
                    <a:pt x="17346" y="34755"/>
                    <a:pt x="17095" y="34692"/>
                  </a:cubicBezTo>
                  <a:cubicBezTo>
                    <a:pt x="16593" y="34524"/>
                    <a:pt x="16049" y="34399"/>
                    <a:pt x="15631" y="34106"/>
                  </a:cubicBezTo>
                  <a:cubicBezTo>
                    <a:pt x="15108" y="33750"/>
                    <a:pt x="14543" y="33499"/>
                    <a:pt x="13978" y="33269"/>
                  </a:cubicBezTo>
                  <a:cubicBezTo>
                    <a:pt x="13643" y="33143"/>
                    <a:pt x="13434" y="32934"/>
                    <a:pt x="13350" y="32599"/>
                  </a:cubicBezTo>
                  <a:cubicBezTo>
                    <a:pt x="13266" y="32327"/>
                    <a:pt x="13329" y="32034"/>
                    <a:pt x="13538" y="31867"/>
                  </a:cubicBezTo>
                  <a:cubicBezTo>
                    <a:pt x="13810" y="31616"/>
                    <a:pt x="14082" y="31302"/>
                    <a:pt x="14501" y="31260"/>
                  </a:cubicBezTo>
                  <a:cubicBezTo>
                    <a:pt x="14836" y="31239"/>
                    <a:pt x="15045" y="30967"/>
                    <a:pt x="15233" y="30737"/>
                  </a:cubicBezTo>
                  <a:cubicBezTo>
                    <a:pt x="15212" y="30507"/>
                    <a:pt x="15024" y="30465"/>
                    <a:pt x="14898" y="30444"/>
                  </a:cubicBezTo>
                  <a:cubicBezTo>
                    <a:pt x="13915" y="30110"/>
                    <a:pt x="12952" y="29775"/>
                    <a:pt x="11969" y="29419"/>
                  </a:cubicBezTo>
                  <a:cubicBezTo>
                    <a:pt x="11551" y="29294"/>
                    <a:pt x="11153" y="29084"/>
                    <a:pt x="10776" y="28833"/>
                  </a:cubicBezTo>
                  <a:cubicBezTo>
                    <a:pt x="10149" y="28352"/>
                    <a:pt x="9500" y="27892"/>
                    <a:pt x="8851" y="27410"/>
                  </a:cubicBezTo>
                  <a:cubicBezTo>
                    <a:pt x="7261" y="26260"/>
                    <a:pt x="6027" y="24774"/>
                    <a:pt x="4792" y="23247"/>
                  </a:cubicBezTo>
                  <a:cubicBezTo>
                    <a:pt x="4604" y="23016"/>
                    <a:pt x="4478" y="22765"/>
                    <a:pt x="4353" y="22493"/>
                  </a:cubicBezTo>
                  <a:lnTo>
                    <a:pt x="2072" y="18497"/>
                  </a:lnTo>
                  <a:cubicBezTo>
                    <a:pt x="1465" y="17430"/>
                    <a:pt x="984" y="16300"/>
                    <a:pt x="775" y="15045"/>
                  </a:cubicBezTo>
                  <a:cubicBezTo>
                    <a:pt x="628" y="14249"/>
                    <a:pt x="398" y="13496"/>
                    <a:pt x="168" y="12743"/>
                  </a:cubicBezTo>
                  <a:cubicBezTo>
                    <a:pt x="43" y="12262"/>
                    <a:pt x="1" y="11822"/>
                    <a:pt x="64" y="11362"/>
                  </a:cubicBezTo>
                  <a:cubicBezTo>
                    <a:pt x="189" y="10316"/>
                    <a:pt x="398" y="9270"/>
                    <a:pt x="838" y="8286"/>
                  </a:cubicBezTo>
                  <a:cubicBezTo>
                    <a:pt x="984" y="8035"/>
                    <a:pt x="1089" y="7742"/>
                    <a:pt x="1152" y="7449"/>
                  </a:cubicBezTo>
                  <a:cubicBezTo>
                    <a:pt x="1465" y="6361"/>
                    <a:pt x="2177" y="5545"/>
                    <a:pt x="2972" y="4771"/>
                  </a:cubicBezTo>
                  <a:cubicBezTo>
                    <a:pt x="3641" y="4101"/>
                    <a:pt x="4353" y="3474"/>
                    <a:pt x="5064" y="2846"/>
                  </a:cubicBezTo>
                  <a:cubicBezTo>
                    <a:pt x="5336" y="2616"/>
                    <a:pt x="5692" y="2428"/>
                    <a:pt x="6027" y="2260"/>
                  </a:cubicBezTo>
                  <a:cubicBezTo>
                    <a:pt x="6759" y="1863"/>
                    <a:pt x="7491" y="1486"/>
                    <a:pt x="8224" y="1130"/>
                  </a:cubicBezTo>
                  <a:cubicBezTo>
                    <a:pt x="8517" y="1005"/>
                    <a:pt x="8789" y="837"/>
                    <a:pt x="9103" y="754"/>
                  </a:cubicBezTo>
                  <a:cubicBezTo>
                    <a:pt x="11509" y="168"/>
                    <a:pt x="13915" y="0"/>
                    <a:pt x="16384" y="314"/>
                  </a:cubicBezTo>
                  <a:cubicBezTo>
                    <a:pt x="17095" y="398"/>
                    <a:pt x="17765" y="607"/>
                    <a:pt x="18455" y="733"/>
                  </a:cubicBezTo>
                  <a:cubicBezTo>
                    <a:pt x="18665" y="796"/>
                    <a:pt x="18832" y="837"/>
                    <a:pt x="19041" y="858"/>
                  </a:cubicBezTo>
                  <a:cubicBezTo>
                    <a:pt x="20401" y="1068"/>
                    <a:pt x="21510" y="1758"/>
                    <a:pt x="22494" y="2679"/>
                  </a:cubicBezTo>
                  <a:cubicBezTo>
                    <a:pt x="23435" y="3557"/>
                    <a:pt x="24168" y="4583"/>
                    <a:pt x="24795" y="5671"/>
                  </a:cubicBezTo>
                  <a:cubicBezTo>
                    <a:pt x="25297" y="6508"/>
                    <a:pt x="25737" y="7386"/>
                    <a:pt x="26239" y="8223"/>
                  </a:cubicBezTo>
                  <a:cubicBezTo>
                    <a:pt x="26469" y="8642"/>
                    <a:pt x="26637" y="9060"/>
                    <a:pt x="26741" y="9521"/>
                  </a:cubicBezTo>
                  <a:cubicBezTo>
                    <a:pt x="26929" y="10232"/>
                    <a:pt x="27076" y="10964"/>
                    <a:pt x="27348" y="11634"/>
                  </a:cubicBezTo>
                  <a:cubicBezTo>
                    <a:pt x="27913" y="13266"/>
                    <a:pt x="28185" y="14940"/>
                    <a:pt x="28331" y="16656"/>
                  </a:cubicBezTo>
                  <a:cubicBezTo>
                    <a:pt x="28436" y="18016"/>
                    <a:pt x="28289" y="19355"/>
                    <a:pt x="27934" y="20694"/>
                  </a:cubicBezTo>
                  <a:cubicBezTo>
                    <a:pt x="27725" y="21531"/>
                    <a:pt x="27515" y="22347"/>
                    <a:pt x="27201" y="23142"/>
                  </a:cubicBezTo>
                  <a:cubicBezTo>
                    <a:pt x="26448" y="25109"/>
                    <a:pt x="25318" y="26804"/>
                    <a:pt x="23707" y="28164"/>
                  </a:cubicBezTo>
                  <a:cubicBezTo>
                    <a:pt x="23477" y="28352"/>
                    <a:pt x="23226" y="28540"/>
                    <a:pt x="22996" y="28687"/>
                  </a:cubicBezTo>
                  <a:cubicBezTo>
                    <a:pt x="22682" y="28896"/>
                    <a:pt x="22326" y="29063"/>
                    <a:pt x="22012" y="29294"/>
                  </a:cubicBezTo>
                  <a:cubicBezTo>
                    <a:pt x="21113" y="30005"/>
                    <a:pt x="20067" y="30256"/>
                    <a:pt x="18978" y="30340"/>
                  </a:cubicBezTo>
                  <a:cubicBezTo>
                    <a:pt x="18706" y="30361"/>
                    <a:pt x="18455" y="30402"/>
                    <a:pt x="18142" y="30444"/>
                  </a:cubicBezTo>
                  <a:cubicBezTo>
                    <a:pt x="18142" y="30612"/>
                    <a:pt x="18100" y="30779"/>
                    <a:pt x="18183" y="30946"/>
                  </a:cubicBezTo>
                  <a:cubicBezTo>
                    <a:pt x="18414" y="31511"/>
                    <a:pt x="18665" y="32097"/>
                    <a:pt x="19146" y="32516"/>
                  </a:cubicBezTo>
                  <a:cubicBezTo>
                    <a:pt x="19418" y="32725"/>
                    <a:pt x="19564" y="33018"/>
                    <a:pt x="19669" y="33332"/>
                  </a:cubicBezTo>
                  <a:cubicBezTo>
                    <a:pt x="19941" y="34085"/>
                    <a:pt x="20234" y="34817"/>
                    <a:pt x="20569" y="35550"/>
                  </a:cubicBezTo>
                  <a:cubicBezTo>
                    <a:pt x="21196" y="36826"/>
                    <a:pt x="21531" y="38186"/>
                    <a:pt x="21719" y="39609"/>
                  </a:cubicBezTo>
                  <a:cubicBezTo>
                    <a:pt x="21824" y="40446"/>
                    <a:pt x="21908" y="41304"/>
                    <a:pt x="21866" y="42162"/>
                  </a:cubicBezTo>
                  <a:cubicBezTo>
                    <a:pt x="21824" y="43375"/>
                    <a:pt x="21552" y="44484"/>
                    <a:pt x="21175" y="45614"/>
                  </a:cubicBezTo>
                  <a:cubicBezTo>
                    <a:pt x="20862" y="46514"/>
                    <a:pt x="20548" y="47392"/>
                    <a:pt x="20171" y="48250"/>
                  </a:cubicBezTo>
                  <a:cubicBezTo>
                    <a:pt x="19941" y="48836"/>
                    <a:pt x="19669" y="49380"/>
                    <a:pt x="19355" y="49924"/>
                  </a:cubicBezTo>
                  <a:cubicBezTo>
                    <a:pt x="18142" y="52079"/>
                    <a:pt x="17095" y="54318"/>
                    <a:pt x="16196" y="56620"/>
                  </a:cubicBezTo>
                  <a:cubicBezTo>
                    <a:pt x="16049" y="57038"/>
                    <a:pt x="15945" y="57457"/>
                    <a:pt x="15882" y="57917"/>
                  </a:cubicBezTo>
                  <a:cubicBezTo>
                    <a:pt x="15589" y="59863"/>
                    <a:pt x="15589" y="61830"/>
                    <a:pt x="15589" y="63817"/>
                  </a:cubicBezTo>
                  <a:cubicBezTo>
                    <a:pt x="15589" y="64152"/>
                    <a:pt x="15673" y="64529"/>
                    <a:pt x="15756" y="64864"/>
                  </a:cubicBezTo>
                  <a:cubicBezTo>
                    <a:pt x="15986" y="65973"/>
                    <a:pt x="16112" y="67061"/>
                    <a:pt x="16258" y="68191"/>
                  </a:cubicBezTo>
                  <a:cubicBezTo>
                    <a:pt x="16405" y="69655"/>
                    <a:pt x="16698" y="71099"/>
                    <a:pt x="17221" y="72480"/>
                  </a:cubicBezTo>
                  <a:cubicBezTo>
                    <a:pt x="17786" y="73986"/>
                    <a:pt x="18288" y="75535"/>
                    <a:pt x="18832" y="77062"/>
                  </a:cubicBezTo>
                  <a:cubicBezTo>
                    <a:pt x="18999" y="77502"/>
                    <a:pt x="19230" y="77920"/>
                    <a:pt x="19439" y="78338"/>
                  </a:cubicBezTo>
                  <a:cubicBezTo>
                    <a:pt x="19732" y="78903"/>
                    <a:pt x="20046" y="79489"/>
                    <a:pt x="20297" y="80054"/>
                  </a:cubicBezTo>
                  <a:cubicBezTo>
                    <a:pt x="20548" y="80619"/>
                    <a:pt x="20820" y="81100"/>
                    <a:pt x="21175" y="81603"/>
                  </a:cubicBezTo>
                  <a:cubicBezTo>
                    <a:pt x="21447" y="82021"/>
                    <a:pt x="21699" y="82439"/>
                    <a:pt x="21950" y="82879"/>
                  </a:cubicBezTo>
                  <a:cubicBezTo>
                    <a:pt x="21908" y="82921"/>
                    <a:pt x="21929" y="83046"/>
                    <a:pt x="22012" y="83276"/>
                  </a:cubicBezTo>
                  <a:close/>
                  <a:moveTo>
                    <a:pt x="15735" y="29838"/>
                  </a:moveTo>
                  <a:cubicBezTo>
                    <a:pt x="16279" y="29712"/>
                    <a:pt x="16614" y="29607"/>
                    <a:pt x="16907" y="29524"/>
                  </a:cubicBezTo>
                  <a:cubicBezTo>
                    <a:pt x="17054" y="29189"/>
                    <a:pt x="17158" y="28896"/>
                    <a:pt x="17326" y="28645"/>
                  </a:cubicBezTo>
                  <a:cubicBezTo>
                    <a:pt x="17367" y="28561"/>
                    <a:pt x="17577" y="28519"/>
                    <a:pt x="17723" y="28540"/>
                  </a:cubicBezTo>
                  <a:cubicBezTo>
                    <a:pt x="17786" y="28540"/>
                    <a:pt x="17932" y="28666"/>
                    <a:pt x="17953" y="28770"/>
                  </a:cubicBezTo>
                  <a:cubicBezTo>
                    <a:pt x="17995" y="28959"/>
                    <a:pt x="17995" y="29168"/>
                    <a:pt x="18037" y="29377"/>
                  </a:cubicBezTo>
                  <a:cubicBezTo>
                    <a:pt x="18100" y="29398"/>
                    <a:pt x="18162" y="29461"/>
                    <a:pt x="18204" y="29461"/>
                  </a:cubicBezTo>
                  <a:cubicBezTo>
                    <a:pt x="19250" y="29314"/>
                    <a:pt x="20339" y="29252"/>
                    <a:pt x="21196" y="28540"/>
                  </a:cubicBezTo>
                  <a:cubicBezTo>
                    <a:pt x="21489" y="28310"/>
                    <a:pt x="21845" y="28143"/>
                    <a:pt x="22180" y="27933"/>
                  </a:cubicBezTo>
                  <a:cubicBezTo>
                    <a:pt x="22452" y="27745"/>
                    <a:pt x="22745" y="27599"/>
                    <a:pt x="22975" y="27389"/>
                  </a:cubicBezTo>
                  <a:cubicBezTo>
                    <a:pt x="24419" y="26155"/>
                    <a:pt x="25423" y="24648"/>
                    <a:pt x="26134" y="22891"/>
                  </a:cubicBezTo>
                  <a:cubicBezTo>
                    <a:pt x="26553" y="21866"/>
                    <a:pt x="26825" y="20819"/>
                    <a:pt x="27034" y="19752"/>
                  </a:cubicBezTo>
                  <a:cubicBezTo>
                    <a:pt x="27139" y="19250"/>
                    <a:pt x="27264" y="18748"/>
                    <a:pt x="27264" y="18267"/>
                  </a:cubicBezTo>
                  <a:cubicBezTo>
                    <a:pt x="27264" y="16133"/>
                    <a:pt x="27055" y="14019"/>
                    <a:pt x="26302" y="12011"/>
                  </a:cubicBezTo>
                  <a:cubicBezTo>
                    <a:pt x="26155" y="11613"/>
                    <a:pt x="25988" y="11215"/>
                    <a:pt x="25925" y="10839"/>
                  </a:cubicBezTo>
                  <a:cubicBezTo>
                    <a:pt x="25737" y="9646"/>
                    <a:pt x="25256" y="8579"/>
                    <a:pt x="24628" y="7596"/>
                  </a:cubicBezTo>
                  <a:cubicBezTo>
                    <a:pt x="24377" y="7198"/>
                    <a:pt x="24147" y="6780"/>
                    <a:pt x="23916" y="6361"/>
                  </a:cubicBezTo>
                  <a:cubicBezTo>
                    <a:pt x="23289" y="5252"/>
                    <a:pt x="22556" y="4248"/>
                    <a:pt x="21615" y="3348"/>
                  </a:cubicBezTo>
                  <a:cubicBezTo>
                    <a:pt x="20883" y="2679"/>
                    <a:pt x="20067" y="2176"/>
                    <a:pt x="19104" y="1967"/>
                  </a:cubicBezTo>
                  <a:cubicBezTo>
                    <a:pt x="18476" y="1842"/>
                    <a:pt x="17849" y="1674"/>
                    <a:pt x="17200" y="1549"/>
                  </a:cubicBezTo>
                  <a:cubicBezTo>
                    <a:pt x="16677" y="1444"/>
                    <a:pt x="16154" y="1340"/>
                    <a:pt x="15631" y="1277"/>
                  </a:cubicBezTo>
                  <a:cubicBezTo>
                    <a:pt x="14061" y="1068"/>
                    <a:pt x="12492" y="1214"/>
                    <a:pt x="10881" y="1423"/>
                  </a:cubicBezTo>
                  <a:cubicBezTo>
                    <a:pt x="9877" y="1549"/>
                    <a:pt x="8851" y="1779"/>
                    <a:pt x="7994" y="2407"/>
                  </a:cubicBezTo>
                  <a:cubicBezTo>
                    <a:pt x="7805" y="2532"/>
                    <a:pt x="7596" y="2658"/>
                    <a:pt x="7366" y="2741"/>
                  </a:cubicBezTo>
                  <a:cubicBezTo>
                    <a:pt x="6257" y="3118"/>
                    <a:pt x="5399" y="3788"/>
                    <a:pt x="4604" y="4604"/>
                  </a:cubicBezTo>
                  <a:cubicBezTo>
                    <a:pt x="4332" y="4897"/>
                    <a:pt x="4018" y="5148"/>
                    <a:pt x="3704" y="5441"/>
                  </a:cubicBezTo>
                  <a:cubicBezTo>
                    <a:pt x="2972" y="6152"/>
                    <a:pt x="2344" y="6905"/>
                    <a:pt x="2051" y="7910"/>
                  </a:cubicBezTo>
                  <a:cubicBezTo>
                    <a:pt x="1947" y="8244"/>
                    <a:pt x="1821" y="8579"/>
                    <a:pt x="1675" y="8893"/>
                  </a:cubicBezTo>
                  <a:cubicBezTo>
                    <a:pt x="1340" y="9688"/>
                    <a:pt x="1193" y="10525"/>
                    <a:pt x="1089" y="11383"/>
                  </a:cubicBezTo>
                  <a:cubicBezTo>
                    <a:pt x="1026" y="11801"/>
                    <a:pt x="1047" y="12199"/>
                    <a:pt x="1193" y="12617"/>
                  </a:cubicBezTo>
                  <a:cubicBezTo>
                    <a:pt x="1403" y="13350"/>
                    <a:pt x="1654" y="14082"/>
                    <a:pt x="1758" y="14835"/>
                  </a:cubicBezTo>
                  <a:cubicBezTo>
                    <a:pt x="1947" y="16028"/>
                    <a:pt x="2449" y="17074"/>
                    <a:pt x="3014" y="18099"/>
                  </a:cubicBezTo>
                  <a:cubicBezTo>
                    <a:pt x="3600" y="19125"/>
                    <a:pt x="4227" y="20150"/>
                    <a:pt x="4771" y="21196"/>
                  </a:cubicBezTo>
                  <a:cubicBezTo>
                    <a:pt x="5315" y="22242"/>
                    <a:pt x="6027" y="23184"/>
                    <a:pt x="6780" y="24084"/>
                  </a:cubicBezTo>
                  <a:cubicBezTo>
                    <a:pt x="8015" y="25632"/>
                    <a:pt x="9605" y="26720"/>
                    <a:pt x="11153" y="27913"/>
                  </a:cubicBezTo>
                  <a:cubicBezTo>
                    <a:pt x="11885" y="28457"/>
                    <a:pt x="12743" y="28666"/>
                    <a:pt x="13538" y="29042"/>
                  </a:cubicBezTo>
                  <a:cubicBezTo>
                    <a:pt x="13685" y="29105"/>
                    <a:pt x="13852" y="29168"/>
                    <a:pt x="14020" y="29252"/>
                  </a:cubicBezTo>
                  <a:cubicBezTo>
                    <a:pt x="14689" y="29461"/>
                    <a:pt x="15338" y="29691"/>
                    <a:pt x="15735" y="29838"/>
                  </a:cubicBezTo>
                  <a:close/>
                  <a:moveTo>
                    <a:pt x="14501" y="32516"/>
                  </a:moveTo>
                  <a:cubicBezTo>
                    <a:pt x="14815" y="32641"/>
                    <a:pt x="15108" y="32725"/>
                    <a:pt x="15338" y="32851"/>
                  </a:cubicBezTo>
                  <a:cubicBezTo>
                    <a:pt x="15589" y="32976"/>
                    <a:pt x="15798" y="33185"/>
                    <a:pt x="16049" y="33353"/>
                  </a:cubicBezTo>
                  <a:cubicBezTo>
                    <a:pt x="16321" y="33499"/>
                    <a:pt x="16614" y="33646"/>
                    <a:pt x="16949" y="33604"/>
                  </a:cubicBezTo>
                  <a:cubicBezTo>
                    <a:pt x="17472" y="32704"/>
                    <a:pt x="17305" y="31804"/>
                    <a:pt x="17054" y="30926"/>
                  </a:cubicBezTo>
                  <a:cubicBezTo>
                    <a:pt x="16530" y="30821"/>
                    <a:pt x="16175" y="30946"/>
                    <a:pt x="15840" y="31302"/>
                  </a:cubicBezTo>
                  <a:cubicBezTo>
                    <a:pt x="15463" y="31679"/>
                    <a:pt x="15129" y="32097"/>
                    <a:pt x="14585" y="32244"/>
                  </a:cubicBezTo>
                  <a:cubicBezTo>
                    <a:pt x="14585" y="32244"/>
                    <a:pt x="14585" y="32348"/>
                    <a:pt x="14501" y="325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4"/>
            <p:cNvSpPr/>
            <p:nvPr/>
          </p:nvSpPr>
          <p:spPr>
            <a:xfrm>
              <a:off x="5204325" y="1705450"/>
              <a:ext cx="147000" cy="253200"/>
            </a:xfrm>
            <a:custGeom>
              <a:rect b="b" l="l" r="r" t="t"/>
              <a:pathLst>
                <a:path extrusionOk="0" h="10128" w="5880">
                  <a:moveTo>
                    <a:pt x="5545" y="8956"/>
                  </a:moveTo>
                  <a:cubicBezTo>
                    <a:pt x="5440" y="9186"/>
                    <a:pt x="5357" y="9458"/>
                    <a:pt x="5231" y="9689"/>
                  </a:cubicBezTo>
                  <a:cubicBezTo>
                    <a:pt x="5022" y="10023"/>
                    <a:pt x="4624" y="10128"/>
                    <a:pt x="4310" y="9898"/>
                  </a:cubicBezTo>
                  <a:cubicBezTo>
                    <a:pt x="3536" y="9270"/>
                    <a:pt x="2783" y="8642"/>
                    <a:pt x="2281" y="7743"/>
                  </a:cubicBezTo>
                  <a:cubicBezTo>
                    <a:pt x="1946" y="7178"/>
                    <a:pt x="1549" y="6634"/>
                    <a:pt x="1277" y="6006"/>
                  </a:cubicBezTo>
                  <a:cubicBezTo>
                    <a:pt x="753" y="4876"/>
                    <a:pt x="377" y="3704"/>
                    <a:pt x="126" y="2491"/>
                  </a:cubicBezTo>
                  <a:cubicBezTo>
                    <a:pt x="0" y="1821"/>
                    <a:pt x="105" y="1214"/>
                    <a:pt x="398" y="608"/>
                  </a:cubicBezTo>
                  <a:cubicBezTo>
                    <a:pt x="607" y="189"/>
                    <a:pt x="963" y="1"/>
                    <a:pt x="1423" y="106"/>
                  </a:cubicBezTo>
                  <a:cubicBezTo>
                    <a:pt x="2532" y="398"/>
                    <a:pt x="3432" y="963"/>
                    <a:pt x="4038" y="2010"/>
                  </a:cubicBezTo>
                  <a:cubicBezTo>
                    <a:pt x="4520" y="2847"/>
                    <a:pt x="4938" y="3725"/>
                    <a:pt x="5398" y="4583"/>
                  </a:cubicBezTo>
                  <a:cubicBezTo>
                    <a:pt x="5817" y="5420"/>
                    <a:pt x="5817" y="6278"/>
                    <a:pt x="5859" y="7178"/>
                  </a:cubicBezTo>
                  <a:cubicBezTo>
                    <a:pt x="5880" y="7533"/>
                    <a:pt x="5838" y="7931"/>
                    <a:pt x="5775" y="8287"/>
                  </a:cubicBezTo>
                  <a:cubicBezTo>
                    <a:pt x="5733" y="8517"/>
                    <a:pt x="5629" y="8726"/>
                    <a:pt x="5545" y="8956"/>
                  </a:cubicBezTo>
                  <a:close/>
                  <a:moveTo>
                    <a:pt x="4394" y="8998"/>
                  </a:moveTo>
                  <a:cubicBezTo>
                    <a:pt x="4666" y="8621"/>
                    <a:pt x="4813" y="8329"/>
                    <a:pt x="4813" y="7931"/>
                  </a:cubicBezTo>
                  <a:cubicBezTo>
                    <a:pt x="4813" y="7743"/>
                    <a:pt x="4813" y="7596"/>
                    <a:pt x="4834" y="7408"/>
                  </a:cubicBezTo>
                  <a:cubicBezTo>
                    <a:pt x="4959" y="6571"/>
                    <a:pt x="4854" y="5797"/>
                    <a:pt x="4562" y="5002"/>
                  </a:cubicBezTo>
                  <a:cubicBezTo>
                    <a:pt x="4164" y="4039"/>
                    <a:pt x="3641" y="3098"/>
                    <a:pt x="3055" y="2198"/>
                  </a:cubicBezTo>
                  <a:cubicBezTo>
                    <a:pt x="2637" y="1549"/>
                    <a:pt x="2051" y="1110"/>
                    <a:pt x="1214" y="1089"/>
                  </a:cubicBezTo>
                  <a:cubicBezTo>
                    <a:pt x="942" y="1507"/>
                    <a:pt x="963" y="1884"/>
                    <a:pt x="1046" y="2303"/>
                  </a:cubicBezTo>
                  <a:cubicBezTo>
                    <a:pt x="1256" y="3391"/>
                    <a:pt x="1590" y="4395"/>
                    <a:pt x="2009" y="5420"/>
                  </a:cubicBezTo>
                  <a:cubicBezTo>
                    <a:pt x="2302" y="6069"/>
                    <a:pt x="2699" y="6655"/>
                    <a:pt x="3034" y="7282"/>
                  </a:cubicBezTo>
                  <a:cubicBezTo>
                    <a:pt x="3369" y="7910"/>
                    <a:pt x="3871" y="8412"/>
                    <a:pt x="4394" y="8998"/>
                  </a:cubicBezTo>
                  <a:close/>
                </a:path>
              </a:pathLst>
            </a:custGeom>
            <a:solidFill>
              <a:srgbClr val="452A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4"/>
            <p:cNvSpPr/>
            <p:nvPr/>
          </p:nvSpPr>
          <p:spPr>
            <a:xfrm>
              <a:off x="5280700" y="2003100"/>
              <a:ext cx="69575" cy="86325"/>
            </a:xfrm>
            <a:custGeom>
              <a:rect b="b" l="l" r="r" t="t"/>
              <a:pathLst>
                <a:path extrusionOk="0" h="3453" w="2783">
                  <a:moveTo>
                    <a:pt x="2406" y="2260"/>
                  </a:moveTo>
                  <a:cubicBezTo>
                    <a:pt x="2364" y="2407"/>
                    <a:pt x="2281" y="2595"/>
                    <a:pt x="2239" y="2741"/>
                  </a:cubicBezTo>
                  <a:cubicBezTo>
                    <a:pt x="2155" y="2951"/>
                    <a:pt x="1988" y="3055"/>
                    <a:pt x="1820" y="3160"/>
                  </a:cubicBezTo>
                  <a:cubicBezTo>
                    <a:pt x="1193" y="3453"/>
                    <a:pt x="293" y="3013"/>
                    <a:pt x="167" y="2365"/>
                  </a:cubicBezTo>
                  <a:cubicBezTo>
                    <a:pt x="0" y="1633"/>
                    <a:pt x="251" y="963"/>
                    <a:pt x="607" y="377"/>
                  </a:cubicBezTo>
                  <a:cubicBezTo>
                    <a:pt x="816" y="21"/>
                    <a:pt x="1130" y="0"/>
                    <a:pt x="1507" y="231"/>
                  </a:cubicBezTo>
                  <a:cubicBezTo>
                    <a:pt x="1653" y="314"/>
                    <a:pt x="1779" y="419"/>
                    <a:pt x="1946" y="482"/>
                  </a:cubicBezTo>
                  <a:cubicBezTo>
                    <a:pt x="2574" y="733"/>
                    <a:pt x="2783" y="1130"/>
                    <a:pt x="2595" y="1779"/>
                  </a:cubicBezTo>
                  <a:cubicBezTo>
                    <a:pt x="2553" y="1946"/>
                    <a:pt x="2469" y="2093"/>
                    <a:pt x="2406" y="2260"/>
                  </a:cubicBezTo>
                  <a:close/>
                  <a:moveTo>
                    <a:pt x="1214" y="1005"/>
                  </a:moveTo>
                  <a:cubicBezTo>
                    <a:pt x="1130" y="1172"/>
                    <a:pt x="1025" y="1340"/>
                    <a:pt x="1025" y="1549"/>
                  </a:cubicBezTo>
                  <a:cubicBezTo>
                    <a:pt x="1004" y="1800"/>
                    <a:pt x="983" y="2072"/>
                    <a:pt x="1235" y="2239"/>
                  </a:cubicBezTo>
                  <a:cubicBezTo>
                    <a:pt x="1402" y="2344"/>
                    <a:pt x="1569" y="2177"/>
                    <a:pt x="1737" y="1758"/>
                  </a:cubicBezTo>
                  <a:cubicBezTo>
                    <a:pt x="1737" y="1716"/>
                    <a:pt x="1758" y="1695"/>
                    <a:pt x="1758" y="1674"/>
                  </a:cubicBezTo>
                  <a:cubicBezTo>
                    <a:pt x="1883" y="1235"/>
                    <a:pt x="1841" y="1151"/>
                    <a:pt x="1214" y="1005"/>
                  </a:cubicBezTo>
                  <a:close/>
                </a:path>
              </a:pathLst>
            </a:custGeom>
            <a:solidFill>
              <a:srgbClr val="452A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 name="Google Shape;1190;p54"/>
          <p:cNvGrpSpPr/>
          <p:nvPr/>
        </p:nvGrpSpPr>
        <p:grpSpPr>
          <a:xfrm>
            <a:off x="6707925" y="2460900"/>
            <a:ext cx="240762" cy="221699"/>
            <a:chOff x="6707925" y="2460900"/>
            <a:chExt cx="240762" cy="221699"/>
          </a:xfrm>
        </p:grpSpPr>
        <p:sp>
          <p:nvSpPr>
            <p:cNvPr id="1191" name="Google Shape;1191;p54"/>
            <p:cNvSpPr/>
            <p:nvPr/>
          </p:nvSpPr>
          <p:spPr>
            <a:xfrm>
              <a:off x="6819101" y="2521038"/>
              <a:ext cx="115601" cy="148965"/>
            </a:xfrm>
            <a:custGeom>
              <a:rect b="b" l="l" r="r" t="t"/>
              <a:pathLst>
                <a:path extrusionOk="0" h="15158" w="11766">
                  <a:moveTo>
                    <a:pt x="5859" y="0"/>
                  </a:moveTo>
                  <a:cubicBezTo>
                    <a:pt x="6144" y="451"/>
                    <a:pt x="6429" y="878"/>
                    <a:pt x="6690" y="1329"/>
                  </a:cubicBezTo>
                  <a:cubicBezTo>
                    <a:pt x="7046" y="2016"/>
                    <a:pt x="7473" y="2657"/>
                    <a:pt x="7923" y="3297"/>
                  </a:cubicBezTo>
                  <a:cubicBezTo>
                    <a:pt x="8018" y="3392"/>
                    <a:pt x="8089" y="3535"/>
                    <a:pt x="8160" y="3653"/>
                  </a:cubicBezTo>
                  <a:cubicBezTo>
                    <a:pt x="8398" y="4104"/>
                    <a:pt x="8682" y="4507"/>
                    <a:pt x="9038" y="4887"/>
                  </a:cubicBezTo>
                  <a:cubicBezTo>
                    <a:pt x="9418" y="5314"/>
                    <a:pt x="9750" y="5764"/>
                    <a:pt x="10034" y="6239"/>
                  </a:cubicBezTo>
                  <a:cubicBezTo>
                    <a:pt x="10153" y="6405"/>
                    <a:pt x="10272" y="6571"/>
                    <a:pt x="10414" y="6737"/>
                  </a:cubicBezTo>
                  <a:cubicBezTo>
                    <a:pt x="10770" y="7140"/>
                    <a:pt x="11126" y="7520"/>
                    <a:pt x="11766" y="7425"/>
                  </a:cubicBezTo>
                  <a:cubicBezTo>
                    <a:pt x="11576" y="8065"/>
                    <a:pt x="11363" y="8682"/>
                    <a:pt x="11078" y="9299"/>
                  </a:cubicBezTo>
                  <a:cubicBezTo>
                    <a:pt x="11031" y="9417"/>
                    <a:pt x="10959" y="9512"/>
                    <a:pt x="10912" y="9631"/>
                  </a:cubicBezTo>
                  <a:cubicBezTo>
                    <a:pt x="10414" y="10817"/>
                    <a:pt x="9607" y="11861"/>
                    <a:pt x="8564" y="12596"/>
                  </a:cubicBezTo>
                  <a:cubicBezTo>
                    <a:pt x="7876" y="13118"/>
                    <a:pt x="7188" y="13568"/>
                    <a:pt x="6476" y="13995"/>
                  </a:cubicBezTo>
                  <a:cubicBezTo>
                    <a:pt x="6049" y="14256"/>
                    <a:pt x="5575" y="14470"/>
                    <a:pt x="5100" y="14588"/>
                  </a:cubicBezTo>
                  <a:cubicBezTo>
                    <a:pt x="4152" y="14897"/>
                    <a:pt x="3203" y="15087"/>
                    <a:pt x="2206" y="15158"/>
                  </a:cubicBezTo>
                  <a:cubicBezTo>
                    <a:pt x="2183" y="15158"/>
                    <a:pt x="2135" y="15134"/>
                    <a:pt x="2064" y="15110"/>
                  </a:cubicBezTo>
                  <a:cubicBezTo>
                    <a:pt x="2064" y="15039"/>
                    <a:pt x="2064" y="14968"/>
                    <a:pt x="2112" y="14897"/>
                  </a:cubicBezTo>
                  <a:cubicBezTo>
                    <a:pt x="2278" y="14565"/>
                    <a:pt x="2373" y="14185"/>
                    <a:pt x="2349" y="13829"/>
                  </a:cubicBezTo>
                  <a:cubicBezTo>
                    <a:pt x="2325" y="12928"/>
                    <a:pt x="2349" y="12050"/>
                    <a:pt x="2349" y="11173"/>
                  </a:cubicBezTo>
                  <a:cubicBezTo>
                    <a:pt x="2349" y="10508"/>
                    <a:pt x="2301" y="9844"/>
                    <a:pt x="2183" y="9180"/>
                  </a:cubicBezTo>
                  <a:cubicBezTo>
                    <a:pt x="2112" y="8895"/>
                    <a:pt x="2088" y="8587"/>
                    <a:pt x="2112" y="8302"/>
                  </a:cubicBezTo>
                  <a:cubicBezTo>
                    <a:pt x="2112" y="7211"/>
                    <a:pt x="1874" y="6168"/>
                    <a:pt x="1376" y="5219"/>
                  </a:cubicBezTo>
                  <a:cubicBezTo>
                    <a:pt x="1210" y="4887"/>
                    <a:pt x="1068" y="4531"/>
                    <a:pt x="926" y="4175"/>
                  </a:cubicBezTo>
                  <a:cubicBezTo>
                    <a:pt x="641" y="3416"/>
                    <a:pt x="309" y="2657"/>
                    <a:pt x="0" y="1874"/>
                  </a:cubicBezTo>
                  <a:cubicBezTo>
                    <a:pt x="95" y="1803"/>
                    <a:pt x="190" y="1732"/>
                    <a:pt x="285" y="1684"/>
                  </a:cubicBezTo>
                  <a:cubicBezTo>
                    <a:pt x="1115" y="1257"/>
                    <a:pt x="1969" y="925"/>
                    <a:pt x="2871" y="688"/>
                  </a:cubicBezTo>
                  <a:cubicBezTo>
                    <a:pt x="3725" y="451"/>
                    <a:pt x="4602" y="237"/>
                    <a:pt x="5480" y="24"/>
                  </a:cubicBezTo>
                  <a:cubicBezTo>
                    <a:pt x="5599" y="0"/>
                    <a:pt x="5741" y="0"/>
                    <a:pt x="58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4"/>
            <p:cNvSpPr/>
            <p:nvPr/>
          </p:nvSpPr>
          <p:spPr>
            <a:xfrm>
              <a:off x="6751511" y="2544572"/>
              <a:ext cx="80182" cy="124495"/>
            </a:xfrm>
            <a:custGeom>
              <a:rect b="b" l="l" r="r" t="t"/>
              <a:pathLst>
                <a:path extrusionOk="0" h="12668" w="8161">
                  <a:moveTo>
                    <a:pt x="0" y="9371"/>
                  </a:moveTo>
                  <a:cubicBezTo>
                    <a:pt x="24" y="8991"/>
                    <a:pt x="48" y="8635"/>
                    <a:pt x="72" y="8327"/>
                  </a:cubicBezTo>
                  <a:cubicBezTo>
                    <a:pt x="119" y="6738"/>
                    <a:pt x="688" y="5220"/>
                    <a:pt x="1685" y="3986"/>
                  </a:cubicBezTo>
                  <a:cubicBezTo>
                    <a:pt x="2396" y="3132"/>
                    <a:pt x="3108" y="2302"/>
                    <a:pt x="3843" y="1472"/>
                  </a:cubicBezTo>
                  <a:cubicBezTo>
                    <a:pt x="4412" y="879"/>
                    <a:pt x="5077" y="380"/>
                    <a:pt x="5812" y="1"/>
                  </a:cubicBezTo>
                  <a:cubicBezTo>
                    <a:pt x="6025" y="25"/>
                    <a:pt x="6049" y="167"/>
                    <a:pt x="6097" y="286"/>
                  </a:cubicBezTo>
                  <a:cubicBezTo>
                    <a:pt x="6405" y="1068"/>
                    <a:pt x="6713" y="1875"/>
                    <a:pt x="7045" y="2658"/>
                  </a:cubicBezTo>
                  <a:cubicBezTo>
                    <a:pt x="7140" y="2895"/>
                    <a:pt x="7235" y="3108"/>
                    <a:pt x="7330" y="3346"/>
                  </a:cubicBezTo>
                  <a:cubicBezTo>
                    <a:pt x="7710" y="4128"/>
                    <a:pt x="7899" y="4959"/>
                    <a:pt x="7876" y="5836"/>
                  </a:cubicBezTo>
                  <a:cubicBezTo>
                    <a:pt x="7876" y="6240"/>
                    <a:pt x="7923" y="6619"/>
                    <a:pt x="7994" y="7022"/>
                  </a:cubicBezTo>
                  <a:cubicBezTo>
                    <a:pt x="8065" y="7520"/>
                    <a:pt x="8113" y="8019"/>
                    <a:pt x="8137" y="8493"/>
                  </a:cubicBezTo>
                  <a:cubicBezTo>
                    <a:pt x="8160" y="9466"/>
                    <a:pt x="8137" y="10438"/>
                    <a:pt x="8137" y="11387"/>
                  </a:cubicBezTo>
                  <a:cubicBezTo>
                    <a:pt x="8160" y="11814"/>
                    <a:pt x="7923" y="12217"/>
                    <a:pt x="7496" y="12383"/>
                  </a:cubicBezTo>
                  <a:cubicBezTo>
                    <a:pt x="7330" y="12454"/>
                    <a:pt x="7188" y="12573"/>
                    <a:pt x="7022" y="12668"/>
                  </a:cubicBezTo>
                  <a:cubicBezTo>
                    <a:pt x="4365" y="12407"/>
                    <a:pt x="1898" y="11245"/>
                    <a:pt x="0" y="93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4"/>
            <p:cNvSpPr/>
            <p:nvPr/>
          </p:nvSpPr>
          <p:spPr>
            <a:xfrm>
              <a:off x="6719116" y="2501690"/>
              <a:ext cx="83670" cy="125428"/>
            </a:xfrm>
            <a:custGeom>
              <a:rect b="b" l="l" r="r" t="t"/>
              <a:pathLst>
                <a:path extrusionOk="0" h="12763" w="8516">
                  <a:moveTo>
                    <a:pt x="2894" y="0"/>
                  </a:moveTo>
                  <a:cubicBezTo>
                    <a:pt x="3511" y="238"/>
                    <a:pt x="4128" y="427"/>
                    <a:pt x="4721" y="665"/>
                  </a:cubicBezTo>
                  <a:cubicBezTo>
                    <a:pt x="5053" y="807"/>
                    <a:pt x="5361" y="949"/>
                    <a:pt x="5669" y="1139"/>
                  </a:cubicBezTo>
                  <a:cubicBezTo>
                    <a:pt x="6239" y="1471"/>
                    <a:pt x="6761" y="1851"/>
                    <a:pt x="7306" y="2206"/>
                  </a:cubicBezTo>
                  <a:cubicBezTo>
                    <a:pt x="7757" y="2562"/>
                    <a:pt x="8184" y="2965"/>
                    <a:pt x="8516" y="3416"/>
                  </a:cubicBezTo>
                  <a:cubicBezTo>
                    <a:pt x="8492" y="3487"/>
                    <a:pt x="8492" y="3535"/>
                    <a:pt x="8469" y="3558"/>
                  </a:cubicBezTo>
                  <a:cubicBezTo>
                    <a:pt x="7330" y="4223"/>
                    <a:pt x="6334" y="5100"/>
                    <a:pt x="5527" y="6144"/>
                  </a:cubicBezTo>
                  <a:cubicBezTo>
                    <a:pt x="5076" y="6713"/>
                    <a:pt x="4602" y="7235"/>
                    <a:pt x="4175" y="7804"/>
                  </a:cubicBezTo>
                  <a:cubicBezTo>
                    <a:pt x="3155" y="9085"/>
                    <a:pt x="2562" y="10675"/>
                    <a:pt x="2515" y="12311"/>
                  </a:cubicBezTo>
                  <a:cubicBezTo>
                    <a:pt x="2515" y="12454"/>
                    <a:pt x="2491" y="12596"/>
                    <a:pt x="2467" y="12762"/>
                  </a:cubicBezTo>
                  <a:cubicBezTo>
                    <a:pt x="2396" y="12738"/>
                    <a:pt x="2325" y="12738"/>
                    <a:pt x="2277" y="12715"/>
                  </a:cubicBezTo>
                  <a:cubicBezTo>
                    <a:pt x="1257" y="11576"/>
                    <a:pt x="570" y="10177"/>
                    <a:pt x="309" y="8658"/>
                  </a:cubicBezTo>
                  <a:cubicBezTo>
                    <a:pt x="237" y="8113"/>
                    <a:pt x="214" y="7567"/>
                    <a:pt x="214" y="7022"/>
                  </a:cubicBezTo>
                  <a:cubicBezTo>
                    <a:pt x="214" y="6784"/>
                    <a:pt x="190" y="6524"/>
                    <a:pt x="143" y="6286"/>
                  </a:cubicBezTo>
                  <a:cubicBezTo>
                    <a:pt x="0" y="5622"/>
                    <a:pt x="48" y="4911"/>
                    <a:pt x="261" y="4246"/>
                  </a:cubicBezTo>
                  <a:cubicBezTo>
                    <a:pt x="522" y="3392"/>
                    <a:pt x="878" y="2562"/>
                    <a:pt x="1352" y="1803"/>
                  </a:cubicBezTo>
                  <a:cubicBezTo>
                    <a:pt x="1684" y="1234"/>
                    <a:pt x="2088" y="736"/>
                    <a:pt x="2538" y="285"/>
                  </a:cubicBezTo>
                  <a:cubicBezTo>
                    <a:pt x="2657" y="166"/>
                    <a:pt x="2776" y="95"/>
                    <a:pt x="2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4"/>
            <p:cNvSpPr/>
            <p:nvPr/>
          </p:nvSpPr>
          <p:spPr>
            <a:xfrm>
              <a:off x="6755471" y="2470923"/>
              <a:ext cx="115139" cy="60380"/>
            </a:xfrm>
            <a:custGeom>
              <a:rect b="b" l="l" r="r" t="t"/>
              <a:pathLst>
                <a:path extrusionOk="0" h="6144" w="11719">
                  <a:moveTo>
                    <a:pt x="1" y="2491"/>
                  </a:moveTo>
                  <a:cubicBezTo>
                    <a:pt x="119" y="2301"/>
                    <a:pt x="262" y="2135"/>
                    <a:pt x="451" y="1993"/>
                  </a:cubicBezTo>
                  <a:cubicBezTo>
                    <a:pt x="1376" y="1329"/>
                    <a:pt x="2325" y="736"/>
                    <a:pt x="3464" y="522"/>
                  </a:cubicBezTo>
                  <a:cubicBezTo>
                    <a:pt x="4057" y="403"/>
                    <a:pt x="4650" y="309"/>
                    <a:pt x="5267" y="214"/>
                  </a:cubicBezTo>
                  <a:cubicBezTo>
                    <a:pt x="6548" y="0"/>
                    <a:pt x="7852" y="71"/>
                    <a:pt x="9157" y="95"/>
                  </a:cubicBezTo>
                  <a:cubicBezTo>
                    <a:pt x="9536" y="142"/>
                    <a:pt x="9940" y="190"/>
                    <a:pt x="10319" y="285"/>
                  </a:cubicBezTo>
                  <a:cubicBezTo>
                    <a:pt x="10580" y="712"/>
                    <a:pt x="10485" y="1186"/>
                    <a:pt x="10722" y="1613"/>
                  </a:cubicBezTo>
                  <a:cubicBezTo>
                    <a:pt x="10889" y="2016"/>
                    <a:pt x="11031" y="2420"/>
                    <a:pt x="11126" y="2847"/>
                  </a:cubicBezTo>
                  <a:cubicBezTo>
                    <a:pt x="11268" y="3297"/>
                    <a:pt x="11600" y="3653"/>
                    <a:pt x="11719" y="4128"/>
                  </a:cubicBezTo>
                  <a:cubicBezTo>
                    <a:pt x="9702" y="4673"/>
                    <a:pt x="7662" y="5076"/>
                    <a:pt x="5836" y="6144"/>
                  </a:cubicBezTo>
                  <a:cubicBezTo>
                    <a:pt x="5219" y="5646"/>
                    <a:pt x="4816" y="4958"/>
                    <a:pt x="4128" y="4555"/>
                  </a:cubicBezTo>
                  <a:cubicBezTo>
                    <a:pt x="3464" y="4128"/>
                    <a:pt x="2871" y="3748"/>
                    <a:pt x="2230" y="3369"/>
                  </a:cubicBezTo>
                  <a:cubicBezTo>
                    <a:pt x="1590" y="2965"/>
                    <a:pt x="783" y="2823"/>
                    <a:pt x="1" y="24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4"/>
            <p:cNvSpPr/>
            <p:nvPr/>
          </p:nvSpPr>
          <p:spPr>
            <a:xfrm>
              <a:off x="6889020" y="2520566"/>
              <a:ext cx="48958" cy="64586"/>
            </a:xfrm>
            <a:custGeom>
              <a:rect b="b" l="l" r="r" t="t"/>
              <a:pathLst>
                <a:path extrusionOk="0" h="6572" w="4983">
                  <a:moveTo>
                    <a:pt x="4792" y="6571"/>
                  </a:moveTo>
                  <a:cubicBezTo>
                    <a:pt x="4579" y="6571"/>
                    <a:pt x="4389" y="6477"/>
                    <a:pt x="4270" y="6334"/>
                  </a:cubicBezTo>
                  <a:cubicBezTo>
                    <a:pt x="4081" y="6144"/>
                    <a:pt x="3938" y="5955"/>
                    <a:pt x="3796" y="5741"/>
                  </a:cubicBezTo>
                  <a:cubicBezTo>
                    <a:pt x="3416" y="5148"/>
                    <a:pt x="3013" y="4603"/>
                    <a:pt x="2539" y="4081"/>
                  </a:cubicBezTo>
                  <a:cubicBezTo>
                    <a:pt x="2349" y="3867"/>
                    <a:pt x="2207" y="3630"/>
                    <a:pt x="2041" y="3369"/>
                  </a:cubicBezTo>
                  <a:cubicBezTo>
                    <a:pt x="1946" y="3227"/>
                    <a:pt x="1851" y="3037"/>
                    <a:pt x="1756" y="2895"/>
                  </a:cubicBezTo>
                  <a:cubicBezTo>
                    <a:pt x="1116" y="2088"/>
                    <a:pt x="665" y="1163"/>
                    <a:pt x="96" y="309"/>
                  </a:cubicBezTo>
                  <a:cubicBezTo>
                    <a:pt x="72" y="238"/>
                    <a:pt x="24" y="143"/>
                    <a:pt x="1" y="72"/>
                  </a:cubicBezTo>
                  <a:cubicBezTo>
                    <a:pt x="72" y="48"/>
                    <a:pt x="167" y="24"/>
                    <a:pt x="262" y="24"/>
                  </a:cubicBezTo>
                  <a:cubicBezTo>
                    <a:pt x="1068" y="1"/>
                    <a:pt x="1851" y="167"/>
                    <a:pt x="2563" y="499"/>
                  </a:cubicBezTo>
                  <a:cubicBezTo>
                    <a:pt x="3227" y="760"/>
                    <a:pt x="3843" y="1116"/>
                    <a:pt x="4436" y="1495"/>
                  </a:cubicBezTo>
                  <a:cubicBezTo>
                    <a:pt x="4579" y="1590"/>
                    <a:pt x="4697" y="1732"/>
                    <a:pt x="4745" y="1875"/>
                  </a:cubicBezTo>
                  <a:cubicBezTo>
                    <a:pt x="4816" y="2207"/>
                    <a:pt x="4887" y="2539"/>
                    <a:pt x="4935" y="2871"/>
                  </a:cubicBezTo>
                  <a:cubicBezTo>
                    <a:pt x="4982" y="4057"/>
                    <a:pt x="4958" y="5243"/>
                    <a:pt x="4863" y="6429"/>
                  </a:cubicBezTo>
                  <a:cubicBezTo>
                    <a:pt x="4863" y="6477"/>
                    <a:pt x="4816" y="6524"/>
                    <a:pt x="4792" y="65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4"/>
            <p:cNvSpPr/>
            <p:nvPr/>
          </p:nvSpPr>
          <p:spPr>
            <a:xfrm>
              <a:off x="6866883" y="2476278"/>
              <a:ext cx="60365" cy="43605"/>
            </a:xfrm>
            <a:custGeom>
              <a:rect b="b" l="l" r="r" t="t"/>
              <a:pathLst>
                <a:path extrusionOk="0" h="4437" w="6144">
                  <a:moveTo>
                    <a:pt x="6073" y="4437"/>
                  </a:moveTo>
                  <a:cubicBezTo>
                    <a:pt x="5361" y="4128"/>
                    <a:pt x="4673" y="3749"/>
                    <a:pt x="3914" y="3606"/>
                  </a:cubicBezTo>
                  <a:cubicBezTo>
                    <a:pt x="3155" y="3464"/>
                    <a:pt x="2372" y="3535"/>
                    <a:pt x="1590" y="3488"/>
                  </a:cubicBezTo>
                  <a:cubicBezTo>
                    <a:pt x="807" y="2491"/>
                    <a:pt x="475" y="1258"/>
                    <a:pt x="0" y="1"/>
                  </a:cubicBezTo>
                  <a:cubicBezTo>
                    <a:pt x="166" y="48"/>
                    <a:pt x="285" y="96"/>
                    <a:pt x="380" y="119"/>
                  </a:cubicBezTo>
                  <a:cubicBezTo>
                    <a:pt x="1969" y="570"/>
                    <a:pt x="3392" y="1424"/>
                    <a:pt x="4531" y="2610"/>
                  </a:cubicBezTo>
                  <a:cubicBezTo>
                    <a:pt x="4934" y="2990"/>
                    <a:pt x="5337" y="3393"/>
                    <a:pt x="5717" y="3796"/>
                  </a:cubicBezTo>
                  <a:cubicBezTo>
                    <a:pt x="5883" y="3938"/>
                    <a:pt x="6025" y="4128"/>
                    <a:pt x="6144" y="431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4"/>
            <p:cNvSpPr/>
            <p:nvPr/>
          </p:nvSpPr>
          <p:spPr>
            <a:xfrm>
              <a:off x="6707925" y="2460900"/>
              <a:ext cx="240762" cy="221699"/>
            </a:xfrm>
            <a:custGeom>
              <a:rect b="b" l="l" r="r" t="t"/>
              <a:pathLst>
                <a:path extrusionOk="0" h="22559" w="24505">
                  <a:moveTo>
                    <a:pt x="12549" y="0"/>
                  </a:moveTo>
                  <a:cubicBezTo>
                    <a:pt x="13498" y="0"/>
                    <a:pt x="14470" y="71"/>
                    <a:pt x="15419" y="237"/>
                  </a:cubicBezTo>
                  <a:cubicBezTo>
                    <a:pt x="16083" y="380"/>
                    <a:pt x="16748" y="617"/>
                    <a:pt x="17412" y="807"/>
                  </a:cubicBezTo>
                  <a:cubicBezTo>
                    <a:pt x="18811" y="1281"/>
                    <a:pt x="20116" y="2064"/>
                    <a:pt x="21183" y="3108"/>
                  </a:cubicBezTo>
                  <a:cubicBezTo>
                    <a:pt x="21681" y="3558"/>
                    <a:pt x="22132" y="4056"/>
                    <a:pt x="22607" y="4531"/>
                  </a:cubicBezTo>
                  <a:cubicBezTo>
                    <a:pt x="23034" y="4958"/>
                    <a:pt x="23389" y="5456"/>
                    <a:pt x="23650" y="6002"/>
                  </a:cubicBezTo>
                  <a:cubicBezTo>
                    <a:pt x="23745" y="6191"/>
                    <a:pt x="23840" y="6381"/>
                    <a:pt x="23887" y="6595"/>
                  </a:cubicBezTo>
                  <a:cubicBezTo>
                    <a:pt x="23935" y="6832"/>
                    <a:pt x="24054" y="7069"/>
                    <a:pt x="24243" y="7235"/>
                  </a:cubicBezTo>
                  <a:cubicBezTo>
                    <a:pt x="24362" y="7354"/>
                    <a:pt x="24409" y="7543"/>
                    <a:pt x="24386" y="7709"/>
                  </a:cubicBezTo>
                  <a:cubicBezTo>
                    <a:pt x="24362" y="7875"/>
                    <a:pt x="24362" y="8042"/>
                    <a:pt x="24386" y="8208"/>
                  </a:cubicBezTo>
                  <a:cubicBezTo>
                    <a:pt x="24480" y="9465"/>
                    <a:pt x="24504" y="10722"/>
                    <a:pt x="24433" y="11955"/>
                  </a:cubicBezTo>
                  <a:cubicBezTo>
                    <a:pt x="24386" y="13402"/>
                    <a:pt x="23935" y="14707"/>
                    <a:pt x="23366" y="15988"/>
                  </a:cubicBezTo>
                  <a:cubicBezTo>
                    <a:pt x="23318" y="16083"/>
                    <a:pt x="23271" y="16154"/>
                    <a:pt x="23247" y="16225"/>
                  </a:cubicBezTo>
                  <a:cubicBezTo>
                    <a:pt x="22678" y="17601"/>
                    <a:pt x="21729" y="18811"/>
                    <a:pt x="20519" y="19665"/>
                  </a:cubicBezTo>
                  <a:cubicBezTo>
                    <a:pt x="19831" y="20187"/>
                    <a:pt x="19120" y="20661"/>
                    <a:pt x="18384" y="21112"/>
                  </a:cubicBezTo>
                  <a:cubicBezTo>
                    <a:pt x="17673" y="21515"/>
                    <a:pt x="16914" y="21823"/>
                    <a:pt x="16107" y="21989"/>
                  </a:cubicBezTo>
                  <a:cubicBezTo>
                    <a:pt x="15467" y="22132"/>
                    <a:pt x="14802" y="22298"/>
                    <a:pt x="14138" y="22393"/>
                  </a:cubicBezTo>
                  <a:cubicBezTo>
                    <a:pt x="12976" y="22559"/>
                    <a:pt x="11790" y="22535"/>
                    <a:pt x="10651" y="22321"/>
                  </a:cubicBezTo>
                  <a:cubicBezTo>
                    <a:pt x="9015" y="21966"/>
                    <a:pt x="7378" y="21491"/>
                    <a:pt x="5955" y="20566"/>
                  </a:cubicBezTo>
                  <a:cubicBezTo>
                    <a:pt x="4887" y="19902"/>
                    <a:pt x="3915" y="19095"/>
                    <a:pt x="3061" y="18194"/>
                  </a:cubicBezTo>
                  <a:cubicBezTo>
                    <a:pt x="2444" y="17577"/>
                    <a:pt x="1922" y="16889"/>
                    <a:pt x="1471" y="16178"/>
                  </a:cubicBezTo>
                  <a:cubicBezTo>
                    <a:pt x="902" y="15158"/>
                    <a:pt x="499" y="14067"/>
                    <a:pt x="285" y="12952"/>
                  </a:cubicBezTo>
                  <a:cubicBezTo>
                    <a:pt x="238" y="12715"/>
                    <a:pt x="214" y="12477"/>
                    <a:pt x="214" y="12264"/>
                  </a:cubicBezTo>
                  <a:cubicBezTo>
                    <a:pt x="214" y="11789"/>
                    <a:pt x="167" y="11339"/>
                    <a:pt x="119" y="10888"/>
                  </a:cubicBezTo>
                  <a:cubicBezTo>
                    <a:pt x="1" y="10176"/>
                    <a:pt x="48" y="9441"/>
                    <a:pt x="262" y="8777"/>
                  </a:cubicBezTo>
                  <a:cubicBezTo>
                    <a:pt x="499" y="8136"/>
                    <a:pt x="712" y="7520"/>
                    <a:pt x="973" y="6903"/>
                  </a:cubicBezTo>
                  <a:cubicBezTo>
                    <a:pt x="1258" y="6286"/>
                    <a:pt x="1424" y="5693"/>
                    <a:pt x="1637" y="5076"/>
                  </a:cubicBezTo>
                  <a:cubicBezTo>
                    <a:pt x="1709" y="4863"/>
                    <a:pt x="1780" y="4673"/>
                    <a:pt x="2041" y="4649"/>
                  </a:cubicBezTo>
                  <a:cubicBezTo>
                    <a:pt x="2183" y="4602"/>
                    <a:pt x="2302" y="4507"/>
                    <a:pt x="2373" y="4389"/>
                  </a:cubicBezTo>
                  <a:cubicBezTo>
                    <a:pt x="3393" y="3155"/>
                    <a:pt x="4626" y="2135"/>
                    <a:pt x="6002" y="1329"/>
                  </a:cubicBezTo>
                  <a:cubicBezTo>
                    <a:pt x="6761" y="878"/>
                    <a:pt x="7591" y="569"/>
                    <a:pt x="8469" y="427"/>
                  </a:cubicBezTo>
                  <a:cubicBezTo>
                    <a:pt x="9821" y="143"/>
                    <a:pt x="11173" y="0"/>
                    <a:pt x="12549" y="0"/>
                  </a:cubicBezTo>
                  <a:close/>
                  <a:moveTo>
                    <a:pt x="17174" y="6120"/>
                  </a:moveTo>
                  <a:cubicBezTo>
                    <a:pt x="17032" y="6120"/>
                    <a:pt x="16914" y="6120"/>
                    <a:pt x="16771" y="6144"/>
                  </a:cubicBezTo>
                  <a:cubicBezTo>
                    <a:pt x="15894" y="6357"/>
                    <a:pt x="15040" y="6571"/>
                    <a:pt x="14162" y="6808"/>
                  </a:cubicBezTo>
                  <a:cubicBezTo>
                    <a:pt x="13261" y="7045"/>
                    <a:pt x="12407" y="7377"/>
                    <a:pt x="11600" y="7804"/>
                  </a:cubicBezTo>
                  <a:cubicBezTo>
                    <a:pt x="11481" y="7852"/>
                    <a:pt x="11387" y="7923"/>
                    <a:pt x="11292" y="7994"/>
                  </a:cubicBezTo>
                  <a:cubicBezTo>
                    <a:pt x="11624" y="8801"/>
                    <a:pt x="11932" y="9536"/>
                    <a:pt x="12241" y="10295"/>
                  </a:cubicBezTo>
                  <a:cubicBezTo>
                    <a:pt x="12383" y="10651"/>
                    <a:pt x="12501" y="11007"/>
                    <a:pt x="12668" y="11339"/>
                  </a:cubicBezTo>
                  <a:cubicBezTo>
                    <a:pt x="13166" y="12288"/>
                    <a:pt x="13427" y="13355"/>
                    <a:pt x="13403" y="14422"/>
                  </a:cubicBezTo>
                  <a:cubicBezTo>
                    <a:pt x="13403" y="14707"/>
                    <a:pt x="13427" y="15015"/>
                    <a:pt x="13474" y="15300"/>
                  </a:cubicBezTo>
                  <a:cubicBezTo>
                    <a:pt x="13593" y="15964"/>
                    <a:pt x="13640" y="16628"/>
                    <a:pt x="13640" y="17316"/>
                  </a:cubicBezTo>
                  <a:lnTo>
                    <a:pt x="13640" y="19949"/>
                  </a:lnTo>
                  <a:cubicBezTo>
                    <a:pt x="13664" y="20329"/>
                    <a:pt x="13593" y="20708"/>
                    <a:pt x="13403" y="21041"/>
                  </a:cubicBezTo>
                  <a:cubicBezTo>
                    <a:pt x="13379" y="21088"/>
                    <a:pt x="13355" y="21159"/>
                    <a:pt x="13355" y="21230"/>
                  </a:cubicBezTo>
                  <a:cubicBezTo>
                    <a:pt x="13427" y="21254"/>
                    <a:pt x="13474" y="21278"/>
                    <a:pt x="13521" y="21278"/>
                  </a:cubicBezTo>
                  <a:cubicBezTo>
                    <a:pt x="14494" y="21207"/>
                    <a:pt x="15467" y="21017"/>
                    <a:pt x="16392" y="20732"/>
                  </a:cubicBezTo>
                  <a:cubicBezTo>
                    <a:pt x="16890" y="20590"/>
                    <a:pt x="17341" y="20400"/>
                    <a:pt x="17768" y="20139"/>
                  </a:cubicBezTo>
                  <a:cubicBezTo>
                    <a:pt x="18479" y="19688"/>
                    <a:pt x="19191" y="19238"/>
                    <a:pt x="19855" y="18716"/>
                  </a:cubicBezTo>
                  <a:cubicBezTo>
                    <a:pt x="20899" y="17981"/>
                    <a:pt x="21729" y="16961"/>
                    <a:pt x="22203" y="15751"/>
                  </a:cubicBezTo>
                  <a:cubicBezTo>
                    <a:pt x="22251" y="15632"/>
                    <a:pt x="22322" y="15537"/>
                    <a:pt x="22369" y="15419"/>
                  </a:cubicBezTo>
                  <a:cubicBezTo>
                    <a:pt x="22654" y="14826"/>
                    <a:pt x="22891" y="14185"/>
                    <a:pt x="23057" y="13545"/>
                  </a:cubicBezTo>
                  <a:cubicBezTo>
                    <a:pt x="22417" y="13663"/>
                    <a:pt x="22061" y="13284"/>
                    <a:pt x="21729" y="12857"/>
                  </a:cubicBezTo>
                  <a:cubicBezTo>
                    <a:pt x="21587" y="12715"/>
                    <a:pt x="21444" y="12549"/>
                    <a:pt x="21349" y="12382"/>
                  </a:cubicBezTo>
                  <a:cubicBezTo>
                    <a:pt x="21041" y="11884"/>
                    <a:pt x="20709" y="11434"/>
                    <a:pt x="20329" y="11007"/>
                  </a:cubicBezTo>
                  <a:cubicBezTo>
                    <a:pt x="19997" y="10651"/>
                    <a:pt x="19689" y="10224"/>
                    <a:pt x="19452" y="9773"/>
                  </a:cubicBezTo>
                  <a:cubicBezTo>
                    <a:pt x="19404" y="9655"/>
                    <a:pt x="19309" y="9536"/>
                    <a:pt x="19214" y="9417"/>
                  </a:cubicBezTo>
                  <a:cubicBezTo>
                    <a:pt x="18764" y="8801"/>
                    <a:pt x="18337" y="8136"/>
                    <a:pt x="17981" y="7449"/>
                  </a:cubicBezTo>
                  <a:cubicBezTo>
                    <a:pt x="17744" y="6998"/>
                    <a:pt x="17459" y="6571"/>
                    <a:pt x="17174" y="6120"/>
                  </a:cubicBezTo>
                  <a:close/>
                  <a:moveTo>
                    <a:pt x="4436" y="17886"/>
                  </a:moveTo>
                  <a:cubicBezTo>
                    <a:pt x="6310" y="19760"/>
                    <a:pt x="8801" y="20946"/>
                    <a:pt x="11481" y="21183"/>
                  </a:cubicBezTo>
                  <a:cubicBezTo>
                    <a:pt x="11648" y="21088"/>
                    <a:pt x="11790" y="20993"/>
                    <a:pt x="11956" y="20898"/>
                  </a:cubicBezTo>
                  <a:cubicBezTo>
                    <a:pt x="12359" y="20732"/>
                    <a:pt x="12620" y="20353"/>
                    <a:pt x="12573" y="19902"/>
                  </a:cubicBezTo>
                  <a:cubicBezTo>
                    <a:pt x="12549" y="18953"/>
                    <a:pt x="12573" y="17981"/>
                    <a:pt x="12573" y="17032"/>
                  </a:cubicBezTo>
                  <a:cubicBezTo>
                    <a:pt x="12573" y="16534"/>
                    <a:pt x="12501" y="16035"/>
                    <a:pt x="12454" y="15537"/>
                  </a:cubicBezTo>
                  <a:cubicBezTo>
                    <a:pt x="12359" y="15158"/>
                    <a:pt x="12335" y="14755"/>
                    <a:pt x="12335" y="14351"/>
                  </a:cubicBezTo>
                  <a:cubicBezTo>
                    <a:pt x="12359" y="13497"/>
                    <a:pt x="12169" y="12643"/>
                    <a:pt x="11790" y="11861"/>
                  </a:cubicBezTo>
                  <a:cubicBezTo>
                    <a:pt x="11671" y="11647"/>
                    <a:pt x="11576" y="11410"/>
                    <a:pt x="11481" y="11173"/>
                  </a:cubicBezTo>
                  <a:cubicBezTo>
                    <a:pt x="11173" y="10390"/>
                    <a:pt x="10865" y="9583"/>
                    <a:pt x="10533" y="8801"/>
                  </a:cubicBezTo>
                  <a:cubicBezTo>
                    <a:pt x="10485" y="8706"/>
                    <a:pt x="10461" y="8563"/>
                    <a:pt x="10248" y="8516"/>
                  </a:cubicBezTo>
                  <a:cubicBezTo>
                    <a:pt x="9513" y="8919"/>
                    <a:pt x="8872" y="9394"/>
                    <a:pt x="8279" y="9987"/>
                  </a:cubicBezTo>
                  <a:cubicBezTo>
                    <a:pt x="7568" y="10817"/>
                    <a:pt x="6832" y="11647"/>
                    <a:pt x="6121" y="12525"/>
                  </a:cubicBezTo>
                  <a:cubicBezTo>
                    <a:pt x="5124" y="13735"/>
                    <a:pt x="4555" y="15253"/>
                    <a:pt x="4508" y="16842"/>
                  </a:cubicBezTo>
                  <a:cubicBezTo>
                    <a:pt x="4484" y="17150"/>
                    <a:pt x="4460" y="17506"/>
                    <a:pt x="4436" y="17886"/>
                  </a:cubicBezTo>
                  <a:close/>
                  <a:moveTo>
                    <a:pt x="4009" y="4151"/>
                  </a:moveTo>
                  <a:cubicBezTo>
                    <a:pt x="3891" y="4246"/>
                    <a:pt x="3796" y="4317"/>
                    <a:pt x="3677" y="4436"/>
                  </a:cubicBezTo>
                  <a:cubicBezTo>
                    <a:pt x="3227" y="4887"/>
                    <a:pt x="2823" y="5385"/>
                    <a:pt x="2491" y="5954"/>
                  </a:cubicBezTo>
                  <a:cubicBezTo>
                    <a:pt x="2041" y="6713"/>
                    <a:pt x="1661" y="7543"/>
                    <a:pt x="1400" y="8397"/>
                  </a:cubicBezTo>
                  <a:cubicBezTo>
                    <a:pt x="1187" y="9062"/>
                    <a:pt x="1139" y="9773"/>
                    <a:pt x="1282" y="10437"/>
                  </a:cubicBezTo>
                  <a:cubicBezTo>
                    <a:pt x="1329" y="10675"/>
                    <a:pt x="1353" y="10935"/>
                    <a:pt x="1376" y="11173"/>
                  </a:cubicBezTo>
                  <a:cubicBezTo>
                    <a:pt x="1353" y="11718"/>
                    <a:pt x="1376" y="12264"/>
                    <a:pt x="1448" y="12809"/>
                  </a:cubicBezTo>
                  <a:cubicBezTo>
                    <a:pt x="1709" y="14328"/>
                    <a:pt x="2396" y="15727"/>
                    <a:pt x="3440" y="16866"/>
                  </a:cubicBezTo>
                  <a:cubicBezTo>
                    <a:pt x="3464" y="16889"/>
                    <a:pt x="3535" y="16889"/>
                    <a:pt x="3606" y="16913"/>
                  </a:cubicBezTo>
                  <a:cubicBezTo>
                    <a:pt x="3606" y="16747"/>
                    <a:pt x="3630" y="16605"/>
                    <a:pt x="3654" y="16462"/>
                  </a:cubicBezTo>
                  <a:cubicBezTo>
                    <a:pt x="3701" y="14826"/>
                    <a:pt x="4294" y="13236"/>
                    <a:pt x="5314" y="11955"/>
                  </a:cubicBezTo>
                  <a:cubicBezTo>
                    <a:pt x="5765" y="11386"/>
                    <a:pt x="6215" y="10864"/>
                    <a:pt x="6666" y="10295"/>
                  </a:cubicBezTo>
                  <a:cubicBezTo>
                    <a:pt x="7473" y="9251"/>
                    <a:pt x="8469" y="8374"/>
                    <a:pt x="9608" y="7709"/>
                  </a:cubicBezTo>
                  <a:cubicBezTo>
                    <a:pt x="9631" y="7709"/>
                    <a:pt x="9655" y="7638"/>
                    <a:pt x="9679" y="7567"/>
                  </a:cubicBezTo>
                  <a:cubicBezTo>
                    <a:pt x="9323" y="7116"/>
                    <a:pt x="8896" y="6713"/>
                    <a:pt x="8445" y="6357"/>
                  </a:cubicBezTo>
                  <a:cubicBezTo>
                    <a:pt x="7900" y="6002"/>
                    <a:pt x="7378" y="5622"/>
                    <a:pt x="6808" y="5290"/>
                  </a:cubicBezTo>
                  <a:cubicBezTo>
                    <a:pt x="6524" y="5100"/>
                    <a:pt x="6192" y="4958"/>
                    <a:pt x="5860" y="4816"/>
                  </a:cubicBezTo>
                  <a:cubicBezTo>
                    <a:pt x="5267" y="4578"/>
                    <a:pt x="4650" y="4389"/>
                    <a:pt x="4033" y="4151"/>
                  </a:cubicBezTo>
                  <a:close/>
                  <a:moveTo>
                    <a:pt x="4840" y="3511"/>
                  </a:moveTo>
                  <a:cubicBezTo>
                    <a:pt x="5599" y="3843"/>
                    <a:pt x="6405" y="3938"/>
                    <a:pt x="7069" y="4341"/>
                  </a:cubicBezTo>
                  <a:cubicBezTo>
                    <a:pt x="7734" y="4768"/>
                    <a:pt x="8327" y="5171"/>
                    <a:pt x="8991" y="5527"/>
                  </a:cubicBezTo>
                  <a:cubicBezTo>
                    <a:pt x="9631" y="5907"/>
                    <a:pt x="10058" y="6618"/>
                    <a:pt x="10675" y="7116"/>
                  </a:cubicBezTo>
                  <a:cubicBezTo>
                    <a:pt x="12501" y="6073"/>
                    <a:pt x="14541" y="5669"/>
                    <a:pt x="16558" y="5124"/>
                  </a:cubicBezTo>
                  <a:cubicBezTo>
                    <a:pt x="16415" y="4626"/>
                    <a:pt x="16107" y="4270"/>
                    <a:pt x="15965" y="3843"/>
                  </a:cubicBezTo>
                  <a:cubicBezTo>
                    <a:pt x="15870" y="3416"/>
                    <a:pt x="15728" y="3013"/>
                    <a:pt x="15561" y="2609"/>
                  </a:cubicBezTo>
                  <a:cubicBezTo>
                    <a:pt x="15324" y="2182"/>
                    <a:pt x="15419" y="1684"/>
                    <a:pt x="15158" y="1257"/>
                  </a:cubicBezTo>
                  <a:cubicBezTo>
                    <a:pt x="14779" y="1186"/>
                    <a:pt x="14375" y="1115"/>
                    <a:pt x="13996" y="1091"/>
                  </a:cubicBezTo>
                  <a:cubicBezTo>
                    <a:pt x="12691" y="1068"/>
                    <a:pt x="11387" y="996"/>
                    <a:pt x="10106" y="1210"/>
                  </a:cubicBezTo>
                  <a:cubicBezTo>
                    <a:pt x="9513" y="1305"/>
                    <a:pt x="8896" y="1400"/>
                    <a:pt x="8303" y="1495"/>
                  </a:cubicBezTo>
                  <a:cubicBezTo>
                    <a:pt x="7188" y="1732"/>
                    <a:pt x="6215" y="2325"/>
                    <a:pt x="5290" y="2989"/>
                  </a:cubicBezTo>
                  <a:cubicBezTo>
                    <a:pt x="5101" y="3131"/>
                    <a:pt x="4958" y="3297"/>
                    <a:pt x="4840" y="3511"/>
                  </a:cubicBezTo>
                  <a:close/>
                  <a:moveTo>
                    <a:pt x="23223" y="12643"/>
                  </a:moveTo>
                  <a:cubicBezTo>
                    <a:pt x="23247" y="12620"/>
                    <a:pt x="23271" y="12549"/>
                    <a:pt x="23271" y="12501"/>
                  </a:cubicBezTo>
                  <a:cubicBezTo>
                    <a:pt x="23366" y="11315"/>
                    <a:pt x="23389" y="10129"/>
                    <a:pt x="23342" y="8943"/>
                  </a:cubicBezTo>
                  <a:cubicBezTo>
                    <a:pt x="23294" y="8611"/>
                    <a:pt x="23223" y="8302"/>
                    <a:pt x="23152" y="7970"/>
                  </a:cubicBezTo>
                  <a:cubicBezTo>
                    <a:pt x="23105" y="7804"/>
                    <a:pt x="22986" y="7662"/>
                    <a:pt x="22844" y="7591"/>
                  </a:cubicBezTo>
                  <a:cubicBezTo>
                    <a:pt x="22251" y="7188"/>
                    <a:pt x="21634" y="6856"/>
                    <a:pt x="20970" y="6595"/>
                  </a:cubicBezTo>
                  <a:cubicBezTo>
                    <a:pt x="20258" y="6239"/>
                    <a:pt x="19452" y="6073"/>
                    <a:pt x="18669" y="6096"/>
                  </a:cubicBezTo>
                  <a:cubicBezTo>
                    <a:pt x="18574" y="6120"/>
                    <a:pt x="18479" y="6120"/>
                    <a:pt x="18408" y="6144"/>
                  </a:cubicBezTo>
                  <a:cubicBezTo>
                    <a:pt x="18432" y="6239"/>
                    <a:pt x="18455" y="6310"/>
                    <a:pt x="18503" y="6405"/>
                  </a:cubicBezTo>
                  <a:cubicBezTo>
                    <a:pt x="19072" y="7259"/>
                    <a:pt x="19523" y="8184"/>
                    <a:pt x="20163" y="8990"/>
                  </a:cubicBezTo>
                  <a:cubicBezTo>
                    <a:pt x="20258" y="9133"/>
                    <a:pt x="20353" y="9299"/>
                    <a:pt x="20448" y="9465"/>
                  </a:cubicBezTo>
                  <a:cubicBezTo>
                    <a:pt x="20614" y="9702"/>
                    <a:pt x="20756" y="9963"/>
                    <a:pt x="20946" y="10176"/>
                  </a:cubicBezTo>
                  <a:cubicBezTo>
                    <a:pt x="21397" y="10698"/>
                    <a:pt x="21824" y="11244"/>
                    <a:pt x="22203" y="11813"/>
                  </a:cubicBezTo>
                  <a:cubicBezTo>
                    <a:pt x="22346" y="12027"/>
                    <a:pt x="22488" y="12240"/>
                    <a:pt x="22678" y="12406"/>
                  </a:cubicBezTo>
                  <a:cubicBezTo>
                    <a:pt x="22796" y="12572"/>
                    <a:pt x="23010" y="12667"/>
                    <a:pt x="23223" y="12643"/>
                  </a:cubicBezTo>
                  <a:close/>
                  <a:moveTo>
                    <a:pt x="22227" y="6002"/>
                  </a:moveTo>
                  <a:lnTo>
                    <a:pt x="22322" y="5907"/>
                  </a:lnTo>
                  <a:cubicBezTo>
                    <a:pt x="22180" y="5717"/>
                    <a:pt x="22061" y="5527"/>
                    <a:pt x="21895" y="5361"/>
                  </a:cubicBezTo>
                  <a:cubicBezTo>
                    <a:pt x="21515" y="4958"/>
                    <a:pt x="21112" y="4555"/>
                    <a:pt x="20709" y="4175"/>
                  </a:cubicBezTo>
                  <a:cubicBezTo>
                    <a:pt x="19570" y="3013"/>
                    <a:pt x="18123" y="2159"/>
                    <a:pt x="16558" y="1708"/>
                  </a:cubicBezTo>
                  <a:cubicBezTo>
                    <a:pt x="16439" y="1684"/>
                    <a:pt x="16344" y="1637"/>
                    <a:pt x="16178" y="1589"/>
                  </a:cubicBezTo>
                  <a:cubicBezTo>
                    <a:pt x="16653" y="2823"/>
                    <a:pt x="16961" y="4056"/>
                    <a:pt x="17744" y="5076"/>
                  </a:cubicBezTo>
                  <a:cubicBezTo>
                    <a:pt x="18550" y="5124"/>
                    <a:pt x="19333" y="5053"/>
                    <a:pt x="20092" y="5195"/>
                  </a:cubicBezTo>
                  <a:cubicBezTo>
                    <a:pt x="20851" y="5337"/>
                    <a:pt x="21539" y="5717"/>
                    <a:pt x="22251" y="6002"/>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 name="Google Shape;1198;p54"/>
          <p:cNvGrpSpPr/>
          <p:nvPr/>
        </p:nvGrpSpPr>
        <p:grpSpPr>
          <a:xfrm flipH="1" rot="2834949">
            <a:off x="7196419" y="2346732"/>
            <a:ext cx="296620" cy="308120"/>
            <a:chOff x="7653400" y="2205913"/>
            <a:chExt cx="296625" cy="308125"/>
          </a:xfrm>
        </p:grpSpPr>
        <p:sp>
          <p:nvSpPr>
            <p:cNvPr id="1199" name="Google Shape;1199;p54"/>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4"/>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4"/>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rgbClr val="1D3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54"/>
          <p:cNvGrpSpPr/>
          <p:nvPr/>
        </p:nvGrpSpPr>
        <p:grpSpPr>
          <a:xfrm rot="-3550959">
            <a:off x="5673479" y="4353126"/>
            <a:ext cx="301848" cy="127124"/>
            <a:chOff x="7114150" y="4261900"/>
            <a:chExt cx="301850" cy="127125"/>
          </a:xfrm>
        </p:grpSpPr>
        <p:sp>
          <p:nvSpPr>
            <p:cNvPr id="1203" name="Google Shape;1203;p54"/>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4"/>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 name="Google Shape;1205;p54"/>
          <p:cNvGrpSpPr/>
          <p:nvPr/>
        </p:nvGrpSpPr>
        <p:grpSpPr>
          <a:xfrm flipH="1">
            <a:off x="6365738" y="4383188"/>
            <a:ext cx="643950" cy="195675"/>
            <a:chOff x="806663" y="3241275"/>
            <a:chExt cx="643950" cy="195675"/>
          </a:xfrm>
        </p:grpSpPr>
        <p:sp>
          <p:nvSpPr>
            <p:cNvPr id="1206" name="Google Shape;1206;p54"/>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4"/>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08" name="Google Shape;1208;p54"/>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209" name="Google Shape;1209;p54"/>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210" name="Google Shape;1210;p54"/>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sp>
        <p:nvSpPr>
          <p:cNvPr id="1211" name="Google Shape;1211;p54"/>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5" name="Shape 1215"/>
        <p:cNvGrpSpPr/>
        <p:nvPr/>
      </p:nvGrpSpPr>
      <p:grpSpPr>
        <a:xfrm>
          <a:off x="0" y="0"/>
          <a:ext cx="0" cy="0"/>
          <a:chOff x="0" y="0"/>
          <a:chExt cx="0" cy="0"/>
        </a:xfrm>
      </p:grpSpPr>
      <p:sp>
        <p:nvSpPr>
          <p:cNvPr id="1216" name="Google Shape;1216;p55"/>
          <p:cNvSpPr txBox="1"/>
          <p:nvPr>
            <p:ph type="title"/>
          </p:nvPr>
        </p:nvSpPr>
        <p:spPr>
          <a:xfrm>
            <a:off x="720100" y="445025"/>
            <a:ext cx="77040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#6.</a:t>
            </a:r>
            <a:r>
              <a:rPr lang="en-GB"/>
              <a:t> Use a comma after a transition word or phrase</a:t>
            </a:r>
            <a:endParaRPr/>
          </a:p>
        </p:txBody>
      </p:sp>
      <p:sp>
        <p:nvSpPr>
          <p:cNvPr id="1217" name="Google Shape;1217;p55"/>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Finally, mix the chocolate syrup and the milk. After you’re done, enjoy your tasty drink</a:t>
            </a:r>
            <a:endParaRPr/>
          </a:p>
        </p:txBody>
      </p:sp>
      <p:sp>
        <p:nvSpPr>
          <p:cNvPr id="1218" name="Google Shape;1218;p55"/>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a:t>
            </a:r>
            <a:r>
              <a:rPr lang="en-GB"/>
              <a:t>Finally}</a:t>
            </a:r>
            <a:r>
              <a:rPr b="1" lang="en-GB"/>
              <a:t>,</a:t>
            </a:r>
            <a:r>
              <a:rPr lang="en-GB"/>
              <a:t> mix the chocolate syrup and the milk. {After you’re done}</a:t>
            </a:r>
            <a:r>
              <a:rPr b="1" lang="en-GB"/>
              <a:t>, </a:t>
            </a:r>
            <a:r>
              <a:rPr lang="en-GB"/>
              <a:t>enjoy your tasty drink</a:t>
            </a:r>
            <a:endParaRPr/>
          </a:p>
        </p:txBody>
      </p:sp>
      <p:grpSp>
        <p:nvGrpSpPr>
          <p:cNvPr id="1219" name="Google Shape;1219;p55"/>
          <p:cNvGrpSpPr/>
          <p:nvPr/>
        </p:nvGrpSpPr>
        <p:grpSpPr>
          <a:xfrm>
            <a:off x="6065436" y="2206081"/>
            <a:ext cx="1943236" cy="2097369"/>
            <a:chOff x="6275286" y="2206081"/>
            <a:chExt cx="1943236" cy="2097369"/>
          </a:xfrm>
        </p:grpSpPr>
        <p:sp>
          <p:nvSpPr>
            <p:cNvPr id="1220" name="Google Shape;1220;p55"/>
            <p:cNvSpPr/>
            <p:nvPr/>
          </p:nvSpPr>
          <p:spPr>
            <a:xfrm flipH="1">
              <a:off x="7241524" y="2420625"/>
              <a:ext cx="254778" cy="230078"/>
            </a:xfrm>
            <a:custGeom>
              <a:rect b="b" l="l" r="r" t="t"/>
              <a:pathLst>
                <a:path extrusionOk="0" h="7899" w="8747">
                  <a:moveTo>
                    <a:pt x="7826" y="1"/>
                  </a:moveTo>
                  <a:cubicBezTo>
                    <a:pt x="6717" y="1"/>
                    <a:pt x="6068" y="608"/>
                    <a:pt x="5524" y="1507"/>
                  </a:cubicBezTo>
                  <a:cubicBezTo>
                    <a:pt x="5273" y="1926"/>
                    <a:pt x="5064" y="2344"/>
                    <a:pt x="4855" y="2763"/>
                  </a:cubicBezTo>
                  <a:cubicBezTo>
                    <a:pt x="4855" y="2763"/>
                    <a:pt x="4855" y="2805"/>
                    <a:pt x="4834" y="2805"/>
                  </a:cubicBezTo>
                  <a:cubicBezTo>
                    <a:pt x="4750" y="2700"/>
                    <a:pt x="4687" y="2595"/>
                    <a:pt x="4625" y="2512"/>
                  </a:cubicBezTo>
                  <a:cubicBezTo>
                    <a:pt x="4255" y="2001"/>
                    <a:pt x="3664" y="1491"/>
                    <a:pt x="2999" y="1491"/>
                  </a:cubicBezTo>
                  <a:cubicBezTo>
                    <a:pt x="2874" y="1491"/>
                    <a:pt x="2746" y="1509"/>
                    <a:pt x="2616" y="1549"/>
                  </a:cubicBezTo>
                  <a:cubicBezTo>
                    <a:pt x="1967" y="1717"/>
                    <a:pt x="1256" y="2302"/>
                    <a:pt x="1465" y="3077"/>
                  </a:cubicBezTo>
                  <a:cubicBezTo>
                    <a:pt x="1612" y="3600"/>
                    <a:pt x="1779" y="4081"/>
                    <a:pt x="2135" y="4478"/>
                  </a:cubicBezTo>
                  <a:lnTo>
                    <a:pt x="963" y="4541"/>
                  </a:lnTo>
                  <a:cubicBezTo>
                    <a:pt x="1" y="4583"/>
                    <a:pt x="879" y="5211"/>
                    <a:pt x="503" y="6090"/>
                  </a:cubicBezTo>
                  <a:cubicBezTo>
                    <a:pt x="126" y="6906"/>
                    <a:pt x="754" y="7743"/>
                    <a:pt x="1549" y="7868"/>
                  </a:cubicBezTo>
                  <a:cubicBezTo>
                    <a:pt x="1658" y="7889"/>
                    <a:pt x="1740" y="7899"/>
                    <a:pt x="1801" y="7899"/>
                  </a:cubicBezTo>
                  <a:cubicBezTo>
                    <a:pt x="2221" y="7899"/>
                    <a:pt x="1679" y="7455"/>
                    <a:pt x="2428" y="7345"/>
                  </a:cubicBezTo>
                  <a:cubicBezTo>
                    <a:pt x="3348" y="7219"/>
                    <a:pt x="4436" y="6989"/>
                    <a:pt x="5273" y="6571"/>
                  </a:cubicBezTo>
                  <a:cubicBezTo>
                    <a:pt x="5315" y="6529"/>
                    <a:pt x="5357" y="6529"/>
                    <a:pt x="5378" y="6508"/>
                  </a:cubicBezTo>
                  <a:cubicBezTo>
                    <a:pt x="5441" y="6508"/>
                    <a:pt x="5524" y="6508"/>
                    <a:pt x="5566" y="6487"/>
                  </a:cubicBezTo>
                  <a:cubicBezTo>
                    <a:pt x="5880" y="6424"/>
                    <a:pt x="6110" y="6299"/>
                    <a:pt x="6361" y="6090"/>
                  </a:cubicBezTo>
                  <a:cubicBezTo>
                    <a:pt x="6386" y="6098"/>
                    <a:pt x="6407" y="6102"/>
                    <a:pt x="6425" y="6102"/>
                  </a:cubicBezTo>
                  <a:cubicBezTo>
                    <a:pt x="6592" y="6102"/>
                    <a:pt x="6515" y="5778"/>
                    <a:pt x="6780" y="5608"/>
                  </a:cubicBezTo>
                  <a:cubicBezTo>
                    <a:pt x="8244" y="4751"/>
                    <a:pt x="8747" y="2616"/>
                    <a:pt x="8161" y="984"/>
                  </a:cubicBezTo>
                  <a:cubicBezTo>
                    <a:pt x="8035" y="608"/>
                    <a:pt x="8244" y="1"/>
                    <a:pt x="78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5"/>
            <p:cNvSpPr/>
            <p:nvPr/>
          </p:nvSpPr>
          <p:spPr>
            <a:xfrm flipH="1">
              <a:off x="7163506" y="3565285"/>
              <a:ext cx="639931" cy="353113"/>
            </a:xfrm>
            <a:custGeom>
              <a:rect b="b" l="l" r="r" t="t"/>
              <a:pathLst>
                <a:path extrusionOk="0" h="12123" w="21970">
                  <a:moveTo>
                    <a:pt x="5165" y="1"/>
                  </a:moveTo>
                  <a:cubicBezTo>
                    <a:pt x="4831" y="1"/>
                    <a:pt x="4530" y="127"/>
                    <a:pt x="4289" y="351"/>
                  </a:cubicBezTo>
                  <a:cubicBezTo>
                    <a:pt x="4232" y="341"/>
                    <a:pt x="4174" y="335"/>
                    <a:pt x="4117" y="335"/>
                  </a:cubicBezTo>
                  <a:cubicBezTo>
                    <a:pt x="3944" y="335"/>
                    <a:pt x="3771" y="382"/>
                    <a:pt x="3599" y="477"/>
                  </a:cubicBezTo>
                  <a:cubicBezTo>
                    <a:pt x="0" y="2171"/>
                    <a:pt x="5649" y="6963"/>
                    <a:pt x="7198" y="7821"/>
                  </a:cubicBezTo>
                  <a:cubicBezTo>
                    <a:pt x="10682" y="9804"/>
                    <a:pt x="14573" y="12123"/>
                    <a:pt x="18677" y="12123"/>
                  </a:cubicBezTo>
                  <a:cubicBezTo>
                    <a:pt x="19033" y="12123"/>
                    <a:pt x="19392" y="12105"/>
                    <a:pt x="19752" y="12068"/>
                  </a:cubicBezTo>
                  <a:cubicBezTo>
                    <a:pt x="21572" y="11901"/>
                    <a:pt x="21970" y="8449"/>
                    <a:pt x="21405" y="8030"/>
                  </a:cubicBezTo>
                  <a:cubicBezTo>
                    <a:pt x="20275" y="7235"/>
                    <a:pt x="17576" y="7695"/>
                    <a:pt x="16404" y="6963"/>
                  </a:cubicBezTo>
                  <a:cubicBezTo>
                    <a:pt x="15023" y="6126"/>
                    <a:pt x="13684" y="5289"/>
                    <a:pt x="12240" y="4557"/>
                  </a:cubicBezTo>
                  <a:cubicBezTo>
                    <a:pt x="11717" y="4285"/>
                    <a:pt x="11362" y="3803"/>
                    <a:pt x="10838" y="3511"/>
                  </a:cubicBezTo>
                  <a:cubicBezTo>
                    <a:pt x="10315" y="3218"/>
                    <a:pt x="9876" y="2715"/>
                    <a:pt x="9395" y="2360"/>
                  </a:cubicBezTo>
                  <a:cubicBezTo>
                    <a:pt x="8516" y="1648"/>
                    <a:pt x="7637" y="937"/>
                    <a:pt x="6591" y="560"/>
                  </a:cubicBezTo>
                  <a:cubicBezTo>
                    <a:pt x="6319" y="309"/>
                    <a:pt x="5921" y="163"/>
                    <a:pt x="5482" y="37"/>
                  </a:cubicBezTo>
                  <a:cubicBezTo>
                    <a:pt x="5374" y="13"/>
                    <a:pt x="5268" y="1"/>
                    <a:pt x="51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5"/>
            <p:cNvSpPr/>
            <p:nvPr/>
          </p:nvSpPr>
          <p:spPr>
            <a:xfrm flipH="1">
              <a:off x="7076364" y="3217052"/>
              <a:ext cx="566821" cy="583977"/>
            </a:xfrm>
            <a:custGeom>
              <a:rect b="b" l="l" r="r" t="t"/>
              <a:pathLst>
                <a:path extrusionOk="0" h="20049" w="19460">
                  <a:moveTo>
                    <a:pt x="10889" y="1"/>
                  </a:moveTo>
                  <a:cubicBezTo>
                    <a:pt x="10525" y="1"/>
                    <a:pt x="10154" y="156"/>
                    <a:pt x="9856" y="527"/>
                  </a:cubicBezTo>
                  <a:cubicBezTo>
                    <a:pt x="9521" y="946"/>
                    <a:pt x="9165" y="1343"/>
                    <a:pt x="8831" y="1762"/>
                  </a:cubicBezTo>
                  <a:cubicBezTo>
                    <a:pt x="7952" y="2682"/>
                    <a:pt x="7115" y="3624"/>
                    <a:pt x="6278" y="4565"/>
                  </a:cubicBezTo>
                  <a:cubicBezTo>
                    <a:pt x="6090" y="4775"/>
                    <a:pt x="5901" y="5005"/>
                    <a:pt x="5713" y="5235"/>
                  </a:cubicBezTo>
                  <a:cubicBezTo>
                    <a:pt x="4876" y="6156"/>
                    <a:pt x="4039" y="7097"/>
                    <a:pt x="3265" y="8039"/>
                  </a:cubicBezTo>
                  <a:cubicBezTo>
                    <a:pt x="3160" y="8164"/>
                    <a:pt x="3077" y="8290"/>
                    <a:pt x="3035" y="8436"/>
                  </a:cubicBezTo>
                  <a:cubicBezTo>
                    <a:pt x="2951" y="8457"/>
                    <a:pt x="2847" y="8478"/>
                    <a:pt x="2763" y="8499"/>
                  </a:cubicBezTo>
                  <a:cubicBezTo>
                    <a:pt x="1047" y="9106"/>
                    <a:pt x="1" y="11700"/>
                    <a:pt x="963" y="12767"/>
                  </a:cubicBezTo>
                  <a:cubicBezTo>
                    <a:pt x="2135" y="14044"/>
                    <a:pt x="4458" y="15655"/>
                    <a:pt x="5776" y="16764"/>
                  </a:cubicBezTo>
                  <a:cubicBezTo>
                    <a:pt x="6341" y="17266"/>
                    <a:pt x="7554" y="17266"/>
                    <a:pt x="8224" y="17580"/>
                  </a:cubicBezTo>
                  <a:cubicBezTo>
                    <a:pt x="8556" y="17667"/>
                    <a:pt x="8709" y="17713"/>
                    <a:pt x="8675" y="17713"/>
                  </a:cubicBezTo>
                  <a:cubicBezTo>
                    <a:pt x="8660" y="17713"/>
                    <a:pt x="8608" y="17704"/>
                    <a:pt x="8517" y="17684"/>
                  </a:cubicBezTo>
                  <a:lnTo>
                    <a:pt x="8517" y="17684"/>
                  </a:lnTo>
                  <a:lnTo>
                    <a:pt x="8914" y="17915"/>
                  </a:lnTo>
                  <a:cubicBezTo>
                    <a:pt x="9103" y="18019"/>
                    <a:pt x="9312" y="18103"/>
                    <a:pt x="9521" y="18187"/>
                  </a:cubicBezTo>
                  <a:cubicBezTo>
                    <a:pt x="9668" y="18333"/>
                    <a:pt x="9877" y="18480"/>
                    <a:pt x="10086" y="18542"/>
                  </a:cubicBezTo>
                  <a:cubicBezTo>
                    <a:pt x="10274" y="18626"/>
                    <a:pt x="10484" y="18689"/>
                    <a:pt x="10693" y="18689"/>
                  </a:cubicBezTo>
                  <a:cubicBezTo>
                    <a:pt x="11049" y="18940"/>
                    <a:pt x="11509" y="19128"/>
                    <a:pt x="11990" y="19170"/>
                  </a:cubicBezTo>
                  <a:cubicBezTo>
                    <a:pt x="12660" y="19233"/>
                    <a:pt x="12869" y="19170"/>
                    <a:pt x="13497" y="19463"/>
                  </a:cubicBezTo>
                  <a:cubicBezTo>
                    <a:pt x="14250" y="19840"/>
                    <a:pt x="14773" y="20049"/>
                    <a:pt x="15631" y="20049"/>
                  </a:cubicBezTo>
                  <a:cubicBezTo>
                    <a:pt x="16175" y="20049"/>
                    <a:pt x="17075" y="19902"/>
                    <a:pt x="17221" y="19379"/>
                  </a:cubicBezTo>
                  <a:cubicBezTo>
                    <a:pt x="17388" y="18814"/>
                    <a:pt x="17912" y="17789"/>
                    <a:pt x="17744" y="17224"/>
                  </a:cubicBezTo>
                  <a:cubicBezTo>
                    <a:pt x="17598" y="16596"/>
                    <a:pt x="17828" y="16220"/>
                    <a:pt x="17891" y="15467"/>
                  </a:cubicBezTo>
                  <a:cubicBezTo>
                    <a:pt x="17912" y="15195"/>
                    <a:pt x="17932" y="14943"/>
                    <a:pt x="17953" y="14651"/>
                  </a:cubicBezTo>
                  <a:cubicBezTo>
                    <a:pt x="18058" y="14211"/>
                    <a:pt x="18142" y="13772"/>
                    <a:pt x="18225" y="13291"/>
                  </a:cubicBezTo>
                  <a:cubicBezTo>
                    <a:pt x="18330" y="12684"/>
                    <a:pt x="17995" y="12140"/>
                    <a:pt x="18100" y="11575"/>
                  </a:cubicBezTo>
                  <a:cubicBezTo>
                    <a:pt x="18121" y="11512"/>
                    <a:pt x="18121" y="11428"/>
                    <a:pt x="18142" y="11386"/>
                  </a:cubicBezTo>
                  <a:cubicBezTo>
                    <a:pt x="18142" y="11366"/>
                    <a:pt x="18100" y="11114"/>
                    <a:pt x="18121" y="11094"/>
                  </a:cubicBezTo>
                  <a:cubicBezTo>
                    <a:pt x="18121" y="11052"/>
                    <a:pt x="18204" y="10842"/>
                    <a:pt x="18225" y="10801"/>
                  </a:cubicBezTo>
                  <a:cubicBezTo>
                    <a:pt x="18351" y="10340"/>
                    <a:pt x="18204" y="10382"/>
                    <a:pt x="18267" y="9733"/>
                  </a:cubicBezTo>
                  <a:cubicBezTo>
                    <a:pt x="18309" y="9587"/>
                    <a:pt x="18309" y="9420"/>
                    <a:pt x="18267" y="9273"/>
                  </a:cubicBezTo>
                  <a:cubicBezTo>
                    <a:pt x="18414" y="8645"/>
                    <a:pt x="18539" y="8018"/>
                    <a:pt x="18728" y="7390"/>
                  </a:cubicBezTo>
                  <a:cubicBezTo>
                    <a:pt x="19062" y="6114"/>
                    <a:pt x="19460" y="4921"/>
                    <a:pt x="18958" y="3707"/>
                  </a:cubicBezTo>
                  <a:cubicBezTo>
                    <a:pt x="18677" y="3000"/>
                    <a:pt x="18030" y="2616"/>
                    <a:pt x="17370" y="2616"/>
                  </a:cubicBezTo>
                  <a:cubicBezTo>
                    <a:pt x="16996" y="2616"/>
                    <a:pt x="16618" y="2739"/>
                    <a:pt x="16300" y="2996"/>
                  </a:cubicBezTo>
                  <a:cubicBezTo>
                    <a:pt x="15861" y="3331"/>
                    <a:pt x="15422" y="3979"/>
                    <a:pt x="14899" y="4105"/>
                  </a:cubicBezTo>
                  <a:cubicBezTo>
                    <a:pt x="14761" y="4138"/>
                    <a:pt x="14622" y="4153"/>
                    <a:pt x="14481" y="4153"/>
                  </a:cubicBezTo>
                  <a:cubicBezTo>
                    <a:pt x="13832" y="4153"/>
                    <a:pt x="13165" y="3833"/>
                    <a:pt x="12597" y="3540"/>
                  </a:cubicBezTo>
                  <a:cubicBezTo>
                    <a:pt x="12409" y="3435"/>
                    <a:pt x="12241" y="3373"/>
                    <a:pt x="12074" y="3352"/>
                  </a:cubicBezTo>
                  <a:cubicBezTo>
                    <a:pt x="12409" y="2891"/>
                    <a:pt x="12450" y="2368"/>
                    <a:pt x="12262" y="1887"/>
                  </a:cubicBezTo>
                  <a:cubicBezTo>
                    <a:pt x="12618" y="923"/>
                    <a:pt x="11775" y="1"/>
                    <a:pt x="108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5"/>
            <p:cNvSpPr/>
            <p:nvPr/>
          </p:nvSpPr>
          <p:spPr>
            <a:xfrm flipH="1">
              <a:off x="7894830" y="3625984"/>
              <a:ext cx="106694" cy="173250"/>
            </a:xfrm>
            <a:custGeom>
              <a:rect b="b" l="l" r="r" t="t"/>
              <a:pathLst>
                <a:path extrusionOk="0" h="5948" w="3663">
                  <a:moveTo>
                    <a:pt x="1456" y="1"/>
                  </a:moveTo>
                  <a:cubicBezTo>
                    <a:pt x="1058" y="1"/>
                    <a:pt x="1007" y="502"/>
                    <a:pt x="942" y="1175"/>
                  </a:cubicBezTo>
                  <a:cubicBezTo>
                    <a:pt x="880" y="1929"/>
                    <a:pt x="1" y="2912"/>
                    <a:pt x="168" y="3644"/>
                  </a:cubicBezTo>
                  <a:cubicBezTo>
                    <a:pt x="357" y="4544"/>
                    <a:pt x="817" y="5611"/>
                    <a:pt x="1779" y="5883"/>
                  </a:cubicBezTo>
                  <a:cubicBezTo>
                    <a:pt x="1945" y="5925"/>
                    <a:pt x="2108" y="5948"/>
                    <a:pt x="2267" y="5948"/>
                  </a:cubicBezTo>
                  <a:cubicBezTo>
                    <a:pt x="2671" y="5948"/>
                    <a:pt x="3042" y="5799"/>
                    <a:pt x="3328" y="5423"/>
                  </a:cubicBezTo>
                  <a:cubicBezTo>
                    <a:pt x="3621" y="4984"/>
                    <a:pt x="3662" y="4251"/>
                    <a:pt x="3286" y="3833"/>
                  </a:cubicBezTo>
                  <a:cubicBezTo>
                    <a:pt x="3258" y="3833"/>
                    <a:pt x="3249" y="3823"/>
                    <a:pt x="3258" y="3823"/>
                  </a:cubicBezTo>
                  <a:cubicBezTo>
                    <a:pt x="3263" y="3823"/>
                    <a:pt x="3272" y="3826"/>
                    <a:pt x="3286" y="3833"/>
                  </a:cubicBezTo>
                  <a:cubicBezTo>
                    <a:pt x="3244" y="3762"/>
                    <a:pt x="3211" y="3701"/>
                    <a:pt x="3181" y="3637"/>
                  </a:cubicBezTo>
                  <a:lnTo>
                    <a:pt x="3181" y="3637"/>
                  </a:lnTo>
                  <a:cubicBezTo>
                    <a:pt x="3180" y="3607"/>
                    <a:pt x="3118" y="3387"/>
                    <a:pt x="3118" y="3372"/>
                  </a:cubicBezTo>
                  <a:lnTo>
                    <a:pt x="3035" y="2891"/>
                  </a:lnTo>
                  <a:cubicBezTo>
                    <a:pt x="2930" y="2243"/>
                    <a:pt x="2972" y="1531"/>
                    <a:pt x="2700" y="903"/>
                  </a:cubicBezTo>
                  <a:lnTo>
                    <a:pt x="2700" y="924"/>
                  </a:lnTo>
                  <a:cubicBezTo>
                    <a:pt x="2574" y="652"/>
                    <a:pt x="2302" y="359"/>
                    <a:pt x="1968" y="171"/>
                  </a:cubicBezTo>
                  <a:cubicBezTo>
                    <a:pt x="1947" y="171"/>
                    <a:pt x="1947" y="150"/>
                    <a:pt x="1926" y="150"/>
                  </a:cubicBezTo>
                  <a:cubicBezTo>
                    <a:pt x="1730" y="47"/>
                    <a:pt x="1577" y="1"/>
                    <a:pt x="14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5"/>
            <p:cNvSpPr/>
            <p:nvPr/>
          </p:nvSpPr>
          <p:spPr>
            <a:xfrm flipH="1">
              <a:off x="7017866" y="4195227"/>
              <a:ext cx="211495" cy="102500"/>
            </a:xfrm>
            <a:custGeom>
              <a:rect b="b" l="l" r="r" t="t"/>
              <a:pathLst>
                <a:path extrusionOk="0" h="3519" w="7261">
                  <a:moveTo>
                    <a:pt x="1802" y="0"/>
                  </a:moveTo>
                  <a:cubicBezTo>
                    <a:pt x="1773" y="0"/>
                    <a:pt x="1745" y="1"/>
                    <a:pt x="1716" y="2"/>
                  </a:cubicBezTo>
                  <a:cubicBezTo>
                    <a:pt x="1632" y="2"/>
                    <a:pt x="1569" y="2"/>
                    <a:pt x="1507" y="44"/>
                  </a:cubicBezTo>
                  <a:cubicBezTo>
                    <a:pt x="293" y="107"/>
                    <a:pt x="0" y="1823"/>
                    <a:pt x="900" y="2471"/>
                  </a:cubicBezTo>
                  <a:cubicBezTo>
                    <a:pt x="1611" y="2953"/>
                    <a:pt x="2427" y="3204"/>
                    <a:pt x="3180" y="3287"/>
                  </a:cubicBezTo>
                  <a:cubicBezTo>
                    <a:pt x="3836" y="3366"/>
                    <a:pt x="4475" y="3519"/>
                    <a:pt x="5108" y="3519"/>
                  </a:cubicBezTo>
                  <a:cubicBezTo>
                    <a:pt x="5485" y="3519"/>
                    <a:pt x="5860" y="3465"/>
                    <a:pt x="6235" y="3308"/>
                  </a:cubicBezTo>
                  <a:cubicBezTo>
                    <a:pt x="7219" y="2890"/>
                    <a:pt x="7261" y="1237"/>
                    <a:pt x="6173" y="902"/>
                  </a:cubicBezTo>
                  <a:cubicBezTo>
                    <a:pt x="5377" y="630"/>
                    <a:pt x="4540" y="609"/>
                    <a:pt x="3724" y="484"/>
                  </a:cubicBezTo>
                  <a:cubicBezTo>
                    <a:pt x="3411" y="421"/>
                    <a:pt x="3034" y="379"/>
                    <a:pt x="2678" y="295"/>
                  </a:cubicBezTo>
                  <a:cubicBezTo>
                    <a:pt x="2465" y="121"/>
                    <a:pt x="2162" y="0"/>
                    <a:pt x="18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5"/>
            <p:cNvSpPr/>
            <p:nvPr/>
          </p:nvSpPr>
          <p:spPr>
            <a:xfrm flipH="1">
              <a:off x="6589414" y="2620052"/>
              <a:ext cx="982471" cy="749130"/>
            </a:xfrm>
            <a:custGeom>
              <a:rect b="b" l="l" r="r" t="t"/>
              <a:pathLst>
                <a:path extrusionOk="0" h="25719" w="33730">
                  <a:moveTo>
                    <a:pt x="13546" y="0"/>
                  </a:moveTo>
                  <a:cubicBezTo>
                    <a:pt x="12635" y="0"/>
                    <a:pt x="11719" y="113"/>
                    <a:pt x="10818" y="352"/>
                  </a:cubicBezTo>
                  <a:cubicBezTo>
                    <a:pt x="5483" y="1753"/>
                    <a:pt x="1" y="7047"/>
                    <a:pt x="2052" y="12738"/>
                  </a:cubicBezTo>
                  <a:cubicBezTo>
                    <a:pt x="2072" y="13010"/>
                    <a:pt x="2114" y="13282"/>
                    <a:pt x="2240" y="13575"/>
                  </a:cubicBezTo>
                  <a:cubicBezTo>
                    <a:pt x="2344" y="15145"/>
                    <a:pt x="2805" y="16714"/>
                    <a:pt x="3767" y="18158"/>
                  </a:cubicBezTo>
                  <a:cubicBezTo>
                    <a:pt x="4772" y="19664"/>
                    <a:pt x="6655" y="20710"/>
                    <a:pt x="8433" y="21631"/>
                  </a:cubicBezTo>
                  <a:cubicBezTo>
                    <a:pt x="8433" y="21840"/>
                    <a:pt x="9145" y="22342"/>
                    <a:pt x="9145" y="22531"/>
                  </a:cubicBezTo>
                  <a:cubicBezTo>
                    <a:pt x="9082" y="23932"/>
                    <a:pt x="9563" y="24895"/>
                    <a:pt x="11049" y="25481"/>
                  </a:cubicBezTo>
                  <a:cubicBezTo>
                    <a:pt x="11456" y="25641"/>
                    <a:pt x="11787" y="25718"/>
                    <a:pt x="12073" y="25718"/>
                  </a:cubicBezTo>
                  <a:cubicBezTo>
                    <a:pt x="12681" y="25718"/>
                    <a:pt x="13082" y="25368"/>
                    <a:pt x="13580" y="24728"/>
                  </a:cubicBezTo>
                  <a:cubicBezTo>
                    <a:pt x="13873" y="24330"/>
                    <a:pt x="13873" y="23932"/>
                    <a:pt x="13706" y="23619"/>
                  </a:cubicBezTo>
                  <a:cubicBezTo>
                    <a:pt x="14313" y="23619"/>
                    <a:pt x="14920" y="23535"/>
                    <a:pt x="15526" y="23514"/>
                  </a:cubicBezTo>
                  <a:cubicBezTo>
                    <a:pt x="15655" y="23511"/>
                    <a:pt x="15783" y="23509"/>
                    <a:pt x="15911" y="23509"/>
                  </a:cubicBezTo>
                  <a:cubicBezTo>
                    <a:pt x="16905" y="23509"/>
                    <a:pt x="17894" y="23598"/>
                    <a:pt x="18892" y="23598"/>
                  </a:cubicBezTo>
                  <a:cubicBezTo>
                    <a:pt x="19378" y="23598"/>
                    <a:pt x="19867" y="23577"/>
                    <a:pt x="20360" y="23514"/>
                  </a:cubicBezTo>
                  <a:cubicBezTo>
                    <a:pt x="21762" y="23305"/>
                    <a:pt x="23331" y="22782"/>
                    <a:pt x="24586" y="22070"/>
                  </a:cubicBezTo>
                  <a:cubicBezTo>
                    <a:pt x="24670" y="22049"/>
                    <a:pt x="24733" y="22008"/>
                    <a:pt x="24775" y="21966"/>
                  </a:cubicBezTo>
                  <a:cubicBezTo>
                    <a:pt x="26156" y="21484"/>
                    <a:pt x="27474" y="20396"/>
                    <a:pt x="28018" y="19225"/>
                  </a:cubicBezTo>
                  <a:cubicBezTo>
                    <a:pt x="28436" y="18346"/>
                    <a:pt x="28729" y="17425"/>
                    <a:pt x="28876" y="16484"/>
                  </a:cubicBezTo>
                  <a:cubicBezTo>
                    <a:pt x="28947" y="17216"/>
                    <a:pt x="29491" y="17491"/>
                    <a:pt x="30077" y="17491"/>
                  </a:cubicBezTo>
                  <a:cubicBezTo>
                    <a:pt x="30178" y="17491"/>
                    <a:pt x="30281" y="17482"/>
                    <a:pt x="30382" y="17467"/>
                  </a:cubicBezTo>
                  <a:cubicBezTo>
                    <a:pt x="30947" y="17362"/>
                    <a:pt x="31993" y="16295"/>
                    <a:pt x="32433" y="15877"/>
                  </a:cubicBezTo>
                  <a:cubicBezTo>
                    <a:pt x="33353" y="15040"/>
                    <a:pt x="33730" y="13910"/>
                    <a:pt x="33562" y="12696"/>
                  </a:cubicBezTo>
                  <a:cubicBezTo>
                    <a:pt x="33442" y="11832"/>
                    <a:pt x="32511" y="10408"/>
                    <a:pt x="31640" y="10408"/>
                  </a:cubicBezTo>
                  <a:cubicBezTo>
                    <a:pt x="31604" y="10408"/>
                    <a:pt x="31568" y="10411"/>
                    <a:pt x="31533" y="10416"/>
                  </a:cubicBezTo>
                  <a:cubicBezTo>
                    <a:pt x="30717" y="10520"/>
                    <a:pt x="29754" y="11860"/>
                    <a:pt x="29587" y="12592"/>
                  </a:cubicBezTo>
                  <a:cubicBezTo>
                    <a:pt x="29607" y="12523"/>
                    <a:pt x="29646" y="12496"/>
                    <a:pt x="29694" y="12496"/>
                  </a:cubicBezTo>
                  <a:cubicBezTo>
                    <a:pt x="29852" y="12496"/>
                    <a:pt x="30105" y="12784"/>
                    <a:pt x="30089" y="12864"/>
                  </a:cubicBezTo>
                  <a:cubicBezTo>
                    <a:pt x="30068" y="12864"/>
                    <a:pt x="30068" y="12906"/>
                    <a:pt x="30068" y="12906"/>
                  </a:cubicBezTo>
                  <a:lnTo>
                    <a:pt x="30026" y="12927"/>
                  </a:lnTo>
                  <a:lnTo>
                    <a:pt x="29796" y="13073"/>
                  </a:lnTo>
                  <a:cubicBezTo>
                    <a:pt x="29713" y="13136"/>
                    <a:pt x="29671" y="13178"/>
                    <a:pt x="29587" y="13241"/>
                  </a:cubicBezTo>
                  <a:cubicBezTo>
                    <a:pt x="29542" y="13247"/>
                    <a:pt x="29509" y="13249"/>
                    <a:pt x="29483" y="13249"/>
                  </a:cubicBezTo>
                  <a:cubicBezTo>
                    <a:pt x="29394" y="13249"/>
                    <a:pt x="29405" y="13219"/>
                    <a:pt x="29379" y="13219"/>
                  </a:cubicBezTo>
                  <a:cubicBezTo>
                    <a:pt x="29365" y="13219"/>
                    <a:pt x="29338" y="13229"/>
                    <a:pt x="29273" y="13261"/>
                  </a:cubicBezTo>
                  <a:cubicBezTo>
                    <a:pt x="29273" y="13178"/>
                    <a:pt x="29252" y="13136"/>
                    <a:pt x="29252" y="13052"/>
                  </a:cubicBezTo>
                  <a:cubicBezTo>
                    <a:pt x="29252" y="13010"/>
                    <a:pt x="29231" y="12927"/>
                    <a:pt x="29231" y="12864"/>
                  </a:cubicBezTo>
                  <a:cubicBezTo>
                    <a:pt x="29336" y="12006"/>
                    <a:pt x="29357" y="11169"/>
                    <a:pt x="29231" y="10353"/>
                  </a:cubicBezTo>
                  <a:cubicBezTo>
                    <a:pt x="28855" y="8303"/>
                    <a:pt x="27599" y="4850"/>
                    <a:pt x="24775" y="4746"/>
                  </a:cubicBezTo>
                  <a:cubicBezTo>
                    <a:pt x="24679" y="4738"/>
                    <a:pt x="24585" y="4735"/>
                    <a:pt x="24493" y="4735"/>
                  </a:cubicBezTo>
                  <a:cubicBezTo>
                    <a:pt x="24042" y="4735"/>
                    <a:pt x="23633" y="4819"/>
                    <a:pt x="23268" y="4976"/>
                  </a:cubicBezTo>
                  <a:cubicBezTo>
                    <a:pt x="21073" y="1970"/>
                    <a:pt x="17352" y="0"/>
                    <a:pt x="135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5"/>
            <p:cNvSpPr/>
            <p:nvPr/>
          </p:nvSpPr>
          <p:spPr>
            <a:xfrm flipH="1">
              <a:off x="7488343" y="2783101"/>
              <a:ext cx="165269" cy="155949"/>
            </a:xfrm>
            <a:custGeom>
              <a:rect b="b" l="l" r="r" t="t"/>
              <a:pathLst>
                <a:path extrusionOk="0" h="5354" w="5674">
                  <a:moveTo>
                    <a:pt x="2148" y="0"/>
                  </a:moveTo>
                  <a:cubicBezTo>
                    <a:pt x="1627" y="0"/>
                    <a:pt x="1131" y="344"/>
                    <a:pt x="924" y="821"/>
                  </a:cubicBezTo>
                  <a:cubicBezTo>
                    <a:pt x="0" y="3010"/>
                    <a:pt x="1717" y="5353"/>
                    <a:pt x="3984" y="5353"/>
                  </a:cubicBezTo>
                  <a:cubicBezTo>
                    <a:pt x="4079" y="5353"/>
                    <a:pt x="4175" y="5349"/>
                    <a:pt x="4272" y="5341"/>
                  </a:cubicBezTo>
                  <a:cubicBezTo>
                    <a:pt x="5109" y="5278"/>
                    <a:pt x="5674" y="4420"/>
                    <a:pt x="5569" y="3625"/>
                  </a:cubicBezTo>
                  <a:cubicBezTo>
                    <a:pt x="5527" y="3290"/>
                    <a:pt x="5360" y="2977"/>
                    <a:pt x="5109" y="2746"/>
                  </a:cubicBezTo>
                  <a:cubicBezTo>
                    <a:pt x="4774" y="1617"/>
                    <a:pt x="3518" y="487"/>
                    <a:pt x="2640" y="110"/>
                  </a:cubicBezTo>
                  <a:cubicBezTo>
                    <a:pt x="2479" y="35"/>
                    <a:pt x="2312" y="0"/>
                    <a:pt x="21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5"/>
            <p:cNvSpPr/>
            <p:nvPr/>
          </p:nvSpPr>
          <p:spPr>
            <a:xfrm flipH="1">
              <a:off x="6735693" y="3023771"/>
              <a:ext cx="176775" cy="185717"/>
            </a:xfrm>
            <a:custGeom>
              <a:rect b="b" l="l" r="r" t="t"/>
              <a:pathLst>
                <a:path extrusionOk="0" h="6376" w="6069">
                  <a:moveTo>
                    <a:pt x="3013" y="1"/>
                  </a:moveTo>
                  <a:cubicBezTo>
                    <a:pt x="2276" y="1"/>
                    <a:pt x="1688" y="386"/>
                    <a:pt x="1319" y="970"/>
                  </a:cubicBezTo>
                  <a:lnTo>
                    <a:pt x="1298" y="991"/>
                  </a:lnTo>
                  <a:cubicBezTo>
                    <a:pt x="1088" y="1200"/>
                    <a:pt x="900" y="1409"/>
                    <a:pt x="754" y="1660"/>
                  </a:cubicBezTo>
                  <a:cubicBezTo>
                    <a:pt x="736" y="1712"/>
                    <a:pt x="451" y="2200"/>
                    <a:pt x="466" y="2200"/>
                  </a:cubicBezTo>
                  <a:cubicBezTo>
                    <a:pt x="468" y="2200"/>
                    <a:pt x="479" y="2186"/>
                    <a:pt x="501" y="2154"/>
                  </a:cubicBezTo>
                  <a:lnTo>
                    <a:pt x="501" y="2154"/>
                  </a:lnTo>
                  <a:cubicBezTo>
                    <a:pt x="238" y="2549"/>
                    <a:pt x="0" y="3096"/>
                    <a:pt x="0" y="3564"/>
                  </a:cubicBezTo>
                  <a:cubicBezTo>
                    <a:pt x="0" y="4841"/>
                    <a:pt x="461" y="5950"/>
                    <a:pt x="1821" y="6180"/>
                  </a:cubicBezTo>
                  <a:cubicBezTo>
                    <a:pt x="2009" y="6222"/>
                    <a:pt x="2260" y="6263"/>
                    <a:pt x="2532" y="6263"/>
                  </a:cubicBezTo>
                  <a:cubicBezTo>
                    <a:pt x="2759" y="6344"/>
                    <a:pt x="3011" y="6375"/>
                    <a:pt x="3269" y="6375"/>
                  </a:cubicBezTo>
                  <a:cubicBezTo>
                    <a:pt x="3344" y="6375"/>
                    <a:pt x="3419" y="6373"/>
                    <a:pt x="3495" y="6368"/>
                  </a:cubicBezTo>
                  <a:cubicBezTo>
                    <a:pt x="4541" y="6263"/>
                    <a:pt x="5273" y="5489"/>
                    <a:pt x="5712" y="4610"/>
                  </a:cubicBezTo>
                  <a:cubicBezTo>
                    <a:pt x="6068" y="3878"/>
                    <a:pt x="6068" y="3167"/>
                    <a:pt x="5859" y="2393"/>
                  </a:cubicBezTo>
                  <a:cubicBezTo>
                    <a:pt x="5545" y="1284"/>
                    <a:pt x="4938" y="426"/>
                    <a:pt x="3808" y="154"/>
                  </a:cubicBezTo>
                  <a:cubicBezTo>
                    <a:pt x="3620" y="70"/>
                    <a:pt x="3390" y="28"/>
                    <a:pt x="3181" y="7"/>
                  </a:cubicBezTo>
                  <a:cubicBezTo>
                    <a:pt x="3124" y="3"/>
                    <a:pt x="3068" y="1"/>
                    <a:pt x="30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5"/>
            <p:cNvSpPr/>
            <p:nvPr/>
          </p:nvSpPr>
          <p:spPr>
            <a:xfrm flipH="1">
              <a:off x="6890507" y="3072732"/>
              <a:ext cx="641" cy="1223"/>
            </a:xfrm>
            <a:custGeom>
              <a:rect b="b" l="l" r="r" t="t"/>
              <a:pathLst>
                <a:path extrusionOk="0" h="42" w="22">
                  <a:moveTo>
                    <a:pt x="22" y="0"/>
                  </a:moveTo>
                  <a:lnTo>
                    <a:pt x="11" y="21"/>
                  </a:lnTo>
                  <a:cubicBezTo>
                    <a:pt x="16" y="16"/>
                    <a:pt x="22" y="11"/>
                    <a:pt x="22" y="0"/>
                  </a:cubicBezTo>
                  <a:close/>
                  <a:moveTo>
                    <a:pt x="11" y="21"/>
                  </a:moveTo>
                  <a:cubicBezTo>
                    <a:pt x="6" y="26"/>
                    <a:pt x="1" y="31"/>
                    <a:pt x="1" y="42"/>
                  </a:cubicBezTo>
                  <a:lnTo>
                    <a:pt x="11" y="21"/>
                  </a:lnTo>
                  <a:close/>
                </a:path>
              </a:pathLst>
            </a:custGeom>
            <a:solidFill>
              <a:srgbClr val="F9BE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5"/>
            <p:cNvSpPr/>
            <p:nvPr/>
          </p:nvSpPr>
          <p:spPr>
            <a:xfrm flipH="1">
              <a:off x="7298206" y="2893198"/>
              <a:ext cx="198708" cy="183562"/>
            </a:xfrm>
            <a:custGeom>
              <a:rect b="b" l="l" r="r" t="t"/>
              <a:pathLst>
                <a:path extrusionOk="0" h="6302" w="6822">
                  <a:moveTo>
                    <a:pt x="3573" y="1"/>
                  </a:moveTo>
                  <a:cubicBezTo>
                    <a:pt x="2517" y="1"/>
                    <a:pt x="1344" y="383"/>
                    <a:pt x="775" y="1352"/>
                  </a:cubicBezTo>
                  <a:cubicBezTo>
                    <a:pt x="1" y="2712"/>
                    <a:pt x="335" y="4365"/>
                    <a:pt x="1612" y="5243"/>
                  </a:cubicBezTo>
                  <a:cubicBezTo>
                    <a:pt x="2360" y="5778"/>
                    <a:pt x="3264" y="6301"/>
                    <a:pt x="4104" y="6301"/>
                  </a:cubicBezTo>
                  <a:cubicBezTo>
                    <a:pt x="4416" y="6301"/>
                    <a:pt x="4719" y="6229"/>
                    <a:pt x="5001" y="6059"/>
                  </a:cubicBezTo>
                  <a:cubicBezTo>
                    <a:pt x="5524" y="5850"/>
                    <a:pt x="5985" y="5474"/>
                    <a:pt x="6278" y="5013"/>
                  </a:cubicBezTo>
                  <a:cubicBezTo>
                    <a:pt x="6738" y="4218"/>
                    <a:pt x="6822" y="3339"/>
                    <a:pt x="6717" y="2419"/>
                  </a:cubicBezTo>
                  <a:cubicBezTo>
                    <a:pt x="6592" y="1080"/>
                    <a:pt x="5127" y="117"/>
                    <a:pt x="3892" y="13"/>
                  </a:cubicBezTo>
                  <a:cubicBezTo>
                    <a:pt x="3788" y="5"/>
                    <a:pt x="3681" y="1"/>
                    <a:pt x="35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5"/>
            <p:cNvSpPr/>
            <p:nvPr/>
          </p:nvSpPr>
          <p:spPr>
            <a:xfrm flipH="1">
              <a:off x="6739628" y="2535324"/>
              <a:ext cx="751402" cy="368900"/>
            </a:xfrm>
            <a:custGeom>
              <a:rect b="b" l="l" r="r" t="t"/>
              <a:pathLst>
                <a:path extrusionOk="0" h="12665" w="25797">
                  <a:moveTo>
                    <a:pt x="15458" y="1"/>
                  </a:moveTo>
                  <a:cubicBezTo>
                    <a:pt x="14924" y="1"/>
                    <a:pt x="14380" y="99"/>
                    <a:pt x="13922" y="268"/>
                  </a:cubicBezTo>
                  <a:cubicBezTo>
                    <a:pt x="13860" y="293"/>
                    <a:pt x="13589" y="300"/>
                    <a:pt x="13235" y="300"/>
                  </a:cubicBezTo>
                  <a:cubicBezTo>
                    <a:pt x="12859" y="300"/>
                    <a:pt x="12389" y="293"/>
                    <a:pt x="11975" y="293"/>
                  </a:cubicBezTo>
                  <a:cubicBezTo>
                    <a:pt x="11464" y="293"/>
                    <a:pt x="11037" y="303"/>
                    <a:pt x="10972" y="352"/>
                  </a:cubicBezTo>
                  <a:cubicBezTo>
                    <a:pt x="10927" y="350"/>
                    <a:pt x="10882" y="349"/>
                    <a:pt x="10837" y="349"/>
                  </a:cubicBezTo>
                  <a:cubicBezTo>
                    <a:pt x="9696" y="349"/>
                    <a:pt x="8631" y="1096"/>
                    <a:pt x="7624" y="1377"/>
                  </a:cubicBezTo>
                  <a:cubicBezTo>
                    <a:pt x="6390" y="1712"/>
                    <a:pt x="5218" y="2633"/>
                    <a:pt x="4130" y="3386"/>
                  </a:cubicBezTo>
                  <a:cubicBezTo>
                    <a:pt x="2623" y="4223"/>
                    <a:pt x="1305" y="5897"/>
                    <a:pt x="552" y="7257"/>
                  </a:cubicBezTo>
                  <a:cubicBezTo>
                    <a:pt x="1" y="8249"/>
                    <a:pt x="2206" y="9176"/>
                    <a:pt x="3758" y="9176"/>
                  </a:cubicBezTo>
                  <a:cubicBezTo>
                    <a:pt x="3974" y="9176"/>
                    <a:pt x="4178" y="9158"/>
                    <a:pt x="4360" y="9119"/>
                  </a:cubicBezTo>
                  <a:cubicBezTo>
                    <a:pt x="4527" y="9056"/>
                    <a:pt x="4674" y="9035"/>
                    <a:pt x="4841" y="8973"/>
                  </a:cubicBezTo>
                  <a:cubicBezTo>
                    <a:pt x="4862" y="9015"/>
                    <a:pt x="4883" y="9015"/>
                    <a:pt x="4925" y="9015"/>
                  </a:cubicBezTo>
                  <a:cubicBezTo>
                    <a:pt x="5155" y="9266"/>
                    <a:pt x="5469" y="9433"/>
                    <a:pt x="5846" y="9454"/>
                  </a:cubicBezTo>
                  <a:cubicBezTo>
                    <a:pt x="5939" y="9459"/>
                    <a:pt x="6033" y="9461"/>
                    <a:pt x="6127" y="9461"/>
                  </a:cubicBezTo>
                  <a:cubicBezTo>
                    <a:pt x="8192" y="9461"/>
                    <a:pt x="10283" y="8392"/>
                    <a:pt x="12164" y="7592"/>
                  </a:cubicBezTo>
                  <a:cubicBezTo>
                    <a:pt x="13734" y="6922"/>
                    <a:pt x="15429" y="6085"/>
                    <a:pt x="16537" y="4725"/>
                  </a:cubicBezTo>
                  <a:cubicBezTo>
                    <a:pt x="17374" y="5583"/>
                    <a:pt x="17521" y="7257"/>
                    <a:pt x="18316" y="8136"/>
                  </a:cubicBezTo>
                  <a:cubicBezTo>
                    <a:pt x="19509" y="9475"/>
                    <a:pt x="21350" y="9977"/>
                    <a:pt x="22584" y="11274"/>
                  </a:cubicBezTo>
                  <a:cubicBezTo>
                    <a:pt x="23108" y="11854"/>
                    <a:pt x="24130" y="12664"/>
                    <a:pt x="24825" y="12664"/>
                  </a:cubicBezTo>
                  <a:cubicBezTo>
                    <a:pt x="25437" y="12664"/>
                    <a:pt x="25796" y="12039"/>
                    <a:pt x="25346" y="10082"/>
                  </a:cubicBezTo>
                  <a:cubicBezTo>
                    <a:pt x="24154" y="4872"/>
                    <a:pt x="21559" y="3784"/>
                    <a:pt x="19027" y="1419"/>
                  </a:cubicBezTo>
                  <a:cubicBezTo>
                    <a:pt x="18847" y="1254"/>
                    <a:pt x="18633" y="1175"/>
                    <a:pt x="18427" y="1175"/>
                  </a:cubicBezTo>
                  <a:cubicBezTo>
                    <a:pt x="18346" y="1175"/>
                    <a:pt x="18267" y="1187"/>
                    <a:pt x="18190" y="1210"/>
                  </a:cubicBezTo>
                  <a:cubicBezTo>
                    <a:pt x="17835" y="917"/>
                    <a:pt x="17458" y="645"/>
                    <a:pt x="17061" y="394"/>
                  </a:cubicBezTo>
                  <a:cubicBezTo>
                    <a:pt x="16622" y="120"/>
                    <a:pt x="16046" y="1"/>
                    <a:pt x="154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5"/>
            <p:cNvSpPr/>
            <p:nvPr/>
          </p:nvSpPr>
          <p:spPr>
            <a:xfrm flipH="1">
              <a:off x="7337189" y="2213596"/>
              <a:ext cx="561869" cy="409766"/>
            </a:xfrm>
            <a:custGeom>
              <a:rect b="b" l="l" r="r" t="t"/>
              <a:pathLst>
                <a:path extrusionOk="0" h="14068" w="19290">
                  <a:moveTo>
                    <a:pt x="15973" y="10031"/>
                  </a:moveTo>
                  <a:cubicBezTo>
                    <a:pt x="15936" y="10085"/>
                    <a:pt x="15927" y="10108"/>
                    <a:pt x="15931" y="10108"/>
                  </a:cubicBezTo>
                  <a:cubicBezTo>
                    <a:pt x="15936" y="10108"/>
                    <a:pt x="15958" y="10079"/>
                    <a:pt x="15973" y="10031"/>
                  </a:cubicBezTo>
                  <a:close/>
                  <a:moveTo>
                    <a:pt x="12024" y="1"/>
                  </a:moveTo>
                  <a:cubicBezTo>
                    <a:pt x="11894" y="1"/>
                    <a:pt x="11763" y="6"/>
                    <a:pt x="11632" y="16"/>
                  </a:cubicBezTo>
                  <a:cubicBezTo>
                    <a:pt x="10544" y="99"/>
                    <a:pt x="9560" y="581"/>
                    <a:pt x="8702" y="1292"/>
                  </a:cubicBezTo>
                  <a:cubicBezTo>
                    <a:pt x="7823" y="1794"/>
                    <a:pt x="6777" y="2150"/>
                    <a:pt x="6212" y="3071"/>
                  </a:cubicBezTo>
                  <a:cubicBezTo>
                    <a:pt x="5417" y="3573"/>
                    <a:pt x="4790" y="4326"/>
                    <a:pt x="3848" y="4556"/>
                  </a:cubicBezTo>
                  <a:cubicBezTo>
                    <a:pt x="3701" y="4365"/>
                    <a:pt x="3548" y="4308"/>
                    <a:pt x="3389" y="4308"/>
                  </a:cubicBezTo>
                  <a:cubicBezTo>
                    <a:pt x="3153" y="4308"/>
                    <a:pt x="2901" y="4433"/>
                    <a:pt x="2630" y="4433"/>
                  </a:cubicBezTo>
                  <a:cubicBezTo>
                    <a:pt x="2484" y="4433"/>
                    <a:pt x="2332" y="4396"/>
                    <a:pt x="2174" y="4284"/>
                  </a:cubicBezTo>
                  <a:cubicBezTo>
                    <a:pt x="1634" y="3905"/>
                    <a:pt x="1115" y="3728"/>
                    <a:pt x="753" y="3728"/>
                  </a:cubicBezTo>
                  <a:cubicBezTo>
                    <a:pt x="177" y="3728"/>
                    <a:pt x="1" y="4178"/>
                    <a:pt x="772" y="4975"/>
                  </a:cubicBezTo>
                  <a:cubicBezTo>
                    <a:pt x="1191" y="5372"/>
                    <a:pt x="940" y="6711"/>
                    <a:pt x="1295" y="7109"/>
                  </a:cubicBezTo>
                  <a:cubicBezTo>
                    <a:pt x="1337" y="7151"/>
                    <a:pt x="1379" y="7213"/>
                    <a:pt x="1400" y="7255"/>
                  </a:cubicBezTo>
                  <a:cubicBezTo>
                    <a:pt x="1400" y="7862"/>
                    <a:pt x="1714" y="8490"/>
                    <a:pt x="2404" y="8762"/>
                  </a:cubicBezTo>
                  <a:cubicBezTo>
                    <a:pt x="2446" y="8783"/>
                    <a:pt x="2488" y="8783"/>
                    <a:pt x="2530" y="8804"/>
                  </a:cubicBezTo>
                  <a:cubicBezTo>
                    <a:pt x="3137" y="9536"/>
                    <a:pt x="3743" y="10268"/>
                    <a:pt x="4371" y="11001"/>
                  </a:cubicBezTo>
                  <a:cubicBezTo>
                    <a:pt x="4805" y="11529"/>
                    <a:pt x="5273" y="12176"/>
                    <a:pt x="5774" y="12176"/>
                  </a:cubicBezTo>
                  <a:cubicBezTo>
                    <a:pt x="5829" y="12176"/>
                    <a:pt x="5885" y="12168"/>
                    <a:pt x="5940" y="12151"/>
                  </a:cubicBezTo>
                  <a:cubicBezTo>
                    <a:pt x="6882" y="12967"/>
                    <a:pt x="7991" y="13532"/>
                    <a:pt x="9183" y="13909"/>
                  </a:cubicBezTo>
                  <a:cubicBezTo>
                    <a:pt x="9569" y="14028"/>
                    <a:pt x="9974" y="14068"/>
                    <a:pt x="10383" y="14068"/>
                  </a:cubicBezTo>
                  <a:cubicBezTo>
                    <a:pt x="11126" y="14068"/>
                    <a:pt x="11885" y="13936"/>
                    <a:pt x="12573" y="13909"/>
                  </a:cubicBezTo>
                  <a:cubicBezTo>
                    <a:pt x="13264" y="13909"/>
                    <a:pt x="13912" y="13763"/>
                    <a:pt x="14456" y="13449"/>
                  </a:cubicBezTo>
                  <a:cubicBezTo>
                    <a:pt x="15168" y="13072"/>
                    <a:pt x="15189" y="12256"/>
                    <a:pt x="16214" y="11524"/>
                  </a:cubicBezTo>
                  <a:cubicBezTo>
                    <a:pt x="16109" y="10917"/>
                    <a:pt x="16088" y="10373"/>
                    <a:pt x="15502" y="9996"/>
                  </a:cubicBezTo>
                  <a:cubicBezTo>
                    <a:pt x="15607" y="9871"/>
                    <a:pt x="15712" y="9724"/>
                    <a:pt x="15795" y="9578"/>
                  </a:cubicBezTo>
                  <a:cubicBezTo>
                    <a:pt x="16014" y="9747"/>
                    <a:pt x="16006" y="9930"/>
                    <a:pt x="15973" y="10031"/>
                  </a:cubicBezTo>
                  <a:lnTo>
                    <a:pt x="15973" y="10031"/>
                  </a:lnTo>
                  <a:cubicBezTo>
                    <a:pt x="15991" y="10005"/>
                    <a:pt x="16015" y="9973"/>
                    <a:pt x="16046" y="9934"/>
                  </a:cubicBezTo>
                  <a:cubicBezTo>
                    <a:pt x="16209" y="9740"/>
                    <a:pt x="16471" y="9678"/>
                    <a:pt x="16775" y="9678"/>
                  </a:cubicBezTo>
                  <a:cubicBezTo>
                    <a:pt x="17326" y="9678"/>
                    <a:pt x="18018" y="9882"/>
                    <a:pt x="18520" y="9882"/>
                  </a:cubicBezTo>
                  <a:cubicBezTo>
                    <a:pt x="18882" y="9882"/>
                    <a:pt x="19145" y="9776"/>
                    <a:pt x="19185" y="9410"/>
                  </a:cubicBezTo>
                  <a:cubicBezTo>
                    <a:pt x="19290" y="8490"/>
                    <a:pt x="18222" y="4849"/>
                    <a:pt x="17678" y="4117"/>
                  </a:cubicBezTo>
                  <a:cubicBezTo>
                    <a:pt x="17448" y="3803"/>
                    <a:pt x="17197" y="3238"/>
                    <a:pt x="16842" y="3050"/>
                  </a:cubicBezTo>
                  <a:cubicBezTo>
                    <a:pt x="15976" y="1220"/>
                    <a:pt x="14074" y="1"/>
                    <a:pt x="120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5"/>
            <p:cNvSpPr/>
            <p:nvPr/>
          </p:nvSpPr>
          <p:spPr>
            <a:xfrm flipH="1">
              <a:off x="6928585" y="2950460"/>
              <a:ext cx="421446" cy="250555"/>
            </a:xfrm>
            <a:custGeom>
              <a:rect b="b" l="l" r="r" t="t"/>
              <a:pathLst>
                <a:path extrusionOk="0" h="8602" w="14469">
                  <a:moveTo>
                    <a:pt x="853" y="1"/>
                  </a:moveTo>
                  <a:cubicBezTo>
                    <a:pt x="771" y="1"/>
                    <a:pt x="689" y="42"/>
                    <a:pt x="649" y="139"/>
                  </a:cubicBezTo>
                  <a:cubicBezTo>
                    <a:pt x="0" y="1729"/>
                    <a:pt x="607" y="3570"/>
                    <a:pt x="1486" y="4972"/>
                  </a:cubicBezTo>
                  <a:cubicBezTo>
                    <a:pt x="2385" y="6395"/>
                    <a:pt x="3683" y="7546"/>
                    <a:pt x="5273" y="8069"/>
                  </a:cubicBezTo>
                  <a:cubicBezTo>
                    <a:pt x="6294" y="8412"/>
                    <a:pt x="7398" y="8602"/>
                    <a:pt x="8493" y="8602"/>
                  </a:cubicBezTo>
                  <a:cubicBezTo>
                    <a:pt x="10742" y="8602"/>
                    <a:pt x="12954" y="7800"/>
                    <a:pt x="14333" y="5872"/>
                  </a:cubicBezTo>
                  <a:cubicBezTo>
                    <a:pt x="14468" y="5661"/>
                    <a:pt x="14289" y="5450"/>
                    <a:pt x="14108" y="5450"/>
                  </a:cubicBezTo>
                  <a:cubicBezTo>
                    <a:pt x="14038" y="5450"/>
                    <a:pt x="13967" y="5482"/>
                    <a:pt x="13914" y="5558"/>
                  </a:cubicBezTo>
                  <a:cubicBezTo>
                    <a:pt x="12688" y="7274"/>
                    <a:pt x="10718" y="7971"/>
                    <a:pt x="8706" y="7971"/>
                  </a:cubicBezTo>
                  <a:cubicBezTo>
                    <a:pt x="7628" y="7971"/>
                    <a:pt x="6538" y="7771"/>
                    <a:pt x="5545" y="7420"/>
                  </a:cubicBezTo>
                  <a:cubicBezTo>
                    <a:pt x="4101" y="6918"/>
                    <a:pt x="2929" y="5893"/>
                    <a:pt x="2113" y="4617"/>
                  </a:cubicBezTo>
                  <a:cubicBezTo>
                    <a:pt x="1277" y="3277"/>
                    <a:pt x="963" y="1792"/>
                    <a:pt x="1088" y="244"/>
                  </a:cubicBezTo>
                  <a:cubicBezTo>
                    <a:pt x="1114" y="103"/>
                    <a:pt x="983" y="1"/>
                    <a:pt x="8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5"/>
            <p:cNvSpPr/>
            <p:nvPr/>
          </p:nvSpPr>
          <p:spPr>
            <a:xfrm flipH="1">
              <a:off x="6914272" y="2951247"/>
              <a:ext cx="36584" cy="49837"/>
            </a:xfrm>
            <a:custGeom>
              <a:rect b="b" l="l" r="r" t="t"/>
              <a:pathLst>
                <a:path extrusionOk="0" h="1711" w="1256">
                  <a:moveTo>
                    <a:pt x="838" y="1"/>
                  </a:moveTo>
                  <a:cubicBezTo>
                    <a:pt x="703" y="1"/>
                    <a:pt x="576" y="56"/>
                    <a:pt x="502" y="175"/>
                  </a:cubicBezTo>
                  <a:cubicBezTo>
                    <a:pt x="398" y="342"/>
                    <a:pt x="293" y="593"/>
                    <a:pt x="209" y="802"/>
                  </a:cubicBezTo>
                  <a:cubicBezTo>
                    <a:pt x="195" y="830"/>
                    <a:pt x="153" y="896"/>
                    <a:pt x="152" y="905"/>
                  </a:cubicBezTo>
                  <a:lnTo>
                    <a:pt x="152" y="905"/>
                  </a:lnTo>
                  <a:cubicBezTo>
                    <a:pt x="93" y="976"/>
                    <a:pt x="63" y="1049"/>
                    <a:pt x="63" y="1137"/>
                  </a:cubicBezTo>
                  <a:cubicBezTo>
                    <a:pt x="0" y="1346"/>
                    <a:pt x="126" y="1556"/>
                    <a:pt x="377" y="1681"/>
                  </a:cubicBezTo>
                  <a:cubicBezTo>
                    <a:pt x="424" y="1701"/>
                    <a:pt x="477" y="1711"/>
                    <a:pt x="532" y="1711"/>
                  </a:cubicBezTo>
                  <a:cubicBezTo>
                    <a:pt x="649" y="1711"/>
                    <a:pt x="773" y="1669"/>
                    <a:pt x="858" y="1598"/>
                  </a:cubicBezTo>
                  <a:cubicBezTo>
                    <a:pt x="1067" y="1451"/>
                    <a:pt x="1214" y="1242"/>
                    <a:pt x="1235" y="970"/>
                  </a:cubicBezTo>
                  <a:cubicBezTo>
                    <a:pt x="1256" y="865"/>
                    <a:pt x="1256" y="802"/>
                    <a:pt x="1256" y="719"/>
                  </a:cubicBezTo>
                  <a:lnTo>
                    <a:pt x="1256" y="530"/>
                  </a:lnTo>
                  <a:lnTo>
                    <a:pt x="1256" y="489"/>
                  </a:lnTo>
                  <a:cubicBezTo>
                    <a:pt x="1256" y="279"/>
                    <a:pt x="1172" y="112"/>
                    <a:pt x="1004" y="28"/>
                  </a:cubicBezTo>
                  <a:cubicBezTo>
                    <a:pt x="950" y="10"/>
                    <a:pt x="893" y="1"/>
                    <a:pt x="8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5"/>
            <p:cNvSpPr/>
            <p:nvPr/>
          </p:nvSpPr>
          <p:spPr>
            <a:xfrm flipH="1">
              <a:off x="7239701" y="2900247"/>
              <a:ext cx="29" cy="1252"/>
            </a:xfrm>
            <a:custGeom>
              <a:rect b="b" l="l" r="r" t="t"/>
              <a:pathLst>
                <a:path extrusionOk="0" h="43" w="1">
                  <a:moveTo>
                    <a:pt x="0" y="1"/>
                  </a:moveTo>
                  <a:cubicBezTo>
                    <a:pt x="0" y="43"/>
                    <a:pt x="0" y="43"/>
                    <a:pt x="0" y="1"/>
                  </a:cubicBezTo>
                  <a:close/>
                </a:path>
              </a:pathLst>
            </a:custGeom>
            <a:solidFill>
              <a:srgbClr val="46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5"/>
            <p:cNvSpPr/>
            <p:nvPr/>
          </p:nvSpPr>
          <p:spPr>
            <a:xfrm flipH="1">
              <a:off x="7211068" y="2887227"/>
              <a:ext cx="40254" cy="47187"/>
            </a:xfrm>
            <a:custGeom>
              <a:rect b="b" l="l" r="r" t="t"/>
              <a:pathLst>
                <a:path extrusionOk="0" h="1620" w="1382">
                  <a:moveTo>
                    <a:pt x="382" y="541"/>
                  </a:moveTo>
                  <a:cubicBezTo>
                    <a:pt x="381" y="545"/>
                    <a:pt x="379" y="549"/>
                    <a:pt x="377" y="552"/>
                  </a:cubicBezTo>
                  <a:cubicBezTo>
                    <a:pt x="379" y="549"/>
                    <a:pt x="381" y="545"/>
                    <a:pt x="382" y="541"/>
                  </a:cubicBezTo>
                  <a:close/>
                  <a:moveTo>
                    <a:pt x="869" y="0"/>
                  </a:moveTo>
                  <a:cubicBezTo>
                    <a:pt x="652" y="0"/>
                    <a:pt x="428" y="157"/>
                    <a:pt x="398" y="406"/>
                  </a:cubicBezTo>
                  <a:lnTo>
                    <a:pt x="398" y="448"/>
                  </a:lnTo>
                  <a:cubicBezTo>
                    <a:pt x="398" y="448"/>
                    <a:pt x="398" y="427"/>
                    <a:pt x="440" y="385"/>
                  </a:cubicBezTo>
                  <a:lnTo>
                    <a:pt x="440" y="385"/>
                  </a:lnTo>
                  <a:cubicBezTo>
                    <a:pt x="402" y="423"/>
                    <a:pt x="399" y="497"/>
                    <a:pt x="382" y="541"/>
                  </a:cubicBezTo>
                  <a:lnTo>
                    <a:pt x="382" y="541"/>
                  </a:lnTo>
                  <a:cubicBezTo>
                    <a:pt x="397" y="507"/>
                    <a:pt x="403" y="494"/>
                    <a:pt x="404" y="494"/>
                  </a:cubicBezTo>
                  <a:lnTo>
                    <a:pt x="404" y="494"/>
                  </a:lnTo>
                  <a:cubicBezTo>
                    <a:pt x="407" y="494"/>
                    <a:pt x="371" y="591"/>
                    <a:pt x="357" y="636"/>
                  </a:cubicBezTo>
                  <a:cubicBezTo>
                    <a:pt x="336" y="636"/>
                    <a:pt x="336" y="657"/>
                    <a:pt x="294" y="699"/>
                  </a:cubicBezTo>
                  <a:lnTo>
                    <a:pt x="189" y="803"/>
                  </a:lnTo>
                  <a:cubicBezTo>
                    <a:pt x="64" y="950"/>
                    <a:pt x="1" y="1159"/>
                    <a:pt x="64" y="1347"/>
                  </a:cubicBezTo>
                  <a:cubicBezTo>
                    <a:pt x="126" y="1473"/>
                    <a:pt x="294" y="1619"/>
                    <a:pt x="461" y="1619"/>
                  </a:cubicBezTo>
                  <a:cubicBezTo>
                    <a:pt x="670" y="1619"/>
                    <a:pt x="859" y="1599"/>
                    <a:pt x="1005" y="1452"/>
                  </a:cubicBezTo>
                  <a:cubicBezTo>
                    <a:pt x="1110" y="1306"/>
                    <a:pt x="1214" y="1180"/>
                    <a:pt x="1277" y="1034"/>
                  </a:cubicBezTo>
                  <a:cubicBezTo>
                    <a:pt x="1340" y="824"/>
                    <a:pt x="1382" y="615"/>
                    <a:pt x="1319" y="406"/>
                  </a:cubicBezTo>
                  <a:cubicBezTo>
                    <a:pt x="1319" y="343"/>
                    <a:pt x="1319" y="301"/>
                    <a:pt x="1298" y="259"/>
                  </a:cubicBezTo>
                  <a:cubicBezTo>
                    <a:pt x="1235" y="197"/>
                    <a:pt x="1214" y="134"/>
                    <a:pt x="1131" y="92"/>
                  </a:cubicBezTo>
                  <a:cubicBezTo>
                    <a:pt x="1055" y="29"/>
                    <a:pt x="963" y="0"/>
                    <a:pt x="8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5"/>
            <p:cNvSpPr/>
            <p:nvPr/>
          </p:nvSpPr>
          <p:spPr>
            <a:xfrm flipH="1">
              <a:off x="7036127" y="2206081"/>
              <a:ext cx="862407" cy="453981"/>
            </a:xfrm>
            <a:custGeom>
              <a:rect b="b" l="l" r="r" t="t"/>
              <a:pathLst>
                <a:path extrusionOk="0" h="15586" w="29608">
                  <a:moveTo>
                    <a:pt x="12231" y="831"/>
                  </a:moveTo>
                  <a:cubicBezTo>
                    <a:pt x="13049" y="831"/>
                    <a:pt x="13880" y="953"/>
                    <a:pt x="14627" y="1341"/>
                  </a:cubicBezTo>
                  <a:cubicBezTo>
                    <a:pt x="15443" y="1801"/>
                    <a:pt x="16133" y="2429"/>
                    <a:pt x="16698" y="3161"/>
                  </a:cubicBezTo>
                  <a:cubicBezTo>
                    <a:pt x="17305" y="3956"/>
                    <a:pt x="17912" y="4856"/>
                    <a:pt x="18267" y="5818"/>
                  </a:cubicBezTo>
                  <a:cubicBezTo>
                    <a:pt x="18602" y="6823"/>
                    <a:pt x="18790" y="7827"/>
                    <a:pt x="19020" y="8852"/>
                  </a:cubicBezTo>
                  <a:cubicBezTo>
                    <a:pt x="19020" y="8915"/>
                    <a:pt x="19041" y="8936"/>
                    <a:pt x="19062" y="8957"/>
                  </a:cubicBezTo>
                  <a:cubicBezTo>
                    <a:pt x="18853" y="9355"/>
                    <a:pt x="18707" y="9752"/>
                    <a:pt x="18623" y="10192"/>
                  </a:cubicBezTo>
                  <a:cubicBezTo>
                    <a:pt x="18184" y="9773"/>
                    <a:pt x="17493" y="9166"/>
                    <a:pt x="16886" y="9104"/>
                  </a:cubicBezTo>
                  <a:cubicBezTo>
                    <a:pt x="16855" y="9101"/>
                    <a:pt x="16823" y="9099"/>
                    <a:pt x="16792" y="9099"/>
                  </a:cubicBezTo>
                  <a:cubicBezTo>
                    <a:pt x="15875" y="9099"/>
                    <a:pt x="15179" y="10262"/>
                    <a:pt x="15422" y="11112"/>
                  </a:cubicBezTo>
                  <a:cubicBezTo>
                    <a:pt x="15505" y="11342"/>
                    <a:pt x="15631" y="11552"/>
                    <a:pt x="15798" y="11719"/>
                  </a:cubicBezTo>
                  <a:cubicBezTo>
                    <a:pt x="15463" y="11803"/>
                    <a:pt x="15150" y="11970"/>
                    <a:pt x="14857" y="12221"/>
                  </a:cubicBezTo>
                  <a:cubicBezTo>
                    <a:pt x="14585" y="12451"/>
                    <a:pt x="14334" y="12974"/>
                    <a:pt x="14585" y="13288"/>
                  </a:cubicBezTo>
                  <a:cubicBezTo>
                    <a:pt x="14668" y="13372"/>
                    <a:pt x="14752" y="13477"/>
                    <a:pt x="14857" y="13539"/>
                  </a:cubicBezTo>
                  <a:cubicBezTo>
                    <a:pt x="14836" y="13539"/>
                    <a:pt x="14794" y="13560"/>
                    <a:pt x="14794" y="13560"/>
                  </a:cubicBezTo>
                  <a:cubicBezTo>
                    <a:pt x="14761" y="13478"/>
                    <a:pt x="14689" y="13422"/>
                    <a:pt x="14579" y="13422"/>
                  </a:cubicBezTo>
                  <a:cubicBezTo>
                    <a:pt x="14549" y="13422"/>
                    <a:pt x="14516" y="13426"/>
                    <a:pt x="14480" y="13435"/>
                  </a:cubicBezTo>
                  <a:cubicBezTo>
                    <a:pt x="13485" y="13673"/>
                    <a:pt x="12462" y="13836"/>
                    <a:pt x="11448" y="13836"/>
                  </a:cubicBezTo>
                  <a:cubicBezTo>
                    <a:pt x="10948" y="13836"/>
                    <a:pt x="10451" y="13796"/>
                    <a:pt x="9961" y="13707"/>
                  </a:cubicBezTo>
                  <a:cubicBezTo>
                    <a:pt x="8496" y="13456"/>
                    <a:pt x="7031" y="12870"/>
                    <a:pt x="5776" y="12075"/>
                  </a:cubicBezTo>
                  <a:cubicBezTo>
                    <a:pt x="4437" y="11196"/>
                    <a:pt x="3223" y="10150"/>
                    <a:pt x="2491" y="8727"/>
                  </a:cubicBezTo>
                  <a:cubicBezTo>
                    <a:pt x="2072" y="7911"/>
                    <a:pt x="1759" y="7053"/>
                    <a:pt x="1487" y="6174"/>
                  </a:cubicBezTo>
                  <a:cubicBezTo>
                    <a:pt x="1361" y="5756"/>
                    <a:pt x="1173" y="5400"/>
                    <a:pt x="1089" y="4982"/>
                  </a:cubicBezTo>
                  <a:cubicBezTo>
                    <a:pt x="1068" y="4835"/>
                    <a:pt x="1068" y="4668"/>
                    <a:pt x="1026" y="4542"/>
                  </a:cubicBezTo>
                  <a:lnTo>
                    <a:pt x="1026" y="4542"/>
                  </a:lnTo>
                  <a:cubicBezTo>
                    <a:pt x="1382" y="4668"/>
                    <a:pt x="1696" y="4961"/>
                    <a:pt x="2093" y="5086"/>
                  </a:cubicBezTo>
                  <a:cubicBezTo>
                    <a:pt x="2479" y="5233"/>
                    <a:pt x="2896" y="5299"/>
                    <a:pt x="3303" y="5299"/>
                  </a:cubicBezTo>
                  <a:cubicBezTo>
                    <a:pt x="3361" y="5299"/>
                    <a:pt x="3418" y="5298"/>
                    <a:pt x="3474" y="5295"/>
                  </a:cubicBezTo>
                  <a:cubicBezTo>
                    <a:pt x="4500" y="5191"/>
                    <a:pt x="5336" y="4626"/>
                    <a:pt x="6048" y="3914"/>
                  </a:cubicBezTo>
                  <a:cubicBezTo>
                    <a:pt x="6759" y="3203"/>
                    <a:pt x="7429" y="2429"/>
                    <a:pt x="8266" y="1864"/>
                  </a:cubicBezTo>
                  <a:cubicBezTo>
                    <a:pt x="9165" y="1278"/>
                    <a:pt x="10212" y="985"/>
                    <a:pt x="11258" y="881"/>
                  </a:cubicBezTo>
                  <a:cubicBezTo>
                    <a:pt x="11576" y="851"/>
                    <a:pt x="11902" y="831"/>
                    <a:pt x="12231" y="831"/>
                  </a:cubicBezTo>
                  <a:close/>
                  <a:moveTo>
                    <a:pt x="12031" y="0"/>
                  </a:moveTo>
                  <a:cubicBezTo>
                    <a:pt x="11976" y="0"/>
                    <a:pt x="11920" y="1"/>
                    <a:pt x="11865" y="2"/>
                  </a:cubicBezTo>
                  <a:cubicBezTo>
                    <a:pt x="10756" y="64"/>
                    <a:pt x="9563" y="253"/>
                    <a:pt x="8559" y="734"/>
                  </a:cubicBezTo>
                  <a:cubicBezTo>
                    <a:pt x="7617" y="1215"/>
                    <a:pt x="6822" y="1927"/>
                    <a:pt x="6090" y="2680"/>
                  </a:cubicBezTo>
                  <a:cubicBezTo>
                    <a:pt x="5357" y="3412"/>
                    <a:pt x="4541" y="4354"/>
                    <a:pt x="3453" y="4458"/>
                  </a:cubicBezTo>
                  <a:cubicBezTo>
                    <a:pt x="3370" y="4464"/>
                    <a:pt x="3288" y="4467"/>
                    <a:pt x="3207" y="4467"/>
                  </a:cubicBezTo>
                  <a:cubicBezTo>
                    <a:pt x="2697" y="4467"/>
                    <a:pt x="2231" y="4350"/>
                    <a:pt x="1779" y="4061"/>
                  </a:cubicBezTo>
                  <a:cubicBezTo>
                    <a:pt x="1414" y="3817"/>
                    <a:pt x="1005" y="3689"/>
                    <a:pt x="577" y="3689"/>
                  </a:cubicBezTo>
                  <a:cubicBezTo>
                    <a:pt x="490" y="3689"/>
                    <a:pt x="403" y="3695"/>
                    <a:pt x="315" y="3705"/>
                  </a:cubicBezTo>
                  <a:cubicBezTo>
                    <a:pt x="126" y="3726"/>
                    <a:pt x="1" y="3914"/>
                    <a:pt x="22" y="4082"/>
                  </a:cubicBezTo>
                  <a:cubicBezTo>
                    <a:pt x="126" y="4312"/>
                    <a:pt x="168" y="4479"/>
                    <a:pt x="273" y="4626"/>
                  </a:cubicBezTo>
                  <a:cubicBezTo>
                    <a:pt x="398" y="4793"/>
                    <a:pt x="378" y="5002"/>
                    <a:pt x="419" y="5212"/>
                  </a:cubicBezTo>
                  <a:cubicBezTo>
                    <a:pt x="524" y="5672"/>
                    <a:pt x="712" y="6091"/>
                    <a:pt x="838" y="6530"/>
                  </a:cubicBezTo>
                  <a:cubicBezTo>
                    <a:pt x="1110" y="7451"/>
                    <a:pt x="1424" y="8329"/>
                    <a:pt x="1863" y="9166"/>
                  </a:cubicBezTo>
                  <a:cubicBezTo>
                    <a:pt x="2637" y="10652"/>
                    <a:pt x="3893" y="11844"/>
                    <a:pt x="5316" y="12786"/>
                  </a:cubicBezTo>
                  <a:cubicBezTo>
                    <a:pt x="7070" y="13930"/>
                    <a:pt x="9336" y="14819"/>
                    <a:pt x="11530" y="14819"/>
                  </a:cubicBezTo>
                  <a:cubicBezTo>
                    <a:pt x="12345" y="14819"/>
                    <a:pt x="13150" y="14696"/>
                    <a:pt x="13915" y="14418"/>
                  </a:cubicBezTo>
                  <a:lnTo>
                    <a:pt x="13915" y="14418"/>
                  </a:lnTo>
                  <a:cubicBezTo>
                    <a:pt x="13706" y="15088"/>
                    <a:pt x="14417" y="15402"/>
                    <a:pt x="14940" y="15506"/>
                  </a:cubicBezTo>
                  <a:cubicBezTo>
                    <a:pt x="15167" y="15551"/>
                    <a:pt x="15360" y="15586"/>
                    <a:pt x="15576" y="15586"/>
                  </a:cubicBezTo>
                  <a:cubicBezTo>
                    <a:pt x="15660" y="15586"/>
                    <a:pt x="15747" y="15581"/>
                    <a:pt x="15840" y="15569"/>
                  </a:cubicBezTo>
                  <a:cubicBezTo>
                    <a:pt x="15890" y="15566"/>
                    <a:pt x="15942" y="15565"/>
                    <a:pt x="15994" y="15565"/>
                  </a:cubicBezTo>
                  <a:cubicBezTo>
                    <a:pt x="16198" y="15565"/>
                    <a:pt x="16413" y="15581"/>
                    <a:pt x="16626" y="15581"/>
                  </a:cubicBezTo>
                  <a:cubicBezTo>
                    <a:pt x="16808" y="15581"/>
                    <a:pt x="16988" y="15570"/>
                    <a:pt x="17158" y="15527"/>
                  </a:cubicBezTo>
                  <a:cubicBezTo>
                    <a:pt x="17514" y="15443"/>
                    <a:pt x="17870" y="15297"/>
                    <a:pt x="18184" y="15067"/>
                  </a:cubicBezTo>
                  <a:cubicBezTo>
                    <a:pt x="18225" y="15123"/>
                    <a:pt x="18286" y="15150"/>
                    <a:pt x="18346" y="15150"/>
                  </a:cubicBezTo>
                  <a:cubicBezTo>
                    <a:pt x="18377" y="15150"/>
                    <a:pt x="18407" y="15143"/>
                    <a:pt x="18435" y="15130"/>
                  </a:cubicBezTo>
                  <a:cubicBezTo>
                    <a:pt x="18937" y="14837"/>
                    <a:pt x="19293" y="14397"/>
                    <a:pt x="19753" y="14021"/>
                  </a:cubicBezTo>
                  <a:cubicBezTo>
                    <a:pt x="20129" y="13686"/>
                    <a:pt x="20590" y="13414"/>
                    <a:pt x="21050" y="13142"/>
                  </a:cubicBezTo>
                  <a:cubicBezTo>
                    <a:pt x="21971" y="12681"/>
                    <a:pt x="22933" y="12368"/>
                    <a:pt x="23938" y="12096"/>
                  </a:cubicBezTo>
                  <a:cubicBezTo>
                    <a:pt x="24942" y="11803"/>
                    <a:pt x="26051" y="11803"/>
                    <a:pt x="27097" y="11761"/>
                  </a:cubicBezTo>
                  <a:cubicBezTo>
                    <a:pt x="27348" y="11719"/>
                    <a:pt x="27620" y="11719"/>
                    <a:pt x="27871" y="11698"/>
                  </a:cubicBezTo>
                  <a:cubicBezTo>
                    <a:pt x="28039" y="11698"/>
                    <a:pt x="28227" y="11761"/>
                    <a:pt x="28373" y="11782"/>
                  </a:cubicBezTo>
                  <a:cubicBezTo>
                    <a:pt x="28496" y="11805"/>
                    <a:pt x="28622" y="11814"/>
                    <a:pt x="28749" y="11814"/>
                  </a:cubicBezTo>
                  <a:cubicBezTo>
                    <a:pt x="28967" y="11814"/>
                    <a:pt x="29187" y="11787"/>
                    <a:pt x="29399" y="11761"/>
                  </a:cubicBezTo>
                  <a:cubicBezTo>
                    <a:pt x="29608" y="11719"/>
                    <a:pt x="29545" y="11405"/>
                    <a:pt x="29336" y="11405"/>
                  </a:cubicBezTo>
                  <a:cubicBezTo>
                    <a:pt x="29279" y="11411"/>
                    <a:pt x="29219" y="11414"/>
                    <a:pt x="29158" y="11414"/>
                  </a:cubicBezTo>
                  <a:cubicBezTo>
                    <a:pt x="28810" y="11414"/>
                    <a:pt x="28400" y="11320"/>
                    <a:pt x="28080" y="11196"/>
                  </a:cubicBezTo>
                  <a:cubicBezTo>
                    <a:pt x="27982" y="11169"/>
                    <a:pt x="27860" y="11161"/>
                    <a:pt x="27732" y="11161"/>
                  </a:cubicBezTo>
                  <a:cubicBezTo>
                    <a:pt x="27561" y="11161"/>
                    <a:pt x="27378" y="11175"/>
                    <a:pt x="27223" y="11175"/>
                  </a:cubicBezTo>
                  <a:lnTo>
                    <a:pt x="26469" y="11175"/>
                  </a:lnTo>
                  <a:cubicBezTo>
                    <a:pt x="25360" y="11175"/>
                    <a:pt x="24314" y="11259"/>
                    <a:pt x="23268" y="11552"/>
                  </a:cubicBezTo>
                  <a:cubicBezTo>
                    <a:pt x="22264" y="11824"/>
                    <a:pt x="21259" y="12179"/>
                    <a:pt x="20339" y="12702"/>
                  </a:cubicBezTo>
                  <a:cubicBezTo>
                    <a:pt x="19920" y="12933"/>
                    <a:pt x="19481" y="13246"/>
                    <a:pt x="19083" y="13602"/>
                  </a:cubicBezTo>
                  <a:cubicBezTo>
                    <a:pt x="19022" y="13529"/>
                    <a:pt x="18940" y="13484"/>
                    <a:pt x="18850" y="13484"/>
                  </a:cubicBezTo>
                  <a:cubicBezTo>
                    <a:pt x="18784" y="13484"/>
                    <a:pt x="18714" y="13508"/>
                    <a:pt x="18644" y="13560"/>
                  </a:cubicBezTo>
                  <a:cubicBezTo>
                    <a:pt x="18142" y="13958"/>
                    <a:pt x="17514" y="14544"/>
                    <a:pt x="16865" y="14606"/>
                  </a:cubicBezTo>
                  <a:cubicBezTo>
                    <a:pt x="16544" y="14633"/>
                    <a:pt x="16162" y="14669"/>
                    <a:pt x="15825" y="14669"/>
                  </a:cubicBezTo>
                  <a:cubicBezTo>
                    <a:pt x="15635" y="14669"/>
                    <a:pt x="15460" y="14657"/>
                    <a:pt x="15317" y="14627"/>
                  </a:cubicBezTo>
                  <a:cubicBezTo>
                    <a:pt x="15171" y="14606"/>
                    <a:pt x="14982" y="14585"/>
                    <a:pt x="14836" y="14523"/>
                  </a:cubicBezTo>
                  <a:cubicBezTo>
                    <a:pt x="14857" y="14502"/>
                    <a:pt x="14899" y="14481"/>
                    <a:pt x="14940" y="14439"/>
                  </a:cubicBezTo>
                  <a:cubicBezTo>
                    <a:pt x="15317" y="14188"/>
                    <a:pt x="15777" y="14000"/>
                    <a:pt x="16049" y="13644"/>
                  </a:cubicBezTo>
                  <a:cubicBezTo>
                    <a:pt x="16154" y="13539"/>
                    <a:pt x="16154" y="13351"/>
                    <a:pt x="16112" y="13184"/>
                  </a:cubicBezTo>
                  <a:cubicBezTo>
                    <a:pt x="16007" y="12953"/>
                    <a:pt x="15819" y="12870"/>
                    <a:pt x="15589" y="12828"/>
                  </a:cubicBezTo>
                  <a:cubicBezTo>
                    <a:pt x="15568" y="12828"/>
                    <a:pt x="15505" y="12807"/>
                    <a:pt x="15484" y="12807"/>
                  </a:cubicBezTo>
                  <a:cubicBezTo>
                    <a:pt x="15568" y="12723"/>
                    <a:pt x="15652" y="12661"/>
                    <a:pt x="15715" y="12619"/>
                  </a:cubicBezTo>
                  <a:cubicBezTo>
                    <a:pt x="15945" y="12430"/>
                    <a:pt x="16405" y="12430"/>
                    <a:pt x="16677" y="12430"/>
                  </a:cubicBezTo>
                  <a:cubicBezTo>
                    <a:pt x="16949" y="12430"/>
                    <a:pt x="17200" y="12430"/>
                    <a:pt x="17472" y="12451"/>
                  </a:cubicBezTo>
                  <a:cubicBezTo>
                    <a:pt x="17556" y="12451"/>
                    <a:pt x="17619" y="12493"/>
                    <a:pt x="17681" y="12493"/>
                  </a:cubicBezTo>
                  <a:cubicBezTo>
                    <a:pt x="17688" y="12493"/>
                    <a:pt x="17695" y="12494"/>
                    <a:pt x="17702" y="12494"/>
                  </a:cubicBezTo>
                  <a:cubicBezTo>
                    <a:pt x="18207" y="12494"/>
                    <a:pt x="18302" y="11718"/>
                    <a:pt x="17786" y="11677"/>
                  </a:cubicBezTo>
                  <a:cubicBezTo>
                    <a:pt x="17660" y="11656"/>
                    <a:pt x="17493" y="11656"/>
                    <a:pt x="17347" y="11614"/>
                  </a:cubicBezTo>
                  <a:cubicBezTo>
                    <a:pt x="16865" y="11552"/>
                    <a:pt x="16342" y="11300"/>
                    <a:pt x="16196" y="10840"/>
                  </a:cubicBezTo>
                  <a:cubicBezTo>
                    <a:pt x="16091" y="10505"/>
                    <a:pt x="16300" y="10129"/>
                    <a:pt x="16510" y="9899"/>
                  </a:cubicBezTo>
                  <a:cubicBezTo>
                    <a:pt x="16604" y="9789"/>
                    <a:pt x="16707" y="9747"/>
                    <a:pt x="16813" y="9747"/>
                  </a:cubicBezTo>
                  <a:cubicBezTo>
                    <a:pt x="16990" y="9747"/>
                    <a:pt x="17176" y="9864"/>
                    <a:pt x="17347" y="9982"/>
                  </a:cubicBezTo>
                  <a:cubicBezTo>
                    <a:pt x="17598" y="10192"/>
                    <a:pt x="19083" y="11091"/>
                    <a:pt x="18728" y="11489"/>
                  </a:cubicBezTo>
                  <a:cubicBezTo>
                    <a:pt x="18511" y="11737"/>
                    <a:pt x="18753" y="12030"/>
                    <a:pt x="19012" y="12030"/>
                  </a:cubicBezTo>
                  <a:cubicBezTo>
                    <a:pt x="19103" y="12030"/>
                    <a:pt x="19196" y="11994"/>
                    <a:pt x="19272" y="11907"/>
                  </a:cubicBezTo>
                  <a:cubicBezTo>
                    <a:pt x="19690" y="11447"/>
                    <a:pt x="19355" y="10882"/>
                    <a:pt x="18958" y="10464"/>
                  </a:cubicBezTo>
                  <a:cubicBezTo>
                    <a:pt x="19000" y="10443"/>
                    <a:pt x="19000" y="10422"/>
                    <a:pt x="19000" y="10401"/>
                  </a:cubicBezTo>
                  <a:cubicBezTo>
                    <a:pt x="19125" y="9627"/>
                    <a:pt x="19585" y="8936"/>
                    <a:pt x="20046" y="8329"/>
                  </a:cubicBezTo>
                  <a:cubicBezTo>
                    <a:pt x="20185" y="8130"/>
                    <a:pt x="20533" y="7572"/>
                    <a:pt x="20836" y="7572"/>
                  </a:cubicBezTo>
                  <a:cubicBezTo>
                    <a:pt x="20852" y="7572"/>
                    <a:pt x="20867" y="7573"/>
                    <a:pt x="20883" y="7576"/>
                  </a:cubicBezTo>
                  <a:cubicBezTo>
                    <a:pt x="21176" y="7639"/>
                    <a:pt x="21448" y="7932"/>
                    <a:pt x="21531" y="8246"/>
                  </a:cubicBezTo>
                  <a:cubicBezTo>
                    <a:pt x="21699" y="8831"/>
                    <a:pt x="21615" y="9417"/>
                    <a:pt x="21448" y="10003"/>
                  </a:cubicBezTo>
                  <a:cubicBezTo>
                    <a:pt x="21364" y="10296"/>
                    <a:pt x="21280" y="10610"/>
                    <a:pt x="21113" y="10840"/>
                  </a:cubicBezTo>
                  <a:cubicBezTo>
                    <a:pt x="20945" y="11070"/>
                    <a:pt x="20653" y="11154"/>
                    <a:pt x="20506" y="11384"/>
                  </a:cubicBezTo>
                  <a:cubicBezTo>
                    <a:pt x="20401" y="11552"/>
                    <a:pt x="20401" y="11782"/>
                    <a:pt x="20590" y="11886"/>
                  </a:cubicBezTo>
                  <a:cubicBezTo>
                    <a:pt x="20713" y="11963"/>
                    <a:pt x="20832" y="11997"/>
                    <a:pt x="20946" y="11997"/>
                  </a:cubicBezTo>
                  <a:cubicBezTo>
                    <a:pt x="21641" y="11997"/>
                    <a:pt x="22141" y="10731"/>
                    <a:pt x="22285" y="10192"/>
                  </a:cubicBezTo>
                  <a:cubicBezTo>
                    <a:pt x="22494" y="9355"/>
                    <a:pt x="22578" y="8434"/>
                    <a:pt x="22159" y="7639"/>
                  </a:cubicBezTo>
                  <a:cubicBezTo>
                    <a:pt x="21929" y="7220"/>
                    <a:pt x="21427" y="6886"/>
                    <a:pt x="20945" y="6865"/>
                  </a:cubicBezTo>
                  <a:cubicBezTo>
                    <a:pt x="20933" y="6864"/>
                    <a:pt x="20920" y="6864"/>
                    <a:pt x="20907" y="6864"/>
                  </a:cubicBezTo>
                  <a:cubicBezTo>
                    <a:pt x="20464" y="6864"/>
                    <a:pt x="20102" y="7210"/>
                    <a:pt x="19878" y="7576"/>
                  </a:cubicBezTo>
                  <a:cubicBezTo>
                    <a:pt x="19711" y="7806"/>
                    <a:pt x="19565" y="8036"/>
                    <a:pt x="19397" y="8308"/>
                  </a:cubicBezTo>
                  <a:cubicBezTo>
                    <a:pt x="19293" y="7304"/>
                    <a:pt x="19167" y="6279"/>
                    <a:pt x="18832" y="5337"/>
                  </a:cubicBezTo>
                  <a:cubicBezTo>
                    <a:pt x="18497" y="4354"/>
                    <a:pt x="17870" y="3454"/>
                    <a:pt x="17242" y="2617"/>
                  </a:cubicBezTo>
                  <a:cubicBezTo>
                    <a:pt x="16635" y="1864"/>
                    <a:pt x="15945" y="1194"/>
                    <a:pt x="15087" y="713"/>
                  </a:cubicBezTo>
                  <a:cubicBezTo>
                    <a:pt x="14152" y="196"/>
                    <a:pt x="13103" y="0"/>
                    <a:pt x="12031" y="0"/>
                  </a:cubicBezTo>
                  <a:close/>
                </a:path>
              </a:pathLst>
            </a:custGeom>
            <a:solidFill>
              <a:srgbClr val="463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5"/>
            <p:cNvSpPr/>
            <p:nvPr/>
          </p:nvSpPr>
          <p:spPr>
            <a:xfrm flipH="1">
              <a:off x="6466825" y="2532761"/>
              <a:ext cx="1542010" cy="1770690"/>
            </a:xfrm>
            <a:custGeom>
              <a:rect b="b" l="l" r="r" t="t"/>
              <a:pathLst>
                <a:path extrusionOk="0" h="60791" w="52940">
                  <a:moveTo>
                    <a:pt x="14229" y="8823"/>
                  </a:moveTo>
                  <a:cubicBezTo>
                    <a:pt x="14337" y="8823"/>
                    <a:pt x="14455" y="8845"/>
                    <a:pt x="14585" y="8893"/>
                  </a:cubicBezTo>
                  <a:cubicBezTo>
                    <a:pt x="15024" y="9040"/>
                    <a:pt x="15484" y="9249"/>
                    <a:pt x="15798" y="9605"/>
                  </a:cubicBezTo>
                  <a:cubicBezTo>
                    <a:pt x="16112" y="9981"/>
                    <a:pt x="16154" y="10274"/>
                    <a:pt x="16070" y="10735"/>
                  </a:cubicBezTo>
                  <a:cubicBezTo>
                    <a:pt x="16028" y="10944"/>
                    <a:pt x="16154" y="11111"/>
                    <a:pt x="16342" y="11153"/>
                  </a:cubicBezTo>
                  <a:cubicBezTo>
                    <a:pt x="16217" y="11676"/>
                    <a:pt x="16196" y="12241"/>
                    <a:pt x="16154" y="12785"/>
                  </a:cubicBezTo>
                  <a:cubicBezTo>
                    <a:pt x="16133" y="13204"/>
                    <a:pt x="16154" y="13643"/>
                    <a:pt x="16196" y="14082"/>
                  </a:cubicBezTo>
                  <a:cubicBezTo>
                    <a:pt x="16154" y="14061"/>
                    <a:pt x="16112" y="14061"/>
                    <a:pt x="16091" y="14041"/>
                  </a:cubicBezTo>
                  <a:lnTo>
                    <a:pt x="16091" y="14041"/>
                  </a:lnTo>
                  <a:cubicBezTo>
                    <a:pt x="16102" y="14042"/>
                    <a:pt x="16111" y="14043"/>
                    <a:pt x="16117" y="14043"/>
                  </a:cubicBezTo>
                  <a:cubicBezTo>
                    <a:pt x="16188" y="14043"/>
                    <a:pt x="15906" y="13936"/>
                    <a:pt x="15945" y="13936"/>
                  </a:cubicBezTo>
                  <a:cubicBezTo>
                    <a:pt x="15840" y="13915"/>
                    <a:pt x="15777" y="13852"/>
                    <a:pt x="15673" y="13831"/>
                  </a:cubicBezTo>
                  <a:cubicBezTo>
                    <a:pt x="15505" y="13748"/>
                    <a:pt x="15359" y="13643"/>
                    <a:pt x="15191" y="13517"/>
                  </a:cubicBezTo>
                  <a:cubicBezTo>
                    <a:pt x="14898" y="13287"/>
                    <a:pt x="14543" y="13036"/>
                    <a:pt x="14313" y="12764"/>
                  </a:cubicBezTo>
                  <a:cubicBezTo>
                    <a:pt x="13685" y="11969"/>
                    <a:pt x="13120" y="11132"/>
                    <a:pt x="13266" y="10086"/>
                  </a:cubicBezTo>
                  <a:cubicBezTo>
                    <a:pt x="13355" y="9484"/>
                    <a:pt x="13638" y="8823"/>
                    <a:pt x="14229" y="8823"/>
                  </a:cubicBezTo>
                  <a:close/>
                  <a:moveTo>
                    <a:pt x="44589" y="13371"/>
                  </a:moveTo>
                  <a:lnTo>
                    <a:pt x="44589" y="13371"/>
                  </a:lnTo>
                  <a:cubicBezTo>
                    <a:pt x="44777" y="13413"/>
                    <a:pt x="44966" y="13413"/>
                    <a:pt x="45112" y="13434"/>
                  </a:cubicBezTo>
                  <a:cubicBezTo>
                    <a:pt x="45133" y="13413"/>
                    <a:pt x="45175" y="13413"/>
                    <a:pt x="45196" y="13413"/>
                  </a:cubicBezTo>
                  <a:cubicBezTo>
                    <a:pt x="44987" y="13601"/>
                    <a:pt x="44819" y="13831"/>
                    <a:pt x="44694" y="14082"/>
                  </a:cubicBezTo>
                  <a:cubicBezTo>
                    <a:pt x="44673" y="13852"/>
                    <a:pt x="44610" y="13622"/>
                    <a:pt x="44589" y="13371"/>
                  </a:cubicBezTo>
                  <a:close/>
                  <a:moveTo>
                    <a:pt x="46491" y="13721"/>
                  </a:moveTo>
                  <a:cubicBezTo>
                    <a:pt x="47663" y="13721"/>
                    <a:pt x="48147" y="14941"/>
                    <a:pt x="48167" y="16007"/>
                  </a:cubicBezTo>
                  <a:cubicBezTo>
                    <a:pt x="48209" y="17158"/>
                    <a:pt x="47728" y="18372"/>
                    <a:pt x="46807" y="19104"/>
                  </a:cubicBezTo>
                  <a:cubicBezTo>
                    <a:pt x="46326" y="19502"/>
                    <a:pt x="45698" y="19983"/>
                    <a:pt x="45070" y="20025"/>
                  </a:cubicBezTo>
                  <a:cubicBezTo>
                    <a:pt x="44984" y="20031"/>
                    <a:pt x="44899" y="20033"/>
                    <a:pt x="44814" y="20033"/>
                  </a:cubicBezTo>
                  <a:cubicBezTo>
                    <a:pt x="44609" y="20033"/>
                    <a:pt x="44411" y="20019"/>
                    <a:pt x="44233" y="20004"/>
                  </a:cubicBezTo>
                  <a:cubicBezTo>
                    <a:pt x="44589" y="19020"/>
                    <a:pt x="44882" y="18016"/>
                    <a:pt x="44924" y="16991"/>
                  </a:cubicBezTo>
                  <a:lnTo>
                    <a:pt x="44924" y="16363"/>
                  </a:lnTo>
                  <a:cubicBezTo>
                    <a:pt x="44966" y="16321"/>
                    <a:pt x="44987" y="16258"/>
                    <a:pt x="44987" y="16217"/>
                  </a:cubicBezTo>
                  <a:cubicBezTo>
                    <a:pt x="45028" y="15275"/>
                    <a:pt x="45175" y="13789"/>
                    <a:pt x="46347" y="13727"/>
                  </a:cubicBezTo>
                  <a:cubicBezTo>
                    <a:pt x="46396" y="13723"/>
                    <a:pt x="46444" y="13721"/>
                    <a:pt x="46491" y="13721"/>
                  </a:cubicBezTo>
                  <a:close/>
                  <a:moveTo>
                    <a:pt x="24440" y="25528"/>
                  </a:moveTo>
                  <a:lnTo>
                    <a:pt x="24440" y="25528"/>
                  </a:lnTo>
                  <a:cubicBezTo>
                    <a:pt x="25151" y="25946"/>
                    <a:pt x="25883" y="26302"/>
                    <a:pt x="26637" y="26595"/>
                  </a:cubicBezTo>
                  <a:cubicBezTo>
                    <a:pt x="27348" y="26804"/>
                    <a:pt x="28059" y="26992"/>
                    <a:pt x="28771" y="27097"/>
                  </a:cubicBezTo>
                  <a:cubicBezTo>
                    <a:pt x="28603" y="27620"/>
                    <a:pt x="28038" y="27976"/>
                    <a:pt x="27557" y="28164"/>
                  </a:cubicBezTo>
                  <a:cubicBezTo>
                    <a:pt x="27374" y="28229"/>
                    <a:pt x="27194" y="28259"/>
                    <a:pt x="27018" y="28259"/>
                  </a:cubicBezTo>
                  <a:cubicBezTo>
                    <a:pt x="26572" y="28259"/>
                    <a:pt x="26154" y="28067"/>
                    <a:pt x="25779" y="27766"/>
                  </a:cubicBezTo>
                  <a:cubicBezTo>
                    <a:pt x="25276" y="27411"/>
                    <a:pt x="24607" y="26804"/>
                    <a:pt x="24502" y="26176"/>
                  </a:cubicBezTo>
                  <a:cubicBezTo>
                    <a:pt x="24481" y="25967"/>
                    <a:pt x="24440" y="25737"/>
                    <a:pt x="24440" y="25528"/>
                  </a:cubicBezTo>
                  <a:close/>
                  <a:moveTo>
                    <a:pt x="22598" y="24335"/>
                  </a:moveTo>
                  <a:cubicBezTo>
                    <a:pt x="22828" y="24502"/>
                    <a:pt x="23059" y="24628"/>
                    <a:pt x="23268" y="24774"/>
                  </a:cubicBezTo>
                  <a:cubicBezTo>
                    <a:pt x="23435" y="24879"/>
                    <a:pt x="23624" y="24984"/>
                    <a:pt x="23791" y="25109"/>
                  </a:cubicBezTo>
                  <a:lnTo>
                    <a:pt x="23791" y="25151"/>
                  </a:lnTo>
                  <a:cubicBezTo>
                    <a:pt x="23707" y="25632"/>
                    <a:pt x="23749" y="26113"/>
                    <a:pt x="23896" y="26595"/>
                  </a:cubicBezTo>
                  <a:cubicBezTo>
                    <a:pt x="24188" y="27432"/>
                    <a:pt x="25067" y="28185"/>
                    <a:pt x="25800" y="28603"/>
                  </a:cubicBezTo>
                  <a:cubicBezTo>
                    <a:pt x="26188" y="28818"/>
                    <a:pt x="26586" y="28923"/>
                    <a:pt x="26982" y="28923"/>
                  </a:cubicBezTo>
                  <a:cubicBezTo>
                    <a:pt x="27397" y="28923"/>
                    <a:pt x="27809" y="28807"/>
                    <a:pt x="28206" y="28582"/>
                  </a:cubicBezTo>
                  <a:cubicBezTo>
                    <a:pt x="28729" y="28290"/>
                    <a:pt x="29189" y="27766"/>
                    <a:pt x="29294" y="27160"/>
                  </a:cubicBezTo>
                  <a:cubicBezTo>
                    <a:pt x="30047" y="27264"/>
                    <a:pt x="30800" y="27327"/>
                    <a:pt x="31554" y="27327"/>
                  </a:cubicBezTo>
                  <a:cubicBezTo>
                    <a:pt x="31533" y="27411"/>
                    <a:pt x="31512" y="27515"/>
                    <a:pt x="31512" y="27578"/>
                  </a:cubicBezTo>
                  <a:cubicBezTo>
                    <a:pt x="31428" y="27955"/>
                    <a:pt x="31386" y="28310"/>
                    <a:pt x="31323" y="28687"/>
                  </a:cubicBezTo>
                  <a:cubicBezTo>
                    <a:pt x="31198" y="29419"/>
                    <a:pt x="31114" y="30194"/>
                    <a:pt x="31010" y="30926"/>
                  </a:cubicBezTo>
                  <a:cubicBezTo>
                    <a:pt x="30863" y="32244"/>
                    <a:pt x="30675" y="33520"/>
                    <a:pt x="30633" y="34839"/>
                  </a:cubicBezTo>
                  <a:cubicBezTo>
                    <a:pt x="30591" y="35487"/>
                    <a:pt x="30528" y="36136"/>
                    <a:pt x="30424" y="36785"/>
                  </a:cubicBezTo>
                  <a:cubicBezTo>
                    <a:pt x="30361" y="37098"/>
                    <a:pt x="30340" y="37391"/>
                    <a:pt x="30319" y="37705"/>
                  </a:cubicBezTo>
                  <a:cubicBezTo>
                    <a:pt x="30277" y="37977"/>
                    <a:pt x="30173" y="38228"/>
                    <a:pt x="30152" y="38500"/>
                  </a:cubicBezTo>
                  <a:cubicBezTo>
                    <a:pt x="30110" y="39044"/>
                    <a:pt x="30173" y="39651"/>
                    <a:pt x="30068" y="40174"/>
                  </a:cubicBezTo>
                  <a:cubicBezTo>
                    <a:pt x="29984" y="40530"/>
                    <a:pt x="29984" y="40927"/>
                    <a:pt x="29942" y="41283"/>
                  </a:cubicBezTo>
                  <a:cubicBezTo>
                    <a:pt x="29922" y="41681"/>
                    <a:pt x="29901" y="42183"/>
                    <a:pt x="29670" y="42497"/>
                  </a:cubicBezTo>
                  <a:cubicBezTo>
                    <a:pt x="29420" y="42882"/>
                    <a:pt x="28938" y="43001"/>
                    <a:pt x="28488" y="43001"/>
                  </a:cubicBezTo>
                  <a:cubicBezTo>
                    <a:pt x="28449" y="43001"/>
                    <a:pt x="28411" y="43000"/>
                    <a:pt x="28373" y="42999"/>
                  </a:cubicBezTo>
                  <a:cubicBezTo>
                    <a:pt x="27745" y="42957"/>
                    <a:pt x="27118" y="42831"/>
                    <a:pt x="26490" y="42727"/>
                  </a:cubicBezTo>
                  <a:cubicBezTo>
                    <a:pt x="25946" y="42622"/>
                    <a:pt x="25360" y="42622"/>
                    <a:pt x="24816" y="42518"/>
                  </a:cubicBezTo>
                  <a:cubicBezTo>
                    <a:pt x="23582" y="42308"/>
                    <a:pt x="22473" y="41848"/>
                    <a:pt x="21343" y="41283"/>
                  </a:cubicBezTo>
                  <a:cubicBezTo>
                    <a:pt x="20192" y="40697"/>
                    <a:pt x="19125" y="39965"/>
                    <a:pt x="17995" y="39337"/>
                  </a:cubicBezTo>
                  <a:cubicBezTo>
                    <a:pt x="17388" y="38981"/>
                    <a:pt x="16844" y="38668"/>
                    <a:pt x="16300" y="38249"/>
                  </a:cubicBezTo>
                  <a:cubicBezTo>
                    <a:pt x="16196" y="38186"/>
                    <a:pt x="16070" y="38103"/>
                    <a:pt x="16007" y="38019"/>
                  </a:cubicBezTo>
                  <a:cubicBezTo>
                    <a:pt x="16091" y="37852"/>
                    <a:pt x="16007" y="37621"/>
                    <a:pt x="15777" y="37580"/>
                  </a:cubicBezTo>
                  <a:cubicBezTo>
                    <a:pt x="15401" y="37496"/>
                    <a:pt x="15024" y="37245"/>
                    <a:pt x="14752" y="37015"/>
                  </a:cubicBezTo>
                  <a:cubicBezTo>
                    <a:pt x="14501" y="36847"/>
                    <a:pt x="14208" y="36659"/>
                    <a:pt x="14020" y="36387"/>
                  </a:cubicBezTo>
                  <a:cubicBezTo>
                    <a:pt x="13852" y="36157"/>
                    <a:pt x="13517" y="35906"/>
                    <a:pt x="13434" y="35613"/>
                  </a:cubicBezTo>
                  <a:lnTo>
                    <a:pt x="13434" y="35529"/>
                  </a:lnTo>
                  <a:cubicBezTo>
                    <a:pt x="13517" y="35466"/>
                    <a:pt x="13580" y="35383"/>
                    <a:pt x="13580" y="35278"/>
                  </a:cubicBezTo>
                  <a:cubicBezTo>
                    <a:pt x="13622" y="35194"/>
                    <a:pt x="13685" y="35152"/>
                    <a:pt x="13706" y="35090"/>
                  </a:cubicBezTo>
                  <a:cubicBezTo>
                    <a:pt x="13831" y="34901"/>
                    <a:pt x="13936" y="34713"/>
                    <a:pt x="14061" y="34546"/>
                  </a:cubicBezTo>
                  <a:cubicBezTo>
                    <a:pt x="14585" y="33730"/>
                    <a:pt x="15108" y="32893"/>
                    <a:pt x="15673" y="32098"/>
                  </a:cubicBezTo>
                  <a:cubicBezTo>
                    <a:pt x="16217" y="31323"/>
                    <a:pt x="16865" y="30570"/>
                    <a:pt x="17493" y="29838"/>
                  </a:cubicBezTo>
                  <a:cubicBezTo>
                    <a:pt x="18623" y="28499"/>
                    <a:pt x="19815" y="27243"/>
                    <a:pt x="20945" y="25904"/>
                  </a:cubicBezTo>
                  <a:cubicBezTo>
                    <a:pt x="21092" y="25716"/>
                    <a:pt x="22201" y="24419"/>
                    <a:pt x="22598" y="24335"/>
                  </a:cubicBezTo>
                  <a:close/>
                  <a:moveTo>
                    <a:pt x="2105" y="37949"/>
                  </a:moveTo>
                  <a:cubicBezTo>
                    <a:pt x="2167" y="37949"/>
                    <a:pt x="2227" y="37970"/>
                    <a:pt x="2281" y="38019"/>
                  </a:cubicBezTo>
                  <a:cubicBezTo>
                    <a:pt x="2302" y="38040"/>
                    <a:pt x="2323" y="38082"/>
                    <a:pt x="2344" y="38082"/>
                  </a:cubicBezTo>
                  <a:cubicBezTo>
                    <a:pt x="2344" y="38103"/>
                    <a:pt x="2386" y="38103"/>
                    <a:pt x="2386" y="38124"/>
                  </a:cubicBezTo>
                  <a:cubicBezTo>
                    <a:pt x="2721" y="38626"/>
                    <a:pt x="2846" y="39191"/>
                    <a:pt x="3035" y="39756"/>
                  </a:cubicBezTo>
                  <a:cubicBezTo>
                    <a:pt x="3244" y="40383"/>
                    <a:pt x="3432" y="41032"/>
                    <a:pt x="3537" y="41681"/>
                  </a:cubicBezTo>
                  <a:cubicBezTo>
                    <a:pt x="3579" y="42057"/>
                    <a:pt x="3704" y="42580"/>
                    <a:pt x="3537" y="42936"/>
                  </a:cubicBezTo>
                  <a:cubicBezTo>
                    <a:pt x="3395" y="43209"/>
                    <a:pt x="3099" y="43305"/>
                    <a:pt x="2789" y="43305"/>
                  </a:cubicBezTo>
                  <a:cubicBezTo>
                    <a:pt x="2505" y="43305"/>
                    <a:pt x="2210" y="43224"/>
                    <a:pt x="2009" y="43124"/>
                  </a:cubicBezTo>
                  <a:cubicBezTo>
                    <a:pt x="1507" y="42894"/>
                    <a:pt x="1089" y="42538"/>
                    <a:pt x="984" y="41974"/>
                  </a:cubicBezTo>
                  <a:cubicBezTo>
                    <a:pt x="880" y="41471"/>
                    <a:pt x="880" y="40969"/>
                    <a:pt x="963" y="40446"/>
                  </a:cubicBezTo>
                  <a:cubicBezTo>
                    <a:pt x="1026" y="39965"/>
                    <a:pt x="1026" y="39400"/>
                    <a:pt x="1193" y="38940"/>
                  </a:cubicBezTo>
                  <a:cubicBezTo>
                    <a:pt x="1283" y="38689"/>
                    <a:pt x="1739" y="37949"/>
                    <a:pt x="2105" y="37949"/>
                  </a:cubicBezTo>
                  <a:close/>
                  <a:moveTo>
                    <a:pt x="12639" y="35759"/>
                  </a:moveTo>
                  <a:cubicBezTo>
                    <a:pt x="12743" y="36261"/>
                    <a:pt x="13162" y="36743"/>
                    <a:pt x="13517" y="37098"/>
                  </a:cubicBezTo>
                  <a:cubicBezTo>
                    <a:pt x="13831" y="37412"/>
                    <a:pt x="14208" y="37705"/>
                    <a:pt x="14626" y="37914"/>
                  </a:cubicBezTo>
                  <a:cubicBezTo>
                    <a:pt x="14647" y="38019"/>
                    <a:pt x="14731" y="38124"/>
                    <a:pt x="14857" y="38165"/>
                  </a:cubicBezTo>
                  <a:cubicBezTo>
                    <a:pt x="15066" y="38249"/>
                    <a:pt x="15212" y="38417"/>
                    <a:pt x="15401" y="38563"/>
                  </a:cubicBezTo>
                  <a:cubicBezTo>
                    <a:pt x="15610" y="38751"/>
                    <a:pt x="15840" y="38898"/>
                    <a:pt x="16049" y="39065"/>
                  </a:cubicBezTo>
                  <a:cubicBezTo>
                    <a:pt x="16489" y="39379"/>
                    <a:pt x="16970" y="39630"/>
                    <a:pt x="17430" y="39902"/>
                  </a:cubicBezTo>
                  <a:cubicBezTo>
                    <a:pt x="18476" y="40488"/>
                    <a:pt x="19460" y="41158"/>
                    <a:pt x="20506" y="41722"/>
                  </a:cubicBezTo>
                  <a:cubicBezTo>
                    <a:pt x="21573" y="42308"/>
                    <a:pt x="22661" y="42852"/>
                    <a:pt x="23875" y="43145"/>
                  </a:cubicBezTo>
                  <a:cubicBezTo>
                    <a:pt x="24481" y="43292"/>
                    <a:pt x="25067" y="43396"/>
                    <a:pt x="25695" y="43459"/>
                  </a:cubicBezTo>
                  <a:cubicBezTo>
                    <a:pt x="26281" y="43522"/>
                    <a:pt x="26825" y="43647"/>
                    <a:pt x="27411" y="43731"/>
                  </a:cubicBezTo>
                  <a:cubicBezTo>
                    <a:pt x="27684" y="43765"/>
                    <a:pt x="28013" y="43799"/>
                    <a:pt x="28341" y="43799"/>
                  </a:cubicBezTo>
                  <a:cubicBezTo>
                    <a:pt x="28415" y="43799"/>
                    <a:pt x="28489" y="43798"/>
                    <a:pt x="28561" y="43794"/>
                  </a:cubicBezTo>
                  <a:lnTo>
                    <a:pt x="28561" y="43794"/>
                  </a:lnTo>
                  <a:cubicBezTo>
                    <a:pt x="28499" y="43878"/>
                    <a:pt x="28478" y="43961"/>
                    <a:pt x="28415" y="44066"/>
                  </a:cubicBezTo>
                  <a:cubicBezTo>
                    <a:pt x="28310" y="44338"/>
                    <a:pt x="28394" y="44631"/>
                    <a:pt x="28310" y="44924"/>
                  </a:cubicBezTo>
                  <a:cubicBezTo>
                    <a:pt x="28206" y="45426"/>
                    <a:pt x="28059" y="45907"/>
                    <a:pt x="27892" y="46409"/>
                  </a:cubicBezTo>
                  <a:cubicBezTo>
                    <a:pt x="27787" y="46723"/>
                    <a:pt x="27641" y="47267"/>
                    <a:pt x="27306" y="47414"/>
                  </a:cubicBezTo>
                  <a:cubicBezTo>
                    <a:pt x="27189" y="47462"/>
                    <a:pt x="27068" y="47479"/>
                    <a:pt x="26944" y="47479"/>
                  </a:cubicBezTo>
                  <a:cubicBezTo>
                    <a:pt x="26802" y="47479"/>
                    <a:pt x="26656" y="47457"/>
                    <a:pt x="26511" y="47435"/>
                  </a:cubicBezTo>
                  <a:cubicBezTo>
                    <a:pt x="26448" y="47388"/>
                    <a:pt x="26397" y="47364"/>
                    <a:pt x="26340" y="47364"/>
                  </a:cubicBezTo>
                  <a:cubicBezTo>
                    <a:pt x="26321" y="47364"/>
                    <a:pt x="26302" y="47367"/>
                    <a:pt x="26281" y="47372"/>
                  </a:cubicBezTo>
                  <a:cubicBezTo>
                    <a:pt x="26093" y="47330"/>
                    <a:pt x="25904" y="47246"/>
                    <a:pt x="25758" y="47204"/>
                  </a:cubicBezTo>
                  <a:cubicBezTo>
                    <a:pt x="25130" y="46995"/>
                    <a:pt x="24440" y="46849"/>
                    <a:pt x="23854" y="46598"/>
                  </a:cubicBezTo>
                  <a:cubicBezTo>
                    <a:pt x="23352" y="46368"/>
                    <a:pt x="22807" y="46263"/>
                    <a:pt x="22243" y="46158"/>
                  </a:cubicBezTo>
                  <a:cubicBezTo>
                    <a:pt x="21050" y="45907"/>
                    <a:pt x="19899" y="45489"/>
                    <a:pt x="18748" y="45070"/>
                  </a:cubicBezTo>
                  <a:cubicBezTo>
                    <a:pt x="18142" y="44861"/>
                    <a:pt x="17577" y="44631"/>
                    <a:pt x="16991" y="44338"/>
                  </a:cubicBezTo>
                  <a:cubicBezTo>
                    <a:pt x="16530" y="44108"/>
                    <a:pt x="16049" y="43815"/>
                    <a:pt x="15547" y="43647"/>
                  </a:cubicBezTo>
                  <a:cubicBezTo>
                    <a:pt x="15066" y="43459"/>
                    <a:pt x="14501" y="43292"/>
                    <a:pt x="14082" y="42978"/>
                  </a:cubicBezTo>
                  <a:cubicBezTo>
                    <a:pt x="13664" y="42664"/>
                    <a:pt x="13245" y="42329"/>
                    <a:pt x="12890" y="41974"/>
                  </a:cubicBezTo>
                  <a:cubicBezTo>
                    <a:pt x="12450" y="41555"/>
                    <a:pt x="12053" y="41053"/>
                    <a:pt x="11634" y="40614"/>
                  </a:cubicBezTo>
                  <a:cubicBezTo>
                    <a:pt x="11216" y="40174"/>
                    <a:pt x="10860" y="39693"/>
                    <a:pt x="10546" y="39191"/>
                  </a:cubicBezTo>
                  <a:cubicBezTo>
                    <a:pt x="10358" y="38877"/>
                    <a:pt x="10149" y="38605"/>
                    <a:pt x="10065" y="38228"/>
                  </a:cubicBezTo>
                  <a:cubicBezTo>
                    <a:pt x="10023" y="37998"/>
                    <a:pt x="9939" y="37768"/>
                    <a:pt x="9856" y="37517"/>
                  </a:cubicBezTo>
                  <a:cubicBezTo>
                    <a:pt x="9793" y="37308"/>
                    <a:pt x="9647" y="36994"/>
                    <a:pt x="9688" y="36785"/>
                  </a:cubicBezTo>
                  <a:cubicBezTo>
                    <a:pt x="9730" y="36659"/>
                    <a:pt x="9939" y="36638"/>
                    <a:pt x="10044" y="36596"/>
                  </a:cubicBezTo>
                  <a:cubicBezTo>
                    <a:pt x="10567" y="36492"/>
                    <a:pt x="11090" y="36387"/>
                    <a:pt x="11592" y="36178"/>
                  </a:cubicBezTo>
                  <a:cubicBezTo>
                    <a:pt x="11927" y="36031"/>
                    <a:pt x="12262" y="35864"/>
                    <a:pt x="12639" y="35759"/>
                  </a:cubicBezTo>
                  <a:close/>
                  <a:moveTo>
                    <a:pt x="31000" y="57850"/>
                  </a:moveTo>
                  <a:cubicBezTo>
                    <a:pt x="31052" y="57850"/>
                    <a:pt x="31104" y="57852"/>
                    <a:pt x="31156" y="57855"/>
                  </a:cubicBezTo>
                  <a:cubicBezTo>
                    <a:pt x="31700" y="57876"/>
                    <a:pt x="32642" y="58085"/>
                    <a:pt x="32746" y="58754"/>
                  </a:cubicBezTo>
                  <a:cubicBezTo>
                    <a:pt x="32830" y="59215"/>
                    <a:pt x="32516" y="59549"/>
                    <a:pt x="32119" y="59675"/>
                  </a:cubicBezTo>
                  <a:cubicBezTo>
                    <a:pt x="31802" y="59787"/>
                    <a:pt x="31459" y="59834"/>
                    <a:pt x="31109" y="59834"/>
                  </a:cubicBezTo>
                  <a:cubicBezTo>
                    <a:pt x="30418" y="59834"/>
                    <a:pt x="29696" y="59653"/>
                    <a:pt x="29085" y="59445"/>
                  </a:cubicBezTo>
                  <a:cubicBezTo>
                    <a:pt x="28624" y="59319"/>
                    <a:pt x="28038" y="59173"/>
                    <a:pt x="27620" y="58901"/>
                  </a:cubicBezTo>
                  <a:cubicBezTo>
                    <a:pt x="27390" y="58712"/>
                    <a:pt x="27411" y="58399"/>
                    <a:pt x="27306" y="58127"/>
                  </a:cubicBezTo>
                  <a:cubicBezTo>
                    <a:pt x="27376" y="58120"/>
                    <a:pt x="27448" y="58117"/>
                    <a:pt x="27519" y="58117"/>
                  </a:cubicBezTo>
                  <a:cubicBezTo>
                    <a:pt x="27662" y="58117"/>
                    <a:pt x="27801" y="58127"/>
                    <a:pt x="27913" y="58127"/>
                  </a:cubicBezTo>
                  <a:cubicBezTo>
                    <a:pt x="28269" y="58127"/>
                    <a:pt x="28645" y="58127"/>
                    <a:pt x="28980" y="58106"/>
                  </a:cubicBezTo>
                  <a:cubicBezTo>
                    <a:pt x="29660" y="58086"/>
                    <a:pt x="30322" y="57850"/>
                    <a:pt x="31000" y="57850"/>
                  </a:cubicBezTo>
                  <a:close/>
                  <a:moveTo>
                    <a:pt x="34554" y="0"/>
                  </a:moveTo>
                  <a:cubicBezTo>
                    <a:pt x="34491" y="0"/>
                    <a:pt x="34426" y="7"/>
                    <a:pt x="34357" y="22"/>
                  </a:cubicBezTo>
                  <a:cubicBezTo>
                    <a:pt x="34127" y="43"/>
                    <a:pt x="34127" y="398"/>
                    <a:pt x="34357" y="440"/>
                  </a:cubicBezTo>
                  <a:cubicBezTo>
                    <a:pt x="34692" y="461"/>
                    <a:pt x="34901" y="712"/>
                    <a:pt x="35173" y="880"/>
                  </a:cubicBezTo>
                  <a:cubicBezTo>
                    <a:pt x="35571" y="1089"/>
                    <a:pt x="35968" y="1298"/>
                    <a:pt x="36324" y="1507"/>
                  </a:cubicBezTo>
                  <a:cubicBezTo>
                    <a:pt x="37036" y="1926"/>
                    <a:pt x="37663" y="2428"/>
                    <a:pt x="38333" y="2867"/>
                  </a:cubicBezTo>
                  <a:cubicBezTo>
                    <a:pt x="39442" y="3600"/>
                    <a:pt x="40341" y="4541"/>
                    <a:pt x="41053" y="5629"/>
                  </a:cubicBezTo>
                  <a:cubicBezTo>
                    <a:pt x="41764" y="6738"/>
                    <a:pt x="42287" y="7931"/>
                    <a:pt x="42643" y="9186"/>
                  </a:cubicBezTo>
                  <a:cubicBezTo>
                    <a:pt x="42936" y="10170"/>
                    <a:pt x="43103" y="11132"/>
                    <a:pt x="43250" y="12136"/>
                  </a:cubicBezTo>
                  <a:cubicBezTo>
                    <a:pt x="41367" y="11613"/>
                    <a:pt x="39567" y="10797"/>
                    <a:pt x="38061" y="9542"/>
                  </a:cubicBezTo>
                  <a:cubicBezTo>
                    <a:pt x="37015" y="8705"/>
                    <a:pt x="36115" y="7701"/>
                    <a:pt x="35383" y="6550"/>
                  </a:cubicBezTo>
                  <a:cubicBezTo>
                    <a:pt x="34985" y="5964"/>
                    <a:pt x="34671" y="5336"/>
                    <a:pt x="34420" y="4646"/>
                  </a:cubicBezTo>
                  <a:cubicBezTo>
                    <a:pt x="34148" y="3997"/>
                    <a:pt x="33709" y="3390"/>
                    <a:pt x="33604" y="2679"/>
                  </a:cubicBezTo>
                  <a:cubicBezTo>
                    <a:pt x="33567" y="2475"/>
                    <a:pt x="33398" y="2382"/>
                    <a:pt x="33230" y="2382"/>
                  </a:cubicBezTo>
                  <a:cubicBezTo>
                    <a:pt x="33021" y="2382"/>
                    <a:pt x="32814" y="2528"/>
                    <a:pt x="32872" y="2784"/>
                  </a:cubicBezTo>
                  <a:cubicBezTo>
                    <a:pt x="32997" y="3579"/>
                    <a:pt x="33437" y="4227"/>
                    <a:pt x="33730" y="4960"/>
                  </a:cubicBezTo>
                  <a:cubicBezTo>
                    <a:pt x="34002" y="5650"/>
                    <a:pt x="34315" y="6320"/>
                    <a:pt x="34692" y="6947"/>
                  </a:cubicBezTo>
                  <a:cubicBezTo>
                    <a:pt x="35466" y="8203"/>
                    <a:pt x="36408" y="9333"/>
                    <a:pt x="37559" y="10253"/>
                  </a:cubicBezTo>
                  <a:cubicBezTo>
                    <a:pt x="39253" y="11634"/>
                    <a:pt x="41325" y="12660"/>
                    <a:pt x="43480" y="13078"/>
                  </a:cubicBezTo>
                  <a:cubicBezTo>
                    <a:pt x="43543" y="13141"/>
                    <a:pt x="43626" y="13204"/>
                    <a:pt x="43731" y="13225"/>
                  </a:cubicBezTo>
                  <a:cubicBezTo>
                    <a:pt x="43794" y="13748"/>
                    <a:pt x="43878" y="14271"/>
                    <a:pt x="43940" y="14815"/>
                  </a:cubicBezTo>
                  <a:cubicBezTo>
                    <a:pt x="44045" y="16070"/>
                    <a:pt x="44003" y="17305"/>
                    <a:pt x="43668" y="18518"/>
                  </a:cubicBezTo>
                  <a:cubicBezTo>
                    <a:pt x="43543" y="18958"/>
                    <a:pt x="43375" y="19397"/>
                    <a:pt x="43208" y="19815"/>
                  </a:cubicBezTo>
                  <a:cubicBezTo>
                    <a:pt x="42999" y="19899"/>
                    <a:pt x="42894" y="20108"/>
                    <a:pt x="42999" y="20297"/>
                  </a:cubicBezTo>
                  <a:cubicBezTo>
                    <a:pt x="42790" y="20778"/>
                    <a:pt x="42518" y="21280"/>
                    <a:pt x="42225" y="21719"/>
                  </a:cubicBezTo>
                  <a:cubicBezTo>
                    <a:pt x="40116" y="25082"/>
                    <a:pt x="35780" y="26140"/>
                    <a:pt x="31907" y="26140"/>
                  </a:cubicBezTo>
                  <a:cubicBezTo>
                    <a:pt x="31322" y="26140"/>
                    <a:pt x="30748" y="26116"/>
                    <a:pt x="30194" y="26072"/>
                  </a:cubicBezTo>
                  <a:cubicBezTo>
                    <a:pt x="29043" y="25967"/>
                    <a:pt x="27892" y="25841"/>
                    <a:pt x="26825" y="25423"/>
                  </a:cubicBezTo>
                  <a:cubicBezTo>
                    <a:pt x="26072" y="25130"/>
                    <a:pt x="25339" y="24732"/>
                    <a:pt x="24628" y="24314"/>
                  </a:cubicBezTo>
                  <a:cubicBezTo>
                    <a:pt x="24628" y="24230"/>
                    <a:pt x="24628" y="24168"/>
                    <a:pt x="24607" y="24084"/>
                  </a:cubicBezTo>
                  <a:cubicBezTo>
                    <a:pt x="24552" y="23974"/>
                    <a:pt x="24449" y="23913"/>
                    <a:pt x="24341" y="23913"/>
                  </a:cubicBezTo>
                  <a:cubicBezTo>
                    <a:pt x="24325" y="23913"/>
                    <a:pt x="24309" y="23914"/>
                    <a:pt x="24293" y="23916"/>
                  </a:cubicBezTo>
                  <a:cubicBezTo>
                    <a:pt x="24209" y="23916"/>
                    <a:pt x="24126" y="23958"/>
                    <a:pt x="24084" y="24000"/>
                  </a:cubicBezTo>
                  <a:cubicBezTo>
                    <a:pt x="23812" y="23833"/>
                    <a:pt x="23582" y="23686"/>
                    <a:pt x="23331" y="23540"/>
                  </a:cubicBezTo>
                  <a:cubicBezTo>
                    <a:pt x="22305" y="22912"/>
                    <a:pt x="21259" y="22159"/>
                    <a:pt x="20443" y="21301"/>
                  </a:cubicBezTo>
                  <a:cubicBezTo>
                    <a:pt x="19983" y="20820"/>
                    <a:pt x="19460" y="20401"/>
                    <a:pt x="18999" y="19878"/>
                  </a:cubicBezTo>
                  <a:cubicBezTo>
                    <a:pt x="18644" y="19418"/>
                    <a:pt x="18330" y="18937"/>
                    <a:pt x="18058" y="18372"/>
                  </a:cubicBezTo>
                  <a:cubicBezTo>
                    <a:pt x="17577" y="17221"/>
                    <a:pt x="17367" y="16028"/>
                    <a:pt x="17200" y="14794"/>
                  </a:cubicBezTo>
                  <a:cubicBezTo>
                    <a:pt x="17116" y="14166"/>
                    <a:pt x="17054" y="13517"/>
                    <a:pt x="17074" y="12890"/>
                  </a:cubicBezTo>
                  <a:cubicBezTo>
                    <a:pt x="17095" y="12325"/>
                    <a:pt x="17116" y="11760"/>
                    <a:pt x="17263" y="11216"/>
                  </a:cubicBezTo>
                  <a:cubicBezTo>
                    <a:pt x="17388" y="10651"/>
                    <a:pt x="17618" y="10128"/>
                    <a:pt x="17828" y="9605"/>
                  </a:cubicBezTo>
                  <a:cubicBezTo>
                    <a:pt x="17953" y="9249"/>
                    <a:pt x="18121" y="8893"/>
                    <a:pt x="18309" y="8517"/>
                  </a:cubicBezTo>
                  <a:cubicBezTo>
                    <a:pt x="18330" y="8517"/>
                    <a:pt x="18330" y="8538"/>
                    <a:pt x="18351" y="8538"/>
                  </a:cubicBezTo>
                  <a:cubicBezTo>
                    <a:pt x="19690" y="9040"/>
                    <a:pt x="21134" y="9375"/>
                    <a:pt x="22556" y="9437"/>
                  </a:cubicBezTo>
                  <a:cubicBezTo>
                    <a:pt x="22749" y="9443"/>
                    <a:pt x="22941" y="9445"/>
                    <a:pt x="23132" y="9445"/>
                  </a:cubicBezTo>
                  <a:cubicBezTo>
                    <a:pt x="24458" y="9445"/>
                    <a:pt x="25757" y="9319"/>
                    <a:pt x="27055" y="9082"/>
                  </a:cubicBezTo>
                  <a:cubicBezTo>
                    <a:pt x="28561" y="8831"/>
                    <a:pt x="29942" y="8287"/>
                    <a:pt x="31177" y="7429"/>
                  </a:cubicBezTo>
                  <a:cubicBezTo>
                    <a:pt x="31805" y="6968"/>
                    <a:pt x="32391" y="6508"/>
                    <a:pt x="32997" y="6006"/>
                  </a:cubicBezTo>
                  <a:cubicBezTo>
                    <a:pt x="33311" y="5755"/>
                    <a:pt x="33813" y="5504"/>
                    <a:pt x="33730" y="5022"/>
                  </a:cubicBezTo>
                  <a:cubicBezTo>
                    <a:pt x="33719" y="4928"/>
                    <a:pt x="33646" y="4881"/>
                    <a:pt x="33573" y="4881"/>
                  </a:cubicBezTo>
                  <a:cubicBezTo>
                    <a:pt x="33499" y="4881"/>
                    <a:pt x="33426" y="4928"/>
                    <a:pt x="33416" y="5022"/>
                  </a:cubicBezTo>
                  <a:cubicBezTo>
                    <a:pt x="33374" y="5294"/>
                    <a:pt x="32976" y="5483"/>
                    <a:pt x="32746" y="5608"/>
                  </a:cubicBezTo>
                  <a:cubicBezTo>
                    <a:pt x="32453" y="5776"/>
                    <a:pt x="32181" y="5985"/>
                    <a:pt x="31930" y="6173"/>
                  </a:cubicBezTo>
                  <a:cubicBezTo>
                    <a:pt x="31344" y="6550"/>
                    <a:pt x="30779" y="6927"/>
                    <a:pt x="30173" y="7261"/>
                  </a:cubicBezTo>
                  <a:cubicBezTo>
                    <a:pt x="28938" y="7910"/>
                    <a:pt x="27662" y="8266"/>
                    <a:pt x="26302" y="8433"/>
                  </a:cubicBezTo>
                  <a:cubicBezTo>
                    <a:pt x="25321" y="8569"/>
                    <a:pt x="24330" y="8672"/>
                    <a:pt x="23344" y="8672"/>
                  </a:cubicBezTo>
                  <a:cubicBezTo>
                    <a:pt x="22962" y="8672"/>
                    <a:pt x="22580" y="8656"/>
                    <a:pt x="22201" y="8621"/>
                  </a:cubicBezTo>
                  <a:cubicBezTo>
                    <a:pt x="20966" y="8496"/>
                    <a:pt x="19774" y="8161"/>
                    <a:pt x="18539" y="7994"/>
                  </a:cubicBezTo>
                  <a:cubicBezTo>
                    <a:pt x="19062" y="7031"/>
                    <a:pt x="19732" y="6173"/>
                    <a:pt x="20506" y="5357"/>
                  </a:cubicBezTo>
                  <a:cubicBezTo>
                    <a:pt x="20726" y="5101"/>
                    <a:pt x="20449" y="4748"/>
                    <a:pt x="20166" y="4748"/>
                  </a:cubicBezTo>
                  <a:cubicBezTo>
                    <a:pt x="20125" y="4748"/>
                    <a:pt x="20085" y="4756"/>
                    <a:pt x="20046" y="4771"/>
                  </a:cubicBezTo>
                  <a:cubicBezTo>
                    <a:pt x="18309" y="5566"/>
                    <a:pt x="17472" y="7659"/>
                    <a:pt x="16802" y="9333"/>
                  </a:cubicBezTo>
                  <a:cubicBezTo>
                    <a:pt x="16781" y="9375"/>
                    <a:pt x="16761" y="9437"/>
                    <a:pt x="16761" y="9479"/>
                  </a:cubicBezTo>
                  <a:cubicBezTo>
                    <a:pt x="16677" y="9270"/>
                    <a:pt x="16551" y="9061"/>
                    <a:pt x="16363" y="8893"/>
                  </a:cubicBezTo>
                  <a:cubicBezTo>
                    <a:pt x="15924" y="8475"/>
                    <a:pt x="15401" y="8077"/>
                    <a:pt x="14815" y="7889"/>
                  </a:cubicBezTo>
                  <a:cubicBezTo>
                    <a:pt x="14593" y="7824"/>
                    <a:pt x="14377" y="7793"/>
                    <a:pt x="14171" y="7793"/>
                  </a:cubicBezTo>
                  <a:cubicBezTo>
                    <a:pt x="13308" y="7793"/>
                    <a:pt x="12616" y="8337"/>
                    <a:pt x="12346" y="9249"/>
                  </a:cubicBezTo>
                  <a:cubicBezTo>
                    <a:pt x="11948" y="10609"/>
                    <a:pt x="12408" y="11864"/>
                    <a:pt x="13245" y="12973"/>
                  </a:cubicBezTo>
                  <a:cubicBezTo>
                    <a:pt x="13622" y="13434"/>
                    <a:pt x="14124" y="13852"/>
                    <a:pt x="14585" y="14229"/>
                  </a:cubicBezTo>
                  <a:cubicBezTo>
                    <a:pt x="14815" y="14396"/>
                    <a:pt x="15087" y="14564"/>
                    <a:pt x="15401" y="14668"/>
                  </a:cubicBezTo>
                  <a:cubicBezTo>
                    <a:pt x="15486" y="14693"/>
                    <a:pt x="15560" y="14703"/>
                    <a:pt x="15627" y="14703"/>
                  </a:cubicBezTo>
                  <a:cubicBezTo>
                    <a:pt x="15790" y="14703"/>
                    <a:pt x="15920" y="14644"/>
                    <a:pt x="16112" y="14585"/>
                  </a:cubicBezTo>
                  <a:cubicBezTo>
                    <a:pt x="16133" y="14585"/>
                    <a:pt x="16154" y="14564"/>
                    <a:pt x="16154" y="14564"/>
                  </a:cubicBezTo>
                  <a:cubicBezTo>
                    <a:pt x="16217" y="15129"/>
                    <a:pt x="16321" y="15735"/>
                    <a:pt x="16426" y="16279"/>
                  </a:cubicBezTo>
                  <a:cubicBezTo>
                    <a:pt x="16656" y="17493"/>
                    <a:pt x="17012" y="18644"/>
                    <a:pt x="17681" y="19690"/>
                  </a:cubicBezTo>
                  <a:cubicBezTo>
                    <a:pt x="18309" y="20736"/>
                    <a:pt x="19292" y="21615"/>
                    <a:pt x="20213" y="22431"/>
                  </a:cubicBezTo>
                  <a:cubicBezTo>
                    <a:pt x="20506" y="22703"/>
                    <a:pt x="20820" y="22954"/>
                    <a:pt x="21155" y="23226"/>
                  </a:cubicBezTo>
                  <a:cubicBezTo>
                    <a:pt x="21007" y="23236"/>
                    <a:pt x="20859" y="23240"/>
                    <a:pt x="20710" y="23240"/>
                  </a:cubicBezTo>
                  <a:cubicBezTo>
                    <a:pt x="19266" y="23240"/>
                    <a:pt x="17817" y="22797"/>
                    <a:pt x="16489" y="22284"/>
                  </a:cubicBezTo>
                  <a:cubicBezTo>
                    <a:pt x="15735" y="21992"/>
                    <a:pt x="14961" y="21699"/>
                    <a:pt x="14271" y="21280"/>
                  </a:cubicBezTo>
                  <a:cubicBezTo>
                    <a:pt x="13601" y="20862"/>
                    <a:pt x="12932" y="20422"/>
                    <a:pt x="12304" y="19941"/>
                  </a:cubicBezTo>
                  <a:cubicBezTo>
                    <a:pt x="11007" y="18979"/>
                    <a:pt x="9856" y="17828"/>
                    <a:pt x="8956" y="16468"/>
                  </a:cubicBezTo>
                  <a:cubicBezTo>
                    <a:pt x="8517" y="15756"/>
                    <a:pt x="7994" y="15129"/>
                    <a:pt x="7575" y="14438"/>
                  </a:cubicBezTo>
                  <a:cubicBezTo>
                    <a:pt x="7345" y="14061"/>
                    <a:pt x="7157" y="13664"/>
                    <a:pt x="6968" y="13245"/>
                  </a:cubicBezTo>
                  <a:cubicBezTo>
                    <a:pt x="7010" y="13204"/>
                    <a:pt x="7010" y="13183"/>
                    <a:pt x="7031" y="13120"/>
                  </a:cubicBezTo>
                  <a:cubicBezTo>
                    <a:pt x="7073" y="13015"/>
                    <a:pt x="7115" y="12890"/>
                    <a:pt x="7115" y="12764"/>
                  </a:cubicBezTo>
                  <a:cubicBezTo>
                    <a:pt x="7115" y="12680"/>
                    <a:pt x="7115" y="12576"/>
                    <a:pt x="7136" y="12492"/>
                  </a:cubicBezTo>
                  <a:lnTo>
                    <a:pt x="7136" y="12471"/>
                  </a:lnTo>
                  <a:cubicBezTo>
                    <a:pt x="7387" y="12157"/>
                    <a:pt x="7450" y="11551"/>
                    <a:pt x="7491" y="11132"/>
                  </a:cubicBezTo>
                  <a:cubicBezTo>
                    <a:pt x="7554" y="10672"/>
                    <a:pt x="7575" y="10191"/>
                    <a:pt x="7533" y="9688"/>
                  </a:cubicBezTo>
                  <a:cubicBezTo>
                    <a:pt x="7506" y="9531"/>
                    <a:pt x="7380" y="9460"/>
                    <a:pt x="7251" y="9460"/>
                  </a:cubicBezTo>
                  <a:cubicBezTo>
                    <a:pt x="7090" y="9460"/>
                    <a:pt x="6924" y="9574"/>
                    <a:pt x="6947" y="9772"/>
                  </a:cubicBezTo>
                  <a:cubicBezTo>
                    <a:pt x="7010" y="10253"/>
                    <a:pt x="6947" y="10714"/>
                    <a:pt x="6864" y="11195"/>
                  </a:cubicBezTo>
                  <a:cubicBezTo>
                    <a:pt x="6822" y="11425"/>
                    <a:pt x="6738" y="11655"/>
                    <a:pt x="6696" y="11927"/>
                  </a:cubicBezTo>
                  <a:lnTo>
                    <a:pt x="6654" y="11948"/>
                  </a:lnTo>
                  <a:lnTo>
                    <a:pt x="6592" y="12095"/>
                  </a:lnTo>
                  <a:cubicBezTo>
                    <a:pt x="6508" y="11990"/>
                    <a:pt x="6424" y="11927"/>
                    <a:pt x="6382" y="11781"/>
                  </a:cubicBezTo>
                  <a:cubicBezTo>
                    <a:pt x="6278" y="11572"/>
                    <a:pt x="6173" y="11341"/>
                    <a:pt x="6090" y="11111"/>
                  </a:cubicBezTo>
                  <a:cubicBezTo>
                    <a:pt x="5964" y="10609"/>
                    <a:pt x="5880" y="10086"/>
                    <a:pt x="5797" y="9584"/>
                  </a:cubicBezTo>
                  <a:cubicBezTo>
                    <a:pt x="5778" y="9447"/>
                    <a:pt x="5677" y="9386"/>
                    <a:pt x="5574" y="9386"/>
                  </a:cubicBezTo>
                  <a:cubicBezTo>
                    <a:pt x="5439" y="9386"/>
                    <a:pt x="5301" y="9490"/>
                    <a:pt x="5336" y="9667"/>
                  </a:cubicBezTo>
                  <a:cubicBezTo>
                    <a:pt x="5378" y="10295"/>
                    <a:pt x="5378" y="10923"/>
                    <a:pt x="5546" y="11551"/>
                  </a:cubicBezTo>
                  <a:cubicBezTo>
                    <a:pt x="5608" y="11864"/>
                    <a:pt x="5755" y="12262"/>
                    <a:pt x="5964" y="12555"/>
                  </a:cubicBezTo>
                  <a:lnTo>
                    <a:pt x="5964" y="12576"/>
                  </a:lnTo>
                  <a:cubicBezTo>
                    <a:pt x="5901" y="12555"/>
                    <a:pt x="5818" y="12555"/>
                    <a:pt x="5776" y="12513"/>
                  </a:cubicBezTo>
                  <a:cubicBezTo>
                    <a:pt x="5462" y="12388"/>
                    <a:pt x="5190" y="12095"/>
                    <a:pt x="4876" y="11990"/>
                  </a:cubicBezTo>
                  <a:cubicBezTo>
                    <a:pt x="4625" y="11927"/>
                    <a:pt x="4457" y="11613"/>
                    <a:pt x="4248" y="11446"/>
                  </a:cubicBezTo>
                  <a:cubicBezTo>
                    <a:pt x="4039" y="11300"/>
                    <a:pt x="3872" y="11195"/>
                    <a:pt x="3600" y="11132"/>
                  </a:cubicBezTo>
                  <a:cubicBezTo>
                    <a:pt x="3588" y="11130"/>
                    <a:pt x="3577" y="11129"/>
                    <a:pt x="3566" y="11129"/>
                  </a:cubicBezTo>
                  <a:cubicBezTo>
                    <a:pt x="3382" y="11129"/>
                    <a:pt x="3317" y="11449"/>
                    <a:pt x="3495" y="11509"/>
                  </a:cubicBezTo>
                  <a:cubicBezTo>
                    <a:pt x="3830" y="11613"/>
                    <a:pt x="3997" y="12053"/>
                    <a:pt x="4206" y="12304"/>
                  </a:cubicBezTo>
                  <a:cubicBezTo>
                    <a:pt x="4395" y="12576"/>
                    <a:pt x="4667" y="12764"/>
                    <a:pt x="4939" y="12932"/>
                  </a:cubicBezTo>
                  <a:cubicBezTo>
                    <a:pt x="5274" y="13204"/>
                    <a:pt x="5692" y="13434"/>
                    <a:pt x="6110" y="13497"/>
                  </a:cubicBezTo>
                  <a:cubicBezTo>
                    <a:pt x="6278" y="13936"/>
                    <a:pt x="6508" y="14354"/>
                    <a:pt x="6738" y="14752"/>
                  </a:cubicBezTo>
                  <a:cubicBezTo>
                    <a:pt x="7178" y="15505"/>
                    <a:pt x="7742" y="16175"/>
                    <a:pt x="8203" y="16907"/>
                  </a:cubicBezTo>
                  <a:cubicBezTo>
                    <a:pt x="8684" y="17639"/>
                    <a:pt x="9144" y="18330"/>
                    <a:pt x="9772" y="18937"/>
                  </a:cubicBezTo>
                  <a:cubicBezTo>
                    <a:pt x="10421" y="19564"/>
                    <a:pt x="11090" y="20150"/>
                    <a:pt x="11781" y="20673"/>
                  </a:cubicBezTo>
                  <a:cubicBezTo>
                    <a:pt x="12492" y="21196"/>
                    <a:pt x="13224" y="21719"/>
                    <a:pt x="13978" y="22138"/>
                  </a:cubicBezTo>
                  <a:cubicBezTo>
                    <a:pt x="14752" y="22556"/>
                    <a:pt x="15547" y="22849"/>
                    <a:pt x="16342" y="23163"/>
                  </a:cubicBezTo>
                  <a:cubicBezTo>
                    <a:pt x="17705" y="23668"/>
                    <a:pt x="19162" y="24078"/>
                    <a:pt x="20627" y="24078"/>
                  </a:cubicBezTo>
                  <a:cubicBezTo>
                    <a:pt x="20984" y="24078"/>
                    <a:pt x="21342" y="24053"/>
                    <a:pt x="21699" y="24000"/>
                  </a:cubicBezTo>
                  <a:cubicBezTo>
                    <a:pt x="21866" y="23979"/>
                    <a:pt x="21971" y="23896"/>
                    <a:pt x="22012" y="23791"/>
                  </a:cubicBezTo>
                  <a:cubicBezTo>
                    <a:pt x="22075" y="23812"/>
                    <a:pt x="22117" y="23854"/>
                    <a:pt x="22138" y="23896"/>
                  </a:cubicBezTo>
                  <a:cubicBezTo>
                    <a:pt x="21573" y="24168"/>
                    <a:pt x="20820" y="24900"/>
                    <a:pt x="20652" y="25046"/>
                  </a:cubicBezTo>
                  <a:cubicBezTo>
                    <a:pt x="19292" y="26427"/>
                    <a:pt x="18016" y="27871"/>
                    <a:pt x="16740" y="29336"/>
                  </a:cubicBezTo>
                  <a:cubicBezTo>
                    <a:pt x="15945" y="30235"/>
                    <a:pt x="15212" y="31135"/>
                    <a:pt x="14543" y="32119"/>
                  </a:cubicBezTo>
                  <a:cubicBezTo>
                    <a:pt x="14187" y="32600"/>
                    <a:pt x="13873" y="33102"/>
                    <a:pt x="13538" y="33604"/>
                  </a:cubicBezTo>
                  <a:cubicBezTo>
                    <a:pt x="13329" y="33918"/>
                    <a:pt x="13078" y="34253"/>
                    <a:pt x="12869" y="34588"/>
                  </a:cubicBezTo>
                  <a:cubicBezTo>
                    <a:pt x="12199" y="34755"/>
                    <a:pt x="11613" y="35069"/>
                    <a:pt x="10986" y="35299"/>
                  </a:cubicBezTo>
                  <a:cubicBezTo>
                    <a:pt x="10421" y="35508"/>
                    <a:pt x="9772" y="35466"/>
                    <a:pt x="9270" y="35801"/>
                  </a:cubicBezTo>
                  <a:cubicBezTo>
                    <a:pt x="8726" y="36157"/>
                    <a:pt x="8810" y="36785"/>
                    <a:pt x="8956" y="37349"/>
                  </a:cubicBezTo>
                  <a:cubicBezTo>
                    <a:pt x="9040" y="37663"/>
                    <a:pt x="9165" y="37977"/>
                    <a:pt x="9228" y="38312"/>
                  </a:cubicBezTo>
                  <a:cubicBezTo>
                    <a:pt x="9270" y="38647"/>
                    <a:pt x="9458" y="38919"/>
                    <a:pt x="9647" y="39191"/>
                  </a:cubicBezTo>
                  <a:cubicBezTo>
                    <a:pt x="10044" y="39881"/>
                    <a:pt x="10525" y="40488"/>
                    <a:pt x="11048" y="41074"/>
                  </a:cubicBezTo>
                  <a:cubicBezTo>
                    <a:pt x="10714" y="41325"/>
                    <a:pt x="10316" y="41492"/>
                    <a:pt x="9960" y="41681"/>
                  </a:cubicBezTo>
                  <a:cubicBezTo>
                    <a:pt x="9521" y="41911"/>
                    <a:pt x="9040" y="42015"/>
                    <a:pt x="8517" y="42078"/>
                  </a:cubicBezTo>
                  <a:cubicBezTo>
                    <a:pt x="8456" y="42084"/>
                    <a:pt x="8400" y="42087"/>
                    <a:pt x="8348" y="42087"/>
                  </a:cubicBezTo>
                  <a:cubicBezTo>
                    <a:pt x="8029" y="42087"/>
                    <a:pt x="7872" y="41972"/>
                    <a:pt x="7638" y="41702"/>
                  </a:cubicBezTo>
                  <a:cubicBezTo>
                    <a:pt x="7282" y="41325"/>
                    <a:pt x="6843" y="41032"/>
                    <a:pt x="6487" y="40655"/>
                  </a:cubicBezTo>
                  <a:cubicBezTo>
                    <a:pt x="5859" y="40007"/>
                    <a:pt x="5148" y="39442"/>
                    <a:pt x="4562" y="38751"/>
                  </a:cubicBezTo>
                  <a:cubicBezTo>
                    <a:pt x="4039" y="38124"/>
                    <a:pt x="3516" y="37559"/>
                    <a:pt x="2721" y="37391"/>
                  </a:cubicBezTo>
                  <a:cubicBezTo>
                    <a:pt x="2679" y="37370"/>
                    <a:pt x="2679" y="37349"/>
                    <a:pt x="2658" y="37349"/>
                  </a:cubicBezTo>
                  <a:cubicBezTo>
                    <a:pt x="2507" y="37212"/>
                    <a:pt x="2293" y="37120"/>
                    <a:pt x="2087" y="37120"/>
                  </a:cubicBezTo>
                  <a:cubicBezTo>
                    <a:pt x="1979" y="37120"/>
                    <a:pt x="1873" y="37145"/>
                    <a:pt x="1779" y="37203"/>
                  </a:cubicBezTo>
                  <a:cubicBezTo>
                    <a:pt x="1528" y="37349"/>
                    <a:pt x="1214" y="37517"/>
                    <a:pt x="1068" y="37768"/>
                  </a:cubicBezTo>
                  <a:cubicBezTo>
                    <a:pt x="628" y="38396"/>
                    <a:pt x="461" y="38981"/>
                    <a:pt x="356" y="39756"/>
                  </a:cubicBezTo>
                  <a:cubicBezTo>
                    <a:pt x="126" y="41283"/>
                    <a:pt x="1" y="42831"/>
                    <a:pt x="1382" y="43647"/>
                  </a:cubicBezTo>
                  <a:cubicBezTo>
                    <a:pt x="1814" y="43902"/>
                    <a:pt x="2284" y="44071"/>
                    <a:pt x="2756" y="44071"/>
                  </a:cubicBezTo>
                  <a:cubicBezTo>
                    <a:pt x="3061" y="44071"/>
                    <a:pt x="3367" y="44000"/>
                    <a:pt x="3662" y="43836"/>
                  </a:cubicBezTo>
                  <a:cubicBezTo>
                    <a:pt x="4227" y="43543"/>
                    <a:pt x="4353" y="42894"/>
                    <a:pt x="4311" y="42308"/>
                  </a:cubicBezTo>
                  <a:cubicBezTo>
                    <a:pt x="4269" y="41492"/>
                    <a:pt x="4039" y="40697"/>
                    <a:pt x="3788" y="39902"/>
                  </a:cubicBezTo>
                  <a:cubicBezTo>
                    <a:pt x="3662" y="39505"/>
                    <a:pt x="3558" y="39128"/>
                    <a:pt x="3411" y="38730"/>
                  </a:cubicBezTo>
                  <a:lnTo>
                    <a:pt x="3411" y="38730"/>
                  </a:lnTo>
                  <a:cubicBezTo>
                    <a:pt x="3872" y="39149"/>
                    <a:pt x="4185" y="39693"/>
                    <a:pt x="4604" y="40090"/>
                  </a:cubicBezTo>
                  <a:cubicBezTo>
                    <a:pt x="4960" y="40425"/>
                    <a:pt x="5336" y="40760"/>
                    <a:pt x="5692" y="41137"/>
                  </a:cubicBezTo>
                  <a:cubicBezTo>
                    <a:pt x="6069" y="41534"/>
                    <a:pt x="6445" y="41953"/>
                    <a:pt x="6864" y="42287"/>
                  </a:cubicBezTo>
                  <a:cubicBezTo>
                    <a:pt x="7178" y="42538"/>
                    <a:pt x="7450" y="42894"/>
                    <a:pt x="7847" y="42999"/>
                  </a:cubicBezTo>
                  <a:cubicBezTo>
                    <a:pt x="7983" y="43040"/>
                    <a:pt x="8126" y="43056"/>
                    <a:pt x="8273" y="43056"/>
                  </a:cubicBezTo>
                  <a:cubicBezTo>
                    <a:pt x="8577" y="43056"/>
                    <a:pt x="8897" y="42986"/>
                    <a:pt x="9207" y="42915"/>
                  </a:cubicBezTo>
                  <a:cubicBezTo>
                    <a:pt x="9751" y="42790"/>
                    <a:pt x="10170" y="42538"/>
                    <a:pt x="10672" y="42287"/>
                  </a:cubicBezTo>
                  <a:cubicBezTo>
                    <a:pt x="10986" y="42120"/>
                    <a:pt x="11258" y="41953"/>
                    <a:pt x="11509" y="41743"/>
                  </a:cubicBezTo>
                  <a:cubicBezTo>
                    <a:pt x="11634" y="41890"/>
                    <a:pt x="11781" y="42057"/>
                    <a:pt x="11927" y="42183"/>
                  </a:cubicBezTo>
                  <a:cubicBezTo>
                    <a:pt x="12660" y="42936"/>
                    <a:pt x="13455" y="43689"/>
                    <a:pt x="14438" y="44087"/>
                  </a:cubicBezTo>
                  <a:cubicBezTo>
                    <a:pt x="14919" y="44296"/>
                    <a:pt x="15442" y="44463"/>
                    <a:pt x="15924" y="44715"/>
                  </a:cubicBezTo>
                  <a:cubicBezTo>
                    <a:pt x="16426" y="45007"/>
                    <a:pt x="16970" y="45238"/>
                    <a:pt x="17493" y="45447"/>
                  </a:cubicBezTo>
                  <a:cubicBezTo>
                    <a:pt x="18623" y="45886"/>
                    <a:pt x="19774" y="46263"/>
                    <a:pt x="20924" y="46619"/>
                  </a:cubicBezTo>
                  <a:cubicBezTo>
                    <a:pt x="21510" y="46807"/>
                    <a:pt x="22117" y="46891"/>
                    <a:pt x="22724" y="47016"/>
                  </a:cubicBezTo>
                  <a:cubicBezTo>
                    <a:pt x="23017" y="47100"/>
                    <a:pt x="23268" y="47184"/>
                    <a:pt x="23540" y="47309"/>
                  </a:cubicBezTo>
                  <a:cubicBezTo>
                    <a:pt x="23791" y="47435"/>
                    <a:pt x="24105" y="47497"/>
                    <a:pt x="24398" y="47560"/>
                  </a:cubicBezTo>
                  <a:cubicBezTo>
                    <a:pt x="24921" y="47728"/>
                    <a:pt x="25444" y="47916"/>
                    <a:pt x="25967" y="48062"/>
                  </a:cubicBezTo>
                  <a:lnTo>
                    <a:pt x="25967" y="48920"/>
                  </a:lnTo>
                  <a:cubicBezTo>
                    <a:pt x="25967" y="49339"/>
                    <a:pt x="26051" y="49757"/>
                    <a:pt x="26072" y="50176"/>
                  </a:cubicBezTo>
                  <a:cubicBezTo>
                    <a:pt x="26155" y="51096"/>
                    <a:pt x="26155" y="52017"/>
                    <a:pt x="26281" y="52896"/>
                  </a:cubicBezTo>
                  <a:cubicBezTo>
                    <a:pt x="26385" y="53795"/>
                    <a:pt x="26281" y="54737"/>
                    <a:pt x="26365" y="55658"/>
                  </a:cubicBezTo>
                  <a:cubicBezTo>
                    <a:pt x="26385" y="56076"/>
                    <a:pt x="26469" y="56495"/>
                    <a:pt x="26490" y="56892"/>
                  </a:cubicBezTo>
                  <a:lnTo>
                    <a:pt x="26490" y="57248"/>
                  </a:lnTo>
                  <a:cubicBezTo>
                    <a:pt x="26385" y="57269"/>
                    <a:pt x="26281" y="57352"/>
                    <a:pt x="26218" y="57457"/>
                  </a:cubicBezTo>
                  <a:cubicBezTo>
                    <a:pt x="26051" y="57792"/>
                    <a:pt x="26155" y="58148"/>
                    <a:pt x="26365" y="58440"/>
                  </a:cubicBezTo>
                  <a:cubicBezTo>
                    <a:pt x="26511" y="59277"/>
                    <a:pt x="27034" y="59759"/>
                    <a:pt x="27850" y="60031"/>
                  </a:cubicBezTo>
                  <a:cubicBezTo>
                    <a:pt x="28457" y="60240"/>
                    <a:pt x="29022" y="60449"/>
                    <a:pt x="29650" y="60596"/>
                  </a:cubicBezTo>
                  <a:cubicBezTo>
                    <a:pt x="30129" y="60698"/>
                    <a:pt x="30693" y="60791"/>
                    <a:pt x="31251" y="60791"/>
                  </a:cubicBezTo>
                  <a:cubicBezTo>
                    <a:pt x="32058" y="60791"/>
                    <a:pt x="32855" y="60598"/>
                    <a:pt x="33374" y="59968"/>
                  </a:cubicBezTo>
                  <a:cubicBezTo>
                    <a:pt x="33855" y="59361"/>
                    <a:pt x="33939" y="58545"/>
                    <a:pt x="33520" y="57876"/>
                  </a:cubicBezTo>
                  <a:cubicBezTo>
                    <a:pt x="33060" y="57143"/>
                    <a:pt x="32160" y="56767"/>
                    <a:pt x="31302" y="56746"/>
                  </a:cubicBezTo>
                  <a:cubicBezTo>
                    <a:pt x="31273" y="56745"/>
                    <a:pt x="31243" y="56745"/>
                    <a:pt x="31214" y="56745"/>
                  </a:cubicBezTo>
                  <a:cubicBezTo>
                    <a:pt x="30327" y="56745"/>
                    <a:pt x="29494" y="57040"/>
                    <a:pt x="28603" y="57080"/>
                  </a:cubicBezTo>
                  <a:cubicBezTo>
                    <a:pt x="28269" y="57101"/>
                    <a:pt x="27829" y="57080"/>
                    <a:pt x="27411" y="57164"/>
                  </a:cubicBezTo>
                  <a:cubicBezTo>
                    <a:pt x="27411" y="56976"/>
                    <a:pt x="27411" y="56767"/>
                    <a:pt x="27369" y="56578"/>
                  </a:cubicBezTo>
                  <a:lnTo>
                    <a:pt x="27222" y="55323"/>
                  </a:lnTo>
                  <a:cubicBezTo>
                    <a:pt x="27139" y="54423"/>
                    <a:pt x="27201" y="53502"/>
                    <a:pt x="27097" y="52582"/>
                  </a:cubicBezTo>
                  <a:cubicBezTo>
                    <a:pt x="26992" y="51703"/>
                    <a:pt x="26929" y="50782"/>
                    <a:pt x="26804" y="49862"/>
                  </a:cubicBezTo>
                  <a:cubicBezTo>
                    <a:pt x="26720" y="49318"/>
                    <a:pt x="26720" y="48732"/>
                    <a:pt x="26678" y="48188"/>
                  </a:cubicBezTo>
                  <a:lnTo>
                    <a:pt x="26678" y="48188"/>
                  </a:lnTo>
                  <a:cubicBezTo>
                    <a:pt x="26764" y="48194"/>
                    <a:pt x="26852" y="48198"/>
                    <a:pt x="26939" y="48198"/>
                  </a:cubicBezTo>
                  <a:cubicBezTo>
                    <a:pt x="27170" y="48198"/>
                    <a:pt x="27396" y="48169"/>
                    <a:pt x="27578" y="48062"/>
                  </a:cubicBezTo>
                  <a:cubicBezTo>
                    <a:pt x="28289" y="47665"/>
                    <a:pt x="28624" y="46744"/>
                    <a:pt x="28771" y="45991"/>
                  </a:cubicBezTo>
                  <a:cubicBezTo>
                    <a:pt x="28833" y="45468"/>
                    <a:pt x="29022" y="44966"/>
                    <a:pt x="29001" y="44443"/>
                  </a:cubicBezTo>
                  <a:cubicBezTo>
                    <a:pt x="28980" y="44171"/>
                    <a:pt x="29106" y="43899"/>
                    <a:pt x="29210" y="43647"/>
                  </a:cubicBezTo>
                  <a:cubicBezTo>
                    <a:pt x="29629" y="43543"/>
                    <a:pt x="29984" y="43355"/>
                    <a:pt x="30235" y="42978"/>
                  </a:cubicBezTo>
                  <a:cubicBezTo>
                    <a:pt x="30696" y="42287"/>
                    <a:pt x="30675" y="41450"/>
                    <a:pt x="30758" y="40634"/>
                  </a:cubicBezTo>
                  <a:cubicBezTo>
                    <a:pt x="30800" y="40132"/>
                    <a:pt x="30821" y="39630"/>
                    <a:pt x="30821" y="39149"/>
                  </a:cubicBezTo>
                  <a:cubicBezTo>
                    <a:pt x="30821" y="38626"/>
                    <a:pt x="30968" y="38103"/>
                    <a:pt x="31010" y="37580"/>
                  </a:cubicBezTo>
                  <a:cubicBezTo>
                    <a:pt x="31072" y="36910"/>
                    <a:pt x="31219" y="36261"/>
                    <a:pt x="31282" y="35592"/>
                  </a:cubicBezTo>
                  <a:cubicBezTo>
                    <a:pt x="31323" y="34985"/>
                    <a:pt x="31323" y="34357"/>
                    <a:pt x="31386" y="33751"/>
                  </a:cubicBezTo>
                  <a:cubicBezTo>
                    <a:pt x="31491" y="32453"/>
                    <a:pt x="31637" y="31135"/>
                    <a:pt x="31763" y="29838"/>
                  </a:cubicBezTo>
                  <a:cubicBezTo>
                    <a:pt x="31826" y="29210"/>
                    <a:pt x="31909" y="28603"/>
                    <a:pt x="31951" y="27976"/>
                  </a:cubicBezTo>
                  <a:cubicBezTo>
                    <a:pt x="31951" y="27892"/>
                    <a:pt x="31972" y="27808"/>
                    <a:pt x="31972" y="27704"/>
                  </a:cubicBezTo>
                  <a:lnTo>
                    <a:pt x="32035" y="27766"/>
                  </a:lnTo>
                  <a:cubicBezTo>
                    <a:pt x="32328" y="28018"/>
                    <a:pt x="32558" y="28310"/>
                    <a:pt x="32851" y="28582"/>
                  </a:cubicBezTo>
                  <a:cubicBezTo>
                    <a:pt x="33186" y="28896"/>
                    <a:pt x="33583" y="29147"/>
                    <a:pt x="33918" y="29440"/>
                  </a:cubicBezTo>
                  <a:cubicBezTo>
                    <a:pt x="34546" y="29963"/>
                    <a:pt x="35194" y="30403"/>
                    <a:pt x="35906" y="30800"/>
                  </a:cubicBezTo>
                  <a:cubicBezTo>
                    <a:pt x="37412" y="31575"/>
                    <a:pt x="39191" y="31972"/>
                    <a:pt x="40927" y="32098"/>
                  </a:cubicBezTo>
                  <a:cubicBezTo>
                    <a:pt x="41288" y="32126"/>
                    <a:pt x="41646" y="32141"/>
                    <a:pt x="42000" y="32141"/>
                  </a:cubicBezTo>
                  <a:cubicBezTo>
                    <a:pt x="43476" y="32141"/>
                    <a:pt x="44896" y="31881"/>
                    <a:pt x="46263" y="31240"/>
                  </a:cubicBezTo>
                  <a:cubicBezTo>
                    <a:pt x="47100" y="30842"/>
                    <a:pt x="47874" y="30361"/>
                    <a:pt x="48648" y="29838"/>
                  </a:cubicBezTo>
                  <a:cubicBezTo>
                    <a:pt x="49213" y="29419"/>
                    <a:pt x="49820" y="28959"/>
                    <a:pt x="50071" y="28290"/>
                  </a:cubicBezTo>
                  <a:cubicBezTo>
                    <a:pt x="50385" y="28018"/>
                    <a:pt x="50636" y="27494"/>
                    <a:pt x="50866" y="27306"/>
                  </a:cubicBezTo>
                  <a:cubicBezTo>
                    <a:pt x="51180" y="27034"/>
                    <a:pt x="51536" y="26846"/>
                    <a:pt x="51787" y="26511"/>
                  </a:cubicBezTo>
                  <a:cubicBezTo>
                    <a:pt x="52017" y="26197"/>
                    <a:pt x="52268" y="25821"/>
                    <a:pt x="52665" y="25695"/>
                  </a:cubicBezTo>
                  <a:cubicBezTo>
                    <a:pt x="52939" y="25597"/>
                    <a:pt x="52811" y="25208"/>
                    <a:pt x="52572" y="25208"/>
                  </a:cubicBezTo>
                  <a:cubicBezTo>
                    <a:pt x="52555" y="25208"/>
                    <a:pt x="52537" y="25210"/>
                    <a:pt x="52519" y="25214"/>
                  </a:cubicBezTo>
                  <a:cubicBezTo>
                    <a:pt x="52101" y="25256"/>
                    <a:pt x="51808" y="25465"/>
                    <a:pt x="51515" y="25758"/>
                  </a:cubicBezTo>
                  <a:cubicBezTo>
                    <a:pt x="51389" y="25883"/>
                    <a:pt x="51264" y="26051"/>
                    <a:pt x="51117" y="26197"/>
                  </a:cubicBezTo>
                  <a:cubicBezTo>
                    <a:pt x="51054" y="26302"/>
                    <a:pt x="50845" y="26365"/>
                    <a:pt x="50741" y="26427"/>
                  </a:cubicBezTo>
                  <a:cubicBezTo>
                    <a:pt x="50552" y="26574"/>
                    <a:pt x="50385" y="26699"/>
                    <a:pt x="50238" y="26846"/>
                  </a:cubicBezTo>
                  <a:cubicBezTo>
                    <a:pt x="50280" y="26511"/>
                    <a:pt x="50385" y="26218"/>
                    <a:pt x="50448" y="25883"/>
                  </a:cubicBezTo>
                  <a:cubicBezTo>
                    <a:pt x="50489" y="25444"/>
                    <a:pt x="50489" y="24753"/>
                    <a:pt x="50845" y="24419"/>
                  </a:cubicBezTo>
                  <a:cubicBezTo>
                    <a:pt x="51030" y="24234"/>
                    <a:pt x="50877" y="23968"/>
                    <a:pt x="50680" y="23968"/>
                  </a:cubicBezTo>
                  <a:cubicBezTo>
                    <a:pt x="50632" y="23968"/>
                    <a:pt x="50581" y="23984"/>
                    <a:pt x="50531" y="24021"/>
                  </a:cubicBezTo>
                  <a:cubicBezTo>
                    <a:pt x="50029" y="24356"/>
                    <a:pt x="49736" y="25172"/>
                    <a:pt x="49694" y="25758"/>
                  </a:cubicBezTo>
                  <a:lnTo>
                    <a:pt x="49694" y="25821"/>
                  </a:lnTo>
                  <a:cubicBezTo>
                    <a:pt x="49694" y="25813"/>
                    <a:pt x="49688" y="25805"/>
                    <a:pt x="49680" y="25805"/>
                  </a:cubicBezTo>
                  <a:cubicBezTo>
                    <a:pt x="49666" y="25805"/>
                    <a:pt x="49645" y="25826"/>
                    <a:pt x="49632" y="25904"/>
                  </a:cubicBezTo>
                  <a:cubicBezTo>
                    <a:pt x="49611" y="26009"/>
                    <a:pt x="49548" y="26113"/>
                    <a:pt x="49527" y="26218"/>
                  </a:cubicBezTo>
                  <a:cubicBezTo>
                    <a:pt x="49485" y="26427"/>
                    <a:pt x="49443" y="26637"/>
                    <a:pt x="49422" y="26846"/>
                  </a:cubicBezTo>
                  <a:cubicBezTo>
                    <a:pt x="49422" y="26950"/>
                    <a:pt x="49401" y="27076"/>
                    <a:pt x="49401" y="27181"/>
                  </a:cubicBezTo>
                  <a:cubicBezTo>
                    <a:pt x="49339" y="27118"/>
                    <a:pt x="49297" y="27055"/>
                    <a:pt x="49234" y="26971"/>
                  </a:cubicBezTo>
                  <a:cubicBezTo>
                    <a:pt x="49067" y="26699"/>
                    <a:pt x="48920" y="26385"/>
                    <a:pt x="48816" y="26030"/>
                  </a:cubicBezTo>
                  <a:cubicBezTo>
                    <a:pt x="48606" y="25360"/>
                    <a:pt x="48564" y="24649"/>
                    <a:pt x="48334" y="23979"/>
                  </a:cubicBezTo>
                  <a:cubicBezTo>
                    <a:pt x="48298" y="23869"/>
                    <a:pt x="48201" y="23819"/>
                    <a:pt x="48103" y="23819"/>
                  </a:cubicBezTo>
                  <a:cubicBezTo>
                    <a:pt x="47978" y="23819"/>
                    <a:pt x="47853" y="23901"/>
                    <a:pt x="47853" y="24042"/>
                  </a:cubicBezTo>
                  <a:cubicBezTo>
                    <a:pt x="47832" y="24858"/>
                    <a:pt x="47916" y="25695"/>
                    <a:pt x="48146" y="26448"/>
                  </a:cubicBezTo>
                  <a:cubicBezTo>
                    <a:pt x="48292" y="26971"/>
                    <a:pt x="48648" y="27913"/>
                    <a:pt x="49213" y="28185"/>
                  </a:cubicBezTo>
                  <a:cubicBezTo>
                    <a:pt x="48899" y="28708"/>
                    <a:pt x="48292" y="29022"/>
                    <a:pt x="47811" y="29336"/>
                  </a:cubicBezTo>
                  <a:cubicBezTo>
                    <a:pt x="47079" y="29838"/>
                    <a:pt x="46284" y="30214"/>
                    <a:pt x="45447" y="30507"/>
                  </a:cubicBezTo>
                  <a:cubicBezTo>
                    <a:pt x="44317" y="30894"/>
                    <a:pt x="43197" y="31080"/>
                    <a:pt x="42043" y="31080"/>
                  </a:cubicBezTo>
                  <a:cubicBezTo>
                    <a:pt x="41573" y="31080"/>
                    <a:pt x="41098" y="31049"/>
                    <a:pt x="40613" y="30989"/>
                  </a:cubicBezTo>
                  <a:cubicBezTo>
                    <a:pt x="39065" y="30800"/>
                    <a:pt x="37454" y="30466"/>
                    <a:pt x="36094" y="29650"/>
                  </a:cubicBezTo>
                  <a:cubicBezTo>
                    <a:pt x="34901" y="28938"/>
                    <a:pt x="33939" y="27955"/>
                    <a:pt x="32851" y="27160"/>
                  </a:cubicBezTo>
                  <a:cubicBezTo>
                    <a:pt x="33165" y="27139"/>
                    <a:pt x="33479" y="27139"/>
                    <a:pt x="33792" y="27076"/>
                  </a:cubicBezTo>
                  <a:cubicBezTo>
                    <a:pt x="35906" y="26909"/>
                    <a:pt x="38124" y="26323"/>
                    <a:pt x="39965" y="25235"/>
                  </a:cubicBezTo>
                  <a:cubicBezTo>
                    <a:pt x="40844" y="24712"/>
                    <a:pt x="41681" y="24084"/>
                    <a:pt x="42329" y="23268"/>
                  </a:cubicBezTo>
                  <a:cubicBezTo>
                    <a:pt x="42957" y="22515"/>
                    <a:pt x="43438" y="21636"/>
                    <a:pt x="43815" y="20757"/>
                  </a:cubicBezTo>
                  <a:cubicBezTo>
                    <a:pt x="44095" y="20849"/>
                    <a:pt x="44387" y="20891"/>
                    <a:pt x="44681" y="20891"/>
                  </a:cubicBezTo>
                  <a:cubicBezTo>
                    <a:pt x="45725" y="20891"/>
                    <a:pt x="46800" y="20357"/>
                    <a:pt x="47518" y="19606"/>
                  </a:cubicBezTo>
                  <a:cubicBezTo>
                    <a:pt x="48648" y="18455"/>
                    <a:pt x="49276" y="16865"/>
                    <a:pt x="49004" y="15233"/>
                  </a:cubicBezTo>
                  <a:cubicBezTo>
                    <a:pt x="48878" y="14459"/>
                    <a:pt x="48564" y="13664"/>
                    <a:pt x="47874" y="13204"/>
                  </a:cubicBezTo>
                  <a:cubicBezTo>
                    <a:pt x="47459" y="12912"/>
                    <a:pt x="46965" y="12733"/>
                    <a:pt x="46467" y="12733"/>
                  </a:cubicBezTo>
                  <a:cubicBezTo>
                    <a:pt x="46287" y="12733"/>
                    <a:pt x="46106" y="12756"/>
                    <a:pt x="45928" y="12806"/>
                  </a:cubicBezTo>
                  <a:cubicBezTo>
                    <a:pt x="45740" y="12848"/>
                    <a:pt x="45551" y="12932"/>
                    <a:pt x="45426" y="13015"/>
                  </a:cubicBezTo>
                  <a:cubicBezTo>
                    <a:pt x="45510" y="12827"/>
                    <a:pt x="45426" y="12597"/>
                    <a:pt x="45133" y="12534"/>
                  </a:cubicBezTo>
                  <a:cubicBezTo>
                    <a:pt x="44882" y="12492"/>
                    <a:pt x="44589" y="12429"/>
                    <a:pt x="44317" y="12388"/>
                  </a:cubicBezTo>
                  <a:cubicBezTo>
                    <a:pt x="44212" y="12053"/>
                    <a:pt x="44108" y="11676"/>
                    <a:pt x="43982" y="11341"/>
                  </a:cubicBezTo>
                  <a:cubicBezTo>
                    <a:pt x="43878" y="10504"/>
                    <a:pt x="43689" y="9667"/>
                    <a:pt x="43459" y="8872"/>
                  </a:cubicBezTo>
                  <a:cubicBezTo>
                    <a:pt x="43062" y="7512"/>
                    <a:pt x="42476" y="6215"/>
                    <a:pt x="41660" y="5064"/>
                  </a:cubicBezTo>
                  <a:cubicBezTo>
                    <a:pt x="41241" y="4458"/>
                    <a:pt x="40802" y="3914"/>
                    <a:pt x="40237" y="3411"/>
                  </a:cubicBezTo>
                  <a:cubicBezTo>
                    <a:pt x="39714" y="2909"/>
                    <a:pt x="39149" y="2553"/>
                    <a:pt x="38542" y="2135"/>
                  </a:cubicBezTo>
                  <a:cubicBezTo>
                    <a:pt x="37810" y="1612"/>
                    <a:pt x="37036" y="1131"/>
                    <a:pt x="36220" y="712"/>
                  </a:cubicBezTo>
                  <a:cubicBezTo>
                    <a:pt x="35864" y="545"/>
                    <a:pt x="35487" y="356"/>
                    <a:pt x="35152" y="168"/>
                  </a:cubicBezTo>
                  <a:cubicBezTo>
                    <a:pt x="34944" y="72"/>
                    <a:pt x="34760" y="0"/>
                    <a:pt x="345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 name="Google Shape;1238;p55"/>
            <p:cNvGrpSpPr/>
            <p:nvPr/>
          </p:nvGrpSpPr>
          <p:grpSpPr>
            <a:xfrm>
              <a:off x="6275286" y="3032888"/>
              <a:ext cx="393164" cy="280715"/>
              <a:chOff x="6275286" y="3032888"/>
              <a:chExt cx="393164" cy="280715"/>
            </a:xfrm>
          </p:grpSpPr>
          <p:sp>
            <p:nvSpPr>
              <p:cNvPr id="1239" name="Google Shape;1239;p55"/>
              <p:cNvSpPr/>
              <p:nvPr/>
            </p:nvSpPr>
            <p:spPr>
              <a:xfrm flipH="1">
                <a:off x="6347502" y="3055425"/>
                <a:ext cx="320948" cy="250545"/>
              </a:xfrm>
              <a:custGeom>
                <a:rect b="b" l="l" r="r" t="t"/>
                <a:pathLst>
                  <a:path extrusionOk="0" h="24313" w="30779">
                    <a:moveTo>
                      <a:pt x="10872" y="1"/>
                    </a:moveTo>
                    <a:cubicBezTo>
                      <a:pt x="10668" y="1"/>
                      <a:pt x="10450" y="66"/>
                      <a:pt x="10232" y="216"/>
                    </a:cubicBezTo>
                    <a:cubicBezTo>
                      <a:pt x="9039" y="1053"/>
                      <a:pt x="8830" y="2267"/>
                      <a:pt x="8830" y="3627"/>
                    </a:cubicBezTo>
                    <a:cubicBezTo>
                      <a:pt x="8830" y="5426"/>
                      <a:pt x="8621" y="7268"/>
                      <a:pt x="8684" y="9067"/>
                    </a:cubicBezTo>
                    <a:cubicBezTo>
                      <a:pt x="8767" y="12017"/>
                      <a:pt x="9751" y="14968"/>
                      <a:pt x="12220" y="16746"/>
                    </a:cubicBezTo>
                    <a:cubicBezTo>
                      <a:pt x="13517" y="17688"/>
                      <a:pt x="15212" y="17855"/>
                      <a:pt x="16739" y="18085"/>
                    </a:cubicBezTo>
                    <a:cubicBezTo>
                      <a:pt x="17473" y="18198"/>
                      <a:pt x="18139" y="18429"/>
                      <a:pt x="18874" y="18429"/>
                    </a:cubicBezTo>
                    <a:cubicBezTo>
                      <a:pt x="18956" y="18429"/>
                      <a:pt x="19040" y="18426"/>
                      <a:pt x="19124" y="18420"/>
                    </a:cubicBezTo>
                    <a:cubicBezTo>
                      <a:pt x="19438" y="18399"/>
                      <a:pt x="19752" y="18357"/>
                      <a:pt x="20024" y="18274"/>
                    </a:cubicBezTo>
                    <a:cubicBezTo>
                      <a:pt x="20484" y="18462"/>
                      <a:pt x="20924" y="18587"/>
                      <a:pt x="21342" y="18734"/>
                    </a:cubicBezTo>
                    <a:cubicBezTo>
                      <a:pt x="22388" y="19090"/>
                      <a:pt x="23623" y="19571"/>
                      <a:pt x="24523" y="19968"/>
                    </a:cubicBezTo>
                    <a:cubicBezTo>
                      <a:pt x="24962" y="20157"/>
                      <a:pt x="25548" y="20408"/>
                      <a:pt x="26050" y="20701"/>
                    </a:cubicBezTo>
                    <a:cubicBezTo>
                      <a:pt x="25862" y="20680"/>
                      <a:pt x="25715" y="20680"/>
                      <a:pt x="25569" y="20680"/>
                    </a:cubicBezTo>
                    <a:cubicBezTo>
                      <a:pt x="24293" y="20680"/>
                      <a:pt x="23037" y="20408"/>
                      <a:pt x="21782" y="20282"/>
                    </a:cubicBezTo>
                    <a:cubicBezTo>
                      <a:pt x="18769" y="19947"/>
                      <a:pt x="15923" y="19110"/>
                      <a:pt x="12994" y="18420"/>
                    </a:cubicBezTo>
                    <a:cubicBezTo>
                      <a:pt x="10357" y="17792"/>
                      <a:pt x="7344" y="17353"/>
                      <a:pt x="5106" y="15763"/>
                    </a:cubicBezTo>
                    <a:cubicBezTo>
                      <a:pt x="4771" y="15553"/>
                      <a:pt x="4499" y="15323"/>
                      <a:pt x="4185" y="15114"/>
                    </a:cubicBezTo>
                    <a:cubicBezTo>
                      <a:pt x="4785" y="14770"/>
                      <a:pt x="5439" y="14581"/>
                      <a:pt x="6096" y="14581"/>
                    </a:cubicBezTo>
                    <a:cubicBezTo>
                      <a:pt x="6515" y="14581"/>
                      <a:pt x="6936" y="14658"/>
                      <a:pt x="7344" y="14821"/>
                    </a:cubicBezTo>
                    <a:cubicBezTo>
                      <a:pt x="7484" y="14875"/>
                      <a:pt x="7618" y="14899"/>
                      <a:pt x="7747" y="14899"/>
                    </a:cubicBezTo>
                    <a:cubicBezTo>
                      <a:pt x="8873" y="14899"/>
                      <a:pt x="9511" y="13020"/>
                      <a:pt x="8328" y="12457"/>
                    </a:cubicBezTo>
                    <a:cubicBezTo>
                      <a:pt x="7467" y="12051"/>
                      <a:pt x="6240" y="11783"/>
                      <a:pt x="5002" y="11783"/>
                    </a:cubicBezTo>
                    <a:cubicBezTo>
                      <a:pt x="3052" y="11783"/>
                      <a:pt x="1075" y="12447"/>
                      <a:pt x="461" y="14277"/>
                    </a:cubicBezTo>
                    <a:cubicBezTo>
                      <a:pt x="0" y="15700"/>
                      <a:pt x="837" y="16934"/>
                      <a:pt x="1988" y="17750"/>
                    </a:cubicBezTo>
                    <a:cubicBezTo>
                      <a:pt x="3390" y="18734"/>
                      <a:pt x="4750" y="19550"/>
                      <a:pt x="6382" y="20199"/>
                    </a:cubicBezTo>
                    <a:cubicBezTo>
                      <a:pt x="8056" y="20889"/>
                      <a:pt x="9834" y="21287"/>
                      <a:pt x="11592" y="21705"/>
                    </a:cubicBezTo>
                    <a:cubicBezTo>
                      <a:pt x="13601" y="22165"/>
                      <a:pt x="15588" y="22772"/>
                      <a:pt x="17597" y="23212"/>
                    </a:cubicBezTo>
                    <a:cubicBezTo>
                      <a:pt x="19396" y="23609"/>
                      <a:pt x="21280" y="23630"/>
                      <a:pt x="23100" y="24028"/>
                    </a:cubicBezTo>
                    <a:cubicBezTo>
                      <a:pt x="23895" y="24216"/>
                      <a:pt x="24732" y="24237"/>
                      <a:pt x="25569" y="24258"/>
                    </a:cubicBezTo>
                    <a:cubicBezTo>
                      <a:pt x="26047" y="24258"/>
                      <a:pt x="26553" y="24312"/>
                      <a:pt x="27050" y="24312"/>
                    </a:cubicBezTo>
                    <a:cubicBezTo>
                      <a:pt x="27424" y="24312"/>
                      <a:pt x="27793" y="24282"/>
                      <a:pt x="28142" y="24174"/>
                    </a:cubicBezTo>
                    <a:cubicBezTo>
                      <a:pt x="29544" y="23756"/>
                      <a:pt x="30632" y="22793"/>
                      <a:pt x="30674" y="21245"/>
                    </a:cubicBezTo>
                    <a:cubicBezTo>
                      <a:pt x="30779" y="20031"/>
                      <a:pt x="29691" y="18943"/>
                      <a:pt x="28707" y="18253"/>
                    </a:cubicBezTo>
                    <a:cubicBezTo>
                      <a:pt x="27326" y="17206"/>
                      <a:pt x="25653" y="16474"/>
                      <a:pt x="23979" y="15867"/>
                    </a:cubicBezTo>
                    <a:cubicBezTo>
                      <a:pt x="24606" y="15261"/>
                      <a:pt x="25192" y="14612"/>
                      <a:pt x="25736" y="13963"/>
                    </a:cubicBezTo>
                    <a:cubicBezTo>
                      <a:pt x="26699" y="12833"/>
                      <a:pt x="27870" y="11369"/>
                      <a:pt x="28331" y="9925"/>
                    </a:cubicBezTo>
                    <a:cubicBezTo>
                      <a:pt x="28639" y="8892"/>
                      <a:pt x="27723" y="7609"/>
                      <a:pt x="26617" y="7609"/>
                    </a:cubicBezTo>
                    <a:cubicBezTo>
                      <a:pt x="26445" y="7609"/>
                      <a:pt x="26269" y="7640"/>
                      <a:pt x="26092" y="7707"/>
                    </a:cubicBezTo>
                    <a:cubicBezTo>
                      <a:pt x="24962" y="8147"/>
                      <a:pt x="23874" y="8649"/>
                      <a:pt x="22640" y="8670"/>
                    </a:cubicBezTo>
                    <a:cubicBezTo>
                      <a:pt x="22607" y="8671"/>
                      <a:pt x="22575" y="8671"/>
                      <a:pt x="22543" y="8671"/>
                    </a:cubicBezTo>
                    <a:cubicBezTo>
                      <a:pt x="21305" y="8671"/>
                      <a:pt x="20185" y="7901"/>
                      <a:pt x="19124" y="7330"/>
                    </a:cubicBezTo>
                    <a:cubicBezTo>
                      <a:pt x="17409" y="6473"/>
                      <a:pt x="14626" y="5782"/>
                      <a:pt x="13935" y="3690"/>
                    </a:cubicBezTo>
                    <a:cubicBezTo>
                      <a:pt x="13660" y="2828"/>
                      <a:pt x="12901" y="2421"/>
                      <a:pt x="12140" y="2421"/>
                    </a:cubicBezTo>
                    <a:cubicBezTo>
                      <a:pt x="11977" y="2421"/>
                      <a:pt x="11813" y="2439"/>
                      <a:pt x="11655" y="2476"/>
                    </a:cubicBezTo>
                    <a:cubicBezTo>
                      <a:pt x="11655" y="2330"/>
                      <a:pt x="11697" y="2225"/>
                      <a:pt x="11738" y="2183"/>
                    </a:cubicBezTo>
                    <a:cubicBezTo>
                      <a:pt x="12476" y="1359"/>
                      <a:pt x="11807" y="1"/>
                      <a:pt x="108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5"/>
              <p:cNvSpPr/>
              <p:nvPr/>
            </p:nvSpPr>
            <p:spPr>
              <a:xfrm flipH="1">
                <a:off x="6399184" y="3180671"/>
                <a:ext cx="218143" cy="102269"/>
              </a:xfrm>
              <a:custGeom>
                <a:rect b="b" l="l" r="r" t="t"/>
                <a:pathLst>
                  <a:path extrusionOk="0" h="10359" w="22096">
                    <a:moveTo>
                      <a:pt x="14354" y="9772"/>
                    </a:moveTo>
                    <a:lnTo>
                      <a:pt x="14354" y="9772"/>
                    </a:lnTo>
                    <a:cubicBezTo>
                      <a:pt x="14520" y="9796"/>
                      <a:pt x="14585" y="9805"/>
                      <a:pt x="14588" y="9805"/>
                    </a:cubicBezTo>
                    <a:cubicBezTo>
                      <a:pt x="14592" y="9805"/>
                      <a:pt x="14528" y="9795"/>
                      <a:pt x="14442" y="9783"/>
                    </a:cubicBezTo>
                    <a:lnTo>
                      <a:pt x="14442" y="9783"/>
                    </a:lnTo>
                    <a:cubicBezTo>
                      <a:pt x="14413" y="9779"/>
                      <a:pt x="14383" y="9776"/>
                      <a:pt x="14354" y="9772"/>
                    </a:cubicBezTo>
                    <a:close/>
                    <a:moveTo>
                      <a:pt x="2637" y="1"/>
                    </a:moveTo>
                    <a:cubicBezTo>
                      <a:pt x="1905" y="1"/>
                      <a:pt x="1131" y="524"/>
                      <a:pt x="775" y="1131"/>
                    </a:cubicBezTo>
                    <a:cubicBezTo>
                      <a:pt x="1" y="2449"/>
                      <a:pt x="712" y="4018"/>
                      <a:pt x="1800" y="4897"/>
                    </a:cubicBezTo>
                    <a:cubicBezTo>
                      <a:pt x="3035" y="5922"/>
                      <a:pt x="4436" y="6529"/>
                      <a:pt x="5943" y="7073"/>
                    </a:cubicBezTo>
                    <a:cubicBezTo>
                      <a:pt x="7512" y="7659"/>
                      <a:pt x="8998" y="8245"/>
                      <a:pt x="10588" y="8726"/>
                    </a:cubicBezTo>
                    <a:cubicBezTo>
                      <a:pt x="11320" y="8935"/>
                      <a:pt x="12032" y="9145"/>
                      <a:pt x="12764" y="9354"/>
                    </a:cubicBezTo>
                    <a:lnTo>
                      <a:pt x="14019" y="9751"/>
                    </a:lnTo>
                    <a:cubicBezTo>
                      <a:pt x="13995" y="9742"/>
                      <a:pt x="14001" y="9738"/>
                      <a:pt x="14027" y="9738"/>
                    </a:cubicBezTo>
                    <a:cubicBezTo>
                      <a:pt x="14095" y="9738"/>
                      <a:pt x="14299" y="9764"/>
                      <a:pt x="14442" y="9783"/>
                    </a:cubicBezTo>
                    <a:lnTo>
                      <a:pt x="14442" y="9783"/>
                    </a:lnTo>
                    <a:cubicBezTo>
                      <a:pt x="15269" y="9891"/>
                      <a:pt x="16077" y="10090"/>
                      <a:pt x="16886" y="10191"/>
                    </a:cubicBezTo>
                    <a:cubicBezTo>
                      <a:pt x="17469" y="10278"/>
                      <a:pt x="18146" y="10359"/>
                      <a:pt x="18814" y="10359"/>
                    </a:cubicBezTo>
                    <a:cubicBezTo>
                      <a:pt x="20400" y="10359"/>
                      <a:pt x="21936" y="9901"/>
                      <a:pt x="22054" y="7973"/>
                    </a:cubicBezTo>
                    <a:cubicBezTo>
                      <a:pt x="22096" y="6867"/>
                      <a:pt x="21106" y="6227"/>
                      <a:pt x="20152" y="6227"/>
                    </a:cubicBezTo>
                    <a:cubicBezTo>
                      <a:pt x="19661" y="6227"/>
                      <a:pt x="19180" y="6397"/>
                      <a:pt x="18853" y="6759"/>
                    </a:cubicBezTo>
                    <a:cubicBezTo>
                      <a:pt x="18727" y="6759"/>
                      <a:pt x="18560" y="6759"/>
                      <a:pt x="18434" y="6738"/>
                    </a:cubicBezTo>
                    <a:cubicBezTo>
                      <a:pt x="17890" y="6717"/>
                      <a:pt x="17346" y="6634"/>
                      <a:pt x="16823" y="6529"/>
                    </a:cubicBezTo>
                    <a:cubicBezTo>
                      <a:pt x="15568" y="6320"/>
                      <a:pt x="14459" y="6048"/>
                      <a:pt x="13287" y="5713"/>
                    </a:cubicBezTo>
                    <a:cubicBezTo>
                      <a:pt x="11237" y="5106"/>
                      <a:pt x="9249" y="4479"/>
                      <a:pt x="7261" y="3746"/>
                    </a:cubicBezTo>
                    <a:cubicBezTo>
                      <a:pt x="6320" y="3411"/>
                      <a:pt x="5420" y="3119"/>
                      <a:pt x="4541" y="2575"/>
                    </a:cubicBezTo>
                    <a:lnTo>
                      <a:pt x="4164" y="2323"/>
                    </a:lnTo>
                    <a:cubicBezTo>
                      <a:pt x="4750" y="1863"/>
                      <a:pt x="4750" y="922"/>
                      <a:pt x="4081" y="524"/>
                    </a:cubicBezTo>
                    <a:cubicBezTo>
                      <a:pt x="3558" y="231"/>
                      <a:pt x="3286" y="1"/>
                      <a:pt x="26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5"/>
              <p:cNvSpPr/>
              <p:nvPr/>
            </p:nvSpPr>
            <p:spPr>
              <a:xfrm flipH="1">
                <a:off x="6285918" y="3119218"/>
                <a:ext cx="122370" cy="97728"/>
              </a:xfrm>
              <a:custGeom>
                <a:rect b="b" l="l" r="r" t="t"/>
                <a:pathLst>
                  <a:path extrusionOk="0" h="9899" w="12395">
                    <a:moveTo>
                      <a:pt x="7048" y="1"/>
                    </a:moveTo>
                    <a:cubicBezTo>
                      <a:pt x="6907" y="1"/>
                      <a:pt x="6768" y="4"/>
                      <a:pt x="6633" y="12"/>
                    </a:cubicBezTo>
                    <a:cubicBezTo>
                      <a:pt x="5189" y="95"/>
                      <a:pt x="2281" y="765"/>
                      <a:pt x="2888" y="2794"/>
                    </a:cubicBezTo>
                    <a:cubicBezTo>
                      <a:pt x="3053" y="3358"/>
                      <a:pt x="3511" y="3618"/>
                      <a:pt x="3970" y="3618"/>
                    </a:cubicBezTo>
                    <a:cubicBezTo>
                      <a:pt x="4381" y="3618"/>
                      <a:pt x="4794" y="3410"/>
                      <a:pt x="5001" y="3025"/>
                    </a:cubicBezTo>
                    <a:cubicBezTo>
                      <a:pt x="5043" y="3004"/>
                      <a:pt x="5127" y="3004"/>
                      <a:pt x="5231" y="2962"/>
                    </a:cubicBezTo>
                    <a:cubicBezTo>
                      <a:pt x="5440" y="2920"/>
                      <a:pt x="5650" y="2899"/>
                      <a:pt x="5901" y="2857"/>
                    </a:cubicBezTo>
                    <a:cubicBezTo>
                      <a:pt x="6036" y="2845"/>
                      <a:pt x="6169" y="2840"/>
                      <a:pt x="6301" y="2840"/>
                    </a:cubicBezTo>
                    <a:cubicBezTo>
                      <a:pt x="6622" y="2840"/>
                      <a:pt x="6941" y="2869"/>
                      <a:pt x="7282" y="2899"/>
                    </a:cubicBezTo>
                    <a:cubicBezTo>
                      <a:pt x="8726" y="3004"/>
                      <a:pt x="9521" y="3736"/>
                      <a:pt x="8349" y="4908"/>
                    </a:cubicBezTo>
                    <a:cubicBezTo>
                      <a:pt x="7407" y="5828"/>
                      <a:pt x="5713" y="6393"/>
                      <a:pt x="4457" y="6561"/>
                    </a:cubicBezTo>
                    <a:cubicBezTo>
                      <a:pt x="4366" y="6570"/>
                      <a:pt x="4275" y="6575"/>
                      <a:pt x="4183" y="6575"/>
                    </a:cubicBezTo>
                    <a:cubicBezTo>
                      <a:pt x="3399" y="6575"/>
                      <a:pt x="2578" y="6256"/>
                      <a:pt x="1823" y="6256"/>
                    </a:cubicBezTo>
                    <a:cubicBezTo>
                      <a:pt x="1341" y="6256"/>
                      <a:pt x="885" y="6386"/>
                      <a:pt x="482" y="6812"/>
                    </a:cubicBezTo>
                    <a:cubicBezTo>
                      <a:pt x="84" y="7230"/>
                      <a:pt x="0" y="7816"/>
                      <a:pt x="293" y="8339"/>
                    </a:cubicBezTo>
                    <a:cubicBezTo>
                      <a:pt x="954" y="9496"/>
                      <a:pt x="2263" y="9898"/>
                      <a:pt x="3655" y="9898"/>
                    </a:cubicBezTo>
                    <a:cubicBezTo>
                      <a:pt x="5083" y="9898"/>
                      <a:pt x="6600" y="9475"/>
                      <a:pt x="7596" y="9009"/>
                    </a:cubicBezTo>
                    <a:cubicBezTo>
                      <a:pt x="9876" y="7963"/>
                      <a:pt x="11990" y="6665"/>
                      <a:pt x="12178" y="3903"/>
                    </a:cubicBezTo>
                    <a:cubicBezTo>
                      <a:pt x="12395" y="1004"/>
                      <a:pt x="9376" y="1"/>
                      <a:pt x="70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5"/>
              <p:cNvSpPr/>
              <p:nvPr/>
            </p:nvSpPr>
            <p:spPr>
              <a:xfrm flipH="1">
                <a:off x="6337427" y="3032900"/>
                <a:ext cx="226848" cy="115002"/>
              </a:xfrm>
              <a:custGeom>
                <a:rect b="b" l="l" r="r" t="t"/>
                <a:pathLst>
                  <a:path extrusionOk="0" h="10391" w="21176">
                    <a:moveTo>
                      <a:pt x="3058" y="0"/>
                    </a:moveTo>
                    <a:cubicBezTo>
                      <a:pt x="2809" y="0"/>
                      <a:pt x="2551" y="21"/>
                      <a:pt x="2281" y="68"/>
                    </a:cubicBezTo>
                    <a:cubicBezTo>
                      <a:pt x="837" y="298"/>
                      <a:pt x="0" y="1763"/>
                      <a:pt x="691" y="3102"/>
                    </a:cubicBezTo>
                    <a:cubicBezTo>
                      <a:pt x="1360" y="4441"/>
                      <a:pt x="2679" y="5299"/>
                      <a:pt x="3913" y="6052"/>
                    </a:cubicBezTo>
                    <a:cubicBezTo>
                      <a:pt x="5273" y="6889"/>
                      <a:pt x="6633" y="7726"/>
                      <a:pt x="8098" y="8375"/>
                    </a:cubicBezTo>
                    <a:cubicBezTo>
                      <a:pt x="8495" y="8563"/>
                      <a:pt x="8851" y="8689"/>
                      <a:pt x="9249" y="8856"/>
                    </a:cubicBezTo>
                    <a:cubicBezTo>
                      <a:pt x="9793" y="9086"/>
                      <a:pt x="10337" y="9295"/>
                      <a:pt x="10776" y="9463"/>
                    </a:cubicBezTo>
                    <a:cubicBezTo>
                      <a:pt x="12009" y="9905"/>
                      <a:pt x="13827" y="10391"/>
                      <a:pt x="15485" y="10391"/>
                    </a:cubicBezTo>
                    <a:cubicBezTo>
                      <a:pt x="16415" y="10391"/>
                      <a:pt x="17295" y="10238"/>
                      <a:pt x="17995" y="9839"/>
                    </a:cubicBezTo>
                    <a:cubicBezTo>
                      <a:pt x="21175" y="8124"/>
                      <a:pt x="17764" y="4964"/>
                      <a:pt x="15881" y="4023"/>
                    </a:cubicBezTo>
                    <a:cubicBezTo>
                      <a:pt x="12952" y="2558"/>
                      <a:pt x="9960" y="1449"/>
                      <a:pt x="6738" y="821"/>
                    </a:cubicBezTo>
                    <a:cubicBezTo>
                      <a:pt x="5421" y="558"/>
                      <a:pt x="4355" y="0"/>
                      <a:pt x="30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5"/>
              <p:cNvSpPr/>
              <p:nvPr/>
            </p:nvSpPr>
            <p:spPr>
              <a:xfrm flipH="1">
                <a:off x="6275286" y="3032888"/>
                <a:ext cx="388769" cy="280715"/>
              </a:xfrm>
              <a:custGeom>
                <a:rect b="b" l="l" r="r" t="t"/>
                <a:pathLst>
                  <a:path extrusionOk="0" h="28434" w="39379">
                    <a:moveTo>
                      <a:pt x="17327" y="688"/>
                    </a:moveTo>
                    <a:cubicBezTo>
                      <a:pt x="17639" y="688"/>
                      <a:pt x="17952" y="699"/>
                      <a:pt x="18267" y="722"/>
                    </a:cubicBezTo>
                    <a:cubicBezTo>
                      <a:pt x="20003" y="868"/>
                      <a:pt x="21761" y="1412"/>
                      <a:pt x="23372" y="2061"/>
                    </a:cubicBezTo>
                    <a:cubicBezTo>
                      <a:pt x="24858" y="2668"/>
                      <a:pt x="26281" y="3484"/>
                      <a:pt x="27641" y="4321"/>
                    </a:cubicBezTo>
                    <a:cubicBezTo>
                      <a:pt x="28812" y="5053"/>
                      <a:pt x="30026" y="5953"/>
                      <a:pt x="30695" y="7208"/>
                    </a:cubicBezTo>
                    <a:cubicBezTo>
                      <a:pt x="31511" y="8694"/>
                      <a:pt x="30340" y="9845"/>
                      <a:pt x="29001" y="10347"/>
                    </a:cubicBezTo>
                    <a:cubicBezTo>
                      <a:pt x="28136" y="10690"/>
                      <a:pt x="27209" y="10826"/>
                      <a:pt x="26284" y="10826"/>
                    </a:cubicBezTo>
                    <a:cubicBezTo>
                      <a:pt x="25798" y="10826"/>
                      <a:pt x="25312" y="10788"/>
                      <a:pt x="24837" y="10723"/>
                    </a:cubicBezTo>
                    <a:cubicBezTo>
                      <a:pt x="23414" y="10556"/>
                      <a:pt x="22033" y="10117"/>
                      <a:pt x="20694" y="9614"/>
                    </a:cubicBezTo>
                    <a:cubicBezTo>
                      <a:pt x="19292" y="9091"/>
                      <a:pt x="17869" y="8526"/>
                      <a:pt x="16509" y="7899"/>
                    </a:cubicBezTo>
                    <a:cubicBezTo>
                      <a:pt x="15630" y="7480"/>
                      <a:pt x="14773" y="6957"/>
                      <a:pt x="13977" y="6371"/>
                    </a:cubicBezTo>
                    <a:cubicBezTo>
                      <a:pt x="13266" y="5848"/>
                      <a:pt x="12408" y="5095"/>
                      <a:pt x="12053" y="4258"/>
                    </a:cubicBezTo>
                    <a:cubicBezTo>
                      <a:pt x="11739" y="3630"/>
                      <a:pt x="11467" y="2459"/>
                      <a:pt x="12073" y="1873"/>
                    </a:cubicBezTo>
                    <a:cubicBezTo>
                      <a:pt x="12387" y="1559"/>
                      <a:pt x="12827" y="1392"/>
                      <a:pt x="13287" y="1224"/>
                    </a:cubicBezTo>
                    <a:cubicBezTo>
                      <a:pt x="14616" y="900"/>
                      <a:pt x="15959" y="688"/>
                      <a:pt x="17327" y="688"/>
                    </a:cubicBezTo>
                    <a:close/>
                    <a:moveTo>
                      <a:pt x="33162" y="11743"/>
                    </a:moveTo>
                    <a:cubicBezTo>
                      <a:pt x="33504" y="11743"/>
                      <a:pt x="33844" y="11791"/>
                      <a:pt x="34169" y="11895"/>
                    </a:cubicBezTo>
                    <a:cubicBezTo>
                      <a:pt x="35215" y="12209"/>
                      <a:pt x="35508" y="13213"/>
                      <a:pt x="34776" y="13967"/>
                    </a:cubicBezTo>
                    <a:cubicBezTo>
                      <a:pt x="34169" y="14615"/>
                      <a:pt x="33374" y="15013"/>
                      <a:pt x="32537" y="15243"/>
                    </a:cubicBezTo>
                    <a:cubicBezTo>
                      <a:pt x="31972" y="15410"/>
                      <a:pt x="31428" y="15515"/>
                      <a:pt x="30863" y="15578"/>
                    </a:cubicBezTo>
                    <a:cubicBezTo>
                      <a:pt x="30755" y="15594"/>
                      <a:pt x="30649" y="15600"/>
                      <a:pt x="30544" y="15600"/>
                    </a:cubicBezTo>
                    <a:cubicBezTo>
                      <a:pt x="30239" y="15600"/>
                      <a:pt x="29939" y="15546"/>
                      <a:pt x="29628" y="15515"/>
                    </a:cubicBezTo>
                    <a:cubicBezTo>
                      <a:pt x="29984" y="14678"/>
                      <a:pt x="30277" y="13841"/>
                      <a:pt x="30507" y="12920"/>
                    </a:cubicBezTo>
                    <a:cubicBezTo>
                      <a:pt x="30570" y="12732"/>
                      <a:pt x="30612" y="12544"/>
                      <a:pt x="30675" y="12397"/>
                    </a:cubicBezTo>
                    <a:cubicBezTo>
                      <a:pt x="30695" y="12439"/>
                      <a:pt x="30716" y="12523"/>
                      <a:pt x="30779" y="12586"/>
                    </a:cubicBezTo>
                    <a:cubicBezTo>
                      <a:pt x="30835" y="12659"/>
                      <a:pt x="30906" y="12689"/>
                      <a:pt x="30979" y="12689"/>
                    </a:cubicBezTo>
                    <a:cubicBezTo>
                      <a:pt x="31177" y="12689"/>
                      <a:pt x="31384" y="12460"/>
                      <a:pt x="31323" y="12230"/>
                    </a:cubicBezTo>
                    <a:cubicBezTo>
                      <a:pt x="31323" y="12230"/>
                      <a:pt x="31323" y="12209"/>
                      <a:pt x="31344" y="12209"/>
                    </a:cubicBezTo>
                    <a:cubicBezTo>
                      <a:pt x="31407" y="12125"/>
                      <a:pt x="31553" y="12083"/>
                      <a:pt x="31637" y="12021"/>
                    </a:cubicBezTo>
                    <a:cubicBezTo>
                      <a:pt x="31783" y="11958"/>
                      <a:pt x="31951" y="11895"/>
                      <a:pt x="32139" y="11874"/>
                    </a:cubicBezTo>
                    <a:cubicBezTo>
                      <a:pt x="32474" y="11791"/>
                      <a:pt x="32819" y="11743"/>
                      <a:pt x="33162" y="11743"/>
                    </a:cubicBezTo>
                    <a:close/>
                    <a:moveTo>
                      <a:pt x="34875" y="9581"/>
                    </a:moveTo>
                    <a:cubicBezTo>
                      <a:pt x="35182" y="9581"/>
                      <a:pt x="35469" y="9594"/>
                      <a:pt x="35717" y="9614"/>
                    </a:cubicBezTo>
                    <a:cubicBezTo>
                      <a:pt x="37726" y="9803"/>
                      <a:pt x="38772" y="12523"/>
                      <a:pt x="37809" y="14176"/>
                    </a:cubicBezTo>
                    <a:cubicBezTo>
                      <a:pt x="36931" y="15724"/>
                      <a:pt x="35110" y="16729"/>
                      <a:pt x="33478" y="17314"/>
                    </a:cubicBezTo>
                    <a:cubicBezTo>
                      <a:pt x="32952" y="17501"/>
                      <a:pt x="32381" y="17584"/>
                      <a:pt x="31807" y="17584"/>
                    </a:cubicBezTo>
                    <a:cubicBezTo>
                      <a:pt x="31354" y="17584"/>
                      <a:pt x="30899" y="17532"/>
                      <a:pt x="30465" y="17440"/>
                    </a:cubicBezTo>
                    <a:cubicBezTo>
                      <a:pt x="30047" y="17335"/>
                      <a:pt x="29649" y="17210"/>
                      <a:pt x="29231" y="17084"/>
                    </a:cubicBezTo>
                    <a:cubicBezTo>
                      <a:pt x="29105" y="17021"/>
                      <a:pt x="29001" y="16980"/>
                      <a:pt x="28875" y="16917"/>
                    </a:cubicBezTo>
                    <a:cubicBezTo>
                      <a:pt x="28938" y="16791"/>
                      <a:pt x="29001" y="16666"/>
                      <a:pt x="29084" y="16519"/>
                    </a:cubicBezTo>
                    <a:cubicBezTo>
                      <a:pt x="29445" y="16767"/>
                      <a:pt x="29915" y="16859"/>
                      <a:pt x="30419" y="16859"/>
                    </a:cubicBezTo>
                    <a:cubicBezTo>
                      <a:pt x="31410" y="16859"/>
                      <a:pt x="32534" y="16504"/>
                      <a:pt x="33227" y="16268"/>
                    </a:cubicBezTo>
                    <a:cubicBezTo>
                      <a:pt x="34462" y="15850"/>
                      <a:pt x="35801" y="14929"/>
                      <a:pt x="36219" y="13674"/>
                    </a:cubicBezTo>
                    <a:cubicBezTo>
                      <a:pt x="36784" y="11958"/>
                      <a:pt x="34943" y="10807"/>
                      <a:pt x="33478" y="10723"/>
                    </a:cubicBezTo>
                    <a:cubicBezTo>
                      <a:pt x="33451" y="10722"/>
                      <a:pt x="33421" y="10722"/>
                      <a:pt x="33388" y="10722"/>
                    </a:cubicBezTo>
                    <a:cubicBezTo>
                      <a:pt x="32828" y="10722"/>
                      <a:pt x="31559" y="10896"/>
                      <a:pt x="30926" y="11351"/>
                    </a:cubicBezTo>
                    <a:cubicBezTo>
                      <a:pt x="30967" y="11247"/>
                      <a:pt x="30988" y="11142"/>
                      <a:pt x="31030" y="11037"/>
                    </a:cubicBezTo>
                    <a:cubicBezTo>
                      <a:pt x="31073" y="11049"/>
                      <a:pt x="31114" y="11056"/>
                      <a:pt x="31152" y="11056"/>
                    </a:cubicBezTo>
                    <a:cubicBezTo>
                      <a:pt x="31246" y="11056"/>
                      <a:pt x="31327" y="11016"/>
                      <a:pt x="31386" y="10912"/>
                    </a:cubicBezTo>
                    <a:cubicBezTo>
                      <a:pt x="31927" y="9829"/>
                      <a:pt x="33577" y="9581"/>
                      <a:pt x="34875" y="9581"/>
                    </a:cubicBezTo>
                    <a:close/>
                    <a:moveTo>
                      <a:pt x="10692" y="4216"/>
                    </a:moveTo>
                    <a:cubicBezTo>
                      <a:pt x="10839" y="4677"/>
                      <a:pt x="11090" y="5158"/>
                      <a:pt x="11362" y="5534"/>
                    </a:cubicBezTo>
                    <a:cubicBezTo>
                      <a:pt x="13245" y="8150"/>
                      <a:pt x="16488" y="9280"/>
                      <a:pt x="19355" y="10410"/>
                    </a:cubicBezTo>
                    <a:cubicBezTo>
                      <a:pt x="21458" y="11247"/>
                      <a:pt x="23715" y="11918"/>
                      <a:pt x="25989" y="11918"/>
                    </a:cubicBezTo>
                    <a:cubicBezTo>
                      <a:pt x="26497" y="11918"/>
                      <a:pt x="27006" y="11884"/>
                      <a:pt x="27515" y="11811"/>
                    </a:cubicBezTo>
                    <a:cubicBezTo>
                      <a:pt x="28603" y="11665"/>
                      <a:pt x="29754" y="11288"/>
                      <a:pt x="30654" y="10556"/>
                    </a:cubicBezTo>
                    <a:lnTo>
                      <a:pt x="30654" y="10556"/>
                    </a:lnTo>
                    <a:cubicBezTo>
                      <a:pt x="30403" y="11058"/>
                      <a:pt x="30172" y="11539"/>
                      <a:pt x="29963" y="12063"/>
                    </a:cubicBezTo>
                    <a:cubicBezTo>
                      <a:pt x="29419" y="13444"/>
                      <a:pt x="28896" y="14804"/>
                      <a:pt x="28101" y="16080"/>
                    </a:cubicBezTo>
                    <a:cubicBezTo>
                      <a:pt x="27306" y="17398"/>
                      <a:pt x="26385" y="18486"/>
                      <a:pt x="25234" y="19490"/>
                    </a:cubicBezTo>
                    <a:cubicBezTo>
                      <a:pt x="24711" y="19930"/>
                      <a:pt x="24209" y="20390"/>
                      <a:pt x="23665" y="20788"/>
                    </a:cubicBezTo>
                    <a:cubicBezTo>
                      <a:pt x="23560" y="20871"/>
                      <a:pt x="23456" y="20913"/>
                      <a:pt x="23330" y="20976"/>
                    </a:cubicBezTo>
                    <a:lnTo>
                      <a:pt x="23288" y="20976"/>
                    </a:lnTo>
                    <a:cubicBezTo>
                      <a:pt x="22968" y="20822"/>
                      <a:pt x="22694" y="20762"/>
                      <a:pt x="22406" y="20762"/>
                    </a:cubicBezTo>
                    <a:cubicBezTo>
                      <a:pt x="22187" y="20762"/>
                      <a:pt x="21960" y="20796"/>
                      <a:pt x="21698" y="20850"/>
                    </a:cubicBezTo>
                    <a:cubicBezTo>
                      <a:pt x="21205" y="20933"/>
                      <a:pt x="20711" y="20989"/>
                      <a:pt x="20207" y="20989"/>
                    </a:cubicBezTo>
                    <a:cubicBezTo>
                      <a:pt x="20071" y="20989"/>
                      <a:pt x="19933" y="20985"/>
                      <a:pt x="19794" y="20976"/>
                    </a:cubicBezTo>
                    <a:cubicBezTo>
                      <a:pt x="18413" y="20871"/>
                      <a:pt x="17053" y="20495"/>
                      <a:pt x="15693" y="20181"/>
                    </a:cubicBezTo>
                    <a:cubicBezTo>
                      <a:pt x="14333" y="19867"/>
                      <a:pt x="13203" y="19114"/>
                      <a:pt x="11990" y="18402"/>
                    </a:cubicBezTo>
                    <a:cubicBezTo>
                      <a:pt x="11822" y="18298"/>
                      <a:pt x="11404" y="18089"/>
                      <a:pt x="11027" y="17837"/>
                    </a:cubicBezTo>
                    <a:cubicBezTo>
                      <a:pt x="10630" y="16666"/>
                      <a:pt x="10148" y="15536"/>
                      <a:pt x="9939" y="14280"/>
                    </a:cubicBezTo>
                    <a:cubicBezTo>
                      <a:pt x="9688" y="12858"/>
                      <a:pt x="9667" y="11351"/>
                      <a:pt x="9793" y="9866"/>
                    </a:cubicBezTo>
                    <a:cubicBezTo>
                      <a:pt x="9897" y="8317"/>
                      <a:pt x="10086" y="6748"/>
                      <a:pt x="10420" y="5221"/>
                    </a:cubicBezTo>
                    <a:cubicBezTo>
                      <a:pt x="10504" y="4886"/>
                      <a:pt x="10588" y="4551"/>
                      <a:pt x="10692" y="4216"/>
                    </a:cubicBezTo>
                    <a:close/>
                    <a:moveTo>
                      <a:pt x="9010" y="17088"/>
                    </a:moveTo>
                    <a:cubicBezTo>
                      <a:pt x="9131" y="17088"/>
                      <a:pt x="9252" y="17093"/>
                      <a:pt x="9374" y="17105"/>
                    </a:cubicBezTo>
                    <a:cubicBezTo>
                      <a:pt x="9646" y="17775"/>
                      <a:pt x="10002" y="18402"/>
                      <a:pt x="10504" y="18905"/>
                    </a:cubicBezTo>
                    <a:cubicBezTo>
                      <a:pt x="10598" y="18999"/>
                      <a:pt x="10719" y="19041"/>
                      <a:pt x="10836" y="19041"/>
                    </a:cubicBezTo>
                    <a:cubicBezTo>
                      <a:pt x="10954" y="19041"/>
                      <a:pt x="11069" y="18999"/>
                      <a:pt x="11153" y="18925"/>
                    </a:cubicBezTo>
                    <a:cubicBezTo>
                      <a:pt x="12157" y="19867"/>
                      <a:pt x="13308" y="20662"/>
                      <a:pt x="14563" y="21164"/>
                    </a:cubicBezTo>
                    <a:cubicBezTo>
                      <a:pt x="16049" y="21750"/>
                      <a:pt x="17723" y="22064"/>
                      <a:pt x="19313" y="22252"/>
                    </a:cubicBezTo>
                    <a:cubicBezTo>
                      <a:pt x="19667" y="22293"/>
                      <a:pt x="20056" y="22322"/>
                      <a:pt x="20453" y="22322"/>
                    </a:cubicBezTo>
                    <a:cubicBezTo>
                      <a:pt x="21066" y="22322"/>
                      <a:pt x="21696" y="22254"/>
                      <a:pt x="22242" y="22064"/>
                    </a:cubicBezTo>
                    <a:cubicBezTo>
                      <a:pt x="22334" y="22192"/>
                      <a:pt x="22473" y="22256"/>
                      <a:pt x="22633" y="22256"/>
                    </a:cubicBezTo>
                    <a:cubicBezTo>
                      <a:pt x="22656" y="22256"/>
                      <a:pt x="22679" y="22255"/>
                      <a:pt x="22703" y="22252"/>
                    </a:cubicBezTo>
                    <a:cubicBezTo>
                      <a:pt x="22776" y="22246"/>
                      <a:pt x="22846" y="22244"/>
                      <a:pt x="22915" y="22244"/>
                    </a:cubicBezTo>
                    <a:cubicBezTo>
                      <a:pt x="23082" y="22244"/>
                      <a:pt x="23243" y="22258"/>
                      <a:pt x="23435" y="22273"/>
                    </a:cubicBezTo>
                    <a:cubicBezTo>
                      <a:pt x="23454" y="22274"/>
                      <a:pt x="23473" y="22275"/>
                      <a:pt x="23491" y="22275"/>
                    </a:cubicBezTo>
                    <a:cubicBezTo>
                      <a:pt x="23796" y="22275"/>
                      <a:pt x="24015" y="22116"/>
                      <a:pt x="24272" y="21938"/>
                    </a:cubicBezTo>
                    <a:cubicBezTo>
                      <a:pt x="24544" y="21750"/>
                      <a:pt x="24816" y="21541"/>
                      <a:pt x="25067" y="21311"/>
                    </a:cubicBezTo>
                    <a:cubicBezTo>
                      <a:pt x="25255" y="21499"/>
                      <a:pt x="25444" y="21625"/>
                      <a:pt x="25653" y="21813"/>
                    </a:cubicBezTo>
                    <a:cubicBezTo>
                      <a:pt x="25925" y="22022"/>
                      <a:pt x="26406" y="22336"/>
                      <a:pt x="26427" y="22755"/>
                    </a:cubicBezTo>
                    <a:cubicBezTo>
                      <a:pt x="26448" y="23027"/>
                      <a:pt x="25799" y="23340"/>
                      <a:pt x="25590" y="23487"/>
                    </a:cubicBezTo>
                    <a:cubicBezTo>
                      <a:pt x="25088" y="23801"/>
                      <a:pt x="24523" y="23863"/>
                      <a:pt x="23937" y="23926"/>
                    </a:cubicBezTo>
                    <a:cubicBezTo>
                      <a:pt x="23654" y="23959"/>
                      <a:pt x="23372" y="23974"/>
                      <a:pt x="23090" y="23974"/>
                    </a:cubicBezTo>
                    <a:cubicBezTo>
                      <a:pt x="20880" y="23974"/>
                      <a:pt x="18735" y="23035"/>
                      <a:pt x="16656" y="22441"/>
                    </a:cubicBezTo>
                    <a:cubicBezTo>
                      <a:pt x="14040" y="21666"/>
                      <a:pt x="11425" y="20704"/>
                      <a:pt x="9081" y="19302"/>
                    </a:cubicBezTo>
                    <a:cubicBezTo>
                      <a:pt x="8558" y="18988"/>
                      <a:pt x="8077" y="18612"/>
                      <a:pt x="7596" y="18235"/>
                    </a:cubicBezTo>
                    <a:cubicBezTo>
                      <a:pt x="7345" y="18005"/>
                      <a:pt x="7135" y="17754"/>
                      <a:pt x="6947" y="17482"/>
                    </a:cubicBezTo>
                    <a:cubicBezTo>
                      <a:pt x="6926" y="17461"/>
                      <a:pt x="6926" y="17440"/>
                      <a:pt x="6884" y="17419"/>
                    </a:cubicBezTo>
                    <a:cubicBezTo>
                      <a:pt x="7261" y="17231"/>
                      <a:pt x="7700" y="17210"/>
                      <a:pt x="8119" y="17147"/>
                    </a:cubicBezTo>
                    <a:cubicBezTo>
                      <a:pt x="8430" y="17117"/>
                      <a:pt x="8719" y="17088"/>
                      <a:pt x="9010" y="17088"/>
                    </a:cubicBezTo>
                    <a:close/>
                    <a:moveTo>
                      <a:pt x="7969" y="15054"/>
                    </a:moveTo>
                    <a:cubicBezTo>
                      <a:pt x="8217" y="15054"/>
                      <a:pt x="8457" y="15096"/>
                      <a:pt x="8684" y="15264"/>
                    </a:cubicBezTo>
                    <a:cubicBezTo>
                      <a:pt x="8726" y="15306"/>
                      <a:pt x="8747" y="15306"/>
                      <a:pt x="8809" y="15306"/>
                    </a:cubicBezTo>
                    <a:cubicBezTo>
                      <a:pt x="8893" y="15620"/>
                      <a:pt x="8935" y="15933"/>
                      <a:pt x="9040" y="16247"/>
                    </a:cubicBezTo>
                    <a:cubicBezTo>
                      <a:pt x="8872" y="16226"/>
                      <a:pt x="8705" y="16216"/>
                      <a:pt x="8535" y="16216"/>
                    </a:cubicBezTo>
                    <a:cubicBezTo>
                      <a:pt x="8365" y="16216"/>
                      <a:pt x="8192" y="16226"/>
                      <a:pt x="8014" y="16247"/>
                    </a:cubicBezTo>
                    <a:cubicBezTo>
                      <a:pt x="7470" y="16268"/>
                      <a:pt x="6905" y="16268"/>
                      <a:pt x="6382" y="16457"/>
                    </a:cubicBezTo>
                    <a:cubicBezTo>
                      <a:pt x="5064" y="16980"/>
                      <a:pt x="6006" y="18256"/>
                      <a:pt x="6654" y="18884"/>
                    </a:cubicBezTo>
                    <a:cubicBezTo>
                      <a:pt x="7805" y="20014"/>
                      <a:pt x="9332" y="20850"/>
                      <a:pt x="10797" y="21499"/>
                    </a:cubicBezTo>
                    <a:cubicBezTo>
                      <a:pt x="12492" y="22273"/>
                      <a:pt x="14249" y="22901"/>
                      <a:pt x="16028" y="23466"/>
                    </a:cubicBezTo>
                    <a:cubicBezTo>
                      <a:pt x="18340" y="24169"/>
                      <a:pt x="20745" y="25128"/>
                      <a:pt x="23201" y="25128"/>
                    </a:cubicBezTo>
                    <a:cubicBezTo>
                      <a:pt x="23813" y="25128"/>
                      <a:pt x="24428" y="25068"/>
                      <a:pt x="25046" y="24931"/>
                    </a:cubicBezTo>
                    <a:cubicBezTo>
                      <a:pt x="26071" y="24679"/>
                      <a:pt x="27452" y="23947"/>
                      <a:pt x="27620" y="22796"/>
                    </a:cubicBezTo>
                    <a:cubicBezTo>
                      <a:pt x="27745" y="21897"/>
                      <a:pt x="26783" y="21018"/>
                      <a:pt x="25946" y="20474"/>
                    </a:cubicBezTo>
                    <a:cubicBezTo>
                      <a:pt x="26092" y="20327"/>
                      <a:pt x="26281" y="20160"/>
                      <a:pt x="26427" y="20014"/>
                    </a:cubicBezTo>
                    <a:cubicBezTo>
                      <a:pt x="27201" y="20327"/>
                      <a:pt x="27975" y="20599"/>
                      <a:pt x="28708" y="20997"/>
                    </a:cubicBezTo>
                    <a:cubicBezTo>
                      <a:pt x="29398" y="21394"/>
                      <a:pt x="30047" y="21918"/>
                      <a:pt x="30612" y="22420"/>
                    </a:cubicBezTo>
                    <a:cubicBezTo>
                      <a:pt x="31553" y="23194"/>
                      <a:pt x="32558" y="24742"/>
                      <a:pt x="31763" y="25935"/>
                    </a:cubicBezTo>
                    <a:cubicBezTo>
                      <a:pt x="31386" y="26625"/>
                      <a:pt x="30486" y="26918"/>
                      <a:pt x="29817" y="27128"/>
                    </a:cubicBezTo>
                    <a:cubicBezTo>
                      <a:pt x="29521" y="27215"/>
                      <a:pt x="29193" y="27245"/>
                      <a:pt x="28855" y="27245"/>
                    </a:cubicBezTo>
                    <a:cubicBezTo>
                      <a:pt x="28307" y="27245"/>
                      <a:pt x="27735" y="27166"/>
                      <a:pt x="27243" y="27128"/>
                    </a:cubicBezTo>
                    <a:cubicBezTo>
                      <a:pt x="25590" y="26960"/>
                      <a:pt x="23874" y="26667"/>
                      <a:pt x="22284" y="26291"/>
                    </a:cubicBezTo>
                    <a:cubicBezTo>
                      <a:pt x="18643" y="25370"/>
                      <a:pt x="14982" y="24533"/>
                      <a:pt x="11362" y="23529"/>
                    </a:cubicBezTo>
                    <a:cubicBezTo>
                      <a:pt x="8182" y="22650"/>
                      <a:pt x="4792" y="21374"/>
                      <a:pt x="2365" y="19009"/>
                    </a:cubicBezTo>
                    <a:cubicBezTo>
                      <a:pt x="1884" y="18549"/>
                      <a:pt x="1465" y="17984"/>
                      <a:pt x="1361" y="17314"/>
                    </a:cubicBezTo>
                    <a:cubicBezTo>
                      <a:pt x="1193" y="16373"/>
                      <a:pt x="2197" y="15933"/>
                      <a:pt x="2888" y="15661"/>
                    </a:cubicBezTo>
                    <a:cubicBezTo>
                      <a:pt x="3725" y="15327"/>
                      <a:pt x="4666" y="15222"/>
                      <a:pt x="5566" y="15138"/>
                    </a:cubicBezTo>
                    <a:cubicBezTo>
                      <a:pt x="6089" y="15096"/>
                      <a:pt x="6591" y="15096"/>
                      <a:pt x="7115" y="15096"/>
                    </a:cubicBezTo>
                    <a:cubicBezTo>
                      <a:pt x="7142" y="15098"/>
                      <a:pt x="7169" y="15098"/>
                      <a:pt x="7196" y="15098"/>
                    </a:cubicBezTo>
                    <a:cubicBezTo>
                      <a:pt x="7456" y="15098"/>
                      <a:pt x="7717" y="15054"/>
                      <a:pt x="7969" y="15054"/>
                    </a:cubicBezTo>
                    <a:close/>
                    <a:moveTo>
                      <a:pt x="14137" y="0"/>
                    </a:moveTo>
                    <a:cubicBezTo>
                      <a:pt x="13589" y="0"/>
                      <a:pt x="12987" y="87"/>
                      <a:pt x="12429" y="262"/>
                    </a:cubicBezTo>
                    <a:cubicBezTo>
                      <a:pt x="12387" y="262"/>
                      <a:pt x="12325" y="283"/>
                      <a:pt x="12283" y="303"/>
                    </a:cubicBezTo>
                    <a:cubicBezTo>
                      <a:pt x="11634" y="575"/>
                      <a:pt x="11048" y="1015"/>
                      <a:pt x="10755" y="1643"/>
                    </a:cubicBezTo>
                    <a:cubicBezTo>
                      <a:pt x="10692" y="1831"/>
                      <a:pt x="10609" y="2040"/>
                      <a:pt x="10546" y="2249"/>
                    </a:cubicBezTo>
                    <a:cubicBezTo>
                      <a:pt x="9228" y="4342"/>
                      <a:pt x="8830" y="6957"/>
                      <a:pt x="8579" y="9405"/>
                    </a:cubicBezTo>
                    <a:cubicBezTo>
                      <a:pt x="8391" y="11058"/>
                      <a:pt x="8391" y="12732"/>
                      <a:pt x="8642" y="14385"/>
                    </a:cubicBezTo>
                    <a:cubicBezTo>
                      <a:pt x="8663" y="14490"/>
                      <a:pt x="8663" y="14594"/>
                      <a:pt x="8705" y="14720"/>
                    </a:cubicBezTo>
                    <a:cubicBezTo>
                      <a:pt x="8436" y="14490"/>
                      <a:pt x="8115" y="14382"/>
                      <a:pt x="7708" y="14382"/>
                    </a:cubicBezTo>
                    <a:cubicBezTo>
                      <a:pt x="7671" y="14382"/>
                      <a:pt x="7634" y="14383"/>
                      <a:pt x="7596" y="14385"/>
                    </a:cubicBezTo>
                    <a:cubicBezTo>
                      <a:pt x="7465" y="14391"/>
                      <a:pt x="7334" y="14394"/>
                      <a:pt x="7202" y="14394"/>
                    </a:cubicBezTo>
                    <a:cubicBezTo>
                      <a:pt x="6629" y="14394"/>
                      <a:pt x="6042" y="14346"/>
                      <a:pt x="5458" y="14346"/>
                    </a:cubicBezTo>
                    <a:cubicBezTo>
                      <a:pt x="5270" y="14346"/>
                      <a:pt x="5083" y="14351"/>
                      <a:pt x="4897" y="14364"/>
                    </a:cubicBezTo>
                    <a:cubicBezTo>
                      <a:pt x="3578" y="14427"/>
                      <a:pt x="2135" y="14699"/>
                      <a:pt x="1047" y="15536"/>
                    </a:cubicBezTo>
                    <a:cubicBezTo>
                      <a:pt x="1" y="16352"/>
                      <a:pt x="168" y="17775"/>
                      <a:pt x="796" y="18779"/>
                    </a:cubicBezTo>
                    <a:cubicBezTo>
                      <a:pt x="1486" y="19846"/>
                      <a:pt x="2574" y="20599"/>
                      <a:pt x="3599" y="21332"/>
                    </a:cubicBezTo>
                    <a:cubicBezTo>
                      <a:pt x="6591" y="23487"/>
                      <a:pt x="10253" y="24428"/>
                      <a:pt x="13726" y="25391"/>
                    </a:cubicBezTo>
                    <a:cubicBezTo>
                      <a:pt x="17221" y="26353"/>
                      <a:pt x="20778" y="27232"/>
                      <a:pt x="24377" y="27902"/>
                    </a:cubicBezTo>
                    <a:cubicBezTo>
                      <a:pt x="25815" y="28182"/>
                      <a:pt x="27282" y="28434"/>
                      <a:pt x="28767" y="28434"/>
                    </a:cubicBezTo>
                    <a:cubicBezTo>
                      <a:pt x="29053" y="28434"/>
                      <a:pt x="29341" y="28424"/>
                      <a:pt x="29628" y="28404"/>
                    </a:cubicBezTo>
                    <a:cubicBezTo>
                      <a:pt x="30465" y="28341"/>
                      <a:pt x="31323" y="27881"/>
                      <a:pt x="32014" y="27441"/>
                    </a:cubicBezTo>
                    <a:cubicBezTo>
                      <a:pt x="32767" y="26939"/>
                      <a:pt x="33185" y="26228"/>
                      <a:pt x="33290" y="25391"/>
                    </a:cubicBezTo>
                    <a:cubicBezTo>
                      <a:pt x="33499" y="23863"/>
                      <a:pt x="32558" y="22483"/>
                      <a:pt x="31491" y="21541"/>
                    </a:cubicBezTo>
                    <a:cubicBezTo>
                      <a:pt x="30277" y="20474"/>
                      <a:pt x="28917" y="19595"/>
                      <a:pt x="27369" y="19093"/>
                    </a:cubicBezTo>
                    <a:cubicBezTo>
                      <a:pt x="27662" y="18758"/>
                      <a:pt x="27934" y="18402"/>
                      <a:pt x="28185" y="18068"/>
                    </a:cubicBezTo>
                    <a:cubicBezTo>
                      <a:pt x="28666" y="18465"/>
                      <a:pt x="29503" y="18612"/>
                      <a:pt x="30026" y="18758"/>
                    </a:cubicBezTo>
                    <a:cubicBezTo>
                      <a:pt x="30576" y="18902"/>
                      <a:pt x="31137" y="18973"/>
                      <a:pt x="31699" y="18973"/>
                    </a:cubicBezTo>
                    <a:cubicBezTo>
                      <a:pt x="32441" y="18973"/>
                      <a:pt x="33182" y="18850"/>
                      <a:pt x="33897" y="18612"/>
                    </a:cubicBezTo>
                    <a:cubicBezTo>
                      <a:pt x="34985" y="18256"/>
                      <a:pt x="36010" y="17586"/>
                      <a:pt x="36931" y="16896"/>
                    </a:cubicBezTo>
                    <a:cubicBezTo>
                      <a:pt x="37789" y="16205"/>
                      <a:pt x="38751" y="15222"/>
                      <a:pt x="39065" y="14113"/>
                    </a:cubicBezTo>
                    <a:cubicBezTo>
                      <a:pt x="39379" y="13046"/>
                      <a:pt x="39232" y="11895"/>
                      <a:pt x="38814" y="10870"/>
                    </a:cubicBezTo>
                    <a:cubicBezTo>
                      <a:pt x="38291" y="9656"/>
                      <a:pt x="37265" y="8882"/>
                      <a:pt x="35947" y="8652"/>
                    </a:cubicBezTo>
                    <a:cubicBezTo>
                      <a:pt x="35686" y="8611"/>
                      <a:pt x="35410" y="8593"/>
                      <a:pt x="35129" y="8593"/>
                    </a:cubicBezTo>
                    <a:cubicBezTo>
                      <a:pt x="34396" y="8593"/>
                      <a:pt x="33626" y="8716"/>
                      <a:pt x="32976" y="8882"/>
                    </a:cubicBezTo>
                    <a:cubicBezTo>
                      <a:pt x="32453" y="9029"/>
                      <a:pt x="31972" y="9196"/>
                      <a:pt x="31574" y="9489"/>
                    </a:cubicBezTo>
                    <a:cubicBezTo>
                      <a:pt x="32035" y="8610"/>
                      <a:pt x="31951" y="7606"/>
                      <a:pt x="31428" y="6664"/>
                    </a:cubicBezTo>
                    <a:cubicBezTo>
                      <a:pt x="30695" y="5388"/>
                      <a:pt x="29461" y="4425"/>
                      <a:pt x="28226" y="3651"/>
                    </a:cubicBezTo>
                    <a:cubicBezTo>
                      <a:pt x="26825" y="2772"/>
                      <a:pt x="25339" y="1977"/>
                      <a:pt x="23791" y="1350"/>
                    </a:cubicBezTo>
                    <a:cubicBezTo>
                      <a:pt x="22472" y="827"/>
                      <a:pt x="21133" y="429"/>
                      <a:pt x="19731" y="199"/>
                    </a:cubicBezTo>
                    <a:cubicBezTo>
                      <a:pt x="19711" y="157"/>
                      <a:pt x="19648" y="115"/>
                      <a:pt x="19606" y="115"/>
                    </a:cubicBezTo>
                    <a:cubicBezTo>
                      <a:pt x="19104" y="52"/>
                      <a:pt x="18643" y="11"/>
                      <a:pt x="18120" y="11"/>
                    </a:cubicBezTo>
                    <a:cubicBezTo>
                      <a:pt x="17995" y="4"/>
                      <a:pt x="17874" y="1"/>
                      <a:pt x="17755" y="1"/>
                    </a:cubicBezTo>
                    <a:cubicBezTo>
                      <a:pt x="17516" y="1"/>
                      <a:pt x="17283" y="11"/>
                      <a:pt x="17032" y="11"/>
                    </a:cubicBezTo>
                    <a:lnTo>
                      <a:pt x="16258" y="11"/>
                    </a:lnTo>
                    <a:cubicBezTo>
                      <a:pt x="16049" y="11"/>
                      <a:pt x="15843" y="7"/>
                      <a:pt x="15638" y="7"/>
                    </a:cubicBezTo>
                    <a:cubicBezTo>
                      <a:pt x="15330" y="7"/>
                      <a:pt x="15024" y="15"/>
                      <a:pt x="14710" y="52"/>
                    </a:cubicBezTo>
                    <a:lnTo>
                      <a:pt x="14584" y="52"/>
                    </a:lnTo>
                    <a:cubicBezTo>
                      <a:pt x="14521" y="11"/>
                      <a:pt x="14501" y="11"/>
                      <a:pt x="14459" y="11"/>
                    </a:cubicBezTo>
                    <a:cubicBezTo>
                      <a:pt x="14354" y="4"/>
                      <a:pt x="14247" y="0"/>
                      <a:pt x="14137"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 name="Google Shape;1244;p55"/>
            <p:cNvGrpSpPr/>
            <p:nvPr/>
          </p:nvGrpSpPr>
          <p:grpSpPr>
            <a:xfrm rot="3440865">
              <a:off x="7932671" y="3929172"/>
              <a:ext cx="301828" cy="127116"/>
              <a:chOff x="7114150" y="4261900"/>
              <a:chExt cx="301850" cy="127125"/>
            </a:xfrm>
          </p:grpSpPr>
          <p:sp>
            <p:nvSpPr>
              <p:cNvPr id="1245" name="Google Shape;1245;p55"/>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5"/>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7" name="Google Shape;1247;p55"/>
          <p:cNvGrpSpPr/>
          <p:nvPr/>
        </p:nvGrpSpPr>
        <p:grpSpPr>
          <a:xfrm flipH="1" rot="-570993">
            <a:off x="1525548" y="2839052"/>
            <a:ext cx="109793" cy="150594"/>
            <a:chOff x="847587" y="2439683"/>
            <a:chExt cx="162074" cy="255883"/>
          </a:xfrm>
        </p:grpSpPr>
        <p:sp>
          <p:nvSpPr>
            <p:cNvPr id="1248" name="Google Shape;1248;p5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249" name="Google Shape;1249;p55"/>
            <p:cNvGrpSpPr/>
            <p:nvPr/>
          </p:nvGrpSpPr>
          <p:grpSpPr>
            <a:xfrm>
              <a:off x="847587" y="2439683"/>
              <a:ext cx="162074" cy="255883"/>
              <a:chOff x="2067875" y="163975"/>
              <a:chExt cx="3274225" cy="5169350"/>
            </a:xfrm>
          </p:grpSpPr>
          <p:sp>
            <p:nvSpPr>
              <p:cNvPr id="1250" name="Google Shape;1250;p5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252" name="Google Shape;1252;p55"/>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253" name="Google Shape;1253;p55"/>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254" name="Google Shape;1254;p55"/>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255" name="Google Shape;1255;p55"/>
          <p:cNvGrpSpPr/>
          <p:nvPr/>
        </p:nvGrpSpPr>
        <p:grpSpPr>
          <a:xfrm flipH="1" rot="10229007">
            <a:off x="2170014" y="3391466"/>
            <a:ext cx="109793" cy="150594"/>
            <a:chOff x="847587" y="2439683"/>
            <a:chExt cx="162074" cy="255883"/>
          </a:xfrm>
        </p:grpSpPr>
        <p:sp>
          <p:nvSpPr>
            <p:cNvPr id="1256" name="Google Shape;1256;p55"/>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257" name="Google Shape;1257;p55"/>
            <p:cNvGrpSpPr/>
            <p:nvPr/>
          </p:nvGrpSpPr>
          <p:grpSpPr>
            <a:xfrm>
              <a:off x="847587" y="2439683"/>
              <a:ext cx="162074" cy="255883"/>
              <a:chOff x="2067875" y="163975"/>
              <a:chExt cx="3274225" cy="5169350"/>
            </a:xfrm>
          </p:grpSpPr>
          <p:sp>
            <p:nvSpPr>
              <p:cNvPr id="1258" name="Google Shape;1258;p55"/>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5"/>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60" name="Google Shape;1260;p55"/>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a:t>
            </a:r>
            <a:r>
              <a:rPr lang="en-GB"/>
              <a:t>t</a:t>
            </a:r>
            <a:r>
              <a:rPr lang="en-GB"/>
              <a:t>e your exercise</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4" name="Shape 1264"/>
        <p:cNvGrpSpPr/>
        <p:nvPr/>
      </p:nvGrpSpPr>
      <p:grpSpPr>
        <a:xfrm>
          <a:off x="0" y="0"/>
          <a:ext cx="0" cy="0"/>
          <a:chOff x="0" y="0"/>
          <a:chExt cx="0" cy="0"/>
        </a:xfrm>
      </p:grpSpPr>
      <p:sp>
        <p:nvSpPr>
          <p:cNvPr id="1265" name="Google Shape;1265;p56"/>
          <p:cNvSpPr/>
          <p:nvPr/>
        </p:nvSpPr>
        <p:spPr>
          <a:xfrm flipH="1">
            <a:off x="3927362" y="2354375"/>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 name="Google Shape;1266;p56"/>
          <p:cNvGrpSpPr/>
          <p:nvPr/>
        </p:nvGrpSpPr>
        <p:grpSpPr>
          <a:xfrm rot="-5400000">
            <a:off x="3882082" y="1341472"/>
            <a:ext cx="279350" cy="312825"/>
            <a:chOff x="1835200" y="3337050"/>
            <a:chExt cx="279350" cy="312825"/>
          </a:xfrm>
        </p:grpSpPr>
        <p:sp>
          <p:nvSpPr>
            <p:cNvPr id="1267" name="Google Shape;1267;p56"/>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6"/>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6"/>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0" name="Google Shape;1270;p56"/>
          <p:cNvSpPr txBox="1"/>
          <p:nvPr>
            <p:ph type="title"/>
          </p:nvPr>
        </p:nvSpPr>
        <p:spPr>
          <a:xfrm>
            <a:off x="1601400" y="2435650"/>
            <a:ext cx="594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Dialogue Rules Reference</a:t>
            </a:r>
            <a:endParaRPr/>
          </a:p>
        </p:txBody>
      </p:sp>
      <p:sp>
        <p:nvSpPr>
          <p:cNvPr id="1271" name="Google Shape;1271;p56"/>
          <p:cNvSpPr txBox="1"/>
          <p:nvPr>
            <p:ph idx="1" type="subTitle"/>
          </p:nvPr>
        </p:nvSpPr>
        <p:spPr>
          <a:xfrm>
            <a:off x="2381400" y="3158500"/>
            <a:ext cx="4381200" cy="434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GB"/>
              <a:t>You could enter a subtitle here if you need it</a:t>
            </a:r>
            <a:endParaRPr/>
          </a:p>
        </p:txBody>
      </p:sp>
      <p:sp>
        <p:nvSpPr>
          <p:cNvPr id="1272" name="Google Shape;1272;p56"/>
          <p:cNvSpPr txBox="1"/>
          <p:nvPr>
            <p:ph idx="2" type="title"/>
          </p:nvPr>
        </p:nvSpPr>
        <p:spPr>
          <a:xfrm>
            <a:off x="3932700" y="1545775"/>
            <a:ext cx="1278600" cy="76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04</a:t>
            </a:r>
            <a:endParaRPr/>
          </a:p>
        </p:txBody>
      </p:sp>
      <p:grpSp>
        <p:nvGrpSpPr>
          <p:cNvPr id="1273" name="Google Shape;1273;p56"/>
          <p:cNvGrpSpPr/>
          <p:nvPr/>
        </p:nvGrpSpPr>
        <p:grpSpPr>
          <a:xfrm>
            <a:off x="4250013" y="4709350"/>
            <a:ext cx="643950" cy="195675"/>
            <a:chOff x="806663" y="3241275"/>
            <a:chExt cx="643950" cy="195675"/>
          </a:xfrm>
        </p:grpSpPr>
        <p:sp>
          <p:nvSpPr>
            <p:cNvPr id="1274" name="Google Shape;1274;p56"/>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6"/>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 name="Google Shape;1276;p56"/>
          <p:cNvGrpSpPr/>
          <p:nvPr/>
        </p:nvGrpSpPr>
        <p:grpSpPr>
          <a:xfrm>
            <a:off x="7832550" y="325325"/>
            <a:ext cx="741250" cy="792000"/>
            <a:chOff x="-3118700" y="2365900"/>
            <a:chExt cx="741250" cy="792000"/>
          </a:xfrm>
        </p:grpSpPr>
        <p:sp>
          <p:nvSpPr>
            <p:cNvPr id="1277" name="Google Shape;1277;p56"/>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6"/>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6"/>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6"/>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6"/>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6"/>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6"/>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6"/>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6"/>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6"/>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 name="Google Shape;1287;p56"/>
          <p:cNvGrpSpPr/>
          <p:nvPr/>
        </p:nvGrpSpPr>
        <p:grpSpPr>
          <a:xfrm flipH="1">
            <a:off x="456675" y="237700"/>
            <a:ext cx="836975" cy="698350"/>
            <a:chOff x="7181850" y="1833225"/>
            <a:chExt cx="836975" cy="698350"/>
          </a:xfrm>
        </p:grpSpPr>
        <p:sp>
          <p:nvSpPr>
            <p:cNvPr id="1288" name="Google Shape;1288;p56"/>
            <p:cNvSpPr/>
            <p:nvPr/>
          </p:nvSpPr>
          <p:spPr>
            <a:xfrm flipH="1">
              <a:off x="7873375" y="1833225"/>
              <a:ext cx="145450" cy="260525"/>
            </a:xfrm>
            <a:custGeom>
              <a:rect b="b" l="l" r="r" t="t"/>
              <a:pathLst>
                <a:path extrusionOk="0" h="10421" w="5818">
                  <a:moveTo>
                    <a:pt x="2762" y="5378"/>
                  </a:moveTo>
                  <a:cubicBezTo>
                    <a:pt x="2553" y="4687"/>
                    <a:pt x="2344" y="4059"/>
                    <a:pt x="2156" y="3453"/>
                  </a:cubicBezTo>
                  <a:cubicBezTo>
                    <a:pt x="2051" y="3097"/>
                    <a:pt x="1925" y="2720"/>
                    <a:pt x="1821" y="2365"/>
                  </a:cubicBezTo>
                  <a:cubicBezTo>
                    <a:pt x="1549" y="1569"/>
                    <a:pt x="1758" y="879"/>
                    <a:pt x="2093" y="168"/>
                  </a:cubicBezTo>
                  <a:cubicBezTo>
                    <a:pt x="2135" y="105"/>
                    <a:pt x="2177" y="84"/>
                    <a:pt x="2239" y="63"/>
                  </a:cubicBezTo>
                  <a:cubicBezTo>
                    <a:pt x="2260" y="42"/>
                    <a:pt x="2281" y="42"/>
                    <a:pt x="2386" y="0"/>
                  </a:cubicBezTo>
                  <a:cubicBezTo>
                    <a:pt x="2469" y="63"/>
                    <a:pt x="2595" y="105"/>
                    <a:pt x="2700" y="209"/>
                  </a:cubicBezTo>
                  <a:cubicBezTo>
                    <a:pt x="3097" y="565"/>
                    <a:pt x="3537" y="774"/>
                    <a:pt x="4060" y="712"/>
                  </a:cubicBezTo>
                  <a:cubicBezTo>
                    <a:pt x="4666" y="691"/>
                    <a:pt x="5210" y="921"/>
                    <a:pt x="5754" y="1151"/>
                  </a:cubicBezTo>
                  <a:cubicBezTo>
                    <a:pt x="5817" y="1821"/>
                    <a:pt x="5734" y="2469"/>
                    <a:pt x="5692" y="3118"/>
                  </a:cubicBezTo>
                  <a:cubicBezTo>
                    <a:pt x="5190" y="2992"/>
                    <a:pt x="4771" y="2825"/>
                    <a:pt x="4332" y="2762"/>
                  </a:cubicBezTo>
                  <a:cubicBezTo>
                    <a:pt x="3871" y="2699"/>
                    <a:pt x="3432" y="2762"/>
                    <a:pt x="2930" y="2762"/>
                  </a:cubicBezTo>
                  <a:cubicBezTo>
                    <a:pt x="2972" y="2930"/>
                    <a:pt x="2993" y="3097"/>
                    <a:pt x="3013" y="3243"/>
                  </a:cubicBezTo>
                  <a:cubicBezTo>
                    <a:pt x="3223" y="3871"/>
                    <a:pt x="3432" y="4478"/>
                    <a:pt x="3641" y="5085"/>
                  </a:cubicBezTo>
                  <a:cubicBezTo>
                    <a:pt x="3746" y="5378"/>
                    <a:pt x="3871" y="5608"/>
                    <a:pt x="4039" y="5859"/>
                  </a:cubicBezTo>
                  <a:cubicBezTo>
                    <a:pt x="4520" y="6570"/>
                    <a:pt x="4687" y="7365"/>
                    <a:pt x="4332" y="8202"/>
                  </a:cubicBezTo>
                  <a:cubicBezTo>
                    <a:pt x="4081" y="8725"/>
                    <a:pt x="3725" y="9144"/>
                    <a:pt x="3202" y="9374"/>
                  </a:cubicBezTo>
                  <a:cubicBezTo>
                    <a:pt x="2909" y="9500"/>
                    <a:pt x="2679" y="9625"/>
                    <a:pt x="2469" y="9813"/>
                  </a:cubicBezTo>
                  <a:cubicBezTo>
                    <a:pt x="1758" y="10420"/>
                    <a:pt x="607" y="10190"/>
                    <a:pt x="272" y="9311"/>
                  </a:cubicBezTo>
                  <a:cubicBezTo>
                    <a:pt x="0" y="8663"/>
                    <a:pt x="63" y="7993"/>
                    <a:pt x="189" y="7323"/>
                  </a:cubicBezTo>
                  <a:cubicBezTo>
                    <a:pt x="252" y="7114"/>
                    <a:pt x="419" y="6947"/>
                    <a:pt x="607" y="6779"/>
                  </a:cubicBezTo>
                  <a:cubicBezTo>
                    <a:pt x="1151" y="6382"/>
                    <a:pt x="1653" y="5922"/>
                    <a:pt x="2302" y="5691"/>
                  </a:cubicBezTo>
                  <a:cubicBezTo>
                    <a:pt x="2469" y="5608"/>
                    <a:pt x="2574" y="5503"/>
                    <a:pt x="2762" y="537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6"/>
            <p:cNvSpPr/>
            <p:nvPr/>
          </p:nvSpPr>
          <p:spPr>
            <a:xfrm>
              <a:off x="7829950" y="2123525"/>
              <a:ext cx="62800" cy="156950"/>
            </a:xfrm>
            <a:custGeom>
              <a:rect b="b" l="l" r="r" t="t"/>
              <a:pathLst>
                <a:path extrusionOk="0" h="6278" w="2512">
                  <a:moveTo>
                    <a:pt x="1465" y="4813"/>
                  </a:moveTo>
                  <a:cubicBezTo>
                    <a:pt x="1068" y="4353"/>
                    <a:pt x="733" y="3872"/>
                    <a:pt x="336" y="3432"/>
                  </a:cubicBezTo>
                  <a:cubicBezTo>
                    <a:pt x="126" y="3202"/>
                    <a:pt x="22" y="2930"/>
                    <a:pt x="22" y="2616"/>
                  </a:cubicBezTo>
                  <a:cubicBezTo>
                    <a:pt x="22" y="2072"/>
                    <a:pt x="1" y="1486"/>
                    <a:pt x="419" y="1047"/>
                  </a:cubicBezTo>
                  <a:cubicBezTo>
                    <a:pt x="566" y="901"/>
                    <a:pt x="629" y="629"/>
                    <a:pt x="754" y="440"/>
                  </a:cubicBezTo>
                  <a:cubicBezTo>
                    <a:pt x="963" y="105"/>
                    <a:pt x="1298" y="1"/>
                    <a:pt x="1675" y="168"/>
                  </a:cubicBezTo>
                  <a:cubicBezTo>
                    <a:pt x="1947" y="294"/>
                    <a:pt x="2051" y="608"/>
                    <a:pt x="1800" y="796"/>
                  </a:cubicBezTo>
                  <a:cubicBezTo>
                    <a:pt x="1465" y="1026"/>
                    <a:pt x="1298" y="1361"/>
                    <a:pt x="1152" y="1717"/>
                  </a:cubicBezTo>
                  <a:cubicBezTo>
                    <a:pt x="901" y="2198"/>
                    <a:pt x="901" y="2658"/>
                    <a:pt x="1319" y="3056"/>
                  </a:cubicBezTo>
                  <a:cubicBezTo>
                    <a:pt x="1675" y="3432"/>
                    <a:pt x="1947" y="3830"/>
                    <a:pt x="2240" y="4248"/>
                  </a:cubicBezTo>
                  <a:cubicBezTo>
                    <a:pt x="2512" y="4604"/>
                    <a:pt x="2470" y="5022"/>
                    <a:pt x="2344" y="5420"/>
                  </a:cubicBezTo>
                  <a:cubicBezTo>
                    <a:pt x="2344" y="5441"/>
                    <a:pt x="2323" y="5462"/>
                    <a:pt x="2302" y="5504"/>
                  </a:cubicBezTo>
                  <a:cubicBezTo>
                    <a:pt x="2051" y="5901"/>
                    <a:pt x="901" y="6278"/>
                    <a:pt x="482" y="6110"/>
                  </a:cubicBezTo>
                  <a:cubicBezTo>
                    <a:pt x="377" y="6048"/>
                    <a:pt x="252" y="5901"/>
                    <a:pt x="231" y="5797"/>
                  </a:cubicBezTo>
                  <a:cubicBezTo>
                    <a:pt x="231" y="5692"/>
                    <a:pt x="336" y="5504"/>
                    <a:pt x="461" y="5441"/>
                  </a:cubicBezTo>
                  <a:cubicBezTo>
                    <a:pt x="838" y="5336"/>
                    <a:pt x="1152" y="5169"/>
                    <a:pt x="1465" y="48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6"/>
            <p:cNvSpPr/>
            <p:nvPr/>
          </p:nvSpPr>
          <p:spPr>
            <a:xfrm>
              <a:off x="7212700" y="2062325"/>
              <a:ext cx="471875" cy="436850"/>
            </a:xfrm>
            <a:custGeom>
              <a:rect b="b" l="l" r="r" t="t"/>
              <a:pathLst>
                <a:path extrusionOk="0" h="17474" w="18875">
                  <a:moveTo>
                    <a:pt x="4102" y="1"/>
                  </a:moveTo>
                  <a:lnTo>
                    <a:pt x="4102" y="1"/>
                  </a:lnTo>
                  <a:cubicBezTo>
                    <a:pt x="4186" y="1716"/>
                    <a:pt x="3935" y="3286"/>
                    <a:pt x="4353" y="4792"/>
                  </a:cubicBezTo>
                  <a:cubicBezTo>
                    <a:pt x="4437" y="4834"/>
                    <a:pt x="4458" y="4855"/>
                    <a:pt x="4500" y="4855"/>
                  </a:cubicBezTo>
                  <a:cubicBezTo>
                    <a:pt x="4918" y="4960"/>
                    <a:pt x="5357" y="5064"/>
                    <a:pt x="5776" y="5169"/>
                  </a:cubicBezTo>
                  <a:cubicBezTo>
                    <a:pt x="6006" y="5232"/>
                    <a:pt x="6132" y="5420"/>
                    <a:pt x="6111" y="5629"/>
                  </a:cubicBezTo>
                  <a:cubicBezTo>
                    <a:pt x="6090" y="5838"/>
                    <a:pt x="5922" y="5901"/>
                    <a:pt x="5755" y="5901"/>
                  </a:cubicBezTo>
                  <a:cubicBezTo>
                    <a:pt x="5483" y="5901"/>
                    <a:pt x="5232" y="5859"/>
                    <a:pt x="4960" y="5838"/>
                  </a:cubicBezTo>
                  <a:cubicBezTo>
                    <a:pt x="4881" y="5812"/>
                    <a:pt x="4810" y="5745"/>
                    <a:pt x="4722" y="5745"/>
                  </a:cubicBezTo>
                  <a:cubicBezTo>
                    <a:pt x="4670" y="5745"/>
                    <a:pt x="4611" y="5768"/>
                    <a:pt x="4541" y="5838"/>
                  </a:cubicBezTo>
                  <a:cubicBezTo>
                    <a:pt x="4667" y="6424"/>
                    <a:pt x="4625" y="7094"/>
                    <a:pt x="4876" y="7680"/>
                  </a:cubicBezTo>
                  <a:cubicBezTo>
                    <a:pt x="5064" y="7722"/>
                    <a:pt x="5274" y="7680"/>
                    <a:pt x="5399" y="7763"/>
                  </a:cubicBezTo>
                  <a:cubicBezTo>
                    <a:pt x="5588" y="7847"/>
                    <a:pt x="5755" y="7973"/>
                    <a:pt x="5880" y="8140"/>
                  </a:cubicBezTo>
                  <a:cubicBezTo>
                    <a:pt x="6027" y="8349"/>
                    <a:pt x="5880" y="8600"/>
                    <a:pt x="5608" y="8663"/>
                  </a:cubicBezTo>
                  <a:cubicBezTo>
                    <a:pt x="5600" y="8664"/>
                    <a:pt x="5592" y="8665"/>
                    <a:pt x="5584" y="8665"/>
                  </a:cubicBezTo>
                  <a:cubicBezTo>
                    <a:pt x="5483" y="8665"/>
                    <a:pt x="5368" y="8596"/>
                    <a:pt x="5248" y="8596"/>
                  </a:cubicBezTo>
                  <a:cubicBezTo>
                    <a:pt x="5174" y="8596"/>
                    <a:pt x="5098" y="8622"/>
                    <a:pt x="5023" y="8705"/>
                  </a:cubicBezTo>
                  <a:cubicBezTo>
                    <a:pt x="5064" y="8998"/>
                    <a:pt x="4981" y="9333"/>
                    <a:pt x="5190" y="9626"/>
                  </a:cubicBezTo>
                  <a:cubicBezTo>
                    <a:pt x="5483" y="9709"/>
                    <a:pt x="5755" y="9814"/>
                    <a:pt x="6027" y="9877"/>
                  </a:cubicBezTo>
                  <a:cubicBezTo>
                    <a:pt x="6215" y="9939"/>
                    <a:pt x="6445" y="9939"/>
                    <a:pt x="6634" y="10023"/>
                  </a:cubicBezTo>
                  <a:cubicBezTo>
                    <a:pt x="6717" y="10044"/>
                    <a:pt x="6801" y="10191"/>
                    <a:pt x="6801" y="10274"/>
                  </a:cubicBezTo>
                  <a:cubicBezTo>
                    <a:pt x="6801" y="10379"/>
                    <a:pt x="6717" y="10504"/>
                    <a:pt x="6613" y="10546"/>
                  </a:cubicBezTo>
                  <a:cubicBezTo>
                    <a:pt x="6487" y="10588"/>
                    <a:pt x="6320" y="10609"/>
                    <a:pt x="6194" y="10609"/>
                  </a:cubicBezTo>
                  <a:lnTo>
                    <a:pt x="5357" y="10609"/>
                  </a:lnTo>
                  <a:cubicBezTo>
                    <a:pt x="5462" y="11069"/>
                    <a:pt x="5567" y="11446"/>
                    <a:pt x="5671" y="11844"/>
                  </a:cubicBezTo>
                  <a:cubicBezTo>
                    <a:pt x="5776" y="12283"/>
                    <a:pt x="5985" y="12680"/>
                    <a:pt x="6341" y="12952"/>
                  </a:cubicBezTo>
                  <a:cubicBezTo>
                    <a:pt x="6425" y="12994"/>
                    <a:pt x="6508" y="13057"/>
                    <a:pt x="6550" y="13099"/>
                  </a:cubicBezTo>
                  <a:cubicBezTo>
                    <a:pt x="6738" y="13308"/>
                    <a:pt x="6613" y="13685"/>
                    <a:pt x="6320" y="13706"/>
                  </a:cubicBezTo>
                  <a:cubicBezTo>
                    <a:pt x="6281" y="13712"/>
                    <a:pt x="6234" y="13717"/>
                    <a:pt x="6186" y="13717"/>
                  </a:cubicBezTo>
                  <a:cubicBezTo>
                    <a:pt x="6077" y="13717"/>
                    <a:pt x="5959" y="13694"/>
                    <a:pt x="5901" y="13622"/>
                  </a:cubicBezTo>
                  <a:cubicBezTo>
                    <a:pt x="5666" y="13342"/>
                    <a:pt x="5358" y="13301"/>
                    <a:pt x="5050" y="13301"/>
                  </a:cubicBezTo>
                  <a:cubicBezTo>
                    <a:pt x="4920" y="13301"/>
                    <a:pt x="4791" y="13308"/>
                    <a:pt x="4667" y="13308"/>
                  </a:cubicBezTo>
                  <a:lnTo>
                    <a:pt x="2993" y="13308"/>
                  </a:lnTo>
                  <a:cubicBezTo>
                    <a:pt x="2365" y="13308"/>
                    <a:pt x="1779" y="13266"/>
                    <a:pt x="1173" y="13099"/>
                  </a:cubicBezTo>
                  <a:cubicBezTo>
                    <a:pt x="796" y="12994"/>
                    <a:pt x="440" y="12952"/>
                    <a:pt x="22" y="12869"/>
                  </a:cubicBezTo>
                  <a:cubicBezTo>
                    <a:pt x="22" y="13099"/>
                    <a:pt x="1" y="13266"/>
                    <a:pt x="22" y="13434"/>
                  </a:cubicBezTo>
                  <a:lnTo>
                    <a:pt x="336" y="15003"/>
                  </a:lnTo>
                  <a:cubicBezTo>
                    <a:pt x="482" y="15735"/>
                    <a:pt x="629" y="16489"/>
                    <a:pt x="754" y="17242"/>
                  </a:cubicBezTo>
                  <a:cubicBezTo>
                    <a:pt x="810" y="17242"/>
                    <a:pt x="856" y="17251"/>
                    <a:pt x="894" y="17251"/>
                  </a:cubicBezTo>
                  <a:cubicBezTo>
                    <a:pt x="912" y="17251"/>
                    <a:pt x="929" y="17249"/>
                    <a:pt x="943" y="17242"/>
                  </a:cubicBezTo>
                  <a:cubicBezTo>
                    <a:pt x="1675" y="16781"/>
                    <a:pt x="2554" y="16719"/>
                    <a:pt x="3244" y="16196"/>
                  </a:cubicBezTo>
                  <a:cubicBezTo>
                    <a:pt x="3307" y="16133"/>
                    <a:pt x="3391" y="16112"/>
                    <a:pt x="3474" y="16091"/>
                  </a:cubicBezTo>
                  <a:cubicBezTo>
                    <a:pt x="3935" y="15924"/>
                    <a:pt x="4416" y="15777"/>
                    <a:pt x="4876" y="15631"/>
                  </a:cubicBezTo>
                  <a:cubicBezTo>
                    <a:pt x="5022" y="15594"/>
                    <a:pt x="5167" y="15574"/>
                    <a:pt x="5306" y="15574"/>
                  </a:cubicBezTo>
                  <a:cubicBezTo>
                    <a:pt x="5644" y="15574"/>
                    <a:pt x="5951" y="15696"/>
                    <a:pt x="6173" y="16007"/>
                  </a:cubicBezTo>
                  <a:cubicBezTo>
                    <a:pt x="6425" y="16363"/>
                    <a:pt x="6759" y="16572"/>
                    <a:pt x="7136" y="16740"/>
                  </a:cubicBezTo>
                  <a:cubicBezTo>
                    <a:pt x="8248" y="17184"/>
                    <a:pt x="9399" y="17473"/>
                    <a:pt x="10608" y="17473"/>
                  </a:cubicBezTo>
                  <a:cubicBezTo>
                    <a:pt x="10650" y="17473"/>
                    <a:pt x="10693" y="17473"/>
                    <a:pt x="10735" y="17472"/>
                  </a:cubicBezTo>
                  <a:cubicBezTo>
                    <a:pt x="11258" y="17472"/>
                    <a:pt x="11823" y="17472"/>
                    <a:pt x="12304" y="17346"/>
                  </a:cubicBezTo>
                  <a:cubicBezTo>
                    <a:pt x="12764" y="17242"/>
                    <a:pt x="13183" y="17158"/>
                    <a:pt x="13622" y="17158"/>
                  </a:cubicBezTo>
                  <a:cubicBezTo>
                    <a:pt x="13662" y="17159"/>
                    <a:pt x="13701" y="17159"/>
                    <a:pt x="13741" y="17159"/>
                  </a:cubicBezTo>
                  <a:cubicBezTo>
                    <a:pt x="14717" y="17159"/>
                    <a:pt x="15584" y="16910"/>
                    <a:pt x="16489" y="16468"/>
                  </a:cubicBezTo>
                  <a:cubicBezTo>
                    <a:pt x="17326" y="16091"/>
                    <a:pt x="17912" y="15421"/>
                    <a:pt x="18539" y="14836"/>
                  </a:cubicBezTo>
                  <a:cubicBezTo>
                    <a:pt x="18769" y="14626"/>
                    <a:pt x="18874" y="14312"/>
                    <a:pt x="18790" y="14020"/>
                  </a:cubicBezTo>
                  <a:cubicBezTo>
                    <a:pt x="18560" y="13538"/>
                    <a:pt x="18560" y="12869"/>
                    <a:pt x="18037" y="12325"/>
                  </a:cubicBezTo>
                  <a:cubicBezTo>
                    <a:pt x="17987" y="12331"/>
                    <a:pt x="17939" y="12334"/>
                    <a:pt x="17890" y="12334"/>
                  </a:cubicBezTo>
                  <a:cubicBezTo>
                    <a:pt x="17452" y="12334"/>
                    <a:pt x="17073" y="12091"/>
                    <a:pt x="16677" y="11864"/>
                  </a:cubicBezTo>
                  <a:cubicBezTo>
                    <a:pt x="15849" y="11429"/>
                    <a:pt x="14991" y="11225"/>
                    <a:pt x="14103" y="11225"/>
                  </a:cubicBezTo>
                  <a:cubicBezTo>
                    <a:pt x="13712" y="11225"/>
                    <a:pt x="13314" y="11265"/>
                    <a:pt x="12911" y="11341"/>
                  </a:cubicBezTo>
                  <a:cubicBezTo>
                    <a:pt x="12702" y="11383"/>
                    <a:pt x="12498" y="11409"/>
                    <a:pt x="12299" y="11409"/>
                  </a:cubicBezTo>
                  <a:cubicBezTo>
                    <a:pt x="12100" y="11409"/>
                    <a:pt x="11906" y="11383"/>
                    <a:pt x="11718" y="11320"/>
                  </a:cubicBezTo>
                  <a:lnTo>
                    <a:pt x="11090" y="10232"/>
                  </a:lnTo>
                  <a:cubicBezTo>
                    <a:pt x="10630" y="9416"/>
                    <a:pt x="10212" y="8600"/>
                    <a:pt x="9772" y="7826"/>
                  </a:cubicBezTo>
                  <a:cubicBezTo>
                    <a:pt x="8998" y="6466"/>
                    <a:pt x="8182" y="5148"/>
                    <a:pt x="7366" y="3788"/>
                  </a:cubicBezTo>
                  <a:cubicBezTo>
                    <a:pt x="6969" y="3139"/>
                    <a:pt x="6508" y="2532"/>
                    <a:pt x="5964" y="1988"/>
                  </a:cubicBezTo>
                  <a:cubicBezTo>
                    <a:pt x="5671" y="1696"/>
                    <a:pt x="5399" y="1361"/>
                    <a:pt x="5169" y="1047"/>
                  </a:cubicBezTo>
                  <a:cubicBezTo>
                    <a:pt x="4918" y="712"/>
                    <a:pt x="4625" y="356"/>
                    <a:pt x="4102"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6"/>
            <p:cNvSpPr/>
            <p:nvPr/>
          </p:nvSpPr>
          <p:spPr>
            <a:xfrm>
              <a:off x="7458575" y="2029375"/>
              <a:ext cx="100450" cy="299750"/>
            </a:xfrm>
            <a:custGeom>
              <a:rect b="b" l="l" r="r" t="t"/>
              <a:pathLst>
                <a:path extrusionOk="0" h="11990" w="4018">
                  <a:moveTo>
                    <a:pt x="523" y="1"/>
                  </a:moveTo>
                  <a:cubicBezTo>
                    <a:pt x="147" y="1465"/>
                    <a:pt x="21" y="2888"/>
                    <a:pt x="167" y="4290"/>
                  </a:cubicBezTo>
                  <a:cubicBezTo>
                    <a:pt x="251" y="4353"/>
                    <a:pt x="314" y="4374"/>
                    <a:pt x="356" y="4395"/>
                  </a:cubicBezTo>
                  <a:cubicBezTo>
                    <a:pt x="565" y="4478"/>
                    <a:pt x="837" y="4562"/>
                    <a:pt x="774" y="4876"/>
                  </a:cubicBezTo>
                  <a:cubicBezTo>
                    <a:pt x="753" y="5211"/>
                    <a:pt x="460" y="5127"/>
                    <a:pt x="251" y="5190"/>
                  </a:cubicBezTo>
                  <a:cubicBezTo>
                    <a:pt x="230" y="5190"/>
                    <a:pt x="209" y="5211"/>
                    <a:pt x="167" y="5231"/>
                  </a:cubicBezTo>
                  <a:lnTo>
                    <a:pt x="167" y="5922"/>
                  </a:lnTo>
                  <a:cubicBezTo>
                    <a:pt x="335" y="5943"/>
                    <a:pt x="460" y="5922"/>
                    <a:pt x="544" y="5964"/>
                  </a:cubicBezTo>
                  <a:cubicBezTo>
                    <a:pt x="670" y="6027"/>
                    <a:pt x="795" y="6110"/>
                    <a:pt x="879" y="6215"/>
                  </a:cubicBezTo>
                  <a:cubicBezTo>
                    <a:pt x="942" y="6278"/>
                    <a:pt x="942" y="6445"/>
                    <a:pt x="879" y="6529"/>
                  </a:cubicBezTo>
                  <a:cubicBezTo>
                    <a:pt x="879" y="6583"/>
                    <a:pt x="769" y="6637"/>
                    <a:pt x="672" y="6637"/>
                  </a:cubicBezTo>
                  <a:cubicBezTo>
                    <a:pt x="657" y="6637"/>
                    <a:pt x="642" y="6636"/>
                    <a:pt x="628" y="6633"/>
                  </a:cubicBezTo>
                  <a:cubicBezTo>
                    <a:pt x="460" y="6591"/>
                    <a:pt x="335" y="6529"/>
                    <a:pt x="167" y="6466"/>
                  </a:cubicBezTo>
                  <a:lnTo>
                    <a:pt x="167" y="6466"/>
                  </a:lnTo>
                  <a:cubicBezTo>
                    <a:pt x="0" y="7219"/>
                    <a:pt x="126" y="7826"/>
                    <a:pt x="523" y="8433"/>
                  </a:cubicBezTo>
                  <a:cubicBezTo>
                    <a:pt x="1255" y="9584"/>
                    <a:pt x="1883" y="10818"/>
                    <a:pt x="2532" y="11990"/>
                  </a:cubicBezTo>
                  <a:cubicBezTo>
                    <a:pt x="3034" y="11885"/>
                    <a:pt x="3473" y="11801"/>
                    <a:pt x="4017" y="11697"/>
                  </a:cubicBezTo>
                  <a:cubicBezTo>
                    <a:pt x="3934" y="11341"/>
                    <a:pt x="3871" y="10985"/>
                    <a:pt x="3787" y="10651"/>
                  </a:cubicBezTo>
                  <a:cubicBezTo>
                    <a:pt x="3557" y="9709"/>
                    <a:pt x="3285" y="8768"/>
                    <a:pt x="3076" y="7826"/>
                  </a:cubicBezTo>
                  <a:cubicBezTo>
                    <a:pt x="2888" y="7115"/>
                    <a:pt x="2783" y="6382"/>
                    <a:pt x="2553" y="5692"/>
                  </a:cubicBezTo>
                  <a:cubicBezTo>
                    <a:pt x="2343" y="5064"/>
                    <a:pt x="2155" y="4457"/>
                    <a:pt x="2030" y="3830"/>
                  </a:cubicBezTo>
                  <a:cubicBezTo>
                    <a:pt x="1779" y="2595"/>
                    <a:pt x="1402" y="1361"/>
                    <a:pt x="774" y="273"/>
                  </a:cubicBezTo>
                  <a:cubicBezTo>
                    <a:pt x="732" y="189"/>
                    <a:pt x="649" y="105"/>
                    <a:pt x="523"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6"/>
            <p:cNvSpPr/>
            <p:nvPr/>
          </p:nvSpPr>
          <p:spPr>
            <a:xfrm>
              <a:off x="7703375" y="2377225"/>
              <a:ext cx="68025" cy="73325"/>
            </a:xfrm>
            <a:custGeom>
              <a:rect b="b" l="l" r="r" t="t"/>
              <a:pathLst>
                <a:path extrusionOk="0" h="2933" w="2721">
                  <a:moveTo>
                    <a:pt x="1821" y="1"/>
                  </a:moveTo>
                  <a:cubicBezTo>
                    <a:pt x="1256" y="105"/>
                    <a:pt x="984" y="377"/>
                    <a:pt x="670" y="628"/>
                  </a:cubicBezTo>
                  <a:cubicBezTo>
                    <a:pt x="272" y="942"/>
                    <a:pt x="0" y="1298"/>
                    <a:pt x="84" y="1842"/>
                  </a:cubicBezTo>
                  <a:cubicBezTo>
                    <a:pt x="105" y="2093"/>
                    <a:pt x="63" y="2344"/>
                    <a:pt x="63" y="2595"/>
                  </a:cubicBezTo>
                  <a:cubicBezTo>
                    <a:pt x="544" y="2700"/>
                    <a:pt x="1005" y="2825"/>
                    <a:pt x="1444" y="2888"/>
                  </a:cubicBezTo>
                  <a:cubicBezTo>
                    <a:pt x="1668" y="2911"/>
                    <a:pt x="1897" y="2933"/>
                    <a:pt x="2127" y="2933"/>
                  </a:cubicBezTo>
                  <a:cubicBezTo>
                    <a:pt x="2326" y="2933"/>
                    <a:pt x="2526" y="2916"/>
                    <a:pt x="2720" y="2867"/>
                  </a:cubicBezTo>
                  <a:cubicBezTo>
                    <a:pt x="2679" y="2721"/>
                    <a:pt x="2699" y="2658"/>
                    <a:pt x="2679" y="2616"/>
                  </a:cubicBezTo>
                  <a:cubicBezTo>
                    <a:pt x="2469" y="2344"/>
                    <a:pt x="2176" y="2135"/>
                    <a:pt x="1863" y="1989"/>
                  </a:cubicBezTo>
                  <a:cubicBezTo>
                    <a:pt x="1046" y="1633"/>
                    <a:pt x="942" y="1152"/>
                    <a:pt x="1507" y="419"/>
                  </a:cubicBezTo>
                  <a:lnTo>
                    <a:pt x="18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6"/>
            <p:cNvSpPr/>
            <p:nvPr/>
          </p:nvSpPr>
          <p:spPr>
            <a:xfrm>
              <a:off x="7181850" y="2002700"/>
              <a:ext cx="610475" cy="528875"/>
            </a:xfrm>
            <a:custGeom>
              <a:rect b="b" l="l" r="r" t="t"/>
              <a:pathLst>
                <a:path extrusionOk="0" h="21155" w="24419">
                  <a:moveTo>
                    <a:pt x="10483" y="7303"/>
                  </a:moveTo>
                  <a:cubicBezTo>
                    <a:pt x="10504" y="7135"/>
                    <a:pt x="10504" y="6989"/>
                    <a:pt x="10504" y="6801"/>
                  </a:cubicBezTo>
                  <a:cubicBezTo>
                    <a:pt x="10504" y="5650"/>
                    <a:pt x="10483" y="4499"/>
                    <a:pt x="10504" y="3348"/>
                  </a:cubicBezTo>
                  <a:cubicBezTo>
                    <a:pt x="10504" y="2993"/>
                    <a:pt x="10588" y="2595"/>
                    <a:pt x="10651" y="2218"/>
                  </a:cubicBezTo>
                  <a:cubicBezTo>
                    <a:pt x="10672" y="1946"/>
                    <a:pt x="10755" y="1653"/>
                    <a:pt x="10755" y="1360"/>
                  </a:cubicBezTo>
                  <a:cubicBezTo>
                    <a:pt x="10755" y="1047"/>
                    <a:pt x="10860" y="796"/>
                    <a:pt x="11006" y="524"/>
                  </a:cubicBezTo>
                  <a:cubicBezTo>
                    <a:pt x="11236" y="105"/>
                    <a:pt x="11760" y="0"/>
                    <a:pt x="12136" y="335"/>
                  </a:cubicBezTo>
                  <a:cubicBezTo>
                    <a:pt x="12324" y="524"/>
                    <a:pt x="12471" y="733"/>
                    <a:pt x="12596" y="963"/>
                  </a:cubicBezTo>
                  <a:cubicBezTo>
                    <a:pt x="13287" y="2156"/>
                    <a:pt x="13705" y="3453"/>
                    <a:pt x="13957" y="4792"/>
                  </a:cubicBezTo>
                  <a:cubicBezTo>
                    <a:pt x="14103" y="5357"/>
                    <a:pt x="14270" y="5922"/>
                    <a:pt x="14459" y="6487"/>
                  </a:cubicBezTo>
                  <a:cubicBezTo>
                    <a:pt x="14689" y="7240"/>
                    <a:pt x="14835" y="8035"/>
                    <a:pt x="15045" y="8788"/>
                  </a:cubicBezTo>
                  <a:cubicBezTo>
                    <a:pt x="15317" y="9897"/>
                    <a:pt x="15609" y="11006"/>
                    <a:pt x="15923" y="12115"/>
                  </a:cubicBezTo>
                  <a:cubicBezTo>
                    <a:pt x="16007" y="12366"/>
                    <a:pt x="16133" y="12576"/>
                    <a:pt x="16258" y="12848"/>
                  </a:cubicBezTo>
                  <a:cubicBezTo>
                    <a:pt x="16425" y="12868"/>
                    <a:pt x="16551" y="12931"/>
                    <a:pt x="16698" y="12952"/>
                  </a:cubicBezTo>
                  <a:cubicBezTo>
                    <a:pt x="17304" y="13036"/>
                    <a:pt x="17848" y="13245"/>
                    <a:pt x="18371" y="13517"/>
                  </a:cubicBezTo>
                  <a:cubicBezTo>
                    <a:pt x="18518" y="13601"/>
                    <a:pt x="18643" y="13684"/>
                    <a:pt x="18769" y="13705"/>
                  </a:cubicBezTo>
                  <a:cubicBezTo>
                    <a:pt x="19522" y="13936"/>
                    <a:pt x="20087" y="14438"/>
                    <a:pt x="20506" y="15128"/>
                  </a:cubicBezTo>
                  <a:cubicBezTo>
                    <a:pt x="20527" y="15170"/>
                    <a:pt x="20589" y="15191"/>
                    <a:pt x="20652" y="15296"/>
                  </a:cubicBezTo>
                  <a:cubicBezTo>
                    <a:pt x="20799" y="15212"/>
                    <a:pt x="20945" y="15149"/>
                    <a:pt x="21050" y="15024"/>
                  </a:cubicBezTo>
                  <a:cubicBezTo>
                    <a:pt x="21594" y="14459"/>
                    <a:pt x="22368" y="14249"/>
                    <a:pt x="23037" y="13894"/>
                  </a:cubicBezTo>
                  <a:cubicBezTo>
                    <a:pt x="23226" y="13789"/>
                    <a:pt x="23519" y="13831"/>
                    <a:pt x="23728" y="13873"/>
                  </a:cubicBezTo>
                  <a:cubicBezTo>
                    <a:pt x="24063" y="13915"/>
                    <a:pt x="24251" y="14291"/>
                    <a:pt x="24084" y="14605"/>
                  </a:cubicBezTo>
                  <a:cubicBezTo>
                    <a:pt x="24000" y="14752"/>
                    <a:pt x="23874" y="14856"/>
                    <a:pt x="23749" y="14982"/>
                  </a:cubicBezTo>
                  <a:cubicBezTo>
                    <a:pt x="23414" y="15296"/>
                    <a:pt x="23100" y="15651"/>
                    <a:pt x="22891" y="16091"/>
                  </a:cubicBezTo>
                  <a:cubicBezTo>
                    <a:pt x="23268" y="16405"/>
                    <a:pt x="23644" y="16718"/>
                    <a:pt x="23979" y="17011"/>
                  </a:cubicBezTo>
                  <a:cubicBezTo>
                    <a:pt x="24376" y="17304"/>
                    <a:pt x="24418" y="17744"/>
                    <a:pt x="24376" y="18204"/>
                  </a:cubicBezTo>
                  <a:cubicBezTo>
                    <a:pt x="24335" y="18476"/>
                    <a:pt x="24188" y="18643"/>
                    <a:pt x="23937" y="18685"/>
                  </a:cubicBezTo>
                  <a:cubicBezTo>
                    <a:pt x="23268" y="18706"/>
                    <a:pt x="22619" y="18790"/>
                    <a:pt x="21991" y="18622"/>
                  </a:cubicBezTo>
                  <a:cubicBezTo>
                    <a:pt x="21343" y="18476"/>
                    <a:pt x="20715" y="18476"/>
                    <a:pt x="20003" y="18434"/>
                  </a:cubicBezTo>
                  <a:cubicBezTo>
                    <a:pt x="19376" y="19271"/>
                    <a:pt x="18455" y="19731"/>
                    <a:pt x="17555" y="20213"/>
                  </a:cubicBezTo>
                  <a:cubicBezTo>
                    <a:pt x="17283" y="20380"/>
                    <a:pt x="17032" y="20464"/>
                    <a:pt x="16739" y="20506"/>
                  </a:cubicBezTo>
                  <a:cubicBezTo>
                    <a:pt x="15944" y="20694"/>
                    <a:pt x="15170" y="20736"/>
                    <a:pt x="14375" y="20715"/>
                  </a:cubicBezTo>
                  <a:cubicBezTo>
                    <a:pt x="14312" y="20715"/>
                    <a:pt x="14208" y="20715"/>
                    <a:pt x="14124" y="20736"/>
                  </a:cubicBezTo>
                  <a:cubicBezTo>
                    <a:pt x="13015" y="21154"/>
                    <a:pt x="11906" y="20924"/>
                    <a:pt x="10797" y="20882"/>
                  </a:cubicBezTo>
                  <a:cubicBezTo>
                    <a:pt x="10023" y="20840"/>
                    <a:pt x="9249" y="20527"/>
                    <a:pt x="8475" y="20380"/>
                  </a:cubicBezTo>
                  <a:cubicBezTo>
                    <a:pt x="7659" y="20213"/>
                    <a:pt x="7010" y="19794"/>
                    <a:pt x="6508" y="19125"/>
                  </a:cubicBezTo>
                  <a:cubicBezTo>
                    <a:pt x="5650" y="19166"/>
                    <a:pt x="4813" y="19313"/>
                    <a:pt x="4081" y="19836"/>
                  </a:cubicBezTo>
                  <a:cubicBezTo>
                    <a:pt x="3955" y="19941"/>
                    <a:pt x="3767" y="19962"/>
                    <a:pt x="3578" y="20045"/>
                  </a:cubicBezTo>
                  <a:cubicBezTo>
                    <a:pt x="3181" y="20171"/>
                    <a:pt x="2762" y="20213"/>
                    <a:pt x="2428" y="20485"/>
                  </a:cubicBezTo>
                  <a:cubicBezTo>
                    <a:pt x="2323" y="20568"/>
                    <a:pt x="2135" y="20589"/>
                    <a:pt x="2009" y="20589"/>
                  </a:cubicBezTo>
                  <a:cubicBezTo>
                    <a:pt x="1800" y="20610"/>
                    <a:pt x="1653" y="20673"/>
                    <a:pt x="1465" y="20819"/>
                  </a:cubicBezTo>
                  <a:cubicBezTo>
                    <a:pt x="1235" y="21029"/>
                    <a:pt x="942" y="20924"/>
                    <a:pt x="816" y="20673"/>
                  </a:cubicBezTo>
                  <a:cubicBezTo>
                    <a:pt x="754" y="20527"/>
                    <a:pt x="670" y="20380"/>
                    <a:pt x="712" y="20255"/>
                  </a:cubicBezTo>
                  <a:cubicBezTo>
                    <a:pt x="775" y="19041"/>
                    <a:pt x="419" y="17911"/>
                    <a:pt x="210" y="16760"/>
                  </a:cubicBezTo>
                  <a:cubicBezTo>
                    <a:pt x="147" y="16488"/>
                    <a:pt x="84" y="16195"/>
                    <a:pt x="42" y="15902"/>
                  </a:cubicBezTo>
                  <a:cubicBezTo>
                    <a:pt x="21" y="15693"/>
                    <a:pt x="0" y="15484"/>
                    <a:pt x="21" y="15296"/>
                  </a:cubicBezTo>
                  <a:cubicBezTo>
                    <a:pt x="84" y="14731"/>
                    <a:pt x="314" y="14521"/>
                    <a:pt x="879" y="14563"/>
                  </a:cubicBezTo>
                  <a:cubicBezTo>
                    <a:pt x="1340" y="14584"/>
                    <a:pt x="1779" y="14647"/>
                    <a:pt x="2197" y="14814"/>
                  </a:cubicBezTo>
                  <a:cubicBezTo>
                    <a:pt x="3390" y="15191"/>
                    <a:pt x="4645" y="15024"/>
                    <a:pt x="5901" y="15065"/>
                  </a:cubicBezTo>
                  <a:cubicBezTo>
                    <a:pt x="5901" y="14919"/>
                    <a:pt x="5964" y="14814"/>
                    <a:pt x="5943" y="14689"/>
                  </a:cubicBezTo>
                  <a:cubicBezTo>
                    <a:pt x="5441" y="13057"/>
                    <a:pt x="5231" y="11341"/>
                    <a:pt x="4938" y="9688"/>
                  </a:cubicBezTo>
                  <a:cubicBezTo>
                    <a:pt x="4792" y="8705"/>
                    <a:pt x="4645" y="7763"/>
                    <a:pt x="4520" y="6801"/>
                  </a:cubicBezTo>
                  <a:cubicBezTo>
                    <a:pt x="4436" y="6236"/>
                    <a:pt x="4415" y="5629"/>
                    <a:pt x="4394" y="5043"/>
                  </a:cubicBezTo>
                  <a:cubicBezTo>
                    <a:pt x="4353" y="4060"/>
                    <a:pt x="4394" y="3034"/>
                    <a:pt x="4394" y="2051"/>
                  </a:cubicBezTo>
                  <a:cubicBezTo>
                    <a:pt x="4394" y="1779"/>
                    <a:pt x="4353" y="1486"/>
                    <a:pt x="4625" y="1340"/>
                  </a:cubicBezTo>
                  <a:cubicBezTo>
                    <a:pt x="4918" y="1172"/>
                    <a:pt x="5231" y="1277"/>
                    <a:pt x="5441" y="1486"/>
                  </a:cubicBezTo>
                  <a:cubicBezTo>
                    <a:pt x="5985" y="1988"/>
                    <a:pt x="6487" y="2511"/>
                    <a:pt x="6968" y="3055"/>
                  </a:cubicBezTo>
                  <a:cubicBezTo>
                    <a:pt x="7219" y="3327"/>
                    <a:pt x="7407" y="3641"/>
                    <a:pt x="7659" y="3871"/>
                  </a:cubicBezTo>
                  <a:cubicBezTo>
                    <a:pt x="8349" y="4520"/>
                    <a:pt x="8893" y="5294"/>
                    <a:pt x="9395" y="6089"/>
                  </a:cubicBezTo>
                  <a:cubicBezTo>
                    <a:pt x="9646" y="6550"/>
                    <a:pt x="9939" y="7010"/>
                    <a:pt x="10232" y="7449"/>
                  </a:cubicBezTo>
                  <a:cubicBezTo>
                    <a:pt x="10379" y="7324"/>
                    <a:pt x="10441" y="7324"/>
                    <a:pt x="10483" y="7303"/>
                  </a:cubicBezTo>
                  <a:close/>
                  <a:moveTo>
                    <a:pt x="5336" y="2469"/>
                  </a:moveTo>
                  <a:cubicBezTo>
                    <a:pt x="5420" y="4185"/>
                    <a:pt x="5169" y="5754"/>
                    <a:pt x="5587" y="7240"/>
                  </a:cubicBezTo>
                  <a:cubicBezTo>
                    <a:pt x="5671" y="7303"/>
                    <a:pt x="5692" y="7324"/>
                    <a:pt x="5734" y="7324"/>
                  </a:cubicBezTo>
                  <a:cubicBezTo>
                    <a:pt x="6152" y="7428"/>
                    <a:pt x="6591" y="7533"/>
                    <a:pt x="7010" y="7638"/>
                  </a:cubicBezTo>
                  <a:cubicBezTo>
                    <a:pt x="7240" y="7700"/>
                    <a:pt x="7366" y="7868"/>
                    <a:pt x="7345" y="8077"/>
                  </a:cubicBezTo>
                  <a:cubicBezTo>
                    <a:pt x="7324" y="8286"/>
                    <a:pt x="7156" y="8370"/>
                    <a:pt x="6989" y="8370"/>
                  </a:cubicBezTo>
                  <a:cubicBezTo>
                    <a:pt x="6717" y="8370"/>
                    <a:pt x="6466" y="8328"/>
                    <a:pt x="6194" y="8286"/>
                  </a:cubicBezTo>
                  <a:cubicBezTo>
                    <a:pt x="6068" y="8265"/>
                    <a:pt x="5964" y="8119"/>
                    <a:pt x="5775" y="8286"/>
                  </a:cubicBezTo>
                  <a:cubicBezTo>
                    <a:pt x="5901" y="8893"/>
                    <a:pt x="5859" y="9542"/>
                    <a:pt x="6110" y="10148"/>
                  </a:cubicBezTo>
                  <a:cubicBezTo>
                    <a:pt x="6298" y="10169"/>
                    <a:pt x="6508" y="10148"/>
                    <a:pt x="6633" y="10232"/>
                  </a:cubicBezTo>
                  <a:cubicBezTo>
                    <a:pt x="6822" y="10316"/>
                    <a:pt x="6989" y="10441"/>
                    <a:pt x="7114" y="10588"/>
                  </a:cubicBezTo>
                  <a:cubicBezTo>
                    <a:pt x="7261" y="10797"/>
                    <a:pt x="7114" y="11069"/>
                    <a:pt x="6842" y="11111"/>
                  </a:cubicBezTo>
                  <a:cubicBezTo>
                    <a:pt x="6675" y="11153"/>
                    <a:pt x="6466" y="10943"/>
                    <a:pt x="6257" y="11174"/>
                  </a:cubicBezTo>
                  <a:cubicBezTo>
                    <a:pt x="6298" y="11446"/>
                    <a:pt x="6215" y="11801"/>
                    <a:pt x="6424" y="12073"/>
                  </a:cubicBezTo>
                  <a:cubicBezTo>
                    <a:pt x="6717" y="12157"/>
                    <a:pt x="6989" y="12262"/>
                    <a:pt x="7261" y="12345"/>
                  </a:cubicBezTo>
                  <a:cubicBezTo>
                    <a:pt x="7449" y="12387"/>
                    <a:pt x="7679" y="12387"/>
                    <a:pt x="7868" y="12471"/>
                  </a:cubicBezTo>
                  <a:cubicBezTo>
                    <a:pt x="7951" y="12492"/>
                    <a:pt x="8035" y="12659"/>
                    <a:pt x="8035" y="12743"/>
                  </a:cubicBezTo>
                  <a:cubicBezTo>
                    <a:pt x="8035" y="12848"/>
                    <a:pt x="7951" y="12973"/>
                    <a:pt x="7847" y="12994"/>
                  </a:cubicBezTo>
                  <a:cubicBezTo>
                    <a:pt x="7721" y="13057"/>
                    <a:pt x="7554" y="13078"/>
                    <a:pt x="7428" y="13078"/>
                  </a:cubicBezTo>
                  <a:lnTo>
                    <a:pt x="6591" y="13078"/>
                  </a:lnTo>
                  <a:cubicBezTo>
                    <a:pt x="6696" y="13517"/>
                    <a:pt x="6801" y="13915"/>
                    <a:pt x="6905" y="14312"/>
                  </a:cubicBezTo>
                  <a:cubicBezTo>
                    <a:pt x="7010" y="14752"/>
                    <a:pt x="7219" y="15149"/>
                    <a:pt x="7575" y="15400"/>
                  </a:cubicBezTo>
                  <a:cubicBezTo>
                    <a:pt x="7659" y="15463"/>
                    <a:pt x="7742" y="15505"/>
                    <a:pt x="7784" y="15568"/>
                  </a:cubicBezTo>
                  <a:cubicBezTo>
                    <a:pt x="7972" y="15777"/>
                    <a:pt x="7847" y="16133"/>
                    <a:pt x="7554" y="16153"/>
                  </a:cubicBezTo>
                  <a:cubicBezTo>
                    <a:pt x="7428" y="16195"/>
                    <a:pt x="7219" y="16195"/>
                    <a:pt x="7135" y="16091"/>
                  </a:cubicBezTo>
                  <a:cubicBezTo>
                    <a:pt x="6801" y="15693"/>
                    <a:pt x="6319" y="15777"/>
                    <a:pt x="5901" y="15777"/>
                  </a:cubicBezTo>
                  <a:lnTo>
                    <a:pt x="4227" y="15777"/>
                  </a:lnTo>
                  <a:cubicBezTo>
                    <a:pt x="3599" y="15777"/>
                    <a:pt x="3013" y="15714"/>
                    <a:pt x="2407" y="15568"/>
                  </a:cubicBezTo>
                  <a:cubicBezTo>
                    <a:pt x="2030" y="15463"/>
                    <a:pt x="1674" y="15400"/>
                    <a:pt x="1256" y="15317"/>
                  </a:cubicBezTo>
                  <a:cubicBezTo>
                    <a:pt x="1256" y="15568"/>
                    <a:pt x="1235" y="15714"/>
                    <a:pt x="1256" y="15902"/>
                  </a:cubicBezTo>
                  <a:lnTo>
                    <a:pt x="1570" y="17472"/>
                  </a:lnTo>
                  <a:cubicBezTo>
                    <a:pt x="1716" y="18204"/>
                    <a:pt x="1863" y="18957"/>
                    <a:pt x="1988" y="19690"/>
                  </a:cubicBezTo>
                  <a:cubicBezTo>
                    <a:pt x="2072" y="19690"/>
                    <a:pt x="2135" y="19710"/>
                    <a:pt x="2177" y="19690"/>
                  </a:cubicBezTo>
                  <a:cubicBezTo>
                    <a:pt x="2909" y="19250"/>
                    <a:pt x="3788" y="19166"/>
                    <a:pt x="4478" y="18643"/>
                  </a:cubicBezTo>
                  <a:cubicBezTo>
                    <a:pt x="4541" y="18602"/>
                    <a:pt x="4625" y="18560"/>
                    <a:pt x="4708" y="18539"/>
                  </a:cubicBezTo>
                  <a:cubicBezTo>
                    <a:pt x="5169" y="18392"/>
                    <a:pt x="5650" y="18225"/>
                    <a:pt x="6110" y="18099"/>
                  </a:cubicBezTo>
                  <a:cubicBezTo>
                    <a:pt x="6612" y="17974"/>
                    <a:pt x="7094" y="18016"/>
                    <a:pt x="7407" y="18455"/>
                  </a:cubicBezTo>
                  <a:cubicBezTo>
                    <a:pt x="7659" y="18832"/>
                    <a:pt x="7993" y="19041"/>
                    <a:pt x="8370" y="19187"/>
                  </a:cubicBezTo>
                  <a:cubicBezTo>
                    <a:pt x="9521" y="19669"/>
                    <a:pt x="10713" y="19962"/>
                    <a:pt x="11969" y="19920"/>
                  </a:cubicBezTo>
                  <a:cubicBezTo>
                    <a:pt x="12492" y="19920"/>
                    <a:pt x="13057" y="19920"/>
                    <a:pt x="13538" y="19794"/>
                  </a:cubicBezTo>
                  <a:cubicBezTo>
                    <a:pt x="13998" y="19690"/>
                    <a:pt x="14417" y="19627"/>
                    <a:pt x="14856" y="19627"/>
                  </a:cubicBezTo>
                  <a:cubicBezTo>
                    <a:pt x="15881" y="19648"/>
                    <a:pt x="16781" y="19376"/>
                    <a:pt x="17723" y="18936"/>
                  </a:cubicBezTo>
                  <a:cubicBezTo>
                    <a:pt x="18560" y="18539"/>
                    <a:pt x="19146" y="17890"/>
                    <a:pt x="19773" y="17283"/>
                  </a:cubicBezTo>
                  <a:cubicBezTo>
                    <a:pt x="20003" y="17074"/>
                    <a:pt x="20108" y="16760"/>
                    <a:pt x="20024" y="16488"/>
                  </a:cubicBezTo>
                  <a:cubicBezTo>
                    <a:pt x="19857" y="15881"/>
                    <a:pt x="19857" y="15191"/>
                    <a:pt x="19334" y="14647"/>
                  </a:cubicBezTo>
                  <a:cubicBezTo>
                    <a:pt x="18832" y="14731"/>
                    <a:pt x="18413" y="14438"/>
                    <a:pt x="17974" y="14208"/>
                  </a:cubicBezTo>
                  <a:cubicBezTo>
                    <a:pt x="16760" y="13580"/>
                    <a:pt x="15505" y="13412"/>
                    <a:pt x="14208" y="13684"/>
                  </a:cubicBezTo>
                  <a:cubicBezTo>
                    <a:pt x="13789" y="13768"/>
                    <a:pt x="13392" y="13789"/>
                    <a:pt x="12994" y="13664"/>
                  </a:cubicBezTo>
                  <a:lnTo>
                    <a:pt x="12366" y="12555"/>
                  </a:lnTo>
                  <a:cubicBezTo>
                    <a:pt x="11927" y="11739"/>
                    <a:pt x="11508" y="10943"/>
                    <a:pt x="11069" y="10148"/>
                  </a:cubicBezTo>
                  <a:cubicBezTo>
                    <a:pt x="10274" y="8788"/>
                    <a:pt x="9458" y="7491"/>
                    <a:pt x="8663" y="6131"/>
                  </a:cubicBezTo>
                  <a:cubicBezTo>
                    <a:pt x="8265" y="5462"/>
                    <a:pt x="7784" y="4876"/>
                    <a:pt x="7240" y="4311"/>
                  </a:cubicBezTo>
                  <a:cubicBezTo>
                    <a:pt x="6947" y="4039"/>
                    <a:pt x="6696" y="3683"/>
                    <a:pt x="6466" y="3369"/>
                  </a:cubicBezTo>
                  <a:cubicBezTo>
                    <a:pt x="6110" y="3139"/>
                    <a:pt x="5838" y="2825"/>
                    <a:pt x="5336" y="2469"/>
                  </a:cubicBezTo>
                  <a:close/>
                  <a:moveTo>
                    <a:pt x="15107" y="12785"/>
                  </a:moveTo>
                  <a:cubicBezTo>
                    <a:pt x="15045" y="12429"/>
                    <a:pt x="14961" y="12094"/>
                    <a:pt x="14877" y="11739"/>
                  </a:cubicBezTo>
                  <a:cubicBezTo>
                    <a:pt x="14647" y="10797"/>
                    <a:pt x="14375" y="9855"/>
                    <a:pt x="14166" y="8914"/>
                  </a:cubicBezTo>
                  <a:cubicBezTo>
                    <a:pt x="13998" y="8223"/>
                    <a:pt x="13894" y="7491"/>
                    <a:pt x="13643" y="6780"/>
                  </a:cubicBezTo>
                  <a:cubicBezTo>
                    <a:pt x="13433" y="6152"/>
                    <a:pt x="13266" y="5545"/>
                    <a:pt x="13120" y="4917"/>
                  </a:cubicBezTo>
                  <a:cubicBezTo>
                    <a:pt x="12868" y="3683"/>
                    <a:pt x="12492" y="2469"/>
                    <a:pt x="11864" y="1360"/>
                  </a:cubicBezTo>
                  <a:cubicBezTo>
                    <a:pt x="11822" y="1277"/>
                    <a:pt x="11739" y="1214"/>
                    <a:pt x="11613" y="1109"/>
                  </a:cubicBezTo>
                  <a:cubicBezTo>
                    <a:pt x="11236" y="2574"/>
                    <a:pt x="11111" y="3976"/>
                    <a:pt x="11278" y="5399"/>
                  </a:cubicBezTo>
                  <a:cubicBezTo>
                    <a:pt x="11341" y="5441"/>
                    <a:pt x="11404" y="5462"/>
                    <a:pt x="11446" y="5503"/>
                  </a:cubicBezTo>
                  <a:cubicBezTo>
                    <a:pt x="11655" y="5566"/>
                    <a:pt x="11927" y="5650"/>
                    <a:pt x="11864" y="5964"/>
                  </a:cubicBezTo>
                  <a:cubicBezTo>
                    <a:pt x="11843" y="6298"/>
                    <a:pt x="11550" y="6236"/>
                    <a:pt x="11341" y="6278"/>
                  </a:cubicBezTo>
                  <a:cubicBezTo>
                    <a:pt x="11320" y="6278"/>
                    <a:pt x="11299" y="6298"/>
                    <a:pt x="11278" y="6340"/>
                  </a:cubicBezTo>
                  <a:lnTo>
                    <a:pt x="11278" y="7010"/>
                  </a:lnTo>
                  <a:cubicBezTo>
                    <a:pt x="11425" y="7031"/>
                    <a:pt x="11550" y="7010"/>
                    <a:pt x="11634" y="7073"/>
                  </a:cubicBezTo>
                  <a:cubicBezTo>
                    <a:pt x="11760" y="7114"/>
                    <a:pt x="11906" y="7198"/>
                    <a:pt x="11969" y="7303"/>
                  </a:cubicBezTo>
                  <a:cubicBezTo>
                    <a:pt x="12032" y="7386"/>
                    <a:pt x="12032" y="7533"/>
                    <a:pt x="11969" y="7617"/>
                  </a:cubicBezTo>
                  <a:cubicBezTo>
                    <a:pt x="11927" y="7700"/>
                    <a:pt x="11760" y="7721"/>
                    <a:pt x="11697" y="7721"/>
                  </a:cubicBezTo>
                  <a:cubicBezTo>
                    <a:pt x="11529" y="7700"/>
                    <a:pt x="11404" y="7617"/>
                    <a:pt x="11236" y="7554"/>
                  </a:cubicBezTo>
                  <a:cubicBezTo>
                    <a:pt x="11069" y="8328"/>
                    <a:pt x="11195" y="8914"/>
                    <a:pt x="11592" y="9521"/>
                  </a:cubicBezTo>
                  <a:cubicBezTo>
                    <a:pt x="12324" y="10671"/>
                    <a:pt x="12952" y="11906"/>
                    <a:pt x="13601" y="13078"/>
                  </a:cubicBezTo>
                  <a:cubicBezTo>
                    <a:pt x="14103" y="12973"/>
                    <a:pt x="14563" y="12889"/>
                    <a:pt x="15107" y="12785"/>
                  </a:cubicBezTo>
                  <a:close/>
                  <a:moveTo>
                    <a:pt x="22640" y="14961"/>
                  </a:moveTo>
                  <a:cubicBezTo>
                    <a:pt x="22096" y="15065"/>
                    <a:pt x="21803" y="15337"/>
                    <a:pt x="21489" y="15589"/>
                  </a:cubicBezTo>
                  <a:cubicBezTo>
                    <a:pt x="21112" y="15902"/>
                    <a:pt x="20840" y="16237"/>
                    <a:pt x="20924" y="16802"/>
                  </a:cubicBezTo>
                  <a:cubicBezTo>
                    <a:pt x="20945" y="17053"/>
                    <a:pt x="20903" y="17283"/>
                    <a:pt x="20903" y="17555"/>
                  </a:cubicBezTo>
                  <a:cubicBezTo>
                    <a:pt x="21384" y="17660"/>
                    <a:pt x="21845" y="17786"/>
                    <a:pt x="22284" y="17848"/>
                  </a:cubicBezTo>
                  <a:cubicBezTo>
                    <a:pt x="22703" y="17890"/>
                    <a:pt x="23142" y="17911"/>
                    <a:pt x="23560" y="17806"/>
                  </a:cubicBezTo>
                  <a:cubicBezTo>
                    <a:pt x="23560" y="17702"/>
                    <a:pt x="23560" y="17639"/>
                    <a:pt x="23540" y="17597"/>
                  </a:cubicBezTo>
                  <a:cubicBezTo>
                    <a:pt x="23330" y="17325"/>
                    <a:pt x="23037" y="17116"/>
                    <a:pt x="22724" y="16970"/>
                  </a:cubicBezTo>
                  <a:cubicBezTo>
                    <a:pt x="21907" y="16614"/>
                    <a:pt x="21803" y="16133"/>
                    <a:pt x="22368" y="15400"/>
                  </a:cubicBezTo>
                  <a:cubicBezTo>
                    <a:pt x="22410" y="15296"/>
                    <a:pt x="22493" y="15191"/>
                    <a:pt x="22640" y="149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6"/>
            <p:cNvSpPr/>
            <p:nvPr/>
          </p:nvSpPr>
          <p:spPr>
            <a:xfrm>
              <a:off x="7566325" y="2381425"/>
              <a:ext cx="63825" cy="61750"/>
            </a:xfrm>
            <a:custGeom>
              <a:rect b="b" l="l" r="r" t="t"/>
              <a:pathLst>
                <a:path extrusionOk="0" h="2470" w="2553">
                  <a:moveTo>
                    <a:pt x="1277" y="0"/>
                  </a:moveTo>
                  <a:cubicBezTo>
                    <a:pt x="1695" y="0"/>
                    <a:pt x="2197" y="314"/>
                    <a:pt x="2302" y="712"/>
                  </a:cubicBezTo>
                  <a:cubicBezTo>
                    <a:pt x="2407" y="1046"/>
                    <a:pt x="2490" y="1381"/>
                    <a:pt x="2532" y="1716"/>
                  </a:cubicBezTo>
                  <a:cubicBezTo>
                    <a:pt x="2553" y="1800"/>
                    <a:pt x="2532" y="1904"/>
                    <a:pt x="2511" y="1988"/>
                  </a:cubicBezTo>
                  <a:cubicBezTo>
                    <a:pt x="2448" y="2197"/>
                    <a:pt x="2135" y="2302"/>
                    <a:pt x="2009" y="2134"/>
                  </a:cubicBezTo>
                  <a:cubicBezTo>
                    <a:pt x="1779" y="1904"/>
                    <a:pt x="1611" y="1611"/>
                    <a:pt x="1591" y="1276"/>
                  </a:cubicBezTo>
                  <a:cubicBezTo>
                    <a:pt x="1591" y="1088"/>
                    <a:pt x="1549" y="942"/>
                    <a:pt x="1465" y="774"/>
                  </a:cubicBezTo>
                  <a:cubicBezTo>
                    <a:pt x="1360" y="544"/>
                    <a:pt x="1046" y="523"/>
                    <a:pt x="858" y="691"/>
                  </a:cubicBezTo>
                  <a:cubicBezTo>
                    <a:pt x="649" y="900"/>
                    <a:pt x="523" y="1172"/>
                    <a:pt x="523" y="1486"/>
                  </a:cubicBezTo>
                  <a:cubicBezTo>
                    <a:pt x="523" y="1737"/>
                    <a:pt x="482" y="2009"/>
                    <a:pt x="461" y="2260"/>
                  </a:cubicBezTo>
                  <a:cubicBezTo>
                    <a:pt x="440" y="2344"/>
                    <a:pt x="335" y="2427"/>
                    <a:pt x="230" y="2469"/>
                  </a:cubicBezTo>
                  <a:cubicBezTo>
                    <a:pt x="210" y="2469"/>
                    <a:pt x="63" y="2365"/>
                    <a:pt x="63" y="2323"/>
                  </a:cubicBezTo>
                  <a:cubicBezTo>
                    <a:pt x="0" y="1779"/>
                    <a:pt x="0" y="1235"/>
                    <a:pt x="230" y="670"/>
                  </a:cubicBezTo>
                  <a:cubicBezTo>
                    <a:pt x="502" y="126"/>
                    <a:pt x="712" y="0"/>
                    <a:pt x="1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 name="Google Shape;1295;p56"/>
          <p:cNvGrpSpPr/>
          <p:nvPr/>
        </p:nvGrpSpPr>
        <p:grpSpPr>
          <a:xfrm flipH="1" rot="8281202">
            <a:off x="1629071" y="646289"/>
            <a:ext cx="407382" cy="1159252"/>
            <a:chOff x="1474325" y="1168675"/>
            <a:chExt cx="407425" cy="1159375"/>
          </a:xfrm>
        </p:grpSpPr>
        <p:sp>
          <p:nvSpPr>
            <p:cNvPr id="1296" name="Google Shape;1296;p56"/>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6"/>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6"/>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6"/>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6"/>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6"/>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6"/>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6"/>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6"/>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6"/>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6"/>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6"/>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6"/>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6"/>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6"/>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6"/>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5" name="Shape 1315"/>
        <p:cNvGrpSpPr/>
        <p:nvPr/>
      </p:nvGrpSpPr>
      <p:grpSpPr>
        <a:xfrm>
          <a:off x="0" y="0"/>
          <a:ext cx="0" cy="0"/>
          <a:chOff x="0" y="0"/>
          <a:chExt cx="0" cy="0"/>
        </a:xfrm>
      </p:grpSpPr>
      <p:sp>
        <p:nvSpPr>
          <p:cNvPr id="1316" name="Google Shape;1316;p57"/>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Dialogue Rules Reference</a:t>
            </a:r>
            <a:endParaRPr/>
          </a:p>
        </p:txBody>
      </p:sp>
      <p:sp>
        <p:nvSpPr>
          <p:cNvPr id="1317" name="Google Shape;1317;p57"/>
          <p:cNvSpPr txBox="1"/>
          <p:nvPr>
            <p:ph idx="1" type="subTitle"/>
          </p:nvPr>
        </p:nvSpPr>
        <p:spPr>
          <a:xfrm>
            <a:off x="1061850" y="1591250"/>
            <a:ext cx="17322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Clr>
                <a:schemeClr val="dk1"/>
              </a:buClr>
              <a:buSzPts val="1100"/>
              <a:buFont typeface="Arial"/>
              <a:buNone/>
            </a:pPr>
            <a:r>
              <a:rPr lang="en-GB"/>
              <a:t>#1. Quotation Marks</a:t>
            </a:r>
            <a:endParaRPr/>
          </a:p>
        </p:txBody>
      </p:sp>
      <p:sp>
        <p:nvSpPr>
          <p:cNvPr id="1318" name="Google Shape;1318;p57"/>
          <p:cNvSpPr txBox="1"/>
          <p:nvPr>
            <p:ph idx="2" type="subTitle"/>
          </p:nvPr>
        </p:nvSpPr>
        <p:spPr>
          <a:xfrm>
            <a:off x="1061850" y="2181850"/>
            <a:ext cx="1732200" cy="5727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Mercury is the closest planet to the Sun</a:t>
            </a:r>
            <a:endParaRPr/>
          </a:p>
        </p:txBody>
      </p:sp>
      <p:sp>
        <p:nvSpPr>
          <p:cNvPr id="1319" name="Google Shape;1319;p57"/>
          <p:cNvSpPr txBox="1"/>
          <p:nvPr>
            <p:ph idx="5" type="subTitle"/>
          </p:nvPr>
        </p:nvSpPr>
        <p:spPr>
          <a:xfrm>
            <a:off x="1061850" y="3044000"/>
            <a:ext cx="1732200" cy="5727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#3. ? and ! in Quotation Marks</a:t>
            </a:r>
            <a:endParaRPr/>
          </a:p>
        </p:txBody>
      </p:sp>
      <p:sp>
        <p:nvSpPr>
          <p:cNvPr id="1320" name="Google Shape;1320;p57"/>
          <p:cNvSpPr txBox="1"/>
          <p:nvPr>
            <p:ph idx="6" type="subTitle"/>
          </p:nvPr>
        </p:nvSpPr>
        <p:spPr>
          <a:xfrm>
            <a:off x="1061850" y="3634600"/>
            <a:ext cx="1732200" cy="5727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Despite being red, Mars is a cold place</a:t>
            </a:r>
            <a:endParaRPr/>
          </a:p>
        </p:txBody>
      </p:sp>
      <p:grpSp>
        <p:nvGrpSpPr>
          <p:cNvPr id="1321" name="Google Shape;1321;p57"/>
          <p:cNvGrpSpPr/>
          <p:nvPr/>
        </p:nvGrpSpPr>
        <p:grpSpPr>
          <a:xfrm>
            <a:off x="2981273" y="1995875"/>
            <a:ext cx="3181290" cy="1886474"/>
            <a:chOff x="2886990" y="1939954"/>
            <a:chExt cx="3370010" cy="1998384"/>
          </a:xfrm>
        </p:grpSpPr>
        <p:grpSp>
          <p:nvGrpSpPr>
            <p:cNvPr id="1322" name="Google Shape;1322;p57"/>
            <p:cNvGrpSpPr/>
            <p:nvPr/>
          </p:nvGrpSpPr>
          <p:grpSpPr>
            <a:xfrm>
              <a:off x="4559700" y="1941038"/>
              <a:ext cx="1458850" cy="1801625"/>
              <a:chOff x="6658575" y="2261350"/>
              <a:chExt cx="1458850" cy="1801625"/>
            </a:xfrm>
          </p:grpSpPr>
          <p:sp>
            <p:nvSpPr>
              <p:cNvPr id="1323" name="Google Shape;1323;p57"/>
              <p:cNvSpPr/>
              <p:nvPr/>
            </p:nvSpPr>
            <p:spPr>
              <a:xfrm>
                <a:off x="6862575" y="2681800"/>
                <a:ext cx="865825" cy="479800"/>
              </a:xfrm>
              <a:custGeom>
                <a:rect b="b" l="l" r="r" t="t"/>
                <a:pathLst>
                  <a:path extrusionOk="0" h="19192" w="34633">
                    <a:moveTo>
                      <a:pt x="19404" y="760"/>
                    </a:moveTo>
                    <a:cubicBezTo>
                      <a:pt x="19665" y="1306"/>
                      <a:pt x="20068" y="1733"/>
                      <a:pt x="20566" y="2041"/>
                    </a:cubicBezTo>
                    <a:cubicBezTo>
                      <a:pt x="20898" y="2231"/>
                      <a:pt x="21254" y="2373"/>
                      <a:pt x="21634" y="2492"/>
                    </a:cubicBezTo>
                    <a:cubicBezTo>
                      <a:pt x="22108" y="2610"/>
                      <a:pt x="22535" y="2847"/>
                      <a:pt x="23057" y="2847"/>
                    </a:cubicBezTo>
                    <a:cubicBezTo>
                      <a:pt x="23531" y="2847"/>
                      <a:pt x="24006" y="2776"/>
                      <a:pt x="24457" y="2610"/>
                    </a:cubicBezTo>
                    <a:cubicBezTo>
                      <a:pt x="24718" y="2539"/>
                      <a:pt x="24955" y="2421"/>
                      <a:pt x="25216" y="2302"/>
                    </a:cubicBezTo>
                    <a:cubicBezTo>
                      <a:pt x="26046" y="2017"/>
                      <a:pt x="26805" y="1543"/>
                      <a:pt x="27422" y="902"/>
                    </a:cubicBezTo>
                    <a:cubicBezTo>
                      <a:pt x="27493" y="855"/>
                      <a:pt x="27564" y="831"/>
                      <a:pt x="27635" y="808"/>
                    </a:cubicBezTo>
                    <a:cubicBezTo>
                      <a:pt x="27778" y="879"/>
                      <a:pt x="27920" y="974"/>
                      <a:pt x="28038" y="1068"/>
                    </a:cubicBezTo>
                    <a:cubicBezTo>
                      <a:pt x="28798" y="1590"/>
                      <a:pt x="29675" y="1851"/>
                      <a:pt x="30577" y="1828"/>
                    </a:cubicBezTo>
                    <a:cubicBezTo>
                      <a:pt x="31217" y="1851"/>
                      <a:pt x="31834" y="1709"/>
                      <a:pt x="32379" y="1424"/>
                    </a:cubicBezTo>
                    <a:cubicBezTo>
                      <a:pt x="32640" y="1282"/>
                      <a:pt x="32901" y="1092"/>
                      <a:pt x="33115" y="902"/>
                    </a:cubicBezTo>
                    <a:cubicBezTo>
                      <a:pt x="33257" y="713"/>
                      <a:pt x="33471" y="570"/>
                      <a:pt x="33731" y="523"/>
                    </a:cubicBezTo>
                    <a:cubicBezTo>
                      <a:pt x="33779" y="665"/>
                      <a:pt x="33850" y="784"/>
                      <a:pt x="33897" y="926"/>
                    </a:cubicBezTo>
                    <a:cubicBezTo>
                      <a:pt x="34206" y="1590"/>
                      <a:pt x="34419" y="2278"/>
                      <a:pt x="34538" y="3014"/>
                    </a:cubicBezTo>
                    <a:cubicBezTo>
                      <a:pt x="34609" y="3488"/>
                      <a:pt x="34633" y="3986"/>
                      <a:pt x="34633" y="4484"/>
                    </a:cubicBezTo>
                    <a:cubicBezTo>
                      <a:pt x="34633" y="5220"/>
                      <a:pt x="34609" y="5931"/>
                      <a:pt x="34609" y="6667"/>
                    </a:cubicBezTo>
                    <a:cubicBezTo>
                      <a:pt x="34562" y="7188"/>
                      <a:pt x="34467" y="7687"/>
                      <a:pt x="34301" y="8185"/>
                    </a:cubicBezTo>
                    <a:cubicBezTo>
                      <a:pt x="34040" y="9110"/>
                      <a:pt x="33660" y="9987"/>
                      <a:pt x="33162" y="10818"/>
                    </a:cubicBezTo>
                    <a:cubicBezTo>
                      <a:pt x="32735" y="11529"/>
                      <a:pt x="32237" y="12170"/>
                      <a:pt x="31644" y="12739"/>
                    </a:cubicBezTo>
                    <a:cubicBezTo>
                      <a:pt x="31264" y="13142"/>
                      <a:pt x="30861" y="13522"/>
                      <a:pt x="30458" y="13925"/>
                    </a:cubicBezTo>
                    <a:cubicBezTo>
                      <a:pt x="29936" y="14423"/>
                      <a:pt x="29343" y="14850"/>
                      <a:pt x="28703" y="15230"/>
                    </a:cubicBezTo>
                    <a:cubicBezTo>
                      <a:pt x="27683" y="15870"/>
                      <a:pt x="26663" y="16487"/>
                      <a:pt x="25619" y="17080"/>
                    </a:cubicBezTo>
                    <a:cubicBezTo>
                      <a:pt x="24551" y="17626"/>
                      <a:pt x="23413" y="18053"/>
                      <a:pt x="22251" y="18361"/>
                    </a:cubicBezTo>
                    <a:cubicBezTo>
                      <a:pt x="21112" y="18646"/>
                      <a:pt x="19950" y="18859"/>
                      <a:pt x="18787" y="19001"/>
                    </a:cubicBezTo>
                    <a:cubicBezTo>
                      <a:pt x="17815" y="19096"/>
                      <a:pt x="16819" y="19120"/>
                      <a:pt x="15822" y="19167"/>
                    </a:cubicBezTo>
                    <a:cubicBezTo>
                      <a:pt x="15395" y="19191"/>
                      <a:pt x="14968" y="19167"/>
                      <a:pt x="14518" y="19167"/>
                    </a:cubicBezTo>
                    <a:cubicBezTo>
                      <a:pt x="13711" y="19191"/>
                      <a:pt x="12905" y="19120"/>
                      <a:pt x="12098" y="18978"/>
                    </a:cubicBezTo>
                    <a:cubicBezTo>
                      <a:pt x="11790" y="18930"/>
                      <a:pt x="11505" y="18859"/>
                      <a:pt x="11197" y="18788"/>
                    </a:cubicBezTo>
                    <a:cubicBezTo>
                      <a:pt x="10129" y="18456"/>
                      <a:pt x="9086" y="18124"/>
                      <a:pt x="8018" y="17768"/>
                    </a:cubicBezTo>
                    <a:cubicBezTo>
                      <a:pt x="6571" y="17293"/>
                      <a:pt x="5290" y="16487"/>
                      <a:pt x="4223" y="15420"/>
                    </a:cubicBezTo>
                    <a:cubicBezTo>
                      <a:pt x="3630" y="14827"/>
                      <a:pt x="3060" y="14210"/>
                      <a:pt x="2515" y="13593"/>
                    </a:cubicBezTo>
                    <a:cubicBezTo>
                      <a:pt x="2230" y="13261"/>
                      <a:pt x="1993" y="12905"/>
                      <a:pt x="1756" y="12549"/>
                    </a:cubicBezTo>
                    <a:cubicBezTo>
                      <a:pt x="1590" y="12383"/>
                      <a:pt x="1613" y="12122"/>
                      <a:pt x="1780" y="11956"/>
                    </a:cubicBezTo>
                    <a:cubicBezTo>
                      <a:pt x="1803" y="11909"/>
                      <a:pt x="1827" y="11861"/>
                      <a:pt x="1827" y="11814"/>
                    </a:cubicBezTo>
                    <a:cubicBezTo>
                      <a:pt x="1685" y="11600"/>
                      <a:pt x="1542" y="11838"/>
                      <a:pt x="1353" y="11743"/>
                    </a:cubicBezTo>
                    <a:cubicBezTo>
                      <a:pt x="1020" y="11007"/>
                      <a:pt x="783" y="10248"/>
                      <a:pt x="641" y="9466"/>
                    </a:cubicBezTo>
                    <a:cubicBezTo>
                      <a:pt x="665" y="9418"/>
                      <a:pt x="688" y="9371"/>
                      <a:pt x="712" y="9323"/>
                    </a:cubicBezTo>
                    <a:cubicBezTo>
                      <a:pt x="997" y="8944"/>
                      <a:pt x="1020" y="8896"/>
                      <a:pt x="736" y="8635"/>
                    </a:cubicBezTo>
                    <a:cubicBezTo>
                      <a:pt x="285" y="8232"/>
                      <a:pt x="190" y="7734"/>
                      <a:pt x="143" y="7188"/>
                    </a:cubicBezTo>
                    <a:cubicBezTo>
                      <a:pt x="72" y="6263"/>
                      <a:pt x="72" y="5338"/>
                      <a:pt x="48" y="4413"/>
                    </a:cubicBezTo>
                    <a:cubicBezTo>
                      <a:pt x="0" y="3607"/>
                      <a:pt x="95" y="2824"/>
                      <a:pt x="333" y="2065"/>
                    </a:cubicBezTo>
                    <a:cubicBezTo>
                      <a:pt x="475" y="1590"/>
                      <a:pt x="593" y="1116"/>
                      <a:pt x="712" y="665"/>
                    </a:cubicBezTo>
                    <a:cubicBezTo>
                      <a:pt x="807" y="618"/>
                      <a:pt x="926" y="665"/>
                      <a:pt x="949" y="784"/>
                    </a:cubicBezTo>
                    <a:cubicBezTo>
                      <a:pt x="1139" y="1140"/>
                      <a:pt x="1471" y="1401"/>
                      <a:pt x="1874" y="1543"/>
                    </a:cubicBezTo>
                    <a:cubicBezTo>
                      <a:pt x="2396" y="1733"/>
                      <a:pt x="2942" y="1828"/>
                      <a:pt x="3487" y="1851"/>
                    </a:cubicBezTo>
                    <a:cubicBezTo>
                      <a:pt x="4318" y="1922"/>
                      <a:pt x="5124" y="1875"/>
                      <a:pt x="5931" y="1756"/>
                    </a:cubicBezTo>
                    <a:cubicBezTo>
                      <a:pt x="6737" y="1614"/>
                      <a:pt x="7496" y="1306"/>
                      <a:pt x="8184" y="855"/>
                    </a:cubicBezTo>
                    <a:cubicBezTo>
                      <a:pt x="8730" y="523"/>
                      <a:pt x="9275" y="238"/>
                      <a:pt x="9845" y="1"/>
                    </a:cubicBezTo>
                    <a:cubicBezTo>
                      <a:pt x="9987" y="238"/>
                      <a:pt x="10106" y="428"/>
                      <a:pt x="10200" y="641"/>
                    </a:cubicBezTo>
                    <a:cubicBezTo>
                      <a:pt x="10722" y="1756"/>
                      <a:pt x="11671" y="2587"/>
                      <a:pt x="12810" y="2990"/>
                    </a:cubicBezTo>
                    <a:cubicBezTo>
                      <a:pt x="13687" y="3322"/>
                      <a:pt x="14612" y="3441"/>
                      <a:pt x="15538" y="3393"/>
                    </a:cubicBezTo>
                    <a:cubicBezTo>
                      <a:pt x="15727" y="3369"/>
                      <a:pt x="15917" y="3322"/>
                      <a:pt x="16107" y="3274"/>
                    </a:cubicBezTo>
                    <a:cubicBezTo>
                      <a:pt x="17364" y="2895"/>
                      <a:pt x="18455" y="2088"/>
                      <a:pt x="19214" y="1021"/>
                    </a:cubicBezTo>
                    <a:cubicBezTo>
                      <a:pt x="19262" y="926"/>
                      <a:pt x="19333" y="879"/>
                      <a:pt x="19404" y="760"/>
                    </a:cubicBezTo>
                    <a:close/>
                    <a:moveTo>
                      <a:pt x="19997" y="16748"/>
                    </a:moveTo>
                    <a:lnTo>
                      <a:pt x="19997" y="16724"/>
                    </a:lnTo>
                    <a:cubicBezTo>
                      <a:pt x="20448" y="16724"/>
                      <a:pt x="20898" y="16772"/>
                      <a:pt x="21349" y="16724"/>
                    </a:cubicBezTo>
                    <a:cubicBezTo>
                      <a:pt x="22535" y="16700"/>
                      <a:pt x="23674" y="16273"/>
                      <a:pt x="24623" y="15538"/>
                    </a:cubicBezTo>
                    <a:cubicBezTo>
                      <a:pt x="24884" y="15325"/>
                      <a:pt x="25121" y="15087"/>
                      <a:pt x="25405" y="14898"/>
                    </a:cubicBezTo>
                    <a:cubicBezTo>
                      <a:pt x="25714" y="14660"/>
                      <a:pt x="25975" y="14376"/>
                      <a:pt x="26188" y="14044"/>
                    </a:cubicBezTo>
                    <a:cubicBezTo>
                      <a:pt x="26544" y="13522"/>
                      <a:pt x="26900" y="12976"/>
                      <a:pt x="27232" y="12431"/>
                    </a:cubicBezTo>
                    <a:cubicBezTo>
                      <a:pt x="27422" y="12170"/>
                      <a:pt x="27351" y="11814"/>
                      <a:pt x="27090" y="11624"/>
                    </a:cubicBezTo>
                    <a:cubicBezTo>
                      <a:pt x="26805" y="11458"/>
                      <a:pt x="26473" y="11506"/>
                      <a:pt x="26283" y="11767"/>
                    </a:cubicBezTo>
                    <a:cubicBezTo>
                      <a:pt x="26070" y="12004"/>
                      <a:pt x="25904" y="12241"/>
                      <a:pt x="25761" y="12502"/>
                    </a:cubicBezTo>
                    <a:cubicBezTo>
                      <a:pt x="25358" y="13285"/>
                      <a:pt x="24789" y="13973"/>
                      <a:pt x="24077" y="14494"/>
                    </a:cubicBezTo>
                    <a:cubicBezTo>
                      <a:pt x="23247" y="15206"/>
                      <a:pt x="22203" y="15586"/>
                      <a:pt x="21112" y="15586"/>
                    </a:cubicBezTo>
                    <a:cubicBezTo>
                      <a:pt x="20353" y="15609"/>
                      <a:pt x="19618" y="15609"/>
                      <a:pt x="18858" y="15609"/>
                    </a:cubicBezTo>
                    <a:cubicBezTo>
                      <a:pt x="18289" y="15609"/>
                      <a:pt x="17696" y="15514"/>
                      <a:pt x="17174" y="15325"/>
                    </a:cubicBezTo>
                    <a:cubicBezTo>
                      <a:pt x="16344" y="15016"/>
                      <a:pt x="15561" y="14613"/>
                      <a:pt x="14850" y="14091"/>
                    </a:cubicBezTo>
                    <a:cubicBezTo>
                      <a:pt x="14209" y="13664"/>
                      <a:pt x="13592" y="13190"/>
                      <a:pt x="13260" y="12454"/>
                    </a:cubicBezTo>
                    <a:cubicBezTo>
                      <a:pt x="13237" y="12407"/>
                      <a:pt x="13213" y="12383"/>
                      <a:pt x="13189" y="12336"/>
                    </a:cubicBezTo>
                    <a:cubicBezTo>
                      <a:pt x="12999" y="12146"/>
                      <a:pt x="12644" y="12194"/>
                      <a:pt x="12549" y="12454"/>
                    </a:cubicBezTo>
                    <a:cubicBezTo>
                      <a:pt x="12501" y="12597"/>
                      <a:pt x="12478" y="12739"/>
                      <a:pt x="12501" y="12881"/>
                    </a:cubicBezTo>
                    <a:cubicBezTo>
                      <a:pt x="12549" y="13308"/>
                      <a:pt x="12739" y="13712"/>
                      <a:pt x="13071" y="13996"/>
                    </a:cubicBezTo>
                    <a:cubicBezTo>
                      <a:pt x="13901" y="14850"/>
                      <a:pt x="14897" y="15538"/>
                      <a:pt x="16012" y="16036"/>
                    </a:cubicBezTo>
                    <a:cubicBezTo>
                      <a:pt x="17032" y="16558"/>
                      <a:pt x="18147" y="16819"/>
                      <a:pt x="19309" y="16772"/>
                    </a:cubicBezTo>
                    <a:cubicBezTo>
                      <a:pt x="19523" y="16724"/>
                      <a:pt x="19760" y="16748"/>
                      <a:pt x="19997" y="16748"/>
                    </a:cubicBezTo>
                    <a:close/>
                    <a:moveTo>
                      <a:pt x="25263" y="7615"/>
                    </a:moveTo>
                    <a:cubicBezTo>
                      <a:pt x="25287" y="7188"/>
                      <a:pt x="25073" y="6785"/>
                      <a:pt x="24670" y="6595"/>
                    </a:cubicBezTo>
                    <a:cubicBezTo>
                      <a:pt x="24504" y="6501"/>
                      <a:pt x="24291" y="6358"/>
                      <a:pt x="24077" y="6477"/>
                    </a:cubicBezTo>
                    <a:cubicBezTo>
                      <a:pt x="23887" y="6619"/>
                      <a:pt x="23555" y="6785"/>
                      <a:pt x="23437" y="7070"/>
                    </a:cubicBezTo>
                    <a:cubicBezTo>
                      <a:pt x="23199" y="7734"/>
                      <a:pt x="23626" y="8422"/>
                      <a:pt x="24338" y="8469"/>
                    </a:cubicBezTo>
                    <a:cubicBezTo>
                      <a:pt x="24955" y="8541"/>
                      <a:pt x="25263" y="8256"/>
                      <a:pt x="25263" y="7615"/>
                    </a:cubicBezTo>
                    <a:close/>
                    <a:moveTo>
                      <a:pt x="13118" y="9703"/>
                    </a:moveTo>
                    <a:cubicBezTo>
                      <a:pt x="13142" y="9632"/>
                      <a:pt x="13166" y="9584"/>
                      <a:pt x="13166" y="9513"/>
                    </a:cubicBezTo>
                    <a:cubicBezTo>
                      <a:pt x="13166" y="9300"/>
                      <a:pt x="13166" y="9086"/>
                      <a:pt x="13166" y="8873"/>
                    </a:cubicBezTo>
                    <a:cubicBezTo>
                      <a:pt x="13118" y="8042"/>
                      <a:pt x="12881" y="7853"/>
                      <a:pt x="12074" y="7971"/>
                    </a:cubicBezTo>
                    <a:cubicBezTo>
                      <a:pt x="11837" y="7971"/>
                      <a:pt x="11647" y="8161"/>
                      <a:pt x="11576" y="8398"/>
                    </a:cubicBezTo>
                    <a:cubicBezTo>
                      <a:pt x="11434" y="8801"/>
                      <a:pt x="11552" y="9252"/>
                      <a:pt x="11837" y="9584"/>
                    </a:cubicBezTo>
                    <a:cubicBezTo>
                      <a:pt x="12217" y="10011"/>
                      <a:pt x="12478" y="10082"/>
                      <a:pt x="12952" y="9798"/>
                    </a:cubicBezTo>
                    <a:cubicBezTo>
                      <a:pt x="13023" y="9774"/>
                      <a:pt x="13071" y="9750"/>
                      <a:pt x="13142" y="97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7"/>
              <p:cNvSpPr/>
              <p:nvPr/>
            </p:nvSpPr>
            <p:spPr>
              <a:xfrm>
                <a:off x="7299625" y="3119450"/>
                <a:ext cx="425225" cy="409825"/>
              </a:xfrm>
              <a:custGeom>
                <a:rect b="b" l="l" r="r" t="t"/>
                <a:pathLst>
                  <a:path extrusionOk="0" h="16393" w="17009">
                    <a:moveTo>
                      <a:pt x="238" y="2871"/>
                    </a:moveTo>
                    <a:cubicBezTo>
                      <a:pt x="1946" y="2753"/>
                      <a:pt x="3630" y="2468"/>
                      <a:pt x="5267" y="2041"/>
                    </a:cubicBezTo>
                    <a:cubicBezTo>
                      <a:pt x="6903" y="1614"/>
                      <a:pt x="8469" y="926"/>
                      <a:pt x="9892" y="1"/>
                    </a:cubicBezTo>
                    <a:cubicBezTo>
                      <a:pt x="10319" y="950"/>
                      <a:pt x="10841" y="1851"/>
                      <a:pt x="11458" y="2705"/>
                    </a:cubicBezTo>
                    <a:cubicBezTo>
                      <a:pt x="11980" y="3417"/>
                      <a:pt x="12478" y="4176"/>
                      <a:pt x="12929" y="4959"/>
                    </a:cubicBezTo>
                    <a:cubicBezTo>
                      <a:pt x="13403" y="5718"/>
                      <a:pt x="13949" y="6453"/>
                      <a:pt x="14542" y="7117"/>
                    </a:cubicBezTo>
                    <a:cubicBezTo>
                      <a:pt x="15063" y="7710"/>
                      <a:pt x="15514" y="8374"/>
                      <a:pt x="15989" y="8991"/>
                    </a:cubicBezTo>
                    <a:cubicBezTo>
                      <a:pt x="16083" y="9110"/>
                      <a:pt x="16155" y="9252"/>
                      <a:pt x="16249" y="9371"/>
                    </a:cubicBezTo>
                    <a:cubicBezTo>
                      <a:pt x="16771" y="10011"/>
                      <a:pt x="17009" y="10841"/>
                      <a:pt x="16937" y="11648"/>
                    </a:cubicBezTo>
                    <a:cubicBezTo>
                      <a:pt x="16653" y="11980"/>
                      <a:pt x="16321" y="12265"/>
                      <a:pt x="15941" y="12478"/>
                    </a:cubicBezTo>
                    <a:cubicBezTo>
                      <a:pt x="15277" y="12953"/>
                      <a:pt x="14542" y="13308"/>
                      <a:pt x="13782" y="13593"/>
                    </a:cubicBezTo>
                    <a:cubicBezTo>
                      <a:pt x="12241" y="14162"/>
                      <a:pt x="10699" y="14755"/>
                      <a:pt x="9086" y="15159"/>
                    </a:cubicBezTo>
                    <a:cubicBezTo>
                      <a:pt x="8042" y="15443"/>
                      <a:pt x="6951" y="15633"/>
                      <a:pt x="5883" y="15870"/>
                    </a:cubicBezTo>
                    <a:cubicBezTo>
                      <a:pt x="5575" y="15941"/>
                      <a:pt x="5267" y="15989"/>
                      <a:pt x="4958" y="16060"/>
                    </a:cubicBezTo>
                    <a:cubicBezTo>
                      <a:pt x="4033" y="16297"/>
                      <a:pt x="3084" y="16392"/>
                      <a:pt x="2136" y="16368"/>
                    </a:cubicBezTo>
                    <a:lnTo>
                      <a:pt x="1495" y="16368"/>
                    </a:lnTo>
                    <a:cubicBezTo>
                      <a:pt x="1282" y="16392"/>
                      <a:pt x="1068" y="16273"/>
                      <a:pt x="973" y="16060"/>
                    </a:cubicBezTo>
                    <a:cubicBezTo>
                      <a:pt x="831" y="15752"/>
                      <a:pt x="712" y="15443"/>
                      <a:pt x="617" y="15111"/>
                    </a:cubicBezTo>
                    <a:cubicBezTo>
                      <a:pt x="451" y="14257"/>
                      <a:pt x="357" y="13403"/>
                      <a:pt x="357" y="12549"/>
                    </a:cubicBezTo>
                    <a:cubicBezTo>
                      <a:pt x="357" y="11814"/>
                      <a:pt x="309" y="11079"/>
                      <a:pt x="190" y="10367"/>
                    </a:cubicBezTo>
                    <a:cubicBezTo>
                      <a:pt x="143" y="9987"/>
                      <a:pt x="96" y="9608"/>
                      <a:pt x="96" y="9205"/>
                    </a:cubicBezTo>
                    <a:cubicBezTo>
                      <a:pt x="72" y="7592"/>
                      <a:pt x="48" y="5955"/>
                      <a:pt x="48" y="4318"/>
                    </a:cubicBezTo>
                    <a:cubicBezTo>
                      <a:pt x="1" y="3820"/>
                      <a:pt x="72" y="3322"/>
                      <a:pt x="238" y="287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7"/>
              <p:cNvSpPr/>
              <p:nvPr/>
            </p:nvSpPr>
            <p:spPr>
              <a:xfrm>
                <a:off x="7339350" y="3439700"/>
                <a:ext cx="492250" cy="294150"/>
              </a:xfrm>
              <a:custGeom>
                <a:rect b="b" l="l" r="r" t="t"/>
                <a:pathLst>
                  <a:path extrusionOk="0" h="11766" w="19690">
                    <a:moveTo>
                      <a:pt x="15918" y="24"/>
                    </a:moveTo>
                    <a:cubicBezTo>
                      <a:pt x="16606" y="380"/>
                      <a:pt x="17270" y="712"/>
                      <a:pt x="17934" y="1068"/>
                    </a:cubicBezTo>
                    <a:cubicBezTo>
                      <a:pt x="18290" y="1281"/>
                      <a:pt x="18646" y="1495"/>
                      <a:pt x="18978" y="1708"/>
                    </a:cubicBezTo>
                    <a:cubicBezTo>
                      <a:pt x="19120" y="1803"/>
                      <a:pt x="19239" y="1922"/>
                      <a:pt x="19357" y="2040"/>
                    </a:cubicBezTo>
                    <a:cubicBezTo>
                      <a:pt x="19594" y="2277"/>
                      <a:pt x="19689" y="2610"/>
                      <a:pt x="19666" y="2942"/>
                    </a:cubicBezTo>
                    <a:cubicBezTo>
                      <a:pt x="19618" y="4294"/>
                      <a:pt x="18978" y="5551"/>
                      <a:pt x="17934" y="6381"/>
                    </a:cubicBezTo>
                    <a:cubicBezTo>
                      <a:pt x="17815" y="6476"/>
                      <a:pt x="17673" y="6571"/>
                      <a:pt x="17578" y="6666"/>
                    </a:cubicBezTo>
                    <a:cubicBezTo>
                      <a:pt x="17104" y="7069"/>
                      <a:pt x="16511" y="7283"/>
                      <a:pt x="15918" y="7235"/>
                    </a:cubicBezTo>
                    <a:cubicBezTo>
                      <a:pt x="15514" y="7211"/>
                      <a:pt x="15087" y="7211"/>
                      <a:pt x="14684" y="7188"/>
                    </a:cubicBezTo>
                    <a:cubicBezTo>
                      <a:pt x="13878" y="7164"/>
                      <a:pt x="13142" y="6690"/>
                      <a:pt x="12763" y="5978"/>
                    </a:cubicBezTo>
                    <a:cubicBezTo>
                      <a:pt x="12597" y="5717"/>
                      <a:pt x="12431" y="5432"/>
                      <a:pt x="12265" y="5148"/>
                    </a:cubicBezTo>
                    <a:cubicBezTo>
                      <a:pt x="12075" y="4744"/>
                      <a:pt x="11648" y="4531"/>
                      <a:pt x="11197" y="4602"/>
                    </a:cubicBezTo>
                    <a:cubicBezTo>
                      <a:pt x="10841" y="4650"/>
                      <a:pt x="10486" y="4673"/>
                      <a:pt x="10106" y="4721"/>
                    </a:cubicBezTo>
                    <a:cubicBezTo>
                      <a:pt x="9442" y="4816"/>
                      <a:pt x="8754" y="4910"/>
                      <a:pt x="8066" y="4982"/>
                    </a:cubicBezTo>
                    <a:cubicBezTo>
                      <a:pt x="7734" y="4982"/>
                      <a:pt x="7449" y="5171"/>
                      <a:pt x="7331" y="5480"/>
                    </a:cubicBezTo>
                    <a:cubicBezTo>
                      <a:pt x="7212" y="5693"/>
                      <a:pt x="7165" y="5907"/>
                      <a:pt x="7117" y="6144"/>
                    </a:cubicBezTo>
                    <a:cubicBezTo>
                      <a:pt x="7070" y="6856"/>
                      <a:pt x="7046" y="7567"/>
                      <a:pt x="7022" y="8279"/>
                    </a:cubicBezTo>
                    <a:cubicBezTo>
                      <a:pt x="7022" y="8943"/>
                      <a:pt x="6927" y="9607"/>
                      <a:pt x="6714" y="10224"/>
                    </a:cubicBezTo>
                    <a:cubicBezTo>
                      <a:pt x="6500" y="10722"/>
                      <a:pt x="6097" y="11125"/>
                      <a:pt x="5575" y="11291"/>
                    </a:cubicBezTo>
                    <a:cubicBezTo>
                      <a:pt x="4793" y="11600"/>
                      <a:pt x="3962" y="11766"/>
                      <a:pt x="3132" y="11718"/>
                    </a:cubicBezTo>
                    <a:cubicBezTo>
                      <a:pt x="2326" y="11766"/>
                      <a:pt x="1495" y="11718"/>
                      <a:pt x="689" y="11600"/>
                    </a:cubicBezTo>
                    <a:cubicBezTo>
                      <a:pt x="475" y="11552"/>
                      <a:pt x="286" y="11505"/>
                      <a:pt x="72" y="11434"/>
                    </a:cubicBezTo>
                    <a:cubicBezTo>
                      <a:pt x="1" y="11030"/>
                      <a:pt x="48" y="10603"/>
                      <a:pt x="191" y="10200"/>
                    </a:cubicBezTo>
                    <a:cubicBezTo>
                      <a:pt x="523" y="9085"/>
                      <a:pt x="784" y="7970"/>
                      <a:pt x="950" y="6808"/>
                    </a:cubicBezTo>
                    <a:cubicBezTo>
                      <a:pt x="974" y="6642"/>
                      <a:pt x="1021" y="6476"/>
                      <a:pt x="1068" y="6310"/>
                    </a:cubicBezTo>
                    <a:cubicBezTo>
                      <a:pt x="1234" y="5836"/>
                      <a:pt x="1234" y="5290"/>
                      <a:pt x="1092" y="4792"/>
                    </a:cubicBezTo>
                    <a:cubicBezTo>
                      <a:pt x="1163" y="4768"/>
                      <a:pt x="1234" y="4768"/>
                      <a:pt x="1306" y="4744"/>
                    </a:cubicBezTo>
                    <a:cubicBezTo>
                      <a:pt x="2160" y="4697"/>
                      <a:pt x="3014" y="4578"/>
                      <a:pt x="3844" y="4365"/>
                    </a:cubicBezTo>
                    <a:cubicBezTo>
                      <a:pt x="4745" y="4151"/>
                      <a:pt x="5694" y="4009"/>
                      <a:pt x="6619" y="3819"/>
                    </a:cubicBezTo>
                    <a:cubicBezTo>
                      <a:pt x="7971" y="3511"/>
                      <a:pt x="9300" y="3108"/>
                      <a:pt x="10604" y="2633"/>
                    </a:cubicBezTo>
                    <a:cubicBezTo>
                      <a:pt x="11221" y="2396"/>
                      <a:pt x="11861" y="2159"/>
                      <a:pt x="12478" y="1945"/>
                    </a:cubicBezTo>
                    <a:cubicBezTo>
                      <a:pt x="13640" y="1542"/>
                      <a:pt x="14732" y="949"/>
                      <a:pt x="15680" y="166"/>
                    </a:cubicBezTo>
                    <a:cubicBezTo>
                      <a:pt x="15752" y="119"/>
                      <a:pt x="15823" y="71"/>
                      <a:pt x="15894" y="24"/>
                    </a:cubicBezTo>
                    <a:cubicBezTo>
                      <a:pt x="15918" y="0"/>
                      <a:pt x="15941" y="0"/>
                      <a:pt x="15918" y="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7"/>
              <p:cNvSpPr/>
              <p:nvPr/>
            </p:nvSpPr>
            <p:spPr>
              <a:xfrm>
                <a:off x="7755075" y="2762475"/>
                <a:ext cx="97875" cy="122775"/>
              </a:xfrm>
              <a:custGeom>
                <a:rect b="b" l="l" r="r" t="t"/>
                <a:pathLst>
                  <a:path extrusionOk="0" h="4911" w="3915">
                    <a:moveTo>
                      <a:pt x="48" y="4910"/>
                    </a:moveTo>
                    <a:cubicBezTo>
                      <a:pt x="24" y="4815"/>
                      <a:pt x="0" y="4815"/>
                      <a:pt x="0" y="4792"/>
                    </a:cubicBezTo>
                    <a:cubicBezTo>
                      <a:pt x="261" y="3700"/>
                      <a:pt x="214" y="2586"/>
                      <a:pt x="214" y="1471"/>
                    </a:cubicBezTo>
                    <a:cubicBezTo>
                      <a:pt x="214" y="1210"/>
                      <a:pt x="285" y="949"/>
                      <a:pt x="309" y="712"/>
                    </a:cubicBezTo>
                    <a:cubicBezTo>
                      <a:pt x="451" y="640"/>
                      <a:pt x="570" y="569"/>
                      <a:pt x="664" y="498"/>
                    </a:cubicBezTo>
                    <a:cubicBezTo>
                      <a:pt x="1163" y="142"/>
                      <a:pt x="1779" y="0"/>
                      <a:pt x="2372" y="95"/>
                    </a:cubicBezTo>
                    <a:cubicBezTo>
                      <a:pt x="2633" y="95"/>
                      <a:pt x="2894" y="95"/>
                      <a:pt x="3155" y="95"/>
                    </a:cubicBezTo>
                    <a:cubicBezTo>
                      <a:pt x="3392" y="71"/>
                      <a:pt x="3606" y="237"/>
                      <a:pt x="3677" y="474"/>
                    </a:cubicBezTo>
                    <a:cubicBezTo>
                      <a:pt x="3701" y="569"/>
                      <a:pt x="3748" y="664"/>
                      <a:pt x="3748" y="759"/>
                    </a:cubicBezTo>
                    <a:cubicBezTo>
                      <a:pt x="3819" y="1328"/>
                      <a:pt x="3867" y="1921"/>
                      <a:pt x="3914" y="2491"/>
                    </a:cubicBezTo>
                    <a:cubicBezTo>
                      <a:pt x="3914" y="2633"/>
                      <a:pt x="3867" y="2775"/>
                      <a:pt x="3796" y="2918"/>
                    </a:cubicBezTo>
                    <a:cubicBezTo>
                      <a:pt x="3464" y="3653"/>
                      <a:pt x="2918" y="4246"/>
                      <a:pt x="2206" y="4626"/>
                    </a:cubicBezTo>
                    <a:cubicBezTo>
                      <a:pt x="2040" y="4697"/>
                      <a:pt x="1850" y="4768"/>
                      <a:pt x="1661" y="4792"/>
                    </a:cubicBezTo>
                    <a:cubicBezTo>
                      <a:pt x="1115" y="4887"/>
                      <a:pt x="593" y="4910"/>
                      <a:pt x="48" y="491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7"/>
              <p:cNvSpPr/>
              <p:nvPr/>
            </p:nvSpPr>
            <p:spPr>
              <a:xfrm>
                <a:off x="6765900" y="2874550"/>
                <a:ext cx="99675" cy="112100"/>
              </a:xfrm>
              <a:custGeom>
                <a:rect b="b" l="l" r="r" t="t"/>
                <a:pathLst>
                  <a:path extrusionOk="0" h="4484" w="3987">
                    <a:moveTo>
                      <a:pt x="3986" y="4270"/>
                    </a:moveTo>
                    <a:cubicBezTo>
                      <a:pt x="2966" y="4484"/>
                      <a:pt x="1899" y="4175"/>
                      <a:pt x="1163" y="3440"/>
                    </a:cubicBezTo>
                    <a:cubicBezTo>
                      <a:pt x="879" y="3155"/>
                      <a:pt x="594" y="2870"/>
                      <a:pt x="357" y="2538"/>
                    </a:cubicBezTo>
                    <a:cubicBezTo>
                      <a:pt x="96" y="2183"/>
                      <a:pt x="1" y="1732"/>
                      <a:pt x="120" y="1329"/>
                    </a:cubicBezTo>
                    <a:cubicBezTo>
                      <a:pt x="191" y="1044"/>
                      <a:pt x="262" y="783"/>
                      <a:pt x="357" y="522"/>
                    </a:cubicBezTo>
                    <a:cubicBezTo>
                      <a:pt x="452" y="190"/>
                      <a:pt x="784" y="0"/>
                      <a:pt x="1116" y="24"/>
                    </a:cubicBezTo>
                    <a:cubicBezTo>
                      <a:pt x="1780" y="0"/>
                      <a:pt x="2420" y="261"/>
                      <a:pt x="2895" y="736"/>
                    </a:cubicBezTo>
                    <a:cubicBezTo>
                      <a:pt x="3013" y="878"/>
                      <a:pt x="3108" y="1068"/>
                      <a:pt x="3132" y="1257"/>
                    </a:cubicBezTo>
                    <a:cubicBezTo>
                      <a:pt x="3322" y="1993"/>
                      <a:pt x="3512" y="2752"/>
                      <a:pt x="3725" y="3487"/>
                    </a:cubicBezTo>
                    <a:cubicBezTo>
                      <a:pt x="3796" y="3724"/>
                      <a:pt x="3891" y="3962"/>
                      <a:pt x="3986" y="427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7"/>
              <p:cNvSpPr/>
              <p:nvPr/>
            </p:nvSpPr>
            <p:spPr>
              <a:xfrm>
                <a:off x="8027850" y="3493650"/>
                <a:ext cx="57550" cy="93725"/>
              </a:xfrm>
              <a:custGeom>
                <a:rect b="b" l="l" r="r" t="t"/>
                <a:pathLst>
                  <a:path extrusionOk="0" h="3749" w="2302">
                    <a:moveTo>
                      <a:pt x="1970" y="3749"/>
                    </a:moveTo>
                    <a:cubicBezTo>
                      <a:pt x="1827" y="3630"/>
                      <a:pt x="1685" y="3512"/>
                      <a:pt x="1543" y="3393"/>
                    </a:cubicBezTo>
                    <a:cubicBezTo>
                      <a:pt x="760" y="2444"/>
                      <a:pt x="214" y="1329"/>
                      <a:pt x="1" y="143"/>
                    </a:cubicBezTo>
                    <a:cubicBezTo>
                      <a:pt x="1" y="96"/>
                      <a:pt x="1" y="72"/>
                      <a:pt x="25" y="25"/>
                    </a:cubicBezTo>
                    <a:cubicBezTo>
                      <a:pt x="404" y="1"/>
                      <a:pt x="807" y="1"/>
                      <a:pt x="1211" y="25"/>
                    </a:cubicBezTo>
                    <a:cubicBezTo>
                      <a:pt x="1566" y="72"/>
                      <a:pt x="1899" y="309"/>
                      <a:pt x="2041" y="641"/>
                    </a:cubicBezTo>
                    <a:cubicBezTo>
                      <a:pt x="2159" y="879"/>
                      <a:pt x="2231" y="1116"/>
                      <a:pt x="2254" y="1377"/>
                    </a:cubicBezTo>
                    <a:cubicBezTo>
                      <a:pt x="2302" y="1899"/>
                      <a:pt x="2302" y="2420"/>
                      <a:pt x="2278" y="2919"/>
                    </a:cubicBezTo>
                    <a:cubicBezTo>
                      <a:pt x="2278" y="3227"/>
                      <a:pt x="2183" y="3512"/>
                      <a:pt x="1970" y="374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7"/>
              <p:cNvSpPr/>
              <p:nvPr/>
            </p:nvSpPr>
            <p:spPr>
              <a:xfrm>
                <a:off x="7379675" y="3967475"/>
                <a:ext cx="89575" cy="67050"/>
              </a:xfrm>
              <a:custGeom>
                <a:rect b="b" l="l" r="r" t="t"/>
                <a:pathLst>
                  <a:path extrusionOk="0" h="2682" w="3583">
                    <a:moveTo>
                      <a:pt x="3583" y="262"/>
                    </a:moveTo>
                    <a:cubicBezTo>
                      <a:pt x="3203" y="1068"/>
                      <a:pt x="2587" y="1756"/>
                      <a:pt x="1828" y="2207"/>
                    </a:cubicBezTo>
                    <a:cubicBezTo>
                      <a:pt x="1282" y="2563"/>
                      <a:pt x="618" y="2681"/>
                      <a:pt x="1" y="2539"/>
                    </a:cubicBezTo>
                    <a:cubicBezTo>
                      <a:pt x="1" y="2444"/>
                      <a:pt x="25" y="2349"/>
                      <a:pt x="72" y="2254"/>
                    </a:cubicBezTo>
                    <a:cubicBezTo>
                      <a:pt x="570" y="1400"/>
                      <a:pt x="1306" y="689"/>
                      <a:pt x="2183" y="238"/>
                    </a:cubicBezTo>
                    <a:cubicBezTo>
                      <a:pt x="2634" y="1"/>
                      <a:pt x="2895" y="25"/>
                      <a:pt x="3583" y="26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7"/>
              <p:cNvSpPr/>
              <p:nvPr/>
            </p:nvSpPr>
            <p:spPr>
              <a:xfrm>
                <a:off x="6824025" y="2284500"/>
                <a:ext cx="969625" cy="453075"/>
              </a:xfrm>
              <a:custGeom>
                <a:rect b="b" l="l" r="r" t="t"/>
                <a:pathLst>
                  <a:path extrusionOk="0" h="18123" w="38785">
                    <a:moveTo>
                      <a:pt x="9797" y="4483"/>
                    </a:moveTo>
                    <a:cubicBezTo>
                      <a:pt x="9726" y="3629"/>
                      <a:pt x="10106" y="3036"/>
                      <a:pt x="10556" y="2467"/>
                    </a:cubicBezTo>
                    <a:cubicBezTo>
                      <a:pt x="10865" y="2064"/>
                      <a:pt x="11244" y="1708"/>
                      <a:pt x="11600" y="1328"/>
                    </a:cubicBezTo>
                    <a:cubicBezTo>
                      <a:pt x="12644" y="214"/>
                      <a:pt x="13948" y="0"/>
                      <a:pt x="15372" y="474"/>
                    </a:cubicBezTo>
                    <a:cubicBezTo>
                      <a:pt x="15822" y="593"/>
                      <a:pt x="16249" y="807"/>
                      <a:pt x="16605" y="1115"/>
                    </a:cubicBezTo>
                    <a:cubicBezTo>
                      <a:pt x="16866" y="1305"/>
                      <a:pt x="17056" y="1566"/>
                      <a:pt x="17198" y="1850"/>
                    </a:cubicBezTo>
                    <a:cubicBezTo>
                      <a:pt x="17151" y="1993"/>
                      <a:pt x="17080" y="2182"/>
                      <a:pt x="17008" y="2348"/>
                    </a:cubicBezTo>
                    <a:cubicBezTo>
                      <a:pt x="16653" y="3179"/>
                      <a:pt x="16629" y="4127"/>
                      <a:pt x="16914" y="4981"/>
                    </a:cubicBezTo>
                    <a:cubicBezTo>
                      <a:pt x="16985" y="5290"/>
                      <a:pt x="17174" y="5527"/>
                      <a:pt x="17435" y="5693"/>
                    </a:cubicBezTo>
                    <a:cubicBezTo>
                      <a:pt x="17934" y="5954"/>
                      <a:pt x="18574" y="5693"/>
                      <a:pt x="18716" y="5124"/>
                    </a:cubicBezTo>
                    <a:cubicBezTo>
                      <a:pt x="18811" y="4887"/>
                      <a:pt x="18859" y="4626"/>
                      <a:pt x="18859" y="4388"/>
                    </a:cubicBezTo>
                    <a:cubicBezTo>
                      <a:pt x="18882" y="3772"/>
                      <a:pt x="18811" y="3179"/>
                      <a:pt x="18645" y="2609"/>
                    </a:cubicBezTo>
                    <a:cubicBezTo>
                      <a:pt x="18598" y="2443"/>
                      <a:pt x="18550" y="2277"/>
                      <a:pt x="18503" y="2087"/>
                    </a:cubicBezTo>
                    <a:cubicBezTo>
                      <a:pt x="18645" y="1921"/>
                      <a:pt x="18787" y="1755"/>
                      <a:pt x="18954" y="1637"/>
                    </a:cubicBezTo>
                    <a:cubicBezTo>
                      <a:pt x="19641" y="1020"/>
                      <a:pt x="20448" y="593"/>
                      <a:pt x="21326" y="380"/>
                    </a:cubicBezTo>
                    <a:cubicBezTo>
                      <a:pt x="21658" y="285"/>
                      <a:pt x="22014" y="261"/>
                      <a:pt x="22346" y="237"/>
                    </a:cubicBezTo>
                    <a:cubicBezTo>
                      <a:pt x="23152" y="237"/>
                      <a:pt x="23982" y="190"/>
                      <a:pt x="24765" y="522"/>
                    </a:cubicBezTo>
                    <a:cubicBezTo>
                      <a:pt x="25240" y="712"/>
                      <a:pt x="25714" y="925"/>
                      <a:pt x="26165" y="1139"/>
                    </a:cubicBezTo>
                    <a:cubicBezTo>
                      <a:pt x="26307" y="1186"/>
                      <a:pt x="26426" y="1281"/>
                      <a:pt x="26568" y="1352"/>
                    </a:cubicBezTo>
                    <a:cubicBezTo>
                      <a:pt x="26947" y="1494"/>
                      <a:pt x="27256" y="1803"/>
                      <a:pt x="27469" y="2159"/>
                    </a:cubicBezTo>
                    <a:cubicBezTo>
                      <a:pt x="27398" y="2301"/>
                      <a:pt x="27351" y="2443"/>
                      <a:pt x="27280" y="2562"/>
                    </a:cubicBezTo>
                    <a:cubicBezTo>
                      <a:pt x="26995" y="2965"/>
                      <a:pt x="26853" y="3416"/>
                      <a:pt x="26805" y="3890"/>
                    </a:cubicBezTo>
                    <a:cubicBezTo>
                      <a:pt x="26687" y="4531"/>
                      <a:pt x="26876" y="5219"/>
                      <a:pt x="27374" y="5669"/>
                    </a:cubicBezTo>
                    <a:cubicBezTo>
                      <a:pt x="27588" y="5883"/>
                      <a:pt x="27873" y="6001"/>
                      <a:pt x="28181" y="5978"/>
                    </a:cubicBezTo>
                    <a:cubicBezTo>
                      <a:pt x="28727" y="5954"/>
                      <a:pt x="29153" y="5527"/>
                      <a:pt x="29153" y="4981"/>
                    </a:cubicBezTo>
                    <a:cubicBezTo>
                      <a:pt x="29201" y="4341"/>
                      <a:pt x="29153" y="3700"/>
                      <a:pt x="28987" y="3060"/>
                    </a:cubicBezTo>
                    <a:cubicBezTo>
                      <a:pt x="28916" y="2870"/>
                      <a:pt x="28869" y="2657"/>
                      <a:pt x="28821" y="2443"/>
                    </a:cubicBezTo>
                    <a:cubicBezTo>
                      <a:pt x="29106" y="1993"/>
                      <a:pt x="29557" y="1684"/>
                      <a:pt x="30102" y="1566"/>
                    </a:cubicBezTo>
                    <a:cubicBezTo>
                      <a:pt x="30672" y="1471"/>
                      <a:pt x="31241" y="1447"/>
                      <a:pt x="31834" y="1494"/>
                    </a:cubicBezTo>
                    <a:cubicBezTo>
                      <a:pt x="32119" y="1494"/>
                      <a:pt x="32427" y="1542"/>
                      <a:pt x="32712" y="1566"/>
                    </a:cubicBezTo>
                    <a:cubicBezTo>
                      <a:pt x="33257" y="1566"/>
                      <a:pt x="33779" y="1779"/>
                      <a:pt x="34182" y="2159"/>
                    </a:cubicBezTo>
                    <a:cubicBezTo>
                      <a:pt x="34325" y="2277"/>
                      <a:pt x="34467" y="2396"/>
                      <a:pt x="34609" y="2514"/>
                    </a:cubicBezTo>
                    <a:cubicBezTo>
                      <a:pt x="35013" y="2847"/>
                      <a:pt x="35297" y="3321"/>
                      <a:pt x="35368" y="3843"/>
                    </a:cubicBezTo>
                    <a:cubicBezTo>
                      <a:pt x="35511" y="4673"/>
                      <a:pt x="35511" y="5551"/>
                      <a:pt x="35416" y="6405"/>
                    </a:cubicBezTo>
                    <a:cubicBezTo>
                      <a:pt x="35416" y="6927"/>
                      <a:pt x="35321" y="7472"/>
                      <a:pt x="35131" y="7970"/>
                    </a:cubicBezTo>
                    <a:cubicBezTo>
                      <a:pt x="35036" y="8184"/>
                      <a:pt x="34941" y="8397"/>
                      <a:pt x="34870" y="8587"/>
                    </a:cubicBezTo>
                    <a:cubicBezTo>
                      <a:pt x="34657" y="8658"/>
                      <a:pt x="34419" y="8682"/>
                      <a:pt x="34182" y="8634"/>
                    </a:cubicBezTo>
                    <a:cubicBezTo>
                      <a:pt x="33993" y="8587"/>
                      <a:pt x="33779" y="8658"/>
                      <a:pt x="33589" y="8777"/>
                    </a:cubicBezTo>
                    <a:cubicBezTo>
                      <a:pt x="33518" y="8848"/>
                      <a:pt x="33423" y="8895"/>
                      <a:pt x="33328" y="8943"/>
                    </a:cubicBezTo>
                    <a:cubicBezTo>
                      <a:pt x="33139" y="9038"/>
                      <a:pt x="32925" y="9085"/>
                      <a:pt x="32830" y="9322"/>
                    </a:cubicBezTo>
                    <a:cubicBezTo>
                      <a:pt x="32688" y="9631"/>
                      <a:pt x="32617" y="9963"/>
                      <a:pt x="32688" y="10319"/>
                    </a:cubicBezTo>
                    <a:cubicBezTo>
                      <a:pt x="32712" y="10461"/>
                      <a:pt x="32830" y="10580"/>
                      <a:pt x="32973" y="10627"/>
                    </a:cubicBezTo>
                    <a:cubicBezTo>
                      <a:pt x="33494" y="10840"/>
                      <a:pt x="34087" y="10793"/>
                      <a:pt x="34586" y="10532"/>
                    </a:cubicBezTo>
                    <a:cubicBezTo>
                      <a:pt x="34799" y="10437"/>
                      <a:pt x="34989" y="10295"/>
                      <a:pt x="35202" y="10153"/>
                    </a:cubicBezTo>
                    <a:cubicBezTo>
                      <a:pt x="35653" y="10342"/>
                      <a:pt x="36056" y="10627"/>
                      <a:pt x="36412" y="10983"/>
                    </a:cubicBezTo>
                    <a:cubicBezTo>
                      <a:pt x="36673" y="11196"/>
                      <a:pt x="36958" y="11386"/>
                      <a:pt x="37242" y="11576"/>
                    </a:cubicBezTo>
                    <a:cubicBezTo>
                      <a:pt x="37835" y="11955"/>
                      <a:pt x="38310" y="12525"/>
                      <a:pt x="38547" y="13189"/>
                    </a:cubicBezTo>
                    <a:cubicBezTo>
                      <a:pt x="38784" y="13711"/>
                      <a:pt x="38547" y="14327"/>
                      <a:pt x="38025" y="14541"/>
                    </a:cubicBezTo>
                    <a:cubicBezTo>
                      <a:pt x="37835" y="14636"/>
                      <a:pt x="37669" y="14754"/>
                      <a:pt x="37503" y="14897"/>
                    </a:cubicBezTo>
                    <a:cubicBezTo>
                      <a:pt x="37313" y="15039"/>
                      <a:pt x="37100" y="15158"/>
                      <a:pt x="36886" y="15229"/>
                    </a:cubicBezTo>
                    <a:cubicBezTo>
                      <a:pt x="36578" y="15324"/>
                      <a:pt x="36270" y="15253"/>
                      <a:pt x="36033" y="15063"/>
                    </a:cubicBezTo>
                    <a:cubicBezTo>
                      <a:pt x="35795" y="14897"/>
                      <a:pt x="35582" y="14683"/>
                      <a:pt x="35368" y="14470"/>
                    </a:cubicBezTo>
                    <a:cubicBezTo>
                      <a:pt x="35179" y="14280"/>
                      <a:pt x="34941" y="14161"/>
                      <a:pt x="34704" y="14114"/>
                    </a:cubicBezTo>
                    <a:cubicBezTo>
                      <a:pt x="34348" y="14043"/>
                      <a:pt x="34040" y="14351"/>
                      <a:pt x="34111" y="14683"/>
                    </a:cubicBezTo>
                    <a:cubicBezTo>
                      <a:pt x="34159" y="14944"/>
                      <a:pt x="34230" y="15181"/>
                      <a:pt x="34301" y="15466"/>
                    </a:cubicBezTo>
                    <a:cubicBezTo>
                      <a:pt x="33921" y="16059"/>
                      <a:pt x="33281" y="16439"/>
                      <a:pt x="32569" y="16510"/>
                    </a:cubicBezTo>
                    <a:cubicBezTo>
                      <a:pt x="31620" y="16628"/>
                      <a:pt x="30672" y="16344"/>
                      <a:pt x="29960" y="15727"/>
                    </a:cubicBezTo>
                    <a:cubicBezTo>
                      <a:pt x="30007" y="15585"/>
                      <a:pt x="30079" y="15466"/>
                      <a:pt x="30150" y="15324"/>
                    </a:cubicBezTo>
                    <a:cubicBezTo>
                      <a:pt x="30363" y="14968"/>
                      <a:pt x="30482" y="14565"/>
                      <a:pt x="30482" y="14161"/>
                    </a:cubicBezTo>
                    <a:cubicBezTo>
                      <a:pt x="30529" y="13616"/>
                      <a:pt x="30458" y="13046"/>
                      <a:pt x="30268" y="12525"/>
                    </a:cubicBezTo>
                    <a:cubicBezTo>
                      <a:pt x="30102" y="12098"/>
                      <a:pt x="29723" y="11789"/>
                      <a:pt x="29272" y="11694"/>
                    </a:cubicBezTo>
                    <a:cubicBezTo>
                      <a:pt x="28703" y="11528"/>
                      <a:pt x="28110" y="11884"/>
                      <a:pt x="27991" y="12477"/>
                    </a:cubicBezTo>
                    <a:cubicBezTo>
                      <a:pt x="27801" y="13260"/>
                      <a:pt x="27825" y="14090"/>
                      <a:pt x="28086" y="14873"/>
                    </a:cubicBezTo>
                    <a:cubicBezTo>
                      <a:pt x="28181" y="15134"/>
                      <a:pt x="28276" y="15395"/>
                      <a:pt x="28394" y="15680"/>
                    </a:cubicBezTo>
                    <a:cubicBezTo>
                      <a:pt x="28062" y="16106"/>
                      <a:pt x="27635" y="16462"/>
                      <a:pt x="27161" y="16700"/>
                    </a:cubicBezTo>
                    <a:cubicBezTo>
                      <a:pt x="26663" y="16960"/>
                      <a:pt x="26165" y="17174"/>
                      <a:pt x="25643" y="17364"/>
                    </a:cubicBezTo>
                    <a:cubicBezTo>
                      <a:pt x="25121" y="17601"/>
                      <a:pt x="24528" y="17601"/>
                      <a:pt x="24006" y="17387"/>
                    </a:cubicBezTo>
                    <a:cubicBezTo>
                      <a:pt x="23674" y="17245"/>
                      <a:pt x="23318" y="17150"/>
                      <a:pt x="22962" y="17032"/>
                    </a:cubicBezTo>
                    <a:cubicBezTo>
                      <a:pt x="22630" y="16937"/>
                      <a:pt x="22369" y="16700"/>
                      <a:pt x="22180" y="16415"/>
                    </a:cubicBezTo>
                    <a:cubicBezTo>
                      <a:pt x="21800" y="15727"/>
                      <a:pt x="21539" y="14992"/>
                      <a:pt x="21847" y="14185"/>
                    </a:cubicBezTo>
                    <a:cubicBezTo>
                      <a:pt x="21942" y="13877"/>
                      <a:pt x="21966" y="13568"/>
                      <a:pt x="21919" y="13236"/>
                    </a:cubicBezTo>
                    <a:cubicBezTo>
                      <a:pt x="21895" y="13046"/>
                      <a:pt x="21824" y="12880"/>
                      <a:pt x="21705" y="12714"/>
                    </a:cubicBezTo>
                    <a:cubicBezTo>
                      <a:pt x="21515" y="12453"/>
                      <a:pt x="21136" y="12430"/>
                      <a:pt x="20922" y="12667"/>
                    </a:cubicBezTo>
                    <a:cubicBezTo>
                      <a:pt x="20709" y="12833"/>
                      <a:pt x="20590" y="13070"/>
                      <a:pt x="20567" y="13331"/>
                    </a:cubicBezTo>
                    <a:cubicBezTo>
                      <a:pt x="20567" y="13473"/>
                      <a:pt x="20543" y="13640"/>
                      <a:pt x="20543" y="13782"/>
                    </a:cubicBezTo>
                    <a:cubicBezTo>
                      <a:pt x="20495" y="15727"/>
                      <a:pt x="19214" y="17435"/>
                      <a:pt x="17341" y="17980"/>
                    </a:cubicBezTo>
                    <a:cubicBezTo>
                      <a:pt x="16819" y="18123"/>
                      <a:pt x="16273" y="18123"/>
                      <a:pt x="15751" y="18004"/>
                    </a:cubicBezTo>
                    <a:cubicBezTo>
                      <a:pt x="15229" y="17909"/>
                      <a:pt x="14755" y="17743"/>
                      <a:pt x="14281" y="17530"/>
                    </a:cubicBezTo>
                    <a:cubicBezTo>
                      <a:pt x="13332" y="17055"/>
                      <a:pt x="12810" y="16225"/>
                      <a:pt x="12478" y="15276"/>
                    </a:cubicBezTo>
                    <a:cubicBezTo>
                      <a:pt x="12359" y="14897"/>
                      <a:pt x="12407" y="14493"/>
                      <a:pt x="12620" y="14161"/>
                    </a:cubicBezTo>
                    <a:cubicBezTo>
                      <a:pt x="12857" y="13758"/>
                      <a:pt x="12976" y="13284"/>
                      <a:pt x="12952" y="12809"/>
                    </a:cubicBezTo>
                    <a:cubicBezTo>
                      <a:pt x="12952" y="12667"/>
                      <a:pt x="12928" y="12548"/>
                      <a:pt x="12905" y="12406"/>
                    </a:cubicBezTo>
                    <a:cubicBezTo>
                      <a:pt x="12857" y="12169"/>
                      <a:pt x="12644" y="12003"/>
                      <a:pt x="12407" y="11979"/>
                    </a:cubicBezTo>
                    <a:cubicBezTo>
                      <a:pt x="12169" y="11932"/>
                      <a:pt x="11932" y="12050"/>
                      <a:pt x="11814" y="12264"/>
                    </a:cubicBezTo>
                    <a:cubicBezTo>
                      <a:pt x="11576" y="12738"/>
                      <a:pt x="11410" y="13213"/>
                      <a:pt x="11315" y="13734"/>
                    </a:cubicBezTo>
                    <a:cubicBezTo>
                      <a:pt x="11244" y="14327"/>
                      <a:pt x="10841" y="14849"/>
                      <a:pt x="10272" y="15086"/>
                    </a:cubicBezTo>
                    <a:cubicBezTo>
                      <a:pt x="9750" y="15347"/>
                      <a:pt x="9275" y="15656"/>
                      <a:pt x="8754" y="15940"/>
                    </a:cubicBezTo>
                    <a:cubicBezTo>
                      <a:pt x="7995" y="16344"/>
                      <a:pt x="7141" y="16557"/>
                      <a:pt x="6287" y="16557"/>
                    </a:cubicBezTo>
                    <a:cubicBezTo>
                      <a:pt x="5741" y="16557"/>
                      <a:pt x="5219" y="16557"/>
                      <a:pt x="4674" y="16510"/>
                    </a:cubicBezTo>
                    <a:cubicBezTo>
                      <a:pt x="4508" y="16510"/>
                      <a:pt x="4342" y="16462"/>
                      <a:pt x="4175" y="16415"/>
                    </a:cubicBezTo>
                    <a:cubicBezTo>
                      <a:pt x="3535" y="16225"/>
                      <a:pt x="3393" y="16083"/>
                      <a:pt x="3488" y="15395"/>
                    </a:cubicBezTo>
                    <a:cubicBezTo>
                      <a:pt x="3511" y="15134"/>
                      <a:pt x="3606" y="14873"/>
                      <a:pt x="3725" y="14612"/>
                    </a:cubicBezTo>
                    <a:cubicBezTo>
                      <a:pt x="4199" y="13640"/>
                      <a:pt x="4840" y="12738"/>
                      <a:pt x="5599" y="11932"/>
                    </a:cubicBezTo>
                    <a:cubicBezTo>
                      <a:pt x="5765" y="11766"/>
                      <a:pt x="5978" y="11647"/>
                      <a:pt x="6215" y="11600"/>
                    </a:cubicBezTo>
                    <a:cubicBezTo>
                      <a:pt x="6619" y="11505"/>
                      <a:pt x="7022" y="11362"/>
                      <a:pt x="7425" y="11244"/>
                    </a:cubicBezTo>
                    <a:cubicBezTo>
                      <a:pt x="7781" y="11125"/>
                      <a:pt x="8089" y="10912"/>
                      <a:pt x="8327" y="10627"/>
                    </a:cubicBezTo>
                    <a:cubicBezTo>
                      <a:pt x="8659" y="10295"/>
                      <a:pt x="8493" y="9726"/>
                      <a:pt x="8018" y="9631"/>
                    </a:cubicBezTo>
                    <a:cubicBezTo>
                      <a:pt x="7923" y="9583"/>
                      <a:pt x="7828" y="9560"/>
                      <a:pt x="7710" y="9583"/>
                    </a:cubicBezTo>
                    <a:cubicBezTo>
                      <a:pt x="7188" y="9583"/>
                      <a:pt x="6690" y="9726"/>
                      <a:pt x="6239" y="9987"/>
                    </a:cubicBezTo>
                    <a:cubicBezTo>
                      <a:pt x="6026" y="10129"/>
                      <a:pt x="5788" y="10247"/>
                      <a:pt x="5599" y="10413"/>
                    </a:cubicBezTo>
                    <a:cubicBezTo>
                      <a:pt x="5433" y="10532"/>
                      <a:pt x="5219" y="10603"/>
                      <a:pt x="5006" y="10627"/>
                    </a:cubicBezTo>
                    <a:cubicBezTo>
                      <a:pt x="3393" y="10769"/>
                      <a:pt x="1803" y="10319"/>
                      <a:pt x="522" y="9370"/>
                    </a:cubicBezTo>
                    <a:lnTo>
                      <a:pt x="309" y="9204"/>
                    </a:lnTo>
                    <a:cubicBezTo>
                      <a:pt x="119" y="9085"/>
                      <a:pt x="24" y="8872"/>
                      <a:pt x="48" y="8658"/>
                    </a:cubicBezTo>
                    <a:cubicBezTo>
                      <a:pt x="72" y="8421"/>
                      <a:pt x="72" y="8184"/>
                      <a:pt x="48" y="7947"/>
                    </a:cubicBezTo>
                    <a:cubicBezTo>
                      <a:pt x="1" y="7614"/>
                      <a:pt x="119" y="7282"/>
                      <a:pt x="356" y="7069"/>
                    </a:cubicBezTo>
                    <a:cubicBezTo>
                      <a:pt x="783" y="6523"/>
                      <a:pt x="1305" y="6120"/>
                      <a:pt x="1898" y="5812"/>
                    </a:cubicBezTo>
                    <a:cubicBezTo>
                      <a:pt x="2112" y="5740"/>
                      <a:pt x="2325" y="5622"/>
                      <a:pt x="2539" y="5503"/>
                    </a:cubicBezTo>
                    <a:cubicBezTo>
                      <a:pt x="3440" y="4981"/>
                      <a:pt x="4460" y="4744"/>
                      <a:pt x="5504" y="4792"/>
                    </a:cubicBezTo>
                    <a:lnTo>
                      <a:pt x="7425" y="4792"/>
                    </a:lnTo>
                    <a:cubicBezTo>
                      <a:pt x="7662" y="4815"/>
                      <a:pt x="7900" y="4839"/>
                      <a:pt x="8137" y="4910"/>
                    </a:cubicBezTo>
                    <a:cubicBezTo>
                      <a:pt x="8374" y="4958"/>
                      <a:pt x="8588" y="5147"/>
                      <a:pt x="8682" y="5408"/>
                    </a:cubicBezTo>
                    <a:cubicBezTo>
                      <a:pt x="8706" y="5480"/>
                      <a:pt x="8754" y="5551"/>
                      <a:pt x="8801" y="5622"/>
                    </a:cubicBezTo>
                    <a:cubicBezTo>
                      <a:pt x="8872" y="5764"/>
                      <a:pt x="9062" y="5788"/>
                      <a:pt x="9181" y="5669"/>
                    </a:cubicBezTo>
                    <a:cubicBezTo>
                      <a:pt x="9299" y="5527"/>
                      <a:pt x="9489" y="5456"/>
                      <a:pt x="9679" y="5503"/>
                    </a:cubicBezTo>
                    <a:cubicBezTo>
                      <a:pt x="9750" y="5503"/>
                      <a:pt x="9797" y="5480"/>
                      <a:pt x="9868" y="5456"/>
                    </a:cubicBezTo>
                    <a:cubicBezTo>
                      <a:pt x="10295" y="5313"/>
                      <a:pt x="10367" y="5005"/>
                      <a:pt x="10058" y="4673"/>
                    </a:cubicBezTo>
                    <a:cubicBezTo>
                      <a:pt x="9987" y="4602"/>
                      <a:pt x="9892" y="4554"/>
                      <a:pt x="9797" y="448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7"/>
              <p:cNvSpPr/>
              <p:nvPr/>
            </p:nvSpPr>
            <p:spPr>
              <a:xfrm>
                <a:off x="7548700" y="2608875"/>
                <a:ext cx="8325" cy="29675"/>
              </a:xfrm>
              <a:custGeom>
                <a:rect b="b" l="l" r="r" t="t"/>
                <a:pathLst>
                  <a:path extrusionOk="0" h="1187" w="333">
                    <a:moveTo>
                      <a:pt x="190" y="1186"/>
                    </a:moveTo>
                    <a:cubicBezTo>
                      <a:pt x="48" y="831"/>
                      <a:pt x="0" y="404"/>
                      <a:pt x="72" y="0"/>
                    </a:cubicBezTo>
                    <a:cubicBezTo>
                      <a:pt x="166" y="119"/>
                      <a:pt x="238" y="166"/>
                      <a:pt x="261" y="214"/>
                    </a:cubicBezTo>
                    <a:cubicBezTo>
                      <a:pt x="333" y="546"/>
                      <a:pt x="309" y="878"/>
                      <a:pt x="190" y="1186"/>
                    </a:cubicBezTo>
                    <a:close/>
                  </a:path>
                </a:pathLst>
              </a:custGeom>
              <a:solidFill>
                <a:srgbClr val="6D6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7"/>
              <p:cNvSpPr/>
              <p:nvPr/>
            </p:nvSpPr>
            <p:spPr>
              <a:xfrm>
                <a:off x="6914175" y="2888175"/>
                <a:ext cx="193350" cy="188025"/>
              </a:xfrm>
              <a:custGeom>
                <a:rect b="b" l="l" r="r" t="t"/>
                <a:pathLst>
                  <a:path extrusionOk="0" h="7521" w="7734">
                    <a:moveTo>
                      <a:pt x="7520" y="3369"/>
                    </a:moveTo>
                    <a:cubicBezTo>
                      <a:pt x="7733" y="1590"/>
                      <a:pt x="6239" y="214"/>
                      <a:pt x="4507" y="72"/>
                    </a:cubicBezTo>
                    <a:cubicBezTo>
                      <a:pt x="3867" y="1"/>
                      <a:pt x="3202" y="167"/>
                      <a:pt x="2681" y="546"/>
                    </a:cubicBezTo>
                    <a:cubicBezTo>
                      <a:pt x="2159" y="784"/>
                      <a:pt x="1732" y="1211"/>
                      <a:pt x="1471" y="1732"/>
                    </a:cubicBezTo>
                    <a:cubicBezTo>
                      <a:pt x="688" y="2017"/>
                      <a:pt x="95" y="2468"/>
                      <a:pt x="48" y="3535"/>
                    </a:cubicBezTo>
                    <a:cubicBezTo>
                      <a:pt x="0" y="4792"/>
                      <a:pt x="736" y="5718"/>
                      <a:pt x="1708" y="6382"/>
                    </a:cubicBezTo>
                    <a:cubicBezTo>
                      <a:pt x="3369" y="7520"/>
                      <a:pt x="6239" y="7070"/>
                      <a:pt x="7211" y="5243"/>
                    </a:cubicBezTo>
                    <a:cubicBezTo>
                      <a:pt x="7520" y="4674"/>
                      <a:pt x="7638" y="4010"/>
                      <a:pt x="7520" y="336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7"/>
              <p:cNvSpPr/>
              <p:nvPr/>
            </p:nvSpPr>
            <p:spPr>
              <a:xfrm>
                <a:off x="7525575" y="2795075"/>
                <a:ext cx="177325" cy="184450"/>
              </a:xfrm>
              <a:custGeom>
                <a:rect b="b" l="l" r="r" t="t"/>
                <a:pathLst>
                  <a:path extrusionOk="0" h="7378" w="7093">
                    <a:moveTo>
                      <a:pt x="6784" y="3037"/>
                    </a:moveTo>
                    <a:cubicBezTo>
                      <a:pt x="6595" y="2420"/>
                      <a:pt x="6168" y="1898"/>
                      <a:pt x="5575" y="1637"/>
                    </a:cubicBezTo>
                    <a:cubicBezTo>
                      <a:pt x="4863" y="475"/>
                      <a:pt x="3416" y="1"/>
                      <a:pt x="2135" y="475"/>
                    </a:cubicBezTo>
                    <a:cubicBezTo>
                      <a:pt x="854" y="1021"/>
                      <a:pt x="261" y="2064"/>
                      <a:pt x="95" y="3416"/>
                    </a:cubicBezTo>
                    <a:cubicBezTo>
                      <a:pt x="0" y="4484"/>
                      <a:pt x="380" y="5528"/>
                      <a:pt x="1163" y="6287"/>
                    </a:cubicBezTo>
                    <a:cubicBezTo>
                      <a:pt x="2278" y="7354"/>
                      <a:pt x="3843" y="7378"/>
                      <a:pt x="5195" y="6809"/>
                    </a:cubicBezTo>
                    <a:cubicBezTo>
                      <a:pt x="6642" y="6192"/>
                      <a:pt x="7093" y="4436"/>
                      <a:pt x="6784" y="303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7"/>
              <p:cNvSpPr/>
              <p:nvPr/>
            </p:nvSpPr>
            <p:spPr>
              <a:xfrm>
                <a:off x="6658575" y="2261350"/>
                <a:ext cx="1458850" cy="1801625"/>
              </a:xfrm>
              <a:custGeom>
                <a:rect b="b" l="l" r="r" t="t"/>
                <a:pathLst>
                  <a:path extrusionOk="0" h="72065" w="58354">
                    <a:moveTo>
                      <a:pt x="47015" y="53325"/>
                    </a:moveTo>
                    <a:cubicBezTo>
                      <a:pt x="47537" y="53847"/>
                      <a:pt x="48225" y="54227"/>
                      <a:pt x="48960" y="54417"/>
                    </a:cubicBezTo>
                    <a:cubicBezTo>
                      <a:pt x="49364" y="54488"/>
                      <a:pt x="49767" y="54511"/>
                      <a:pt x="50170" y="54511"/>
                    </a:cubicBezTo>
                    <a:cubicBezTo>
                      <a:pt x="50431" y="54488"/>
                      <a:pt x="50692" y="54369"/>
                      <a:pt x="50834" y="54132"/>
                    </a:cubicBezTo>
                    <a:cubicBezTo>
                      <a:pt x="51095" y="53800"/>
                      <a:pt x="51309" y="53420"/>
                      <a:pt x="51475" y="53041"/>
                    </a:cubicBezTo>
                    <a:cubicBezTo>
                      <a:pt x="51807" y="52211"/>
                      <a:pt x="52139" y="51357"/>
                      <a:pt x="52495" y="50526"/>
                    </a:cubicBezTo>
                    <a:cubicBezTo>
                      <a:pt x="52708" y="49981"/>
                      <a:pt x="52945" y="49411"/>
                      <a:pt x="53206" y="48866"/>
                    </a:cubicBezTo>
                    <a:cubicBezTo>
                      <a:pt x="53349" y="48486"/>
                      <a:pt x="53728" y="48225"/>
                      <a:pt x="54155" y="48202"/>
                    </a:cubicBezTo>
                    <a:cubicBezTo>
                      <a:pt x="54772" y="48154"/>
                      <a:pt x="55389" y="48131"/>
                      <a:pt x="56005" y="48154"/>
                    </a:cubicBezTo>
                    <a:cubicBezTo>
                      <a:pt x="56954" y="48202"/>
                      <a:pt x="57761" y="48842"/>
                      <a:pt x="57998" y="49744"/>
                    </a:cubicBezTo>
                    <a:cubicBezTo>
                      <a:pt x="58330" y="50835"/>
                      <a:pt x="58354" y="52021"/>
                      <a:pt x="58045" y="53112"/>
                    </a:cubicBezTo>
                    <a:cubicBezTo>
                      <a:pt x="57998" y="53231"/>
                      <a:pt x="57950" y="53349"/>
                      <a:pt x="57879" y="53468"/>
                    </a:cubicBezTo>
                    <a:cubicBezTo>
                      <a:pt x="57500" y="54203"/>
                      <a:pt x="56527" y="54393"/>
                      <a:pt x="55887" y="53871"/>
                    </a:cubicBezTo>
                    <a:cubicBezTo>
                      <a:pt x="55744" y="53752"/>
                      <a:pt x="55602" y="53610"/>
                      <a:pt x="55460" y="53468"/>
                    </a:cubicBezTo>
                    <a:cubicBezTo>
                      <a:pt x="55009" y="52946"/>
                      <a:pt x="54630" y="52377"/>
                      <a:pt x="54345" y="51760"/>
                    </a:cubicBezTo>
                    <a:cubicBezTo>
                      <a:pt x="54155" y="51333"/>
                      <a:pt x="53965" y="50930"/>
                      <a:pt x="53776" y="50479"/>
                    </a:cubicBezTo>
                    <a:cubicBezTo>
                      <a:pt x="53704" y="50621"/>
                      <a:pt x="53633" y="50740"/>
                      <a:pt x="53562" y="50858"/>
                    </a:cubicBezTo>
                    <a:cubicBezTo>
                      <a:pt x="53230" y="51712"/>
                      <a:pt x="52898" y="52566"/>
                      <a:pt x="52542" y="53420"/>
                    </a:cubicBezTo>
                    <a:cubicBezTo>
                      <a:pt x="52352" y="53895"/>
                      <a:pt x="52091" y="54345"/>
                      <a:pt x="51783" y="54749"/>
                    </a:cubicBezTo>
                    <a:cubicBezTo>
                      <a:pt x="51356" y="55365"/>
                      <a:pt x="50621" y="55721"/>
                      <a:pt x="49885" y="55650"/>
                    </a:cubicBezTo>
                    <a:cubicBezTo>
                      <a:pt x="48723" y="55626"/>
                      <a:pt x="47584" y="55199"/>
                      <a:pt x="46683" y="54464"/>
                    </a:cubicBezTo>
                    <a:cubicBezTo>
                      <a:pt x="46564" y="54345"/>
                      <a:pt x="46422" y="54250"/>
                      <a:pt x="46280" y="54132"/>
                    </a:cubicBezTo>
                    <a:cubicBezTo>
                      <a:pt x="45971" y="54298"/>
                      <a:pt x="45687" y="54488"/>
                      <a:pt x="45450" y="54725"/>
                    </a:cubicBezTo>
                    <a:cubicBezTo>
                      <a:pt x="45023" y="55081"/>
                      <a:pt x="44548" y="55318"/>
                      <a:pt x="44003" y="55413"/>
                    </a:cubicBezTo>
                    <a:cubicBezTo>
                      <a:pt x="43125" y="55531"/>
                      <a:pt x="42247" y="55531"/>
                      <a:pt x="41370" y="55389"/>
                    </a:cubicBezTo>
                    <a:cubicBezTo>
                      <a:pt x="40373" y="55176"/>
                      <a:pt x="39496" y="54535"/>
                      <a:pt x="38998" y="53657"/>
                    </a:cubicBezTo>
                    <a:cubicBezTo>
                      <a:pt x="38855" y="53397"/>
                      <a:pt x="38713" y="53136"/>
                      <a:pt x="38547" y="52875"/>
                    </a:cubicBezTo>
                    <a:cubicBezTo>
                      <a:pt x="38001" y="52780"/>
                      <a:pt x="37503" y="52946"/>
                      <a:pt x="37005" y="53017"/>
                    </a:cubicBezTo>
                    <a:cubicBezTo>
                      <a:pt x="36507" y="53088"/>
                      <a:pt x="36032" y="53136"/>
                      <a:pt x="35511" y="53207"/>
                    </a:cubicBezTo>
                    <a:cubicBezTo>
                      <a:pt x="35463" y="53373"/>
                      <a:pt x="35439" y="53539"/>
                      <a:pt x="35416" y="53729"/>
                    </a:cubicBezTo>
                    <a:cubicBezTo>
                      <a:pt x="35392" y="54179"/>
                      <a:pt x="35416" y="54654"/>
                      <a:pt x="35392" y="55128"/>
                    </a:cubicBezTo>
                    <a:cubicBezTo>
                      <a:pt x="35345" y="55603"/>
                      <a:pt x="35321" y="56172"/>
                      <a:pt x="35273" y="56670"/>
                    </a:cubicBezTo>
                    <a:cubicBezTo>
                      <a:pt x="35202" y="57239"/>
                      <a:pt x="35036" y="57761"/>
                      <a:pt x="34751" y="58259"/>
                    </a:cubicBezTo>
                    <a:cubicBezTo>
                      <a:pt x="34396" y="58829"/>
                      <a:pt x="33850" y="59256"/>
                      <a:pt x="33210" y="59469"/>
                    </a:cubicBezTo>
                    <a:cubicBezTo>
                      <a:pt x="32285" y="59825"/>
                      <a:pt x="31265" y="59991"/>
                      <a:pt x="30245" y="59967"/>
                    </a:cubicBezTo>
                    <a:lnTo>
                      <a:pt x="29153" y="59991"/>
                    </a:lnTo>
                    <a:cubicBezTo>
                      <a:pt x="28987" y="60347"/>
                      <a:pt x="28821" y="60655"/>
                      <a:pt x="28703" y="61011"/>
                    </a:cubicBezTo>
                    <a:cubicBezTo>
                      <a:pt x="28299" y="62197"/>
                      <a:pt x="27778" y="63312"/>
                      <a:pt x="27113" y="64379"/>
                    </a:cubicBezTo>
                    <a:cubicBezTo>
                      <a:pt x="26947" y="64569"/>
                      <a:pt x="26876" y="64806"/>
                      <a:pt x="26876" y="65043"/>
                    </a:cubicBezTo>
                    <a:cubicBezTo>
                      <a:pt x="26995" y="65233"/>
                      <a:pt x="27185" y="65376"/>
                      <a:pt x="27398" y="65470"/>
                    </a:cubicBezTo>
                    <a:cubicBezTo>
                      <a:pt x="28394" y="65992"/>
                      <a:pt x="29462" y="66443"/>
                      <a:pt x="30553" y="66775"/>
                    </a:cubicBezTo>
                    <a:cubicBezTo>
                      <a:pt x="31288" y="66989"/>
                      <a:pt x="32024" y="67250"/>
                      <a:pt x="32806" y="67510"/>
                    </a:cubicBezTo>
                    <a:cubicBezTo>
                      <a:pt x="32878" y="67439"/>
                      <a:pt x="32972" y="67392"/>
                      <a:pt x="33044" y="67344"/>
                    </a:cubicBezTo>
                    <a:cubicBezTo>
                      <a:pt x="33257" y="67202"/>
                      <a:pt x="33542" y="67250"/>
                      <a:pt x="33660" y="67463"/>
                    </a:cubicBezTo>
                    <a:cubicBezTo>
                      <a:pt x="33826" y="67677"/>
                      <a:pt x="33874" y="67937"/>
                      <a:pt x="33779" y="68198"/>
                    </a:cubicBezTo>
                    <a:cubicBezTo>
                      <a:pt x="33613" y="68625"/>
                      <a:pt x="33423" y="69029"/>
                      <a:pt x="33186" y="69408"/>
                    </a:cubicBezTo>
                    <a:cubicBezTo>
                      <a:pt x="32640" y="70333"/>
                      <a:pt x="31834" y="71092"/>
                      <a:pt x="30885" y="71590"/>
                    </a:cubicBezTo>
                    <a:cubicBezTo>
                      <a:pt x="30031" y="71994"/>
                      <a:pt x="29082" y="72065"/>
                      <a:pt x="28181" y="71828"/>
                    </a:cubicBezTo>
                    <a:cubicBezTo>
                      <a:pt x="27778" y="71709"/>
                      <a:pt x="27517" y="71282"/>
                      <a:pt x="27612" y="70879"/>
                    </a:cubicBezTo>
                    <a:cubicBezTo>
                      <a:pt x="27754" y="70262"/>
                      <a:pt x="28038" y="69693"/>
                      <a:pt x="28489" y="69242"/>
                    </a:cubicBezTo>
                    <a:cubicBezTo>
                      <a:pt x="28821" y="68863"/>
                      <a:pt x="29225" y="68530"/>
                      <a:pt x="29604" y="68198"/>
                    </a:cubicBezTo>
                    <a:cubicBezTo>
                      <a:pt x="29723" y="68103"/>
                      <a:pt x="29841" y="68009"/>
                      <a:pt x="29936" y="67914"/>
                    </a:cubicBezTo>
                    <a:cubicBezTo>
                      <a:pt x="29912" y="67724"/>
                      <a:pt x="29746" y="67724"/>
                      <a:pt x="29652" y="67700"/>
                    </a:cubicBezTo>
                    <a:cubicBezTo>
                      <a:pt x="28703" y="67392"/>
                      <a:pt x="27778" y="67012"/>
                      <a:pt x="26924" y="66538"/>
                    </a:cubicBezTo>
                    <a:cubicBezTo>
                      <a:pt x="26639" y="66372"/>
                      <a:pt x="26378" y="66206"/>
                      <a:pt x="26117" y="66016"/>
                    </a:cubicBezTo>
                    <a:cubicBezTo>
                      <a:pt x="25761" y="65755"/>
                      <a:pt x="25572" y="65304"/>
                      <a:pt x="25690" y="64877"/>
                    </a:cubicBezTo>
                    <a:cubicBezTo>
                      <a:pt x="25738" y="64474"/>
                      <a:pt x="25904" y="64095"/>
                      <a:pt x="26117" y="63763"/>
                    </a:cubicBezTo>
                    <a:cubicBezTo>
                      <a:pt x="26876" y="62553"/>
                      <a:pt x="27469" y="61272"/>
                      <a:pt x="27872" y="59896"/>
                    </a:cubicBezTo>
                    <a:cubicBezTo>
                      <a:pt x="27588" y="59801"/>
                      <a:pt x="27303" y="59706"/>
                      <a:pt x="27018" y="59635"/>
                    </a:cubicBezTo>
                    <a:cubicBezTo>
                      <a:pt x="26449" y="59445"/>
                      <a:pt x="26117" y="58900"/>
                      <a:pt x="26188" y="58330"/>
                    </a:cubicBezTo>
                    <a:cubicBezTo>
                      <a:pt x="26212" y="57856"/>
                      <a:pt x="26307" y="57382"/>
                      <a:pt x="26425" y="56931"/>
                    </a:cubicBezTo>
                    <a:cubicBezTo>
                      <a:pt x="26734" y="55864"/>
                      <a:pt x="26995" y="54796"/>
                      <a:pt x="27185" y="53729"/>
                    </a:cubicBezTo>
                    <a:cubicBezTo>
                      <a:pt x="27256" y="53325"/>
                      <a:pt x="27351" y="52922"/>
                      <a:pt x="27445" y="52543"/>
                    </a:cubicBezTo>
                    <a:cubicBezTo>
                      <a:pt x="27517" y="52329"/>
                      <a:pt x="27612" y="52139"/>
                      <a:pt x="27706" y="51950"/>
                    </a:cubicBezTo>
                    <a:cubicBezTo>
                      <a:pt x="27564" y="51878"/>
                      <a:pt x="27374" y="51855"/>
                      <a:pt x="27208" y="51902"/>
                    </a:cubicBezTo>
                    <a:cubicBezTo>
                      <a:pt x="26781" y="51926"/>
                      <a:pt x="26354" y="51807"/>
                      <a:pt x="26022" y="51546"/>
                    </a:cubicBezTo>
                    <a:cubicBezTo>
                      <a:pt x="25880" y="51428"/>
                      <a:pt x="25761" y="51309"/>
                      <a:pt x="25690" y="51167"/>
                    </a:cubicBezTo>
                    <a:cubicBezTo>
                      <a:pt x="25263" y="50431"/>
                      <a:pt x="25002" y="49625"/>
                      <a:pt x="24955" y="48795"/>
                    </a:cubicBezTo>
                    <a:cubicBezTo>
                      <a:pt x="24884" y="48083"/>
                      <a:pt x="24836" y="47371"/>
                      <a:pt x="24836" y="46660"/>
                    </a:cubicBezTo>
                    <a:cubicBezTo>
                      <a:pt x="24836" y="45901"/>
                      <a:pt x="24670" y="45165"/>
                      <a:pt x="24646" y="44430"/>
                    </a:cubicBezTo>
                    <a:cubicBezTo>
                      <a:pt x="24599" y="43173"/>
                      <a:pt x="24575" y="41939"/>
                      <a:pt x="24575" y="40682"/>
                    </a:cubicBezTo>
                    <a:lnTo>
                      <a:pt x="24575" y="38642"/>
                    </a:lnTo>
                    <a:cubicBezTo>
                      <a:pt x="24409" y="38595"/>
                      <a:pt x="24362" y="38713"/>
                      <a:pt x="24291" y="38785"/>
                    </a:cubicBezTo>
                    <a:cubicBezTo>
                      <a:pt x="23413" y="39733"/>
                      <a:pt x="22298" y="40445"/>
                      <a:pt x="21088" y="40872"/>
                    </a:cubicBezTo>
                    <a:cubicBezTo>
                      <a:pt x="19523" y="41418"/>
                      <a:pt x="17886" y="41726"/>
                      <a:pt x="16226" y="41702"/>
                    </a:cubicBezTo>
                    <a:cubicBezTo>
                      <a:pt x="15514" y="41702"/>
                      <a:pt x="14802" y="41678"/>
                      <a:pt x="14091" y="41702"/>
                    </a:cubicBezTo>
                    <a:cubicBezTo>
                      <a:pt x="12928" y="41655"/>
                      <a:pt x="11790" y="41441"/>
                      <a:pt x="10699" y="41062"/>
                    </a:cubicBezTo>
                    <a:cubicBezTo>
                      <a:pt x="9536" y="40658"/>
                      <a:pt x="8421" y="40184"/>
                      <a:pt x="7330" y="39591"/>
                    </a:cubicBezTo>
                    <a:cubicBezTo>
                      <a:pt x="6358" y="39045"/>
                      <a:pt x="5433" y="38429"/>
                      <a:pt x="4555" y="37741"/>
                    </a:cubicBezTo>
                    <a:cubicBezTo>
                      <a:pt x="4009" y="37290"/>
                      <a:pt x="3630" y="36673"/>
                      <a:pt x="3535" y="35985"/>
                    </a:cubicBezTo>
                    <a:cubicBezTo>
                      <a:pt x="3037" y="35796"/>
                      <a:pt x="2539" y="35701"/>
                      <a:pt x="2017" y="35748"/>
                    </a:cubicBezTo>
                    <a:cubicBezTo>
                      <a:pt x="1471" y="35772"/>
                      <a:pt x="949" y="35725"/>
                      <a:pt x="404" y="35867"/>
                    </a:cubicBezTo>
                    <a:cubicBezTo>
                      <a:pt x="285" y="35914"/>
                      <a:pt x="143" y="35867"/>
                      <a:pt x="72" y="35748"/>
                    </a:cubicBezTo>
                    <a:cubicBezTo>
                      <a:pt x="0" y="35630"/>
                      <a:pt x="0" y="35487"/>
                      <a:pt x="72" y="35369"/>
                    </a:cubicBezTo>
                    <a:cubicBezTo>
                      <a:pt x="214" y="35108"/>
                      <a:pt x="499" y="34942"/>
                      <a:pt x="807" y="34918"/>
                    </a:cubicBezTo>
                    <a:cubicBezTo>
                      <a:pt x="1044" y="34894"/>
                      <a:pt x="1281" y="34894"/>
                      <a:pt x="1519" y="34871"/>
                    </a:cubicBezTo>
                    <a:lnTo>
                      <a:pt x="2135" y="34823"/>
                    </a:lnTo>
                    <a:cubicBezTo>
                      <a:pt x="2230" y="34657"/>
                      <a:pt x="2112" y="34610"/>
                      <a:pt x="2040" y="34515"/>
                    </a:cubicBezTo>
                    <a:cubicBezTo>
                      <a:pt x="1732" y="34206"/>
                      <a:pt x="1400" y="33874"/>
                      <a:pt x="1092" y="33542"/>
                    </a:cubicBezTo>
                    <a:cubicBezTo>
                      <a:pt x="997" y="33447"/>
                      <a:pt x="902" y="33329"/>
                      <a:pt x="831" y="33186"/>
                    </a:cubicBezTo>
                    <a:cubicBezTo>
                      <a:pt x="712" y="32949"/>
                      <a:pt x="783" y="32665"/>
                      <a:pt x="997" y="32498"/>
                    </a:cubicBezTo>
                    <a:cubicBezTo>
                      <a:pt x="1210" y="32332"/>
                      <a:pt x="1495" y="32332"/>
                      <a:pt x="1708" y="32498"/>
                    </a:cubicBezTo>
                    <a:cubicBezTo>
                      <a:pt x="1803" y="32570"/>
                      <a:pt x="1874" y="32688"/>
                      <a:pt x="1969" y="32783"/>
                    </a:cubicBezTo>
                    <a:cubicBezTo>
                      <a:pt x="2467" y="33352"/>
                      <a:pt x="3013" y="33874"/>
                      <a:pt x="3630" y="34301"/>
                    </a:cubicBezTo>
                    <a:lnTo>
                      <a:pt x="3843" y="34420"/>
                    </a:lnTo>
                    <a:cubicBezTo>
                      <a:pt x="4033" y="34325"/>
                      <a:pt x="3986" y="34159"/>
                      <a:pt x="3986" y="34017"/>
                    </a:cubicBezTo>
                    <a:cubicBezTo>
                      <a:pt x="4009" y="33352"/>
                      <a:pt x="4009" y="32688"/>
                      <a:pt x="4009" y="32024"/>
                    </a:cubicBezTo>
                    <a:cubicBezTo>
                      <a:pt x="4009" y="31882"/>
                      <a:pt x="4033" y="31716"/>
                      <a:pt x="4057" y="31573"/>
                    </a:cubicBezTo>
                    <a:cubicBezTo>
                      <a:pt x="4057" y="31360"/>
                      <a:pt x="4223" y="31170"/>
                      <a:pt x="4436" y="31123"/>
                    </a:cubicBezTo>
                    <a:cubicBezTo>
                      <a:pt x="4650" y="31099"/>
                      <a:pt x="4840" y="31289"/>
                      <a:pt x="4911" y="31573"/>
                    </a:cubicBezTo>
                    <a:cubicBezTo>
                      <a:pt x="4934" y="31763"/>
                      <a:pt x="4958" y="31953"/>
                      <a:pt x="4958" y="32143"/>
                    </a:cubicBezTo>
                    <a:lnTo>
                      <a:pt x="4958" y="34989"/>
                    </a:lnTo>
                    <a:cubicBezTo>
                      <a:pt x="4958" y="35345"/>
                      <a:pt x="5006" y="35701"/>
                      <a:pt x="4840" y="36057"/>
                    </a:cubicBezTo>
                    <a:cubicBezTo>
                      <a:pt x="4816" y="36175"/>
                      <a:pt x="4840" y="36318"/>
                      <a:pt x="4934" y="36412"/>
                    </a:cubicBezTo>
                    <a:cubicBezTo>
                      <a:pt x="5077" y="36626"/>
                      <a:pt x="5267" y="36792"/>
                      <a:pt x="5480" y="36958"/>
                    </a:cubicBezTo>
                    <a:cubicBezTo>
                      <a:pt x="6856" y="38025"/>
                      <a:pt x="8374" y="38879"/>
                      <a:pt x="9987" y="39520"/>
                    </a:cubicBezTo>
                    <a:cubicBezTo>
                      <a:pt x="10722" y="39804"/>
                      <a:pt x="11481" y="40065"/>
                      <a:pt x="12240" y="40255"/>
                    </a:cubicBezTo>
                    <a:cubicBezTo>
                      <a:pt x="13118" y="40469"/>
                      <a:pt x="14019" y="40540"/>
                      <a:pt x="14921" y="40516"/>
                    </a:cubicBezTo>
                    <a:cubicBezTo>
                      <a:pt x="15965" y="40564"/>
                      <a:pt x="17032" y="40516"/>
                      <a:pt x="18076" y="40398"/>
                    </a:cubicBezTo>
                    <a:cubicBezTo>
                      <a:pt x="19570" y="40208"/>
                      <a:pt x="21041" y="39710"/>
                      <a:pt x="22369" y="38951"/>
                    </a:cubicBezTo>
                    <a:cubicBezTo>
                      <a:pt x="23010" y="38547"/>
                      <a:pt x="23532" y="38025"/>
                      <a:pt x="23935" y="37385"/>
                    </a:cubicBezTo>
                    <a:cubicBezTo>
                      <a:pt x="23887" y="37243"/>
                      <a:pt x="23769" y="37266"/>
                      <a:pt x="23674" y="37243"/>
                    </a:cubicBezTo>
                    <a:lnTo>
                      <a:pt x="22322" y="37243"/>
                    </a:lnTo>
                    <a:cubicBezTo>
                      <a:pt x="21112" y="37266"/>
                      <a:pt x="19902" y="37100"/>
                      <a:pt x="18764" y="36745"/>
                    </a:cubicBezTo>
                    <a:cubicBezTo>
                      <a:pt x="17649" y="36365"/>
                      <a:pt x="16510" y="36009"/>
                      <a:pt x="15395" y="35630"/>
                    </a:cubicBezTo>
                    <a:cubicBezTo>
                      <a:pt x="14067" y="35155"/>
                      <a:pt x="12833" y="34396"/>
                      <a:pt x="11813" y="33400"/>
                    </a:cubicBezTo>
                    <a:cubicBezTo>
                      <a:pt x="11007" y="32665"/>
                      <a:pt x="10248" y="31882"/>
                      <a:pt x="9584" y="31004"/>
                    </a:cubicBezTo>
                    <a:cubicBezTo>
                      <a:pt x="9299" y="30672"/>
                      <a:pt x="9086" y="30316"/>
                      <a:pt x="8801" y="29937"/>
                    </a:cubicBezTo>
                    <a:lnTo>
                      <a:pt x="7591" y="29937"/>
                    </a:lnTo>
                    <a:cubicBezTo>
                      <a:pt x="6453" y="29960"/>
                      <a:pt x="5338" y="29486"/>
                      <a:pt x="4531" y="28656"/>
                    </a:cubicBezTo>
                    <a:cubicBezTo>
                      <a:pt x="4199" y="28347"/>
                      <a:pt x="3914" y="28015"/>
                      <a:pt x="3677" y="27612"/>
                    </a:cubicBezTo>
                    <a:cubicBezTo>
                      <a:pt x="3274" y="26995"/>
                      <a:pt x="3132" y="26236"/>
                      <a:pt x="3345" y="25525"/>
                    </a:cubicBezTo>
                    <a:cubicBezTo>
                      <a:pt x="3416" y="25169"/>
                      <a:pt x="3535" y="24837"/>
                      <a:pt x="3677" y="24481"/>
                    </a:cubicBezTo>
                    <a:cubicBezTo>
                      <a:pt x="3962" y="23840"/>
                      <a:pt x="4626" y="23437"/>
                      <a:pt x="5338" y="23485"/>
                    </a:cubicBezTo>
                    <a:cubicBezTo>
                      <a:pt x="5741" y="23508"/>
                      <a:pt x="6144" y="23579"/>
                      <a:pt x="6524" y="23722"/>
                    </a:cubicBezTo>
                    <a:lnTo>
                      <a:pt x="7046" y="23888"/>
                    </a:lnTo>
                    <a:cubicBezTo>
                      <a:pt x="7046" y="23769"/>
                      <a:pt x="7069" y="23674"/>
                      <a:pt x="7069" y="23556"/>
                    </a:cubicBezTo>
                    <a:cubicBezTo>
                      <a:pt x="6974" y="22346"/>
                      <a:pt x="6974" y="21112"/>
                      <a:pt x="7117" y="19903"/>
                    </a:cubicBezTo>
                    <a:cubicBezTo>
                      <a:pt x="7164" y="19547"/>
                      <a:pt x="7235" y="19191"/>
                      <a:pt x="7354" y="18835"/>
                    </a:cubicBezTo>
                    <a:cubicBezTo>
                      <a:pt x="7567" y="18100"/>
                      <a:pt x="7805" y="17365"/>
                      <a:pt x="8042" y="16629"/>
                    </a:cubicBezTo>
                    <a:cubicBezTo>
                      <a:pt x="8255" y="15989"/>
                      <a:pt x="8611" y="15419"/>
                      <a:pt x="9133" y="14992"/>
                    </a:cubicBezTo>
                    <a:cubicBezTo>
                      <a:pt x="9204" y="14921"/>
                      <a:pt x="9275" y="14826"/>
                      <a:pt x="9346" y="14755"/>
                    </a:cubicBezTo>
                    <a:lnTo>
                      <a:pt x="10556" y="12810"/>
                    </a:lnTo>
                    <a:cubicBezTo>
                      <a:pt x="10485" y="12763"/>
                      <a:pt x="10414" y="12739"/>
                      <a:pt x="10319" y="12715"/>
                    </a:cubicBezTo>
                    <a:cubicBezTo>
                      <a:pt x="8920" y="12597"/>
                      <a:pt x="7591" y="12099"/>
                      <a:pt x="6453" y="11268"/>
                    </a:cubicBezTo>
                    <a:cubicBezTo>
                      <a:pt x="6263" y="11126"/>
                      <a:pt x="6097" y="10960"/>
                      <a:pt x="5931" y="10794"/>
                    </a:cubicBezTo>
                    <a:cubicBezTo>
                      <a:pt x="5622" y="10533"/>
                      <a:pt x="5433" y="10130"/>
                      <a:pt x="5456" y="9726"/>
                    </a:cubicBezTo>
                    <a:cubicBezTo>
                      <a:pt x="5480" y="9323"/>
                      <a:pt x="5480" y="8896"/>
                      <a:pt x="5456" y="8493"/>
                    </a:cubicBezTo>
                    <a:cubicBezTo>
                      <a:pt x="5456" y="8208"/>
                      <a:pt x="5551" y="7900"/>
                      <a:pt x="5717" y="7663"/>
                    </a:cubicBezTo>
                    <a:cubicBezTo>
                      <a:pt x="6168" y="6999"/>
                      <a:pt x="6737" y="6429"/>
                      <a:pt x="7425" y="6002"/>
                    </a:cubicBezTo>
                    <a:cubicBezTo>
                      <a:pt x="8066" y="5646"/>
                      <a:pt x="8753" y="5314"/>
                      <a:pt x="9441" y="5006"/>
                    </a:cubicBezTo>
                    <a:cubicBezTo>
                      <a:pt x="10106" y="4674"/>
                      <a:pt x="10888" y="4650"/>
                      <a:pt x="11647" y="4650"/>
                    </a:cubicBezTo>
                    <a:lnTo>
                      <a:pt x="13711" y="4650"/>
                    </a:lnTo>
                    <a:cubicBezTo>
                      <a:pt x="14162" y="4626"/>
                      <a:pt x="14636" y="4698"/>
                      <a:pt x="15087" y="4887"/>
                    </a:cubicBezTo>
                    <a:cubicBezTo>
                      <a:pt x="15158" y="4911"/>
                      <a:pt x="15229" y="4911"/>
                      <a:pt x="15300" y="4911"/>
                    </a:cubicBezTo>
                    <a:cubicBezTo>
                      <a:pt x="15348" y="4721"/>
                      <a:pt x="15395" y="4532"/>
                      <a:pt x="15466" y="4342"/>
                    </a:cubicBezTo>
                    <a:cubicBezTo>
                      <a:pt x="15656" y="3725"/>
                      <a:pt x="15965" y="3132"/>
                      <a:pt x="16415" y="2610"/>
                    </a:cubicBezTo>
                    <a:cubicBezTo>
                      <a:pt x="16819" y="2183"/>
                      <a:pt x="17198" y="1756"/>
                      <a:pt x="17601" y="1353"/>
                    </a:cubicBezTo>
                    <a:cubicBezTo>
                      <a:pt x="18313" y="641"/>
                      <a:pt x="19214" y="191"/>
                      <a:pt x="20211" y="72"/>
                    </a:cubicBezTo>
                    <a:cubicBezTo>
                      <a:pt x="20732" y="1"/>
                      <a:pt x="21254" y="48"/>
                      <a:pt x="21752" y="214"/>
                    </a:cubicBezTo>
                    <a:cubicBezTo>
                      <a:pt x="22772" y="404"/>
                      <a:pt x="23721" y="950"/>
                      <a:pt x="24457" y="1733"/>
                    </a:cubicBezTo>
                    <a:cubicBezTo>
                      <a:pt x="24480" y="1756"/>
                      <a:pt x="24528" y="1780"/>
                      <a:pt x="24599" y="1804"/>
                    </a:cubicBezTo>
                    <a:cubicBezTo>
                      <a:pt x="24789" y="1638"/>
                      <a:pt x="25002" y="1472"/>
                      <a:pt x="25239" y="1306"/>
                    </a:cubicBezTo>
                    <a:cubicBezTo>
                      <a:pt x="25453" y="1163"/>
                      <a:pt x="25666" y="1045"/>
                      <a:pt x="25880" y="902"/>
                    </a:cubicBezTo>
                    <a:cubicBezTo>
                      <a:pt x="26592" y="428"/>
                      <a:pt x="27422" y="143"/>
                      <a:pt x="28299" y="48"/>
                    </a:cubicBezTo>
                    <a:cubicBezTo>
                      <a:pt x="29035" y="1"/>
                      <a:pt x="29794" y="1"/>
                      <a:pt x="30529" y="48"/>
                    </a:cubicBezTo>
                    <a:cubicBezTo>
                      <a:pt x="31027" y="120"/>
                      <a:pt x="31502" y="238"/>
                      <a:pt x="31976" y="428"/>
                    </a:cubicBezTo>
                    <a:cubicBezTo>
                      <a:pt x="32664" y="713"/>
                      <a:pt x="33328" y="1068"/>
                      <a:pt x="33992" y="1400"/>
                    </a:cubicBezTo>
                    <a:cubicBezTo>
                      <a:pt x="34135" y="1495"/>
                      <a:pt x="34277" y="1590"/>
                      <a:pt x="34396" y="1709"/>
                    </a:cubicBezTo>
                    <a:cubicBezTo>
                      <a:pt x="34538" y="1827"/>
                      <a:pt x="34680" y="1970"/>
                      <a:pt x="34823" y="2112"/>
                    </a:cubicBezTo>
                    <a:lnTo>
                      <a:pt x="35605" y="1638"/>
                    </a:lnTo>
                    <a:cubicBezTo>
                      <a:pt x="36104" y="1377"/>
                      <a:pt x="36649" y="1234"/>
                      <a:pt x="37218" y="1258"/>
                    </a:cubicBezTo>
                    <a:cubicBezTo>
                      <a:pt x="38001" y="1258"/>
                      <a:pt x="38808" y="1282"/>
                      <a:pt x="39591" y="1329"/>
                    </a:cubicBezTo>
                    <a:cubicBezTo>
                      <a:pt x="40160" y="1353"/>
                      <a:pt x="40682" y="1543"/>
                      <a:pt x="41132" y="1899"/>
                    </a:cubicBezTo>
                    <a:cubicBezTo>
                      <a:pt x="41441" y="2112"/>
                      <a:pt x="41749" y="2349"/>
                      <a:pt x="42034" y="2610"/>
                    </a:cubicBezTo>
                    <a:cubicBezTo>
                      <a:pt x="42698" y="3203"/>
                      <a:pt x="43101" y="4033"/>
                      <a:pt x="43172" y="4935"/>
                    </a:cubicBezTo>
                    <a:cubicBezTo>
                      <a:pt x="43267" y="5884"/>
                      <a:pt x="43244" y="6856"/>
                      <a:pt x="43149" y="7829"/>
                    </a:cubicBezTo>
                    <a:cubicBezTo>
                      <a:pt x="43054" y="8588"/>
                      <a:pt x="42840" y="9323"/>
                      <a:pt x="42508" y="10011"/>
                    </a:cubicBezTo>
                    <a:cubicBezTo>
                      <a:pt x="42603" y="10106"/>
                      <a:pt x="42674" y="10177"/>
                      <a:pt x="42769" y="10248"/>
                    </a:cubicBezTo>
                    <a:cubicBezTo>
                      <a:pt x="43481" y="10723"/>
                      <a:pt x="44145" y="11268"/>
                      <a:pt x="44762" y="11885"/>
                    </a:cubicBezTo>
                    <a:cubicBezTo>
                      <a:pt x="45117" y="12217"/>
                      <a:pt x="45473" y="12573"/>
                      <a:pt x="45758" y="12976"/>
                    </a:cubicBezTo>
                    <a:cubicBezTo>
                      <a:pt x="46209" y="13569"/>
                      <a:pt x="46375" y="14305"/>
                      <a:pt x="46256" y="15040"/>
                    </a:cubicBezTo>
                    <a:cubicBezTo>
                      <a:pt x="46161" y="15586"/>
                      <a:pt x="45829" y="16060"/>
                      <a:pt x="45378" y="16345"/>
                    </a:cubicBezTo>
                    <a:cubicBezTo>
                      <a:pt x="44951" y="16629"/>
                      <a:pt x="44524" y="16890"/>
                      <a:pt x="44074" y="17127"/>
                    </a:cubicBezTo>
                    <a:cubicBezTo>
                      <a:pt x="43837" y="17246"/>
                      <a:pt x="43576" y="17341"/>
                      <a:pt x="43338" y="17436"/>
                    </a:cubicBezTo>
                    <a:cubicBezTo>
                      <a:pt x="43410" y="18171"/>
                      <a:pt x="43860" y="18812"/>
                      <a:pt x="43931" y="19618"/>
                    </a:cubicBezTo>
                    <a:cubicBezTo>
                      <a:pt x="44097" y="19547"/>
                      <a:pt x="44216" y="19499"/>
                      <a:pt x="44358" y="19428"/>
                    </a:cubicBezTo>
                    <a:cubicBezTo>
                      <a:pt x="44785" y="19191"/>
                      <a:pt x="45236" y="19072"/>
                      <a:pt x="45734" y="19072"/>
                    </a:cubicBezTo>
                    <a:cubicBezTo>
                      <a:pt x="46161" y="19072"/>
                      <a:pt x="46588" y="19072"/>
                      <a:pt x="47015" y="19049"/>
                    </a:cubicBezTo>
                    <a:cubicBezTo>
                      <a:pt x="47395" y="19072"/>
                      <a:pt x="47774" y="19191"/>
                      <a:pt x="48083" y="19405"/>
                    </a:cubicBezTo>
                    <a:cubicBezTo>
                      <a:pt x="48177" y="19476"/>
                      <a:pt x="48249" y="19547"/>
                      <a:pt x="48296" y="19642"/>
                    </a:cubicBezTo>
                    <a:cubicBezTo>
                      <a:pt x="48533" y="20045"/>
                      <a:pt x="48699" y="20472"/>
                      <a:pt x="48747" y="20923"/>
                    </a:cubicBezTo>
                    <a:cubicBezTo>
                      <a:pt x="48818" y="21445"/>
                      <a:pt x="48842" y="21990"/>
                      <a:pt x="48889" y="22512"/>
                    </a:cubicBezTo>
                    <a:cubicBezTo>
                      <a:pt x="48913" y="22892"/>
                      <a:pt x="48842" y="23247"/>
                      <a:pt x="48628" y="23556"/>
                    </a:cubicBezTo>
                    <a:cubicBezTo>
                      <a:pt x="48344" y="24030"/>
                      <a:pt x="48035" y="24457"/>
                      <a:pt x="47703" y="24860"/>
                    </a:cubicBezTo>
                    <a:cubicBezTo>
                      <a:pt x="47371" y="25264"/>
                      <a:pt x="46968" y="25572"/>
                      <a:pt x="46517" y="25762"/>
                    </a:cubicBezTo>
                    <a:cubicBezTo>
                      <a:pt x="46066" y="25928"/>
                      <a:pt x="45616" y="26046"/>
                      <a:pt x="45141" y="26070"/>
                    </a:cubicBezTo>
                    <a:cubicBezTo>
                      <a:pt x="44714" y="26094"/>
                      <a:pt x="44287" y="26094"/>
                      <a:pt x="43860" y="26070"/>
                    </a:cubicBezTo>
                    <a:cubicBezTo>
                      <a:pt x="43742" y="26070"/>
                      <a:pt x="43599" y="26070"/>
                      <a:pt x="43433" y="26094"/>
                    </a:cubicBezTo>
                    <a:cubicBezTo>
                      <a:pt x="43362" y="26212"/>
                      <a:pt x="43291" y="26355"/>
                      <a:pt x="43244" y="26473"/>
                    </a:cubicBezTo>
                    <a:cubicBezTo>
                      <a:pt x="42722" y="27920"/>
                      <a:pt x="41891" y="29225"/>
                      <a:pt x="40800" y="30316"/>
                    </a:cubicBezTo>
                    <a:cubicBezTo>
                      <a:pt x="40302" y="30814"/>
                      <a:pt x="39804" y="31312"/>
                      <a:pt x="39306" y="31811"/>
                    </a:cubicBezTo>
                    <a:cubicBezTo>
                      <a:pt x="38737" y="32309"/>
                      <a:pt x="38120" y="32759"/>
                      <a:pt x="37479" y="33139"/>
                    </a:cubicBezTo>
                    <a:lnTo>
                      <a:pt x="37029" y="33447"/>
                    </a:lnTo>
                    <a:cubicBezTo>
                      <a:pt x="37147" y="33613"/>
                      <a:pt x="37313" y="33779"/>
                      <a:pt x="37503" y="33874"/>
                    </a:cubicBezTo>
                    <a:cubicBezTo>
                      <a:pt x="38618" y="34633"/>
                      <a:pt x="39828" y="35203"/>
                      <a:pt x="41132" y="35582"/>
                    </a:cubicBezTo>
                    <a:cubicBezTo>
                      <a:pt x="41868" y="35819"/>
                      <a:pt x="42627" y="35962"/>
                      <a:pt x="43386" y="36057"/>
                    </a:cubicBezTo>
                    <a:cubicBezTo>
                      <a:pt x="44358" y="36175"/>
                      <a:pt x="45355" y="36223"/>
                      <a:pt x="46351" y="36175"/>
                    </a:cubicBezTo>
                    <a:cubicBezTo>
                      <a:pt x="46802" y="36151"/>
                      <a:pt x="47252" y="36080"/>
                      <a:pt x="47679" y="36033"/>
                    </a:cubicBezTo>
                    <a:cubicBezTo>
                      <a:pt x="48510" y="35914"/>
                      <a:pt x="49269" y="35558"/>
                      <a:pt x="49885" y="35037"/>
                    </a:cubicBezTo>
                    <a:cubicBezTo>
                      <a:pt x="50692" y="34420"/>
                      <a:pt x="51403" y="33685"/>
                      <a:pt x="51973" y="32854"/>
                    </a:cubicBezTo>
                    <a:cubicBezTo>
                      <a:pt x="52305" y="32380"/>
                      <a:pt x="52637" y="31905"/>
                      <a:pt x="52945" y="31407"/>
                    </a:cubicBezTo>
                    <a:cubicBezTo>
                      <a:pt x="53704" y="30126"/>
                      <a:pt x="54131" y="28679"/>
                      <a:pt x="54179" y="27185"/>
                    </a:cubicBezTo>
                    <a:cubicBezTo>
                      <a:pt x="54179" y="26212"/>
                      <a:pt x="54203" y="25216"/>
                      <a:pt x="54203" y="24220"/>
                    </a:cubicBezTo>
                    <a:cubicBezTo>
                      <a:pt x="54203" y="23840"/>
                      <a:pt x="54155" y="23461"/>
                      <a:pt x="54131" y="23129"/>
                    </a:cubicBezTo>
                    <a:lnTo>
                      <a:pt x="52684" y="22132"/>
                    </a:lnTo>
                    <a:cubicBezTo>
                      <a:pt x="52637" y="22109"/>
                      <a:pt x="52590" y="22061"/>
                      <a:pt x="52542" y="22014"/>
                    </a:cubicBezTo>
                    <a:cubicBezTo>
                      <a:pt x="52352" y="21895"/>
                      <a:pt x="52281" y="21658"/>
                      <a:pt x="52376" y="21445"/>
                    </a:cubicBezTo>
                    <a:cubicBezTo>
                      <a:pt x="52495" y="21207"/>
                      <a:pt x="52779" y="21112"/>
                      <a:pt x="53040" y="21184"/>
                    </a:cubicBezTo>
                    <a:cubicBezTo>
                      <a:pt x="53206" y="21255"/>
                      <a:pt x="53372" y="21350"/>
                      <a:pt x="53515" y="21492"/>
                    </a:cubicBezTo>
                    <a:cubicBezTo>
                      <a:pt x="53823" y="21705"/>
                      <a:pt x="54108" y="21895"/>
                      <a:pt x="54440" y="22085"/>
                    </a:cubicBezTo>
                    <a:cubicBezTo>
                      <a:pt x="54463" y="21966"/>
                      <a:pt x="54487" y="21848"/>
                      <a:pt x="54511" y="21729"/>
                    </a:cubicBezTo>
                    <a:cubicBezTo>
                      <a:pt x="54535" y="21112"/>
                      <a:pt x="54535" y="20496"/>
                      <a:pt x="54558" y="19879"/>
                    </a:cubicBezTo>
                    <a:cubicBezTo>
                      <a:pt x="54558" y="19594"/>
                      <a:pt x="54582" y="19310"/>
                      <a:pt x="54606" y="19049"/>
                    </a:cubicBezTo>
                    <a:cubicBezTo>
                      <a:pt x="54606" y="18906"/>
                      <a:pt x="54701" y="18788"/>
                      <a:pt x="54843" y="18764"/>
                    </a:cubicBezTo>
                    <a:cubicBezTo>
                      <a:pt x="54962" y="18740"/>
                      <a:pt x="55104" y="18788"/>
                      <a:pt x="55175" y="18906"/>
                    </a:cubicBezTo>
                    <a:cubicBezTo>
                      <a:pt x="55389" y="19215"/>
                      <a:pt x="55507" y="19571"/>
                      <a:pt x="55507" y="19926"/>
                    </a:cubicBezTo>
                    <a:cubicBezTo>
                      <a:pt x="55531" y="20425"/>
                      <a:pt x="55531" y="20923"/>
                      <a:pt x="55531" y="21421"/>
                    </a:cubicBezTo>
                    <a:cubicBezTo>
                      <a:pt x="55531" y="21658"/>
                      <a:pt x="55555" y="21919"/>
                      <a:pt x="55578" y="22251"/>
                    </a:cubicBezTo>
                    <a:cubicBezTo>
                      <a:pt x="55650" y="22204"/>
                      <a:pt x="55744" y="22132"/>
                      <a:pt x="55816" y="22061"/>
                    </a:cubicBezTo>
                    <a:cubicBezTo>
                      <a:pt x="56148" y="21611"/>
                      <a:pt x="56456" y="21112"/>
                      <a:pt x="56812" y="20638"/>
                    </a:cubicBezTo>
                    <a:cubicBezTo>
                      <a:pt x="56907" y="20496"/>
                      <a:pt x="57025" y="20353"/>
                      <a:pt x="57168" y="20211"/>
                    </a:cubicBezTo>
                    <a:cubicBezTo>
                      <a:pt x="57310" y="20116"/>
                      <a:pt x="57476" y="20140"/>
                      <a:pt x="57595" y="20259"/>
                    </a:cubicBezTo>
                    <a:cubicBezTo>
                      <a:pt x="57761" y="20377"/>
                      <a:pt x="57832" y="20614"/>
                      <a:pt x="57808" y="20828"/>
                    </a:cubicBezTo>
                    <a:cubicBezTo>
                      <a:pt x="57761" y="21041"/>
                      <a:pt x="57690" y="21231"/>
                      <a:pt x="57595" y="21421"/>
                    </a:cubicBezTo>
                    <a:cubicBezTo>
                      <a:pt x="57191" y="22061"/>
                      <a:pt x="56764" y="22678"/>
                      <a:pt x="56337" y="23295"/>
                    </a:cubicBezTo>
                    <a:cubicBezTo>
                      <a:pt x="56195" y="23508"/>
                      <a:pt x="56005" y="23698"/>
                      <a:pt x="55816" y="23864"/>
                    </a:cubicBezTo>
                    <a:cubicBezTo>
                      <a:pt x="55673" y="23959"/>
                      <a:pt x="55507" y="24054"/>
                      <a:pt x="55341" y="24101"/>
                    </a:cubicBezTo>
                    <a:lnTo>
                      <a:pt x="55341" y="24789"/>
                    </a:lnTo>
                    <a:cubicBezTo>
                      <a:pt x="55341" y="25714"/>
                      <a:pt x="55341" y="26639"/>
                      <a:pt x="55270" y="27565"/>
                    </a:cubicBezTo>
                    <a:cubicBezTo>
                      <a:pt x="55223" y="28608"/>
                      <a:pt x="54985" y="29652"/>
                      <a:pt x="54582" y="30625"/>
                    </a:cubicBezTo>
                    <a:cubicBezTo>
                      <a:pt x="54013" y="31953"/>
                      <a:pt x="53230" y="33163"/>
                      <a:pt x="52305" y="34254"/>
                    </a:cubicBezTo>
                    <a:cubicBezTo>
                      <a:pt x="51593" y="35108"/>
                      <a:pt x="50763" y="35843"/>
                      <a:pt x="49814" y="36412"/>
                    </a:cubicBezTo>
                    <a:cubicBezTo>
                      <a:pt x="48960" y="36934"/>
                      <a:pt x="47964" y="37219"/>
                      <a:pt x="46944" y="37243"/>
                    </a:cubicBezTo>
                    <a:cubicBezTo>
                      <a:pt x="45473" y="37361"/>
                      <a:pt x="43979" y="37290"/>
                      <a:pt x="42532" y="37005"/>
                    </a:cubicBezTo>
                    <a:cubicBezTo>
                      <a:pt x="41204" y="36768"/>
                      <a:pt x="39899" y="36318"/>
                      <a:pt x="38713" y="35701"/>
                    </a:cubicBezTo>
                    <a:cubicBezTo>
                      <a:pt x="38238" y="35464"/>
                      <a:pt x="37764" y="35203"/>
                      <a:pt x="37313" y="34942"/>
                    </a:cubicBezTo>
                    <a:cubicBezTo>
                      <a:pt x="37171" y="35013"/>
                      <a:pt x="37242" y="35108"/>
                      <a:pt x="37290" y="35155"/>
                    </a:cubicBezTo>
                    <a:lnTo>
                      <a:pt x="38025" y="36294"/>
                    </a:lnTo>
                    <a:cubicBezTo>
                      <a:pt x="38594" y="37124"/>
                      <a:pt x="39140" y="37978"/>
                      <a:pt x="39685" y="38832"/>
                    </a:cubicBezTo>
                    <a:cubicBezTo>
                      <a:pt x="40018" y="39378"/>
                      <a:pt x="40397" y="39899"/>
                      <a:pt x="40848" y="40374"/>
                    </a:cubicBezTo>
                    <a:cubicBezTo>
                      <a:pt x="41464" y="41085"/>
                      <a:pt x="42057" y="41821"/>
                      <a:pt x="42603" y="42604"/>
                    </a:cubicBezTo>
                    <a:cubicBezTo>
                      <a:pt x="42745" y="42770"/>
                      <a:pt x="42864" y="42983"/>
                      <a:pt x="43006" y="43173"/>
                    </a:cubicBezTo>
                    <a:cubicBezTo>
                      <a:pt x="43481" y="43837"/>
                      <a:pt x="43765" y="44620"/>
                      <a:pt x="43765" y="45450"/>
                    </a:cubicBezTo>
                    <a:cubicBezTo>
                      <a:pt x="43789" y="45521"/>
                      <a:pt x="43789" y="45592"/>
                      <a:pt x="43765" y="45640"/>
                    </a:cubicBezTo>
                    <a:cubicBezTo>
                      <a:pt x="43718" y="45948"/>
                      <a:pt x="43884" y="46257"/>
                      <a:pt x="44169" y="46375"/>
                    </a:cubicBezTo>
                    <a:cubicBezTo>
                      <a:pt x="44501" y="46565"/>
                      <a:pt x="44833" y="46778"/>
                      <a:pt x="45189" y="46944"/>
                    </a:cubicBezTo>
                    <a:cubicBezTo>
                      <a:pt x="45782" y="47205"/>
                      <a:pt x="46327" y="47514"/>
                      <a:pt x="46873" y="47870"/>
                    </a:cubicBezTo>
                    <a:cubicBezTo>
                      <a:pt x="47252" y="48154"/>
                      <a:pt x="47584" y="48510"/>
                      <a:pt x="47822" y="48913"/>
                    </a:cubicBezTo>
                    <a:cubicBezTo>
                      <a:pt x="47964" y="49151"/>
                      <a:pt x="48035" y="49435"/>
                      <a:pt x="48035" y="49720"/>
                    </a:cubicBezTo>
                    <a:cubicBezTo>
                      <a:pt x="48059" y="50764"/>
                      <a:pt x="47798" y="51784"/>
                      <a:pt x="47300" y="52685"/>
                    </a:cubicBezTo>
                    <a:cubicBezTo>
                      <a:pt x="47157" y="52875"/>
                      <a:pt x="47063" y="53088"/>
                      <a:pt x="47015" y="53325"/>
                    </a:cubicBezTo>
                    <a:close/>
                    <a:moveTo>
                      <a:pt x="27564" y="17578"/>
                    </a:moveTo>
                    <a:cubicBezTo>
                      <a:pt x="27469" y="17697"/>
                      <a:pt x="27422" y="17744"/>
                      <a:pt x="27374" y="17815"/>
                    </a:cubicBezTo>
                    <a:cubicBezTo>
                      <a:pt x="26615" y="18906"/>
                      <a:pt x="25524" y="19689"/>
                      <a:pt x="24267" y="20069"/>
                    </a:cubicBezTo>
                    <a:cubicBezTo>
                      <a:pt x="24077" y="20140"/>
                      <a:pt x="23887" y="20164"/>
                      <a:pt x="23698" y="20187"/>
                    </a:cubicBezTo>
                    <a:cubicBezTo>
                      <a:pt x="22772" y="20259"/>
                      <a:pt x="21847" y="20116"/>
                      <a:pt x="20970" y="19784"/>
                    </a:cubicBezTo>
                    <a:cubicBezTo>
                      <a:pt x="19831" y="19405"/>
                      <a:pt x="18882" y="18551"/>
                      <a:pt x="18360" y="17459"/>
                    </a:cubicBezTo>
                    <a:cubicBezTo>
                      <a:pt x="18266" y="17246"/>
                      <a:pt x="18147" y="17032"/>
                      <a:pt x="18005" y="16819"/>
                    </a:cubicBezTo>
                    <a:cubicBezTo>
                      <a:pt x="17435" y="17056"/>
                      <a:pt x="16890" y="17341"/>
                      <a:pt x="16344" y="17673"/>
                    </a:cubicBezTo>
                    <a:cubicBezTo>
                      <a:pt x="15656" y="18100"/>
                      <a:pt x="14897" y="18408"/>
                      <a:pt x="14091" y="18551"/>
                    </a:cubicBezTo>
                    <a:cubicBezTo>
                      <a:pt x="13284" y="18693"/>
                      <a:pt x="12478" y="18717"/>
                      <a:pt x="11647" y="18646"/>
                    </a:cubicBezTo>
                    <a:cubicBezTo>
                      <a:pt x="11102" y="18646"/>
                      <a:pt x="10556" y="18527"/>
                      <a:pt x="10011" y="18337"/>
                    </a:cubicBezTo>
                    <a:cubicBezTo>
                      <a:pt x="9631" y="18219"/>
                      <a:pt x="9299" y="17934"/>
                      <a:pt x="9109" y="17578"/>
                    </a:cubicBezTo>
                    <a:cubicBezTo>
                      <a:pt x="9086" y="17483"/>
                      <a:pt x="8967" y="17436"/>
                      <a:pt x="8872" y="17459"/>
                    </a:cubicBezTo>
                    <a:cubicBezTo>
                      <a:pt x="8753" y="17934"/>
                      <a:pt x="8635" y="18408"/>
                      <a:pt x="8493" y="18859"/>
                    </a:cubicBezTo>
                    <a:cubicBezTo>
                      <a:pt x="8255" y="19618"/>
                      <a:pt x="8160" y="20425"/>
                      <a:pt x="8184" y="21207"/>
                    </a:cubicBezTo>
                    <a:cubicBezTo>
                      <a:pt x="8232" y="22132"/>
                      <a:pt x="8232" y="23058"/>
                      <a:pt x="8303" y="23983"/>
                    </a:cubicBezTo>
                    <a:cubicBezTo>
                      <a:pt x="8350" y="24528"/>
                      <a:pt x="8445" y="25026"/>
                      <a:pt x="8896" y="25430"/>
                    </a:cubicBezTo>
                    <a:cubicBezTo>
                      <a:pt x="9180" y="25691"/>
                      <a:pt x="9157" y="25738"/>
                      <a:pt x="8872" y="26118"/>
                    </a:cubicBezTo>
                    <a:cubicBezTo>
                      <a:pt x="8848" y="26165"/>
                      <a:pt x="8825" y="26212"/>
                      <a:pt x="8801" y="26284"/>
                    </a:cubicBezTo>
                    <a:cubicBezTo>
                      <a:pt x="8943" y="27066"/>
                      <a:pt x="9204" y="27825"/>
                      <a:pt x="9560" y="28561"/>
                    </a:cubicBezTo>
                    <a:cubicBezTo>
                      <a:pt x="9750" y="28656"/>
                      <a:pt x="9892" y="28418"/>
                      <a:pt x="10034" y="28632"/>
                    </a:cubicBezTo>
                    <a:cubicBezTo>
                      <a:pt x="10011" y="28679"/>
                      <a:pt x="9987" y="28727"/>
                      <a:pt x="9963" y="28774"/>
                    </a:cubicBezTo>
                    <a:cubicBezTo>
                      <a:pt x="9797" y="28940"/>
                      <a:pt x="9797" y="29201"/>
                      <a:pt x="9940" y="29367"/>
                    </a:cubicBezTo>
                    <a:cubicBezTo>
                      <a:pt x="10177" y="29723"/>
                      <a:pt x="10438" y="30079"/>
                      <a:pt x="10699" y="30411"/>
                    </a:cubicBezTo>
                    <a:cubicBezTo>
                      <a:pt x="11244" y="31028"/>
                      <a:pt x="11813" y="31668"/>
                      <a:pt x="12406" y="32238"/>
                    </a:cubicBezTo>
                    <a:cubicBezTo>
                      <a:pt x="13474" y="33305"/>
                      <a:pt x="14779" y="34111"/>
                      <a:pt x="16202" y="34586"/>
                    </a:cubicBezTo>
                    <a:cubicBezTo>
                      <a:pt x="17269" y="34942"/>
                      <a:pt x="18337" y="35274"/>
                      <a:pt x="19404" y="35606"/>
                    </a:cubicBezTo>
                    <a:cubicBezTo>
                      <a:pt x="19689" y="35677"/>
                      <a:pt x="19997" y="35748"/>
                      <a:pt x="20282" y="35796"/>
                    </a:cubicBezTo>
                    <a:cubicBezTo>
                      <a:pt x="21088" y="35938"/>
                      <a:pt x="21919" y="36009"/>
                      <a:pt x="22725" y="35985"/>
                    </a:cubicBezTo>
                    <a:lnTo>
                      <a:pt x="24006" y="35985"/>
                    </a:lnTo>
                    <a:cubicBezTo>
                      <a:pt x="25002" y="35938"/>
                      <a:pt x="25999" y="35914"/>
                      <a:pt x="26971" y="35819"/>
                    </a:cubicBezTo>
                    <a:cubicBezTo>
                      <a:pt x="28157" y="35677"/>
                      <a:pt x="29319" y="35464"/>
                      <a:pt x="30458" y="35179"/>
                    </a:cubicBezTo>
                    <a:cubicBezTo>
                      <a:pt x="31620" y="34894"/>
                      <a:pt x="32759" y="34444"/>
                      <a:pt x="33803" y="33898"/>
                    </a:cubicBezTo>
                    <a:cubicBezTo>
                      <a:pt x="34846" y="33305"/>
                      <a:pt x="35890" y="32688"/>
                      <a:pt x="36910" y="32048"/>
                    </a:cubicBezTo>
                    <a:cubicBezTo>
                      <a:pt x="37551" y="31692"/>
                      <a:pt x="38120" y="31241"/>
                      <a:pt x="38665" y="30743"/>
                    </a:cubicBezTo>
                    <a:cubicBezTo>
                      <a:pt x="39045" y="30340"/>
                      <a:pt x="39448" y="29937"/>
                      <a:pt x="39851" y="29557"/>
                    </a:cubicBezTo>
                    <a:cubicBezTo>
                      <a:pt x="40421" y="28988"/>
                      <a:pt x="40943" y="28347"/>
                      <a:pt x="41370" y="27636"/>
                    </a:cubicBezTo>
                    <a:cubicBezTo>
                      <a:pt x="41844" y="26805"/>
                      <a:pt x="42224" y="25928"/>
                      <a:pt x="42508" y="25003"/>
                    </a:cubicBezTo>
                    <a:cubicBezTo>
                      <a:pt x="42674" y="24505"/>
                      <a:pt x="42769" y="24006"/>
                      <a:pt x="42793" y="23485"/>
                    </a:cubicBezTo>
                    <a:cubicBezTo>
                      <a:pt x="42793" y="22749"/>
                      <a:pt x="42840" y="22038"/>
                      <a:pt x="42840" y="21302"/>
                    </a:cubicBezTo>
                    <a:cubicBezTo>
                      <a:pt x="42840" y="20804"/>
                      <a:pt x="42793" y="20306"/>
                      <a:pt x="42745" y="19832"/>
                    </a:cubicBezTo>
                    <a:cubicBezTo>
                      <a:pt x="42603" y="19096"/>
                      <a:pt x="42390" y="18408"/>
                      <a:pt x="42105" y="17744"/>
                    </a:cubicBezTo>
                    <a:cubicBezTo>
                      <a:pt x="42057" y="17602"/>
                      <a:pt x="41986" y="17483"/>
                      <a:pt x="41915" y="17341"/>
                    </a:cubicBezTo>
                    <a:cubicBezTo>
                      <a:pt x="41678" y="17388"/>
                      <a:pt x="41464" y="17531"/>
                      <a:pt x="41322" y="17720"/>
                    </a:cubicBezTo>
                    <a:cubicBezTo>
                      <a:pt x="41085" y="17934"/>
                      <a:pt x="40848" y="18100"/>
                      <a:pt x="40587" y="18242"/>
                    </a:cubicBezTo>
                    <a:cubicBezTo>
                      <a:pt x="40041" y="18527"/>
                      <a:pt x="39401" y="18669"/>
                      <a:pt x="38784" y="18646"/>
                    </a:cubicBezTo>
                    <a:cubicBezTo>
                      <a:pt x="37883" y="18669"/>
                      <a:pt x="36981" y="18408"/>
                      <a:pt x="36246" y="17886"/>
                    </a:cubicBezTo>
                    <a:cubicBezTo>
                      <a:pt x="36104" y="17792"/>
                      <a:pt x="35961" y="17697"/>
                      <a:pt x="35819" y="17626"/>
                    </a:cubicBezTo>
                    <a:cubicBezTo>
                      <a:pt x="35748" y="17649"/>
                      <a:pt x="35700" y="17697"/>
                      <a:pt x="35629" y="17720"/>
                    </a:cubicBezTo>
                    <a:cubicBezTo>
                      <a:pt x="35012" y="18361"/>
                      <a:pt x="34253" y="18835"/>
                      <a:pt x="33423" y="19120"/>
                    </a:cubicBezTo>
                    <a:cubicBezTo>
                      <a:pt x="33162" y="19239"/>
                      <a:pt x="32901" y="19357"/>
                      <a:pt x="32640" y="19428"/>
                    </a:cubicBezTo>
                    <a:cubicBezTo>
                      <a:pt x="32190" y="19594"/>
                      <a:pt x="31739" y="19665"/>
                      <a:pt x="31265" y="19665"/>
                    </a:cubicBezTo>
                    <a:cubicBezTo>
                      <a:pt x="30743" y="19665"/>
                      <a:pt x="30292" y="19428"/>
                      <a:pt x="29818" y="19310"/>
                    </a:cubicBezTo>
                    <a:cubicBezTo>
                      <a:pt x="29462" y="19191"/>
                      <a:pt x="29106" y="19049"/>
                      <a:pt x="28750" y="18859"/>
                    </a:cubicBezTo>
                    <a:cubicBezTo>
                      <a:pt x="28252" y="18574"/>
                      <a:pt x="27825" y="18124"/>
                      <a:pt x="27564" y="17578"/>
                    </a:cubicBezTo>
                    <a:close/>
                    <a:moveTo>
                      <a:pt x="16415" y="5433"/>
                    </a:moveTo>
                    <a:cubicBezTo>
                      <a:pt x="16510" y="5480"/>
                      <a:pt x="16605" y="5552"/>
                      <a:pt x="16676" y="5623"/>
                    </a:cubicBezTo>
                    <a:cubicBezTo>
                      <a:pt x="16961" y="5955"/>
                      <a:pt x="16913" y="6263"/>
                      <a:pt x="16486" y="6406"/>
                    </a:cubicBezTo>
                    <a:cubicBezTo>
                      <a:pt x="16415" y="6406"/>
                      <a:pt x="16344" y="6453"/>
                      <a:pt x="16297" y="6453"/>
                    </a:cubicBezTo>
                    <a:cubicBezTo>
                      <a:pt x="16107" y="6406"/>
                      <a:pt x="15917" y="6453"/>
                      <a:pt x="15799" y="6619"/>
                    </a:cubicBezTo>
                    <a:cubicBezTo>
                      <a:pt x="15680" y="6738"/>
                      <a:pt x="15490" y="6714"/>
                      <a:pt x="15419" y="6572"/>
                    </a:cubicBezTo>
                    <a:cubicBezTo>
                      <a:pt x="15348" y="6500"/>
                      <a:pt x="15324" y="6406"/>
                      <a:pt x="15300" y="6334"/>
                    </a:cubicBezTo>
                    <a:cubicBezTo>
                      <a:pt x="15206" y="6073"/>
                      <a:pt x="14992" y="5907"/>
                      <a:pt x="14731" y="5836"/>
                    </a:cubicBezTo>
                    <a:cubicBezTo>
                      <a:pt x="14518" y="5789"/>
                      <a:pt x="14280" y="5741"/>
                      <a:pt x="14043" y="5741"/>
                    </a:cubicBezTo>
                    <a:cubicBezTo>
                      <a:pt x="13403" y="5718"/>
                      <a:pt x="12762" y="5741"/>
                      <a:pt x="12122" y="5741"/>
                    </a:cubicBezTo>
                    <a:cubicBezTo>
                      <a:pt x="11078" y="5670"/>
                      <a:pt x="10058" y="5931"/>
                      <a:pt x="9157" y="6429"/>
                    </a:cubicBezTo>
                    <a:cubicBezTo>
                      <a:pt x="8943" y="6572"/>
                      <a:pt x="8730" y="6666"/>
                      <a:pt x="8516" y="6761"/>
                    </a:cubicBezTo>
                    <a:cubicBezTo>
                      <a:pt x="7923" y="7046"/>
                      <a:pt x="7378" y="7473"/>
                      <a:pt x="6974" y="7995"/>
                    </a:cubicBezTo>
                    <a:cubicBezTo>
                      <a:pt x="6737" y="8232"/>
                      <a:pt x="6619" y="8564"/>
                      <a:pt x="6666" y="8896"/>
                    </a:cubicBezTo>
                    <a:cubicBezTo>
                      <a:pt x="6666" y="9110"/>
                      <a:pt x="6666" y="9347"/>
                      <a:pt x="6666" y="9584"/>
                    </a:cubicBezTo>
                    <a:cubicBezTo>
                      <a:pt x="6642" y="9798"/>
                      <a:pt x="6737" y="10011"/>
                      <a:pt x="6927" y="10153"/>
                    </a:cubicBezTo>
                    <a:lnTo>
                      <a:pt x="7117" y="10296"/>
                    </a:lnTo>
                    <a:cubicBezTo>
                      <a:pt x="8421" y="11245"/>
                      <a:pt x="10011" y="11695"/>
                      <a:pt x="11624" y="11553"/>
                    </a:cubicBezTo>
                    <a:cubicBezTo>
                      <a:pt x="11837" y="11553"/>
                      <a:pt x="12027" y="11482"/>
                      <a:pt x="12217" y="11339"/>
                    </a:cubicBezTo>
                    <a:cubicBezTo>
                      <a:pt x="12406" y="11197"/>
                      <a:pt x="12644" y="11079"/>
                      <a:pt x="12857" y="10913"/>
                    </a:cubicBezTo>
                    <a:cubicBezTo>
                      <a:pt x="13308" y="10675"/>
                      <a:pt x="13806" y="10533"/>
                      <a:pt x="14328" y="10509"/>
                    </a:cubicBezTo>
                    <a:cubicBezTo>
                      <a:pt x="14423" y="10509"/>
                      <a:pt x="14541" y="10533"/>
                      <a:pt x="14636" y="10557"/>
                    </a:cubicBezTo>
                    <a:cubicBezTo>
                      <a:pt x="15111" y="10652"/>
                      <a:pt x="15277" y="11221"/>
                      <a:pt x="14945" y="11553"/>
                    </a:cubicBezTo>
                    <a:cubicBezTo>
                      <a:pt x="14707" y="11838"/>
                      <a:pt x="14399" y="12051"/>
                      <a:pt x="14043" y="12170"/>
                    </a:cubicBezTo>
                    <a:cubicBezTo>
                      <a:pt x="13640" y="12288"/>
                      <a:pt x="13237" y="12454"/>
                      <a:pt x="12810" y="12549"/>
                    </a:cubicBezTo>
                    <a:cubicBezTo>
                      <a:pt x="12573" y="12597"/>
                      <a:pt x="12359" y="12715"/>
                      <a:pt x="12217" y="12881"/>
                    </a:cubicBezTo>
                    <a:cubicBezTo>
                      <a:pt x="11458" y="13664"/>
                      <a:pt x="10817" y="14566"/>
                      <a:pt x="10343" y="15538"/>
                    </a:cubicBezTo>
                    <a:cubicBezTo>
                      <a:pt x="10200" y="15799"/>
                      <a:pt x="10129" y="16060"/>
                      <a:pt x="10106" y="16345"/>
                    </a:cubicBezTo>
                    <a:cubicBezTo>
                      <a:pt x="10011" y="17009"/>
                      <a:pt x="10129" y="17175"/>
                      <a:pt x="10793" y="17365"/>
                    </a:cubicBezTo>
                    <a:cubicBezTo>
                      <a:pt x="10960" y="17412"/>
                      <a:pt x="11126" y="17436"/>
                      <a:pt x="11292" y="17459"/>
                    </a:cubicBezTo>
                    <a:cubicBezTo>
                      <a:pt x="11837" y="17459"/>
                      <a:pt x="12359" y="17483"/>
                      <a:pt x="12905" y="17483"/>
                    </a:cubicBezTo>
                    <a:cubicBezTo>
                      <a:pt x="13759" y="17483"/>
                      <a:pt x="14613" y="17270"/>
                      <a:pt x="15372" y="16866"/>
                    </a:cubicBezTo>
                    <a:cubicBezTo>
                      <a:pt x="15870" y="16606"/>
                      <a:pt x="16368" y="16273"/>
                      <a:pt x="16890" y="16036"/>
                    </a:cubicBezTo>
                    <a:cubicBezTo>
                      <a:pt x="17459" y="15799"/>
                      <a:pt x="17839" y="15277"/>
                      <a:pt x="17933" y="14660"/>
                    </a:cubicBezTo>
                    <a:cubicBezTo>
                      <a:pt x="18005" y="14162"/>
                      <a:pt x="18171" y="13664"/>
                      <a:pt x="18432" y="13213"/>
                    </a:cubicBezTo>
                    <a:cubicBezTo>
                      <a:pt x="18526" y="13000"/>
                      <a:pt x="18787" y="12881"/>
                      <a:pt x="19025" y="12905"/>
                    </a:cubicBezTo>
                    <a:cubicBezTo>
                      <a:pt x="19262" y="12929"/>
                      <a:pt x="19452" y="13119"/>
                      <a:pt x="19523" y="13356"/>
                    </a:cubicBezTo>
                    <a:cubicBezTo>
                      <a:pt x="19546" y="13474"/>
                      <a:pt x="19546" y="13617"/>
                      <a:pt x="19546" y="13735"/>
                    </a:cubicBezTo>
                    <a:cubicBezTo>
                      <a:pt x="19594" y="14210"/>
                      <a:pt x="19475" y="14684"/>
                      <a:pt x="19238" y="15087"/>
                    </a:cubicBezTo>
                    <a:cubicBezTo>
                      <a:pt x="19025" y="15419"/>
                      <a:pt x="18977" y="15846"/>
                      <a:pt x="19096" y="16202"/>
                    </a:cubicBezTo>
                    <a:cubicBezTo>
                      <a:pt x="19428" y="17175"/>
                      <a:pt x="19950" y="17981"/>
                      <a:pt x="20899" y="18456"/>
                    </a:cubicBezTo>
                    <a:cubicBezTo>
                      <a:pt x="21349" y="18693"/>
                      <a:pt x="21847" y="18859"/>
                      <a:pt x="22345" y="18954"/>
                    </a:cubicBezTo>
                    <a:cubicBezTo>
                      <a:pt x="22891" y="19072"/>
                      <a:pt x="23437" y="19049"/>
                      <a:pt x="23959" y="18930"/>
                    </a:cubicBezTo>
                    <a:cubicBezTo>
                      <a:pt x="25809" y="18361"/>
                      <a:pt x="27113" y="16677"/>
                      <a:pt x="27161" y="14708"/>
                    </a:cubicBezTo>
                    <a:cubicBezTo>
                      <a:pt x="27161" y="14566"/>
                      <a:pt x="27161" y="14423"/>
                      <a:pt x="27185" y="14281"/>
                    </a:cubicBezTo>
                    <a:cubicBezTo>
                      <a:pt x="27208" y="14020"/>
                      <a:pt x="27327" y="13759"/>
                      <a:pt x="27540" y="13593"/>
                    </a:cubicBezTo>
                    <a:cubicBezTo>
                      <a:pt x="27754" y="13379"/>
                      <a:pt x="28133" y="13403"/>
                      <a:pt x="28323" y="13664"/>
                    </a:cubicBezTo>
                    <a:cubicBezTo>
                      <a:pt x="28442" y="13806"/>
                      <a:pt x="28513" y="13996"/>
                      <a:pt x="28537" y="14186"/>
                    </a:cubicBezTo>
                    <a:cubicBezTo>
                      <a:pt x="28584" y="14494"/>
                      <a:pt x="28560" y="14826"/>
                      <a:pt x="28442" y="15135"/>
                    </a:cubicBezTo>
                    <a:cubicBezTo>
                      <a:pt x="28157" y="15941"/>
                      <a:pt x="28418" y="16653"/>
                      <a:pt x="28798" y="17341"/>
                    </a:cubicBezTo>
                    <a:cubicBezTo>
                      <a:pt x="28964" y="17649"/>
                      <a:pt x="29248" y="17863"/>
                      <a:pt x="29580" y="17981"/>
                    </a:cubicBezTo>
                    <a:cubicBezTo>
                      <a:pt x="29936" y="18100"/>
                      <a:pt x="30292" y="18195"/>
                      <a:pt x="30624" y="18337"/>
                    </a:cubicBezTo>
                    <a:cubicBezTo>
                      <a:pt x="31146" y="18527"/>
                      <a:pt x="31739" y="18527"/>
                      <a:pt x="32261" y="18313"/>
                    </a:cubicBezTo>
                    <a:cubicBezTo>
                      <a:pt x="32783" y="18124"/>
                      <a:pt x="33281" y="17886"/>
                      <a:pt x="33779" y="17649"/>
                    </a:cubicBezTo>
                    <a:cubicBezTo>
                      <a:pt x="34253" y="17388"/>
                      <a:pt x="34657" y="17032"/>
                      <a:pt x="34989" y="16606"/>
                    </a:cubicBezTo>
                    <a:cubicBezTo>
                      <a:pt x="34894" y="16345"/>
                      <a:pt x="34775" y="16084"/>
                      <a:pt x="34704" y="15823"/>
                    </a:cubicBezTo>
                    <a:cubicBezTo>
                      <a:pt x="34443" y="15040"/>
                      <a:pt x="34419" y="14186"/>
                      <a:pt x="34609" y="13403"/>
                    </a:cubicBezTo>
                    <a:cubicBezTo>
                      <a:pt x="34728" y="12810"/>
                      <a:pt x="35297" y="12454"/>
                      <a:pt x="35866" y="12597"/>
                    </a:cubicBezTo>
                    <a:cubicBezTo>
                      <a:pt x="36317" y="12692"/>
                      <a:pt x="36697" y="13000"/>
                      <a:pt x="36863" y="13427"/>
                    </a:cubicBezTo>
                    <a:cubicBezTo>
                      <a:pt x="37052" y="13972"/>
                      <a:pt x="37124" y="14518"/>
                      <a:pt x="37052" y="15087"/>
                    </a:cubicBezTo>
                    <a:cubicBezTo>
                      <a:pt x="37076" y="15491"/>
                      <a:pt x="36958" y="15894"/>
                      <a:pt x="36744" y="16250"/>
                    </a:cubicBezTo>
                    <a:cubicBezTo>
                      <a:pt x="36673" y="16368"/>
                      <a:pt x="36602" y="16511"/>
                      <a:pt x="36554" y="16653"/>
                    </a:cubicBezTo>
                    <a:cubicBezTo>
                      <a:pt x="37266" y="17270"/>
                      <a:pt x="38215" y="17554"/>
                      <a:pt x="39140" y="17436"/>
                    </a:cubicBezTo>
                    <a:cubicBezTo>
                      <a:pt x="39851" y="17365"/>
                      <a:pt x="40516" y="16985"/>
                      <a:pt x="40895" y="16368"/>
                    </a:cubicBezTo>
                    <a:cubicBezTo>
                      <a:pt x="40824" y="16107"/>
                      <a:pt x="40753" y="15870"/>
                      <a:pt x="40705" y="15609"/>
                    </a:cubicBezTo>
                    <a:cubicBezTo>
                      <a:pt x="40634" y="15277"/>
                      <a:pt x="40943" y="14969"/>
                      <a:pt x="41275" y="15040"/>
                    </a:cubicBezTo>
                    <a:cubicBezTo>
                      <a:pt x="41536" y="15087"/>
                      <a:pt x="41773" y="15206"/>
                      <a:pt x="41963" y="15396"/>
                    </a:cubicBezTo>
                    <a:cubicBezTo>
                      <a:pt x="42152" y="15609"/>
                      <a:pt x="42390" y="15799"/>
                      <a:pt x="42603" y="15989"/>
                    </a:cubicBezTo>
                    <a:cubicBezTo>
                      <a:pt x="42864" y="16179"/>
                      <a:pt x="43172" y="16226"/>
                      <a:pt x="43457" y="16131"/>
                    </a:cubicBezTo>
                    <a:cubicBezTo>
                      <a:pt x="43694" y="16060"/>
                      <a:pt x="43908" y="15965"/>
                      <a:pt x="44097" y="15823"/>
                    </a:cubicBezTo>
                    <a:cubicBezTo>
                      <a:pt x="44264" y="15680"/>
                      <a:pt x="44430" y="15562"/>
                      <a:pt x="44619" y="15467"/>
                    </a:cubicBezTo>
                    <a:cubicBezTo>
                      <a:pt x="45141" y="15230"/>
                      <a:pt x="45378" y="14613"/>
                      <a:pt x="45141" y="14115"/>
                    </a:cubicBezTo>
                    <a:cubicBezTo>
                      <a:pt x="44880" y="13451"/>
                      <a:pt x="44430" y="12881"/>
                      <a:pt x="43813" y="12502"/>
                    </a:cubicBezTo>
                    <a:cubicBezTo>
                      <a:pt x="43528" y="12312"/>
                      <a:pt x="43267" y="12122"/>
                      <a:pt x="43006" y="11909"/>
                    </a:cubicBezTo>
                    <a:cubicBezTo>
                      <a:pt x="42651" y="11553"/>
                      <a:pt x="42247" y="11292"/>
                      <a:pt x="41797" y="11079"/>
                    </a:cubicBezTo>
                    <a:cubicBezTo>
                      <a:pt x="41583" y="11221"/>
                      <a:pt x="41393" y="11363"/>
                      <a:pt x="41180" y="11458"/>
                    </a:cubicBezTo>
                    <a:cubicBezTo>
                      <a:pt x="40682" y="11743"/>
                      <a:pt x="40089" y="11766"/>
                      <a:pt x="39567" y="11553"/>
                    </a:cubicBezTo>
                    <a:cubicBezTo>
                      <a:pt x="39401" y="11506"/>
                      <a:pt x="39306" y="11387"/>
                      <a:pt x="39258" y="11245"/>
                    </a:cubicBezTo>
                    <a:cubicBezTo>
                      <a:pt x="39211" y="10913"/>
                      <a:pt x="39258" y="10557"/>
                      <a:pt x="39424" y="10248"/>
                    </a:cubicBezTo>
                    <a:cubicBezTo>
                      <a:pt x="39496" y="10011"/>
                      <a:pt x="39709" y="9964"/>
                      <a:pt x="39899" y="9869"/>
                    </a:cubicBezTo>
                    <a:cubicBezTo>
                      <a:pt x="39994" y="9821"/>
                      <a:pt x="40089" y="9774"/>
                      <a:pt x="40184" y="9703"/>
                    </a:cubicBezTo>
                    <a:cubicBezTo>
                      <a:pt x="40350" y="9584"/>
                      <a:pt x="40563" y="9537"/>
                      <a:pt x="40777" y="9560"/>
                    </a:cubicBezTo>
                    <a:cubicBezTo>
                      <a:pt x="40990" y="9608"/>
                      <a:pt x="41227" y="9608"/>
                      <a:pt x="41441" y="9537"/>
                    </a:cubicBezTo>
                    <a:cubicBezTo>
                      <a:pt x="41536" y="9347"/>
                      <a:pt x="41631" y="9133"/>
                      <a:pt x="41725" y="8896"/>
                    </a:cubicBezTo>
                    <a:cubicBezTo>
                      <a:pt x="41891" y="8398"/>
                      <a:pt x="42010" y="7876"/>
                      <a:pt x="42010" y="7331"/>
                    </a:cubicBezTo>
                    <a:cubicBezTo>
                      <a:pt x="42105" y="6477"/>
                      <a:pt x="42081" y="5623"/>
                      <a:pt x="41963" y="4769"/>
                    </a:cubicBezTo>
                    <a:cubicBezTo>
                      <a:pt x="41868" y="4247"/>
                      <a:pt x="41607" y="3773"/>
                      <a:pt x="41204" y="3464"/>
                    </a:cubicBezTo>
                    <a:cubicBezTo>
                      <a:pt x="41061" y="3322"/>
                      <a:pt x="40919" y="3203"/>
                      <a:pt x="40753" y="3085"/>
                    </a:cubicBezTo>
                    <a:cubicBezTo>
                      <a:pt x="40373" y="2705"/>
                      <a:pt x="39851" y="2492"/>
                      <a:pt x="39306" y="2492"/>
                    </a:cubicBezTo>
                    <a:cubicBezTo>
                      <a:pt x="38998" y="2492"/>
                      <a:pt x="38713" y="2444"/>
                      <a:pt x="38404" y="2420"/>
                    </a:cubicBezTo>
                    <a:cubicBezTo>
                      <a:pt x="37835" y="2373"/>
                      <a:pt x="37242" y="2397"/>
                      <a:pt x="36673" y="2492"/>
                    </a:cubicBezTo>
                    <a:cubicBezTo>
                      <a:pt x="36151" y="2610"/>
                      <a:pt x="35700" y="2942"/>
                      <a:pt x="35392" y="3393"/>
                    </a:cubicBezTo>
                    <a:cubicBezTo>
                      <a:pt x="35439" y="3583"/>
                      <a:pt x="35511" y="3796"/>
                      <a:pt x="35558" y="4010"/>
                    </a:cubicBezTo>
                    <a:cubicBezTo>
                      <a:pt x="35724" y="4626"/>
                      <a:pt x="35795" y="5267"/>
                      <a:pt x="35748" y="5907"/>
                    </a:cubicBezTo>
                    <a:cubicBezTo>
                      <a:pt x="35724" y="6453"/>
                      <a:pt x="35297" y="6904"/>
                      <a:pt x="34775" y="6927"/>
                    </a:cubicBezTo>
                    <a:cubicBezTo>
                      <a:pt x="34467" y="6927"/>
                      <a:pt x="34158" y="6809"/>
                      <a:pt x="33945" y="6595"/>
                    </a:cubicBezTo>
                    <a:cubicBezTo>
                      <a:pt x="33471" y="6145"/>
                      <a:pt x="33257" y="5480"/>
                      <a:pt x="33399" y="4840"/>
                    </a:cubicBezTo>
                    <a:cubicBezTo>
                      <a:pt x="33423" y="4366"/>
                      <a:pt x="33589" y="3891"/>
                      <a:pt x="33850" y="3512"/>
                    </a:cubicBezTo>
                    <a:cubicBezTo>
                      <a:pt x="33921" y="3369"/>
                      <a:pt x="33992" y="3251"/>
                      <a:pt x="34040" y="3108"/>
                    </a:cubicBezTo>
                    <a:cubicBezTo>
                      <a:pt x="33850" y="2729"/>
                      <a:pt x="33542" y="2444"/>
                      <a:pt x="33162" y="2278"/>
                    </a:cubicBezTo>
                    <a:cubicBezTo>
                      <a:pt x="33020" y="2231"/>
                      <a:pt x="32901" y="2136"/>
                      <a:pt x="32759" y="2065"/>
                    </a:cubicBezTo>
                    <a:cubicBezTo>
                      <a:pt x="32285" y="1851"/>
                      <a:pt x="31810" y="1638"/>
                      <a:pt x="31336" y="1448"/>
                    </a:cubicBezTo>
                    <a:cubicBezTo>
                      <a:pt x="30577" y="1140"/>
                      <a:pt x="29746" y="1163"/>
                      <a:pt x="28940" y="1187"/>
                    </a:cubicBezTo>
                    <a:cubicBezTo>
                      <a:pt x="28584" y="1187"/>
                      <a:pt x="28252" y="1234"/>
                      <a:pt x="27920" y="1306"/>
                    </a:cubicBezTo>
                    <a:cubicBezTo>
                      <a:pt x="27042" y="1543"/>
                      <a:pt x="26212" y="1970"/>
                      <a:pt x="25548" y="2563"/>
                    </a:cubicBezTo>
                    <a:cubicBezTo>
                      <a:pt x="25382" y="2705"/>
                      <a:pt x="25239" y="2847"/>
                      <a:pt x="25097" y="3013"/>
                    </a:cubicBezTo>
                    <a:cubicBezTo>
                      <a:pt x="25145" y="3203"/>
                      <a:pt x="25192" y="3369"/>
                      <a:pt x="25239" y="3535"/>
                    </a:cubicBezTo>
                    <a:cubicBezTo>
                      <a:pt x="25405" y="4105"/>
                      <a:pt x="25477" y="4721"/>
                      <a:pt x="25453" y="5314"/>
                    </a:cubicBezTo>
                    <a:cubicBezTo>
                      <a:pt x="25429" y="5575"/>
                      <a:pt x="25382" y="5813"/>
                      <a:pt x="25311" y="6073"/>
                    </a:cubicBezTo>
                    <a:cubicBezTo>
                      <a:pt x="25168" y="6619"/>
                      <a:pt x="24528" y="6904"/>
                      <a:pt x="24030" y="6619"/>
                    </a:cubicBezTo>
                    <a:cubicBezTo>
                      <a:pt x="23745" y="6477"/>
                      <a:pt x="23555" y="6216"/>
                      <a:pt x="23508" y="5931"/>
                    </a:cubicBezTo>
                    <a:cubicBezTo>
                      <a:pt x="23199" y="5053"/>
                      <a:pt x="23247" y="4128"/>
                      <a:pt x="23603" y="3274"/>
                    </a:cubicBezTo>
                    <a:cubicBezTo>
                      <a:pt x="23674" y="3108"/>
                      <a:pt x="23721" y="2942"/>
                      <a:pt x="23792" y="2776"/>
                    </a:cubicBezTo>
                    <a:cubicBezTo>
                      <a:pt x="23650" y="2492"/>
                      <a:pt x="23437" y="2254"/>
                      <a:pt x="23199" y="2041"/>
                    </a:cubicBezTo>
                    <a:cubicBezTo>
                      <a:pt x="22820" y="1756"/>
                      <a:pt x="22393" y="1519"/>
                      <a:pt x="21942" y="1400"/>
                    </a:cubicBezTo>
                    <a:cubicBezTo>
                      <a:pt x="20519" y="926"/>
                      <a:pt x="19238" y="1140"/>
                      <a:pt x="18171" y="2254"/>
                    </a:cubicBezTo>
                    <a:cubicBezTo>
                      <a:pt x="17815" y="2634"/>
                      <a:pt x="17459" y="3013"/>
                      <a:pt x="17127" y="3417"/>
                    </a:cubicBezTo>
                    <a:cubicBezTo>
                      <a:pt x="16724" y="3962"/>
                      <a:pt x="16344" y="4555"/>
                      <a:pt x="16415" y="5409"/>
                    </a:cubicBezTo>
                    <a:close/>
                    <a:moveTo>
                      <a:pt x="25880" y="37195"/>
                    </a:moveTo>
                    <a:cubicBezTo>
                      <a:pt x="25714" y="37670"/>
                      <a:pt x="25643" y="38168"/>
                      <a:pt x="25690" y="38666"/>
                    </a:cubicBezTo>
                    <a:cubicBezTo>
                      <a:pt x="25690" y="40279"/>
                      <a:pt x="25714" y="41916"/>
                      <a:pt x="25738" y="43552"/>
                    </a:cubicBezTo>
                    <a:cubicBezTo>
                      <a:pt x="25738" y="43932"/>
                      <a:pt x="25785" y="44311"/>
                      <a:pt x="25856" y="44715"/>
                    </a:cubicBezTo>
                    <a:cubicBezTo>
                      <a:pt x="25951" y="45426"/>
                      <a:pt x="26022" y="46162"/>
                      <a:pt x="25999" y="46873"/>
                    </a:cubicBezTo>
                    <a:cubicBezTo>
                      <a:pt x="25999" y="47751"/>
                      <a:pt x="26093" y="48605"/>
                      <a:pt x="26259" y="49435"/>
                    </a:cubicBezTo>
                    <a:cubicBezTo>
                      <a:pt x="26354" y="49767"/>
                      <a:pt x="26473" y="50099"/>
                      <a:pt x="26639" y="50408"/>
                    </a:cubicBezTo>
                    <a:cubicBezTo>
                      <a:pt x="26710" y="50597"/>
                      <a:pt x="26924" y="50716"/>
                      <a:pt x="27137" y="50716"/>
                    </a:cubicBezTo>
                    <a:lnTo>
                      <a:pt x="27801" y="50716"/>
                    </a:lnTo>
                    <a:cubicBezTo>
                      <a:pt x="28726" y="50740"/>
                      <a:pt x="29675" y="50621"/>
                      <a:pt x="30600" y="50408"/>
                    </a:cubicBezTo>
                    <a:cubicBezTo>
                      <a:pt x="30909" y="50313"/>
                      <a:pt x="31217" y="50265"/>
                      <a:pt x="31549" y="50194"/>
                    </a:cubicBezTo>
                    <a:cubicBezTo>
                      <a:pt x="32617" y="49981"/>
                      <a:pt x="33684" y="49791"/>
                      <a:pt x="34751" y="49506"/>
                    </a:cubicBezTo>
                    <a:cubicBezTo>
                      <a:pt x="36341" y="49079"/>
                      <a:pt x="37883" y="48510"/>
                      <a:pt x="39424" y="47941"/>
                    </a:cubicBezTo>
                    <a:cubicBezTo>
                      <a:pt x="40184" y="47656"/>
                      <a:pt x="40919" y="47277"/>
                      <a:pt x="41607" y="46826"/>
                    </a:cubicBezTo>
                    <a:cubicBezTo>
                      <a:pt x="41963" y="46589"/>
                      <a:pt x="42295" y="46304"/>
                      <a:pt x="42579" y="45996"/>
                    </a:cubicBezTo>
                    <a:cubicBezTo>
                      <a:pt x="42651" y="45165"/>
                      <a:pt x="42413" y="44359"/>
                      <a:pt x="41915" y="43695"/>
                    </a:cubicBezTo>
                    <a:cubicBezTo>
                      <a:pt x="41820" y="43576"/>
                      <a:pt x="41725" y="43458"/>
                      <a:pt x="41654" y="43339"/>
                    </a:cubicBezTo>
                    <a:cubicBezTo>
                      <a:pt x="41156" y="42698"/>
                      <a:pt x="40705" y="42034"/>
                      <a:pt x="40184" y="41441"/>
                    </a:cubicBezTo>
                    <a:cubicBezTo>
                      <a:pt x="39591" y="40777"/>
                      <a:pt x="39045" y="40065"/>
                      <a:pt x="38594" y="39283"/>
                    </a:cubicBezTo>
                    <a:cubicBezTo>
                      <a:pt x="38120" y="38500"/>
                      <a:pt x="37622" y="37765"/>
                      <a:pt x="37100" y="37029"/>
                    </a:cubicBezTo>
                    <a:cubicBezTo>
                      <a:pt x="36483" y="36199"/>
                      <a:pt x="35961" y="35298"/>
                      <a:pt x="35558" y="34349"/>
                    </a:cubicBezTo>
                    <a:cubicBezTo>
                      <a:pt x="34111" y="35250"/>
                      <a:pt x="32545" y="35938"/>
                      <a:pt x="30909" y="36365"/>
                    </a:cubicBezTo>
                    <a:cubicBezTo>
                      <a:pt x="29272" y="36816"/>
                      <a:pt x="27588" y="37077"/>
                      <a:pt x="25880" y="37195"/>
                    </a:cubicBezTo>
                    <a:close/>
                    <a:moveTo>
                      <a:pt x="43149" y="47158"/>
                    </a:moveTo>
                    <a:cubicBezTo>
                      <a:pt x="43172" y="47158"/>
                      <a:pt x="43149" y="47158"/>
                      <a:pt x="43149" y="47158"/>
                    </a:cubicBezTo>
                    <a:cubicBezTo>
                      <a:pt x="43077" y="47205"/>
                      <a:pt x="42983" y="47253"/>
                      <a:pt x="42935" y="47300"/>
                    </a:cubicBezTo>
                    <a:cubicBezTo>
                      <a:pt x="41963" y="48059"/>
                      <a:pt x="40895" y="48676"/>
                      <a:pt x="39733" y="49079"/>
                    </a:cubicBezTo>
                    <a:cubicBezTo>
                      <a:pt x="39116" y="49293"/>
                      <a:pt x="38476" y="49530"/>
                      <a:pt x="37859" y="49744"/>
                    </a:cubicBezTo>
                    <a:cubicBezTo>
                      <a:pt x="36554" y="50242"/>
                      <a:pt x="35226" y="50645"/>
                      <a:pt x="33850" y="50930"/>
                    </a:cubicBezTo>
                    <a:cubicBezTo>
                      <a:pt x="32949" y="51119"/>
                      <a:pt x="32000" y="51285"/>
                      <a:pt x="31075" y="51499"/>
                    </a:cubicBezTo>
                    <a:cubicBezTo>
                      <a:pt x="30245" y="51712"/>
                      <a:pt x="29414" y="51831"/>
                      <a:pt x="28537" y="51878"/>
                    </a:cubicBezTo>
                    <a:cubicBezTo>
                      <a:pt x="28489" y="51878"/>
                      <a:pt x="28418" y="51902"/>
                      <a:pt x="28347" y="51926"/>
                    </a:cubicBezTo>
                    <a:cubicBezTo>
                      <a:pt x="28489" y="52424"/>
                      <a:pt x="28489" y="52946"/>
                      <a:pt x="28323" y="53444"/>
                    </a:cubicBezTo>
                    <a:cubicBezTo>
                      <a:pt x="28276" y="53610"/>
                      <a:pt x="28228" y="53776"/>
                      <a:pt x="28205" y="53942"/>
                    </a:cubicBezTo>
                    <a:cubicBezTo>
                      <a:pt x="28038" y="55104"/>
                      <a:pt x="27778" y="56219"/>
                      <a:pt x="27445" y="57334"/>
                    </a:cubicBezTo>
                    <a:cubicBezTo>
                      <a:pt x="27303" y="57737"/>
                      <a:pt x="27256" y="58164"/>
                      <a:pt x="27327" y="58568"/>
                    </a:cubicBezTo>
                    <a:cubicBezTo>
                      <a:pt x="27540" y="58615"/>
                      <a:pt x="27730" y="58686"/>
                      <a:pt x="27944" y="58734"/>
                    </a:cubicBezTo>
                    <a:cubicBezTo>
                      <a:pt x="28750" y="58852"/>
                      <a:pt x="29557" y="58876"/>
                      <a:pt x="30387" y="58852"/>
                    </a:cubicBezTo>
                    <a:cubicBezTo>
                      <a:pt x="31217" y="58876"/>
                      <a:pt x="32047" y="58734"/>
                      <a:pt x="32830" y="58425"/>
                    </a:cubicBezTo>
                    <a:cubicBezTo>
                      <a:pt x="33328" y="58236"/>
                      <a:pt x="33755" y="57856"/>
                      <a:pt x="33945" y="57358"/>
                    </a:cubicBezTo>
                    <a:cubicBezTo>
                      <a:pt x="34182" y="56717"/>
                      <a:pt x="34277" y="56053"/>
                      <a:pt x="34277" y="55389"/>
                    </a:cubicBezTo>
                    <a:cubicBezTo>
                      <a:pt x="34301" y="54701"/>
                      <a:pt x="34325" y="53990"/>
                      <a:pt x="34372" y="53278"/>
                    </a:cubicBezTo>
                    <a:cubicBezTo>
                      <a:pt x="34396" y="53041"/>
                      <a:pt x="34467" y="52827"/>
                      <a:pt x="34562" y="52614"/>
                    </a:cubicBezTo>
                    <a:cubicBezTo>
                      <a:pt x="34704" y="52305"/>
                      <a:pt x="34989" y="52116"/>
                      <a:pt x="35321" y="52092"/>
                    </a:cubicBezTo>
                    <a:cubicBezTo>
                      <a:pt x="36009" y="52044"/>
                      <a:pt x="36673" y="51926"/>
                      <a:pt x="37361" y="51855"/>
                    </a:cubicBezTo>
                    <a:cubicBezTo>
                      <a:pt x="37717" y="51807"/>
                      <a:pt x="38096" y="51784"/>
                      <a:pt x="38452" y="51736"/>
                    </a:cubicBezTo>
                    <a:cubicBezTo>
                      <a:pt x="38879" y="51665"/>
                      <a:pt x="39330" y="51878"/>
                      <a:pt x="39519" y="52282"/>
                    </a:cubicBezTo>
                    <a:cubicBezTo>
                      <a:pt x="39685" y="52566"/>
                      <a:pt x="39828" y="52827"/>
                      <a:pt x="39994" y="53112"/>
                    </a:cubicBezTo>
                    <a:cubicBezTo>
                      <a:pt x="40397" y="53824"/>
                      <a:pt x="41132" y="54298"/>
                      <a:pt x="41939" y="54322"/>
                    </a:cubicBezTo>
                    <a:cubicBezTo>
                      <a:pt x="42342" y="54345"/>
                      <a:pt x="42745" y="54345"/>
                      <a:pt x="43149" y="54369"/>
                    </a:cubicBezTo>
                    <a:cubicBezTo>
                      <a:pt x="43765" y="54393"/>
                      <a:pt x="44358" y="54203"/>
                      <a:pt x="44809" y="53800"/>
                    </a:cubicBezTo>
                    <a:cubicBezTo>
                      <a:pt x="44928" y="53705"/>
                      <a:pt x="45070" y="53610"/>
                      <a:pt x="45165" y="53515"/>
                    </a:cubicBezTo>
                    <a:cubicBezTo>
                      <a:pt x="46232" y="52685"/>
                      <a:pt x="46873" y="51404"/>
                      <a:pt x="46897" y="50052"/>
                    </a:cubicBezTo>
                    <a:cubicBezTo>
                      <a:pt x="46944" y="49744"/>
                      <a:pt x="46825" y="49411"/>
                      <a:pt x="46612" y="49174"/>
                    </a:cubicBezTo>
                    <a:cubicBezTo>
                      <a:pt x="46493" y="49056"/>
                      <a:pt x="46375" y="48937"/>
                      <a:pt x="46232" y="48842"/>
                    </a:cubicBezTo>
                    <a:cubicBezTo>
                      <a:pt x="45877" y="48605"/>
                      <a:pt x="45544" y="48391"/>
                      <a:pt x="45189" y="48202"/>
                    </a:cubicBezTo>
                    <a:cubicBezTo>
                      <a:pt x="44501" y="47846"/>
                      <a:pt x="43837" y="47514"/>
                      <a:pt x="43149" y="47158"/>
                    </a:cubicBezTo>
                    <a:close/>
                    <a:moveTo>
                      <a:pt x="43908" y="24955"/>
                    </a:moveTo>
                    <a:cubicBezTo>
                      <a:pt x="44453" y="24979"/>
                      <a:pt x="44975" y="24932"/>
                      <a:pt x="45521" y="24860"/>
                    </a:cubicBezTo>
                    <a:cubicBezTo>
                      <a:pt x="45710" y="24837"/>
                      <a:pt x="45900" y="24765"/>
                      <a:pt x="46066" y="24694"/>
                    </a:cubicBezTo>
                    <a:cubicBezTo>
                      <a:pt x="46778" y="24315"/>
                      <a:pt x="47324" y="23722"/>
                      <a:pt x="47656" y="22986"/>
                    </a:cubicBezTo>
                    <a:cubicBezTo>
                      <a:pt x="47727" y="22844"/>
                      <a:pt x="47774" y="22702"/>
                      <a:pt x="47774" y="22559"/>
                    </a:cubicBezTo>
                    <a:cubicBezTo>
                      <a:pt x="47727" y="21966"/>
                      <a:pt x="47679" y="21397"/>
                      <a:pt x="47632" y="20828"/>
                    </a:cubicBezTo>
                    <a:cubicBezTo>
                      <a:pt x="47608" y="20733"/>
                      <a:pt x="47561" y="20638"/>
                      <a:pt x="47537" y="20543"/>
                    </a:cubicBezTo>
                    <a:cubicBezTo>
                      <a:pt x="47466" y="20306"/>
                      <a:pt x="47252" y="20140"/>
                      <a:pt x="47015" y="20164"/>
                    </a:cubicBezTo>
                    <a:cubicBezTo>
                      <a:pt x="46754" y="20164"/>
                      <a:pt x="46493" y="20164"/>
                      <a:pt x="46232" y="20164"/>
                    </a:cubicBezTo>
                    <a:cubicBezTo>
                      <a:pt x="45639" y="20069"/>
                      <a:pt x="45023" y="20211"/>
                      <a:pt x="44524" y="20567"/>
                    </a:cubicBezTo>
                    <a:cubicBezTo>
                      <a:pt x="44430" y="20638"/>
                      <a:pt x="44311" y="20709"/>
                      <a:pt x="44169" y="20780"/>
                    </a:cubicBezTo>
                    <a:cubicBezTo>
                      <a:pt x="44145" y="21018"/>
                      <a:pt x="44074" y="21279"/>
                      <a:pt x="44074" y="21539"/>
                    </a:cubicBezTo>
                    <a:cubicBezTo>
                      <a:pt x="44074" y="22654"/>
                      <a:pt x="44121" y="23769"/>
                      <a:pt x="43860" y="24860"/>
                    </a:cubicBezTo>
                    <a:cubicBezTo>
                      <a:pt x="43860" y="24837"/>
                      <a:pt x="43884" y="24860"/>
                      <a:pt x="43908" y="24955"/>
                    </a:cubicBezTo>
                    <a:close/>
                    <a:moveTo>
                      <a:pt x="8279" y="28798"/>
                    </a:moveTo>
                    <a:cubicBezTo>
                      <a:pt x="8184" y="28513"/>
                      <a:pt x="8089" y="28252"/>
                      <a:pt x="8018" y="28015"/>
                    </a:cubicBezTo>
                    <a:cubicBezTo>
                      <a:pt x="7828" y="27280"/>
                      <a:pt x="7615" y="26521"/>
                      <a:pt x="7425" y="25785"/>
                    </a:cubicBezTo>
                    <a:cubicBezTo>
                      <a:pt x="7401" y="25596"/>
                      <a:pt x="7330" y="25406"/>
                      <a:pt x="7212" y="25264"/>
                    </a:cubicBezTo>
                    <a:cubicBezTo>
                      <a:pt x="6737" y="24789"/>
                      <a:pt x="6073" y="24528"/>
                      <a:pt x="5409" y="24552"/>
                    </a:cubicBezTo>
                    <a:cubicBezTo>
                      <a:pt x="5077" y="24528"/>
                      <a:pt x="4768" y="24718"/>
                      <a:pt x="4673" y="25050"/>
                    </a:cubicBezTo>
                    <a:cubicBezTo>
                      <a:pt x="4579" y="25311"/>
                      <a:pt x="4507" y="25572"/>
                      <a:pt x="4436" y="25857"/>
                    </a:cubicBezTo>
                    <a:cubicBezTo>
                      <a:pt x="4318" y="26260"/>
                      <a:pt x="4413" y="26711"/>
                      <a:pt x="4673" y="27066"/>
                    </a:cubicBezTo>
                    <a:cubicBezTo>
                      <a:pt x="4911" y="27398"/>
                      <a:pt x="5172" y="27683"/>
                      <a:pt x="5456" y="27968"/>
                    </a:cubicBezTo>
                    <a:cubicBezTo>
                      <a:pt x="6215" y="28703"/>
                      <a:pt x="7259" y="29012"/>
                      <a:pt x="8279" y="28798"/>
                    </a:cubicBezTo>
                    <a:close/>
                    <a:moveTo>
                      <a:pt x="56741" y="53064"/>
                    </a:moveTo>
                    <a:cubicBezTo>
                      <a:pt x="56954" y="52827"/>
                      <a:pt x="57073" y="52519"/>
                      <a:pt x="57073" y="52211"/>
                    </a:cubicBezTo>
                    <a:cubicBezTo>
                      <a:pt x="57073" y="51712"/>
                      <a:pt x="57073" y="51191"/>
                      <a:pt x="57025" y="50669"/>
                    </a:cubicBezTo>
                    <a:cubicBezTo>
                      <a:pt x="57002" y="50408"/>
                      <a:pt x="56930" y="50171"/>
                      <a:pt x="56812" y="49933"/>
                    </a:cubicBezTo>
                    <a:cubicBezTo>
                      <a:pt x="56670" y="49601"/>
                      <a:pt x="56361" y="49364"/>
                      <a:pt x="55982" y="49317"/>
                    </a:cubicBezTo>
                    <a:cubicBezTo>
                      <a:pt x="55578" y="49293"/>
                      <a:pt x="55199" y="49293"/>
                      <a:pt x="54796" y="49317"/>
                    </a:cubicBezTo>
                    <a:cubicBezTo>
                      <a:pt x="54772" y="49364"/>
                      <a:pt x="54772" y="49388"/>
                      <a:pt x="54772" y="49411"/>
                    </a:cubicBezTo>
                    <a:cubicBezTo>
                      <a:pt x="55009" y="50621"/>
                      <a:pt x="55531" y="51736"/>
                      <a:pt x="56337" y="52685"/>
                    </a:cubicBezTo>
                    <a:cubicBezTo>
                      <a:pt x="56456" y="52804"/>
                      <a:pt x="56598" y="52922"/>
                      <a:pt x="56741" y="53041"/>
                    </a:cubicBezTo>
                    <a:close/>
                    <a:moveTo>
                      <a:pt x="32427" y="68507"/>
                    </a:moveTo>
                    <a:cubicBezTo>
                      <a:pt x="31715" y="68270"/>
                      <a:pt x="31478" y="68270"/>
                      <a:pt x="31027" y="68507"/>
                    </a:cubicBezTo>
                    <a:cubicBezTo>
                      <a:pt x="30150" y="68957"/>
                      <a:pt x="29414" y="69669"/>
                      <a:pt x="28916" y="70523"/>
                    </a:cubicBezTo>
                    <a:cubicBezTo>
                      <a:pt x="28869" y="70618"/>
                      <a:pt x="28845" y="70713"/>
                      <a:pt x="28845" y="70808"/>
                    </a:cubicBezTo>
                    <a:cubicBezTo>
                      <a:pt x="29462" y="70950"/>
                      <a:pt x="30126" y="70831"/>
                      <a:pt x="30672" y="70476"/>
                    </a:cubicBezTo>
                    <a:cubicBezTo>
                      <a:pt x="31431" y="70001"/>
                      <a:pt x="32047" y="69313"/>
                      <a:pt x="32427" y="68507"/>
                    </a:cubicBezTo>
                    <a:close/>
                    <a:moveTo>
                      <a:pt x="35795" y="15111"/>
                    </a:moveTo>
                    <a:cubicBezTo>
                      <a:pt x="35914" y="14803"/>
                      <a:pt x="35938" y="14447"/>
                      <a:pt x="35843" y="14115"/>
                    </a:cubicBezTo>
                    <a:cubicBezTo>
                      <a:pt x="35843" y="14067"/>
                      <a:pt x="35771" y="14020"/>
                      <a:pt x="35653" y="13925"/>
                    </a:cubicBezTo>
                    <a:cubicBezTo>
                      <a:pt x="35605" y="14305"/>
                      <a:pt x="35653" y="14732"/>
                      <a:pt x="35795" y="1508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7"/>
              <p:cNvSpPr/>
              <p:nvPr/>
            </p:nvSpPr>
            <p:spPr>
              <a:xfrm>
                <a:off x="7175100" y="2968250"/>
                <a:ext cx="373025" cy="133450"/>
              </a:xfrm>
              <a:custGeom>
                <a:rect b="b" l="l" r="r" t="t"/>
                <a:pathLst>
                  <a:path extrusionOk="0" h="5338" w="14921">
                    <a:moveTo>
                      <a:pt x="7496" y="5290"/>
                    </a:moveTo>
                    <a:cubicBezTo>
                      <a:pt x="7259" y="5290"/>
                      <a:pt x="7022" y="5266"/>
                      <a:pt x="6784" y="5290"/>
                    </a:cubicBezTo>
                    <a:cubicBezTo>
                      <a:pt x="5646" y="5337"/>
                      <a:pt x="4507" y="5100"/>
                      <a:pt x="3487" y="4578"/>
                    </a:cubicBezTo>
                    <a:cubicBezTo>
                      <a:pt x="2396" y="4080"/>
                      <a:pt x="1400" y="3392"/>
                      <a:pt x="546" y="2538"/>
                    </a:cubicBezTo>
                    <a:cubicBezTo>
                      <a:pt x="238" y="2254"/>
                      <a:pt x="48" y="1850"/>
                      <a:pt x="0" y="1423"/>
                    </a:cubicBezTo>
                    <a:cubicBezTo>
                      <a:pt x="0" y="1281"/>
                      <a:pt x="0" y="1115"/>
                      <a:pt x="48" y="973"/>
                    </a:cubicBezTo>
                    <a:cubicBezTo>
                      <a:pt x="166" y="736"/>
                      <a:pt x="498" y="664"/>
                      <a:pt x="688" y="878"/>
                    </a:cubicBezTo>
                    <a:cubicBezTo>
                      <a:pt x="712" y="925"/>
                      <a:pt x="736" y="949"/>
                      <a:pt x="759" y="996"/>
                    </a:cubicBezTo>
                    <a:cubicBezTo>
                      <a:pt x="1091" y="1732"/>
                      <a:pt x="1708" y="2206"/>
                      <a:pt x="2349" y="2633"/>
                    </a:cubicBezTo>
                    <a:cubicBezTo>
                      <a:pt x="3060" y="3155"/>
                      <a:pt x="3843" y="3558"/>
                      <a:pt x="4673" y="3867"/>
                    </a:cubicBezTo>
                    <a:cubicBezTo>
                      <a:pt x="5219" y="4056"/>
                      <a:pt x="5788" y="4151"/>
                      <a:pt x="6381" y="4151"/>
                    </a:cubicBezTo>
                    <a:cubicBezTo>
                      <a:pt x="7117" y="4151"/>
                      <a:pt x="7876" y="4151"/>
                      <a:pt x="8635" y="4128"/>
                    </a:cubicBezTo>
                    <a:cubicBezTo>
                      <a:pt x="9702" y="4128"/>
                      <a:pt x="10770" y="3724"/>
                      <a:pt x="11600" y="3036"/>
                    </a:cubicBezTo>
                    <a:cubicBezTo>
                      <a:pt x="12288" y="2515"/>
                      <a:pt x="12881" y="1827"/>
                      <a:pt x="13284" y="1044"/>
                    </a:cubicBezTo>
                    <a:cubicBezTo>
                      <a:pt x="13426" y="783"/>
                      <a:pt x="13592" y="546"/>
                      <a:pt x="13782" y="309"/>
                    </a:cubicBezTo>
                    <a:cubicBezTo>
                      <a:pt x="13972" y="48"/>
                      <a:pt x="14328" y="0"/>
                      <a:pt x="14589" y="166"/>
                    </a:cubicBezTo>
                    <a:cubicBezTo>
                      <a:pt x="14850" y="332"/>
                      <a:pt x="14921" y="712"/>
                      <a:pt x="14755" y="973"/>
                    </a:cubicBezTo>
                    <a:cubicBezTo>
                      <a:pt x="14399" y="1518"/>
                      <a:pt x="14067" y="2040"/>
                      <a:pt x="13711" y="2586"/>
                    </a:cubicBezTo>
                    <a:cubicBezTo>
                      <a:pt x="13497" y="2918"/>
                      <a:pt x="13237" y="3202"/>
                      <a:pt x="12928" y="3416"/>
                    </a:cubicBezTo>
                    <a:cubicBezTo>
                      <a:pt x="12644" y="3629"/>
                      <a:pt x="12406" y="3867"/>
                      <a:pt x="12122" y="4080"/>
                    </a:cubicBezTo>
                    <a:cubicBezTo>
                      <a:pt x="11197" y="4815"/>
                      <a:pt x="10058" y="5242"/>
                      <a:pt x="8872" y="5266"/>
                    </a:cubicBezTo>
                    <a:cubicBezTo>
                      <a:pt x="8421" y="5290"/>
                      <a:pt x="7971" y="5266"/>
                      <a:pt x="7520" y="52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7"/>
              <p:cNvSpPr/>
              <p:nvPr/>
            </p:nvSpPr>
            <p:spPr>
              <a:xfrm>
                <a:off x="7441950" y="2840150"/>
                <a:ext cx="52800" cy="55175"/>
              </a:xfrm>
              <a:custGeom>
                <a:rect b="b" l="l" r="r" t="t"/>
                <a:pathLst>
                  <a:path extrusionOk="0" h="2207" w="2112">
                    <a:moveTo>
                      <a:pt x="2088" y="1281"/>
                    </a:moveTo>
                    <a:cubicBezTo>
                      <a:pt x="2088" y="1922"/>
                      <a:pt x="1756" y="2207"/>
                      <a:pt x="1139" y="2135"/>
                    </a:cubicBezTo>
                    <a:cubicBezTo>
                      <a:pt x="451" y="2088"/>
                      <a:pt x="1" y="1376"/>
                      <a:pt x="262" y="736"/>
                    </a:cubicBezTo>
                    <a:cubicBezTo>
                      <a:pt x="356" y="451"/>
                      <a:pt x="641" y="309"/>
                      <a:pt x="902" y="143"/>
                    </a:cubicBezTo>
                    <a:cubicBezTo>
                      <a:pt x="1163" y="0"/>
                      <a:pt x="1329" y="143"/>
                      <a:pt x="1495" y="261"/>
                    </a:cubicBezTo>
                    <a:cubicBezTo>
                      <a:pt x="1898" y="427"/>
                      <a:pt x="2112" y="854"/>
                      <a:pt x="2088" y="128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7"/>
              <p:cNvSpPr/>
              <p:nvPr/>
            </p:nvSpPr>
            <p:spPr>
              <a:xfrm>
                <a:off x="7149000" y="2878100"/>
                <a:ext cx="43325" cy="55775"/>
              </a:xfrm>
              <a:custGeom>
                <a:rect b="b" l="l" r="r" t="t"/>
                <a:pathLst>
                  <a:path extrusionOk="0" h="2231" w="1733">
                    <a:moveTo>
                      <a:pt x="1685" y="1851"/>
                    </a:moveTo>
                    <a:cubicBezTo>
                      <a:pt x="1614" y="1898"/>
                      <a:pt x="1566" y="1922"/>
                      <a:pt x="1495" y="1969"/>
                    </a:cubicBezTo>
                    <a:cubicBezTo>
                      <a:pt x="1021" y="2230"/>
                      <a:pt x="760" y="2159"/>
                      <a:pt x="404" y="1732"/>
                    </a:cubicBezTo>
                    <a:cubicBezTo>
                      <a:pt x="95" y="1424"/>
                      <a:pt x="1" y="973"/>
                      <a:pt x="143" y="546"/>
                    </a:cubicBezTo>
                    <a:cubicBezTo>
                      <a:pt x="190" y="309"/>
                      <a:pt x="404" y="143"/>
                      <a:pt x="641" y="119"/>
                    </a:cubicBezTo>
                    <a:cubicBezTo>
                      <a:pt x="1424" y="1"/>
                      <a:pt x="1685" y="214"/>
                      <a:pt x="1709" y="1044"/>
                    </a:cubicBezTo>
                    <a:cubicBezTo>
                      <a:pt x="1709" y="1258"/>
                      <a:pt x="1709" y="1471"/>
                      <a:pt x="1732" y="1685"/>
                    </a:cubicBezTo>
                    <a:cubicBezTo>
                      <a:pt x="1709" y="1732"/>
                      <a:pt x="1709" y="1803"/>
                      <a:pt x="1685" y="185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 name="Google Shape;1338;p57"/>
            <p:cNvGrpSpPr/>
            <p:nvPr/>
          </p:nvGrpSpPr>
          <p:grpSpPr>
            <a:xfrm flipH="1" rot="-631604">
              <a:off x="3318500" y="2030380"/>
              <a:ext cx="1146685" cy="1701677"/>
              <a:chOff x="4911875" y="1900500"/>
              <a:chExt cx="1146650" cy="1701625"/>
            </a:xfrm>
          </p:grpSpPr>
          <p:sp>
            <p:nvSpPr>
              <p:cNvPr id="1339" name="Google Shape;1339;p57"/>
              <p:cNvSpPr/>
              <p:nvPr/>
            </p:nvSpPr>
            <p:spPr>
              <a:xfrm>
                <a:off x="5005500" y="2225325"/>
                <a:ext cx="840650" cy="609425"/>
              </a:xfrm>
              <a:custGeom>
                <a:rect b="b" l="l" r="r" t="t"/>
                <a:pathLst>
                  <a:path extrusionOk="0" h="24377" w="33626">
                    <a:moveTo>
                      <a:pt x="19481" y="1"/>
                    </a:moveTo>
                    <a:cubicBezTo>
                      <a:pt x="19627" y="85"/>
                      <a:pt x="19711" y="85"/>
                      <a:pt x="19732" y="105"/>
                    </a:cubicBezTo>
                    <a:cubicBezTo>
                      <a:pt x="20213" y="733"/>
                      <a:pt x="20925" y="1110"/>
                      <a:pt x="21469" y="1633"/>
                    </a:cubicBezTo>
                    <a:cubicBezTo>
                      <a:pt x="21573" y="1737"/>
                      <a:pt x="21720" y="1800"/>
                      <a:pt x="21866" y="1842"/>
                    </a:cubicBezTo>
                    <a:cubicBezTo>
                      <a:pt x="22138" y="1947"/>
                      <a:pt x="22431" y="2051"/>
                      <a:pt x="22724" y="2114"/>
                    </a:cubicBezTo>
                    <a:cubicBezTo>
                      <a:pt x="23477" y="2198"/>
                      <a:pt x="24210" y="2553"/>
                      <a:pt x="25005" y="2533"/>
                    </a:cubicBezTo>
                    <a:cubicBezTo>
                      <a:pt x="25591" y="2533"/>
                      <a:pt x="26197" y="2553"/>
                      <a:pt x="26804" y="2574"/>
                    </a:cubicBezTo>
                    <a:cubicBezTo>
                      <a:pt x="27243" y="2616"/>
                      <a:pt x="27683" y="2616"/>
                      <a:pt x="28143" y="2449"/>
                    </a:cubicBezTo>
                    <a:cubicBezTo>
                      <a:pt x="28206" y="2428"/>
                      <a:pt x="28311" y="2365"/>
                      <a:pt x="28394" y="2407"/>
                    </a:cubicBezTo>
                    <a:cubicBezTo>
                      <a:pt x="28938" y="2449"/>
                      <a:pt x="29461" y="2302"/>
                      <a:pt x="29943" y="2051"/>
                    </a:cubicBezTo>
                    <a:cubicBezTo>
                      <a:pt x="29984" y="2030"/>
                      <a:pt x="30047" y="2051"/>
                      <a:pt x="30173" y="2030"/>
                    </a:cubicBezTo>
                    <a:cubicBezTo>
                      <a:pt x="30298" y="2135"/>
                      <a:pt x="30466" y="2261"/>
                      <a:pt x="30591" y="2428"/>
                    </a:cubicBezTo>
                    <a:cubicBezTo>
                      <a:pt x="31847" y="3830"/>
                      <a:pt x="32684" y="5483"/>
                      <a:pt x="33311" y="7261"/>
                    </a:cubicBezTo>
                    <a:cubicBezTo>
                      <a:pt x="33541" y="7973"/>
                      <a:pt x="33625" y="8726"/>
                      <a:pt x="33625" y="9479"/>
                    </a:cubicBezTo>
                    <a:cubicBezTo>
                      <a:pt x="33625" y="10588"/>
                      <a:pt x="33604" y="11718"/>
                      <a:pt x="33521" y="12806"/>
                    </a:cubicBezTo>
                    <a:cubicBezTo>
                      <a:pt x="33479" y="13497"/>
                      <a:pt x="33186" y="14145"/>
                      <a:pt x="32851" y="14752"/>
                    </a:cubicBezTo>
                    <a:cubicBezTo>
                      <a:pt x="32349" y="15631"/>
                      <a:pt x="31805" y="16489"/>
                      <a:pt x="31072" y="17221"/>
                    </a:cubicBezTo>
                    <a:cubicBezTo>
                      <a:pt x="30340" y="17995"/>
                      <a:pt x="29712" y="18853"/>
                      <a:pt x="28917" y="19523"/>
                    </a:cubicBezTo>
                    <a:cubicBezTo>
                      <a:pt x="28164" y="20192"/>
                      <a:pt x="27223" y="20631"/>
                      <a:pt x="26365" y="21196"/>
                    </a:cubicBezTo>
                    <a:cubicBezTo>
                      <a:pt x="24795" y="22243"/>
                      <a:pt x="23122" y="22975"/>
                      <a:pt x="21343" y="23582"/>
                    </a:cubicBezTo>
                    <a:cubicBezTo>
                      <a:pt x="19816" y="24105"/>
                      <a:pt x="18267" y="24377"/>
                      <a:pt x="16677" y="24209"/>
                    </a:cubicBezTo>
                    <a:cubicBezTo>
                      <a:pt x="15505" y="24105"/>
                      <a:pt x="14292" y="24168"/>
                      <a:pt x="13099" y="24126"/>
                    </a:cubicBezTo>
                    <a:cubicBezTo>
                      <a:pt x="12513" y="24126"/>
                      <a:pt x="11948" y="24084"/>
                      <a:pt x="11404" y="24126"/>
                    </a:cubicBezTo>
                    <a:cubicBezTo>
                      <a:pt x="10923" y="24168"/>
                      <a:pt x="10526" y="23917"/>
                      <a:pt x="10086" y="23854"/>
                    </a:cubicBezTo>
                    <a:cubicBezTo>
                      <a:pt x="9542" y="23749"/>
                      <a:pt x="8977" y="23582"/>
                      <a:pt x="8433" y="23393"/>
                    </a:cubicBezTo>
                    <a:cubicBezTo>
                      <a:pt x="7973" y="23247"/>
                      <a:pt x="7492" y="23038"/>
                      <a:pt x="7136" y="22640"/>
                    </a:cubicBezTo>
                    <a:cubicBezTo>
                      <a:pt x="7073" y="22598"/>
                      <a:pt x="7052" y="22556"/>
                      <a:pt x="7010" y="22536"/>
                    </a:cubicBezTo>
                    <a:cubicBezTo>
                      <a:pt x="6404" y="22222"/>
                      <a:pt x="5860" y="21803"/>
                      <a:pt x="5295" y="21385"/>
                    </a:cubicBezTo>
                    <a:cubicBezTo>
                      <a:pt x="4625" y="20862"/>
                      <a:pt x="4039" y="20255"/>
                      <a:pt x="3579" y="19585"/>
                    </a:cubicBezTo>
                    <a:cubicBezTo>
                      <a:pt x="3391" y="19313"/>
                      <a:pt x="3181" y="19062"/>
                      <a:pt x="2972" y="18790"/>
                    </a:cubicBezTo>
                    <a:cubicBezTo>
                      <a:pt x="2721" y="18518"/>
                      <a:pt x="2407" y="18267"/>
                      <a:pt x="2407" y="17807"/>
                    </a:cubicBezTo>
                    <a:cubicBezTo>
                      <a:pt x="2407" y="17723"/>
                      <a:pt x="2344" y="17618"/>
                      <a:pt x="2303" y="17577"/>
                    </a:cubicBezTo>
                    <a:cubicBezTo>
                      <a:pt x="1591" y="16886"/>
                      <a:pt x="1487" y="15924"/>
                      <a:pt x="1089" y="15087"/>
                    </a:cubicBezTo>
                    <a:cubicBezTo>
                      <a:pt x="859" y="14564"/>
                      <a:pt x="670" y="14041"/>
                      <a:pt x="440" y="13517"/>
                    </a:cubicBezTo>
                    <a:cubicBezTo>
                      <a:pt x="126" y="12806"/>
                      <a:pt x="1" y="12116"/>
                      <a:pt x="22" y="11320"/>
                    </a:cubicBezTo>
                    <a:cubicBezTo>
                      <a:pt x="64" y="10023"/>
                      <a:pt x="147" y="8684"/>
                      <a:pt x="357" y="7324"/>
                    </a:cubicBezTo>
                    <a:cubicBezTo>
                      <a:pt x="754" y="7450"/>
                      <a:pt x="1110" y="7554"/>
                      <a:pt x="1466" y="7659"/>
                    </a:cubicBezTo>
                    <a:cubicBezTo>
                      <a:pt x="2177" y="7889"/>
                      <a:pt x="2930" y="7889"/>
                      <a:pt x="3621" y="7512"/>
                    </a:cubicBezTo>
                    <a:cubicBezTo>
                      <a:pt x="4144" y="7219"/>
                      <a:pt x="4709" y="6989"/>
                      <a:pt x="5169" y="6613"/>
                    </a:cubicBezTo>
                    <a:cubicBezTo>
                      <a:pt x="5483" y="6362"/>
                      <a:pt x="5901" y="6278"/>
                      <a:pt x="6278" y="6111"/>
                    </a:cubicBezTo>
                    <a:cubicBezTo>
                      <a:pt x="6466" y="6320"/>
                      <a:pt x="6424" y="6529"/>
                      <a:pt x="6404" y="6738"/>
                    </a:cubicBezTo>
                    <a:cubicBezTo>
                      <a:pt x="6341" y="7240"/>
                      <a:pt x="6529" y="7617"/>
                      <a:pt x="6885" y="7952"/>
                    </a:cubicBezTo>
                    <a:cubicBezTo>
                      <a:pt x="6989" y="8056"/>
                      <a:pt x="7094" y="8182"/>
                      <a:pt x="7220" y="8266"/>
                    </a:cubicBezTo>
                    <a:cubicBezTo>
                      <a:pt x="7366" y="8370"/>
                      <a:pt x="7533" y="8475"/>
                      <a:pt x="7680" y="8475"/>
                    </a:cubicBezTo>
                    <a:cubicBezTo>
                      <a:pt x="8663" y="8579"/>
                      <a:pt x="9647" y="8517"/>
                      <a:pt x="10526" y="7952"/>
                    </a:cubicBezTo>
                    <a:cubicBezTo>
                      <a:pt x="12095" y="6927"/>
                      <a:pt x="13622" y="5880"/>
                      <a:pt x="14794" y="4395"/>
                    </a:cubicBezTo>
                    <a:cubicBezTo>
                      <a:pt x="14899" y="4290"/>
                      <a:pt x="15003" y="4186"/>
                      <a:pt x="15087" y="4081"/>
                    </a:cubicBezTo>
                    <a:cubicBezTo>
                      <a:pt x="15129" y="4102"/>
                      <a:pt x="15191" y="4102"/>
                      <a:pt x="15191" y="4123"/>
                    </a:cubicBezTo>
                    <a:cubicBezTo>
                      <a:pt x="15652" y="5085"/>
                      <a:pt x="16552" y="5043"/>
                      <a:pt x="17430" y="5002"/>
                    </a:cubicBezTo>
                    <a:cubicBezTo>
                      <a:pt x="17702" y="4960"/>
                      <a:pt x="17870" y="4834"/>
                      <a:pt x="18037" y="4625"/>
                    </a:cubicBezTo>
                    <a:cubicBezTo>
                      <a:pt x="18602" y="3914"/>
                      <a:pt x="18895" y="3265"/>
                      <a:pt x="19062" y="2302"/>
                    </a:cubicBezTo>
                    <a:cubicBezTo>
                      <a:pt x="19062" y="2240"/>
                      <a:pt x="19062" y="2177"/>
                      <a:pt x="19083" y="2114"/>
                    </a:cubicBezTo>
                    <a:cubicBezTo>
                      <a:pt x="19460" y="1486"/>
                      <a:pt x="19397" y="754"/>
                      <a:pt x="19481" y="1"/>
                    </a:cubicBezTo>
                    <a:close/>
                    <a:moveTo>
                      <a:pt x="9249" y="15610"/>
                    </a:moveTo>
                    <a:cubicBezTo>
                      <a:pt x="9479" y="15986"/>
                      <a:pt x="9584" y="16300"/>
                      <a:pt x="9668" y="16656"/>
                    </a:cubicBezTo>
                    <a:cubicBezTo>
                      <a:pt x="9751" y="17242"/>
                      <a:pt x="9961" y="17828"/>
                      <a:pt x="10379" y="18288"/>
                    </a:cubicBezTo>
                    <a:cubicBezTo>
                      <a:pt x="11007" y="18979"/>
                      <a:pt x="11655" y="19648"/>
                      <a:pt x="12283" y="20318"/>
                    </a:cubicBezTo>
                    <a:cubicBezTo>
                      <a:pt x="12409" y="20443"/>
                      <a:pt x="12576" y="20548"/>
                      <a:pt x="12722" y="20631"/>
                    </a:cubicBezTo>
                    <a:cubicBezTo>
                      <a:pt x="13120" y="20904"/>
                      <a:pt x="13559" y="21134"/>
                      <a:pt x="13957" y="21385"/>
                    </a:cubicBezTo>
                    <a:cubicBezTo>
                      <a:pt x="14271" y="21594"/>
                      <a:pt x="14606" y="21678"/>
                      <a:pt x="14982" y="21699"/>
                    </a:cubicBezTo>
                    <a:cubicBezTo>
                      <a:pt x="15610" y="21740"/>
                      <a:pt x="16238" y="21636"/>
                      <a:pt x="16865" y="21552"/>
                    </a:cubicBezTo>
                    <a:cubicBezTo>
                      <a:pt x="17493" y="21468"/>
                      <a:pt x="18100" y="21322"/>
                      <a:pt x="18686" y="21134"/>
                    </a:cubicBezTo>
                    <a:cubicBezTo>
                      <a:pt x="19083" y="20987"/>
                      <a:pt x="19397" y="20820"/>
                      <a:pt x="19690" y="20527"/>
                    </a:cubicBezTo>
                    <a:cubicBezTo>
                      <a:pt x="20339" y="19899"/>
                      <a:pt x="20966" y="19271"/>
                      <a:pt x="21657" y="18665"/>
                    </a:cubicBezTo>
                    <a:cubicBezTo>
                      <a:pt x="22096" y="18267"/>
                      <a:pt x="22389" y="17807"/>
                      <a:pt x="22598" y="17263"/>
                    </a:cubicBezTo>
                    <a:cubicBezTo>
                      <a:pt x="22933" y="16384"/>
                      <a:pt x="23289" y="15547"/>
                      <a:pt x="23540" y="14647"/>
                    </a:cubicBezTo>
                    <a:cubicBezTo>
                      <a:pt x="23686" y="13978"/>
                      <a:pt x="23707" y="13329"/>
                      <a:pt x="23686" y="12681"/>
                    </a:cubicBezTo>
                    <a:cubicBezTo>
                      <a:pt x="23686" y="12283"/>
                      <a:pt x="23498" y="12137"/>
                      <a:pt x="23142" y="12095"/>
                    </a:cubicBezTo>
                    <a:cubicBezTo>
                      <a:pt x="22557" y="12074"/>
                      <a:pt x="22013" y="11969"/>
                      <a:pt x="21448" y="12178"/>
                    </a:cubicBezTo>
                    <a:cubicBezTo>
                      <a:pt x="21238" y="12262"/>
                      <a:pt x="20966" y="12262"/>
                      <a:pt x="20736" y="12262"/>
                    </a:cubicBezTo>
                    <a:cubicBezTo>
                      <a:pt x="20297" y="12241"/>
                      <a:pt x="19837" y="12283"/>
                      <a:pt x="19397" y="12429"/>
                    </a:cubicBezTo>
                    <a:cubicBezTo>
                      <a:pt x="19209" y="12471"/>
                      <a:pt x="19041" y="12513"/>
                      <a:pt x="18874" y="12492"/>
                    </a:cubicBezTo>
                    <a:cubicBezTo>
                      <a:pt x="18204" y="12471"/>
                      <a:pt x="17577" y="12660"/>
                      <a:pt x="16949" y="12806"/>
                    </a:cubicBezTo>
                    <a:cubicBezTo>
                      <a:pt x="16593" y="12890"/>
                      <a:pt x="16238" y="12953"/>
                      <a:pt x="15903" y="12973"/>
                    </a:cubicBezTo>
                    <a:cubicBezTo>
                      <a:pt x="15505" y="12973"/>
                      <a:pt x="15129" y="13057"/>
                      <a:pt x="14773" y="13183"/>
                    </a:cubicBezTo>
                    <a:cubicBezTo>
                      <a:pt x="13915" y="13517"/>
                      <a:pt x="13015" y="13810"/>
                      <a:pt x="12158" y="14145"/>
                    </a:cubicBezTo>
                    <a:cubicBezTo>
                      <a:pt x="11111" y="14522"/>
                      <a:pt x="10170" y="14940"/>
                      <a:pt x="9249" y="15610"/>
                    </a:cubicBezTo>
                    <a:close/>
                    <a:moveTo>
                      <a:pt x="22452" y="8768"/>
                    </a:moveTo>
                    <a:cubicBezTo>
                      <a:pt x="22347" y="8977"/>
                      <a:pt x="22243" y="9124"/>
                      <a:pt x="22180" y="9291"/>
                    </a:cubicBezTo>
                    <a:cubicBezTo>
                      <a:pt x="22013" y="9605"/>
                      <a:pt x="21992" y="9898"/>
                      <a:pt x="22117" y="10253"/>
                    </a:cubicBezTo>
                    <a:cubicBezTo>
                      <a:pt x="22180" y="10358"/>
                      <a:pt x="22326" y="10484"/>
                      <a:pt x="22431" y="10504"/>
                    </a:cubicBezTo>
                    <a:cubicBezTo>
                      <a:pt x="22536" y="10504"/>
                      <a:pt x="22745" y="10379"/>
                      <a:pt x="22766" y="10295"/>
                    </a:cubicBezTo>
                    <a:cubicBezTo>
                      <a:pt x="22870" y="9668"/>
                      <a:pt x="23373" y="9291"/>
                      <a:pt x="23666" y="8768"/>
                    </a:cubicBezTo>
                    <a:cubicBezTo>
                      <a:pt x="23875" y="8768"/>
                      <a:pt x="24042" y="8705"/>
                      <a:pt x="24210" y="8726"/>
                    </a:cubicBezTo>
                    <a:cubicBezTo>
                      <a:pt x="24565" y="8768"/>
                      <a:pt x="24733" y="8914"/>
                      <a:pt x="24754" y="9312"/>
                    </a:cubicBezTo>
                    <a:cubicBezTo>
                      <a:pt x="24795" y="9521"/>
                      <a:pt x="24754" y="9730"/>
                      <a:pt x="24795" y="9940"/>
                    </a:cubicBezTo>
                    <a:cubicBezTo>
                      <a:pt x="24816" y="10107"/>
                      <a:pt x="25026" y="10274"/>
                      <a:pt x="25172" y="10212"/>
                    </a:cubicBezTo>
                    <a:cubicBezTo>
                      <a:pt x="25319" y="10170"/>
                      <a:pt x="25465" y="10065"/>
                      <a:pt x="25486" y="9960"/>
                    </a:cubicBezTo>
                    <a:cubicBezTo>
                      <a:pt x="25570" y="9751"/>
                      <a:pt x="25570" y="9479"/>
                      <a:pt x="25632" y="9249"/>
                    </a:cubicBezTo>
                    <a:cubicBezTo>
                      <a:pt x="25674" y="9207"/>
                      <a:pt x="25758" y="9144"/>
                      <a:pt x="25842" y="9082"/>
                    </a:cubicBezTo>
                    <a:cubicBezTo>
                      <a:pt x="25904" y="9019"/>
                      <a:pt x="25988" y="8998"/>
                      <a:pt x="26030" y="8914"/>
                    </a:cubicBezTo>
                    <a:cubicBezTo>
                      <a:pt x="26135" y="8789"/>
                      <a:pt x="26239" y="8621"/>
                      <a:pt x="26323" y="8475"/>
                    </a:cubicBezTo>
                    <a:cubicBezTo>
                      <a:pt x="26407" y="8307"/>
                      <a:pt x="26218" y="8077"/>
                      <a:pt x="26072" y="8119"/>
                    </a:cubicBezTo>
                    <a:cubicBezTo>
                      <a:pt x="25863" y="8182"/>
                      <a:pt x="25611" y="8307"/>
                      <a:pt x="25402" y="8391"/>
                    </a:cubicBezTo>
                    <a:cubicBezTo>
                      <a:pt x="25130" y="8182"/>
                      <a:pt x="24837" y="7973"/>
                      <a:pt x="24502" y="7743"/>
                    </a:cubicBezTo>
                    <a:cubicBezTo>
                      <a:pt x="24356" y="7554"/>
                      <a:pt x="24523" y="7157"/>
                      <a:pt x="24042" y="7052"/>
                    </a:cubicBezTo>
                    <a:cubicBezTo>
                      <a:pt x="23979" y="7240"/>
                      <a:pt x="23896" y="7387"/>
                      <a:pt x="23791" y="7575"/>
                    </a:cubicBezTo>
                    <a:cubicBezTo>
                      <a:pt x="23770" y="7659"/>
                      <a:pt x="23707" y="7743"/>
                      <a:pt x="23686" y="7784"/>
                    </a:cubicBezTo>
                    <a:cubicBezTo>
                      <a:pt x="23394" y="7868"/>
                      <a:pt x="23142" y="7910"/>
                      <a:pt x="22870" y="7994"/>
                    </a:cubicBezTo>
                    <a:cubicBezTo>
                      <a:pt x="22766" y="7910"/>
                      <a:pt x="22640" y="7805"/>
                      <a:pt x="22515" y="7763"/>
                    </a:cubicBezTo>
                    <a:cubicBezTo>
                      <a:pt x="22410" y="7743"/>
                      <a:pt x="22264" y="7784"/>
                      <a:pt x="22201" y="7847"/>
                    </a:cubicBezTo>
                    <a:cubicBezTo>
                      <a:pt x="22138" y="7868"/>
                      <a:pt x="22117" y="8035"/>
                      <a:pt x="22138" y="8077"/>
                    </a:cubicBezTo>
                    <a:cubicBezTo>
                      <a:pt x="22222" y="8287"/>
                      <a:pt x="22326" y="8496"/>
                      <a:pt x="22452" y="8768"/>
                    </a:cubicBezTo>
                    <a:close/>
                    <a:moveTo>
                      <a:pt x="9458" y="10672"/>
                    </a:moveTo>
                    <a:cubicBezTo>
                      <a:pt x="9228" y="10860"/>
                      <a:pt x="9019" y="11007"/>
                      <a:pt x="8789" y="11195"/>
                    </a:cubicBezTo>
                    <a:cubicBezTo>
                      <a:pt x="8433" y="10902"/>
                      <a:pt x="8161" y="10609"/>
                      <a:pt x="7785" y="10295"/>
                    </a:cubicBezTo>
                    <a:cubicBezTo>
                      <a:pt x="7701" y="10484"/>
                      <a:pt x="7575" y="10609"/>
                      <a:pt x="7596" y="10756"/>
                    </a:cubicBezTo>
                    <a:cubicBezTo>
                      <a:pt x="7701" y="11279"/>
                      <a:pt x="7387" y="11509"/>
                      <a:pt x="7010" y="11739"/>
                    </a:cubicBezTo>
                    <a:cubicBezTo>
                      <a:pt x="6717" y="11613"/>
                      <a:pt x="6445" y="11509"/>
                      <a:pt x="6173" y="11383"/>
                    </a:cubicBezTo>
                    <a:cubicBezTo>
                      <a:pt x="5839" y="11927"/>
                      <a:pt x="6445" y="12053"/>
                      <a:pt x="6550" y="12492"/>
                    </a:cubicBezTo>
                    <a:cubicBezTo>
                      <a:pt x="6550" y="12743"/>
                      <a:pt x="6529" y="13057"/>
                      <a:pt x="6529" y="13392"/>
                    </a:cubicBezTo>
                    <a:cubicBezTo>
                      <a:pt x="6529" y="13538"/>
                      <a:pt x="6550" y="13685"/>
                      <a:pt x="6592" y="13831"/>
                    </a:cubicBezTo>
                    <a:cubicBezTo>
                      <a:pt x="6634" y="14020"/>
                      <a:pt x="6843" y="14145"/>
                      <a:pt x="7010" y="14061"/>
                    </a:cubicBezTo>
                    <a:cubicBezTo>
                      <a:pt x="7136" y="14020"/>
                      <a:pt x="7240" y="13915"/>
                      <a:pt x="7324" y="13810"/>
                    </a:cubicBezTo>
                    <a:cubicBezTo>
                      <a:pt x="7366" y="13748"/>
                      <a:pt x="7345" y="13622"/>
                      <a:pt x="7345" y="13538"/>
                    </a:cubicBezTo>
                    <a:cubicBezTo>
                      <a:pt x="7282" y="13015"/>
                      <a:pt x="7471" y="12597"/>
                      <a:pt x="7847" y="12220"/>
                    </a:cubicBezTo>
                    <a:cubicBezTo>
                      <a:pt x="8015" y="12157"/>
                      <a:pt x="8266" y="12137"/>
                      <a:pt x="8538" y="12053"/>
                    </a:cubicBezTo>
                    <a:cubicBezTo>
                      <a:pt x="8810" y="12409"/>
                      <a:pt x="9124" y="12743"/>
                      <a:pt x="9333" y="13141"/>
                    </a:cubicBezTo>
                    <a:cubicBezTo>
                      <a:pt x="9417" y="13329"/>
                      <a:pt x="9584" y="13413"/>
                      <a:pt x="9772" y="13329"/>
                    </a:cubicBezTo>
                    <a:cubicBezTo>
                      <a:pt x="9961" y="13287"/>
                      <a:pt x="10107" y="13036"/>
                      <a:pt x="10065" y="12827"/>
                    </a:cubicBezTo>
                    <a:cubicBezTo>
                      <a:pt x="10002" y="12681"/>
                      <a:pt x="9961" y="12492"/>
                      <a:pt x="9835" y="12367"/>
                    </a:cubicBezTo>
                    <a:cubicBezTo>
                      <a:pt x="9521" y="12032"/>
                      <a:pt x="9458" y="11718"/>
                      <a:pt x="9668" y="11300"/>
                    </a:cubicBezTo>
                    <a:cubicBezTo>
                      <a:pt x="9793" y="11028"/>
                      <a:pt x="9751" y="10818"/>
                      <a:pt x="9458" y="106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7"/>
              <p:cNvSpPr/>
              <p:nvPr/>
            </p:nvSpPr>
            <p:spPr>
              <a:xfrm>
                <a:off x="5281700" y="2813275"/>
                <a:ext cx="472900" cy="442050"/>
              </a:xfrm>
              <a:custGeom>
                <a:rect b="b" l="l" r="r" t="t"/>
                <a:pathLst>
                  <a:path extrusionOk="0" h="17682" w="18916">
                    <a:moveTo>
                      <a:pt x="18685" y="14459"/>
                    </a:moveTo>
                    <a:cubicBezTo>
                      <a:pt x="18309" y="12911"/>
                      <a:pt x="17744" y="11425"/>
                      <a:pt x="17451" y="9856"/>
                    </a:cubicBezTo>
                    <a:cubicBezTo>
                      <a:pt x="17451" y="9793"/>
                      <a:pt x="17430" y="9751"/>
                      <a:pt x="17409" y="9668"/>
                    </a:cubicBezTo>
                    <a:cubicBezTo>
                      <a:pt x="17158" y="8956"/>
                      <a:pt x="16949" y="8224"/>
                      <a:pt x="16698" y="7533"/>
                    </a:cubicBezTo>
                    <a:cubicBezTo>
                      <a:pt x="16405" y="6697"/>
                      <a:pt x="16070" y="5860"/>
                      <a:pt x="15756" y="4981"/>
                    </a:cubicBezTo>
                    <a:cubicBezTo>
                      <a:pt x="15149" y="3412"/>
                      <a:pt x="14229" y="2010"/>
                      <a:pt x="13685" y="419"/>
                    </a:cubicBezTo>
                    <a:cubicBezTo>
                      <a:pt x="13622" y="231"/>
                      <a:pt x="13454" y="106"/>
                      <a:pt x="13371" y="1"/>
                    </a:cubicBezTo>
                    <a:cubicBezTo>
                      <a:pt x="12157" y="440"/>
                      <a:pt x="11048" y="859"/>
                      <a:pt x="9918" y="1277"/>
                    </a:cubicBezTo>
                    <a:cubicBezTo>
                      <a:pt x="9709" y="1361"/>
                      <a:pt x="9542" y="1424"/>
                      <a:pt x="9416" y="1633"/>
                    </a:cubicBezTo>
                    <a:cubicBezTo>
                      <a:pt x="9186" y="2051"/>
                      <a:pt x="8914" y="2449"/>
                      <a:pt x="8705" y="2888"/>
                    </a:cubicBezTo>
                    <a:cubicBezTo>
                      <a:pt x="8558" y="3202"/>
                      <a:pt x="8391" y="3516"/>
                      <a:pt x="8056" y="3579"/>
                    </a:cubicBezTo>
                    <a:cubicBezTo>
                      <a:pt x="7554" y="3663"/>
                      <a:pt x="7031" y="3684"/>
                      <a:pt x="6571" y="3453"/>
                    </a:cubicBezTo>
                    <a:cubicBezTo>
                      <a:pt x="5838" y="3098"/>
                      <a:pt x="5336" y="2533"/>
                      <a:pt x="5001" y="1738"/>
                    </a:cubicBezTo>
                    <a:cubicBezTo>
                      <a:pt x="3767" y="1717"/>
                      <a:pt x="2532" y="1675"/>
                      <a:pt x="1319" y="1633"/>
                    </a:cubicBezTo>
                    <a:cubicBezTo>
                      <a:pt x="1256" y="1633"/>
                      <a:pt x="1214" y="1717"/>
                      <a:pt x="1130" y="1779"/>
                    </a:cubicBezTo>
                    <a:cubicBezTo>
                      <a:pt x="1130" y="2010"/>
                      <a:pt x="1110" y="2261"/>
                      <a:pt x="1110" y="2533"/>
                    </a:cubicBezTo>
                    <a:cubicBezTo>
                      <a:pt x="1068" y="3412"/>
                      <a:pt x="1068" y="4332"/>
                      <a:pt x="1047" y="5232"/>
                    </a:cubicBezTo>
                    <a:cubicBezTo>
                      <a:pt x="1026" y="5671"/>
                      <a:pt x="1005" y="6111"/>
                      <a:pt x="900" y="6550"/>
                    </a:cubicBezTo>
                    <a:cubicBezTo>
                      <a:pt x="440" y="8266"/>
                      <a:pt x="503" y="10002"/>
                      <a:pt x="126" y="11718"/>
                    </a:cubicBezTo>
                    <a:cubicBezTo>
                      <a:pt x="105" y="11865"/>
                      <a:pt x="105" y="11990"/>
                      <a:pt x="105" y="12158"/>
                    </a:cubicBezTo>
                    <a:cubicBezTo>
                      <a:pt x="63" y="13622"/>
                      <a:pt x="22" y="15087"/>
                      <a:pt x="1" y="16552"/>
                    </a:cubicBezTo>
                    <a:lnTo>
                      <a:pt x="1" y="17096"/>
                    </a:lnTo>
                    <a:cubicBezTo>
                      <a:pt x="22" y="17326"/>
                      <a:pt x="168" y="17493"/>
                      <a:pt x="398" y="17514"/>
                    </a:cubicBezTo>
                    <a:cubicBezTo>
                      <a:pt x="586" y="17535"/>
                      <a:pt x="754" y="17535"/>
                      <a:pt x="942" y="17535"/>
                    </a:cubicBezTo>
                    <a:cubicBezTo>
                      <a:pt x="2679" y="17598"/>
                      <a:pt x="4415" y="17640"/>
                      <a:pt x="6152" y="17681"/>
                    </a:cubicBezTo>
                    <a:cubicBezTo>
                      <a:pt x="6445" y="17681"/>
                      <a:pt x="6759" y="17640"/>
                      <a:pt x="7031" y="17619"/>
                    </a:cubicBezTo>
                    <a:cubicBezTo>
                      <a:pt x="9542" y="17305"/>
                      <a:pt x="12032" y="17012"/>
                      <a:pt x="14522" y="16677"/>
                    </a:cubicBezTo>
                    <a:cubicBezTo>
                      <a:pt x="15861" y="16489"/>
                      <a:pt x="17158" y="16175"/>
                      <a:pt x="18497" y="15924"/>
                    </a:cubicBezTo>
                    <a:cubicBezTo>
                      <a:pt x="18644" y="15903"/>
                      <a:pt x="18811" y="15756"/>
                      <a:pt x="18916" y="15715"/>
                    </a:cubicBezTo>
                    <a:cubicBezTo>
                      <a:pt x="18832" y="15317"/>
                      <a:pt x="18790" y="14878"/>
                      <a:pt x="18685" y="1445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7"/>
              <p:cNvSpPr/>
              <p:nvPr/>
            </p:nvSpPr>
            <p:spPr>
              <a:xfrm>
                <a:off x="5004475" y="2079925"/>
                <a:ext cx="763200" cy="335325"/>
              </a:xfrm>
              <a:custGeom>
                <a:rect b="b" l="l" r="r" t="t"/>
                <a:pathLst>
                  <a:path extrusionOk="0" h="13413" w="30528">
                    <a:moveTo>
                      <a:pt x="17199" y="9834"/>
                    </a:moveTo>
                    <a:cubicBezTo>
                      <a:pt x="16300" y="10002"/>
                      <a:pt x="16090" y="9730"/>
                      <a:pt x="16153" y="8893"/>
                    </a:cubicBezTo>
                    <a:cubicBezTo>
                      <a:pt x="16174" y="8642"/>
                      <a:pt x="16174" y="8349"/>
                      <a:pt x="16174" y="8077"/>
                    </a:cubicBezTo>
                    <a:cubicBezTo>
                      <a:pt x="16174" y="7951"/>
                      <a:pt x="16111" y="7805"/>
                      <a:pt x="16048" y="7658"/>
                    </a:cubicBezTo>
                    <a:cubicBezTo>
                      <a:pt x="15902" y="7449"/>
                      <a:pt x="15567" y="7407"/>
                      <a:pt x="15421" y="7595"/>
                    </a:cubicBezTo>
                    <a:cubicBezTo>
                      <a:pt x="15274" y="7742"/>
                      <a:pt x="15170" y="7930"/>
                      <a:pt x="15065" y="8118"/>
                    </a:cubicBezTo>
                    <a:cubicBezTo>
                      <a:pt x="14396" y="9541"/>
                      <a:pt x="13328" y="10671"/>
                      <a:pt x="12031" y="11592"/>
                    </a:cubicBezTo>
                    <a:cubicBezTo>
                      <a:pt x="11801" y="11780"/>
                      <a:pt x="11550" y="11927"/>
                      <a:pt x="11341" y="12136"/>
                    </a:cubicBezTo>
                    <a:cubicBezTo>
                      <a:pt x="10859" y="12617"/>
                      <a:pt x="10253" y="12889"/>
                      <a:pt x="9667" y="13182"/>
                    </a:cubicBezTo>
                    <a:cubicBezTo>
                      <a:pt x="9186" y="13412"/>
                      <a:pt x="8662" y="13412"/>
                      <a:pt x="8160" y="13370"/>
                    </a:cubicBezTo>
                    <a:cubicBezTo>
                      <a:pt x="7784" y="13328"/>
                      <a:pt x="7428" y="13015"/>
                      <a:pt x="7407" y="12617"/>
                    </a:cubicBezTo>
                    <a:cubicBezTo>
                      <a:pt x="7407" y="12219"/>
                      <a:pt x="7386" y="11822"/>
                      <a:pt x="7574" y="11466"/>
                    </a:cubicBezTo>
                    <a:cubicBezTo>
                      <a:pt x="7784" y="10985"/>
                      <a:pt x="7951" y="10525"/>
                      <a:pt x="8139" y="10043"/>
                    </a:cubicBezTo>
                    <a:cubicBezTo>
                      <a:pt x="8244" y="9813"/>
                      <a:pt x="8202" y="9604"/>
                      <a:pt x="8035" y="9478"/>
                    </a:cubicBezTo>
                    <a:cubicBezTo>
                      <a:pt x="7888" y="9353"/>
                      <a:pt x="7637" y="9353"/>
                      <a:pt x="7470" y="9499"/>
                    </a:cubicBezTo>
                    <a:cubicBezTo>
                      <a:pt x="7051" y="9834"/>
                      <a:pt x="6654" y="10232"/>
                      <a:pt x="6256" y="10608"/>
                    </a:cubicBezTo>
                    <a:cubicBezTo>
                      <a:pt x="5921" y="10943"/>
                      <a:pt x="5587" y="11257"/>
                      <a:pt x="5085" y="11362"/>
                    </a:cubicBezTo>
                    <a:cubicBezTo>
                      <a:pt x="4917" y="11382"/>
                      <a:pt x="4750" y="11508"/>
                      <a:pt x="4603" y="11613"/>
                    </a:cubicBezTo>
                    <a:cubicBezTo>
                      <a:pt x="4185" y="12031"/>
                      <a:pt x="3641" y="12219"/>
                      <a:pt x="3139" y="12491"/>
                    </a:cubicBezTo>
                    <a:cubicBezTo>
                      <a:pt x="2762" y="12701"/>
                      <a:pt x="2344" y="12701"/>
                      <a:pt x="1925" y="12554"/>
                    </a:cubicBezTo>
                    <a:cubicBezTo>
                      <a:pt x="1737" y="12512"/>
                      <a:pt x="1569" y="12450"/>
                      <a:pt x="1402" y="12408"/>
                    </a:cubicBezTo>
                    <a:cubicBezTo>
                      <a:pt x="1088" y="12303"/>
                      <a:pt x="879" y="12136"/>
                      <a:pt x="732" y="11822"/>
                    </a:cubicBezTo>
                    <a:cubicBezTo>
                      <a:pt x="586" y="11466"/>
                      <a:pt x="398" y="11131"/>
                      <a:pt x="251" y="10776"/>
                    </a:cubicBezTo>
                    <a:cubicBezTo>
                      <a:pt x="188" y="10650"/>
                      <a:pt x="105" y="10504"/>
                      <a:pt x="105" y="10357"/>
                    </a:cubicBezTo>
                    <a:cubicBezTo>
                      <a:pt x="147" y="9688"/>
                      <a:pt x="0" y="8997"/>
                      <a:pt x="251" y="8328"/>
                    </a:cubicBezTo>
                    <a:cubicBezTo>
                      <a:pt x="377" y="7993"/>
                      <a:pt x="272" y="7533"/>
                      <a:pt x="565" y="7219"/>
                    </a:cubicBezTo>
                    <a:cubicBezTo>
                      <a:pt x="1130" y="6549"/>
                      <a:pt x="1528" y="5691"/>
                      <a:pt x="2385" y="5294"/>
                    </a:cubicBezTo>
                    <a:cubicBezTo>
                      <a:pt x="2469" y="5273"/>
                      <a:pt x="2574" y="5210"/>
                      <a:pt x="2595" y="5126"/>
                    </a:cubicBezTo>
                    <a:cubicBezTo>
                      <a:pt x="3013" y="4499"/>
                      <a:pt x="3766" y="4227"/>
                      <a:pt x="4248" y="3641"/>
                    </a:cubicBezTo>
                    <a:cubicBezTo>
                      <a:pt x="4352" y="3515"/>
                      <a:pt x="4499" y="3411"/>
                      <a:pt x="4666" y="3327"/>
                    </a:cubicBezTo>
                    <a:cubicBezTo>
                      <a:pt x="5963" y="2616"/>
                      <a:pt x="7281" y="1883"/>
                      <a:pt x="8642" y="1235"/>
                    </a:cubicBezTo>
                    <a:cubicBezTo>
                      <a:pt x="9269" y="921"/>
                      <a:pt x="9939" y="628"/>
                      <a:pt x="10713" y="670"/>
                    </a:cubicBezTo>
                    <a:cubicBezTo>
                      <a:pt x="10943" y="670"/>
                      <a:pt x="11173" y="586"/>
                      <a:pt x="11383" y="460"/>
                    </a:cubicBezTo>
                    <a:cubicBezTo>
                      <a:pt x="11822" y="209"/>
                      <a:pt x="12282" y="167"/>
                      <a:pt x="12763" y="188"/>
                    </a:cubicBezTo>
                    <a:cubicBezTo>
                      <a:pt x="13789" y="251"/>
                      <a:pt x="14814" y="272"/>
                      <a:pt x="15839" y="272"/>
                    </a:cubicBezTo>
                    <a:cubicBezTo>
                      <a:pt x="16300" y="272"/>
                      <a:pt x="16718" y="356"/>
                      <a:pt x="17053" y="691"/>
                    </a:cubicBezTo>
                    <a:cubicBezTo>
                      <a:pt x="17241" y="628"/>
                      <a:pt x="17429" y="523"/>
                      <a:pt x="17576" y="523"/>
                    </a:cubicBezTo>
                    <a:cubicBezTo>
                      <a:pt x="18036" y="523"/>
                      <a:pt x="18392" y="398"/>
                      <a:pt x="18769" y="167"/>
                    </a:cubicBezTo>
                    <a:cubicBezTo>
                      <a:pt x="18936" y="42"/>
                      <a:pt x="19208" y="0"/>
                      <a:pt x="19438" y="0"/>
                    </a:cubicBezTo>
                    <a:cubicBezTo>
                      <a:pt x="20275" y="0"/>
                      <a:pt x="21112" y="42"/>
                      <a:pt x="21949" y="84"/>
                    </a:cubicBezTo>
                    <a:cubicBezTo>
                      <a:pt x="22179" y="84"/>
                      <a:pt x="22430" y="167"/>
                      <a:pt x="22660" y="251"/>
                    </a:cubicBezTo>
                    <a:cubicBezTo>
                      <a:pt x="23100" y="398"/>
                      <a:pt x="23581" y="565"/>
                      <a:pt x="24020" y="732"/>
                    </a:cubicBezTo>
                    <a:cubicBezTo>
                      <a:pt x="24334" y="837"/>
                      <a:pt x="24627" y="983"/>
                      <a:pt x="24857" y="1235"/>
                    </a:cubicBezTo>
                    <a:cubicBezTo>
                      <a:pt x="24962" y="1360"/>
                      <a:pt x="25108" y="1507"/>
                      <a:pt x="25276" y="1548"/>
                    </a:cubicBezTo>
                    <a:cubicBezTo>
                      <a:pt x="25778" y="1674"/>
                      <a:pt x="26050" y="2071"/>
                      <a:pt x="26448" y="2343"/>
                    </a:cubicBezTo>
                    <a:cubicBezTo>
                      <a:pt x="27159" y="2825"/>
                      <a:pt x="27703" y="3432"/>
                      <a:pt x="28289" y="4059"/>
                    </a:cubicBezTo>
                    <a:cubicBezTo>
                      <a:pt x="28917" y="4750"/>
                      <a:pt x="29565" y="5419"/>
                      <a:pt x="30193" y="6110"/>
                    </a:cubicBezTo>
                    <a:cubicBezTo>
                      <a:pt x="30339" y="6277"/>
                      <a:pt x="30528" y="6445"/>
                      <a:pt x="30528" y="6737"/>
                    </a:cubicBezTo>
                    <a:cubicBezTo>
                      <a:pt x="30297" y="7198"/>
                      <a:pt x="29879" y="7386"/>
                      <a:pt x="29356" y="7386"/>
                    </a:cubicBezTo>
                    <a:cubicBezTo>
                      <a:pt x="29063" y="7386"/>
                      <a:pt x="28749" y="7323"/>
                      <a:pt x="28456" y="7323"/>
                    </a:cubicBezTo>
                    <a:cubicBezTo>
                      <a:pt x="28247" y="7323"/>
                      <a:pt x="28038" y="7365"/>
                      <a:pt x="27828" y="7365"/>
                    </a:cubicBezTo>
                    <a:cubicBezTo>
                      <a:pt x="27556" y="7386"/>
                      <a:pt x="27243" y="7428"/>
                      <a:pt x="26950" y="7428"/>
                    </a:cubicBezTo>
                    <a:cubicBezTo>
                      <a:pt x="26406" y="7428"/>
                      <a:pt x="25883" y="7407"/>
                      <a:pt x="25318" y="7407"/>
                    </a:cubicBezTo>
                    <a:cubicBezTo>
                      <a:pt x="24878" y="7386"/>
                      <a:pt x="24439" y="7323"/>
                      <a:pt x="24020" y="7219"/>
                    </a:cubicBezTo>
                    <a:cubicBezTo>
                      <a:pt x="23476" y="7072"/>
                      <a:pt x="22911" y="7009"/>
                      <a:pt x="22367" y="6842"/>
                    </a:cubicBezTo>
                    <a:cubicBezTo>
                      <a:pt x="22263" y="6779"/>
                      <a:pt x="22137" y="6779"/>
                      <a:pt x="22033" y="6737"/>
                    </a:cubicBezTo>
                    <a:cubicBezTo>
                      <a:pt x="21007" y="6005"/>
                      <a:pt x="20045" y="5189"/>
                      <a:pt x="19459" y="4017"/>
                    </a:cubicBezTo>
                    <a:cubicBezTo>
                      <a:pt x="19334" y="3724"/>
                      <a:pt x="19187" y="3411"/>
                      <a:pt x="19020" y="3139"/>
                    </a:cubicBezTo>
                    <a:cubicBezTo>
                      <a:pt x="18978" y="3076"/>
                      <a:pt x="18810" y="2992"/>
                      <a:pt x="18727" y="2992"/>
                    </a:cubicBezTo>
                    <a:cubicBezTo>
                      <a:pt x="18622" y="3013"/>
                      <a:pt x="18517" y="3118"/>
                      <a:pt x="18497" y="3222"/>
                    </a:cubicBezTo>
                    <a:cubicBezTo>
                      <a:pt x="18455" y="3432"/>
                      <a:pt x="18392" y="3662"/>
                      <a:pt x="18455" y="3829"/>
                    </a:cubicBezTo>
                    <a:cubicBezTo>
                      <a:pt x="18622" y="4227"/>
                      <a:pt x="18559" y="4582"/>
                      <a:pt x="18517" y="4980"/>
                    </a:cubicBezTo>
                    <a:cubicBezTo>
                      <a:pt x="18497" y="5273"/>
                      <a:pt x="18497" y="5587"/>
                      <a:pt x="18476" y="5859"/>
                    </a:cubicBezTo>
                    <a:cubicBezTo>
                      <a:pt x="18455" y="6361"/>
                      <a:pt x="18476" y="6863"/>
                      <a:pt x="18245" y="7365"/>
                    </a:cubicBezTo>
                    <a:cubicBezTo>
                      <a:pt x="18078" y="7700"/>
                      <a:pt x="18141" y="8118"/>
                      <a:pt x="17994" y="8474"/>
                    </a:cubicBezTo>
                    <a:cubicBezTo>
                      <a:pt x="17827" y="8997"/>
                      <a:pt x="17576" y="9458"/>
                      <a:pt x="17199" y="983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7"/>
              <p:cNvSpPr/>
              <p:nvPr/>
            </p:nvSpPr>
            <p:spPr>
              <a:xfrm>
                <a:off x="5607600" y="1918800"/>
                <a:ext cx="349950" cy="351550"/>
              </a:xfrm>
              <a:custGeom>
                <a:rect b="b" l="l" r="r" t="t"/>
                <a:pathLst>
                  <a:path extrusionOk="0" h="14062" w="13998">
                    <a:moveTo>
                      <a:pt x="42" y="6299"/>
                    </a:moveTo>
                    <a:cubicBezTo>
                      <a:pt x="0" y="5713"/>
                      <a:pt x="188" y="5273"/>
                      <a:pt x="439" y="4855"/>
                    </a:cubicBezTo>
                    <a:cubicBezTo>
                      <a:pt x="1297" y="3474"/>
                      <a:pt x="2218" y="2156"/>
                      <a:pt x="3452" y="1068"/>
                    </a:cubicBezTo>
                    <a:cubicBezTo>
                      <a:pt x="3536" y="984"/>
                      <a:pt x="3599" y="879"/>
                      <a:pt x="3703" y="838"/>
                    </a:cubicBezTo>
                    <a:cubicBezTo>
                      <a:pt x="4624" y="482"/>
                      <a:pt x="5482" y="1"/>
                      <a:pt x="6528" y="42"/>
                    </a:cubicBezTo>
                    <a:cubicBezTo>
                      <a:pt x="7198" y="63"/>
                      <a:pt x="7616" y="419"/>
                      <a:pt x="7867" y="963"/>
                    </a:cubicBezTo>
                    <a:cubicBezTo>
                      <a:pt x="8160" y="1570"/>
                      <a:pt x="8244" y="2239"/>
                      <a:pt x="8139" y="2888"/>
                    </a:cubicBezTo>
                    <a:cubicBezTo>
                      <a:pt x="8097" y="3076"/>
                      <a:pt x="7972" y="3286"/>
                      <a:pt x="7867" y="3453"/>
                    </a:cubicBezTo>
                    <a:cubicBezTo>
                      <a:pt x="7763" y="3599"/>
                      <a:pt x="7616" y="3704"/>
                      <a:pt x="7512" y="3830"/>
                    </a:cubicBezTo>
                    <a:cubicBezTo>
                      <a:pt x="7323" y="4039"/>
                      <a:pt x="7240" y="4311"/>
                      <a:pt x="7365" y="4604"/>
                    </a:cubicBezTo>
                    <a:cubicBezTo>
                      <a:pt x="7470" y="4876"/>
                      <a:pt x="7742" y="4959"/>
                      <a:pt x="8035" y="4980"/>
                    </a:cubicBezTo>
                    <a:cubicBezTo>
                      <a:pt x="8767" y="5022"/>
                      <a:pt x="9457" y="5043"/>
                      <a:pt x="10190" y="5043"/>
                    </a:cubicBezTo>
                    <a:cubicBezTo>
                      <a:pt x="10776" y="5043"/>
                      <a:pt x="11320" y="5148"/>
                      <a:pt x="11843" y="5441"/>
                    </a:cubicBezTo>
                    <a:lnTo>
                      <a:pt x="12010" y="5503"/>
                    </a:lnTo>
                    <a:cubicBezTo>
                      <a:pt x="12784" y="5671"/>
                      <a:pt x="13056" y="6320"/>
                      <a:pt x="13370" y="6926"/>
                    </a:cubicBezTo>
                    <a:cubicBezTo>
                      <a:pt x="13496" y="7177"/>
                      <a:pt x="13412" y="7387"/>
                      <a:pt x="13224" y="7575"/>
                    </a:cubicBezTo>
                    <a:cubicBezTo>
                      <a:pt x="13077" y="7700"/>
                      <a:pt x="12889" y="7847"/>
                      <a:pt x="12742" y="7972"/>
                    </a:cubicBezTo>
                    <a:cubicBezTo>
                      <a:pt x="12470" y="8182"/>
                      <a:pt x="12219" y="8370"/>
                      <a:pt x="11947" y="8579"/>
                    </a:cubicBezTo>
                    <a:cubicBezTo>
                      <a:pt x="11717" y="8788"/>
                      <a:pt x="11508" y="8956"/>
                      <a:pt x="11194" y="8998"/>
                    </a:cubicBezTo>
                    <a:cubicBezTo>
                      <a:pt x="10901" y="9019"/>
                      <a:pt x="10776" y="9207"/>
                      <a:pt x="10713" y="9458"/>
                    </a:cubicBezTo>
                    <a:cubicBezTo>
                      <a:pt x="10671" y="9751"/>
                      <a:pt x="10776" y="10002"/>
                      <a:pt x="11027" y="10169"/>
                    </a:cubicBezTo>
                    <a:cubicBezTo>
                      <a:pt x="11278" y="10295"/>
                      <a:pt x="11508" y="10421"/>
                      <a:pt x="11759" y="10483"/>
                    </a:cubicBezTo>
                    <a:cubicBezTo>
                      <a:pt x="12052" y="10525"/>
                      <a:pt x="12261" y="10672"/>
                      <a:pt x="12470" y="10818"/>
                    </a:cubicBezTo>
                    <a:cubicBezTo>
                      <a:pt x="12784" y="11048"/>
                      <a:pt x="13119" y="11257"/>
                      <a:pt x="13433" y="11509"/>
                    </a:cubicBezTo>
                    <a:cubicBezTo>
                      <a:pt x="13831" y="11781"/>
                      <a:pt x="13998" y="12346"/>
                      <a:pt x="13810" y="12785"/>
                    </a:cubicBezTo>
                    <a:cubicBezTo>
                      <a:pt x="13726" y="12931"/>
                      <a:pt x="13579" y="13099"/>
                      <a:pt x="13412" y="13120"/>
                    </a:cubicBezTo>
                    <a:cubicBezTo>
                      <a:pt x="12889" y="13287"/>
                      <a:pt x="12450" y="13601"/>
                      <a:pt x="11947" y="13810"/>
                    </a:cubicBezTo>
                    <a:cubicBezTo>
                      <a:pt x="11634" y="13957"/>
                      <a:pt x="11278" y="14040"/>
                      <a:pt x="10901" y="14040"/>
                    </a:cubicBezTo>
                    <a:cubicBezTo>
                      <a:pt x="10232" y="14061"/>
                      <a:pt x="9520" y="14019"/>
                      <a:pt x="8830" y="14019"/>
                    </a:cubicBezTo>
                    <a:cubicBezTo>
                      <a:pt x="8495" y="14019"/>
                      <a:pt x="8265" y="13873"/>
                      <a:pt x="8056" y="13643"/>
                    </a:cubicBezTo>
                    <a:cubicBezTo>
                      <a:pt x="7846" y="13392"/>
                      <a:pt x="7616" y="13141"/>
                      <a:pt x="7449" y="12869"/>
                    </a:cubicBezTo>
                    <a:cubicBezTo>
                      <a:pt x="7156" y="12304"/>
                      <a:pt x="6737" y="11885"/>
                      <a:pt x="6319" y="11446"/>
                    </a:cubicBezTo>
                    <a:cubicBezTo>
                      <a:pt x="5838" y="10923"/>
                      <a:pt x="5315" y="10421"/>
                      <a:pt x="4833" y="9877"/>
                    </a:cubicBezTo>
                    <a:cubicBezTo>
                      <a:pt x="4101" y="9019"/>
                      <a:pt x="3222" y="8370"/>
                      <a:pt x="2406" y="7638"/>
                    </a:cubicBezTo>
                    <a:cubicBezTo>
                      <a:pt x="1611" y="7366"/>
                      <a:pt x="1130" y="6654"/>
                      <a:pt x="335" y="6424"/>
                    </a:cubicBezTo>
                    <a:cubicBezTo>
                      <a:pt x="230" y="6403"/>
                      <a:pt x="146" y="6340"/>
                      <a:pt x="42" y="629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7"/>
              <p:cNvSpPr/>
              <p:nvPr/>
            </p:nvSpPr>
            <p:spPr>
              <a:xfrm>
                <a:off x="5861275" y="2366575"/>
                <a:ext cx="82150" cy="154850"/>
              </a:xfrm>
              <a:custGeom>
                <a:rect b="b" l="l" r="r" t="t"/>
                <a:pathLst>
                  <a:path extrusionOk="0" h="6194" w="3286">
                    <a:moveTo>
                      <a:pt x="252" y="6152"/>
                    </a:moveTo>
                    <a:cubicBezTo>
                      <a:pt x="252" y="5252"/>
                      <a:pt x="315" y="4394"/>
                      <a:pt x="294" y="3536"/>
                    </a:cubicBezTo>
                    <a:cubicBezTo>
                      <a:pt x="231" y="2699"/>
                      <a:pt x="106" y="1883"/>
                      <a:pt x="1" y="1088"/>
                    </a:cubicBezTo>
                    <a:cubicBezTo>
                      <a:pt x="503" y="481"/>
                      <a:pt x="1194" y="419"/>
                      <a:pt x="1779" y="105"/>
                    </a:cubicBezTo>
                    <a:cubicBezTo>
                      <a:pt x="1989" y="0"/>
                      <a:pt x="2198" y="63"/>
                      <a:pt x="2344" y="230"/>
                    </a:cubicBezTo>
                    <a:cubicBezTo>
                      <a:pt x="2616" y="523"/>
                      <a:pt x="2909" y="774"/>
                      <a:pt x="3140" y="1088"/>
                    </a:cubicBezTo>
                    <a:cubicBezTo>
                      <a:pt x="3244" y="1235"/>
                      <a:pt x="3265" y="1444"/>
                      <a:pt x="3265" y="1590"/>
                    </a:cubicBezTo>
                    <a:cubicBezTo>
                      <a:pt x="3286" y="1883"/>
                      <a:pt x="3202" y="2197"/>
                      <a:pt x="3244" y="2469"/>
                    </a:cubicBezTo>
                    <a:cubicBezTo>
                      <a:pt x="3265" y="3243"/>
                      <a:pt x="3140" y="3892"/>
                      <a:pt x="2554" y="4436"/>
                    </a:cubicBezTo>
                    <a:cubicBezTo>
                      <a:pt x="2261" y="4729"/>
                      <a:pt x="2031" y="5085"/>
                      <a:pt x="1779" y="5398"/>
                    </a:cubicBezTo>
                    <a:cubicBezTo>
                      <a:pt x="1487" y="5775"/>
                      <a:pt x="1047" y="5922"/>
                      <a:pt x="650" y="6131"/>
                    </a:cubicBezTo>
                    <a:cubicBezTo>
                      <a:pt x="566" y="6194"/>
                      <a:pt x="440" y="6152"/>
                      <a:pt x="252" y="615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7"/>
              <p:cNvSpPr/>
              <p:nvPr/>
            </p:nvSpPr>
            <p:spPr>
              <a:xfrm>
                <a:off x="4938025" y="2537625"/>
                <a:ext cx="81100" cy="104125"/>
              </a:xfrm>
              <a:custGeom>
                <a:rect b="b" l="l" r="r" t="t"/>
                <a:pathLst>
                  <a:path extrusionOk="0" h="4165" w="3244">
                    <a:moveTo>
                      <a:pt x="775" y="63"/>
                    </a:moveTo>
                    <a:cubicBezTo>
                      <a:pt x="880" y="63"/>
                      <a:pt x="1026" y="21"/>
                      <a:pt x="1131" y="21"/>
                    </a:cubicBezTo>
                    <a:cubicBezTo>
                      <a:pt x="1361" y="0"/>
                      <a:pt x="1549" y="84"/>
                      <a:pt x="1612" y="314"/>
                    </a:cubicBezTo>
                    <a:cubicBezTo>
                      <a:pt x="1696" y="502"/>
                      <a:pt x="1800" y="691"/>
                      <a:pt x="1842" y="900"/>
                    </a:cubicBezTo>
                    <a:cubicBezTo>
                      <a:pt x="1989" y="1632"/>
                      <a:pt x="2323" y="2260"/>
                      <a:pt x="2658" y="2888"/>
                    </a:cubicBezTo>
                    <a:cubicBezTo>
                      <a:pt x="2867" y="3243"/>
                      <a:pt x="3056" y="3620"/>
                      <a:pt x="3244" y="3976"/>
                    </a:cubicBezTo>
                    <a:cubicBezTo>
                      <a:pt x="2825" y="4164"/>
                      <a:pt x="2512" y="3955"/>
                      <a:pt x="2177" y="3871"/>
                    </a:cubicBezTo>
                    <a:cubicBezTo>
                      <a:pt x="1465" y="3662"/>
                      <a:pt x="859" y="3306"/>
                      <a:pt x="398" y="2720"/>
                    </a:cubicBezTo>
                    <a:cubicBezTo>
                      <a:pt x="147" y="2448"/>
                      <a:pt x="1" y="2093"/>
                      <a:pt x="105" y="1737"/>
                    </a:cubicBezTo>
                    <a:cubicBezTo>
                      <a:pt x="315" y="1193"/>
                      <a:pt x="356" y="565"/>
                      <a:pt x="775" y="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7"/>
              <p:cNvSpPr/>
              <p:nvPr/>
            </p:nvSpPr>
            <p:spPr>
              <a:xfrm>
                <a:off x="5682925" y="3523125"/>
                <a:ext cx="92075" cy="37150"/>
              </a:xfrm>
              <a:custGeom>
                <a:rect b="b" l="l" r="r" t="t"/>
                <a:pathLst>
                  <a:path extrusionOk="0" h="1486" w="3683">
                    <a:moveTo>
                      <a:pt x="0" y="377"/>
                    </a:moveTo>
                    <a:cubicBezTo>
                      <a:pt x="105" y="126"/>
                      <a:pt x="272" y="21"/>
                      <a:pt x="481" y="21"/>
                    </a:cubicBezTo>
                    <a:cubicBezTo>
                      <a:pt x="1067" y="21"/>
                      <a:pt x="1632" y="0"/>
                      <a:pt x="2197" y="84"/>
                    </a:cubicBezTo>
                    <a:cubicBezTo>
                      <a:pt x="2783" y="168"/>
                      <a:pt x="3348" y="377"/>
                      <a:pt x="3683" y="1005"/>
                    </a:cubicBezTo>
                    <a:cubicBezTo>
                      <a:pt x="2929" y="1486"/>
                      <a:pt x="2092" y="1465"/>
                      <a:pt x="1297" y="1318"/>
                    </a:cubicBezTo>
                    <a:cubicBezTo>
                      <a:pt x="753" y="1214"/>
                      <a:pt x="230" y="942"/>
                      <a:pt x="0" y="37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7"/>
              <p:cNvSpPr/>
              <p:nvPr/>
            </p:nvSpPr>
            <p:spPr>
              <a:xfrm>
                <a:off x="5341325" y="3541950"/>
                <a:ext cx="62800" cy="41350"/>
              </a:xfrm>
              <a:custGeom>
                <a:rect b="b" l="l" r="r" t="t"/>
                <a:pathLst>
                  <a:path extrusionOk="0" h="1654" w="2512">
                    <a:moveTo>
                      <a:pt x="2512" y="189"/>
                    </a:moveTo>
                    <a:cubicBezTo>
                      <a:pt x="2386" y="775"/>
                      <a:pt x="1926" y="1026"/>
                      <a:pt x="1549" y="1319"/>
                    </a:cubicBezTo>
                    <a:cubicBezTo>
                      <a:pt x="1068" y="1654"/>
                      <a:pt x="545" y="1528"/>
                      <a:pt x="1" y="1465"/>
                    </a:cubicBezTo>
                    <a:cubicBezTo>
                      <a:pt x="64" y="984"/>
                      <a:pt x="294" y="691"/>
                      <a:pt x="754" y="586"/>
                    </a:cubicBezTo>
                    <a:cubicBezTo>
                      <a:pt x="922" y="565"/>
                      <a:pt x="1089" y="482"/>
                      <a:pt x="1235" y="356"/>
                    </a:cubicBezTo>
                    <a:cubicBezTo>
                      <a:pt x="1633" y="1"/>
                      <a:pt x="2051" y="63"/>
                      <a:pt x="2512" y="18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7"/>
              <p:cNvSpPr/>
              <p:nvPr/>
            </p:nvSpPr>
            <p:spPr>
              <a:xfrm>
                <a:off x="5434450" y="2856700"/>
                <a:ext cx="49725" cy="25125"/>
              </a:xfrm>
              <a:custGeom>
                <a:rect b="b" l="l" r="r" t="t"/>
                <a:pathLst>
                  <a:path extrusionOk="0" h="1005" w="1989">
                    <a:moveTo>
                      <a:pt x="1632" y="942"/>
                    </a:moveTo>
                    <a:cubicBezTo>
                      <a:pt x="795" y="1005"/>
                      <a:pt x="398" y="817"/>
                      <a:pt x="0" y="105"/>
                    </a:cubicBezTo>
                    <a:lnTo>
                      <a:pt x="963" y="105"/>
                    </a:lnTo>
                    <a:cubicBezTo>
                      <a:pt x="1277" y="84"/>
                      <a:pt x="1590" y="63"/>
                      <a:pt x="1988" y="1"/>
                    </a:cubicBezTo>
                    <a:cubicBezTo>
                      <a:pt x="1988" y="398"/>
                      <a:pt x="1716" y="670"/>
                      <a:pt x="1632" y="9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7"/>
              <p:cNvSpPr/>
              <p:nvPr/>
            </p:nvSpPr>
            <p:spPr>
              <a:xfrm>
                <a:off x="5268625" y="2547550"/>
                <a:ext cx="304975" cy="198800"/>
              </a:xfrm>
              <a:custGeom>
                <a:rect b="b" l="l" r="r" t="t"/>
                <a:pathLst>
                  <a:path extrusionOk="0" h="7952" w="12199">
                    <a:moveTo>
                      <a:pt x="12136" y="210"/>
                    </a:moveTo>
                    <a:cubicBezTo>
                      <a:pt x="12178" y="691"/>
                      <a:pt x="12199" y="1110"/>
                      <a:pt x="11990" y="1486"/>
                    </a:cubicBezTo>
                    <a:cubicBezTo>
                      <a:pt x="11906" y="1654"/>
                      <a:pt x="11906" y="1842"/>
                      <a:pt x="11864" y="2009"/>
                    </a:cubicBezTo>
                    <a:lnTo>
                      <a:pt x="11467" y="3202"/>
                    </a:lnTo>
                    <a:cubicBezTo>
                      <a:pt x="11446" y="3265"/>
                      <a:pt x="11383" y="3349"/>
                      <a:pt x="11362" y="3432"/>
                    </a:cubicBezTo>
                    <a:cubicBezTo>
                      <a:pt x="11090" y="4395"/>
                      <a:pt x="10462" y="5106"/>
                      <a:pt x="9730" y="5734"/>
                    </a:cubicBezTo>
                    <a:cubicBezTo>
                      <a:pt x="9416" y="5985"/>
                      <a:pt x="9102" y="6278"/>
                      <a:pt x="8830" y="6592"/>
                    </a:cubicBezTo>
                    <a:cubicBezTo>
                      <a:pt x="8203" y="7282"/>
                      <a:pt x="7407" y="7554"/>
                      <a:pt x="6529" y="7638"/>
                    </a:cubicBezTo>
                    <a:cubicBezTo>
                      <a:pt x="6236" y="7659"/>
                      <a:pt x="5922" y="7742"/>
                      <a:pt x="5629" y="7805"/>
                    </a:cubicBezTo>
                    <a:cubicBezTo>
                      <a:pt x="4897" y="7952"/>
                      <a:pt x="4269" y="7847"/>
                      <a:pt x="3599" y="7491"/>
                    </a:cubicBezTo>
                    <a:cubicBezTo>
                      <a:pt x="2407" y="6801"/>
                      <a:pt x="1549" y="5838"/>
                      <a:pt x="691" y="4834"/>
                    </a:cubicBezTo>
                    <a:cubicBezTo>
                      <a:pt x="210" y="4290"/>
                      <a:pt x="1" y="3579"/>
                      <a:pt x="147" y="2784"/>
                    </a:cubicBezTo>
                    <a:cubicBezTo>
                      <a:pt x="628" y="2491"/>
                      <a:pt x="1193" y="2219"/>
                      <a:pt x="1737" y="2051"/>
                    </a:cubicBezTo>
                    <a:cubicBezTo>
                      <a:pt x="2616" y="1758"/>
                      <a:pt x="3495" y="1444"/>
                      <a:pt x="4374" y="1152"/>
                    </a:cubicBezTo>
                    <a:cubicBezTo>
                      <a:pt x="4687" y="1047"/>
                      <a:pt x="5001" y="963"/>
                      <a:pt x="5336" y="963"/>
                    </a:cubicBezTo>
                    <a:cubicBezTo>
                      <a:pt x="5796" y="942"/>
                      <a:pt x="6236" y="900"/>
                      <a:pt x="6675" y="754"/>
                    </a:cubicBezTo>
                    <a:cubicBezTo>
                      <a:pt x="7261" y="608"/>
                      <a:pt x="7826" y="440"/>
                      <a:pt x="8454" y="503"/>
                    </a:cubicBezTo>
                    <a:cubicBezTo>
                      <a:pt x="8621" y="503"/>
                      <a:pt x="8768" y="482"/>
                      <a:pt x="8893" y="440"/>
                    </a:cubicBezTo>
                    <a:cubicBezTo>
                      <a:pt x="9416" y="273"/>
                      <a:pt x="9939" y="273"/>
                      <a:pt x="10504" y="294"/>
                    </a:cubicBezTo>
                    <a:cubicBezTo>
                      <a:pt x="10755" y="294"/>
                      <a:pt x="11027" y="210"/>
                      <a:pt x="11278" y="168"/>
                    </a:cubicBezTo>
                    <a:cubicBezTo>
                      <a:pt x="11508" y="84"/>
                      <a:pt x="11801" y="1"/>
                      <a:pt x="12136" y="21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7"/>
              <p:cNvSpPr/>
              <p:nvPr/>
            </p:nvSpPr>
            <p:spPr>
              <a:xfrm>
                <a:off x="5060950" y="2575800"/>
                <a:ext cx="170550" cy="164275"/>
              </a:xfrm>
              <a:custGeom>
                <a:rect b="b" l="l" r="r" t="t"/>
                <a:pathLst>
                  <a:path extrusionOk="0" h="6571" w="6822">
                    <a:moveTo>
                      <a:pt x="6152" y="2532"/>
                    </a:moveTo>
                    <a:cubicBezTo>
                      <a:pt x="6111" y="2449"/>
                      <a:pt x="6069" y="2407"/>
                      <a:pt x="6006" y="2323"/>
                    </a:cubicBezTo>
                    <a:cubicBezTo>
                      <a:pt x="5964" y="2219"/>
                      <a:pt x="5901" y="2114"/>
                      <a:pt x="5818" y="2009"/>
                    </a:cubicBezTo>
                    <a:cubicBezTo>
                      <a:pt x="4646" y="231"/>
                      <a:pt x="2302" y="1"/>
                      <a:pt x="670" y="1256"/>
                    </a:cubicBezTo>
                    <a:cubicBezTo>
                      <a:pt x="1" y="1779"/>
                      <a:pt x="22" y="2825"/>
                      <a:pt x="210" y="3558"/>
                    </a:cubicBezTo>
                    <a:cubicBezTo>
                      <a:pt x="336" y="4123"/>
                      <a:pt x="649" y="4646"/>
                      <a:pt x="1005" y="5106"/>
                    </a:cubicBezTo>
                    <a:cubicBezTo>
                      <a:pt x="1256" y="5441"/>
                      <a:pt x="1570" y="5692"/>
                      <a:pt x="1926" y="5880"/>
                    </a:cubicBezTo>
                    <a:cubicBezTo>
                      <a:pt x="2846" y="6466"/>
                      <a:pt x="4144" y="6571"/>
                      <a:pt x="5127" y="6110"/>
                    </a:cubicBezTo>
                    <a:cubicBezTo>
                      <a:pt x="6571" y="5462"/>
                      <a:pt x="6822" y="3851"/>
                      <a:pt x="6152" y="253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7"/>
              <p:cNvSpPr/>
              <p:nvPr/>
            </p:nvSpPr>
            <p:spPr>
              <a:xfrm>
                <a:off x="5603400" y="2415750"/>
                <a:ext cx="198800" cy="220225"/>
              </a:xfrm>
              <a:custGeom>
                <a:rect b="b" l="l" r="r" t="t"/>
                <a:pathLst>
                  <a:path extrusionOk="0" h="8809" w="7952">
                    <a:moveTo>
                      <a:pt x="7805" y="3787"/>
                    </a:moveTo>
                    <a:cubicBezTo>
                      <a:pt x="7805" y="2825"/>
                      <a:pt x="7303" y="1841"/>
                      <a:pt x="6382" y="1255"/>
                    </a:cubicBezTo>
                    <a:cubicBezTo>
                      <a:pt x="4457" y="0"/>
                      <a:pt x="2198" y="1674"/>
                      <a:pt x="1151" y="3285"/>
                    </a:cubicBezTo>
                    <a:cubicBezTo>
                      <a:pt x="1" y="5126"/>
                      <a:pt x="712" y="7491"/>
                      <a:pt x="2804" y="8202"/>
                    </a:cubicBezTo>
                    <a:cubicBezTo>
                      <a:pt x="4646" y="8809"/>
                      <a:pt x="6696" y="7135"/>
                      <a:pt x="7533" y="5649"/>
                    </a:cubicBezTo>
                    <a:cubicBezTo>
                      <a:pt x="7889" y="5043"/>
                      <a:pt x="7952" y="4394"/>
                      <a:pt x="7805" y="378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7"/>
              <p:cNvSpPr/>
              <p:nvPr/>
            </p:nvSpPr>
            <p:spPr>
              <a:xfrm>
                <a:off x="4911875" y="1900500"/>
                <a:ext cx="1146650" cy="1701625"/>
              </a:xfrm>
              <a:custGeom>
                <a:rect b="b" l="l" r="r" t="t"/>
                <a:pathLst>
                  <a:path extrusionOk="0" h="68065" w="45866">
                    <a:moveTo>
                      <a:pt x="21364" y="6947"/>
                    </a:moveTo>
                    <a:cubicBezTo>
                      <a:pt x="21468" y="6926"/>
                      <a:pt x="21489" y="6947"/>
                      <a:pt x="21531" y="6926"/>
                    </a:cubicBezTo>
                    <a:cubicBezTo>
                      <a:pt x="22221" y="6507"/>
                      <a:pt x="23017" y="6361"/>
                      <a:pt x="23854" y="6445"/>
                    </a:cubicBezTo>
                    <a:cubicBezTo>
                      <a:pt x="24398" y="6507"/>
                      <a:pt x="24921" y="6445"/>
                      <a:pt x="25465" y="6507"/>
                    </a:cubicBezTo>
                    <a:cubicBezTo>
                      <a:pt x="25946" y="6528"/>
                      <a:pt x="26406" y="6612"/>
                      <a:pt x="26908" y="6654"/>
                    </a:cubicBezTo>
                    <a:cubicBezTo>
                      <a:pt x="26992" y="6361"/>
                      <a:pt x="27076" y="6047"/>
                      <a:pt x="27180" y="5775"/>
                    </a:cubicBezTo>
                    <a:cubicBezTo>
                      <a:pt x="27306" y="5461"/>
                      <a:pt x="27452" y="5168"/>
                      <a:pt x="27641" y="4917"/>
                    </a:cubicBezTo>
                    <a:cubicBezTo>
                      <a:pt x="27829" y="4624"/>
                      <a:pt x="28017" y="4352"/>
                      <a:pt x="28185" y="4101"/>
                    </a:cubicBezTo>
                    <a:cubicBezTo>
                      <a:pt x="28917" y="3013"/>
                      <a:pt x="29712" y="2030"/>
                      <a:pt x="30696" y="1172"/>
                    </a:cubicBezTo>
                    <a:cubicBezTo>
                      <a:pt x="30988" y="900"/>
                      <a:pt x="31302" y="670"/>
                      <a:pt x="31700" y="586"/>
                    </a:cubicBezTo>
                    <a:cubicBezTo>
                      <a:pt x="32014" y="523"/>
                      <a:pt x="32328" y="419"/>
                      <a:pt x="32641" y="272"/>
                    </a:cubicBezTo>
                    <a:cubicBezTo>
                      <a:pt x="33185" y="21"/>
                      <a:pt x="33792" y="0"/>
                      <a:pt x="34399" y="0"/>
                    </a:cubicBezTo>
                    <a:cubicBezTo>
                      <a:pt x="35466" y="0"/>
                      <a:pt x="36136" y="565"/>
                      <a:pt x="36533" y="1486"/>
                    </a:cubicBezTo>
                    <a:cubicBezTo>
                      <a:pt x="36952" y="2511"/>
                      <a:pt x="37161" y="3557"/>
                      <a:pt x="36659" y="4624"/>
                    </a:cubicBezTo>
                    <a:cubicBezTo>
                      <a:pt x="36638" y="4666"/>
                      <a:pt x="36659" y="4729"/>
                      <a:pt x="36701" y="4834"/>
                    </a:cubicBezTo>
                    <a:cubicBezTo>
                      <a:pt x="37035" y="4959"/>
                      <a:pt x="37391" y="4959"/>
                      <a:pt x="37747" y="4917"/>
                    </a:cubicBezTo>
                    <a:cubicBezTo>
                      <a:pt x="38960" y="4813"/>
                      <a:pt x="40007" y="5378"/>
                      <a:pt x="41095" y="5817"/>
                    </a:cubicBezTo>
                    <a:cubicBezTo>
                      <a:pt x="41262" y="5901"/>
                      <a:pt x="41408" y="6110"/>
                      <a:pt x="41513" y="6277"/>
                    </a:cubicBezTo>
                    <a:cubicBezTo>
                      <a:pt x="41680" y="6549"/>
                      <a:pt x="41785" y="6863"/>
                      <a:pt x="41973" y="7135"/>
                    </a:cubicBezTo>
                    <a:cubicBezTo>
                      <a:pt x="42392" y="7868"/>
                      <a:pt x="42308" y="8579"/>
                      <a:pt x="41660" y="9144"/>
                    </a:cubicBezTo>
                    <a:cubicBezTo>
                      <a:pt x="41429" y="9353"/>
                      <a:pt x="41157" y="9479"/>
                      <a:pt x="40927" y="9667"/>
                    </a:cubicBezTo>
                    <a:cubicBezTo>
                      <a:pt x="40697" y="9855"/>
                      <a:pt x="40488" y="10065"/>
                      <a:pt x="40195" y="10295"/>
                    </a:cubicBezTo>
                    <a:cubicBezTo>
                      <a:pt x="40676" y="10692"/>
                      <a:pt x="41095" y="11090"/>
                      <a:pt x="41576" y="11341"/>
                    </a:cubicBezTo>
                    <a:cubicBezTo>
                      <a:pt x="42392" y="11780"/>
                      <a:pt x="42664" y="12471"/>
                      <a:pt x="42664" y="13350"/>
                    </a:cubicBezTo>
                    <a:cubicBezTo>
                      <a:pt x="42664" y="14124"/>
                      <a:pt x="42266" y="14563"/>
                      <a:pt x="41660" y="14814"/>
                    </a:cubicBezTo>
                    <a:cubicBezTo>
                      <a:pt x="41157" y="15023"/>
                      <a:pt x="40697" y="15295"/>
                      <a:pt x="40216" y="15526"/>
                    </a:cubicBezTo>
                    <a:cubicBezTo>
                      <a:pt x="39755" y="15798"/>
                      <a:pt x="39232" y="15923"/>
                      <a:pt x="38647" y="15902"/>
                    </a:cubicBezTo>
                    <a:cubicBezTo>
                      <a:pt x="37914" y="15860"/>
                      <a:pt x="37224" y="15839"/>
                      <a:pt x="36491" y="15819"/>
                    </a:cubicBezTo>
                    <a:cubicBezTo>
                      <a:pt x="36345" y="15819"/>
                      <a:pt x="36198" y="15839"/>
                      <a:pt x="35989" y="15839"/>
                    </a:cubicBezTo>
                    <a:cubicBezTo>
                      <a:pt x="36136" y="16446"/>
                      <a:pt x="36491" y="16886"/>
                      <a:pt x="36742" y="17388"/>
                    </a:cubicBezTo>
                    <a:cubicBezTo>
                      <a:pt x="37014" y="17869"/>
                      <a:pt x="37266" y="18392"/>
                      <a:pt x="37538" y="18894"/>
                    </a:cubicBezTo>
                    <a:cubicBezTo>
                      <a:pt x="37642" y="18873"/>
                      <a:pt x="37747" y="18894"/>
                      <a:pt x="37789" y="18873"/>
                    </a:cubicBezTo>
                    <a:cubicBezTo>
                      <a:pt x="38312" y="18601"/>
                      <a:pt x="38835" y="18267"/>
                      <a:pt x="39379" y="18057"/>
                    </a:cubicBezTo>
                    <a:cubicBezTo>
                      <a:pt x="39860" y="17869"/>
                      <a:pt x="40383" y="17869"/>
                      <a:pt x="40802" y="18267"/>
                    </a:cubicBezTo>
                    <a:cubicBezTo>
                      <a:pt x="42057" y="19396"/>
                      <a:pt x="42078" y="19459"/>
                      <a:pt x="42036" y="21112"/>
                    </a:cubicBezTo>
                    <a:lnTo>
                      <a:pt x="42036" y="21196"/>
                    </a:lnTo>
                    <a:cubicBezTo>
                      <a:pt x="41973" y="22807"/>
                      <a:pt x="42162" y="22368"/>
                      <a:pt x="41241" y="23581"/>
                    </a:cubicBezTo>
                    <a:cubicBezTo>
                      <a:pt x="41032" y="23874"/>
                      <a:pt x="40843" y="24188"/>
                      <a:pt x="40634" y="24460"/>
                    </a:cubicBezTo>
                    <a:cubicBezTo>
                      <a:pt x="40216" y="24983"/>
                      <a:pt x="39651" y="25339"/>
                      <a:pt x="39065" y="25653"/>
                    </a:cubicBezTo>
                    <a:cubicBezTo>
                      <a:pt x="38835" y="25778"/>
                      <a:pt x="38542" y="25778"/>
                      <a:pt x="38228" y="25862"/>
                    </a:cubicBezTo>
                    <a:cubicBezTo>
                      <a:pt x="38186" y="25987"/>
                      <a:pt x="38123" y="26197"/>
                      <a:pt x="38082" y="26385"/>
                    </a:cubicBezTo>
                    <a:cubicBezTo>
                      <a:pt x="37579" y="27954"/>
                      <a:pt x="36805" y="29335"/>
                      <a:pt x="35696" y="30570"/>
                    </a:cubicBezTo>
                    <a:cubicBezTo>
                      <a:pt x="35027" y="31323"/>
                      <a:pt x="34357" y="32097"/>
                      <a:pt x="33667" y="32829"/>
                    </a:cubicBezTo>
                    <a:cubicBezTo>
                      <a:pt x="33374" y="33143"/>
                      <a:pt x="33060" y="33415"/>
                      <a:pt x="32683" y="33645"/>
                    </a:cubicBezTo>
                    <a:cubicBezTo>
                      <a:pt x="31909" y="34169"/>
                      <a:pt x="31114" y="34650"/>
                      <a:pt x="30340" y="35152"/>
                    </a:cubicBezTo>
                    <a:cubicBezTo>
                      <a:pt x="30214" y="35215"/>
                      <a:pt x="30068" y="35361"/>
                      <a:pt x="29859" y="35529"/>
                    </a:cubicBezTo>
                    <a:cubicBezTo>
                      <a:pt x="31951" y="36282"/>
                      <a:pt x="33939" y="36972"/>
                      <a:pt x="36073" y="37265"/>
                    </a:cubicBezTo>
                    <a:cubicBezTo>
                      <a:pt x="38123" y="37558"/>
                      <a:pt x="40090" y="38207"/>
                      <a:pt x="42036" y="38939"/>
                    </a:cubicBezTo>
                    <a:cubicBezTo>
                      <a:pt x="42392" y="39065"/>
                      <a:pt x="42727" y="39274"/>
                      <a:pt x="43103" y="39462"/>
                    </a:cubicBezTo>
                    <a:cubicBezTo>
                      <a:pt x="43668" y="39274"/>
                      <a:pt x="44275" y="39065"/>
                      <a:pt x="44882" y="38876"/>
                    </a:cubicBezTo>
                    <a:cubicBezTo>
                      <a:pt x="45007" y="38834"/>
                      <a:pt x="45175" y="38772"/>
                      <a:pt x="45300" y="38772"/>
                    </a:cubicBezTo>
                    <a:cubicBezTo>
                      <a:pt x="45509" y="38751"/>
                      <a:pt x="45719" y="38918"/>
                      <a:pt x="45802" y="39086"/>
                    </a:cubicBezTo>
                    <a:cubicBezTo>
                      <a:pt x="45865" y="39274"/>
                      <a:pt x="45761" y="39504"/>
                      <a:pt x="45551" y="39609"/>
                    </a:cubicBezTo>
                    <a:cubicBezTo>
                      <a:pt x="45300" y="39776"/>
                      <a:pt x="45028" y="39881"/>
                      <a:pt x="44714" y="40027"/>
                    </a:cubicBezTo>
                    <a:cubicBezTo>
                      <a:pt x="44924" y="40215"/>
                      <a:pt x="45133" y="40383"/>
                      <a:pt x="45300" y="40592"/>
                    </a:cubicBezTo>
                    <a:cubicBezTo>
                      <a:pt x="45384" y="40697"/>
                      <a:pt x="45426" y="40864"/>
                      <a:pt x="45384" y="40969"/>
                    </a:cubicBezTo>
                    <a:cubicBezTo>
                      <a:pt x="45321" y="41073"/>
                      <a:pt x="45175" y="41220"/>
                      <a:pt x="45028" y="41220"/>
                    </a:cubicBezTo>
                    <a:cubicBezTo>
                      <a:pt x="44882" y="41241"/>
                      <a:pt x="44693" y="41157"/>
                      <a:pt x="44505" y="41115"/>
                    </a:cubicBezTo>
                    <a:cubicBezTo>
                      <a:pt x="44338" y="41052"/>
                      <a:pt x="44129" y="41031"/>
                      <a:pt x="43940" y="41011"/>
                    </a:cubicBezTo>
                    <a:cubicBezTo>
                      <a:pt x="43773" y="41283"/>
                      <a:pt x="43940" y="41450"/>
                      <a:pt x="44066" y="41596"/>
                    </a:cubicBezTo>
                    <a:cubicBezTo>
                      <a:pt x="44233" y="41785"/>
                      <a:pt x="44380" y="41973"/>
                      <a:pt x="44359" y="42224"/>
                    </a:cubicBezTo>
                    <a:cubicBezTo>
                      <a:pt x="44359" y="42412"/>
                      <a:pt x="44296" y="42601"/>
                      <a:pt x="44087" y="42643"/>
                    </a:cubicBezTo>
                    <a:cubicBezTo>
                      <a:pt x="43919" y="42726"/>
                      <a:pt x="43731" y="42684"/>
                      <a:pt x="43626" y="42496"/>
                    </a:cubicBezTo>
                    <a:cubicBezTo>
                      <a:pt x="43438" y="42099"/>
                      <a:pt x="43124" y="41764"/>
                      <a:pt x="42978" y="41345"/>
                    </a:cubicBezTo>
                    <a:cubicBezTo>
                      <a:pt x="42706" y="40592"/>
                      <a:pt x="42204" y="39964"/>
                      <a:pt x="41346" y="39671"/>
                    </a:cubicBezTo>
                    <a:cubicBezTo>
                      <a:pt x="39630" y="39086"/>
                      <a:pt x="37893" y="38437"/>
                      <a:pt x="36073" y="38207"/>
                    </a:cubicBezTo>
                    <a:cubicBezTo>
                      <a:pt x="34629" y="38018"/>
                      <a:pt x="33269" y="37579"/>
                      <a:pt x="31909" y="37140"/>
                    </a:cubicBezTo>
                    <a:cubicBezTo>
                      <a:pt x="31009" y="36847"/>
                      <a:pt x="30131" y="36679"/>
                      <a:pt x="29168" y="36554"/>
                    </a:cubicBezTo>
                    <a:cubicBezTo>
                      <a:pt x="29315" y="37140"/>
                      <a:pt x="29524" y="37600"/>
                      <a:pt x="29796" y="38102"/>
                    </a:cubicBezTo>
                    <a:cubicBezTo>
                      <a:pt x="30863" y="40006"/>
                      <a:pt x="31846" y="41973"/>
                      <a:pt x="32516" y="44065"/>
                    </a:cubicBezTo>
                    <a:cubicBezTo>
                      <a:pt x="32662" y="44568"/>
                      <a:pt x="32851" y="45028"/>
                      <a:pt x="32976" y="45509"/>
                    </a:cubicBezTo>
                    <a:cubicBezTo>
                      <a:pt x="33144" y="46032"/>
                      <a:pt x="33269" y="46555"/>
                      <a:pt x="33395" y="47078"/>
                    </a:cubicBezTo>
                    <a:cubicBezTo>
                      <a:pt x="33478" y="47350"/>
                      <a:pt x="33499" y="47664"/>
                      <a:pt x="33625" y="47936"/>
                    </a:cubicBezTo>
                    <a:cubicBezTo>
                      <a:pt x="34127" y="49171"/>
                      <a:pt x="34315" y="50468"/>
                      <a:pt x="34713" y="51723"/>
                    </a:cubicBezTo>
                    <a:cubicBezTo>
                      <a:pt x="34776" y="51995"/>
                      <a:pt x="34713" y="52226"/>
                      <a:pt x="34525" y="52477"/>
                    </a:cubicBezTo>
                    <a:cubicBezTo>
                      <a:pt x="34148" y="53042"/>
                      <a:pt x="33625" y="53355"/>
                      <a:pt x="32997" y="53565"/>
                    </a:cubicBezTo>
                    <a:cubicBezTo>
                      <a:pt x="32035" y="53879"/>
                      <a:pt x="31009" y="54025"/>
                      <a:pt x="30026" y="54192"/>
                    </a:cubicBezTo>
                    <a:cubicBezTo>
                      <a:pt x="29503" y="54255"/>
                      <a:pt x="28980" y="54339"/>
                      <a:pt x="28373" y="54423"/>
                    </a:cubicBezTo>
                    <a:cubicBezTo>
                      <a:pt x="28478" y="54841"/>
                      <a:pt x="28540" y="55197"/>
                      <a:pt x="28666" y="55573"/>
                    </a:cubicBezTo>
                    <a:cubicBezTo>
                      <a:pt x="29105" y="56850"/>
                      <a:pt x="29294" y="58189"/>
                      <a:pt x="29754" y="59444"/>
                    </a:cubicBezTo>
                    <a:cubicBezTo>
                      <a:pt x="29796" y="60428"/>
                      <a:pt x="30152" y="61369"/>
                      <a:pt x="30361" y="62311"/>
                    </a:cubicBezTo>
                    <a:cubicBezTo>
                      <a:pt x="30444" y="62729"/>
                      <a:pt x="30591" y="63106"/>
                      <a:pt x="30591" y="63545"/>
                    </a:cubicBezTo>
                    <a:cubicBezTo>
                      <a:pt x="30591" y="63817"/>
                      <a:pt x="30779" y="63985"/>
                      <a:pt x="31072" y="63985"/>
                    </a:cubicBezTo>
                    <a:cubicBezTo>
                      <a:pt x="31616" y="64027"/>
                      <a:pt x="32139" y="64047"/>
                      <a:pt x="32683" y="64047"/>
                    </a:cubicBezTo>
                    <a:cubicBezTo>
                      <a:pt x="33185" y="64047"/>
                      <a:pt x="33625" y="64173"/>
                      <a:pt x="34085" y="64340"/>
                    </a:cubicBezTo>
                    <a:cubicBezTo>
                      <a:pt x="34629" y="64550"/>
                      <a:pt x="34964" y="64968"/>
                      <a:pt x="35257" y="65407"/>
                    </a:cubicBezTo>
                    <a:cubicBezTo>
                      <a:pt x="35592" y="65910"/>
                      <a:pt x="35299" y="66600"/>
                      <a:pt x="34734" y="66809"/>
                    </a:cubicBezTo>
                    <a:cubicBezTo>
                      <a:pt x="33709" y="67207"/>
                      <a:pt x="31993" y="67186"/>
                      <a:pt x="31219" y="66788"/>
                    </a:cubicBezTo>
                    <a:cubicBezTo>
                      <a:pt x="30988" y="66663"/>
                      <a:pt x="30779" y="66537"/>
                      <a:pt x="30549" y="66349"/>
                    </a:cubicBezTo>
                    <a:cubicBezTo>
                      <a:pt x="30382" y="66223"/>
                      <a:pt x="30256" y="66035"/>
                      <a:pt x="30068" y="65931"/>
                    </a:cubicBezTo>
                    <a:cubicBezTo>
                      <a:pt x="29712" y="65763"/>
                      <a:pt x="29608" y="65491"/>
                      <a:pt x="29628" y="65115"/>
                    </a:cubicBezTo>
                    <a:cubicBezTo>
                      <a:pt x="29649" y="64884"/>
                      <a:pt x="29628" y="64633"/>
                      <a:pt x="29649" y="64382"/>
                    </a:cubicBezTo>
                    <a:cubicBezTo>
                      <a:pt x="29733" y="63378"/>
                      <a:pt x="29524" y="62415"/>
                      <a:pt x="29210" y="61474"/>
                    </a:cubicBezTo>
                    <a:cubicBezTo>
                      <a:pt x="29084" y="61118"/>
                      <a:pt x="29022" y="60721"/>
                      <a:pt x="28980" y="60344"/>
                    </a:cubicBezTo>
                    <a:cubicBezTo>
                      <a:pt x="28896" y="59967"/>
                      <a:pt x="28875" y="59591"/>
                      <a:pt x="28791" y="59193"/>
                    </a:cubicBezTo>
                    <a:cubicBezTo>
                      <a:pt x="28582" y="58335"/>
                      <a:pt x="28352" y="57457"/>
                      <a:pt x="28143" y="56578"/>
                    </a:cubicBezTo>
                    <a:cubicBezTo>
                      <a:pt x="27955" y="55908"/>
                      <a:pt x="27745" y="55218"/>
                      <a:pt x="27536" y="54527"/>
                    </a:cubicBezTo>
                    <a:cubicBezTo>
                      <a:pt x="25025" y="54653"/>
                      <a:pt x="22577" y="55218"/>
                      <a:pt x="20087" y="55197"/>
                    </a:cubicBezTo>
                    <a:cubicBezTo>
                      <a:pt x="20025" y="55301"/>
                      <a:pt x="19983" y="55406"/>
                      <a:pt x="19983" y="55469"/>
                    </a:cubicBezTo>
                    <a:cubicBezTo>
                      <a:pt x="20108" y="56138"/>
                      <a:pt x="20297" y="56808"/>
                      <a:pt x="20401" y="57477"/>
                    </a:cubicBezTo>
                    <a:cubicBezTo>
                      <a:pt x="20589" y="58712"/>
                      <a:pt x="20736" y="59967"/>
                      <a:pt x="20924" y="61223"/>
                    </a:cubicBezTo>
                    <a:cubicBezTo>
                      <a:pt x="20924" y="61306"/>
                      <a:pt x="20903" y="61390"/>
                      <a:pt x="20924" y="61474"/>
                    </a:cubicBezTo>
                    <a:cubicBezTo>
                      <a:pt x="21133" y="62206"/>
                      <a:pt x="21238" y="62938"/>
                      <a:pt x="21175" y="63692"/>
                    </a:cubicBezTo>
                    <a:cubicBezTo>
                      <a:pt x="21175" y="63838"/>
                      <a:pt x="21259" y="63985"/>
                      <a:pt x="21280" y="64131"/>
                    </a:cubicBezTo>
                    <a:cubicBezTo>
                      <a:pt x="21447" y="64571"/>
                      <a:pt x="21385" y="65010"/>
                      <a:pt x="21343" y="65449"/>
                    </a:cubicBezTo>
                    <a:cubicBezTo>
                      <a:pt x="21322" y="65596"/>
                      <a:pt x="21238" y="65742"/>
                      <a:pt x="21133" y="65847"/>
                    </a:cubicBezTo>
                    <a:cubicBezTo>
                      <a:pt x="20610" y="66370"/>
                      <a:pt x="20066" y="66893"/>
                      <a:pt x="19543" y="67416"/>
                    </a:cubicBezTo>
                    <a:cubicBezTo>
                      <a:pt x="19083" y="67856"/>
                      <a:pt x="18539" y="68065"/>
                      <a:pt x="17911" y="68023"/>
                    </a:cubicBezTo>
                    <a:cubicBezTo>
                      <a:pt x="17451" y="67981"/>
                      <a:pt x="16949" y="67981"/>
                      <a:pt x="16467" y="67960"/>
                    </a:cubicBezTo>
                    <a:cubicBezTo>
                      <a:pt x="15986" y="67939"/>
                      <a:pt x="15777" y="67709"/>
                      <a:pt x="15798" y="67207"/>
                    </a:cubicBezTo>
                    <a:cubicBezTo>
                      <a:pt x="15798" y="67081"/>
                      <a:pt x="15798" y="66935"/>
                      <a:pt x="15840" y="66872"/>
                    </a:cubicBezTo>
                    <a:cubicBezTo>
                      <a:pt x="16258" y="66286"/>
                      <a:pt x="16509" y="65575"/>
                      <a:pt x="17263" y="65303"/>
                    </a:cubicBezTo>
                    <a:cubicBezTo>
                      <a:pt x="17576" y="65198"/>
                      <a:pt x="17869" y="65052"/>
                      <a:pt x="18120" y="64822"/>
                    </a:cubicBezTo>
                    <a:cubicBezTo>
                      <a:pt x="18330" y="64612"/>
                      <a:pt x="18623" y="64612"/>
                      <a:pt x="18874" y="64633"/>
                    </a:cubicBezTo>
                    <a:cubicBezTo>
                      <a:pt x="19355" y="64633"/>
                      <a:pt x="19815" y="64696"/>
                      <a:pt x="20276" y="64633"/>
                    </a:cubicBezTo>
                    <a:cubicBezTo>
                      <a:pt x="20234" y="63001"/>
                      <a:pt x="20087" y="61432"/>
                      <a:pt x="19878" y="59863"/>
                    </a:cubicBezTo>
                    <a:cubicBezTo>
                      <a:pt x="19669" y="58293"/>
                      <a:pt x="19376" y="56745"/>
                      <a:pt x="19125" y="55155"/>
                    </a:cubicBezTo>
                    <a:cubicBezTo>
                      <a:pt x="18832" y="55113"/>
                      <a:pt x="18602" y="55071"/>
                      <a:pt x="18351" y="55071"/>
                    </a:cubicBezTo>
                    <a:cubicBezTo>
                      <a:pt x="17263" y="55050"/>
                      <a:pt x="16133" y="54988"/>
                      <a:pt x="15045" y="54967"/>
                    </a:cubicBezTo>
                    <a:cubicBezTo>
                      <a:pt x="14647" y="54967"/>
                      <a:pt x="14354" y="54841"/>
                      <a:pt x="14103" y="54548"/>
                    </a:cubicBezTo>
                    <a:cubicBezTo>
                      <a:pt x="13831" y="54255"/>
                      <a:pt x="13685" y="53962"/>
                      <a:pt x="13706" y="53586"/>
                    </a:cubicBezTo>
                    <a:cubicBezTo>
                      <a:pt x="13726" y="53293"/>
                      <a:pt x="13726" y="52979"/>
                      <a:pt x="13726" y="52686"/>
                    </a:cubicBezTo>
                    <a:cubicBezTo>
                      <a:pt x="13747" y="51493"/>
                      <a:pt x="13810" y="50280"/>
                      <a:pt x="13831" y="49087"/>
                    </a:cubicBezTo>
                    <a:cubicBezTo>
                      <a:pt x="13852" y="48355"/>
                      <a:pt x="13852" y="47643"/>
                      <a:pt x="14061" y="46932"/>
                    </a:cubicBezTo>
                    <a:cubicBezTo>
                      <a:pt x="14124" y="46723"/>
                      <a:pt x="14145" y="46513"/>
                      <a:pt x="14145" y="46304"/>
                    </a:cubicBezTo>
                    <a:cubicBezTo>
                      <a:pt x="14124" y="45300"/>
                      <a:pt x="14354" y="44275"/>
                      <a:pt x="14584" y="43291"/>
                    </a:cubicBezTo>
                    <a:cubicBezTo>
                      <a:pt x="14794" y="42496"/>
                      <a:pt x="14898" y="41659"/>
                      <a:pt x="14898" y="40822"/>
                    </a:cubicBezTo>
                    <a:cubicBezTo>
                      <a:pt x="14898" y="40153"/>
                      <a:pt x="14940" y="39504"/>
                      <a:pt x="14961" y="38834"/>
                    </a:cubicBezTo>
                    <a:cubicBezTo>
                      <a:pt x="14961" y="38793"/>
                      <a:pt x="14940" y="38772"/>
                      <a:pt x="14898" y="38772"/>
                    </a:cubicBezTo>
                    <a:cubicBezTo>
                      <a:pt x="14543" y="39044"/>
                      <a:pt x="14333" y="39274"/>
                      <a:pt x="14145" y="39692"/>
                    </a:cubicBezTo>
                    <a:cubicBezTo>
                      <a:pt x="13706" y="40843"/>
                      <a:pt x="12890" y="41722"/>
                      <a:pt x="12074" y="42622"/>
                    </a:cubicBezTo>
                    <a:cubicBezTo>
                      <a:pt x="11299" y="43459"/>
                      <a:pt x="10462" y="44233"/>
                      <a:pt x="9605" y="44965"/>
                    </a:cubicBezTo>
                    <a:cubicBezTo>
                      <a:pt x="8475" y="45949"/>
                      <a:pt x="7303" y="46911"/>
                      <a:pt x="5901" y="47518"/>
                    </a:cubicBezTo>
                    <a:cubicBezTo>
                      <a:pt x="5776" y="47560"/>
                      <a:pt x="5650" y="47643"/>
                      <a:pt x="5483" y="47748"/>
                    </a:cubicBezTo>
                    <a:cubicBezTo>
                      <a:pt x="5524" y="47957"/>
                      <a:pt x="5524" y="48166"/>
                      <a:pt x="5545" y="48355"/>
                    </a:cubicBezTo>
                    <a:cubicBezTo>
                      <a:pt x="5566" y="48794"/>
                      <a:pt x="5545" y="49234"/>
                      <a:pt x="5232" y="49610"/>
                    </a:cubicBezTo>
                    <a:cubicBezTo>
                      <a:pt x="5064" y="49757"/>
                      <a:pt x="5043" y="50050"/>
                      <a:pt x="4959" y="50259"/>
                    </a:cubicBezTo>
                    <a:cubicBezTo>
                      <a:pt x="4792" y="50719"/>
                      <a:pt x="4541" y="51117"/>
                      <a:pt x="4081" y="51347"/>
                    </a:cubicBezTo>
                    <a:cubicBezTo>
                      <a:pt x="3913" y="51430"/>
                      <a:pt x="3746" y="51514"/>
                      <a:pt x="3579" y="51347"/>
                    </a:cubicBezTo>
                    <a:cubicBezTo>
                      <a:pt x="3453" y="51221"/>
                      <a:pt x="3432" y="50991"/>
                      <a:pt x="3558" y="50782"/>
                    </a:cubicBezTo>
                    <a:cubicBezTo>
                      <a:pt x="3599" y="50698"/>
                      <a:pt x="3662" y="50614"/>
                      <a:pt x="3704" y="50573"/>
                    </a:cubicBezTo>
                    <a:cubicBezTo>
                      <a:pt x="3955" y="50342"/>
                      <a:pt x="4060" y="50029"/>
                      <a:pt x="4185" y="49715"/>
                    </a:cubicBezTo>
                    <a:cubicBezTo>
                      <a:pt x="4290" y="49422"/>
                      <a:pt x="4478" y="49192"/>
                      <a:pt x="4625" y="48920"/>
                    </a:cubicBezTo>
                    <a:cubicBezTo>
                      <a:pt x="4729" y="48731"/>
                      <a:pt x="4792" y="48522"/>
                      <a:pt x="4687" y="48355"/>
                    </a:cubicBezTo>
                    <a:cubicBezTo>
                      <a:pt x="4395" y="48271"/>
                      <a:pt x="4206" y="48417"/>
                      <a:pt x="4018" y="48606"/>
                    </a:cubicBezTo>
                    <a:cubicBezTo>
                      <a:pt x="3704" y="48920"/>
                      <a:pt x="3390" y="49234"/>
                      <a:pt x="3055" y="49547"/>
                    </a:cubicBezTo>
                    <a:cubicBezTo>
                      <a:pt x="2846" y="49757"/>
                      <a:pt x="2616" y="49945"/>
                      <a:pt x="2344" y="50091"/>
                    </a:cubicBezTo>
                    <a:cubicBezTo>
                      <a:pt x="2072" y="50280"/>
                      <a:pt x="1716" y="50091"/>
                      <a:pt x="1674" y="49757"/>
                    </a:cubicBezTo>
                    <a:cubicBezTo>
                      <a:pt x="1654" y="49506"/>
                      <a:pt x="1674" y="49296"/>
                      <a:pt x="1905" y="49129"/>
                    </a:cubicBezTo>
                    <a:cubicBezTo>
                      <a:pt x="2072" y="49024"/>
                      <a:pt x="2239" y="48920"/>
                      <a:pt x="2407" y="48815"/>
                    </a:cubicBezTo>
                    <a:cubicBezTo>
                      <a:pt x="2407" y="48585"/>
                      <a:pt x="2239" y="48648"/>
                      <a:pt x="2135" y="48606"/>
                    </a:cubicBezTo>
                    <a:cubicBezTo>
                      <a:pt x="2072" y="48585"/>
                      <a:pt x="1946" y="48585"/>
                      <a:pt x="1884" y="48564"/>
                    </a:cubicBezTo>
                    <a:cubicBezTo>
                      <a:pt x="1695" y="48501"/>
                      <a:pt x="1570" y="48376"/>
                      <a:pt x="1570" y="48166"/>
                    </a:cubicBezTo>
                    <a:cubicBezTo>
                      <a:pt x="1570" y="47957"/>
                      <a:pt x="1633" y="47769"/>
                      <a:pt x="1821" y="47748"/>
                    </a:cubicBezTo>
                    <a:cubicBezTo>
                      <a:pt x="2302" y="47664"/>
                      <a:pt x="2721" y="47392"/>
                      <a:pt x="3202" y="47455"/>
                    </a:cubicBezTo>
                    <a:cubicBezTo>
                      <a:pt x="3767" y="47539"/>
                      <a:pt x="4248" y="47267"/>
                      <a:pt x="4729" y="47016"/>
                    </a:cubicBezTo>
                    <a:cubicBezTo>
                      <a:pt x="5085" y="46806"/>
                      <a:pt x="5462" y="46618"/>
                      <a:pt x="5817" y="46409"/>
                    </a:cubicBezTo>
                    <a:cubicBezTo>
                      <a:pt x="6089" y="46262"/>
                      <a:pt x="6340" y="46116"/>
                      <a:pt x="6612" y="45969"/>
                    </a:cubicBezTo>
                    <a:cubicBezTo>
                      <a:pt x="8475" y="44756"/>
                      <a:pt x="9981" y="43187"/>
                      <a:pt x="11571" y="41680"/>
                    </a:cubicBezTo>
                    <a:cubicBezTo>
                      <a:pt x="12157" y="40843"/>
                      <a:pt x="12910" y="40132"/>
                      <a:pt x="13308" y="39169"/>
                    </a:cubicBezTo>
                    <a:cubicBezTo>
                      <a:pt x="13496" y="38730"/>
                      <a:pt x="13810" y="38353"/>
                      <a:pt x="14040" y="37998"/>
                    </a:cubicBezTo>
                    <a:cubicBezTo>
                      <a:pt x="13936" y="37705"/>
                      <a:pt x="13706" y="37705"/>
                      <a:pt x="13517" y="37642"/>
                    </a:cubicBezTo>
                    <a:cubicBezTo>
                      <a:pt x="12785" y="37474"/>
                      <a:pt x="12053" y="37307"/>
                      <a:pt x="11362" y="37014"/>
                    </a:cubicBezTo>
                    <a:cubicBezTo>
                      <a:pt x="10923" y="36847"/>
                      <a:pt x="10483" y="36658"/>
                      <a:pt x="10169" y="36261"/>
                    </a:cubicBezTo>
                    <a:cubicBezTo>
                      <a:pt x="10107" y="36198"/>
                      <a:pt x="10044" y="36114"/>
                      <a:pt x="9960" y="36093"/>
                    </a:cubicBezTo>
                    <a:cubicBezTo>
                      <a:pt x="9228" y="35905"/>
                      <a:pt x="8726" y="35319"/>
                      <a:pt x="8203" y="34901"/>
                    </a:cubicBezTo>
                    <a:cubicBezTo>
                      <a:pt x="7554" y="34357"/>
                      <a:pt x="7010" y="33645"/>
                      <a:pt x="6424" y="33018"/>
                    </a:cubicBezTo>
                    <a:cubicBezTo>
                      <a:pt x="6173" y="32746"/>
                      <a:pt x="5985" y="32390"/>
                      <a:pt x="5713" y="32118"/>
                    </a:cubicBezTo>
                    <a:cubicBezTo>
                      <a:pt x="5462" y="31804"/>
                      <a:pt x="5169" y="31511"/>
                      <a:pt x="5085" y="31030"/>
                    </a:cubicBezTo>
                    <a:cubicBezTo>
                      <a:pt x="5022" y="30570"/>
                      <a:pt x="4708" y="30360"/>
                      <a:pt x="4185" y="30360"/>
                    </a:cubicBezTo>
                    <a:cubicBezTo>
                      <a:pt x="3390" y="30319"/>
                      <a:pt x="2658" y="30088"/>
                      <a:pt x="1946" y="29754"/>
                    </a:cubicBezTo>
                    <a:cubicBezTo>
                      <a:pt x="1465" y="29482"/>
                      <a:pt x="1068" y="29147"/>
                      <a:pt x="691" y="28749"/>
                    </a:cubicBezTo>
                    <a:cubicBezTo>
                      <a:pt x="105" y="28122"/>
                      <a:pt x="1" y="27389"/>
                      <a:pt x="231" y="26594"/>
                    </a:cubicBezTo>
                    <a:cubicBezTo>
                      <a:pt x="377" y="26071"/>
                      <a:pt x="566" y="25569"/>
                      <a:pt x="775" y="25067"/>
                    </a:cubicBezTo>
                    <a:cubicBezTo>
                      <a:pt x="963" y="24565"/>
                      <a:pt x="1068" y="24523"/>
                      <a:pt x="1570" y="24544"/>
                    </a:cubicBezTo>
                    <a:cubicBezTo>
                      <a:pt x="1737" y="24544"/>
                      <a:pt x="1926" y="24606"/>
                      <a:pt x="2093" y="24606"/>
                    </a:cubicBezTo>
                    <a:lnTo>
                      <a:pt x="2449" y="24606"/>
                    </a:lnTo>
                    <a:cubicBezTo>
                      <a:pt x="2658" y="23979"/>
                      <a:pt x="2532" y="23351"/>
                      <a:pt x="2616" y="22723"/>
                    </a:cubicBezTo>
                    <a:cubicBezTo>
                      <a:pt x="2679" y="22096"/>
                      <a:pt x="2742" y="21468"/>
                      <a:pt x="2783" y="20840"/>
                    </a:cubicBezTo>
                    <a:cubicBezTo>
                      <a:pt x="2846" y="20212"/>
                      <a:pt x="2888" y="19585"/>
                      <a:pt x="2972" y="18894"/>
                    </a:cubicBezTo>
                    <a:cubicBezTo>
                      <a:pt x="2532" y="18580"/>
                      <a:pt x="2407" y="18141"/>
                      <a:pt x="2449" y="17597"/>
                    </a:cubicBezTo>
                    <a:cubicBezTo>
                      <a:pt x="2511" y="17011"/>
                      <a:pt x="2532" y="16446"/>
                      <a:pt x="2511" y="15881"/>
                    </a:cubicBezTo>
                    <a:cubicBezTo>
                      <a:pt x="2428" y="14982"/>
                      <a:pt x="2909" y="14291"/>
                      <a:pt x="3348" y="13559"/>
                    </a:cubicBezTo>
                    <a:cubicBezTo>
                      <a:pt x="3558" y="13203"/>
                      <a:pt x="3851" y="12910"/>
                      <a:pt x="4102" y="12575"/>
                    </a:cubicBezTo>
                    <a:cubicBezTo>
                      <a:pt x="4206" y="12429"/>
                      <a:pt x="4332" y="12303"/>
                      <a:pt x="4478" y="12178"/>
                    </a:cubicBezTo>
                    <a:cubicBezTo>
                      <a:pt x="4792" y="11906"/>
                      <a:pt x="5169" y="11697"/>
                      <a:pt x="5441" y="11383"/>
                    </a:cubicBezTo>
                    <a:cubicBezTo>
                      <a:pt x="5734" y="11069"/>
                      <a:pt x="6006" y="10797"/>
                      <a:pt x="6382" y="10588"/>
                    </a:cubicBezTo>
                    <a:cubicBezTo>
                      <a:pt x="6466" y="10546"/>
                      <a:pt x="6529" y="10483"/>
                      <a:pt x="6592" y="10420"/>
                    </a:cubicBezTo>
                    <a:cubicBezTo>
                      <a:pt x="7198" y="9709"/>
                      <a:pt x="7993" y="9332"/>
                      <a:pt x="8809" y="8956"/>
                    </a:cubicBezTo>
                    <a:cubicBezTo>
                      <a:pt x="9646" y="8558"/>
                      <a:pt x="10441" y="8077"/>
                      <a:pt x="11278" y="7616"/>
                    </a:cubicBezTo>
                    <a:cubicBezTo>
                      <a:pt x="12157" y="7135"/>
                      <a:pt x="13099" y="6717"/>
                      <a:pt x="14145" y="6654"/>
                    </a:cubicBezTo>
                    <a:cubicBezTo>
                      <a:pt x="14375" y="6654"/>
                      <a:pt x="14626" y="6528"/>
                      <a:pt x="14835" y="6424"/>
                    </a:cubicBezTo>
                    <a:cubicBezTo>
                      <a:pt x="15191" y="6235"/>
                      <a:pt x="15568" y="6152"/>
                      <a:pt x="15944" y="6194"/>
                    </a:cubicBezTo>
                    <a:cubicBezTo>
                      <a:pt x="17304" y="6235"/>
                      <a:pt x="18644" y="6298"/>
                      <a:pt x="20004" y="6340"/>
                    </a:cubicBezTo>
                    <a:cubicBezTo>
                      <a:pt x="20799" y="6528"/>
                      <a:pt x="20799" y="6549"/>
                      <a:pt x="21364" y="6947"/>
                    </a:cubicBezTo>
                    <a:close/>
                    <a:moveTo>
                      <a:pt x="23226" y="12994"/>
                    </a:moveTo>
                    <a:cubicBezTo>
                      <a:pt x="23142" y="13768"/>
                      <a:pt x="23205" y="14479"/>
                      <a:pt x="22849" y="15128"/>
                    </a:cubicBezTo>
                    <a:cubicBezTo>
                      <a:pt x="22828" y="15191"/>
                      <a:pt x="22849" y="15254"/>
                      <a:pt x="22828" y="15316"/>
                    </a:cubicBezTo>
                    <a:cubicBezTo>
                      <a:pt x="22640" y="16279"/>
                      <a:pt x="22368" y="16927"/>
                      <a:pt x="21803" y="17639"/>
                    </a:cubicBezTo>
                    <a:cubicBezTo>
                      <a:pt x="21657" y="17827"/>
                      <a:pt x="21468" y="17974"/>
                      <a:pt x="21217" y="18015"/>
                    </a:cubicBezTo>
                    <a:cubicBezTo>
                      <a:pt x="20317" y="18057"/>
                      <a:pt x="19460" y="18141"/>
                      <a:pt x="18957" y="17137"/>
                    </a:cubicBezTo>
                    <a:cubicBezTo>
                      <a:pt x="18957" y="17116"/>
                      <a:pt x="18916" y="17116"/>
                      <a:pt x="18853" y="17095"/>
                    </a:cubicBezTo>
                    <a:cubicBezTo>
                      <a:pt x="18748" y="17199"/>
                      <a:pt x="18644" y="17304"/>
                      <a:pt x="18560" y="17409"/>
                    </a:cubicBezTo>
                    <a:cubicBezTo>
                      <a:pt x="17388" y="18894"/>
                      <a:pt x="15882" y="19940"/>
                      <a:pt x="14312" y="20966"/>
                    </a:cubicBezTo>
                    <a:cubicBezTo>
                      <a:pt x="13413" y="21531"/>
                      <a:pt x="12450" y="21593"/>
                      <a:pt x="11446" y="21489"/>
                    </a:cubicBezTo>
                    <a:cubicBezTo>
                      <a:pt x="11299" y="21468"/>
                      <a:pt x="11111" y="21363"/>
                      <a:pt x="10985" y="21280"/>
                    </a:cubicBezTo>
                    <a:cubicBezTo>
                      <a:pt x="10860" y="21196"/>
                      <a:pt x="10776" y="21070"/>
                      <a:pt x="10672" y="20966"/>
                    </a:cubicBezTo>
                    <a:cubicBezTo>
                      <a:pt x="10295" y="20652"/>
                      <a:pt x="10128" y="20275"/>
                      <a:pt x="10169" y="19752"/>
                    </a:cubicBezTo>
                    <a:cubicBezTo>
                      <a:pt x="10190" y="19585"/>
                      <a:pt x="10253" y="19334"/>
                      <a:pt x="10044" y="19124"/>
                    </a:cubicBezTo>
                    <a:cubicBezTo>
                      <a:pt x="9667" y="19292"/>
                      <a:pt x="9228" y="19376"/>
                      <a:pt x="8935" y="19627"/>
                    </a:cubicBezTo>
                    <a:cubicBezTo>
                      <a:pt x="8475" y="20024"/>
                      <a:pt x="7931" y="20254"/>
                      <a:pt x="7408" y="20526"/>
                    </a:cubicBezTo>
                    <a:cubicBezTo>
                      <a:pt x="6696" y="20903"/>
                      <a:pt x="5964" y="20882"/>
                      <a:pt x="5232" y="20673"/>
                    </a:cubicBezTo>
                    <a:cubicBezTo>
                      <a:pt x="4855" y="20568"/>
                      <a:pt x="4520" y="20464"/>
                      <a:pt x="4123" y="20338"/>
                    </a:cubicBezTo>
                    <a:cubicBezTo>
                      <a:pt x="3913" y="21698"/>
                      <a:pt x="3851" y="22995"/>
                      <a:pt x="3788" y="24334"/>
                    </a:cubicBezTo>
                    <a:cubicBezTo>
                      <a:pt x="3767" y="25088"/>
                      <a:pt x="3892" y="25820"/>
                      <a:pt x="4206" y="26531"/>
                    </a:cubicBezTo>
                    <a:cubicBezTo>
                      <a:pt x="4436" y="27054"/>
                      <a:pt x="4625" y="27578"/>
                      <a:pt x="4855" y="28101"/>
                    </a:cubicBezTo>
                    <a:cubicBezTo>
                      <a:pt x="5252" y="28938"/>
                      <a:pt x="5357" y="29900"/>
                      <a:pt x="6068" y="30591"/>
                    </a:cubicBezTo>
                    <a:cubicBezTo>
                      <a:pt x="6110" y="30632"/>
                      <a:pt x="6173" y="30737"/>
                      <a:pt x="6173" y="30821"/>
                    </a:cubicBezTo>
                    <a:cubicBezTo>
                      <a:pt x="6173" y="31260"/>
                      <a:pt x="6487" y="31511"/>
                      <a:pt x="6738" y="31825"/>
                    </a:cubicBezTo>
                    <a:cubicBezTo>
                      <a:pt x="6947" y="32055"/>
                      <a:pt x="7156" y="32348"/>
                      <a:pt x="7345" y="32599"/>
                    </a:cubicBezTo>
                    <a:cubicBezTo>
                      <a:pt x="7847" y="33290"/>
                      <a:pt x="8391" y="33876"/>
                      <a:pt x="9081" y="34399"/>
                    </a:cubicBezTo>
                    <a:cubicBezTo>
                      <a:pt x="9625" y="34817"/>
                      <a:pt x="10149" y="35236"/>
                      <a:pt x="10776" y="35549"/>
                    </a:cubicBezTo>
                    <a:cubicBezTo>
                      <a:pt x="10818" y="35591"/>
                      <a:pt x="10881" y="35633"/>
                      <a:pt x="10902" y="35654"/>
                    </a:cubicBezTo>
                    <a:cubicBezTo>
                      <a:pt x="11278" y="36052"/>
                      <a:pt x="11739" y="36240"/>
                      <a:pt x="12220" y="36428"/>
                    </a:cubicBezTo>
                    <a:cubicBezTo>
                      <a:pt x="12743" y="36596"/>
                      <a:pt x="13287" y="36763"/>
                      <a:pt x="13852" y="36868"/>
                    </a:cubicBezTo>
                    <a:cubicBezTo>
                      <a:pt x="14312" y="36951"/>
                      <a:pt x="14689" y="37202"/>
                      <a:pt x="15170" y="37161"/>
                    </a:cubicBezTo>
                    <a:cubicBezTo>
                      <a:pt x="15735" y="37119"/>
                      <a:pt x="16321" y="37161"/>
                      <a:pt x="16865" y="37161"/>
                    </a:cubicBezTo>
                    <a:cubicBezTo>
                      <a:pt x="18079" y="37182"/>
                      <a:pt x="19271" y="37098"/>
                      <a:pt x="20443" y="37223"/>
                    </a:cubicBezTo>
                    <a:cubicBezTo>
                      <a:pt x="22075" y="37391"/>
                      <a:pt x="23623" y="37119"/>
                      <a:pt x="25109" y="36596"/>
                    </a:cubicBezTo>
                    <a:cubicBezTo>
                      <a:pt x="26867" y="36010"/>
                      <a:pt x="28561" y="35236"/>
                      <a:pt x="30131" y="34231"/>
                    </a:cubicBezTo>
                    <a:cubicBezTo>
                      <a:pt x="30968" y="33645"/>
                      <a:pt x="31909" y="33206"/>
                      <a:pt x="32683" y="32557"/>
                    </a:cubicBezTo>
                    <a:cubicBezTo>
                      <a:pt x="33478" y="31867"/>
                      <a:pt x="34106" y="31009"/>
                      <a:pt x="34838" y="30256"/>
                    </a:cubicBezTo>
                    <a:cubicBezTo>
                      <a:pt x="35550" y="29523"/>
                      <a:pt x="36115" y="28645"/>
                      <a:pt x="36617" y="27766"/>
                    </a:cubicBezTo>
                    <a:cubicBezTo>
                      <a:pt x="36952" y="27159"/>
                      <a:pt x="37245" y="26510"/>
                      <a:pt x="37286" y="25820"/>
                    </a:cubicBezTo>
                    <a:cubicBezTo>
                      <a:pt x="37370" y="24732"/>
                      <a:pt x="37391" y="23602"/>
                      <a:pt x="37391" y="22514"/>
                    </a:cubicBezTo>
                    <a:cubicBezTo>
                      <a:pt x="37391" y="21740"/>
                      <a:pt x="37349" y="20987"/>
                      <a:pt x="37077" y="20275"/>
                    </a:cubicBezTo>
                    <a:cubicBezTo>
                      <a:pt x="36450" y="18497"/>
                      <a:pt x="35613" y="16865"/>
                      <a:pt x="34357" y="15442"/>
                    </a:cubicBezTo>
                    <a:cubicBezTo>
                      <a:pt x="34232" y="15295"/>
                      <a:pt x="34085" y="15149"/>
                      <a:pt x="33939" y="15044"/>
                    </a:cubicBezTo>
                    <a:cubicBezTo>
                      <a:pt x="33813" y="15044"/>
                      <a:pt x="33771" y="15044"/>
                      <a:pt x="33709" y="15086"/>
                    </a:cubicBezTo>
                    <a:cubicBezTo>
                      <a:pt x="33206" y="15316"/>
                      <a:pt x="32725" y="15463"/>
                      <a:pt x="32160" y="15421"/>
                    </a:cubicBezTo>
                    <a:cubicBezTo>
                      <a:pt x="32097" y="15421"/>
                      <a:pt x="31993" y="15442"/>
                      <a:pt x="31909" y="15463"/>
                    </a:cubicBezTo>
                    <a:cubicBezTo>
                      <a:pt x="31470" y="15630"/>
                      <a:pt x="31009" y="15630"/>
                      <a:pt x="30570" y="15609"/>
                    </a:cubicBezTo>
                    <a:cubicBezTo>
                      <a:pt x="29963" y="15567"/>
                      <a:pt x="29377" y="15526"/>
                      <a:pt x="28771" y="15546"/>
                    </a:cubicBezTo>
                    <a:cubicBezTo>
                      <a:pt x="27975" y="15567"/>
                      <a:pt x="27243" y="15212"/>
                      <a:pt x="26490" y="15128"/>
                    </a:cubicBezTo>
                    <a:cubicBezTo>
                      <a:pt x="26197" y="15107"/>
                      <a:pt x="25925" y="14982"/>
                      <a:pt x="25632" y="14877"/>
                    </a:cubicBezTo>
                    <a:cubicBezTo>
                      <a:pt x="25506" y="14814"/>
                      <a:pt x="25339" y="14772"/>
                      <a:pt x="25234" y="14668"/>
                    </a:cubicBezTo>
                    <a:cubicBezTo>
                      <a:pt x="24690" y="14103"/>
                      <a:pt x="23979" y="13747"/>
                      <a:pt x="23519" y="13119"/>
                    </a:cubicBezTo>
                    <a:cubicBezTo>
                      <a:pt x="23456" y="13036"/>
                      <a:pt x="23372" y="13036"/>
                      <a:pt x="23226" y="12994"/>
                    </a:cubicBezTo>
                    <a:close/>
                    <a:moveTo>
                      <a:pt x="19857" y="38311"/>
                    </a:moveTo>
                    <a:cubicBezTo>
                      <a:pt x="18623" y="38290"/>
                      <a:pt x="17388" y="38228"/>
                      <a:pt x="16154" y="38207"/>
                    </a:cubicBezTo>
                    <a:cubicBezTo>
                      <a:pt x="16112" y="38207"/>
                      <a:pt x="16049" y="38290"/>
                      <a:pt x="15965" y="38332"/>
                    </a:cubicBezTo>
                    <a:cubicBezTo>
                      <a:pt x="15965" y="38562"/>
                      <a:pt x="15944" y="38834"/>
                      <a:pt x="15944" y="39086"/>
                    </a:cubicBezTo>
                    <a:cubicBezTo>
                      <a:pt x="15923" y="39985"/>
                      <a:pt x="15923" y="40906"/>
                      <a:pt x="15903" y="41785"/>
                    </a:cubicBezTo>
                    <a:cubicBezTo>
                      <a:pt x="15861" y="42224"/>
                      <a:pt x="15840" y="42684"/>
                      <a:pt x="15735" y="43124"/>
                    </a:cubicBezTo>
                    <a:cubicBezTo>
                      <a:pt x="15296" y="44819"/>
                      <a:pt x="15338" y="46576"/>
                      <a:pt x="14982" y="48271"/>
                    </a:cubicBezTo>
                    <a:cubicBezTo>
                      <a:pt x="14961" y="48438"/>
                      <a:pt x="14961" y="48564"/>
                      <a:pt x="14961" y="48710"/>
                    </a:cubicBezTo>
                    <a:cubicBezTo>
                      <a:pt x="14898" y="50175"/>
                      <a:pt x="14877" y="51640"/>
                      <a:pt x="14856" y="53104"/>
                    </a:cubicBezTo>
                    <a:lnTo>
                      <a:pt x="14856" y="53669"/>
                    </a:lnTo>
                    <a:cubicBezTo>
                      <a:pt x="14877" y="53899"/>
                      <a:pt x="15003" y="54046"/>
                      <a:pt x="15233" y="54088"/>
                    </a:cubicBezTo>
                    <a:cubicBezTo>
                      <a:pt x="15421" y="54109"/>
                      <a:pt x="15610" y="54109"/>
                      <a:pt x="15798" y="54109"/>
                    </a:cubicBezTo>
                    <a:cubicBezTo>
                      <a:pt x="17514" y="54151"/>
                      <a:pt x="19271" y="54213"/>
                      <a:pt x="20987" y="54234"/>
                    </a:cubicBezTo>
                    <a:cubicBezTo>
                      <a:pt x="21280" y="54234"/>
                      <a:pt x="21594" y="54213"/>
                      <a:pt x="21887" y="54192"/>
                    </a:cubicBezTo>
                    <a:cubicBezTo>
                      <a:pt x="24398" y="53879"/>
                      <a:pt x="26887" y="53586"/>
                      <a:pt x="29356" y="53251"/>
                    </a:cubicBezTo>
                    <a:cubicBezTo>
                      <a:pt x="30696" y="53063"/>
                      <a:pt x="32014" y="52749"/>
                      <a:pt x="33332" y="52477"/>
                    </a:cubicBezTo>
                    <a:cubicBezTo>
                      <a:pt x="33499" y="52456"/>
                      <a:pt x="33667" y="52330"/>
                      <a:pt x="33771" y="52267"/>
                    </a:cubicBezTo>
                    <a:cubicBezTo>
                      <a:pt x="33667" y="51786"/>
                      <a:pt x="33604" y="51326"/>
                      <a:pt x="33499" y="50907"/>
                    </a:cubicBezTo>
                    <a:cubicBezTo>
                      <a:pt x="33144" y="49380"/>
                      <a:pt x="32558" y="47873"/>
                      <a:pt x="32265" y="46304"/>
                    </a:cubicBezTo>
                    <a:cubicBezTo>
                      <a:pt x="32265" y="46262"/>
                      <a:pt x="32244" y="46200"/>
                      <a:pt x="32223" y="46137"/>
                    </a:cubicBezTo>
                    <a:cubicBezTo>
                      <a:pt x="31972" y="45425"/>
                      <a:pt x="31763" y="44693"/>
                      <a:pt x="31512" y="43982"/>
                    </a:cubicBezTo>
                    <a:cubicBezTo>
                      <a:pt x="31219" y="43145"/>
                      <a:pt x="30884" y="42308"/>
                      <a:pt x="30570" y="41450"/>
                    </a:cubicBezTo>
                    <a:cubicBezTo>
                      <a:pt x="29963" y="39881"/>
                      <a:pt x="29043" y="38458"/>
                      <a:pt x="28499" y="36868"/>
                    </a:cubicBezTo>
                    <a:cubicBezTo>
                      <a:pt x="28457" y="36679"/>
                      <a:pt x="28268" y="36554"/>
                      <a:pt x="28185" y="36449"/>
                    </a:cubicBezTo>
                    <a:cubicBezTo>
                      <a:pt x="26992" y="36889"/>
                      <a:pt x="25862" y="37307"/>
                      <a:pt x="24732" y="37726"/>
                    </a:cubicBezTo>
                    <a:cubicBezTo>
                      <a:pt x="24523" y="37809"/>
                      <a:pt x="24377" y="37893"/>
                      <a:pt x="24230" y="38102"/>
                    </a:cubicBezTo>
                    <a:cubicBezTo>
                      <a:pt x="24000" y="38521"/>
                      <a:pt x="23749" y="38918"/>
                      <a:pt x="23540" y="39358"/>
                    </a:cubicBezTo>
                    <a:cubicBezTo>
                      <a:pt x="23372" y="39671"/>
                      <a:pt x="23226" y="39985"/>
                      <a:pt x="22870" y="40027"/>
                    </a:cubicBezTo>
                    <a:cubicBezTo>
                      <a:pt x="22389" y="40111"/>
                      <a:pt x="21866" y="40132"/>
                      <a:pt x="21385" y="39902"/>
                    </a:cubicBezTo>
                    <a:cubicBezTo>
                      <a:pt x="20652" y="39651"/>
                      <a:pt x="20192" y="39065"/>
                      <a:pt x="19857" y="38311"/>
                    </a:cubicBezTo>
                    <a:close/>
                    <a:moveTo>
                      <a:pt x="20903" y="17011"/>
                    </a:moveTo>
                    <a:cubicBezTo>
                      <a:pt x="21259" y="16635"/>
                      <a:pt x="21531" y="16174"/>
                      <a:pt x="21698" y="15651"/>
                    </a:cubicBezTo>
                    <a:cubicBezTo>
                      <a:pt x="21845" y="15274"/>
                      <a:pt x="21782" y="14877"/>
                      <a:pt x="21949" y="14542"/>
                    </a:cubicBezTo>
                    <a:cubicBezTo>
                      <a:pt x="22180" y="14040"/>
                      <a:pt x="22138" y="13538"/>
                      <a:pt x="22180" y="13036"/>
                    </a:cubicBezTo>
                    <a:cubicBezTo>
                      <a:pt x="22201" y="12764"/>
                      <a:pt x="22201" y="12450"/>
                      <a:pt x="22221" y="12157"/>
                    </a:cubicBezTo>
                    <a:cubicBezTo>
                      <a:pt x="22263" y="11759"/>
                      <a:pt x="22326" y="11404"/>
                      <a:pt x="22159" y="11006"/>
                    </a:cubicBezTo>
                    <a:cubicBezTo>
                      <a:pt x="22075" y="10839"/>
                      <a:pt x="22159" y="10588"/>
                      <a:pt x="22201" y="10399"/>
                    </a:cubicBezTo>
                    <a:cubicBezTo>
                      <a:pt x="22221" y="10295"/>
                      <a:pt x="22326" y="10190"/>
                      <a:pt x="22431" y="10169"/>
                    </a:cubicBezTo>
                    <a:cubicBezTo>
                      <a:pt x="22514" y="10148"/>
                      <a:pt x="22682" y="10253"/>
                      <a:pt x="22724" y="10316"/>
                    </a:cubicBezTo>
                    <a:cubicBezTo>
                      <a:pt x="22891" y="10609"/>
                      <a:pt x="23038" y="10901"/>
                      <a:pt x="23163" y="11194"/>
                    </a:cubicBezTo>
                    <a:cubicBezTo>
                      <a:pt x="23728" y="12366"/>
                      <a:pt x="24690" y="13182"/>
                      <a:pt x="25737" y="13914"/>
                    </a:cubicBezTo>
                    <a:cubicBezTo>
                      <a:pt x="25820" y="13977"/>
                      <a:pt x="25967" y="13977"/>
                      <a:pt x="26071" y="14019"/>
                    </a:cubicBezTo>
                    <a:cubicBezTo>
                      <a:pt x="26595" y="14228"/>
                      <a:pt x="27180" y="14270"/>
                      <a:pt x="27724" y="14396"/>
                    </a:cubicBezTo>
                    <a:cubicBezTo>
                      <a:pt x="28164" y="14542"/>
                      <a:pt x="28582" y="14584"/>
                      <a:pt x="29022" y="14584"/>
                    </a:cubicBezTo>
                    <a:cubicBezTo>
                      <a:pt x="29587" y="14605"/>
                      <a:pt x="30110" y="14647"/>
                      <a:pt x="30654" y="14605"/>
                    </a:cubicBezTo>
                    <a:cubicBezTo>
                      <a:pt x="30947" y="14605"/>
                      <a:pt x="31260" y="14563"/>
                      <a:pt x="31532" y="14542"/>
                    </a:cubicBezTo>
                    <a:cubicBezTo>
                      <a:pt x="31742" y="14500"/>
                      <a:pt x="31951" y="14479"/>
                      <a:pt x="32160" y="14500"/>
                    </a:cubicBezTo>
                    <a:cubicBezTo>
                      <a:pt x="32453" y="14500"/>
                      <a:pt x="32767" y="14563"/>
                      <a:pt x="33060" y="14563"/>
                    </a:cubicBezTo>
                    <a:cubicBezTo>
                      <a:pt x="33583" y="14563"/>
                      <a:pt x="34001" y="14396"/>
                      <a:pt x="34232" y="13914"/>
                    </a:cubicBezTo>
                    <a:cubicBezTo>
                      <a:pt x="34232" y="13622"/>
                      <a:pt x="34043" y="13454"/>
                      <a:pt x="33897" y="13287"/>
                    </a:cubicBezTo>
                    <a:cubicBezTo>
                      <a:pt x="33269" y="12596"/>
                      <a:pt x="32621" y="11927"/>
                      <a:pt x="31993" y="11236"/>
                    </a:cubicBezTo>
                    <a:cubicBezTo>
                      <a:pt x="31407" y="10629"/>
                      <a:pt x="30863" y="10002"/>
                      <a:pt x="30152" y="9520"/>
                    </a:cubicBezTo>
                    <a:cubicBezTo>
                      <a:pt x="29754" y="9248"/>
                      <a:pt x="29440" y="8851"/>
                      <a:pt x="28980" y="8725"/>
                    </a:cubicBezTo>
                    <a:cubicBezTo>
                      <a:pt x="28812" y="8684"/>
                      <a:pt x="28666" y="8537"/>
                      <a:pt x="28561" y="8412"/>
                    </a:cubicBezTo>
                    <a:cubicBezTo>
                      <a:pt x="28331" y="8160"/>
                      <a:pt x="28038" y="8014"/>
                      <a:pt x="27724" y="7909"/>
                    </a:cubicBezTo>
                    <a:cubicBezTo>
                      <a:pt x="27285" y="7763"/>
                      <a:pt x="26825" y="7575"/>
                      <a:pt x="26364" y="7428"/>
                    </a:cubicBezTo>
                    <a:cubicBezTo>
                      <a:pt x="26134" y="7344"/>
                      <a:pt x="25883" y="7261"/>
                      <a:pt x="25653" y="7261"/>
                    </a:cubicBezTo>
                    <a:cubicBezTo>
                      <a:pt x="24816" y="7219"/>
                      <a:pt x="23979" y="7177"/>
                      <a:pt x="23142" y="7177"/>
                    </a:cubicBezTo>
                    <a:cubicBezTo>
                      <a:pt x="22912" y="7177"/>
                      <a:pt x="22640" y="7240"/>
                      <a:pt x="22452" y="7344"/>
                    </a:cubicBezTo>
                    <a:cubicBezTo>
                      <a:pt x="22096" y="7575"/>
                      <a:pt x="21719" y="7700"/>
                      <a:pt x="21280" y="7700"/>
                    </a:cubicBezTo>
                    <a:cubicBezTo>
                      <a:pt x="21133" y="7700"/>
                      <a:pt x="20945" y="7805"/>
                      <a:pt x="20757" y="7868"/>
                    </a:cubicBezTo>
                    <a:cubicBezTo>
                      <a:pt x="20422" y="7533"/>
                      <a:pt x="19983" y="7449"/>
                      <a:pt x="19522" y="7449"/>
                    </a:cubicBezTo>
                    <a:cubicBezTo>
                      <a:pt x="18518" y="7449"/>
                      <a:pt x="17493" y="7428"/>
                      <a:pt x="16467" y="7365"/>
                    </a:cubicBezTo>
                    <a:cubicBezTo>
                      <a:pt x="15965" y="7344"/>
                      <a:pt x="15526" y="7386"/>
                      <a:pt x="15087" y="7637"/>
                    </a:cubicBezTo>
                    <a:cubicBezTo>
                      <a:pt x="14877" y="7742"/>
                      <a:pt x="14647" y="7847"/>
                      <a:pt x="14396" y="7847"/>
                    </a:cubicBezTo>
                    <a:cubicBezTo>
                      <a:pt x="13643" y="7805"/>
                      <a:pt x="12994" y="8098"/>
                      <a:pt x="12346" y="8412"/>
                    </a:cubicBezTo>
                    <a:cubicBezTo>
                      <a:pt x="11006" y="9060"/>
                      <a:pt x="9688" y="9793"/>
                      <a:pt x="8370" y="10504"/>
                    </a:cubicBezTo>
                    <a:cubicBezTo>
                      <a:pt x="8203" y="10588"/>
                      <a:pt x="8056" y="10692"/>
                      <a:pt x="7952" y="10818"/>
                    </a:cubicBezTo>
                    <a:cubicBezTo>
                      <a:pt x="7449" y="11404"/>
                      <a:pt x="6717" y="11676"/>
                      <a:pt x="6299" y="12303"/>
                    </a:cubicBezTo>
                    <a:cubicBezTo>
                      <a:pt x="6236" y="12387"/>
                      <a:pt x="6173" y="12408"/>
                      <a:pt x="6089" y="12471"/>
                    </a:cubicBezTo>
                    <a:cubicBezTo>
                      <a:pt x="5232" y="12868"/>
                      <a:pt x="4834" y="13726"/>
                      <a:pt x="4248" y="14396"/>
                    </a:cubicBezTo>
                    <a:cubicBezTo>
                      <a:pt x="3997" y="14710"/>
                      <a:pt x="4102" y="15170"/>
                      <a:pt x="3934" y="15505"/>
                    </a:cubicBezTo>
                    <a:cubicBezTo>
                      <a:pt x="3683" y="16174"/>
                      <a:pt x="3830" y="16865"/>
                      <a:pt x="3809" y="17534"/>
                    </a:cubicBezTo>
                    <a:cubicBezTo>
                      <a:pt x="3809" y="17681"/>
                      <a:pt x="3892" y="17827"/>
                      <a:pt x="3934" y="17953"/>
                    </a:cubicBezTo>
                    <a:cubicBezTo>
                      <a:pt x="4102" y="18329"/>
                      <a:pt x="4290" y="18664"/>
                      <a:pt x="4436" y="18999"/>
                    </a:cubicBezTo>
                    <a:cubicBezTo>
                      <a:pt x="4562" y="19292"/>
                      <a:pt x="4771" y="19480"/>
                      <a:pt x="5085" y="19585"/>
                    </a:cubicBezTo>
                    <a:cubicBezTo>
                      <a:pt x="5273" y="19627"/>
                      <a:pt x="5441" y="19689"/>
                      <a:pt x="5608" y="19731"/>
                    </a:cubicBezTo>
                    <a:cubicBezTo>
                      <a:pt x="6027" y="19878"/>
                      <a:pt x="6424" y="19878"/>
                      <a:pt x="6843" y="19668"/>
                    </a:cubicBezTo>
                    <a:cubicBezTo>
                      <a:pt x="7345" y="19396"/>
                      <a:pt x="7889" y="19208"/>
                      <a:pt x="8307" y="18790"/>
                    </a:cubicBezTo>
                    <a:cubicBezTo>
                      <a:pt x="8433" y="18664"/>
                      <a:pt x="8600" y="18559"/>
                      <a:pt x="8789" y="18539"/>
                    </a:cubicBezTo>
                    <a:cubicBezTo>
                      <a:pt x="9270" y="18434"/>
                      <a:pt x="9625" y="18099"/>
                      <a:pt x="9960" y="17785"/>
                    </a:cubicBezTo>
                    <a:cubicBezTo>
                      <a:pt x="10358" y="17409"/>
                      <a:pt x="10734" y="17053"/>
                      <a:pt x="11153" y="16676"/>
                    </a:cubicBezTo>
                    <a:cubicBezTo>
                      <a:pt x="11341" y="16530"/>
                      <a:pt x="11571" y="16530"/>
                      <a:pt x="11739" y="16655"/>
                    </a:cubicBezTo>
                    <a:cubicBezTo>
                      <a:pt x="11885" y="16781"/>
                      <a:pt x="11948" y="16990"/>
                      <a:pt x="11843" y="17220"/>
                    </a:cubicBezTo>
                    <a:cubicBezTo>
                      <a:pt x="11655" y="17702"/>
                      <a:pt x="11467" y="18162"/>
                      <a:pt x="11258" y="18643"/>
                    </a:cubicBezTo>
                    <a:cubicBezTo>
                      <a:pt x="11090" y="18999"/>
                      <a:pt x="11111" y="19396"/>
                      <a:pt x="11111" y="19794"/>
                    </a:cubicBezTo>
                    <a:cubicBezTo>
                      <a:pt x="11132" y="20192"/>
                      <a:pt x="11446" y="20505"/>
                      <a:pt x="11864" y="20547"/>
                    </a:cubicBezTo>
                    <a:cubicBezTo>
                      <a:pt x="12387" y="20589"/>
                      <a:pt x="12890" y="20589"/>
                      <a:pt x="13350" y="20359"/>
                    </a:cubicBezTo>
                    <a:cubicBezTo>
                      <a:pt x="13936" y="20066"/>
                      <a:pt x="14543" y="19794"/>
                      <a:pt x="15024" y="19313"/>
                    </a:cubicBezTo>
                    <a:cubicBezTo>
                      <a:pt x="15233" y="19104"/>
                      <a:pt x="15505" y="18957"/>
                      <a:pt x="15735" y="18769"/>
                    </a:cubicBezTo>
                    <a:cubicBezTo>
                      <a:pt x="17012" y="17827"/>
                      <a:pt x="18100" y="16718"/>
                      <a:pt x="18769" y="15295"/>
                    </a:cubicBezTo>
                    <a:cubicBezTo>
                      <a:pt x="18853" y="15107"/>
                      <a:pt x="18978" y="14919"/>
                      <a:pt x="19104" y="14772"/>
                    </a:cubicBezTo>
                    <a:cubicBezTo>
                      <a:pt x="19271" y="14584"/>
                      <a:pt x="19606" y="14626"/>
                      <a:pt x="19732" y="14835"/>
                    </a:cubicBezTo>
                    <a:cubicBezTo>
                      <a:pt x="19815" y="14982"/>
                      <a:pt x="19878" y="15107"/>
                      <a:pt x="19878" y="15254"/>
                    </a:cubicBezTo>
                    <a:cubicBezTo>
                      <a:pt x="19899" y="15526"/>
                      <a:pt x="19878" y="15819"/>
                      <a:pt x="19836" y="16070"/>
                    </a:cubicBezTo>
                    <a:cubicBezTo>
                      <a:pt x="19794" y="16886"/>
                      <a:pt x="20004" y="17179"/>
                      <a:pt x="20903" y="17011"/>
                    </a:cubicBezTo>
                    <a:close/>
                    <a:moveTo>
                      <a:pt x="27871" y="7031"/>
                    </a:moveTo>
                    <a:cubicBezTo>
                      <a:pt x="27975" y="7072"/>
                      <a:pt x="28059" y="7135"/>
                      <a:pt x="28143" y="7156"/>
                    </a:cubicBezTo>
                    <a:cubicBezTo>
                      <a:pt x="28917" y="7428"/>
                      <a:pt x="29440" y="8119"/>
                      <a:pt x="30214" y="8370"/>
                    </a:cubicBezTo>
                    <a:cubicBezTo>
                      <a:pt x="31009" y="9123"/>
                      <a:pt x="31909" y="9772"/>
                      <a:pt x="32641" y="10609"/>
                    </a:cubicBezTo>
                    <a:cubicBezTo>
                      <a:pt x="33102" y="11153"/>
                      <a:pt x="33625" y="11655"/>
                      <a:pt x="34127" y="12178"/>
                    </a:cubicBezTo>
                    <a:cubicBezTo>
                      <a:pt x="34545" y="12617"/>
                      <a:pt x="34964" y="13036"/>
                      <a:pt x="35257" y="13601"/>
                    </a:cubicBezTo>
                    <a:cubicBezTo>
                      <a:pt x="35403" y="13873"/>
                      <a:pt x="35654" y="14124"/>
                      <a:pt x="35864" y="14375"/>
                    </a:cubicBezTo>
                    <a:cubicBezTo>
                      <a:pt x="36052" y="14605"/>
                      <a:pt x="36303" y="14751"/>
                      <a:pt x="36638" y="14751"/>
                    </a:cubicBezTo>
                    <a:cubicBezTo>
                      <a:pt x="37328" y="14751"/>
                      <a:pt x="38019" y="14793"/>
                      <a:pt x="38709" y="14772"/>
                    </a:cubicBezTo>
                    <a:cubicBezTo>
                      <a:pt x="39044" y="14772"/>
                      <a:pt x="39442" y="14689"/>
                      <a:pt x="39755" y="14542"/>
                    </a:cubicBezTo>
                    <a:cubicBezTo>
                      <a:pt x="40237" y="14291"/>
                      <a:pt x="40697" y="14019"/>
                      <a:pt x="41220" y="13852"/>
                    </a:cubicBezTo>
                    <a:cubicBezTo>
                      <a:pt x="41367" y="13810"/>
                      <a:pt x="41534" y="13642"/>
                      <a:pt x="41618" y="13517"/>
                    </a:cubicBezTo>
                    <a:cubicBezTo>
                      <a:pt x="41806" y="13078"/>
                      <a:pt x="41660" y="12513"/>
                      <a:pt x="41241" y="12241"/>
                    </a:cubicBezTo>
                    <a:cubicBezTo>
                      <a:pt x="40927" y="11989"/>
                      <a:pt x="40592" y="11780"/>
                      <a:pt x="40279" y="11550"/>
                    </a:cubicBezTo>
                    <a:cubicBezTo>
                      <a:pt x="40069" y="11404"/>
                      <a:pt x="39860" y="11257"/>
                      <a:pt x="39567" y="11215"/>
                    </a:cubicBezTo>
                    <a:cubicBezTo>
                      <a:pt x="39295" y="11153"/>
                      <a:pt x="39065" y="11027"/>
                      <a:pt x="38835" y="10901"/>
                    </a:cubicBezTo>
                    <a:cubicBezTo>
                      <a:pt x="38563" y="10734"/>
                      <a:pt x="38500" y="10483"/>
                      <a:pt x="38521" y="10190"/>
                    </a:cubicBezTo>
                    <a:cubicBezTo>
                      <a:pt x="38563" y="9939"/>
                      <a:pt x="38709" y="9751"/>
                      <a:pt x="38981" y="9730"/>
                    </a:cubicBezTo>
                    <a:cubicBezTo>
                      <a:pt x="39295" y="9688"/>
                      <a:pt x="39546" y="9520"/>
                      <a:pt x="39755" y="9311"/>
                    </a:cubicBezTo>
                    <a:cubicBezTo>
                      <a:pt x="39986" y="9102"/>
                      <a:pt x="40279" y="8893"/>
                      <a:pt x="40530" y="8704"/>
                    </a:cubicBezTo>
                    <a:cubicBezTo>
                      <a:pt x="40697" y="8579"/>
                      <a:pt x="40864" y="8474"/>
                      <a:pt x="41032" y="8307"/>
                    </a:cubicBezTo>
                    <a:cubicBezTo>
                      <a:pt x="41220" y="8119"/>
                      <a:pt x="41283" y="7909"/>
                      <a:pt x="41157" y="7658"/>
                    </a:cubicBezTo>
                    <a:cubicBezTo>
                      <a:pt x="40864" y="7031"/>
                      <a:pt x="40592" y="6403"/>
                      <a:pt x="39797" y="6235"/>
                    </a:cubicBezTo>
                    <a:cubicBezTo>
                      <a:pt x="39755" y="6235"/>
                      <a:pt x="39693" y="6194"/>
                      <a:pt x="39651" y="6173"/>
                    </a:cubicBezTo>
                    <a:cubicBezTo>
                      <a:pt x="39128" y="5880"/>
                      <a:pt x="38605" y="5775"/>
                      <a:pt x="37998" y="5775"/>
                    </a:cubicBezTo>
                    <a:cubicBezTo>
                      <a:pt x="37266" y="5775"/>
                      <a:pt x="36554" y="5754"/>
                      <a:pt x="35822" y="5712"/>
                    </a:cubicBezTo>
                    <a:cubicBezTo>
                      <a:pt x="35529" y="5712"/>
                      <a:pt x="35278" y="5608"/>
                      <a:pt x="35173" y="5336"/>
                    </a:cubicBezTo>
                    <a:cubicBezTo>
                      <a:pt x="35069" y="5064"/>
                      <a:pt x="35110" y="4813"/>
                      <a:pt x="35299" y="4562"/>
                    </a:cubicBezTo>
                    <a:cubicBezTo>
                      <a:pt x="35424" y="4436"/>
                      <a:pt x="35571" y="4331"/>
                      <a:pt x="35675" y="4185"/>
                    </a:cubicBezTo>
                    <a:cubicBezTo>
                      <a:pt x="35780" y="3997"/>
                      <a:pt x="35906" y="3808"/>
                      <a:pt x="35926" y="3620"/>
                    </a:cubicBezTo>
                    <a:cubicBezTo>
                      <a:pt x="36031" y="2971"/>
                      <a:pt x="35947" y="2302"/>
                      <a:pt x="35675" y="1695"/>
                    </a:cubicBezTo>
                    <a:cubicBezTo>
                      <a:pt x="35424" y="1151"/>
                      <a:pt x="35006" y="795"/>
                      <a:pt x="34336" y="774"/>
                    </a:cubicBezTo>
                    <a:cubicBezTo>
                      <a:pt x="33290" y="733"/>
                      <a:pt x="32432" y="1214"/>
                      <a:pt x="31512" y="1570"/>
                    </a:cubicBezTo>
                    <a:cubicBezTo>
                      <a:pt x="31407" y="1590"/>
                      <a:pt x="31323" y="1716"/>
                      <a:pt x="31240" y="1800"/>
                    </a:cubicBezTo>
                    <a:cubicBezTo>
                      <a:pt x="30026" y="2867"/>
                      <a:pt x="29105" y="4206"/>
                      <a:pt x="28247" y="5587"/>
                    </a:cubicBezTo>
                    <a:cubicBezTo>
                      <a:pt x="28017" y="6005"/>
                      <a:pt x="27829" y="6445"/>
                      <a:pt x="27871" y="7031"/>
                    </a:cubicBezTo>
                    <a:close/>
                    <a:moveTo>
                      <a:pt x="38228" y="24795"/>
                    </a:moveTo>
                    <a:cubicBezTo>
                      <a:pt x="38416" y="24795"/>
                      <a:pt x="38542" y="24837"/>
                      <a:pt x="38626" y="24795"/>
                    </a:cubicBezTo>
                    <a:cubicBezTo>
                      <a:pt x="39023" y="24606"/>
                      <a:pt x="39463" y="24418"/>
                      <a:pt x="39755" y="24062"/>
                    </a:cubicBezTo>
                    <a:cubicBezTo>
                      <a:pt x="40007" y="23749"/>
                      <a:pt x="40216" y="23351"/>
                      <a:pt x="40530" y="23079"/>
                    </a:cubicBezTo>
                    <a:cubicBezTo>
                      <a:pt x="41116" y="22535"/>
                      <a:pt x="41262" y="21886"/>
                      <a:pt x="41220" y="21133"/>
                    </a:cubicBezTo>
                    <a:cubicBezTo>
                      <a:pt x="41178" y="20840"/>
                      <a:pt x="41241" y="20526"/>
                      <a:pt x="41241" y="20233"/>
                    </a:cubicBezTo>
                    <a:cubicBezTo>
                      <a:pt x="41241" y="20087"/>
                      <a:pt x="41178" y="19878"/>
                      <a:pt x="41116" y="19731"/>
                    </a:cubicBezTo>
                    <a:cubicBezTo>
                      <a:pt x="40885" y="19417"/>
                      <a:pt x="40592" y="19166"/>
                      <a:pt x="40320" y="18873"/>
                    </a:cubicBezTo>
                    <a:cubicBezTo>
                      <a:pt x="40174" y="18727"/>
                      <a:pt x="39965" y="18643"/>
                      <a:pt x="39755" y="18748"/>
                    </a:cubicBezTo>
                    <a:cubicBezTo>
                      <a:pt x="39170" y="19041"/>
                      <a:pt x="38500" y="19145"/>
                      <a:pt x="37977" y="19731"/>
                    </a:cubicBezTo>
                    <a:cubicBezTo>
                      <a:pt x="38082" y="20526"/>
                      <a:pt x="38207" y="21342"/>
                      <a:pt x="38270" y="22179"/>
                    </a:cubicBezTo>
                    <a:cubicBezTo>
                      <a:pt x="38291" y="23016"/>
                      <a:pt x="38228" y="23895"/>
                      <a:pt x="38228" y="24795"/>
                    </a:cubicBezTo>
                    <a:close/>
                    <a:moveTo>
                      <a:pt x="1821" y="25548"/>
                    </a:moveTo>
                    <a:cubicBezTo>
                      <a:pt x="1402" y="26029"/>
                      <a:pt x="1361" y="26636"/>
                      <a:pt x="1172" y="27222"/>
                    </a:cubicBezTo>
                    <a:cubicBezTo>
                      <a:pt x="1068" y="27578"/>
                      <a:pt x="1193" y="27912"/>
                      <a:pt x="1465" y="28205"/>
                    </a:cubicBezTo>
                    <a:cubicBezTo>
                      <a:pt x="1926" y="28791"/>
                      <a:pt x="2532" y="29147"/>
                      <a:pt x="3244" y="29356"/>
                    </a:cubicBezTo>
                    <a:cubicBezTo>
                      <a:pt x="3579" y="29461"/>
                      <a:pt x="3892" y="29670"/>
                      <a:pt x="4311" y="29461"/>
                    </a:cubicBezTo>
                    <a:cubicBezTo>
                      <a:pt x="4102" y="29105"/>
                      <a:pt x="3913" y="28707"/>
                      <a:pt x="3746" y="28373"/>
                    </a:cubicBezTo>
                    <a:cubicBezTo>
                      <a:pt x="3390" y="27745"/>
                      <a:pt x="3055" y="27117"/>
                      <a:pt x="2930" y="26385"/>
                    </a:cubicBezTo>
                    <a:cubicBezTo>
                      <a:pt x="2888" y="26176"/>
                      <a:pt x="2763" y="25987"/>
                      <a:pt x="2700" y="25799"/>
                    </a:cubicBezTo>
                    <a:cubicBezTo>
                      <a:pt x="2595" y="25569"/>
                      <a:pt x="2407" y="25506"/>
                      <a:pt x="2198" y="25506"/>
                    </a:cubicBezTo>
                    <a:cubicBezTo>
                      <a:pt x="2072" y="25527"/>
                      <a:pt x="1967" y="25548"/>
                      <a:pt x="1821" y="25548"/>
                    </a:cubicBezTo>
                    <a:close/>
                    <a:moveTo>
                      <a:pt x="30842" y="65282"/>
                    </a:moveTo>
                    <a:cubicBezTo>
                      <a:pt x="31072" y="65847"/>
                      <a:pt x="31595" y="66119"/>
                      <a:pt x="32139" y="66223"/>
                    </a:cubicBezTo>
                    <a:cubicBezTo>
                      <a:pt x="32955" y="66370"/>
                      <a:pt x="33771" y="66391"/>
                      <a:pt x="34525" y="65910"/>
                    </a:cubicBezTo>
                    <a:cubicBezTo>
                      <a:pt x="34190" y="65303"/>
                      <a:pt x="33625" y="65073"/>
                      <a:pt x="33039" y="64989"/>
                    </a:cubicBezTo>
                    <a:cubicBezTo>
                      <a:pt x="32474" y="64905"/>
                      <a:pt x="31909" y="64926"/>
                      <a:pt x="31323" y="64926"/>
                    </a:cubicBezTo>
                    <a:cubicBezTo>
                      <a:pt x="31114" y="64968"/>
                      <a:pt x="30947" y="65031"/>
                      <a:pt x="30842" y="65282"/>
                    </a:cubicBezTo>
                    <a:close/>
                    <a:moveTo>
                      <a:pt x="19690" y="65847"/>
                    </a:moveTo>
                    <a:cubicBezTo>
                      <a:pt x="19229" y="65721"/>
                      <a:pt x="18811" y="65659"/>
                      <a:pt x="18413" y="66014"/>
                    </a:cubicBezTo>
                    <a:cubicBezTo>
                      <a:pt x="18288" y="66119"/>
                      <a:pt x="18100" y="66182"/>
                      <a:pt x="17932" y="66244"/>
                    </a:cubicBezTo>
                    <a:cubicBezTo>
                      <a:pt x="17472" y="66349"/>
                      <a:pt x="17242" y="66642"/>
                      <a:pt x="17179" y="67123"/>
                    </a:cubicBezTo>
                    <a:cubicBezTo>
                      <a:pt x="17723" y="67186"/>
                      <a:pt x="18246" y="67332"/>
                      <a:pt x="18727" y="66977"/>
                    </a:cubicBezTo>
                    <a:cubicBezTo>
                      <a:pt x="19125" y="66705"/>
                      <a:pt x="19564" y="66433"/>
                      <a:pt x="19690" y="65847"/>
                    </a:cubicBezTo>
                    <a:close/>
                    <a:moveTo>
                      <a:pt x="22535" y="39190"/>
                    </a:moveTo>
                    <a:cubicBezTo>
                      <a:pt x="22619" y="38918"/>
                      <a:pt x="22912" y="38646"/>
                      <a:pt x="22870" y="38249"/>
                    </a:cubicBezTo>
                    <a:cubicBezTo>
                      <a:pt x="22514" y="38290"/>
                      <a:pt x="22201" y="38332"/>
                      <a:pt x="21866" y="38353"/>
                    </a:cubicBezTo>
                    <a:cubicBezTo>
                      <a:pt x="21552" y="38395"/>
                      <a:pt x="21238" y="38353"/>
                      <a:pt x="20882" y="38353"/>
                    </a:cubicBezTo>
                    <a:cubicBezTo>
                      <a:pt x="21322" y="39065"/>
                      <a:pt x="21677" y="39253"/>
                      <a:pt x="22535" y="391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7"/>
              <p:cNvSpPr/>
              <p:nvPr/>
            </p:nvSpPr>
            <p:spPr>
              <a:xfrm>
                <a:off x="5236725" y="2525075"/>
                <a:ext cx="358325" cy="243775"/>
              </a:xfrm>
              <a:custGeom>
                <a:rect b="b" l="l" r="r" t="t"/>
                <a:pathLst>
                  <a:path extrusionOk="0" h="9751" w="14333">
                    <a:moveTo>
                      <a:pt x="0" y="3620"/>
                    </a:moveTo>
                    <a:cubicBezTo>
                      <a:pt x="921" y="2950"/>
                      <a:pt x="1821" y="2553"/>
                      <a:pt x="2804" y="2176"/>
                    </a:cubicBezTo>
                    <a:cubicBezTo>
                      <a:pt x="3662" y="1862"/>
                      <a:pt x="4562" y="1548"/>
                      <a:pt x="5419" y="1214"/>
                    </a:cubicBezTo>
                    <a:cubicBezTo>
                      <a:pt x="5775" y="1088"/>
                      <a:pt x="6152" y="1004"/>
                      <a:pt x="6528" y="1004"/>
                    </a:cubicBezTo>
                    <a:cubicBezTo>
                      <a:pt x="6905" y="1004"/>
                      <a:pt x="7240" y="963"/>
                      <a:pt x="7575" y="858"/>
                    </a:cubicBezTo>
                    <a:cubicBezTo>
                      <a:pt x="8244" y="691"/>
                      <a:pt x="8872" y="502"/>
                      <a:pt x="9520" y="544"/>
                    </a:cubicBezTo>
                    <a:cubicBezTo>
                      <a:pt x="9709" y="544"/>
                      <a:pt x="9876" y="502"/>
                      <a:pt x="10044" y="460"/>
                    </a:cubicBezTo>
                    <a:cubicBezTo>
                      <a:pt x="10483" y="335"/>
                      <a:pt x="10922" y="272"/>
                      <a:pt x="11383" y="293"/>
                    </a:cubicBezTo>
                    <a:cubicBezTo>
                      <a:pt x="11613" y="293"/>
                      <a:pt x="11885" y="335"/>
                      <a:pt x="12094" y="230"/>
                    </a:cubicBezTo>
                    <a:cubicBezTo>
                      <a:pt x="12638" y="0"/>
                      <a:pt x="13203" y="126"/>
                      <a:pt x="13789" y="147"/>
                    </a:cubicBezTo>
                    <a:cubicBezTo>
                      <a:pt x="14186" y="167"/>
                      <a:pt x="14333" y="314"/>
                      <a:pt x="14333" y="711"/>
                    </a:cubicBezTo>
                    <a:cubicBezTo>
                      <a:pt x="14333" y="1360"/>
                      <a:pt x="14333" y="1988"/>
                      <a:pt x="14186" y="2678"/>
                    </a:cubicBezTo>
                    <a:cubicBezTo>
                      <a:pt x="13977" y="3599"/>
                      <a:pt x="13580" y="4436"/>
                      <a:pt x="13245" y="5294"/>
                    </a:cubicBezTo>
                    <a:cubicBezTo>
                      <a:pt x="13036" y="5838"/>
                      <a:pt x="12743" y="6319"/>
                      <a:pt x="12303" y="6696"/>
                    </a:cubicBezTo>
                    <a:cubicBezTo>
                      <a:pt x="11613" y="7302"/>
                      <a:pt x="10985" y="7930"/>
                      <a:pt x="10336" y="8558"/>
                    </a:cubicBezTo>
                    <a:cubicBezTo>
                      <a:pt x="10044" y="8851"/>
                      <a:pt x="9730" y="9039"/>
                      <a:pt x="9332" y="9165"/>
                    </a:cubicBezTo>
                    <a:cubicBezTo>
                      <a:pt x="8746" y="9353"/>
                      <a:pt x="8160" y="9520"/>
                      <a:pt x="7512" y="9583"/>
                    </a:cubicBezTo>
                    <a:cubicBezTo>
                      <a:pt x="6884" y="9667"/>
                      <a:pt x="6277" y="9750"/>
                      <a:pt x="5629" y="9750"/>
                    </a:cubicBezTo>
                    <a:cubicBezTo>
                      <a:pt x="5252" y="9709"/>
                      <a:pt x="4917" y="9646"/>
                      <a:pt x="4603" y="9437"/>
                    </a:cubicBezTo>
                    <a:cubicBezTo>
                      <a:pt x="4206" y="9165"/>
                      <a:pt x="3787" y="8934"/>
                      <a:pt x="3369" y="8662"/>
                    </a:cubicBezTo>
                    <a:cubicBezTo>
                      <a:pt x="3222" y="8558"/>
                      <a:pt x="3055" y="8495"/>
                      <a:pt x="2929" y="8349"/>
                    </a:cubicBezTo>
                    <a:cubicBezTo>
                      <a:pt x="2281" y="7679"/>
                      <a:pt x="1611" y="7030"/>
                      <a:pt x="1025" y="6319"/>
                    </a:cubicBezTo>
                    <a:cubicBezTo>
                      <a:pt x="607" y="5880"/>
                      <a:pt x="419" y="5273"/>
                      <a:pt x="314" y="4687"/>
                    </a:cubicBezTo>
                    <a:cubicBezTo>
                      <a:pt x="377" y="4310"/>
                      <a:pt x="251" y="3996"/>
                      <a:pt x="0" y="3620"/>
                    </a:cubicBezTo>
                    <a:close/>
                    <a:moveTo>
                      <a:pt x="13412" y="1109"/>
                    </a:moveTo>
                    <a:cubicBezTo>
                      <a:pt x="13077" y="900"/>
                      <a:pt x="12784" y="983"/>
                      <a:pt x="12512" y="1067"/>
                    </a:cubicBezTo>
                    <a:cubicBezTo>
                      <a:pt x="12240" y="1109"/>
                      <a:pt x="11989" y="1193"/>
                      <a:pt x="11717" y="1193"/>
                    </a:cubicBezTo>
                    <a:cubicBezTo>
                      <a:pt x="11173" y="1172"/>
                      <a:pt x="10650" y="1193"/>
                      <a:pt x="10127" y="1339"/>
                    </a:cubicBezTo>
                    <a:cubicBezTo>
                      <a:pt x="10002" y="1402"/>
                      <a:pt x="9834" y="1423"/>
                      <a:pt x="9688" y="1402"/>
                    </a:cubicBezTo>
                    <a:cubicBezTo>
                      <a:pt x="9081" y="1381"/>
                      <a:pt x="8474" y="1507"/>
                      <a:pt x="7909" y="1653"/>
                    </a:cubicBezTo>
                    <a:cubicBezTo>
                      <a:pt x="7449" y="1799"/>
                      <a:pt x="7031" y="1841"/>
                      <a:pt x="6570" y="1862"/>
                    </a:cubicBezTo>
                    <a:cubicBezTo>
                      <a:pt x="6256" y="1862"/>
                      <a:pt x="5922" y="1967"/>
                      <a:pt x="5587" y="2051"/>
                    </a:cubicBezTo>
                    <a:cubicBezTo>
                      <a:pt x="4708" y="2343"/>
                      <a:pt x="3850" y="2636"/>
                      <a:pt x="2950" y="2950"/>
                    </a:cubicBezTo>
                    <a:cubicBezTo>
                      <a:pt x="2385" y="3118"/>
                      <a:pt x="1862" y="3369"/>
                      <a:pt x="1360" y="3683"/>
                    </a:cubicBezTo>
                    <a:cubicBezTo>
                      <a:pt x="1235" y="4478"/>
                      <a:pt x="1444" y="5189"/>
                      <a:pt x="1904" y="5733"/>
                    </a:cubicBezTo>
                    <a:cubicBezTo>
                      <a:pt x="2762" y="6737"/>
                      <a:pt x="3641" y="7700"/>
                      <a:pt x="4813" y="8390"/>
                    </a:cubicBezTo>
                    <a:cubicBezTo>
                      <a:pt x="5482" y="8767"/>
                      <a:pt x="6152" y="8851"/>
                      <a:pt x="6842" y="8704"/>
                    </a:cubicBezTo>
                    <a:cubicBezTo>
                      <a:pt x="7135" y="8641"/>
                      <a:pt x="7428" y="8558"/>
                      <a:pt x="7742" y="8537"/>
                    </a:cubicBezTo>
                    <a:cubicBezTo>
                      <a:pt x="8621" y="8453"/>
                      <a:pt x="9416" y="8181"/>
                      <a:pt x="10044" y="7491"/>
                    </a:cubicBezTo>
                    <a:cubicBezTo>
                      <a:pt x="10336" y="7177"/>
                      <a:pt x="10650" y="6884"/>
                      <a:pt x="10964" y="6633"/>
                    </a:cubicBezTo>
                    <a:cubicBezTo>
                      <a:pt x="11717" y="6005"/>
                      <a:pt x="12345" y="5294"/>
                      <a:pt x="12575" y="4331"/>
                    </a:cubicBezTo>
                    <a:cubicBezTo>
                      <a:pt x="12596" y="4248"/>
                      <a:pt x="12659" y="4164"/>
                      <a:pt x="12680" y="4101"/>
                    </a:cubicBezTo>
                    <a:lnTo>
                      <a:pt x="13077" y="2908"/>
                    </a:lnTo>
                    <a:cubicBezTo>
                      <a:pt x="13119" y="2741"/>
                      <a:pt x="13119" y="2553"/>
                      <a:pt x="13203" y="2385"/>
                    </a:cubicBezTo>
                    <a:cubicBezTo>
                      <a:pt x="13475" y="1967"/>
                      <a:pt x="13454" y="1590"/>
                      <a:pt x="13412" y="110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7"/>
              <p:cNvSpPr/>
              <p:nvPr/>
            </p:nvSpPr>
            <p:spPr>
              <a:xfrm>
                <a:off x="5555275" y="2401100"/>
                <a:ext cx="110400" cy="86325"/>
              </a:xfrm>
              <a:custGeom>
                <a:rect b="b" l="l" r="r" t="t"/>
                <a:pathLst>
                  <a:path extrusionOk="0" h="3453" w="4416">
                    <a:moveTo>
                      <a:pt x="461" y="1737"/>
                    </a:moveTo>
                    <a:cubicBezTo>
                      <a:pt x="335" y="1465"/>
                      <a:pt x="231" y="1256"/>
                      <a:pt x="147" y="1025"/>
                    </a:cubicBezTo>
                    <a:cubicBezTo>
                      <a:pt x="126" y="942"/>
                      <a:pt x="147" y="816"/>
                      <a:pt x="210" y="795"/>
                    </a:cubicBezTo>
                    <a:cubicBezTo>
                      <a:pt x="273" y="732"/>
                      <a:pt x="440" y="691"/>
                      <a:pt x="524" y="712"/>
                    </a:cubicBezTo>
                    <a:cubicBezTo>
                      <a:pt x="649" y="753"/>
                      <a:pt x="775" y="858"/>
                      <a:pt x="879" y="942"/>
                    </a:cubicBezTo>
                    <a:cubicBezTo>
                      <a:pt x="1151" y="858"/>
                      <a:pt x="1403" y="816"/>
                      <a:pt x="1695" y="732"/>
                    </a:cubicBezTo>
                    <a:cubicBezTo>
                      <a:pt x="1716" y="691"/>
                      <a:pt x="1779" y="607"/>
                      <a:pt x="1800" y="523"/>
                    </a:cubicBezTo>
                    <a:cubicBezTo>
                      <a:pt x="1884" y="335"/>
                      <a:pt x="1988" y="188"/>
                      <a:pt x="2072" y="0"/>
                    </a:cubicBezTo>
                    <a:cubicBezTo>
                      <a:pt x="2532" y="105"/>
                      <a:pt x="2386" y="502"/>
                      <a:pt x="2511" y="691"/>
                    </a:cubicBezTo>
                    <a:cubicBezTo>
                      <a:pt x="2846" y="921"/>
                      <a:pt x="3139" y="1130"/>
                      <a:pt x="3432" y="1339"/>
                    </a:cubicBezTo>
                    <a:cubicBezTo>
                      <a:pt x="3641" y="1256"/>
                      <a:pt x="3851" y="1151"/>
                      <a:pt x="4081" y="1067"/>
                    </a:cubicBezTo>
                    <a:cubicBezTo>
                      <a:pt x="4269" y="1025"/>
                      <a:pt x="4416" y="1256"/>
                      <a:pt x="4332" y="1423"/>
                    </a:cubicBezTo>
                    <a:cubicBezTo>
                      <a:pt x="4269" y="1569"/>
                      <a:pt x="4164" y="1737"/>
                      <a:pt x="4060" y="1862"/>
                    </a:cubicBezTo>
                    <a:cubicBezTo>
                      <a:pt x="3997" y="1946"/>
                      <a:pt x="3892" y="1967"/>
                      <a:pt x="3851" y="2009"/>
                    </a:cubicBezTo>
                    <a:cubicBezTo>
                      <a:pt x="3767" y="2072"/>
                      <a:pt x="3704" y="2113"/>
                      <a:pt x="3641" y="2197"/>
                    </a:cubicBezTo>
                    <a:cubicBezTo>
                      <a:pt x="3600" y="2427"/>
                      <a:pt x="3579" y="2699"/>
                      <a:pt x="3495" y="2909"/>
                    </a:cubicBezTo>
                    <a:cubicBezTo>
                      <a:pt x="3453" y="3013"/>
                      <a:pt x="3328" y="3118"/>
                      <a:pt x="3181" y="3160"/>
                    </a:cubicBezTo>
                    <a:cubicBezTo>
                      <a:pt x="3035" y="3222"/>
                      <a:pt x="2825" y="3055"/>
                      <a:pt x="2804" y="2867"/>
                    </a:cubicBezTo>
                    <a:cubicBezTo>
                      <a:pt x="2763" y="2657"/>
                      <a:pt x="2763" y="2448"/>
                      <a:pt x="2763" y="2260"/>
                    </a:cubicBezTo>
                    <a:cubicBezTo>
                      <a:pt x="2742" y="1862"/>
                      <a:pt x="2595" y="1695"/>
                      <a:pt x="2219" y="1674"/>
                    </a:cubicBezTo>
                    <a:cubicBezTo>
                      <a:pt x="2030" y="1653"/>
                      <a:pt x="1884" y="1695"/>
                      <a:pt x="1675" y="1695"/>
                    </a:cubicBezTo>
                    <a:cubicBezTo>
                      <a:pt x="1382" y="2218"/>
                      <a:pt x="879" y="2616"/>
                      <a:pt x="775" y="3243"/>
                    </a:cubicBezTo>
                    <a:cubicBezTo>
                      <a:pt x="754" y="3348"/>
                      <a:pt x="545" y="3453"/>
                      <a:pt x="440" y="3453"/>
                    </a:cubicBezTo>
                    <a:cubicBezTo>
                      <a:pt x="335" y="3453"/>
                      <a:pt x="147" y="3327"/>
                      <a:pt x="126" y="3201"/>
                    </a:cubicBezTo>
                    <a:cubicBezTo>
                      <a:pt x="1" y="2888"/>
                      <a:pt x="22" y="2532"/>
                      <a:pt x="189" y="2218"/>
                    </a:cubicBezTo>
                    <a:cubicBezTo>
                      <a:pt x="252" y="2093"/>
                      <a:pt x="335" y="1946"/>
                      <a:pt x="461" y="173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7"/>
              <p:cNvSpPr/>
              <p:nvPr/>
            </p:nvSpPr>
            <p:spPr>
              <a:xfrm>
                <a:off x="5152500" y="2481650"/>
                <a:ext cx="106725" cy="95225"/>
              </a:xfrm>
              <a:custGeom>
                <a:rect b="b" l="l" r="r" t="t"/>
                <a:pathLst>
                  <a:path extrusionOk="0" h="3809" w="4269">
                    <a:moveTo>
                      <a:pt x="3578" y="419"/>
                    </a:moveTo>
                    <a:cubicBezTo>
                      <a:pt x="3871" y="607"/>
                      <a:pt x="3913" y="775"/>
                      <a:pt x="3809" y="984"/>
                    </a:cubicBezTo>
                    <a:cubicBezTo>
                      <a:pt x="3599" y="1381"/>
                      <a:pt x="3662" y="1716"/>
                      <a:pt x="3976" y="2072"/>
                    </a:cubicBezTo>
                    <a:cubicBezTo>
                      <a:pt x="4081" y="2197"/>
                      <a:pt x="4164" y="2386"/>
                      <a:pt x="4206" y="2532"/>
                    </a:cubicBezTo>
                    <a:cubicBezTo>
                      <a:pt x="4269" y="2741"/>
                      <a:pt x="4122" y="2972"/>
                      <a:pt x="3913" y="3034"/>
                    </a:cubicBezTo>
                    <a:cubicBezTo>
                      <a:pt x="3704" y="3076"/>
                      <a:pt x="3557" y="3013"/>
                      <a:pt x="3474" y="2846"/>
                    </a:cubicBezTo>
                    <a:cubicBezTo>
                      <a:pt x="3265" y="2448"/>
                      <a:pt x="2951" y="2135"/>
                      <a:pt x="2679" y="1758"/>
                    </a:cubicBezTo>
                    <a:cubicBezTo>
                      <a:pt x="2407" y="1800"/>
                      <a:pt x="2156" y="1863"/>
                      <a:pt x="1988" y="1904"/>
                    </a:cubicBezTo>
                    <a:cubicBezTo>
                      <a:pt x="1612" y="2323"/>
                      <a:pt x="1423" y="2741"/>
                      <a:pt x="1486" y="3244"/>
                    </a:cubicBezTo>
                    <a:cubicBezTo>
                      <a:pt x="1486" y="3327"/>
                      <a:pt x="1507" y="3453"/>
                      <a:pt x="1465" y="3495"/>
                    </a:cubicBezTo>
                    <a:cubicBezTo>
                      <a:pt x="1381" y="3599"/>
                      <a:pt x="1277" y="3746"/>
                      <a:pt x="1151" y="3767"/>
                    </a:cubicBezTo>
                    <a:cubicBezTo>
                      <a:pt x="984" y="3808"/>
                      <a:pt x="775" y="3683"/>
                      <a:pt x="733" y="3536"/>
                    </a:cubicBezTo>
                    <a:cubicBezTo>
                      <a:pt x="691" y="3390"/>
                      <a:pt x="670" y="3244"/>
                      <a:pt x="670" y="3076"/>
                    </a:cubicBezTo>
                    <a:cubicBezTo>
                      <a:pt x="670" y="2741"/>
                      <a:pt x="691" y="2428"/>
                      <a:pt x="691" y="2197"/>
                    </a:cubicBezTo>
                    <a:cubicBezTo>
                      <a:pt x="586" y="1758"/>
                      <a:pt x="0" y="1612"/>
                      <a:pt x="314" y="1067"/>
                    </a:cubicBezTo>
                    <a:cubicBezTo>
                      <a:pt x="586" y="1193"/>
                      <a:pt x="858" y="1298"/>
                      <a:pt x="1151" y="1444"/>
                    </a:cubicBezTo>
                    <a:cubicBezTo>
                      <a:pt x="1528" y="1193"/>
                      <a:pt x="1842" y="963"/>
                      <a:pt x="1737" y="440"/>
                    </a:cubicBezTo>
                    <a:cubicBezTo>
                      <a:pt x="1716" y="335"/>
                      <a:pt x="1842" y="210"/>
                      <a:pt x="1925" y="0"/>
                    </a:cubicBezTo>
                    <a:cubicBezTo>
                      <a:pt x="2302" y="335"/>
                      <a:pt x="2574" y="607"/>
                      <a:pt x="2930" y="879"/>
                    </a:cubicBezTo>
                    <a:cubicBezTo>
                      <a:pt x="3139" y="754"/>
                      <a:pt x="3348" y="607"/>
                      <a:pt x="3578" y="4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 name="Google Shape;1355;p57"/>
            <p:cNvGrpSpPr/>
            <p:nvPr/>
          </p:nvGrpSpPr>
          <p:grpSpPr>
            <a:xfrm>
              <a:off x="4373013" y="3742663"/>
              <a:ext cx="643950" cy="195675"/>
              <a:chOff x="806663" y="3241275"/>
              <a:chExt cx="643950" cy="195675"/>
            </a:xfrm>
          </p:grpSpPr>
          <p:sp>
            <p:nvSpPr>
              <p:cNvPr id="1356" name="Google Shape;1356;p57"/>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7"/>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 name="Google Shape;1358;p57"/>
            <p:cNvGrpSpPr/>
            <p:nvPr/>
          </p:nvGrpSpPr>
          <p:grpSpPr>
            <a:xfrm>
              <a:off x="5960375" y="1973113"/>
              <a:ext cx="296625" cy="308125"/>
              <a:chOff x="7653400" y="2205913"/>
              <a:chExt cx="296625" cy="308125"/>
            </a:xfrm>
          </p:grpSpPr>
          <p:sp>
            <p:nvSpPr>
              <p:cNvPr id="1359" name="Google Shape;1359;p57"/>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7"/>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7"/>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 name="Google Shape;1362;p57"/>
            <p:cNvGrpSpPr/>
            <p:nvPr/>
          </p:nvGrpSpPr>
          <p:grpSpPr>
            <a:xfrm flipH="1" rot="-2700000">
              <a:off x="2952488" y="2680796"/>
              <a:ext cx="296622" cy="308122"/>
              <a:chOff x="7653400" y="2205913"/>
              <a:chExt cx="296625" cy="308125"/>
            </a:xfrm>
          </p:grpSpPr>
          <p:sp>
            <p:nvSpPr>
              <p:cNvPr id="1363" name="Google Shape;1363;p57"/>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7"/>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7"/>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6" name="Google Shape;1366;p57"/>
          <p:cNvSpPr txBox="1"/>
          <p:nvPr>
            <p:ph idx="3" type="subTitle"/>
          </p:nvPr>
        </p:nvSpPr>
        <p:spPr>
          <a:xfrm>
            <a:off x="6532649" y="1591250"/>
            <a:ext cx="1732200" cy="572700"/>
          </a:xfrm>
          <a:prstGeom prst="rect">
            <a:avLst/>
          </a:prstGeom>
        </p:spPr>
        <p:txBody>
          <a:bodyPr anchorCtr="0" anchor="t" bIns="91425" lIns="0" spcFirstLastPara="1" rIns="0" wrap="square" tIns="91425">
            <a:noAutofit/>
          </a:bodyPr>
          <a:lstStyle/>
          <a:p>
            <a:pPr indent="0" lvl="0" marL="0" rtl="0" algn="r">
              <a:spcBef>
                <a:spcPts val="0"/>
              </a:spcBef>
              <a:spcAft>
                <a:spcPts val="1600"/>
              </a:spcAft>
              <a:buClr>
                <a:schemeClr val="dk1"/>
              </a:buClr>
              <a:buSzPts val="1100"/>
              <a:buFont typeface="Arial"/>
              <a:buNone/>
            </a:pPr>
            <a:r>
              <a:rPr lang="en-GB"/>
              <a:t>#2. Commas in quotation marks</a:t>
            </a:r>
            <a:endParaRPr/>
          </a:p>
        </p:txBody>
      </p:sp>
      <p:sp>
        <p:nvSpPr>
          <p:cNvPr id="1367" name="Google Shape;1367;p57"/>
          <p:cNvSpPr txBox="1"/>
          <p:nvPr>
            <p:ph idx="4" type="subTitle"/>
          </p:nvPr>
        </p:nvSpPr>
        <p:spPr>
          <a:xfrm>
            <a:off x="6532651" y="2181850"/>
            <a:ext cx="1732200" cy="572700"/>
          </a:xfrm>
          <a:prstGeom prst="rect">
            <a:avLst/>
          </a:prstGeom>
        </p:spPr>
        <p:txBody>
          <a:bodyPr anchorCtr="0" anchor="t" bIns="91425" lIns="0" spcFirstLastPara="1" rIns="0" wrap="square" tIns="91425">
            <a:noAutofit/>
          </a:bodyPr>
          <a:lstStyle/>
          <a:p>
            <a:pPr indent="0" lvl="0" marL="0" rtl="0" algn="r">
              <a:spcBef>
                <a:spcPts val="0"/>
              </a:spcBef>
              <a:spcAft>
                <a:spcPts val="1600"/>
              </a:spcAft>
              <a:buNone/>
            </a:pPr>
            <a:r>
              <a:rPr lang="en-GB"/>
              <a:t>Venus has a beautiful name, but it’s hot</a:t>
            </a:r>
            <a:endParaRPr/>
          </a:p>
        </p:txBody>
      </p:sp>
      <p:sp>
        <p:nvSpPr>
          <p:cNvPr id="1368" name="Google Shape;1368;p57"/>
          <p:cNvSpPr txBox="1"/>
          <p:nvPr>
            <p:ph idx="7" type="subTitle"/>
          </p:nvPr>
        </p:nvSpPr>
        <p:spPr>
          <a:xfrm>
            <a:off x="6532649" y="3044000"/>
            <a:ext cx="1732200" cy="572700"/>
          </a:xfrm>
          <a:prstGeom prst="rect">
            <a:avLst/>
          </a:prstGeom>
        </p:spPr>
        <p:txBody>
          <a:bodyPr anchorCtr="0" anchor="b" bIns="0" lIns="91425" spcFirstLastPara="1" rIns="0" wrap="square" tIns="91425">
            <a:noAutofit/>
          </a:bodyPr>
          <a:lstStyle/>
          <a:p>
            <a:pPr indent="0" lvl="0" marL="0" rtl="0" algn="r">
              <a:spcBef>
                <a:spcPts val="0"/>
              </a:spcBef>
              <a:spcAft>
                <a:spcPts val="0"/>
              </a:spcAft>
              <a:buNone/>
            </a:pPr>
            <a:r>
              <a:rPr lang="en-GB"/>
              <a:t>#4. Examples</a:t>
            </a:r>
            <a:endParaRPr/>
          </a:p>
        </p:txBody>
      </p:sp>
      <p:sp>
        <p:nvSpPr>
          <p:cNvPr id="1369" name="Google Shape;1369;p57"/>
          <p:cNvSpPr txBox="1"/>
          <p:nvPr>
            <p:ph idx="8" type="subTitle"/>
          </p:nvPr>
        </p:nvSpPr>
        <p:spPr>
          <a:xfrm>
            <a:off x="6532651" y="3634600"/>
            <a:ext cx="1732200" cy="572700"/>
          </a:xfrm>
          <a:prstGeom prst="rect">
            <a:avLst/>
          </a:prstGeom>
        </p:spPr>
        <p:txBody>
          <a:bodyPr anchorCtr="0" anchor="t" bIns="91425" lIns="0" spcFirstLastPara="1" rIns="0" wrap="square" tIns="91425">
            <a:noAutofit/>
          </a:bodyPr>
          <a:lstStyle/>
          <a:p>
            <a:pPr indent="0" lvl="0" marL="0" rtl="0" algn="r">
              <a:spcBef>
                <a:spcPts val="0"/>
              </a:spcBef>
              <a:spcAft>
                <a:spcPts val="1600"/>
              </a:spcAft>
              <a:buNone/>
            </a:pPr>
            <a:r>
              <a:rPr lang="en-GB"/>
              <a:t>It’s the farthest planet from the Sun</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3" name="Shape 1373"/>
        <p:cNvGrpSpPr/>
        <p:nvPr/>
      </p:nvGrpSpPr>
      <p:grpSpPr>
        <a:xfrm>
          <a:off x="0" y="0"/>
          <a:ext cx="0" cy="0"/>
          <a:chOff x="0" y="0"/>
          <a:chExt cx="0" cy="0"/>
        </a:xfrm>
      </p:grpSpPr>
      <p:sp>
        <p:nvSpPr>
          <p:cNvPr id="1374" name="Google Shape;1374;p58"/>
          <p:cNvSpPr txBox="1"/>
          <p:nvPr>
            <p:ph type="title"/>
          </p:nvPr>
        </p:nvSpPr>
        <p:spPr>
          <a:xfrm>
            <a:off x="720150" y="445025"/>
            <a:ext cx="77037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#1.</a:t>
            </a:r>
            <a:r>
              <a:rPr lang="en-GB"/>
              <a:t> Use quotation marks around the words that someone is actually saying</a:t>
            </a:r>
            <a:endParaRPr/>
          </a:p>
        </p:txBody>
      </p:sp>
      <p:sp>
        <p:nvSpPr>
          <p:cNvPr id="1375" name="Google Shape;1375;p58"/>
          <p:cNvSpPr txBox="1"/>
          <p:nvPr>
            <p:ph idx="1" type="subTitle"/>
          </p:nvPr>
        </p:nvSpPr>
        <p:spPr>
          <a:xfrm>
            <a:off x="996225" y="2585075"/>
            <a:ext cx="42753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“This is so much fun!,” said Jenna </a:t>
            </a:r>
            <a:endParaRPr/>
          </a:p>
        </p:txBody>
      </p:sp>
      <p:sp>
        <p:nvSpPr>
          <p:cNvPr id="1376" name="Google Shape;1376;p58"/>
          <p:cNvSpPr txBox="1"/>
          <p:nvPr>
            <p:ph idx="2" type="subTitle"/>
          </p:nvPr>
        </p:nvSpPr>
        <p:spPr>
          <a:xfrm>
            <a:off x="996225" y="3035729"/>
            <a:ext cx="35835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a:t>
            </a:r>
            <a:r>
              <a:rPr lang="en-GB"/>
              <a:t>This is so much fun!,</a:t>
            </a:r>
            <a:r>
              <a:rPr b="1" lang="en-GB"/>
              <a:t>”</a:t>
            </a:r>
            <a:r>
              <a:rPr lang="en-GB"/>
              <a:t> said Jenna </a:t>
            </a:r>
            <a:endParaRPr/>
          </a:p>
        </p:txBody>
      </p:sp>
      <p:grpSp>
        <p:nvGrpSpPr>
          <p:cNvPr id="1377" name="Google Shape;1377;p58"/>
          <p:cNvGrpSpPr/>
          <p:nvPr/>
        </p:nvGrpSpPr>
        <p:grpSpPr>
          <a:xfrm>
            <a:off x="7116688" y="4111250"/>
            <a:ext cx="643950" cy="195675"/>
            <a:chOff x="806663" y="3241275"/>
            <a:chExt cx="643950" cy="195675"/>
          </a:xfrm>
        </p:grpSpPr>
        <p:sp>
          <p:nvSpPr>
            <p:cNvPr id="1378" name="Google Shape;1378;p58"/>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8"/>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 name="Google Shape;1380;p58"/>
          <p:cNvGrpSpPr/>
          <p:nvPr/>
        </p:nvGrpSpPr>
        <p:grpSpPr>
          <a:xfrm>
            <a:off x="7905325" y="3708850"/>
            <a:ext cx="381375" cy="358350"/>
            <a:chOff x="7723450" y="2617900"/>
            <a:chExt cx="381375" cy="358350"/>
          </a:xfrm>
        </p:grpSpPr>
        <p:sp>
          <p:nvSpPr>
            <p:cNvPr id="1381" name="Google Shape;1381;p58"/>
            <p:cNvSpPr/>
            <p:nvPr/>
          </p:nvSpPr>
          <p:spPr>
            <a:xfrm>
              <a:off x="7751700" y="2646150"/>
              <a:ext cx="333750" cy="302375"/>
            </a:xfrm>
            <a:custGeom>
              <a:rect b="b" l="l" r="r" t="t"/>
              <a:pathLst>
                <a:path extrusionOk="0" h="12095" w="1335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8"/>
            <p:cNvSpPr/>
            <p:nvPr/>
          </p:nvSpPr>
          <p:spPr>
            <a:xfrm>
              <a:off x="7897125" y="2778475"/>
              <a:ext cx="75875" cy="57050"/>
            </a:xfrm>
            <a:custGeom>
              <a:rect b="b" l="l" r="r" t="t"/>
              <a:pathLst>
                <a:path extrusionOk="0" h="2282" w="3035">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8"/>
            <p:cNvSpPr/>
            <p:nvPr/>
          </p:nvSpPr>
          <p:spPr>
            <a:xfrm>
              <a:off x="7723450" y="2617900"/>
              <a:ext cx="381375" cy="358350"/>
            </a:xfrm>
            <a:custGeom>
              <a:rect b="b" l="l" r="r" t="t"/>
              <a:pathLst>
                <a:path extrusionOk="0" h="14334" w="15255">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8"/>
            <p:cNvSpPr/>
            <p:nvPr/>
          </p:nvSpPr>
          <p:spPr>
            <a:xfrm>
              <a:off x="7870450" y="2760175"/>
              <a:ext cx="115625" cy="96275"/>
            </a:xfrm>
            <a:custGeom>
              <a:rect b="b" l="l" r="r" t="t"/>
              <a:pathLst>
                <a:path extrusionOk="0" h="3851" w="4625">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 name="Google Shape;1385;p58"/>
          <p:cNvGrpSpPr/>
          <p:nvPr/>
        </p:nvGrpSpPr>
        <p:grpSpPr>
          <a:xfrm flipH="1" rot="-570993">
            <a:off x="1007662" y="2977402"/>
            <a:ext cx="109793" cy="150594"/>
            <a:chOff x="847587" y="2439683"/>
            <a:chExt cx="162074" cy="255883"/>
          </a:xfrm>
        </p:grpSpPr>
        <p:sp>
          <p:nvSpPr>
            <p:cNvPr id="1386" name="Google Shape;1386;p58"/>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387" name="Google Shape;1387;p58"/>
            <p:cNvGrpSpPr/>
            <p:nvPr/>
          </p:nvGrpSpPr>
          <p:grpSpPr>
            <a:xfrm>
              <a:off x="847587" y="2439683"/>
              <a:ext cx="162074" cy="255883"/>
              <a:chOff x="2067875" y="163975"/>
              <a:chExt cx="3274225" cy="5169350"/>
            </a:xfrm>
          </p:grpSpPr>
          <p:sp>
            <p:nvSpPr>
              <p:cNvPr id="1388" name="Google Shape;1388;p58"/>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8"/>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0" name="Google Shape;1390;p58"/>
          <p:cNvGrpSpPr/>
          <p:nvPr/>
        </p:nvGrpSpPr>
        <p:grpSpPr>
          <a:xfrm flipH="1" rot="-570993">
            <a:off x="2355671" y="2977402"/>
            <a:ext cx="109793" cy="150594"/>
            <a:chOff x="847587" y="2439683"/>
            <a:chExt cx="162074" cy="255883"/>
          </a:xfrm>
        </p:grpSpPr>
        <p:sp>
          <p:nvSpPr>
            <p:cNvPr id="1391" name="Google Shape;1391;p58"/>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392" name="Google Shape;1392;p58"/>
            <p:cNvGrpSpPr/>
            <p:nvPr/>
          </p:nvGrpSpPr>
          <p:grpSpPr>
            <a:xfrm>
              <a:off x="847587" y="2439683"/>
              <a:ext cx="162074" cy="255883"/>
              <a:chOff x="2067875" y="163975"/>
              <a:chExt cx="3274225" cy="5169350"/>
            </a:xfrm>
          </p:grpSpPr>
          <p:sp>
            <p:nvSpPr>
              <p:cNvPr id="1393" name="Google Shape;1393;p58"/>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8"/>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395" name="Google Shape;1395;p58"/>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396" name="Google Shape;1396;p58"/>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397" name="Google Shape;1397;p58"/>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398" name="Google Shape;1398;p58"/>
          <p:cNvGrpSpPr/>
          <p:nvPr/>
        </p:nvGrpSpPr>
        <p:grpSpPr>
          <a:xfrm>
            <a:off x="4981936" y="1581126"/>
            <a:ext cx="3442075" cy="2764501"/>
            <a:chOff x="4981936" y="1581126"/>
            <a:chExt cx="3442075" cy="2764501"/>
          </a:xfrm>
        </p:grpSpPr>
        <p:grpSp>
          <p:nvGrpSpPr>
            <p:cNvPr id="1399" name="Google Shape;1399;p58"/>
            <p:cNvGrpSpPr/>
            <p:nvPr/>
          </p:nvGrpSpPr>
          <p:grpSpPr>
            <a:xfrm flipH="1">
              <a:off x="5216438" y="1581126"/>
              <a:ext cx="3207574" cy="2764501"/>
              <a:chOff x="-526025" y="1099501"/>
              <a:chExt cx="3207574" cy="2764501"/>
            </a:xfrm>
          </p:grpSpPr>
          <p:sp>
            <p:nvSpPr>
              <p:cNvPr id="1400" name="Google Shape;1400;p58"/>
              <p:cNvSpPr/>
              <p:nvPr/>
            </p:nvSpPr>
            <p:spPr>
              <a:xfrm>
                <a:off x="1602816" y="2096914"/>
                <a:ext cx="874454" cy="591427"/>
              </a:xfrm>
              <a:custGeom>
                <a:rect b="b" l="l" r="r" t="t"/>
                <a:pathLst>
                  <a:path extrusionOk="0" h="19020" w="28122">
                    <a:moveTo>
                      <a:pt x="16823" y="8328"/>
                    </a:moveTo>
                    <a:cubicBezTo>
                      <a:pt x="16802" y="8809"/>
                      <a:pt x="16739" y="9290"/>
                      <a:pt x="16718" y="9771"/>
                    </a:cubicBezTo>
                    <a:cubicBezTo>
                      <a:pt x="16718" y="10023"/>
                      <a:pt x="16635" y="10295"/>
                      <a:pt x="16530" y="10546"/>
                    </a:cubicBezTo>
                    <a:cubicBezTo>
                      <a:pt x="16195" y="11194"/>
                      <a:pt x="15882" y="11885"/>
                      <a:pt x="15526" y="12533"/>
                    </a:cubicBezTo>
                    <a:cubicBezTo>
                      <a:pt x="15275" y="12994"/>
                      <a:pt x="14898" y="13328"/>
                      <a:pt x="14542" y="13663"/>
                    </a:cubicBezTo>
                    <a:cubicBezTo>
                      <a:pt x="14082" y="14165"/>
                      <a:pt x="13580" y="14563"/>
                      <a:pt x="12952" y="14835"/>
                    </a:cubicBezTo>
                    <a:cubicBezTo>
                      <a:pt x="12220" y="15191"/>
                      <a:pt x="11467" y="15525"/>
                      <a:pt x="10672" y="15756"/>
                    </a:cubicBezTo>
                    <a:cubicBezTo>
                      <a:pt x="9730" y="16049"/>
                      <a:pt x="8788" y="16341"/>
                      <a:pt x="7826" y="16551"/>
                    </a:cubicBezTo>
                    <a:cubicBezTo>
                      <a:pt x="7428" y="16613"/>
                      <a:pt x="7052" y="16676"/>
                      <a:pt x="6654" y="16676"/>
                    </a:cubicBezTo>
                    <a:cubicBezTo>
                      <a:pt x="6382" y="16676"/>
                      <a:pt x="6131" y="16697"/>
                      <a:pt x="5859" y="16718"/>
                    </a:cubicBezTo>
                    <a:cubicBezTo>
                      <a:pt x="5796" y="16718"/>
                      <a:pt x="5671" y="16781"/>
                      <a:pt x="5608" y="16823"/>
                    </a:cubicBezTo>
                    <a:cubicBezTo>
                      <a:pt x="5503" y="16885"/>
                      <a:pt x="5483" y="17032"/>
                      <a:pt x="5545" y="17116"/>
                    </a:cubicBezTo>
                    <a:cubicBezTo>
                      <a:pt x="5629" y="17199"/>
                      <a:pt x="5713" y="17283"/>
                      <a:pt x="5775" y="17325"/>
                    </a:cubicBezTo>
                    <a:cubicBezTo>
                      <a:pt x="5713" y="17450"/>
                      <a:pt x="5608" y="17429"/>
                      <a:pt x="5524" y="17429"/>
                    </a:cubicBezTo>
                    <a:cubicBezTo>
                      <a:pt x="5190" y="17409"/>
                      <a:pt x="4834" y="17409"/>
                      <a:pt x="4499" y="17388"/>
                    </a:cubicBezTo>
                    <a:cubicBezTo>
                      <a:pt x="4060" y="17346"/>
                      <a:pt x="3683" y="17555"/>
                      <a:pt x="3348" y="17764"/>
                    </a:cubicBezTo>
                    <a:cubicBezTo>
                      <a:pt x="3244" y="17848"/>
                      <a:pt x="3160" y="18015"/>
                      <a:pt x="3118" y="18141"/>
                    </a:cubicBezTo>
                    <a:cubicBezTo>
                      <a:pt x="2993" y="18434"/>
                      <a:pt x="2846" y="18706"/>
                      <a:pt x="2700" y="19020"/>
                    </a:cubicBezTo>
                    <a:cubicBezTo>
                      <a:pt x="2260" y="18894"/>
                      <a:pt x="1842" y="18769"/>
                      <a:pt x="1486" y="18476"/>
                    </a:cubicBezTo>
                    <a:cubicBezTo>
                      <a:pt x="1444" y="18413"/>
                      <a:pt x="1361" y="18392"/>
                      <a:pt x="1340" y="18308"/>
                    </a:cubicBezTo>
                    <a:cubicBezTo>
                      <a:pt x="1068" y="17932"/>
                      <a:pt x="754" y="17555"/>
                      <a:pt x="607" y="17095"/>
                    </a:cubicBezTo>
                    <a:cubicBezTo>
                      <a:pt x="419" y="16467"/>
                      <a:pt x="126" y="15881"/>
                      <a:pt x="84" y="15212"/>
                    </a:cubicBezTo>
                    <a:cubicBezTo>
                      <a:pt x="63" y="14961"/>
                      <a:pt x="21" y="14709"/>
                      <a:pt x="21" y="14479"/>
                    </a:cubicBezTo>
                    <a:cubicBezTo>
                      <a:pt x="63" y="13496"/>
                      <a:pt x="84" y="12554"/>
                      <a:pt x="105" y="11592"/>
                    </a:cubicBezTo>
                    <a:cubicBezTo>
                      <a:pt x="105" y="11341"/>
                      <a:pt x="126" y="11090"/>
                      <a:pt x="105" y="10839"/>
                    </a:cubicBezTo>
                    <a:cubicBezTo>
                      <a:pt x="1" y="9918"/>
                      <a:pt x="314" y="9102"/>
                      <a:pt x="691" y="8307"/>
                    </a:cubicBezTo>
                    <a:cubicBezTo>
                      <a:pt x="1109" y="7365"/>
                      <a:pt x="1695" y="6486"/>
                      <a:pt x="2281" y="5649"/>
                    </a:cubicBezTo>
                    <a:cubicBezTo>
                      <a:pt x="3055" y="4541"/>
                      <a:pt x="3934" y="3515"/>
                      <a:pt x="4959" y="2616"/>
                    </a:cubicBezTo>
                    <a:cubicBezTo>
                      <a:pt x="5378" y="2260"/>
                      <a:pt x="5755" y="1946"/>
                      <a:pt x="6257" y="1716"/>
                    </a:cubicBezTo>
                    <a:cubicBezTo>
                      <a:pt x="6884" y="1423"/>
                      <a:pt x="7512" y="1130"/>
                      <a:pt x="8119" y="879"/>
                    </a:cubicBezTo>
                    <a:cubicBezTo>
                      <a:pt x="8370" y="732"/>
                      <a:pt x="8663" y="712"/>
                      <a:pt x="8956" y="732"/>
                    </a:cubicBezTo>
                    <a:cubicBezTo>
                      <a:pt x="9793" y="774"/>
                      <a:pt x="10630" y="732"/>
                      <a:pt x="11467" y="774"/>
                    </a:cubicBezTo>
                    <a:cubicBezTo>
                      <a:pt x="11571" y="774"/>
                      <a:pt x="11655" y="774"/>
                      <a:pt x="11760" y="795"/>
                    </a:cubicBezTo>
                    <a:cubicBezTo>
                      <a:pt x="12073" y="900"/>
                      <a:pt x="12325" y="879"/>
                      <a:pt x="12617" y="628"/>
                    </a:cubicBezTo>
                    <a:cubicBezTo>
                      <a:pt x="12659" y="586"/>
                      <a:pt x="12827" y="628"/>
                      <a:pt x="12952" y="607"/>
                    </a:cubicBezTo>
                    <a:cubicBezTo>
                      <a:pt x="12952" y="607"/>
                      <a:pt x="13015" y="586"/>
                      <a:pt x="13036" y="565"/>
                    </a:cubicBezTo>
                    <a:cubicBezTo>
                      <a:pt x="13141" y="147"/>
                      <a:pt x="13475" y="0"/>
                      <a:pt x="13852" y="0"/>
                    </a:cubicBezTo>
                    <a:lnTo>
                      <a:pt x="16614" y="0"/>
                    </a:lnTo>
                    <a:cubicBezTo>
                      <a:pt x="16928" y="0"/>
                      <a:pt x="17242" y="63"/>
                      <a:pt x="17555" y="168"/>
                    </a:cubicBezTo>
                    <a:cubicBezTo>
                      <a:pt x="19041" y="565"/>
                      <a:pt x="20485" y="1088"/>
                      <a:pt x="21928" y="1611"/>
                    </a:cubicBezTo>
                    <a:cubicBezTo>
                      <a:pt x="22661" y="1862"/>
                      <a:pt x="23372" y="2281"/>
                      <a:pt x="24000" y="2804"/>
                    </a:cubicBezTo>
                    <a:cubicBezTo>
                      <a:pt x="24586" y="3306"/>
                      <a:pt x="25172" y="3829"/>
                      <a:pt x="25737" y="4352"/>
                    </a:cubicBezTo>
                    <a:cubicBezTo>
                      <a:pt x="25946" y="4541"/>
                      <a:pt x="26134" y="4771"/>
                      <a:pt x="26302" y="5001"/>
                    </a:cubicBezTo>
                    <a:cubicBezTo>
                      <a:pt x="26553" y="5377"/>
                      <a:pt x="26762" y="5733"/>
                      <a:pt x="26992" y="6110"/>
                    </a:cubicBezTo>
                    <a:cubicBezTo>
                      <a:pt x="27452" y="6779"/>
                      <a:pt x="27766" y="7574"/>
                      <a:pt x="28101" y="8307"/>
                    </a:cubicBezTo>
                    <a:cubicBezTo>
                      <a:pt x="28122" y="8349"/>
                      <a:pt x="28122" y="8411"/>
                      <a:pt x="28122" y="8453"/>
                    </a:cubicBezTo>
                    <a:cubicBezTo>
                      <a:pt x="27829" y="8683"/>
                      <a:pt x="27557" y="8893"/>
                      <a:pt x="27264" y="9165"/>
                    </a:cubicBezTo>
                    <a:cubicBezTo>
                      <a:pt x="27243" y="9165"/>
                      <a:pt x="27180" y="9144"/>
                      <a:pt x="27138" y="9102"/>
                    </a:cubicBezTo>
                    <a:cubicBezTo>
                      <a:pt x="27097" y="9081"/>
                      <a:pt x="27076" y="9081"/>
                      <a:pt x="26992" y="9039"/>
                    </a:cubicBezTo>
                    <a:cubicBezTo>
                      <a:pt x="26783" y="9207"/>
                      <a:pt x="26469" y="9207"/>
                      <a:pt x="26343" y="9499"/>
                    </a:cubicBezTo>
                    <a:cubicBezTo>
                      <a:pt x="25925" y="9709"/>
                      <a:pt x="25527" y="9981"/>
                      <a:pt x="25004" y="9939"/>
                    </a:cubicBezTo>
                    <a:cubicBezTo>
                      <a:pt x="24021" y="9897"/>
                      <a:pt x="22996" y="9876"/>
                      <a:pt x="22012" y="9813"/>
                    </a:cubicBezTo>
                    <a:cubicBezTo>
                      <a:pt x="21803" y="9813"/>
                      <a:pt x="21594" y="9771"/>
                      <a:pt x="21384" y="9709"/>
                    </a:cubicBezTo>
                    <a:cubicBezTo>
                      <a:pt x="20359" y="9416"/>
                      <a:pt x="19334" y="9102"/>
                      <a:pt x="18309" y="8788"/>
                    </a:cubicBezTo>
                    <a:cubicBezTo>
                      <a:pt x="17995" y="8683"/>
                      <a:pt x="17639" y="8642"/>
                      <a:pt x="17514" y="8244"/>
                    </a:cubicBezTo>
                    <a:cubicBezTo>
                      <a:pt x="17472" y="8160"/>
                      <a:pt x="17325" y="8139"/>
                      <a:pt x="17221" y="8139"/>
                    </a:cubicBezTo>
                    <a:cubicBezTo>
                      <a:pt x="17137" y="8244"/>
                      <a:pt x="16990" y="8307"/>
                      <a:pt x="16823" y="832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8"/>
              <p:cNvSpPr/>
              <p:nvPr/>
            </p:nvSpPr>
            <p:spPr>
              <a:xfrm>
                <a:off x="1748559" y="2882849"/>
                <a:ext cx="599885" cy="575848"/>
              </a:xfrm>
              <a:custGeom>
                <a:rect b="b" l="l" r="r" t="t"/>
                <a:pathLst>
                  <a:path extrusionOk="0" h="18519" w="19292">
                    <a:moveTo>
                      <a:pt x="16823" y="18518"/>
                    </a:moveTo>
                    <a:cubicBezTo>
                      <a:pt x="15965" y="18435"/>
                      <a:pt x="15128" y="18476"/>
                      <a:pt x="14312" y="18225"/>
                    </a:cubicBezTo>
                    <a:cubicBezTo>
                      <a:pt x="14228" y="18204"/>
                      <a:pt x="14145" y="18183"/>
                      <a:pt x="14103" y="18183"/>
                    </a:cubicBezTo>
                    <a:cubicBezTo>
                      <a:pt x="12659" y="17974"/>
                      <a:pt x="11404" y="17326"/>
                      <a:pt x="10148" y="16614"/>
                    </a:cubicBezTo>
                    <a:cubicBezTo>
                      <a:pt x="9374" y="16175"/>
                      <a:pt x="8579" y="15694"/>
                      <a:pt x="7847" y="15129"/>
                    </a:cubicBezTo>
                    <a:cubicBezTo>
                      <a:pt x="7742" y="15045"/>
                      <a:pt x="7638" y="14961"/>
                      <a:pt x="7512" y="14919"/>
                    </a:cubicBezTo>
                    <a:cubicBezTo>
                      <a:pt x="6863" y="14564"/>
                      <a:pt x="6236" y="14145"/>
                      <a:pt x="5650" y="13706"/>
                    </a:cubicBezTo>
                    <a:cubicBezTo>
                      <a:pt x="4415" y="12785"/>
                      <a:pt x="3118" y="11948"/>
                      <a:pt x="1946" y="10965"/>
                    </a:cubicBezTo>
                    <a:cubicBezTo>
                      <a:pt x="1758" y="10797"/>
                      <a:pt x="1549" y="10735"/>
                      <a:pt x="1360" y="10588"/>
                    </a:cubicBezTo>
                    <a:cubicBezTo>
                      <a:pt x="963" y="10337"/>
                      <a:pt x="586" y="10044"/>
                      <a:pt x="189" y="9793"/>
                    </a:cubicBezTo>
                    <a:cubicBezTo>
                      <a:pt x="105" y="9730"/>
                      <a:pt x="84" y="9647"/>
                      <a:pt x="0" y="9542"/>
                    </a:cubicBezTo>
                    <a:cubicBezTo>
                      <a:pt x="231" y="9396"/>
                      <a:pt x="461" y="9228"/>
                      <a:pt x="691" y="9082"/>
                    </a:cubicBezTo>
                    <a:cubicBezTo>
                      <a:pt x="858" y="8914"/>
                      <a:pt x="1047" y="8747"/>
                      <a:pt x="1235" y="8580"/>
                    </a:cubicBezTo>
                    <a:cubicBezTo>
                      <a:pt x="1340" y="8475"/>
                      <a:pt x="1465" y="8391"/>
                      <a:pt x="1632" y="8349"/>
                    </a:cubicBezTo>
                    <a:cubicBezTo>
                      <a:pt x="2428" y="7931"/>
                      <a:pt x="3202" y="7408"/>
                      <a:pt x="3871" y="6801"/>
                    </a:cubicBezTo>
                    <a:cubicBezTo>
                      <a:pt x="4143" y="6571"/>
                      <a:pt x="4394" y="6362"/>
                      <a:pt x="4666" y="6152"/>
                    </a:cubicBezTo>
                    <a:cubicBezTo>
                      <a:pt x="5252" y="5713"/>
                      <a:pt x="5817" y="5211"/>
                      <a:pt x="6257" y="4604"/>
                    </a:cubicBezTo>
                    <a:cubicBezTo>
                      <a:pt x="6926" y="3746"/>
                      <a:pt x="7638" y="2888"/>
                      <a:pt x="8328" y="2010"/>
                    </a:cubicBezTo>
                    <a:cubicBezTo>
                      <a:pt x="8558" y="1696"/>
                      <a:pt x="8788" y="1361"/>
                      <a:pt x="9018" y="1026"/>
                    </a:cubicBezTo>
                    <a:cubicBezTo>
                      <a:pt x="9332" y="963"/>
                      <a:pt x="9625" y="1152"/>
                      <a:pt x="9918" y="1214"/>
                    </a:cubicBezTo>
                    <a:cubicBezTo>
                      <a:pt x="10211" y="1256"/>
                      <a:pt x="10525" y="1319"/>
                      <a:pt x="10797" y="1340"/>
                    </a:cubicBezTo>
                    <a:lnTo>
                      <a:pt x="10860" y="1340"/>
                    </a:lnTo>
                    <a:cubicBezTo>
                      <a:pt x="12094" y="1445"/>
                      <a:pt x="13308" y="1361"/>
                      <a:pt x="14542" y="1152"/>
                    </a:cubicBezTo>
                    <a:cubicBezTo>
                      <a:pt x="14647" y="1131"/>
                      <a:pt x="14772" y="1131"/>
                      <a:pt x="14877" y="1110"/>
                    </a:cubicBezTo>
                    <a:cubicBezTo>
                      <a:pt x="15149" y="1319"/>
                      <a:pt x="15337" y="1549"/>
                      <a:pt x="15484" y="1842"/>
                    </a:cubicBezTo>
                    <a:cubicBezTo>
                      <a:pt x="15798" y="2407"/>
                      <a:pt x="16216" y="2512"/>
                      <a:pt x="16760" y="2198"/>
                    </a:cubicBezTo>
                    <a:cubicBezTo>
                      <a:pt x="17241" y="1947"/>
                      <a:pt x="17493" y="1486"/>
                      <a:pt x="17765" y="1047"/>
                    </a:cubicBezTo>
                    <a:cubicBezTo>
                      <a:pt x="17953" y="733"/>
                      <a:pt x="18057" y="398"/>
                      <a:pt x="18225" y="1"/>
                    </a:cubicBezTo>
                    <a:cubicBezTo>
                      <a:pt x="18497" y="524"/>
                      <a:pt x="18769" y="963"/>
                      <a:pt x="18727" y="1528"/>
                    </a:cubicBezTo>
                    <a:cubicBezTo>
                      <a:pt x="18664" y="2302"/>
                      <a:pt x="18853" y="3035"/>
                      <a:pt x="18936" y="3830"/>
                    </a:cubicBezTo>
                    <a:cubicBezTo>
                      <a:pt x="18978" y="4416"/>
                      <a:pt x="19083" y="5002"/>
                      <a:pt x="19125" y="5608"/>
                    </a:cubicBezTo>
                    <a:cubicBezTo>
                      <a:pt x="19146" y="6048"/>
                      <a:pt x="19146" y="6487"/>
                      <a:pt x="19146" y="6927"/>
                    </a:cubicBezTo>
                    <a:cubicBezTo>
                      <a:pt x="19146" y="7303"/>
                      <a:pt x="19146" y="7659"/>
                      <a:pt x="19187" y="8036"/>
                    </a:cubicBezTo>
                    <a:cubicBezTo>
                      <a:pt x="19292" y="8768"/>
                      <a:pt x="19166" y="9500"/>
                      <a:pt x="19166" y="10232"/>
                    </a:cubicBezTo>
                    <a:cubicBezTo>
                      <a:pt x="19041" y="10253"/>
                      <a:pt x="18936" y="10274"/>
                      <a:pt x="18811" y="10274"/>
                    </a:cubicBezTo>
                    <a:cubicBezTo>
                      <a:pt x="18392" y="10274"/>
                      <a:pt x="17974" y="10253"/>
                      <a:pt x="17555" y="10232"/>
                    </a:cubicBezTo>
                    <a:cubicBezTo>
                      <a:pt x="17388" y="10232"/>
                      <a:pt x="17221" y="10170"/>
                      <a:pt x="17053" y="10128"/>
                    </a:cubicBezTo>
                    <a:cubicBezTo>
                      <a:pt x="16321" y="9898"/>
                      <a:pt x="15651" y="9542"/>
                      <a:pt x="14982" y="9186"/>
                    </a:cubicBezTo>
                    <a:cubicBezTo>
                      <a:pt x="14417" y="8852"/>
                      <a:pt x="13915" y="8370"/>
                      <a:pt x="13580" y="7805"/>
                    </a:cubicBezTo>
                    <a:cubicBezTo>
                      <a:pt x="13266" y="7282"/>
                      <a:pt x="12973" y="6717"/>
                      <a:pt x="12680" y="6194"/>
                    </a:cubicBezTo>
                    <a:cubicBezTo>
                      <a:pt x="12576" y="6048"/>
                      <a:pt x="12513" y="5859"/>
                      <a:pt x="12408" y="5713"/>
                    </a:cubicBezTo>
                    <a:cubicBezTo>
                      <a:pt x="12220" y="5420"/>
                      <a:pt x="12094" y="5127"/>
                      <a:pt x="12094" y="4792"/>
                    </a:cubicBezTo>
                    <a:cubicBezTo>
                      <a:pt x="12094" y="4688"/>
                      <a:pt x="12094" y="4583"/>
                      <a:pt x="12031" y="4499"/>
                    </a:cubicBezTo>
                    <a:cubicBezTo>
                      <a:pt x="11969" y="4416"/>
                      <a:pt x="11906" y="4374"/>
                      <a:pt x="11822" y="4353"/>
                    </a:cubicBezTo>
                    <a:cubicBezTo>
                      <a:pt x="11697" y="4311"/>
                      <a:pt x="11613" y="4395"/>
                      <a:pt x="11571" y="4520"/>
                    </a:cubicBezTo>
                    <a:cubicBezTo>
                      <a:pt x="11529" y="4604"/>
                      <a:pt x="11508" y="4688"/>
                      <a:pt x="11508" y="4771"/>
                    </a:cubicBezTo>
                    <a:cubicBezTo>
                      <a:pt x="11446" y="5148"/>
                      <a:pt x="11508" y="5525"/>
                      <a:pt x="11676" y="5880"/>
                    </a:cubicBezTo>
                    <a:cubicBezTo>
                      <a:pt x="12031" y="6675"/>
                      <a:pt x="12387" y="7429"/>
                      <a:pt x="12827" y="8182"/>
                    </a:cubicBezTo>
                    <a:cubicBezTo>
                      <a:pt x="13266" y="8998"/>
                      <a:pt x="13915" y="9647"/>
                      <a:pt x="14752" y="10107"/>
                    </a:cubicBezTo>
                    <a:cubicBezTo>
                      <a:pt x="15379" y="10442"/>
                      <a:pt x="16007" y="10756"/>
                      <a:pt x="16656" y="10986"/>
                    </a:cubicBezTo>
                    <a:cubicBezTo>
                      <a:pt x="16969" y="11090"/>
                      <a:pt x="17283" y="11174"/>
                      <a:pt x="17597" y="11174"/>
                    </a:cubicBezTo>
                    <a:cubicBezTo>
                      <a:pt x="17995" y="11174"/>
                      <a:pt x="18350" y="11195"/>
                      <a:pt x="18727" y="11216"/>
                    </a:cubicBezTo>
                    <a:cubicBezTo>
                      <a:pt x="18832" y="11216"/>
                      <a:pt x="18936" y="11258"/>
                      <a:pt x="19083" y="11279"/>
                    </a:cubicBezTo>
                    <a:cubicBezTo>
                      <a:pt x="19062" y="12137"/>
                      <a:pt x="19125" y="12973"/>
                      <a:pt x="18769" y="13790"/>
                    </a:cubicBezTo>
                    <a:cubicBezTo>
                      <a:pt x="18643" y="14103"/>
                      <a:pt x="18602" y="14438"/>
                      <a:pt x="18518" y="14773"/>
                    </a:cubicBezTo>
                    <a:cubicBezTo>
                      <a:pt x="18413" y="15087"/>
                      <a:pt x="18329" y="15401"/>
                      <a:pt x="18204" y="15694"/>
                    </a:cubicBezTo>
                    <a:cubicBezTo>
                      <a:pt x="17890" y="16321"/>
                      <a:pt x="17513" y="16928"/>
                      <a:pt x="17283" y="17598"/>
                    </a:cubicBezTo>
                    <a:cubicBezTo>
                      <a:pt x="17241" y="17891"/>
                      <a:pt x="17032" y="18204"/>
                      <a:pt x="16823" y="1851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8"/>
              <p:cNvSpPr/>
              <p:nvPr/>
            </p:nvSpPr>
            <p:spPr>
              <a:xfrm>
                <a:off x="1816222" y="2390983"/>
                <a:ext cx="666926" cy="508807"/>
              </a:xfrm>
              <a:custGeom>
                <a:rect b="b" l="l" r="r" t="t"/>
                <a:pathLst>
                  <a:path extrusionOk="0" h="16363" w="21448">
                    <a:moveTo>
                      <a:pt x="10692" y="1"/>
                    </a:moveTo>
                    <a:cubicBezTo>
                      <a:pt x="10818" y="22"/>
                      <a:pt x="10923" y="42"/>
                      <a:pt x="11027" y="84"/>
                    </a:cubicBezTo>
                    <a:cubicBezTo>
                      <a:pt x="12157" y="419"/>
                      <a:pt x="13287" y="775"/>
                      <a:pt x="14396" y="1151"/>
                    </a:cubicBezTo>
                    <a:cubicBezTo>
                      <a:pt x="14605" y="1235"/>
                      <a:pt x="14856" y="1256"/>
                      <a:pt x="15086" y="1277"/>
                    </a:cubicBezTo>
                    <a:cubicBezTo>
                      <a:pt x="16153" y="1340"/>
                      <a:pt x="17200" y="1382"/>
                      <a:pt x="18288" y="1444"/>
                    </a:cubicBezTo>
                    <a:cubicBezTo>
                      <a:pt x="18602" y="1465"/>
                      <a:pt x="18874" y="1382"/>
                      <a:pt x="19166" y="1256"/>
                    </a:cubicBezTo>
                    <a:cubicBezTo>
                      <a:pt x="19459" y="1130"/>
                      <a:pt x="19752" y="963"/>
                      <a:pt x="20066" y="879"/>
                    </a:cubicBezTo>
                    <a:cubicBezTo>
                      <a:pt x="20401" y="1277"/>
                      <a:pt x="20631" y="1716"/>
                      <a:pt x="20903" y="2135"/>
                    </a:cubicBezTo>
                    <a:cubicBezTo>
                      <a:pt x="20966" y="2239"/>
                      <a:pt x="20966" y="2407"/>
                      <a:pt x="21008" y="2532"/>
                    </a:cubicBezTo>
                    <a:cubicBezTo>
                      <a:pt x="21133" y="3286"/>
                      <a:pt x="21280" y="4060"/>
                      <a:pt x="21426" y="4792"/>
                    </a:cubicBezTo>
                    <a:cubicBezTo>
                      <a:pt x="21447" y="4897"/>
                      <a:pt x="21447" y="4959"/>
                      <a:pt x="21447" y="5064"/>
                    </a:cubicBezTo>
                    <a:cubicBezTo>
                      <a:pt x="21384" y="5796"/>
                      <a:pt x="21363" y="6529"/>
                      <a:pt x="21280" y="7240"/>
                    </a:cubicBezTo>
                    <a:cubicBezTo>
                      <a:pt x="21217" y="7826"/>
                      <a:pt x="21050" y="8370"/>
                      <a:pt x="20966" y="8935"/>
                    </a:cubicBezTo>
                    <a:cubicBezTo>
                      <a:pt x="20819" y="9772"/>
                      <a:pt x="20443" y="10546"/>
                      <a:pt x="20087" y="11299"/>
                    </a:cubicBezTo>
                    <a:cubicBezTo>
                      <a:pt x="20024" y="11404"/>
                      <a:pt x="19983" y="11509"/>
                      <a:pt x="19899" y="11592"/>
                    </a:cubicBezTo>
                    <a:cubicBezTo>
                      <a:pt x="19271" y="12387"/>
                      <a:pt x="18581" y="13162"/>
                      <a:pt x="17890" y="13852"/>
                    </a:cubicBezTo>
                    <a:cubicBezTo>
                      <a:pt x="17786" y="13957"/>
                      <a:pt x="17639" y="14040"/>
                      <a:pt x="17514" y="14145"/>
                    </a:cubicBezTo>
                    <a:cubicBezTo>
                      <a:pt x="16363" y="14877"/>
                      <a:pt x="16363" y="14877"/>
                      <a:pt x="15065" y="15296"/>
                    </a:cubicBezTo>
                    <a:cubicBezTo>
                      <a:pt x="14270" y="15526"/>
                      <a:pt x="13454" y="15798"/>
                      <a:pt x="12659" y="16007"/>
                    </a:cubicBezTo>
                    <a:cubicBezTo>
                      <a:pt x="12304" y="16112"/>
                      <a:pt x="11948" y="16133"/>
                      <a:pt x="11571" y="16195"/>
                    </a:cubicBezTo>
                    <a:cubicBezTo>
                      <a:pt x="10525" y="16363"/>
                      <a:pt x="9479" y="16300"/>
                      <a:pt x="8475" y="16216"/>
                    </a:cubicBezTo>
                    <a:cubicBezTo>
                      <a:pt x="8307" y="16216"/>
                      <a:pt x="8182" y="16154"/>
                      <a:pt x="8014" y="16112"/>
                    </a:cubicBezTo>
                    <a:cubicBezTo>
                      <a:pt x="7052" y="15840"/>
                      <a:pt x="6089" y="15589"/>
                      <a:pt x="5127" y="15359"/>
                    </a:cubicBezTo>
                    <a:cubicBezTo>
                      <a:pt x="4771" y="15275"/>
                      <a:pt x="4436" y="15107"/>
                      <a:pt x="4122" y="14961"/>
                    </a:cubicBezTo>
                    <a:cubicBezTo>
                      <a:pt x="3306" y="14584"/>
                      <a:pt x="2553" y="14103"/>
                      <a:pt x="1925" y="13475"/>
                    </a:cubicBezTo>
                    <a:cubicBezTo>
                      <a:pt x="1612" y="13162"/>
                      <a:pt x="1256" y="12890"/>
                      <a:pt x="942" y="12597"/>
                    </a:cubicBezTo>
                    <a:cubicBezTo>
                      <a:pt x="837" y="12534"/>
                      <a:pt x="775" y="12387"/>
                      <a:pt x="733" y="12283"/>
                    </a:cubicBezTo>
                    <a:cubicBezTo>
                      <a:pt x="628" y="11948"/>
                      <a:pt x="544" y="11634"/>
                      <a:pt x="440" y="11299"/>
                    </a:cubicBezTo>
                    <a:cubicBezTo>
                      <a:pt x="335" y="10965"/>
                      <a:pt x="252" y="10588"/>
                      <a:pt x="189" y="10232"/>
                    </a:cubicBezTo>
                    <a:cubicBezTo>
                      <a:pt x="21" y="9563"/>
                      <a:pt x="0" y="9353"/>
                      <a:pt x="84" y="8517"/>
                    </a:cubicBezTo>
                    <a:cubicBezTo>
                      <a:pt x="398" y="8244"/>
                      <a:pt x="754" y="8077"/>
                      <a:pt x="1172" y="7993"/>
                    </a:cubicBezTo>
                    <a:cubicBezTo>
                      <a:pt x="2428" y="7784"/>
                      <a:pt x="3641" y="7366"/>
                      <a:pt x="4834" y="6989"/>
                    </a:cubicBezTo>
                    <a:cubicBezTo>
                      <a:pt x="5692" y="6696"/>
                      <a:pt x="6508" y="6278"/>
                      <a:pt x="7303" y="5796"/>
                    </a:cubicBezTo>
                    <a:cubicBezTo>
                      <a:pt x="7679" y="5566"/>
                      <a:pt x="7993" y="5169"/>
                      <a:pt x="8370" y="4855"/>
                    </a:cubicBezTo>
                    <a:cubicBezTo>
                      <a:pt x="8412" y="4834"/>
                      <a:pt x="8454" y="4792"/>
                      <a:pt x="8475" y="4729"/>
                    </a:cubicBezTo>
                    <a:cubicBezTo>
                      <a:pt x="9019" y="4185"/>
                      <a:pt x="9458" y="3579"/>
                      <a:pt x="9751" y="2846"/>
                    </a:cubicBezTo>
                    <a:cubicBezTo>
                      <a:pt x="9939" y="2386"/>
                      <a:pt x="10169" y="1967"/>
                      <a:pt x="10379" y="1486"/>
                    </a:cubicBezTo>
                    <a:cubicBezTo>
                      <a:pt x="10546" y="1151"/>
                      <a:pt x="10651" y="775"/>
                      <a:pt x="10651" y="398"/>
                    </a:cubicBezTo>
                    <a:cubicBezTo>
                      <a:pt x="10609" y="231"/>
                      <a:pt x="10672" y="126"/>
                      <a:pt x="10692" y="1"/>
                    </a:cubicBezTo>
                    <a:close/>
                    <a:moveTo>
                      <a:pt x="17576" y="8203"/>
                    </a:moveTo>
                    <a:cubicBezTo>
                      <a:pt x="17388" y="8244"/>
                      <a:pt x="17200" y="8265"/>
                      <a:pt x="17053" y="8286"/>
                    </a:cubicBezTo>
                    <a:lnTo>
                      <a:pt x="15944" y="8517"/>
                    </a:lnTo>
                    <a:cubicBezTo>
                      <a:pt x="15484" y="8621"/>
                      <a:pt x="15003" y="8705"/>
                      <a:pt x="14563" y="8789"/>
                    </a:cubicBezTo>
                    <a:cubicBezTo>
                      <a:pt x="14333" y="8830"/>
                      <a:pt x="14103" y="8914"/>
                      <a:pt x="13831" y="8914"/>
                    </a:cubicBezTo>
                    <a:cubicBezTo>
                      <a:pt x="13099" y="8914"/>
                      <a:pt x="12387" y="8914"/>
                      <a:pt x="11655" y="8893"/>
                    </a:cubicBezTo>
                    <a:cubicBezTo>
                      <a:pt x="11278" y="8872"/>
                      <a:pt x="11132" y="8935"/>
                      <a:pt x="11090" y="9333"/>
                    </a:cubicBezTo>
                    <a:cubicBezTo>
                      <a:pt x="11006" y="9877"/>
                      <a:pt x="10964" y="10441"/>
                      <a:pt x="10923" y="11006"/>
                    </a:cubicBezTo>
                    <a:cubicBezTo>
                      <a:pt x="10902" y="11488"/>
                      <a:pt x="11006" y="11927"/>
                      <a:pt x="11341" y="12283"/>
                    </a:cubicBezTo>
                    <a:cubicBezTo>
                      <a:pt x="11446" y="12408"/>
                      <a:pt x="11550" y="12576"/>
                      <a:pt x="11634" y="12701"/>
                    </a:cubicBezTo>
                    <a:cubicBezTo>
                      <a:pt x="11760" y="12931"/>
                      <a:pt x="11948" y="13099"/>
                      <a:pt x="12157" y="13203"/>
                    </a:cubicBezTo>
                    <a:cubicBezTo>
                      <a:pt x="12848" y="13517"/>
                      <a:pt x="13517" y="13768"/>
                      <a:pt x="14270" y="13726"/>
                    </a:cubicBezTo>
                    <a:cubicBezTo>
                      <a:pt x="14668" y="13706"/>
                      <a:pt x="15065" y="13706"/>
                      <a:pt x="15379" y="13496"/>
                    </a:cubicBezTo>
                    <a:cubicBezTo>
                      <a:pt x="15798" y="13203"/>
                      <a:pt x="16237" y="12910"/>
                      <a:pt x="16572" y="12555"/>
                    </a:cubicBezTo>
                    <a:cubicBezTo>
                      <a:pt x="17283" y="11822"/>
                      <a:pt x="17827" y="10944"/>
                      <a:pt x="18120" y="9960"/>
                    </a:cubicBezTo>
                    <a:cubicBezTo>
                      <a:pt x="18330" y="9333"/>
                      <a:pt x="18288" y="8705"/>
                      <a:pt x="18183" y="8077"/>
                    </a:cubicBezTo>
                    <a:cubicBezTo>
                      <a:pt x="18183" y="8056"/>
                      <a:pt x="18183" y="8056"/>
                      <a:pt x="18141" y="8035"/>
                    </a:cubicBezTo>
                    <a:cubicBezTo>
                      <a:pt x="18078" y="7826"/>
                      <a:pt x="17869" y="7763"/>
                      <a:pt x="17702" y="7931"/>
                    </a:cubicBezTo>
                    <a:cubicBezTo>
                      <a:pt x="17681" y="8035"/>
                      <a:pt x="17618" y="8140"/>
                      <a:pt x="17576" y="8203"/>
                    </a:cubicBezTo>
                    <a:close/>
                    <a:moveTo>
                      <a:pt x="11801" y="5022"/>
                    </a:moveTo>
                    <a:cubicBezTo>
                      <a:pt x="11592" y="5106"/>
                      <a:pt x="11425" y="5148"/>
                      <a:pt x="11278" y="5231"/>
                    </a:cubicBezTo>
                    <a:cubicBezTo>
                      <a:pt x="10923" y="5378"/>
                      <a:pt x="10860" y="6173"/>
                      <a:pt x="11174" y="6382"/>
                    </a:cubicBezTo>
                    <a:cubicBezTo>
                      <a:pt x="11216" y="6424"/>
                      <a:pt x="11299" y="6466"/>
                      <a:pt x="11383" y="6487"/>
                    </a:cubicBezTo>
                    <a:cubicBezTo>
                      <a:pt x="11446" y="6508"/>
                      <a:pt x="11529" y="6508"/>
                      <a:pt x="11613" y="6508"/>
                    </a:cubicBezTo>
                    <a:cubicBezTo>
                      <a:pt x="12136" y="6529"/>
                      <a:pt x="12262" y="6382"/>
                      <a:pt x="12283" y="5859"/>
                    </a:cubicBezTo>
                    <a:cubicBezTo>
                      <a:pt x="12324" y="5587"/>
                      <a:pt x="12241" y="5357"/>
                      <a:pt x="12011" y="5211"/>
                    </a:cubicBezTo>
                    <a:cubicBezTo>
                      <a:pt x="11927" y="5127"/>
                      <a:pt x="11864" y="5064"/>
                      <a:pt x="11801" y="5022"/>
                    </a:cubicBezTo>
                    <a:close/>
                    <a:moveTo>
                      <a:pt x="18099" y="4708"/>
                    </a:moveTo>
                    <a:cubicBezTo>
                      <a:pt x="18099" y="4290"/>
                      <a:pt x="17890" y="4060"/>
                      <a:pt x="17472" y="4102"/>
                    </a:cubicBezTo>
                    <a:cubicBezTo>
                      <a:pt x="17283" y="4123"/>
                      <a:pt x="17137" y="4227"/>
                      <a:pt x="16949" y="4311"/>
                    </a:cubicBezTo>
                    <a:cubicBezTo>
                      <a:pt x="16760" y="4415"/>
                      <a:pt x="16677" y="4583"/>
                      <a:pt x="16718" y="4792"/>
                    </a:cubicBezTo>
                    <a:cubicBezTo>
                      <a:pt x="16760" y="5106"/>
                      <a:pt x="17074" y="5357"/>
                      <a:pt x="17409" y="5336"/>
                    </a:cubicBezTo>
                    <a:cubicBezTo>
                      <a:pt x="17806" y="5315"/>
                      <a:pt x="18099" y="5043"/>
                      <a:pt x="18099" y="470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8"/>
              <p:cNvSpPr/>
              <p:nvPr/>
            </p:nvSpPr>
            <p:spPr>
              <a:xfrm>
                <a:off x="1617773" y="3215320"/>
                <a:ext cx="658468" cy="376094"/>
              </a:xfrm>
              <a:custGeom>
                <a:rect b="b" l="l" r="r" t="t"/>
                <a:pathLst>
                  <a:path extrusionOk="0" h="12095" w="21176">
                    <a:moveTo>
                      <a:pt x="20799" y="8642"/>
                    </a:moveTo>
                    <a:cubicBezTo>
                      <a:pt x="20862" y="9082"/>
                      <a:pt x="20924" y="9458"/>
                      <a:pt x="21029" y="9793"/>
                    </a:cubicBezTo>
                    <a:cubicBezTo>
                      <a:pt x="21175" y="10295"/>
                      <a:pt x="21134" y="10735"/>
                      <a:pt x="20903" y="11174"/>
                    </a:cubicBezTo>
                    <a:cubicBezTo>
                      <a:pt x="20799" y="11383"/>
                      <a:pt x="20715" y="11655"/>
                      <a:pt x="20631" y="11906"/>
                    </a:cubicBezTo>
                    <a:cubicBezTo>
                      <a:pt x="20506" y="12032"/>
                      <a:pt x="20297" y="12095"/>
                      <a:pt x="20087" y="12074"/>
                    </a:cubicBezTo>
                    <a:cubicBezTo>
                      <a:pt x="19188" y="12032"/>
                      <a:pt x="18309" y="11990"/>
                      <a:pt x="17409" y="11969"/>
                    </a:cubicBezTo>
                    <a:cubicBezTo>
                      <a:pt x="17179" y="11969"/>
                      <a:pt x="16970" y="11865"/>
                      <a:pt x="16782" y="11718"/>
                    </a:cubicBezTo>
                    <a:cubicBezTo>
                      <a:pt x="16196" y="11362"/>
                      <a:pt x="15610" y="10965"/>
                      <a:pt x="15170" y="10400"/>
                    </a:cubicBezTo>
                    <a:cubicBezTo>
                      <a:pt x="14898" y="10086"/>
                      <a:pt x="14647" y="9793"/>
                      <a:pt x="14354" y="9500"/>
                    </a:cubicBezTo>
                    <a:cubicBezTo>
                      <a:pt x="14041" y="9165"/>
                      <a:pt x="13727" y="9186"/>
                      <a:pt x="13434" y="9521"/>
                    </a:cubicBezTo>
                    <a:cubicBezTo>
                      <a:pt x="13287" y="9709"/>
                      <a:pt x="13120" y="9919"/>
                      <a:pt x="12994" y="10128"/>
                    </a:cubicBezTo>
                    <a:cubicBezTo>
                      <a:pt x="12890" y="10295"/>
                      <a:pt x="12764" y="10358"/>
                      <a:pt x="12576" y="10358"/>
                    </a:cubicBezTo>
                    <a:cubicBezTo>
                      <a:pt x="12283" y="10358"/>
                      <a:pt x="11990" y="10337"/>
                      <a:pt x="11718" y="10337"/>
                    </a:cubicBezTo>
                    <a:cubicBezTo>
                      <a:pt x="11655" y="10337"/>
                      <a:pt x="11572" y="10337"/>
                      <a:pt x="11551" y="10316"/>
                    </a:cubicBezTo>
                    <a:cubicBezTo>
                      <a:pt x="11028" y="10023"/>
                      <a:pt x="10463" y="9793"/>
                      <a:pt x="10086" y="9270"/>
                    </a:cubicBezTo>
                    <a:cubicBezTo>
                      <a:pt x="9793" y="8872"/>
                      <a:pt x="9479" y="8538"/>
                      <a:pt x="9207" y="8140"/>
                    </a:cubicBezTo>
                    <a:cubicBezTo>
                      <a:pt x="9061" y="7994"/>
                      <a:pt x="8998" y="7784"/>
                      <a:pt x="8893" y="7596"/>
                    </a:cubicBezTo>
                    <a:cubicBezTo>
                      <a:pt x="8789" y="7429"/>
                      <a:pt x="8705" y="7261"/>
                      <a:pt x="8579" y="7115"/>
                    </a:cubicBezTo>
                    <a:cubicBezTo>
                      <a:pt x="8391" y="6906"/>
                      <a:pt x="8119" y="6885"/>
                      <a:pt x="7910" y="7073"/>
                    </a:cubicBezTo>
                    <a:cubicBezTo>
                      <a:pt x="7805" y="7178"/>
                      <a:pt x="7680" y="7282"/>
                      <a:pt x="7638" y="7408"/>
                    </a:cubicBezTo>
                    <a:cubicBezTo>
                      <a:pt x="7366" y="7847"/>
                      <a:pt x="6947" y="8056"/>
                      <a:pt x="6445" y="8119"/>
                    </a:cubicBezTo>
                    <a:cubicBezTo>
                      <a:pt x="6110" y="8140"/>
                      <a:pt x="5776" y="8224"/>
                      <a:pt x="5462" y="8035"/>
                    </a:cubicBezTo>
                    <a:cubicBezTo>
                      <a:pt x="5378" y="8015"/>
                      <a:pt x="5294" y="7994"/>
                      <a:pt x="5253" y="7994"/>
                    </a:cubicBezTo>
                    <a:cubicBezTo>
                      <a:pt x="4834" y="8035"/>
                      <a:pt x="4520" y="7805"/>
                      <a:pt x="4227" y="7575"/>
                    </a:cubicBezTo>
                    <a:cubicBezTo>
                      <a:pt x="3997" y="7387"/>
                      <a:pt x="3725" y="7199"/>
                      <a:pt x="3495" y="7010"/>
                    </a:cubicBezTo>
                    <a:cubicBezTo>
                      <a:pt x="3202" y="6801"/>
                      <a:pt x="3077" y="6529"/>
                      <a:pt x="3097" y="6173"/>
                    </a:cubicBezTo>
                    <a:cubicBezTo>
                      <a:pt x="3097" y="6111"/>
                      <a:pt x="3139" y="6027"/>
                      <a:pt x="3097" y="5943"/>
                    </a:cubicBezTo>
                    <a:cubicBezTo>
                      <a:pt x="3035" y="5399"/>
                      <a:pt x="3369" y="5002"/>
                      <a:pt x="3662" y="4604"/>
                    </a:cubicBezTo>
                    <a:cubicBezTo>
                      <a:pt x="3704" y="4541"/>
                      <a:pt x="3830" y="4499"/>
                      <a:pt x="3934" y="4437"/>
                    </a:cubicBezTo>
                    <a:cubicBezTo>
                      <a:pt x="4144" y="4332"/>
                      <a:pt x="4227" y="4144"/>
                      <a:pt x="4206" y="3914"/>
                    </a:cubicBezTo>
                    <a:cubicBezTo>
                      <a:pt x="4185" y="3642"/>
                      <a:pt x="3997" y="3495"/>
                      <a:pt x="3746" y="3495"/>
                    </a:cubicBezTo>
                    <a:cubicBezTo>
                      <a:pt x="3641" y="3495"/>
                      <a:pt x="3558" y="3516"/>
                      <a:pt x="3453" y="3537"/>
                    </a:cubicBezTo>
                    <a:cubicBezTo>
                      <a:pt x="3244" y="3621"/>
                      <a:pt x="3056" y="3579"/>
                      <a:pt x="2846" y="3516"/>
                    </a:cubicBezTo>
                    <a:cubicBezTo>
                      <a:pt x="2261" y="3307"/>
                      <a:pt x="1675" y="3118"/>
                      <a:pt x="1089" y="2846"/>
                    </a:cubicBezTo>
                    <a:cubicBezTo>
                      <a:pt x="775" y="2721"/>
                      <a:pt x="461" y="2491"/>
                      <a:pt x="168" y="2281"/>
                    </a:cubicBezTo>
                    <a:cubicBezTo>
                      <a:pt x="43" y="2177"/>
                      <a:pt x="1" y="2009"/>
                      <a:pt x="84" y="1863"/>
                    </a:cubicBezTo>
                    <a:cubicBezTo>
                      <a:pt x="147" y="1696"/>
                      <a:pt x="231" y="1549"/>
                      <a:pt x="336" y="1424"/>
                    </a:cubicBezTo>
                    <a:cubicBezTo>
                      <a:pt x="649" y="963"/>
                      <a:pt x="1026" y="587"/>
                      <a:pt x="1591" y="482"/>
                    </a:cubicBezTo>
                    <a:cubicBezTo>
                      <a:pt x="1612" y="482"/>
                      <a:pt x="1675" y="440"/>
                      <a:pt x="1696" y="419"/>
                    </a:cubicBezTo>
                    <a:cubicBezTo>
                      <a:pt x="2428" y="1"/>
                      <a:pt x="3244" y="64"/>
                      <a:pt x="4018" y="22"/>
                    </a:cubicBezTo>
                    <a:cubicBezTo>
                      <a:pt x="4227" y="22"/>
                      <a:pt x="4416" y="105"/>
                      <a:pt x="4604" y="231"/>
                    </a:cubicBezTo>
                    <a:cubicBezTo>
                      <a:pt x="4834" y="419"/>
                      <a:pt x="5127" y="587"/>
                      <a:pt x="5357" y="733"/>
                    </a:cubicBezTo>
                    <a:cubicBezTo>
                      <a:pt x="5483" y="817"/>
                      <a:pt x="5608" y="901"/>
                      <a:pt x="5713" y="1005"/>
                    </a:cubicBezTo>
                    <a:cubicBezTo>
                      <a:pt x="6801" y="1947"/>
                      <a:pt x="7994" y="2700"/>
                      <a:pt x="9144" y="3558"/>
                    </a:cubicBezTo>
                    <a:cubicBezTo>
                      <a:pt x="9877" y="4081"/>
                      <a:pt x="10588" y="4604"/>
                      <a:pt x="11404" y="5022"/>
                    </a:cubicBezTo>
                    <a:cubicBezTo>
                      <a:pt x="11530" y="5085"/>
                      <a:pt x="11634" y="5148"/>
                      <a:pt x="11739" y="5232"/>
                    </a:cubicBezTo>
                    <a:cubicBezTo>
                      <a:pt x="12618" y="5943"/>
                      <a:pt x="13601" y="6487"/>
                      <a:pt x="14585" y="7031"/>
                    </a:cubicBezTo>
                    <a:cubicBezTo>
                      <a:pt x="15338" y="7471"/>
                      <a:pt x="16175" y="7763"/>
                      <a:pt x="16970" y="8119"/>
                    </a:cubicBezTo>
                    <a:cubicBezTo>
                      <a:pt x="17200" y="8224"/>
                      <a:pt x="17493" y="8224"/>
                      <a:pt x="17744" y="8266"/>
                    </a:cubicBezTo>
                    <a:cubicBezTo>
                      <a:pt x="18665" y="8475"/>
                      <a:pt x="19585" y="8642"/>
                      <a:pt x="20527" y="8579"/>
                    </a:cubicBezTo>
                    <a:cubicBezTo>
                      <a:pt x="20548" y="8579"/>
                      <a:pt x="20694" y="8621"/>
                      <a:pt x="20799" y="86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8"/>
              <p:cNvSpPr/>
              <p:nvPr/>
            </p:nvSpPr>
            <p:spPr>
              <a:xfrm>
                <a:off x="-194861" y="1135913"/>
                <a:ext cx="332499" cy="502962"/>
              </a:xfrm>
              <a:custGeom>
                <a:rect b="b" l="l" r="r" t="t"/>
                <a:pathLst>
                  <a:path extrusionOk="0" h="16175" w="10693">
                    <a:moveTo>
                      <a:pt x="1" y="15966"/>
                    </a:moveTo>
                    <a:cubicBezTo>
                      <a:pt x="42" y="15652"/>
                      <a:pt x="21" y="15359"/>
                      <a:pt x="105" y="15129"/>
                    </a:cubicBezTo>
                    <a:cubicBezTo>
                      <a:pt x="461" y="14145"/>
                      <a:pt x="566" y="13141"/>
                      <a:pt x="754" y="12137"/>
                    </a:cubicBezTo>
                    <a:cubicBezTo>
                      <a:pt x="1172" y="10065"/>
                      <a:pt x="1319" y="8015"/>
                      <a:pt x="1591" y="5922"/>
                    </a:cubicBezTo>
                    <a:cubicBezTo>
                      <a:pt x="1758" y="4562"/>
                      <a:pt x="1967" y="3223"/>
                      <a:pt x="2156" y="1863"/>
                    </a:cubicBezTo>
                    <a:cubicBezTo>
                      <a:pt x="2218" y="1424"/>
                      <a:pt x="2218" y="943"/>
                      <a:pt x="2218" y="482"/>
                    </a:cubicBezTo>
                    <a:cubicBezTo>
                      <a:pt x="2218" y="336"/>
                      <a:pt x="2218" y="210"/>
                      <a:pt x="2239" y="85"/>
                    </a:cubicBezTo>
                    <a:cubicBezTo>
                      <a:pt x="2365" y="1"/>
                      <a:pt x="2428" y="85"/>
                      <a:pt x="2490" y="168"/>
                    </a:cubicBezTo>
                    <a:cubicBezTo>
                      <a:pt x="2721" y="336"/>
                      <a:pt x="2888" y="503"/>
                      <a:pt x="3097" y="691"/>
                    </a:cubicBezTo>
                    <a:cubicBezTo>
                      <a:pt x="3160" y="733"/>
                      <a:pt x="3244" y="754"/>
                      <a:pt x="3286" y="838"/>
                    </a:cubicBezTo>
                    <a:cubicBezTo>
                      <a:pt x="3599" y="1235"/>
                      <a:pt x="3934" y="1591"/>
                      <a:pt x="4227" y="1989"/>
                    </a:cubicBezTo>
                    <a:cubicBezTo>
                      <a:pt x="6278" y="4772"/>
                      <a:pt x="8286" y="7596"/>
                      <a:pt x="10274" y="10442"/>
                    </a:cubicBezTo>
                    <a:cubicBezTo>
                      <a:pt x="10400" y="10651"/>
                      <a:pt x="10567" y="10860"/>
                      <a:pt x="10693" y="11070"/>
                    </a:cubicBezTo>
                    <a:cubicBezTo>
                      <a:pt x="10567" y="11153"/>
                      <a:pt x="10462" y="11216"/>
                      <a:pt x="10358" y="11279"/>
                    </a:cubicBezTo>
                    <a:cubicBezTo>
                      <a:pt x="9123" y="11948"/>
                      <a:pt x="7889" y="12639"/>
                      <a:pt x="6654" y="13350"/>
                    </a:cubicBezTo>
                    <a:cubicBezTo>
                      <a:pt x="6236" y="13580"/>
                      <a:pt x="5859" y="13831"/>
                      <a:pt x="5462" y="14124"/>
                    </a:cubicBezTo>
                    <a:cubicBezTo>
                      <a:pt x="4562" y="14773"/>
                      <a:pt x="3599" y="15296"/>
                      <a:pt x="2574" y="15756"/>
                    </a:cubicBezTo>
                    <a:cubicBezTo>
                      <a:pt x="2239" y="15903"/>
                      <a:pt x="1884" y="16028"/>
                      <a:pt x="1507" y="16091"/>
                    </a:cubicBezTo>
                    <a:cubicBezTo>
                      <a:pt x="1151" y="16133"/>
                      <a:pt x="796" y="16175"/>
                      <a:pt x="440" y="16008"/>
                    </a:cubicBezTo>
                    <a:cubicBezTo>
                      <a:pt x="335" y="16008"/>
                      <a:pt x="210" y="16008"/>
                      <a:pt x="1" y="1596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8"/>
              <p:cNvSpPr/>
              <p:nvPr/>
            </p:nvSpPr>
            <p:spPr>
              <a:xfrm>
                <a:off x="-196820" y="1497023"/>
                <a:ext cx="501003" cy="250532"/>
              </a:xfrm>
              <a:custGeom>
                <a:rect b="b" l="l" r="r" t="t"/>
                <a:pathLst>
                  <a:path extrusionOk="0" h="8057" w="16112">
                    <a:moveTo>
                      <a:pt x="64" y="5608"/>
                    </a:moveTo>
                    <a:cubicBezTo>
                      <a:pt x="22" y="5252"/>
                      <a:pt x="1" y="5001"/>
                      <a:pt x="126" y="4729"/>
                    </a:cubicBezTo>
                    <a:cubicBezTo>
                      <a:pt x="273" y="4750"/>
                      <a:pt x="398" y="4792"/>
                      <a:pt x="524" y="4834"/>
                    </a:cubicBezTo>
                    <a:cubicBezTo>
                      <a:pt x="1173" y="5106"/>
                      <a:pt x="1842" y="5022"/>
                      <a:pt x="2470" y="4792"/>
                    </a:cubicBezTo>
                    <a:cubicBezTo>
                      <a:pt x="3077" y="4562"/>
                      <a:pt x="3683" y="4269"/>
                      <a:pt x="4290" y="3997"/>
                    </a:cubicBezTo>
                    <a:cubicBezTo>
                      <a:pt x="4478" y="3934"/>
                      <a:pt x="4625" y="3830"/>
                      <a:pt x="4792" y="3725"/>
                    </a:cubicBezTo>
                    <a:cubicBezTo>
                      <a:pt x="6320" y="2700"/>
                      <a:pt x="7889" y="1737"/>
                      <a:pt x="9521" y="837"/>
                    </a:cubicBezTo>
                    <a:cubicBezTo>
                      <a:pt x="10044" y="545"/>
                      <a:pt x="10567" y="293"/>
                      <a:pt x="11090" y="1"/>
                    </a:cubicBezTo>
                    <a:cubicBezTo>
                      <a:pt x="11195" y="126"/>
                      <a:pt x="11300" y="231"/>
                      <a:pt x="11383" y="377"/>
                    </a:cubicBezTo>
                    <a:cubicBezTo>
                      <a:pt x="12241" y="1737"/>
                      <a:pt x="13099" y="3097"/>
                      <a:pt x="13936" y="4457"/>
                    </a:cubicBezTo>
                    <a:cubicBezTo>
                      <a:pt x="14647" y="5566"/>
                      <a:pt x="15338" y="6696"/>
                      <a:pt x="16007" y="7826"/>
                    </a:cubicBezTo>
                    <a:cubicBezTo>
                      <a:pt x="16028" y="7868"/>
                      <a:pt x="16112" y="7952"/>
                      <a:pt x="16070" y="8035"/>
                    </a:cubicBezTo>
                    <a:lnTo>
                      <a:pt x="16028" y="8056"/>
                    </a:lnTo>
                    <a:cubicBezTo>
                      <a:pt x="15212" y="8056"/>
                      <a:pt x="14417" y="8056"/>
                      <a:pt x="13601" y="7910"/>
                    </a:cubicBezTo>
                    <a:cubicBezTo>
                      <a:pt x="12911" y="7763"/>
                      <a:pt x="12262" y="7638"/>
                      <a:pt x="11592" y="7533"/>
                    </a:cubicBezTo>
                    <a:cubicBezTo>
                      <a:pt x="10839" y="7428"/>
                      <a:pt x="10065" y="7387"/>
                      <a:pt x="9312" y="7303"/>
                    </a:cubicBezTo>
                    <a:cubicBezTo>
                      <a:pt x="8600" y="7219"/>
                      <a:pt x="7868" y="7136"/>
                      <a:pt x="7178" y="7031"/>
                    </a:cubicBezTo>
                    <a:cubicBezTo>
                      <a:pt x="6864" y="7010"/>
                      <a:pt x="6550" y="6926"/>
                      <a:pt x="6194" y="6926"/>
                    </a:cubicBezTo>
                    <a:cubicBezTo>
                      <a:pt x="5525" y="6926"/>
                      <a:pt x="4834" y="6822"/>
                      <a:pt x="4165" y="6675"/>
                    </a:cubicBezTo>
                    <a:cubicBezTo>
                      <a:pt x="3370" y="6508"/>
                      <a:pt x="2553" y="6299"/>
                      <a:pt x="1779" y="6152"/>
                    </a:cubicBezTo>
                    <a:cubicBezTo>
                      <a:pt x="1214" y="6089"/>
                      <a:pt x="649" y="5817"/>
                      <a:pt x="64" y="560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8"/>
              <p:cNvSpPr/>
              <p:nvPr/>
            </p:nvSpPr>
            <p:spPr>
              <a:xfrm>
                <a:off x="-101171" y="1135913"/>
                <a:ext cx="476282" cy="338376"/>
              </a:xfrm>
              <a:custGeom>
                <a:rect b="b" l="l" r="r" t="t"/>
                <a:pathLst>
                  <a:path extrusionOk="0" h="10882" w="15317">
                    <a:moveTo>
                      <a:pt x="42" y="1"/>
                    </a:moveTo>
                    <a:cubicBezTo>
                      <a:pt x="126" y="22"/>
                      <a:pt x="168" y="22"/>
                      <a:pt x="252" y="64"/>
                    </a:cubicBezTo>
                    <a:cubicBezTo>
                      <a:pt x="670" y="273"/>
                      <a:pt x="1110" y="482"/>
                      <a:pt x="1507" y="733"/>
                    </a:cubicBezTo>
                    <a:cubicBezTo>
                      <a:pt x="2428" y="1298"/>
                      <a:pt x="3369" y="1821"/>
                      <a:pt x="4353" y="2303"/>
                    </a:cubicBezTo>
                    <a:cubicBezTo>
                      <a:pt x="4959" y="2595"/>
                      <a:pt x="5524" y="2930"/>
                      <a:pt x="6110" y="3244"/>
                    </a:cubicBezTo>
                    <a:cubicBezTo>
                      <a:pt x="6884" y="3663"/>
                      <a:pt x="7680" y="4081"/>
                      <a:pt x="8537" y="4332"/>
                    </a:cubicBezTo>
                    <a:cubicBezTo>
                      <a:pt x="8809" y="4416"/>
                      <a:pt x="9040" y="4562"/>
                      <a:pt x="9270" y="4688"/>
                    </a:cubicBezTo>
                    <a:cubicBezTo>
                      <a:pt x="9688" y="4918"/>
                      <a:pt x="10107" y="5127"/>
                      <a:pt x="10546" y="5295"/>
                    </a:cubicBezTo>
                    <a:cubicBezTo>
                      <a:pt x="10776" y="5357"/>
                      <a:pt x="10985" y="5462"/>
                      <a:pt x="11237" y="5567"/>
                    </a:cubicBezTo>
                    <a:cubicBezTo>
                      <a:pt x="12262" y="6006"/>
                      <a:pt x="13329" y="6341"/>
                      <a:pt x="14459" y="6466"/>
                    </a:cubicBezTo>
                    <a:cubicBezTo>
                      <a:pt x="14982" y="6508"/>
                      <a:pt x="15087" y="6613"/>
                      <a:pt x="15317" y="7178"/>
                    </a:cubicBezTo>
                    <a:lnTo>
                      <a:pt x="15128" y="7345"/>
                    </a:lnTo>
                    <a:cubicBezTo>
                      <a:pt x="15087" y="7408"/>
                      <a:pt x="14982" y="7408"/>
                      <a:pt x="14919" y="7450"/>
                    </a:cubicBezTo>
                    <a:cubicBezTo>
                      <a:pt x="14396" y="7952"/>
                      <a:pt x="13726" y="8182"/>
                      <a:pt x="13099" y="8475"/>
                    </a:cubicBezTo>
                    <a:cubicBezTo>
                      <a:pt x="12618" y="8684"/>
                      <a:pt x="12178" y="8914"/>
                      <a:pt x="11697" y="9145"/>
                    </a:cubicBezTo>
                    <a:cubicBezTo>
                      <a:pt x="11383" y="9312"/>
                      <a:pt x="11069" y="9437"/>
                      <a:pt x="10755" y="9542"/>
                    </a:cubicBezTo>
                    <a:cubicBezTo>
                      <a:pt x="10400" y="9668"/>
                      <a:pt x="10023" y="9856"/>
                      <a:pt x="9688" y="10065"/>
                    </a:cubicBezTo>
                    <a:cubicBezTo>
                      <a:pt x="9249" y="10337"/>
                      <a:pt x="8768" y="10588"/>
                      <a:pt x="8286" y="10881"/>
                    </a:cubicBezTo>
                    <a:cubicBezTo>
                      <a:pt x="8182" y="10777"/>
                      <a:pt x="8077" y="10672"/>
                      <a:pt x="8014" y="10567"/>
                    </a:cubicBezTo>
                    <a:cubicBezTo>
                      <a:pt x="6424" y="8329"/>
                      <a:pt x="4834" y="6048"/>
                      <a:pt x="3223" y="3788"/>
                    </a:cubicBezTo>
                    <a:cubicBezTo>
                      <a:pt x="2679" y="3035"/>
                      <a:pt x="2093" y="2282"/>
                      <a:pt x="1528" y="1570"/>
                    </a:cubicBezTo>
                    <a:cubicBezTo>
                      <a:pt x="1235" y="1194"/>
                      <a:pt x="879" y="901"/>
                      <a:pt x="524" y="545"/>
                    </a:cubicBezTo>
                    <a:cubicBezTo>
                      <a:pt x="377" y="398"/>
                      <a:pt x="189" y="252"/>
                      <a:pt x="1" y="106"/>
                    </a:cubicBezTo>
                    <a:cubicBezTo>
                      <a:pt x="21" y="64"/>
                      <a:pt x="42" y="22"/>
                      <a:pt x="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8"/>
              <p:cNvSpPr/>
              <p:nvPr/>
            </p:nvSpPr>
            <p:spPr>
              <a:xfrm>
                <a:off x="1317828" y="2176270"/>
                <a:ext cx="255725" cy="270713"/>
              </a:xfrm>
              <a:custGeom>
                <a:rect b="b" l="l" r="r" t="t"/>
                <a:pathLst>
                  <a:path extrusionOk="0" h="8706" w="8224">
                    <a:moveTo>
                      <a:pt x="8224" y="2951"/>
                    </a:moveTo>
                    <a:cubicBezTo>
                      <a:pt x="8098" y="3223"/>
                      <a:pt x="7994" y="3474"/>
                      <a:pt x="7868" y="3746"/>
                    </a:cubicBezTo>
                    <a:cubicBezTo>
                      <a:pt x="7533" y="4416"/>
                      <a:pt x="7366" y="5148"/>
                      <a:pt x="7282" y="5880"/>
                    </a:cubicBezTo>
                    <a:cubicBezTo>
                      <a:pt x="7261" y="6110"/>
                      <a:pt x="7178" y="6278"/>
                      <a:pt x="7031" y="6424"/>
                    </a:cubicBezTo>
                    <a:cubicBezTo>
                      <a:pt x="6404" y="7094"/>
                      <a:pt x="5671" y="7575"/>
                      <a:pt x="4855" y="7994"/>
                    </a:cubicBezTo>
                    <a:cubicBezTo>
                      <a:pt x="4332" y="8266"/>
                      <a:pt x="3767" y="8412"/>
                      <a:pt x="3244" y="8621"/>
                    </a:cubicBezTo>
                    <a:cubicBezTo>
                      <a:pt x="3056" y="8705"/>
                      <a:pt x="2826" y="8684"/>
                      <a:pt x="2616" y="8684"/>
                    </a:cubicBezTo>
                    <a:cubicBezTo>
                      <a:pt x="2303" y="8684"/>
                      <a:pt x="2010" y="8642"/>
                      <a:pt x="1696" y="8642"/>
                    </a:cubicBezTo>
                    <a:cubicBezTo>
                      <a:pt x="1382" y="8642"/>
                      <a:pt x="1089" y="8517"/>
                      <a:pt x="838" y="8391"/>
                    </a:cubicBezTo>
                    <a:cubicBezTo>
                      <a:pt x="566" y="8266"/>
                      <a:pt x="461" y="7910"/>
                      <a:pt x="587" y="7638"/>
                    </a:cubicBezTo>
                    <a:cubicBezTo>
                      <a:pt x="754" y="7261"/>
                      <a:pt x="880" y="6885"/>
                      <a:pt x="1194" y="6613"/>
                    </a:cubicBezTo>
                    <a:cubicBezTo>
                      <a:pt x="1319" y="6487"/>
                      <a:pt x="1466" y="6320"/>
                      <a:pt x="1570" y="6173"/>
                    </a:cubicBezTo>
                    <a:cubicBezTo>
                      <a:pt x="1717" y="5964"/>
                      <a:pt x="1842" y="5776"/>
                      <a:pt x="2093" y="5671"/>
                    </a:cubicBezTo>
                    <a:cubicBezTo>
                      <a:pt x="2198" y="5629"/>
                      <a:pt x="2261" y="5546"/>
                      <a:pt x="2344" y="5462"/>
                    </a:cubicBezTo>
                    <a:cubicBezTo>
                      <a:pt x="2575" y="5211"/>
                      <a:pt x="2449" y="4834"/>
                      <a:pt x="2135" y="4730"/>
                    </a:cubicBezTo>
                    <a:cubicBezTo>
                      <a:pt x="2031" y="4709"/>
                      <a:pt x="1905" y="4709"/>
                      <a:pt x="1800" y="4709"/>
                    </a:cubicBezTo>
                    <a:cubicBezTo>
                      <a:pt x="1466" y="4688"/>
                      <a:pt x="1110" y="4688"/>
                      <a:pt x="775" y="4646"/>
                    </a:cubicBezTo>
                    <a:cubicBezTo>
                      <a:pt x="587" y="4646"/>
                      <a:pt x="378" y="4625"/>
                      <a:pt x="231" y="4437"/>
                    </a:cubicBezTo>
                    <a:cubicBezTo>
                      <a:pt x="252" y="4186"/>
                      <a:pt x="357" y="3997"/>
                      <a:pt x="650" y="3914"/>
                    </a:cubicBezTo>
                    <a:cubicBezTo>
                      <a:pt x="1068" y="3809"/>
                      <a:pt x="1466" y="3642"/>
                      <a:pt x="1926" y="3662"/>
                    </a:cubicBezTo>
                    <a:cubicBezTo>
                      <a:pt x="2240" y="3662"/>
                      <a:pt x="2554" y="3579"/>
                      <a:pt x="2868" y="3537"/>
                    </a:cubicBezTo>
                    <a:cubicBezTo>
                      <a:pt x="3098" y="3474"/>
                      <a:pt x="3244" y="3286"/>
                      <a:pt x="3244" y="3077"/>
                    </a:cubicBezTo>
                    <a:cubicBezTo>
                      <a:pt x="3244" y="2867"/>
                      <a:pt x="3077" y="2700"/>
                      <a:pt x="2847" y="2658"/>
                    </a:cubicBezTo>
                    <a:cubicBezTo>
                      <a:pt x="2784" y="2658"/>
                      <a:pt x="2742" y="2637"/>
                      <a:pt x="2679" y="2637"/>
                    </a:cubicBezTo>
                    <a:cubicBezTo>
                      <a:pt x="2135" y="2721"/>
                      <a:pt x="1717" y="2407"/>
                      <a:pt x="1277" y="2135"/>
                    </a:cubicBezTo>
                    <a:cubicBezTo>
                      <a:pt x="859" y="1884"/>
                      <a:pt x="482" y="1549"/>
                      <a:pt x="231" y="1089"/>
                    </a:cubicBezTo>
                    <a:cubicBezTo>
                      <a:pt x="64" y="838"/>
                      <a:pt x="1" y="566"/>
                      <a:pt x="1" y="273"/>
                    </a:cubicBezTo>
                    <a:cubicBezTo>
                      <a:pt x="1" y="105"/>
                      <a:pt x="106" y="1"/>
                      <a:pt x="273" y="1"/>
                    </a:cubicBezTo>
                    <a:cubicBezTo>
                      <a:pt x="963" y="22"/>
                      <a:pt x="1633" y="1"/>
                      <a:pt x="2323" y="147"/>
                    </a:cubicBezTo>
                    <a:cubicBezTo>
                      <a:pt x="3056" y="336"/>
                      <a:pt x="3788" y="545"/>
                      <a:pt x="4458" y="859"/>
                    </a:cubicBezTo>
                    <a:cubicBezTo>
                      <a:pt x="4604" y="901"/>
                      <a:pt x="4709" y="963"/>
                      <a:pt x="4834" y="1026"/>
                    </a:cubicBezTo>
                    <a:cubicBezTo>
                      <a:pt x="5797" y="1319"/>
                      <a:pt x="6655" y="1842"/>
                      <a:pt x="7492" y="2365"/>
                    </a:cubicBezTo>
                    <a:cubicBezTo>
                      <a:pt x="7785" y="2533"/>
                      <a:pt x="8015" y="2721"/>
                      <a:pt x="8224" y="295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8"/>
              <p:cNvSpPr/>
              <p:nvPr/>
            </p:nvSpPr>
            <p:spPr>
              <a:xfrm>
                <a:off x="166901" y="1376653"/>
                <a:ext cx="208212" cy="376747"/>
              </a:xfrm>
              <a:custGeom>
                <a:rect b="b" l="l" r="r" t="t"/>
                <a:pathLst>
                  <a:path extrusionOk="0" h="12116" w="6696">
                    <a:moveTo>
                      <a:pt x="6675" y="1"/>
                    </a:moveTo>
                    <a:cubicBezTo>
                      <a:pt x="6675" y="273"/>
                      <a:pt x="6696" y="398"/>
                      <a:pt x="6696" y="524"/>
                    </a:cubicBezTo>
                    <a:cubicBezTo>
                      <a:pt x="6591" y="2679"/>
                      <a:pt x="6507" y="4813"/>
                      <a:pt x="6403" y="6968"/>
                    </a:cubicBezTo>
                    <a:cubicBezTo>
                      <a:pt x="6382" y="7303"/>
                      <a:pt x="6319" y="7638"/>
                      <a:pt x="6277" y="7973"/>
                    </a:cubicBezTo>
                    <a:cubicBezTo>
                      <a:pt x="6256" y="8266"/>
                      <a:pt x="6173" y="8558"/>
                      <a:pt x="6173" y="8851"/>
                    </a:cubicBezTo>
                    <a:cubicBezTo>
                      <a:pt x="6173" y="9416"/>
                      <a:pt x="6047" y="9939"/>
                      <a:pt x="5880" y="10483"/>
                    </a:cubicBezTo>
                    <a:cubicBezTo>
                      <a:pt x="5733" y="10986"/>
                      <a:pt x="5545" y="11467"/>
                      <a:pt x="5482" y="11990"/>
                    </a:cubicBezTo>
                    <a:cubicBezTo>
                      <a:pt x="5482" y="12011"/>
                      <a:pt x="5440" y="12032"/>
                      <a:pt x="5419" y="12115"/>
                    </a:cubicBezTo>
                    <a:cubicBezTo>
                      <a:pt x="5336" y="12053"/>
                      <a:pt x="5252" y="12032"/>
                      <a:pt x="5210" y="11948"/>
                    </a:cubicBezTo>
                    <a:cubicBezTo>
                      <a:pt x="4771" y="11320"/>
                      <a:pt x="4373" y="10672"/>
                      <a:pt x="3934" y="10023"/>
                    </a:cubicBezTo>
                    <a:cubicBezTo>
                      <a:pt x="2950" y="8391"/>
                      <a:pt x="1946" y="6759"/>
                      <a:pt x="963" y="5127"/>
                    </a:cubicBezTo>
                    <a:cubicBezTo>
                      <a:pt x="732" y="4771"/>
                      <a:pt x="502" y="4395"/>
                      <a:pt x="230" y="4039"/>
                    </a:cubicBezTo>
                    <a:lnTo>
                      <a:pt x="0" y="3641"/>
                    </a:lnTo>
                    <a:cubicBezTo>
                      <a:pt x="356" y="3432"/>
                      <a:pt x="732" y="3244"/>
                      <a:pt x="1067" y="3035"/>
                    </a:cubicBezTo>
                    <a:cubicBezTo>
                      <a:pt x="1590" y="2700"/>
                      <a:pt x="2176" y="2407"/>
                      <a:pt x="2741" y="2198"/>
                    </a:cubicBezTo>
                    <a:cubicBezTo>
                      <a:pt x="2929" y="2156"/>
                      <a:pt x="3076" y="2051"/>
                      <a:pt x="3264" y="1967"/>
                    </a:cubicBezTo>
                    <a:cubicBezTo>
                      <a:pt x="3808" y="1675"/>
                      <a:pt x="4394" y="1382"/>
                      <a:pt x="4938" y="1131"/>
                    </a:cubicBezTo>
                    <a:cubicBezTo>
                      <a:pt x="5524" y="838"/>
                      <a:pt x="6110" y="587"/>
                      <a:pt x="66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8"/>
              <p:cNvSpPr/>
              <p:nvPr/>
            </p:nvSpPr>
            <p:spPr>
              <a:xfrm>
                <a:off x="-148000" y="1806733"/>
                <a:ext cx="485393" cy="599885"/>
              </a:xfrm>
              <a:custGeom>
                <a:rect b="b" l="l" r="r" t="t"/>
                <a:pathLst>
                  <a:path extrusionOk="0" h="19292" w="15610">
                    <a:moveTo>
                      <a:pt x="2302" y="19292"/>
                    </a:moveTo>
                    <a:cubicBezTo>
                      <a:pt x="1883" y="18978"/>
                      <a:pt x="1465" y="18727"/>
                      <a:pt x="1151" y="18392"/>
                    </a:cubicBezTo>
                    <a:cubicBezTo>
                      <a:pt x="816" y="18057"/>
                      <a:pt x="335" y="17932"/>
                      <a:pt x="0" y="17534"/>
                    </a:cubicBezTo>
                    <a:cubicBezTo>
                      <a:pt x="439" y="17053"/>
                      <a:pt x="921" y="16718"/>
                      <a:pt x="1423" y="16425"/>
                    </a:cubicBezTo>
                    <a:cubicBezTo>
                      <a:pt x="2846" y="15588"/>
                      <a:pt x="4289" y="14709"/>
                      <a:pt x="5775" y="13956"/>
                    </a:cubicBezTo>
                    <a:cubicBezTo>
                      <a:pt x="6905" y="13370"/>
                      <a:pt x="8014" y="12701"/>
                      <a:pt x="9123" y="12115"/>
                    </a:cubicBezTo>
                    <a:cubicBezTo>
                      <a:pt x="9855" y="11717"/>
                      <a:pt x="10483" y="11236"/>
                      <a:pt x="11006" y="10567"/>
                    </a:cubicBezTo>
                    <a:cubicBezTo>
                      <a:pt x="11111" y="10441"/>
                      <a:pt x="11215" y="10295"/>
                      <a:pt x="11362" y="10190"/>
                    </a:cubicBezTo>
                    <a:cubicBezTo>
                      <a:pt x="11696" y="9918"/>
                      <a:pt x="11885" y="9520"/>
                      <a:pt x="12052" y="9165"/>
                    </a:cubicBezTo>
                    <a:cubicBezTo>
                      <a:pt x="12450" y="8349"/>
                      <a:pt x="12554" y="7491"/>
                      <a:pt x="12659" y="6591"/>
                    </a:cubicBezTo>
                    <a:cubicBezTo>
                      <a:pt x="12680" y="6319"/>
                      <a:pt x="12743" y="6026"/>
                      <a:pt x="12784" y="5754"/>
                    </a:cubicBezTo>
                    <a:lnTo>
                      <a:pt x="12868" y="5378"/>
                    </a:lnTo>
                    <a:cubicBezTo>
                      <a:pt x="12889" y="4896"/>
                      <a:pt x="13077" y="4478"/>
                      <a:pt x="13391" y="4143"/>
                    </a:cubicBezTo>
                    <a:cubicBezTo>
                      <a:pt x="13454" y="4080"/>
                      <a:pt x="13517" y="4038"/>
                      <a:pt x="13517" y="3955"/>
                    </a:cubicBezTo>
                    <a:cubicBezTo>
                      <a:pt x="13663" y="3557"/>
                      <a:pt x="13935" y="3285"/>
                      <a:pt x="14207" y="2971"/>
                    </a:cubicBezTo>
                    <a:cubicBezTo>
                      <a:pt x="14396" y="2720"/>
                      <a:pt x="14521" y="2490"/>
                      <a:pt x="14626" y="2197"/>
                    </a:cubicBezTo>
                    <a:cubicBezTo>
                      <a:pt x="14835" y="1569"/>
                      <a:pt x="15044" y="942"/>
                      <a:pt x="15274" y="293"/>
                    </a:cubicBezTo>
                    <a:cubicBezTo>
                      <a:pt x="15295" y="209"/>
                      <a:pt x="15379" y="147"/>
                      <a:pt x="15463" y="0"/>
                    </a:cubicBezTo>
                    <a:cubicBezTo>
                      <a:pt x="15504" y="189"/>
                      <a:pt x="15588" y="314"/>
                      <a:pt x="15588" y="419"/>
                    </a:cubicBezTo>
                    <a:cubicBezTo>
                      <a:pt x="15588" y="691"/>
                      <a:pt x="15609" y="984"/>
                      <a:pt x="15567" y="1235"/>
                    </a:cubicBezTo>
                    <a:cubicBezTo>
                      <a:pt x="15504" y="1569"/>
                      <a:pt x="15400" y="1925"/>
                      <a:pt x="15274" y="2197"/>
                    </a:cubicBezTo>
                    <a:cubicBezTo>
                      <a:pt x="14940" y="2929"/>
                      <a:pt x="14605" y="3641"/>
                      <a:pt x="14333" y="4394"/>
                    </a:cubicBezTo>
                    <a:cubicBezTo>
                      <a:pt x="14312" y="4478"/>
                      <a:pt x="14249" y="4541"/>
                      <a:pt x="14249" y="4603"/>
                    </a:cubicBezTo>
                    <a:cubicBezTo>
                      <a:pt x="14249" y="4896"/>
                      <a:pt x="14124" y="5168"/>
                      <a:pt x="14040" y="5440"/>
                    </a:cubicBezTo>
                    <a:cubicBezTo>
                      <a:pt x="13935" y="5754"/>
                      <a:pt x="13789" y="6068"/>
                      <a:pt x="13810" y="6445"/>
                    </a:cubicBezTo>
                    <a:cubicBezTo>
                      <a:pt x="13810" y="6466"/>
                      <a:pt x="13810" y="6528"/>
                      <a:pt x="13789" y="6549"/>
                    </a:cubicBezTo>
                    <a:cubicBezTo>
                      <a:pt x="13580" y="6947"/>
                      <a:pt x="13580" y="7365"/>
                      <a:pt x="13580" y="7784"/>
                    </a:cubicBezTo>
                    <a:cubicBezTo>
                      <a:pt x="13580" y="8244"/>
                      <a:pt x="13412" y="8683"/>
                      <a:pt x="13287" y="9102"/>
                    </a:cubicBezTo>
                    <a:cubicBezTo>
                      <a:pt x="13161" y="9479"/>
                      <a:pt x="13077" y="9876"/>
                      <a:pt x="12952" y="10253"/>
                    </a:cubicBezTo>
                    <a:cubicBezTo>
                      <a:pt x="12910" y="10336"/>
                      <a:pt x="12889" y="10441"/>
                      <a:pt x="12868" y="10525"/>
                    </a:cubicBezTo>
                    <a:cubicBezTo>
                      <a:pt x="12491" y="11132"/>
                      <a:pt x="12219" y="11780"/>
                      <a:pt x="11759" y="12324"/>
                    </a:cubicBezTo>
                    <a:cubicBezTo>
                      <a:pt x="11299" y="12910"/>
                      <a:pt x="10776" y="13454"/>
                      <a:pt x="10022" y="13663"/>
                    </a:cubicBezTo>
                    <a:cubicBezTo>
                      <a:pt x="9918" y="13684"/>
                      <a:pt x="9813" y="13747"/>
                      <a:pt x="9709" y="13810"/>
                    </a:cubicBezTo>
                    <a:cubicBezTo>
                      <a:pt x="9499" y="13977"/>
                      <a:pt x="9290" y="14061"/>
                      <a:pt x="9018" y="14124"/>
                    </a:cubicBezTo>
                    <a:cubicBezTo>
                      <a:pt x="8788" y="14186"/>
                      <a:pt x="8558" y="14312"/>
                      <a:pt x="8390" y="14500"/>
                    </a:cubicBezTo>
                    <a:cubicBezTo>
                      <a:pt x="8056" y="14856"/>
                      <a:pt x="7637" y="15065"/>
                      <a:pt x="7240" y="15337"/>
                    </a:cubicBezTo>
                    <a:cubicBezTo>
                      <a:pt x="7177" y="15379"/>
                      <a:pt x="7072" y="15421"/>
                      <a:pt x="7009" y="15463"/>
                    </a:cubicBezTo>
                    <a:cubicBezTo>
                      <a:pt x="6591" y="15902"/>
                      <a:pt x="6068" y="16216"/>
                      <a:pt x="5566" y="16593"/>
                    </a:cubicBezTo>
                    <a:cubicBezTo>
                      <a:pt x="5022" y="17032"/>
                      <a:pt x="4499" y="17513"/>
                      <a:pt x="3955" y="17932"/>
                    </a:cubicBezTo>
                    <a:cubicBezTo>
                      <a:pt x="3411" y="18308"/>
                      <a:pt x="2929" y="18790"/>
                      <a:pt x="2406" y="19208"/>
                    </a:cubicBezTo>
                    <a:cubicBezTo>
                      <a:pt x="2406" y="19229"/>
                      <a:pt x="2364" y="19250"/>
                      <a:pt x="2302" y="1929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8"/>
              <p:cNvSpPr/>
              <p:nvPr/>
            </p:nvSpPr>
            <p:spPr>
              <a:xfrm>
                <a:off x="-490887" y="1897811"/>
                <a:ext cx="582316" cy="326653"/>
              </a:xfrm>
              <a:custGeom>
                <a:rect b="b" l="l" r="r" t="t"/>
                <a:pathLst>
                  <a:path extrusionOk="0" h="10505" w="18727">
                    <a:moveTo>
                      <a:pt x="18727" y="314"/>
                    </a:moveTo>
                    <a:cubicBezTo>
                      <a:pt x="18643" y="356"/>
                      <a:pt x="18560" y="398"/>
                      <a:pt x="18476" y="398"/>
                    </a:cubicBezTo>
                    <a:cubicBezTo>
                      <a:pt x="17848" y="482"/>
                      <a:pt x="17262" y="586"/>
                      <a:pt x="16635" y="586"/>
                    </a:cubicBezTo>
                    <a:cubicBezTo>
                      <a:pt x="15840" y="586"/>
                      <a:pt x="15086" y="796"/>
                      <a:pt x="14396" y="1151"/>
                    </a:cubicBezTo>
                    <a:cubicBezTo>
                      <a:pt x="14061" y="1340"/>
                      <a:pt x="13915" y="1570"/>
                      <a:pt x="13873" y="1988"/>
                    </a:cubicBezTo>
                    <a:cubicBezTo>
                      <a:pt x="13852" y="2511"/>
                      <a:pt x="13852" y="3013"/>
                      <a:pt x="14040" y="3516"/>
                    </a:cubicBezTo>
                    <a:cubicBezTo>
                      <a:pt x="14228" y="3976"/>
                      <a:pt x="14082" y="4499"/>
                      <a:pt x="14082" y="5001"/>
                    </a:cubicBezTo>
                    <a:lnTo>
                      <a:pt x="14082" y="5043"/>
                    </a:lnTo>
                    <a:cubicBezTo>
                      <a:pt x="13726" y="5608"/>
                      <a:pt x="13538" y="6278"/>
                      <a:pt x="12931" y="6654"/>
                    </a:cubicBezTo>
                    <a:cubicBezTo>
                      <a:pt x="12513" y="6947"/>
                      <a:pt x="12094" y="7219"/>
                      <a:pt x="11655" y="7512"/>
                    </a:cubicBezTo>
                    <a:cubicBezTo>
                      <a:pt x="10881" y="8014"/>
                      <a:pt x="10086" y="8454"/>
                      <a:pt x="9249" y="8767"/>
                    </a:cubicBezTo>
                    <a:cubicBezTo>
                      <a:pt x="8119" y="9186"/>
                      <a:pt x="7010" y="9709"/>
                      <a:pt x="5817" y="10002"/>
                    </a:cubicBezTo>
                    <a:cubicBezTo>
                      <a:pt x="4959" y="10211"/>
                      <a:pt x="4101" y="10420"/>
                      <a:pt x="3202" y="10462"/>
                    </a:cubicBezTo>
                    <a:cubicBezTo>
                      <a:pt x="2553" y="10504"/>
                      <a:pt x="1883" y="10462"/>
                      <a:pt x="1214" y="10400"/>
                    </a:cubicBezTo>
                    <a:cubicBezTo>
                      <a:pt x="837" y="10337"/>
                      <a:pt x="440" y="10148"/>
                      <a:pt x="0" y="10023"/>
                    </a:cubicBezTo>
                    <a:cubicBezTo>
                      <a:pt x="21" y="9918"/>
                      <a:pt x="42" y="9835"/>
                      <a:pt x="63" y="9793"/>
                    </a:cubicBezTo>
                    <a:cubicBezTo>
                      <a:pt x="461" y="9312"/>
                      <a:pt x="858" y="8872"/>
                      <a:pt x="1193" y="8370"/>
                    </a:cubicBezTo>
                    <a:cubicBezTo>
                      <a:pt x="1298" y="8223"/>
                      <a:pt x="1528" y="8140"/>
                      <a:pt x="1716" y="8014"/>
                    </a:cubicBezTo>
                    <a:cubicBezTo>
                      <a:pt x="1946" y="8223"/>
                      <a:pt x="2239" y="8244"/>
                      <a:pt x="2532" y="8265"/>
                    </a:cubicBezTo>
                    <a:cubicBezTo>
                      <a:pt x="3181" y="8307"/>
                      <a:pt x="3808" y="8328"/>
                      <a:pt x="4457" y="8370"/>
                    </a:cubicBezTo>
                    <a:cubicBezTo>
                      <a:pt x="4708" y="8370"/>
                      <a:pt x="4917" y="8349"/>
                      <a:pt x="5148" y="8307"/>
                    </a:cubicBezTo>
                    <a:cubicBezTo>
                      <a:pt x="5817" y="8098"/>
                      <a:pt x="6508" y="7931"/>
                      <a:pt x="7156" y="7721"/>
                    </a:cubicBezTo>
                    <a:cubicBezTo>
                      <a:pt x="7365" y="7679"/>
                      <a:pt x="7554" y="7596"/>
                      <a:pt x="7763" y="7512"/>
                    </a:cubicBezTo>
                    <a:cubicBezTo>
                      <a:pt x="7868" y="7491"/>
                      <a:pt x="7972" y="7407"/>
                      <a:pt x="8077" y="7407"/>
                    </a:cubicBezTo>
                    <a:cubicBezTo>
                      <a:pt x="8621" y="7366"/>
                      <a:pt x="9123" y="7073"/>
                      <a:pt x="9625" y="6843"/>
                    </a:cubicBezTo>
                    <a:cubicBezTo>
                      <a:pt x="10106" y="6633"/>
                      <a:pt x="10588" y="6319"/>
                      <a:pt x="11006" y="5943"/>
                    </a:cubicBezTo>
                    <a:cubicBezTo>
                      <a:pt x="11194" y="5796"/>
                      <a:pt x="11404" y="5629"/>
                      <a:pt x="11571" y="5503"/>
                    </a:cubicBezTo>
                    <a:cubicBezTo>
                      <a:pt x="11948" y="5231"/>
                      <a:pt x="12199" y="4876"/>
                      <a:pt x="12345" y="4394"/>
                    </a:cubicBezTo>
                    <a:cubicBezTo>
                      <a:pt x="12492" y="3913"/>
                      <a:pt x="12513" y="3390"/>
                      <a:pt x="12554" y="2888"/>
                    </a:cubicBezTo>
                    <a:cubicBezTo>
                      <a:pt x="12554" y="2762"/>
                      <a:pt x="12596" y="2616"/>
                      <a:pt x="12617" y="2490"/>
                    </a:cubicBezTo>
                    <a:cubicBezTo>
                      <a:pt x="12659" y="2365"/>
                      <a:pt x="12722" y="2239"/>
                      <a:pt x="12764" y="2093"/>
                    </a:cubicBezTo>
                    <a:cubicBezTo>
                      <a:pt x="12785" y="1674"/>
                      <a:pt x="13036" y="1340"/>
                      <a:pt x="13245" y="1026"/>
                    </a:cubicBezTo>
                    <a:cubicBezTo>
                      <a:pt x="13350" y="879"/>
                      <a:pt x="13559" y="733"/>
                      <a:pt x="13726" y="628"/>
                    </a:cubicBezTo>
                    <a:cubicBezTo>
                      <a:pt x="14061" y="461"/>
                      <a:pt x="14354" y="189"/>
                      <a:pt x="14710" y="105"/>
                    </a:cubicBezTo>
                    <a:cubicBezTo>
                      <a:pt x="14877" y="84"/>
                      <a:pt x="15065" y="0"/>
                      <a:pt x="15212" y="0"/>
                    </a:cubicBezTo>
                    <a:cubicBezTo>
                      <a:pt x="16342" y="63"/>
                      <a:pt x="17430" y="105"/>
                      <a:pt x="18560" y="168"/>
                    </a:cubicBezTo>
                    <a:cubicBezTo>
                      <a:pt x="18622" y="168"/>
                      <a:pt x="18664" y="189"/>
                      <a:pt x="18727" y="21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8"/>
              <p:cNvSpPr/>
              <p:nvPr/>
            </p:nvSpPr>
            <p:spPr>
              <a:xfrm>
                <a:off x="1705616" y="2664902"/>
                <a:ext cx="113901" cy="143814"/>
              </a:xfrm>
              <a:custGeom>
                <a:rect b="b" l="l" r="r" t="t"/>
                <a:pathLst>
                  <a:path extrusionOk="0" h="4625" w="3663">
                    <a:moveTo>
                      <a:pt x="3578" y="4394"/>
                    </a:moveTo>
                    <a:cubicBezTo>
                      <a:pt x="3265" y="4604"/>
                      <a:pt x="2972" y="4625"/>
                      <a:pt x="2721" y="4583"/>
                    </a:cubicBezTo>
                    <a:cubicBezTo>
                      <a:pt x="2281" y="4520"/>
                      <a:pt x="1800" y="4457"/>
                      <a:pt x="1381" y="4353"/>
                    </a:cubicBezTo>
                    <a:cubicBezTo>
                      <a:pt x="837" y="4206"/>
                      <a:pt x="461" y="3850"/>
                      <a:pt x="314" y="3265"/>
                    </a:cubicBezTo>
                    <a:cubicBezTo>
                      <a:pt x="0" y="2260"/>
                      <a:pt x="105" y="1319"/>
                      <a:pt x="607" y="398"/>
                    </a:cubicBezTo>
                    <a:cubicBezTo>
                      <a:pt x="754" y="126"/>
                      <a:pt x="984" y="63"/>
                      <a:pt x="1277" y="21"/>
                    </a:cubicBezTo>
                    <a:cubicBezTo>
                      <a:pt x="1591" y="0"/>
                      <a:pt x="1884" y="21"/>
                      <a:pt x="2197" y="21"/>
                    </a:cubicBezTo>
                    <a:cubicBezTo>
                      <a:pt x="2386" y="21"/>
                      <a:pt x="2553" y="63"/>
                      <a:pt x="2804" y="63"/>
                    </a:cubicBezTo>
                    <a:cubicBezTo>
                      <a:pt x="2825" y="168"/>
                      <a:pt x="2846" y="231"/>
                      <a:pt x="2846" y="314"/>
                    </a:cubicBezTo>
                    <a:cubicBezTo>
                      <a:pt x="2825" y="649"/>
                      <a:pt x="2867" y="963"/>
                      <a:pt x="2930" y="1277"/>
                    </a:cubicBezTo>
                    <a:lnTo>
                      <a:pt x="3390" y="3244"/>
                    </a:lnTo>
                    <a:cubicBezTo>
                      <a:pt x="3453" y="3474"/>
                      <a:pt x="3662" y="3746"/>
                      <a:pt x="3453" y="3997"/>
                    </a:cubicBezTo>
                    <a:cubicBezTo>
                      <a:pt x="3453" y="4143"/>
                      <a:pt x="3495" y="4269"/>
                      <a:pt x="3578" y="439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8"/>
              <p:cNvSpPr/>
              <p:nvPr/>
            </p:nvSpPr>
            <p:spPr>
              <a:xfrm>
                <a:off x="1503280" y="3543252"/>
                <a:ext cx="59236" cy="149660"/>
              </a:xfrm>
              <a:custGeom>
                <a:rect b="b" l="l" r="r" t="t"/>
                <a:pathLst>
                  <a:path extrusionOk="0" h="4813" w="1905">
                    <a:moveTo>
                      <a:pt x="335" y="1256"/>
                    </a:moveTo>
                    <a:cubicBezTo>
                      <a:pt x="523" y="1235"/>
                      <a:pt x="649" y="1235"/>
                      <a:pt x="795" y="1214"/>
                    </a:cubicBezTo>
                    <a:cubicBezTo>
                      <a:pt x="963" y="837"/>
                      <a:pt x="795" y="482"/>
                      <a:pt x="963" y="126"/>
                    </a:cubicBezTo>
                    <a:cubicBezTo>
                      <a:pt x="1402" y="0"/>
                      <a:pt x="1402" y="0"/>
                      <a:pt x="1841" y="314"/>
                    </a:cubicBezTo>
                    <a:cubicBezTo>
                      <a:pt x="1862" y="670"/>
                      <a:pt x="1904" y="1109"/>
                      <a:pt x="1737" y="1465"/>
                    </a:cubicBezTo>
                    <a:cubicBezTo>
                      <a:pt x="1674" y="1695"/>
                      <a:pt x="1611" y="1925"/>
                      <a:pt x="1611" y="2197"/>
                    </a:cubicBezTo>
                    <a:cubicBezTo>
                      <a:pt x="1590" y="2888"/>
                      <a:pt x="1402" y="3495"/>
                      <a:pt x="1151" y="4122"/>
                    </a:cubicBezTo>
                    <a:cubicBezTo>
                      <a:pt x="1005" y="4436"/>
                      <a:pt x="774" y="4645"/>
                      <a:pt x="481" y="4813"/>
                    </a:cubicBezTo>
                    <a:cubicBezTo>
                      <a:pt x="147" y="4604"/>
                      <a:pt x="0" y="4311"/>
                      <a:pt x="21" y="3892"/>
                    </a:cubicBezTo>
                    <a:cubicBezTo>
                      <a:pt x="63" y="3327"/>
                      <a:pt x="63" y="2741"/>
                      <a:pt x="105" y="2176"/>
                    </a:cubicBezTo>
                    <a:cubicBezTo>
                      <a:pt x="105" y="2009"/>
                      <a:pt x="126" y="1863"/>
                      <a:pt x="147" y="1716"/>
                    </a:cubicBezTo>
                    <a:cubicBezTo>
                      <a:pt x="168" y="1591"/>
                      <a:pt x="251" y="1444"/>
                      <a:pt x="335" y="125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8"/>
              <p:cNvSpPr/>
              <p:nvPr/>
            </p:nvSpPr>
            <p:spPr>
              <a:xfrm>
                <a:off x="2311351" y="3784614"/>
                <a:ext cx="136010" cy="60542"/>
              </a:xfrm>
              <a:custGeom>
                <a:rect b="b" l="l" r="r" t="t"/>
                <a:pathLst>
                  <a:path extrusionOk="0" h="1947" w="4374">
                    <a:moveTo>
                      <a:pt x="0" y="1194"/>
                    </a:moveTo>
                    <a:cubicBezTo>
                      <a:pt x="503" y="984"/>
                      <a:pt x="963" y="817"/>
                      <a:pt x="1423" y="608"/>
                    </a:cubicBezTo>
                    <a:cubicBezTo>
                      <a:pt x="1758" y="482"/>
                      <a:pt x="2072" y="357"/>
                      <a:pt x="2427" y="315"/>
                    </a:cubicBezTo>
                    <a:cubicBezTo>
                      <a:pt x="2846" y="294"/>
                      <a:pt x="3243" y="189"/>
                      <a:pt x="3662" y="85"/>
                    </a:cubicBezTo>
                    <a:cubicBezTo>
                      <a:pt x="3850" y="43"/>
                      <a:pt x="4060" y="1"/>
                      <a:pt x="4206" y="147"/>
                    </a:cubicBezTo>
                    <a:cubicBezTo>
                      <a:pt x="4373" y="294"/>
                      <a:pt x="4290" y="503"/>
                      <a:pt x="4248" y="691"/>
                    </a:cubicBezTo>
                    <a:cubicBezTo>
                      <a:pt x="4101" y="1110"/>
                      <a:pt x="3788" y="1340"/>
                      <a:pt x="3432" y="1528"/>
                    </a:cubicBezTo>
                    <a:cubicBezTo>
                      <a:pt x="2637" y="1947"/>
                      <a:pt x="1779" y="1926"/>
                      <a:pt x="942" y="1821"/>
                    </a:cubicBezTo>
                    <a:cubicBezTo>
                      <a:pt x="733" y="1779"/>
                      <a:pt x="523" y="1675"/>
                      <a:pt x="314" y="1570"/>
                    </a:cubicBezTo>
                    <a:cubicBezTo>
                      <a:pt x="105" y="1528"/>
                      <a:pt x="63" y="1403"/>
                      <a:pt x="0" y="119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8"/>
              <p:cNvSpPr/>
              <p:nvPr/>
            </p:nvSpPr>
            <p:spPr>
              <a:xfrm>
                <a:off x="2460981" y="2394248"/>
                <a:ext cx="70306" cy="102178"/>
              </a:xfrm>
              <a:custGeom>
                <a:rect b="b" l="l" r="r" t="t"/>
                <a:pathLst>
                  <a:path extrusionOk="0" h="3286" w="2261">
                    <a:moveTo>
                      <a:pt x="1235" y="3285"/>
                    </a:moveTo>
                    <a:cubicBezTo>
                      <a:pt x="1152" y="2950"/>
                      <a:pt x="1068" y="2637"/>
                      <a:pt x="1026" y="2323"/>
                    </a:cubicBezTo>
                    <a:cubicBezTo>
                      <a:pt x="963" y="1904"/>
                      <a:pt x="817" y="1569"/>
                      <a:pt x="587" y="1235"/>
                    </a:cubicBezTo>
                    <a:cubicBezTo>
                      <a:pt x="419" y="984"/>
                      <a:pt x="273" y="753"/>
                      <a:pt x="105" y="502"/>
                    </a:cubicBezTo>
                    <a:cubicBezTo>
                      <a:pt x="1" y="335"/>
                      <a:pt x="84" y="189"/>
                      <a:pt x="231" y="126"/>
                    </a:cubicBezTo>
                    <a:cubicBezTo>
                      <a:pt x="377" y="84"/>
                      <a:pt x="503" y="42"/>
                      <a:pt x="628" y="21"/>
                    </a:cubicBezTo>
                    <a:cubicBezTo>
                      <a:pt x="817" y="0"/>
                      <a:pt x="963" y="0"/>
                      <a:pt x="1110" y="147"/>
                    </a:cubicBezTo>
                    <a:cubicBezTo>
                      <a:pt x="1214" y="293"/>
                      <a:pt x="1361" y="293"/>
                      <a:pt x="1486" y="189"/>
                    </a:cubicBezTo>
                    <a:cubicBezTo>
                      <a:pt x="1549" y="147"/>
                      <a:pt x="1570" y="105"/>
                      <a:pt x="1633" y="84"/>
                    </a:cubicBezTo>
                    <a:cubicBezTo>
                      <a:pt x="1737" y="42"/>
                      <a:pt x="1863" y="42"/>
                      <a:pt x="1947" y="147"/>
                    </a:cubicBezTo>
                    <a:cubicBezTo>
                      <a:pt x="2072" y="335"/>
                      <a:pt x="2219" y="523"/>
                      <a:pt x="2219" y="774"/>
                    </a:cubicBezTo>
                    <a:cubicBezTo>
                      <a:pt x="2219" y="1465"/>
                      <a:pt x="2261" y="2113"/>
                      <a:pt x="1947" y="2741"/>
                    </a:cubicBezTo>
                    <a:cubicBezTo>
                      <a:pt x="1842" y="2950"/>
                      <a:pt x="1675" y="3139"/>
                      <a:pt x="1486" y="3243"/>
                    </a:cubicBezTo>
                    <a:cubicBezTo>
                      <a:pt x="1444" y="3285"/>
                      <a:pt x="1340" y="3264"/>
                      <a:pt x="1235" y="328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8"/>
              <p:cNvSpPr/>
              <p:nvPr/>
            </p:nvSpPr>
            <p:spPr>
              <a:xfrm>
                <a:off x="1568984" y="2260196"/>
                <a:ext cx="76152" cy="133429"/>
              </a:xfrm>
              <a:custGeom>
                <a:rect b="b" l="l" r="r" t="t"/>
                <a:pathLst>
                  <a:path extrusionOk="0" h="4291" w="2449">
                    <a:moveTo>
                      <a:pt x="84" y="2972"/>
                    </a:moveTo>
                    <a:cubicBezTo>
                      <a:pt x="168" y="2051"/>
                      <a:pt x="503" y="1235"/>
                      <a:pt x="1026" y="524"/>
                    </a:cubicBezTo>
                    <a:cubicBezTo>
                      <a:pt x="1151" y="336"/>
                      <a:pt x="1277" y="210"/>
                      <a:pt x="1507" y="147"/>
                    </a:cubicBezTo>
                    <a:cubicBezTo>
                      <a:pt x="1674" y="126"/>
                      <a:pt x="1821" y="43"/>
                      <a:pt x="2009" y="1"/>
                    </a:cubicBezTo>
                    <a:cubicBezTo>
                      <a:pt x="2114" y="43"/>
                      <a:pt x="2218" y="126"/>
                      <a:pt x="2302" y="210"/>
                    </a:cubicBezTo>
                    <a:cubicBezTo>
                      <a:pt x="2428" y="357"/>
                      <a:pt x="2449" y="524"/>
                      <a:pt x="2302" y="650"/>
                    </a:cubicBezTo>
                    <a:cubicBezTo>
                      <a:pt x="1716" y="1110"/>
                      <a:pt x="1507" y="1800"/>
                      <a:pt x="1193" y="2428"/>
                    </a:cubicBezTo>
                    <a:cubicBezTo>
                      <a:pt x="1172" y="2512"/>
                      <a:pt x="1130" y="2554"/>
                      <a:pt x="1089" y="2637"/>
                    </a:cubicBezTo>
                    <a:cubicBezTo>
                      <a:pt x="858" y="3098"/>
                      <a:pt x="607" y="3579"/>
                      <a:pt x="628" y="4123"/>
                    </a:cubicBezTo>
                    <a:cubicBezTo>
                      <a:pt x="419" y="4290"/>
                      <a:pt x="231" y="4186"/>
                      <a:pt x="105" y="4144"/>
                    </a:cubicBezTo>
                    <a:cubicBezTo>
                      <a:pt x="0" y="3935"/>
                      <a:pt x="84" y="3809"/>
                      <a:pt x="168" y="3704"/>
                    </a:cubicBezTo>
                    <a:cubicBezTo>
                      <a:pt x="398" y="3391"/>
                      <a:pt x="398" y="3370"/>
                      <a:pt x="84" y="29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8"/>
              <p:cNvSpPr/>
              <p:nvPr/>
            </p:nvSpPr>
            <p:spPr>
              <a:xfrm>
                <a:off x="2240423" y="2895878"/>
                <a:ext cx="42320" cy="33209"/>
              </a:xfrm>
              <a:custGeom>
                <a:rect b="b" l="l" r="r" t="t"/>
                <a:pathLst>
                  <a:path extrusionOk="0" h="1068" w="1361">
                    <a:moveTo>
                      <a:pt x="1298" y="0"/>
                    </a:moveTo>
                    <a:cubicBezTo>
                      <a:pt x="1361" y="210"/>
                      <a:pt x="1298" y="335"/>
                      <a:pt x="1193" y="440"/>
                    </a:cubicBezTo>
                    <a:cubicBezTo>
                      <a:pt x="984" y="649"/>
                      <a:pt x="900" y="1046"/>
                      <a:pt x="482" y="1067"/>
                    </a:cubicBezTo>
                    <a:cubicBezTo>
                      <a:pt x="315" y="858"/>
                      <a:pt x="189" y="649"/>
                      <a:pt x="1" y="419"/>
                    </a:cubicBezTo>
                    <a:cubicBezTo>
                      <a:pt x="419" y="210"/>
                      <a:pt x="879" y="126"/>
                      <a:pt x="12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8"/>
              <p:cNvSpPr/>
              <p:nvPr/>
            </p:nvSpPr>
            <p:spPr>
              <a:xfrm>
                <a:off x="2180565" y="2670748"/>
                <a:ext cx="181564" cy="121053"/>
              </a:xfrm>
              <a:custGeom>
                <a:rect b="b" l="l" r="r" t="t"/>
                <a:pathLst>
                  <a:path extrusionOk="0" h="3893" w="5839">
                    <a:moveTo>
                      <a:pt x="43" y="524"/>
                    </a:moveTo>
                    <a:cubicBezTo>
                      <a:pt x="231" y="524"/>
                      <a:pt x="419" y="545"/>
                      <a:pt x="566" y="545"/>
                    </a:cubicBezTo>
                    <a:cubicBezTo>
                      <a:pt x="1026" y="566"/>
                      <a:pt x="1486" y="608"/>
                      <a:pt x="1926" y="628"/>
                    </a:cubicBezTo>
                    <a:cubicBezTo>
                      <a:pt x="2177" y="649"/>
                      <a:pt x="2428" y="628"/>
                      <a:pt x="2658" y="545"/>
                    </a:cubicBezTo>
                    <a:cubicBezTo>
                      <a:pt x="2867" y="503"/>
                      <a:pt x="3118" y="461"/>
                      <a:pt x="3348" y="440"/>
                    </a:cubicBezTo>
                    <a:cubicBezTo>
                      <a:pt x="3892" y="398"/>
                      <a:pt x="4416" y="252"/>
                      <a:pt x="4960" y="126"/>
                    </a:cubicBezTo>
                    <a:cubicBezTo>
                      <a:pt x="5232" y="84"/>
                      <a:pt x="5483" y="43"/>
                      <a:pt x="5755" y="1"/>
                    </a:cubicBezTo>
                    <a:cubicBezTo>
                      <a:pt x="5838" y="147"/>
                      <a:pt x="5797" y="336"/>
                      <a:pt x="5755" y="503"/>
                    </a:cubicBezTo>
                    <a:cubicBezTo>
                      <a:pt x="5441" y="1444"/>
                      <a:pt x="4918" y="2281"/>
                      <a:pt x="4269" y="2972"/>
                    </a:cubicBezTo>
                    <a:cubicBezTo>
                      <a:pt x="4018" y="3244"/>
                      <a:pt x="3704" y="3453"/>
                      <a:pt x="3432" y="3662"/>
                    </a:cubicBezTo>
                    <a:cubicBezTo>
                      <a:pt x="3348" y="3704"/>
                      <a:pt x="3265" y="3746"/>
                      <a:pt x="3160" y="3767"/>
                    </a:cubicBezTo>
                    <a:cubicBezTo>
                      <a:pt x="2637" y="3893"/>
                      <a:pt x="2114" y="3893"/>
                      <a:pt x="1591" y="3704"/>
                    </a:cubicBezTo>
                    <a:cubicBezTo>
                      <a:pt x="1465" y="3662"/>
                      <a:pt x="1361" y="3600"/>
                      <a:pt x="1235" y="3579"/>
                    </a:cubicBezTo>
                    <a:cubicBezTo>
                      <a:pt x="921" y="3474"/>
                      <a:pt x="733" y="3265"/>
                      <a:pt x="524" y="3035"/>
                    </a:cubicBezTo>
                    <a:cubicBezTo>
                      <a:pt x="126" y="2595"/>
                      <a:pt x="1" y="2093"/>
                      <a:pt x="43" y="1486"/>
                    </a:cubicBezTo>
                    <a:cubicBezTo>
                      <a:pt x="22" y="1193"/>
                      <a:pt x="22" y="880"/>
                      <a:pt x="43" y="52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8"/>
              <p:cNvSpPr/>
              <p:nvPr/>
            </p:nvSpPr>
            <p:spPr>
              <a:xfrm>
                <a:off x="1917717" y="2659056"/>
                <a:ext cx="163342" cy="149007"/>
              </a:xfrm>
              <a:custGeom>
                <a:rect b="b" l="l" r="r" t="t"/>
                <a:pathLst>
                  <a:path extrusionOk="0" h="4792" w="5253">
                    <a:moveTo>
                      <a:pt x="5211" y="1925"/>
                    </a:moveTo>
                    <a:cubicBezTo>
                      <a:pt x="5106" y="523"/>
                      <a:pt x="3578" y="0"/>
                      <a:pt x="2386" y="209"/>
                    </a:cubicBezTo>
                    <a:cubicBezTo>
                      <a:pt x="1005" y="481"/>
                      <a:pt x="1" y="1528"/>
                      <a:pt x="273" y="2971"/>
                    </a:cubicBezTo>
                    <a:cubicBezTo>
                      <a:pt x="524" y="4352"/>
                      <a:pt x="2281" y="4792"/>
                      <a:pt x="3432" y="4331"/>
                    </a:cubicBezTo>
                    <a:cubicBezTo>
                      <a:pt x="3850" y="4164"/>
                      <a:pt x="4206" y="3871"/>
                      <a:pt x="4478" y="3536"/>
                    </a:cubicBezTo>
                    <a:cubicBezTo>
                      <a:pt x="4980" y="3139"/>
                      <a:pt x="5252" y="2574"/>
                      <a:pt x="5211" y="192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8"/>
              <p:cNvSpPr/>
              <p:nvPr/>
            </p:nvSpPr>
            <p:spPr>
              <a:xfrm>
                <a:off x="2395277" y="2579669"/>
                <a:ext cx="83956" cy="98260"/>
              </a:xfrm>
              <a:custGeom>
                <a:rect b="b" l="l" r="r" t="t"/>
                <a:pathLst>
                  <a:path extrusionOk="0" h="3160" w="2700">
                    <a:moveTo>
                      <a:pt x="2637" y="2114"/>
                    </a:moveTo>
                    <a:cubicBezTo>
                      <a:pt x="2700" y="1925"/>
                      <a:pt x="2700" y="1758"/>
                      <a:pt x="2700" y="1570"/>
                    </a:cubicBezTo>
                    <a:cubicBezTo>
                      <a:pt x="2700" y="1360"/>
                      <a:pt x="2637" y="1151"/>
                      <a:pt x="2553" y="963"/>
                    </a:cubicBezTo>
                    <a:cubicBezTo>
                      <a:pt x="2532" y="775"/>
                      <a:pt x="2449" y="649"/>
                      <a:pt x="2323" y="482"/>
                    </a:cubicBezTo>
                    <a:cubicBezTo>
                      <a:pt x="2072" y="189"/>
                      <a:pt x="1570" y="0"/>
                      <a:pt x="1172" y="189"/>
                    </a:cubicBezTo>
                    <a:cubicBezTo>
                      <a:pt x="440" y="314"/>
                      <a:pt x="0" y="1068"/>
                      <a:pt x="0" y="1779"/>
                    </a:cubicBezTo>
                    <a:cubicBezTo>
                      <a:pt x="0" y="2553"/>
                      <a:pt x="649" y="3160"/>
                      <a:pt x="1444" y="3160"/>
                    </a:cubicBezTo>
                    <a:cubicBezTo>
                      <a:pt x="1570" y="3160"/>
                      <a:pt x="1674" y="3139"/>
                      <a:pt x="1779" y="3118"/>
                    </a:cubicBezTo>
                    <a:lnTo>
                      <a:pt x="1779" y="3118"/>
                    </a:lnTo>
                    <a:cubicBezTo>
                      <a:pt x="2093" y="3055"/>
                      <a:pt x="2302" y="2846"/>
                      <a:pt x="2449" y="2553"/>
                    </a:cubicBezTo>
                    <a:cubicBezTo>
                      <a:pt x="2449" y="2553"/>
                      <a:pt x="2449" y="2532"/>
                      <a:pt x="2490" y="2532"/>
                    </a:cubicBezTo>
                    <a:cubicBezTo>
                      <a:pt x="2595" y="2407"/>
                      <a:pt x="2637" y="2239"/>
                      <a:pt x="2637" y="211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8"/>
              <p:cNvSpPr/>
              <p:nvPr/>
            </p:nvSpPr>
            <p:spPr>
              <a:xfrm>
                <a:off x="-526025" y="1099501"/>
                <a:ext cx="3207574" cy="2764501"/>
              </a:xfrm>
              <a:custGeom>
                <a:rect b="b" l="l" r="r" t="t"/>
                <a:pathLst>
                  <a:path extrusionOk="0" h="88905" w="103154">
                    <a:moveTo>
                      <a:pt x="26469" y="21761"/>
                    </a:moveTo>
                    <a:cubicBezTo>
                      <a:pt x="26281" y="21740"/>
                      <a:pt x="26134" y="21698"/>
                      <a:pt x="25967" y="21740"/>
                    </a:cubicBezTo>
                    <a:cubicBezTo>
                      <a:pt x="24941" y="21740"/>
                      <a:pt x="23979" y="21552"/>
                      <a:pt x="22996" y="21363"/>
                    </a:cubicBezTo>
                    <a:cubicBezTo>
                      <a:pt x="22493" y="21280"/>
                      <a:pt x="21970" y="21217"/>
                      <a:pt x="21468" y="21133"/>
                    </a:cubicBezTo>
                    <a:lnTo>
                      <a:pt x="17869" y="20736"/>
                    </a:lnTo>
                    <a:cubicBezTo>
                      <a:pt x="17576" y="20715"/>
                      <a:pt x="17283" y="20652"/>
                      <a:pt x="17032" y="20652"/>
                    </a:cubicBezTo>
                    <a:cubicBezTo>
                      <a:pt x="16195" y="20652"/>
                      <a:pt x="15358" y="20505"/>
                      <a:pt x="14542" y="20338"/>
                    </a:cubicBezTo>
                    <a:cubicBezTo>
                      <a:pt x="13726" y="20192"/>
                      <a:pt x="12952" y="20003"/>
                      <a:pt x="12157" y="19794"/>
                    </a:cubicBezTo>
                    <a:cubicBezTo>
                      <a:pt x="11529" y="19606"/>
                      <a:pt x="10964" y="19375"/>
                      <a:pt x="10337" y="19145"/>
                    </a:cubicBezTo>
                    <a:cubicBezTo>
                      <a:pt x="10148" y="19062"/>
                      <a:pt x="10023" y="18936"/>
                      <a:pt x="9939" y="18748"/>
                    </a:cubicBezTo>
                    <a:cubicBezTo>
                      <a:pt x="9876" y="18559"/>
                      <a:pt x="9814" y="18392"/>
                      <a:pt x="9814" y="18204"/>
                    </a:cubicBezTo>
                    <a:cubicBezTo>
                      <a:pt x="9814" y="17618"/>
                      <a:pt x="9855" y="17053"/>
                      <a:pt x="9876" y="16467"/>
                    </a:cubicBezTo>
                    <a:cubicBezTo>
                      <a:pt x="9876" y="16342"/>
                      <a:pt x="9939" y="16216"/>
                      <a:pt x="9960" y="16090"/>
                    </a:cubicBezTo>
                    <a:cubicBezTo>
                      <a:pt x="10337" y="15191"/>
                      <a:pt x="10441" y="14228"/>
                      <a:pt x="10609" y="13287"/>
                    </a:cubicBezTo>
                    <a:cubicBezTo>
                      <a:pt x="10985" y="11404"/>
                      <a:pt x="11195" y="9500"/>
                      <a:pt x="11446" y="7575"/>
                    </a:cubicBezTo>
                    <a:cubicBezTo>
                      <a:pt x="11655" y="6152"/>
                      <a:pt x="11927" y="4708"/>
                      <a:pt x="12157" y="3264"/>
                    </a:cubicBezTo>
                    <a:cubicBezTo>
                      <a:pt x="12262" y="2511"/>
                      <a:pt x="12324" y="1758"/>
                      <a:pt x="12429" y="963"/>
                    </a:cubicBezTo>
                    <a:cubicBezTo>
                      <a:pt x="12450" y="712"/>
                      <a:pt x="12345" y="481"/>
                      <a:pt x="12220" y="251"/>
                    </a:cubicBezTo>
                    <a:cubicBezTo>
                      <a:pt x="12324" y="189"/>
                      <a:pt x="12387" y="105"/>
                      <a:pt x="12492" y="84"/>
                    </a:cubicBezTo>
                    <a:cubicBezTo>
                      <a:pt x="12806" y="0"/>
                      <a:pt x="13099" y="84"/>
                      <a:pt x="13392" y="209"/>
                    </a:cubicBezTo>
                    <a:cubicBezTo>
                      <a:pt x="14061" y="523"/>
                      <a:pt x="14752" y="816"/>
                      <a:pt x="15379" y="1172"/>
                    </a:cubicBezTo>
                    <a:cubicBezTo>
                      <a:pt x="16363" y="1779"/>
                      <a:pt x="17388" y="2323"/>
                      <a:pt x="18434" y="2825"/>
                    </a:cubicBezTo>
                    <a:cubicBezTo>
                      <a:pt x="19020" y="3118"/>
                      <a:pt x="19585" y="3432"/>
                      <a:pt x="20171" y="3704"/>
                    </a:cubicBezTo>
                    <a:cubicBezTo>
                      <a:pt x="20924" y="4101"/>
                      <a:pt x="21677" y="4499"/>
                      <a:pt x="22493" y="4750"/>
                    </a:cubicBezTo>
                    <a:cubicBezTo>
                      <a:pt x="22744" y="4834"/>
                      <a:pt x="22996" y="4938"/>
                      <a:pt x="23226" y="5064"/>
                    </a:cubicBezTo>
                    <a:cubicBezTo>
                      <a:pt x="24523" y="5754"/>
                      <a:pt x="25862" y="6319"/>
                      <a:pt x="27306" y="6633"/>
                    </a:cubicBezTo>
                    <a:cubicBezTo>
                      <a:pt x="27641" y="6717"/>
                      <a:pt x="28017" y="6779"/>
                      <a:pt x="28373" y="6800"/>
                    </a:cubicBezTo>
                    <a:cubicBezTo>
                      <a:pt x="28896" y="6842"/>
                      <a:pt x="29294" y="7093"/>
                      <a:pt x="29586" y="7554"/>
                    </a:cubicBezTo>
                    <a:cubicBezTo>
                      <a:pt x="29796" y="7930"/>
                      <a:pt x="29858" y="8286"/>
                      <a:pt x="29838" y="8704"/>
                    </a:cubicBezTo>
                    <a:cubicBezTo>
                      <a:pt x="29733" y="10985"/>
                      <a:pt x="29628" y="13287"/>
                      <a:pt x="29545" y="15567"/>
                    </a:cubicBezTo>
                    <a:cubicBezTo>
                      <a:pt x="29524" y="16090"/>
                      <a:pt x="29440" y="16572"/>
                      <a:pt x="29377" y="17095"/>
                    </a:cubicBezTo>
                    <a:cubicBezTo>
                      <a:pt x="29314" y="17346"/>
                      <a:pt x="29273" y="17597"/>
                      <a:pt x="29273" y="17827"/>
                    </a:cubicBezTo>
                    <a:cubicBezTo>
                      <a:pt x="29273" y="18518"/>
                      <a:pt x="29105" y="19166"/>
                      <a:pt x="28896" y="19794"/>
                    </a:cubicBezTo>
                    <a:cubicBezTo>
                      <a:pt x="28770" y="20192"/>
                      <a:pt x="28645" y="20547"/>
                      <a:pt x="28603" y="20966"/>
                    </a:cubicBezTo>
                    <a:cubicBezTo>
                      <a:pt x="28582" y="21175"/>
                      <a:pt x="28457" y="21384"/>
                      <a:pt x="28352" y="21656"/>
                    </a:cubicBezTo>
                    <a:cubicBezTo>
                      <a:pt x="28540" y="21970"/>
                      <a:pt x="28498" y="22368"/>
                      <a:pt x="28457" y="22786"/>
                    </a:cubicBezTo>
                    <a:cubicBezTo>
                      <a:pt x="28436" y="23163"/>
                      <a:pt x="28498" y="23477"/>
                      <a:pt x="28687" y="23832"/>
                    </a:cubicBezTo>
                    <a:cubicBezTo>
                      <a:pt x="30486" y="27201"/>
                      <a:pt x="32327" y="30570"/>
                      <a:pt x="34336" y="33813"/>
                    </a:cubicBezTo>
                    <a:cubicBezTo>
                      <a:pt x="34838" y="34608"/>
                      <a:pt x="35403" y="35361"/>
                      <a:pt x="36010" y="36073"/>
                    </a:cubicBezTo>
                    <a:cubicBezTo>
                      <a:pt x="36763" y="36951"/>
                      <a:pt x="37579" y="37767"/>
                      <a:pt x="38395" y="38625"/>
                    </a:cubicBezTo>
                    <a:cubicBezTo>
                      <a:pt x="39337" y="39650"/>
                      <a:pt x="40404" y="40529"/>
                      <a:pt x="41513" y="41408"/>
                    </a:cubicBezTo>
                    <a:cubicBezTo>
                      <a:pt x="42371" y="42078"/>
                      <a:pt x="43291" y="42705"/>
                      <a:pt x="44191" y="43312"/>
                    </a:cubicBezTo>
                    <a:cubicBezTo>
                      <a:pt x="45739" y="44296"/>
                      <a:pt x="47309" y="45300"/>
                      <a:pt x="48878" y="46241"/>
                    </a:cubicBezTo>
                    <a:cubicBezTo>
                      <a:pt x="50280" y="47099"/>
                      <a:pt x="51724" y="47894"/>
                      <a:pt x="53230" y="48627"/>
                    </a:cubicBezTo>
                    <a:cubicBezTo>
                      <a:pt x="53942" y="48982"/>
                      <a:pt x="54653" y="49380"/>
                      <a:pt x="55385" y="49736"/>
                    </a:cubicBezTo>
                    <a:cubicBezTo>
                      <a:pt x="55553" y="49819"/>
                      <a:pt x="55699" y="49903"/>
                      <a:pt x="55867" y="49945"/>
                    </a:cubicBezTo>
                    <a:cubicBezTo>
                      <a:pt x="55908" y="49987"/>
                      <a:pt x="55992" y="49987"/>
                      <a:pt x="56013" y="50029"/>
                    </a:cubicBezTo>
                    <a:cubicBezTo>
                      <a:pt x="56243" y="50301"/>
                      <a:pt x="56515" y="50468"/>
                      <a:pt x="56850" y="50552"/>
                    </a:cubicBezTo>
                    <a:cubicBezTo>
                      <a:pt x="57227" y="50866"/>
                      <a:pt x="57708" y="50949"/>
                      <a:pt x="58126" y="51158"/>
                    </a:cubicBezTo>
                    <a:cubicBezTo>
                      <a:pt x="58691" y="51451"/>
                      <a:pt x="59256" y="51702"/>
                      <a:pt x="59800" y="51995"/>
                    </a:cubicBezTo>
                    <a:cubicBezTo>
                      <a:pt x="59884" y="52037"/>
                      <a:pt x="59968" y="52100"/>
                      <a:pt x="60072" y="52100"/>
                    </a:cubicBezTo>
                    <a:cubicBezTo>
                      <a:pt x="60616" y="52226"/>
                      <a:pt x="61097" y="52498"/>
                      <a:pt x="61579" y="52728"/>
                    </a:cubicBezTo>
                    <a:cubicBezTo>
                      <a:pt x="62248" y="53021"/>
                      <a:pt x="62939" y="53230"/>
                      <a:pt x="63629" y="53397"/>
                    </a:cubicBezTo>
                    <a:cubicBezTo>
                      <a:pt x="63859" y="53293"/>
                      <a:pt x="64069" y="53167"/>
                      <a:pt x="64299" y="53083"/>
                    </a:cubicBezTo>
                    <a:cubicBezTo>
                      <a:pt x="64696" y="52937"/>
                      <a:pt x="64906" y="53021"/>
                      <a:pt x="65073" y="53397"/>
                    </a:cubicBezTo>
                    <a:cubicBezTo>
                      <a:pt x="65094" y="53481"/>
                      <a:pt x="65115" y="53544"/>
                      <a:pt x="65136" y="53607"/>
                    </a:cubicBezTo>
                    <a:lnTo>
                      <a:pt x="65324" y="53607"/>
                    </a:lnTo>
                    <a:cubicBezTo>
                      <a:pt x="65596" y="53481"/>
                      <a:pt x="65826" y="53544"/>
                      <a:pt x="66014" y="53711"/>
                    </a:cubicBezTo>
                    <a:cubicBezTo>
                      <a:pt x="66161" y="53879"/>
                      <a:pt x="66349" y="53962"/>
                      <a:pt x="66538" y="54025"/>
                    </a:cubicBezTo>
                    <a:cubicBezTo>
                      <a:pt x="66851" y="54171"/>
                      <a:pt x="67165" y="54318"/>
                      <a:pt x="67479" y="54443"/>
                    </a:cubicBezTo>
                    <a:cubicBezTo>
                      <a:pt x="67751" y="54590"/>
                      <a:pt x="68065" y="54695"/>
                      <a:pt x="68358" y="54799"/>
                    </a:cubicBezTo>
                    <a:cubicBezTo>
                      <a:pt x="68755" y="54946"/>
                      <a:pt x="69153" y="55050"/>
                      <a:pt x="69530" y="55239"/>
                    </a:cubicBezTo>
                    <a:cubicBezTo>
                      <a:pt x="70136" y="55490"/>
                      <a:pt x="70743" y="55699"/>
                      <a:pt x="71371" y="55845"/>
                    </a:cubicBezTo>
                    <a:cubicBezTo>
                      <a:pt x="71831" y="55950"/>
                      <a:pt x="72333" y="56096"/>
                      <a:pt x="72773" y="56285"/>
                    </a:cubicBezTo>
                    <a:cubicBezTo>
                      <a:pt x="73380" y="56536"/>
                      <a:pt x="74007" y="56682"/>
                      <a:pt x="74635" y="56745"/>
                    </a:cubicBezTo>
                    <a:cubicBezTo>
                      <a:pt x="75702" y="56912"/>
                      <a:pt x="76790" y="57038"/>
                      <a:pt x="77857" y="57205"/>
                    </a:cubicBezTo>
                    <a:cubicBezTo>
                      <a:pt x="78359" y="57268"/>
                      <a:pt x="78882" y="57331"/>
                      <a:pt x="79364" y="57331"/>
                    </a:cubicBezTo>
                    <a:cubicBezTo>
                      <a:pt x="79447" y="57122"/>
                      <a:pt x="79301" y="57101"/>
                      <a:pt x="79217" y="57101"/>
                    </a:cubicBezTo>
                    <a:cubicBezTo>
                      <a:pt x="78903" y="57017"/>
                      <a:pt x="78610" y="56850"/>
                      <a:pt x="78318" y="56745"/>
                    </a:cubicBezTo>
                    <a:cubicBezTo>
                      <a:pt x="77836" y="56578"/>
                      <a:pt x="77418" y="56285"/>
                      <a:pt x="77062" y="55908"/>
                    </a:cubicBezTo>
                    <a:cubicBezTo>
                      <a:pt x="76748" y="55573"/>
                      <a:pt x="76372" y="55427"/>
                      <a:pt x="75911" y="55259"/>
                    </a:cubicBezTo>
                    <a:cubicBezTo>
                      <a:pt x="75849" y="55322"/>
                      <a:pt x="75702" y="55364"/>
                      <a:pt x="75597" y="55448"/>
                    </a:cubicBezTo>
                    <a:cubicBezTo>
                      <a:pt x="75263" y="55699"/>
                      <a:pt x="74907" y="55803"/>
                      <a:pt x="74489" y="55741"/>
                    </a:cubicBezTo>
                    <a:cubicBezTo>
                      <a:pt x="73965" y="55657"/>
                      <a:pt x="73442" y="55594"/>
                      <a:pt x="72919" y="55448"/>
                    </a:cubicBezTo>
                    <a:cubicBezTo>
                      <a:pt x="72020" y="55218"/>
                      <a:pt x="71476" y="54632"/>
                      <a:pt x="71245" y="53753"/>
                    </a:cubicBezTo>
                    <a:cubicBezTo>
                      <a:pt x="71099" y="53251"/>
                      <a:pt x="70994" y="52770"/>
                      <a:pt x="71057" y="52288"/>
                    </a:cubicBezTo>
                    <a:lnTo>
                      <a:pt x="71057" y="51995"/>
                    </a:lnTo>
                    <a:cubicBezTo>
                      <a:pt x="70869" y="51912"/>
                      <a:pt x="70680" y="51807"/>
                      <a:pt x="70534" y="51765"/>
                    </a:cubicBezTo>
                    <a:cubicBezTo>
                      <a:pt x="70095" y="51661"/>
                      <a:pt x="69739" y="51389"/>
                      <a:pt x="69404" y="51138"/>
                    </a:cubicBezTo>
                    <a:cubicBezTo>
                      <a:pt x="69362" y="51075"/>
                      <a:pt x="69279" y="51054"/>
                      <a:pt x="69216" y="50970"/>
                    </a:cubicBezTo>
                    <a:cubicBezTo>
                      <a:pt x="69007" y="50677"/>
                      <a:pt x="68776" y="50426"/>
                      <a:pt x="68651" y="50112"/>
                    </a:cubicBezTo>
                    <a:cubicBezTo>
                      <a:pt x="68274" y="49254"/>
                      <a:pt x="67898" y="48376"/>
                      <a:pt x="67814" y="47434"/>
                    </a:cubicBezTo>
                    <a:cubicBezTo>
                      <a:pt x="67793" y="47099"/>
                      <a:pt x="67793" y="46764"/>
                      <a:pt x="67793" y="46430"/>
                    </a:cubicBezTo>
                    <a:cubicBezTo>
                      <a:pt x="67835" y="45509"/>
                      <a:pt x="67898" y="44588"/>
                      <a:pt x="67939" y="43647"/>
                    </a:cubicBezTo>
                    <a:cubicBezTo>
                      <a:pt x="67960" y="43249"/>
                      <a:pt x="67960" y="42894"/>
                      <a:pt x="67960" y="42496"/>
                    </a:cubicBezTo>
                    <a:cubicBezTo>
                      <a:pt x="67960" y="42412"/>
                      <a:pt x="67939" y="42350"/>
                      <a:pt x="67919" y="42266"/>
                    </a:cubicBezTo>
                    <a:cubicBezTo>
                      <a:pt x="67500" y="42182"/>
                      <a:pt x="66998" y="42350"/>
                      <a:pt x="66684" y="41889"/>
                    </a:cubicBezTo>
                    <a:cubicBezTo>
                      <a:pt x="66600" y="41952"/>
                      <a:pt x="66538" y="41973"/>
                      <a:pt x="66475" y="42036"/>
                    </a:cubicBezTo>
                    <a:cubicBezTo>
                      <a:pt x="65910" y="42601"/>
                      <a:pt x="65198" y="42998"/>
                      <a:pt x="64487" y="43354"/>
                    </a:cubicBezTo>
                    <a:cubicBezTo>
                      <a:pt x="63985" y="43626"/>
                      <a:pt x="63441" y="43751"/>
                      <a:pt x="62918" y="43982"/>
                    </a:cubicBezTo>
                    <a:cubicBezTo>
                      <a:pt x="62625" y="44128"/>
                      <a:pt x="62290" y="44149"/>
                      <a:pt x="61976" y="44086"/>
                    </a:cubicBezTo>
                    <a:cubicBezTo>
                      <a:pt x="61746" y="44065"/>
                      <a:pt x="61537" y="44044"/>
                      <a:pt x="61307" y="44065"/>
                    </a:cubicBezTo>
                    <a:cubicBezTo>
                      <a:pt x="60721" y="44128"/>
                      <a:pt x="60219" y="43919"/>
                      <a:pt x="59737" y="43668"/>
                    </a:cubicBezTo>
                    <a:cubicBezTo>
                      <a:pt x="59549" y="43605"/>
                      <a:pt x="59424" y="43459"/>
                      <a:pt x="59340" y="43291"/>
                    </a:cubicBezTo>
                    <a:cubicBezTo>
                      <a:pt x="59256" y="43124"/>
                      <a:pt x="59172" y="42977"/>
                      <a:pt x="59131" y="42810"/>
                    </a:cubicBezTo>
                    <a:cubicBezTo>
                      <a:pt x="59005" y="42496"/>
                      <a:pt x="59026" y="42182"/>
                      <a:pt x="59152" y="41868"/>
                    </a:cubicBezTo>
                    <a:cubicBezTo>
                      <a:pt x="59382" y="41345"/>
                      <a:pt x="59654" y="40822"/>
                      <a:pt x="60072" y="40425"/>
                    </a:cubicBezTo>
                    <a:cubicBezTo>
                      <a:pt x="60156" y="40362"/>
                      <a:pt x="60198" y="40257"/>
                      <a:pt x="60281" y="40111"/>
                    </a:cubicBezTo>
                    <a:cubicBezTo>
                      <a:pt x="60177" y="40090"/>
                      <a:pt x="60093" y="40048"/>
                      <a:pt x="60051" y="40048"/>
                    </a:cubicBezTo>
                    <a:cubicBezTo>
                      <a:pt x="59633" y="40048"/>
                      <a:pt x="59277" y="39797"/>
                      <a:pt x="58942" y="39588"/>
                    </a:cubicBezTo>
                    <a:cubicBezTo>
                      <a:pt x="58754" y="39483"/>
                      <a:pt x="58712" y="39316"/>
                      <a:pt x="58691" y="39106"/>
                    </a:cubicBezTo>
                    <a:cubicBezTo>
                      <a:pt x="58649" y="38521"/>
                      <a:pt x="59068" y="37851"/>
                      <a:pt x="59591" y="37642"/>
                    </a:cubicBezTo>
                    <a:lnTo>
                      <a:pt x="60072" y="37474"/>
                    </a:lnTo>
                    <a:cubicBezTo>
                      <a:pt x="60114" y="37286"/>
                      <a:pt x="59988" y="37265"/>
                      <a:pt x="59905" y="37223"/>
                    </a:cubicBezTo>
                    <a:cubicBezTo>
                      <a:pt x="59465" y="36868"/>
                      <a:pt x="59110" y="36449"/>
                      <a:pt x="58817" y="35989"/>
                    </a:cubicBezTo>
                    <a:cubicBezTo>
                      <a:pt x="58524" y="35487"/>
                      <a:pt x="58482" y="34943"/>
                      <a:pt x="58545" y="34357"/>
                    </a:cubicBezTo>
                    <a:cubicBezTo>
                      <a:pt x="58587" y="34189"/>
                      <a:pt x="58649" y="34022"/>
                      <a:pt x="58796" y="33917"/>
                    </a:cubicBezTo>
                    <a:cubicBezTo>
                      <a:pt x="59047" y="33708"/>
                      <a:pt x="59340" y="33583"/>
                      <a:pt x="59675" y="33583"/>
                    </a:cubicBezTo>
                    <a:cubicBezTo>
                      <a:pt x="61097" y="33583"/>
                      <a:pt x="62478" y="33834"/>
                      <a:pt x="63755" y="34420"/>
                    </a:cubicBezTo>
                    <a:cubicBezTo>
                      <a:pt x="64027" y="34524"/>
                      <a:pt x="64278" y="34650"/>
                      <a:pt x="64550" y="34733"/>
                    </a:cubicBezTo>
                    <a:cubicBezTo>
                      <a:pt x="65533" y="35047"/>
                      <a:pt x="66433" y="35591"/>
                      <a:pt x="67312" y="36177"/>
                    </a:cubicBezTo>
                    <a:cubicBezTo>
                      <a:pt x="67605" y="36345"/>
                      <a:pt x="67856" y="36596"/>
                      <a:pt x="68149" y="36805"/>
                    </a:cubicBezTo>
                    <a:cubicBezTo>
                      <a:pt x="68588" y="36617"/>
                      <a:pt x="69048" y="36533"/>
                      <a:pt x="69509" y="36512"/>
                    </a:cubicBezTo>
                    <a:cubicBezTo>
                      <a:pt x="69781" y="36512"/>
                      <a:pt x="70011" y="36554"/>
                      <a:pt x="70199" y="36763"/>
                    </a:cubicBezTo>
                    <a:cubicBezTo>
                      <a:pt x="70220" y="36805"/>
                      <a:pt x="70304" y="36826"/>
                      <a:pt x="70367" y="36868"/>
                    </a:cubicBezTo>
                    <a:cubicBezTo>
                      <a:pt x="70471" y="36721"/>
                      <a:pt x="70618" y="36596"/>
                      <a:pt x="70722" y="36428"/>
                    </a:cubicBezTo>
                    <a:cubicBezTo>
                      <a:pt x="71162" y="35759"/>
                      <a:pt x="71685" y="35152"/>
                      <a:pt x="72312" y="34629"/>
                    </a:cubicBezTo>
                    <a:cubicBezTo>
                      <a:pt x="72459" y="34503"/>
                      <a:pt x="72605" y="34399"/>
                      <a:pt x="72731" y="34231"/>
                    </a:cubicBezTo>
                    <a:cubicBezTo>
                      <a:pt x="73380" y="33499"/>
                      <a:pt x="74217" y="33060"/>
                      <a:pt x="75074" y="32662"/>
                    </a:cubicBezTo>
                    <a:cubicBezTo>
                      <a:pt x="75577" y="32453"/>
                      <a:pt x="76079" y="32264"/>
                      <a:pt x="76539" y="32055"/>
                    </a:cubicBezTo>
                    <a:cubicBezTo>
                      <a:pt x="76811" y="31951"/>
                      <a:pt x="77104" y="31930"/>
                      <a:pt x="77376" y="31930"/>
                    </a:cubicBezTo>
                    <a:cubicBezTo>
                      <a:pt x="78276" y="32013"/>
                      <a:pt x="79154" y="32055"/>
                      <a:pt x="80054" y="32160"/>
                    </a:cubicBezTo>
                    <a:cubicBezTo>
                      <a:pt x="80347" y="32202"/>
                      <a:pt x="80577" y="32202"/>
                      <a:pt x="80787" y="31992"/>
                    </a:cubicBezTo>
                    <a:cubicBezTo>
                      <a:pt x="80891" y="31909"/>
                      <a:pt x="81017" y="31846"/>
                      <a:pt x="81121" y="31804"/>
                    </a:cubicBezTo>
                    <a:cubicBezTo>
                      <a:pt x="81435" y="31699"/>
                      <a:pt x="81728" y="31574"/>
                      <a:pt x="82042" y="31490"/>
                    </a:cubicBezTo>
                    <a:cubicBezTo>
                      <a:pt x="82188" y="31427"/>
                      <a:pt x="82377" y="31427"/>
                      <a:pt x="82544" y="31407"/>
                    </a:cubicBezTo>
                    <a:cubicBezTo>
                      <a:pt x="82900" y="31386"/>
                      <a:pt x="83297" y="31386"/>
                      <a:pt x="83653" y="31323"/>
                    </a:cubicBezTo>
                    <a:cubicBezTo>
                      <a:pt x="84323" y="31218"/>
                      <a:pt x="84992" y="31260"/>
                      <a:pt x="85641" y="31302"/>
                    </a:cubicBezTo>
                    <a:cubicBezTo>
                      <a:pt x="86143" y="31365"/>
                      <a:pt x="86645" y="31490"/>
                      <a:pt x="87147" y="31637"/>
                    </a:cubicBezTo>
                    <a:cubicBezTo>
                      <a:pt x="88340" y="32034"/>
                      <a:pt x="89554" y="32432"/>
                      <a:pt x="90746" y="32850"/>
                    </a:cubicBezTo>
                    <a:cubicBezTo>
                      <a:pt x="91039" y="32955"/>
                      <a:pt x="91290" y="33143"/>
                      <a:pt x="91562" y="33269"/>
                    </a:cubicBezTo>
                    <a:cubicBezTo>
                      <a:pt x="92483" y="33708"/>
                      <a:pt x="93257" y="34336"/>
                      <a:pt x="94010" y="35026"/>
                    </a:cubicBezTo>
                    <a:cubicBezTo>
                      <a:pt x="95140" y="36010"/>
                      <a:pt x="95140" y="36031"/>
                      <a:pt x="95977" y="37328"/>
                    </a:cubicBezTo>
                    <a:cubicBezTo>
                      <a:pt x="96563" y="38207"/>
                      <a:pt x="97002" y="39148"/>
                      <a:pt x="97400" y="40153"/>
                    </a:cubicBezTo>
                    <a:cubicBezTo>
                      <a:pt x="97463" y="40362"/>
                      <a:pt x="97567" y="40571"/>
                      <a:pt x="97672" y="40801"/>
                    </a:cubicBezTo>
                    <a:cubicBezTo>
                      <a:pt x="97860" y="40822"/>
                      <a:pt x="98069" y="40822"/>
                      <a:pt x="98258" y="40843"/>
                    </a:cubicBezTo>
                    <a:cubicBezTo>
                      <a:pt x="98383" y="40885"/>
                      <a:pt x="98509" y="40906"/>
                      <a:pt x="98593" y="41031"/>
                    </a:cubicBezTo>
                    <a:cubicBezTo>
                      <a:pt x="98906" y="41513"/>
                      <a:pt x="99199" y="41994"/>
                      <a:pt x="99116" y="42622"/>
                    </a:cubicBezTo>
                    <a:cubicBezTo>
                      <a:pt x="99095" y="42789"/>
                      <a:pt x="99095" y="42935"/>
                      <a:pt x="99095" y="43103"/>
                    </a:cubicBezTo>
                    <a:cubicBezTo>
                      <a:pt x="99116" y="43668"/>
                      <a:pt x="98927" y="44191"/>
                      <a:pt x="98697" y="44693"/>
                    </a:cubicBezTo>
                    <a:cubicBezTo>
                      <a:pt x="98467" y="45174"/>
                      <a:pt x="98090" y="45530"/>
                      <a:pt x="97504" y="45593"/>
                    </a:cubicBezTo>
                    <a:cubicBezTo>
                      <a:pt x="97504" y="45697"/>
                      <a:pt x="97525" y="45823"/>
                      <a:pt x="97525" y="45928"/>
                    </a:cubicBezTo>
                    <a:cubicBezTo>
                      <a:pt x="97546" y="46137"/>
                      <a:pt x="97567" y="46346"/>
                      <a:pt x="97567" y="46555"/>
                    </a:cubicBezTo>
                    <a:cubicBezTo>
                      <a:pt x="97567" y="47853"/>
                      <a:pt x="97400" y="49150"/>
                      <a:pt x="97107" y="50426"/>
                    </a:cubicBezTo>
                    <a:cubicBezTo>
                      <a:pt x="96898" y="51347"/>
                      <a:pt x="96521" y="52205"/>
                      <a:pt x="96144" y="53063"/>
                    </a:cubicBezTo>
                    <a:cubicBezTo>
                      <a:pt x="96082" y="53188"/>
                      <a:pt x="95998" y="53293"/>
                      <a:pt x="95935" y="53397"/>
                    </a:cubicBezTo>
                    <a:cubicBezTo>
                      <a:pt x="95245" y="54297"/>
                      <a:pt x="94512" y="55134"/>
                      <a:pt x="93738" y="55908"/>
                    </a:cubicBezTo>
                    <a:cubicBezTo>
                      <a:pt x="93571" y="56076"/>
                      <a:pt x="93383" y="56180"/>
                      <a:pt x="93236" y="56285"/>
                    </a:cubicBezTo>
                    <a:lnTo>
                      <a:pt x="92378" y="56829"/>
                    </a:lnTo>
                    <a:cubicBezTo>
                      <a:pt x="92483" y="57226"/>
                      <a:pt x="92525" y="57624"/>
                      <a:pt x="92650" y="57959"/>
                    </a:cubicBezTo>
                    <a:cubicBezTo>
                      <a:pt x="92734" y="58189"/>
                      <a:pt x="92755" y="58419"/>
                      <a:pt x="92755" y="58691"/>
                    </a:cubicBezTo>
                    <a:cubicBezTo>
                      <a:pt x="92755" y="59109"/>
                      <a:pt x="92797" y="59528"/>
                      <a:pt x="92839" y="59946"/>
                    </a:cubicBezTo>
                    <a:cubicBezTo>
                      <a:pt x="92964" y="61034"/>
                      <a:pt x="93173" y="62143"/>
                      <a:pt x="93236" y="63273"/>
                    </a:cubicBezTo>
                    <a:cubicBezTo>
                      <a:pt x="93278" y="64152"/>
                      <a:pt x="93320" y="65010"/>
                      <a:pt x="93341" y="65910"/>
                    </a:cubicBezTo>
                    <a:cubicBezTo>
                      <a:pt x="93362" y="66349"/>
                      <a:pt x="93341" y="66788"/>
                      <a:pt x="93173" y="67207"/>
                    </a:cubicBezTo>
                    <a:cubicBezTo>
                      <a:pt x="93152" y="67270"/>
                      <a:pt x="93173" y="67374"/>
                      <a:pt x="93152" y="67479"/>
                    </a:cubicBezTo>
                    <a:cubicBezTo>
                      <a:pt x="93257" y="67479"/>
                      <a:pt x="93383" y="67521"/>
                      <a:pt x="93466" y="67500"/>
                    </a:cubicBezTo>
                    <a:cubicBezTo>
                      <a:pt x="93947" y="67395"/>
                      <a:pt x="94429" y="67270"/>
                      <a:pt x="94910" y="67144"/>
                    </a:cubicBezTo>
                    <a:cubicBezTo>
                      <a:pt x="95831" y="66851"/>
                      <a:pt x="96709" y="66558"/>
                      <a:pt x="97630" y="66244"/>
                    </a:cubicBezTo>
                    <a:cubicBezTo>
                      <a:pt x="97735" y="66223"/>
                      <a:pt x="97839" y="66203"/>
                      <a:pt x="97944" y="66119"/>
                    </a:cubicBezTo>
                    <a:cubicBezTo>
                      <a:pt x="98551" y="65784"/>
                      <a:pt x="99178" y="65407"/>
                      <a:pt x="99764" y="65073"/>
                    </a:cubicBezTo>
                    <a:cubicBezTo>
                      <a:pt x="99806" y="64173"/>
                      <a:pt x="100225" y="63545"/>
                      <a:pt x="100810" y="63001"/>
                    </a:cubicBezTo>
                    <a:cubicBezTo>
                      <a:pt x="100894" y="62959"/>
                      <a:pt x="100978" y="62876"/>
                      <a:pt x="101062" y="62855"/>
                    </a:cubicBezTo>
                    <a:cubicBezTo>
                      <a:pt x="101208" y="62771"/>
                      <a:pt x="101375" y="62771"/>
                      <a:pt x="101480" y="62897"/>
                    </a:cubicBezTo>
                    <a:cubicBezTo>
                      <a:pt x="101585" y="63001"/>
                      <a:pt x="101606" y="63190"/>
                      <a:pt x="101501" y="63315"/>
                    </a:cubicBezTo>
                    <a:cubicBezTo>
                      <a:pt x="101417" y="63420"/>
                      <a:pt x="101313" y="63524"/>
                      <a:pt x="101229" y="63629"/>
                    </a:cubicBezTo>
                    <a:cubicBezTo>
                      <a:pt x="101187" y="63734"/>
                      <a:pt x="101166" y="63838"/>
                      <a:pt x="101103" y="63964"/>
                    </a:cubicBezTo>
                    <a:cubicBezTo>
                      <a:pt x="101438" y="64006"/>
                      <a:pt x="101731" y="63922"/>
                      <a:pt x="102003" y="63817"/>
                    </a:cubicBezTo>
                    <a:cubicBezTo>
                      <a:pt x="102108" y="63754"/>
                      <a:pt x="102212" y="63713"/>
                      <a:pt x="102317" y="63692"/>
                    </a:cubicBezTo>
                    <a:cubicBezTo>
                      <a:pt x="102359" y="63692"/>
                      <a:pt x="102463" y="63713"/>
                      <a:pt x="102484" y="63754"/>
                    </a:cubicBezTo>
                    <a:cubicBezTo>
                      <a:pt x="102547" y="63817"/>
                      <a:pt x="102547" y="63922"/>
                      <a:pt x="102547" y="63964"/>
                    </a:cubicBezTo>
                    <a:cubicBezTo>
                      <a:pt x="102463" y="64215"/>
                      <a:pt x="102338" y="64382"/>
                      <a:pt x="102150" y="64529"/>
                    </a:cubicBezTo>
                    <a:cubicBezTo>
                      <a:pt x="101898" y="64696"/>
                      <a:pt x="101606" y="64863"/>
                      <a:pt x="101313" y="65052"/>
                    </a:cubicBezTo>
                    <a:cubicBezTo>
                      <a:pt x="101334" y="65177"/>
                      <a:pt x="101438" y="65156"/>
                      <a:pt x="101522" y="65156"/>
                    </a:cubicBezTo>
                    <a:cubicBezTo>
                      <a:pt x="102024" y="65177"/>
                      <a:pt x="102547" y="65198"/>
                      <a:pt x="103070" y="65219"/>
                    </a:cubicBezTo>
                    <a:cubicBezTo>
                      <a:pt x="103154" y="65428"/>
                      <a:pt x="103049" y="65638"/>
                      <a:pt x="102945" y="65805"/>
                    </a:cubicBezTo>
                    <a:cubicBezTo>
                      <a:pt x="102840" y="65951"/>
                      <a:pt x="102652" y="65993"/>
                      <a:pt x="102463" y="65993"/>
                    </a:cubicBezTo>
                    <a:cubicBezTo>
                      <a:pt x="101898" y="65951"/>
                      <a:pt x="101292" y="65931"/>
                      <a:pt x="100706" y="65910"/>
                    </a:cubicBezTo>
                    <a:cubicBezTo>
                      <a:pt x="100559" y="65910"/>
                      <a:pt x="100392" y="65826"/>
                      <a:pt x="100183" y="65742"/>
                    </a:cubicBezTo>
                    <a:cubicBezTo>
                      <a:pt x="99973" y="65910"/>
                      <a:pt x="99743" y="66056"/>
                      <a:pt x="99513" y="66223"/>
                    </a:cubicBezTo>
                    <a:cubicBezTo>
                      <a:pt x="98865" y="66684"/>
                      <a:pt x="98174" y="67060"/>
                      <a:pt x="97358" y="67270"/>
                    </a:cubicBezTo>
                    <a:cubicBezTo>
                      <a:pt x="96793" y="67416"/>
                      <a:pt x="96249" y="67625"/>
                      <a:pt x="95684" y="67814"/>
                    </a:cubicBezTo>
                    <a:cubicBezTo>
                      <a:pt x="94910" y="68107"/>
                      <a:pt x="94094" y="68316"/>
                      <a:pt x="93236" y="68441"/>
                    </a:cubicBezTo>
                    <a:cubicBezTo>
                      <a:pt x="93215" y="68546"/>
                      <a:pt x="93173" y="68651"/>
                      <a:pt x="93173" y="68755"/>
                    </a:cubicBezTo>
                    <a:lnTo>
                      <a:pt x="93173" y="69090"/>
                    </a:lnTo>
                    <a:cubicBezTo>
                      <a:pt x="93173" y="69801"/>
                      <a:pt x="93131" y="70513"/>
                      <a:pt x="92839" y="71182"/>
                    </a:cubicBezTo>
                    <a:cubicBezTo>
                      <a:pt x="92734" y="71433"/>
                      <a:pt x="92692" y="71705"/>
                      <a:pt x="92629" y="71977"/>
                    </a:cubicBezTo>
                    <a:cubicBezTo>
                      <a:pt x="92525" y="72521"/>
                      <a:pt x="92336" y="73045"/>
                      <a:pt x="92064" y="73526"/>
                    </a:cubicBezTo>
                    <a:cubicBezTo>
                      <a:pt x="91897" y="73756"/>
                      <a:pt x="91771" y="74007"/>
                      <a:pt x="91646" y="74279"/>
                    </a:cubicBezTo>
                    <a:cubicBezTo>
                      <a:pt x="91541" y="74488"/>
                      <a:pt x="91437" y="74698"/>
                      <a:pt x="91395" y="74907"/>
                    </a:cubicBezTo>
                    <a:cubicBezTo>
                      <a:pt x="91353" y="75242"/>
                      <a:pt x="91186" y="75514"/>
                      <a:pt x="91018" y="75765"/>
                    </a:cubicBezTo>
                    <a:cubicBezTo>
                      <a:pt x="90934" y="75890"/>
                      <a:pt x="90851" y="76037"/>
                      <a:pt x="90746" y="76141"/>
                    </a:cubicBezTo>
                    <a:cubicBezTo>
                      <a:pt x="90600" y="76350"/>
                      <a:pt x="90600" y="76581"/>
                      <a:pt x="90662" y="76832"/>
                    </a:cubicBezTo>
                    <a:cubicBezTo>
                      <a:pt x="90830" y="77334"/>
                      <a:pt x="90934" y="77836"/>
                      <a:pt x="90914" y="78359"/>
                    </a:cubicBezTo>
                    <a:cubicBezTo>
                      <a:pt x="90872" y="78715"/>
                      <a:pt x="90851" y="79091"/>
                      <a:pt x="90621" y="79405"/>
                    </a:cubicBezTo>
                    <a:cubicBezTo>
                      <a:pt x="90558" y="79489"/>
                      <a:pt x="90516" y="79594"/>
                      <a:pt x="90516" y="79656"/>
                    </a:cubicBezTo>
                    <a:cubicBezTo>
                      <a:pt x="90516" y="80033"/>
                      <a:pt x="90328" y="80284"/>
                      <a:pt x="90077" y="80472"/>
                    </a:cubicBezTo>
                    <a:cubicBezTo>
                      <a:pt x="90035" y="80996"/>
                      <a:pt x="90139" y="81477"/>
                      <a:pt x="90244" y="81937"/>
                    </a:cubicBezTo>
                    <a:cubicBezTo>
                      <a:pt x="90328" y="82272"/>
                      <a:pt x="90390" y="82628"/>
                      <a:pt x="90328" y="82962"/>
                    </a:cubicBezTo>
                    <a:cubicBezTo>
                      <a:pt x="90286" y="83381"/>
                      <a:pt x="90390" y="83778"/>
                      <a:pt x="90453" y="84155"/>
                    </a:cubicBezTo>
                    <a:cubicBezTo>
                      <a:pt x="90537" y="84678"/>
                      <a:pt x="90621" y="85180"/>
                      <a:pt x="90704" y="85703"/>
                    </a:cubicBezTo>
                    <a:cubicBezTo>
                      <a:pt x="90725" y="85975"/>
                      <a:pt x="90809" y="86206"/>
                      <a:pt x="90934" y="86436"/>
                    </a:cubicBezTo>
                    <a:cubicBezTo>
                      <a:pt x="91060" y="86436"/>
                      <a:pt x="91227" y="86436"/>
                      <a:pt x="91353" y="86394"/>
                    </a:cubicBezTo>
                    <a:cubicBezTo>
                      <a:pt x="91751" y="86247"/>
                      <a:pt x="92127" y="86080"/>
                      <a:pt x="92504" y="85913"/>
                    </a:cubicBezTo>
                    <a:cubicBezTo>
                      <a:pt x="92839" y="85787"/>
                      <a:pt x="93173" y="85682"/>
                      <a:pt x="93550" y="85620"/>
                    </a:cubicBezTo>
                    <a:cubicBezTo>
                      <a:pt x="93947" y="85578"/>
                      <a:pt x="94324" y="85515"/>
                      <a:pt x="94722" y="85410"/>
                    </a:cubicBezTo>
                    <a:cubicBezTo>
                      <a:pt x="95245" y="85285"/>
                      <a:pt x="95684" y="85410"/>
                      <a:pt x="96144" y="85662"/>
                    </a:cubicBezTo>
                    <a:cubicBezTo>
                      <a:pt x="96249" y="85703"/>
                      <a:pt x="96354" y="85871"/>
                      <a:pt x="96354" y="85975"/>
                    </a:cubicBezTo>
                    <a:cubicBezTo>
                      <a:pt x="96354" y="86331"/>
                      <a:pt x="96354" y="86708"/>
                      <a:pt x="96270" y="87042"/>
                    </a:cubicBezTo>
                    <a:cubicBezTo>
                      <a:pt x="96207" y="87377"/>
                      <a:pt x="95998" y="87670"/>
                      <a:pt x="95747" y="87900"/>
                    </a:cubicBezTo>
                    <a:cubicBezTo>
                      <a:pt x="95015" y="88612"/>
                      <a:pt x="94115" y="88863"/>
                      <a:pt x="93152" y="88863"/>
                    </a:cubicBezTo>
                    <a:cubicBezTo>
                      <a:pt x="93006" y="88863"/>
                      <a:pt x="92839" y="88842"/>
                      <a:pt x="92713" y="88842"/>
                    </a:cubicBezTo>
                    <a:cubicBezTo>
                      <a:pt x="92106" y="88905"/>
                      <a:pt x="91583" y="88654"/>
                      <a:pt x="91060" y="88423"/>
                    </a:cubicBezTo>
                    <a:cubicBezTo>
                      <a:pt x="90934" y="88382"/>
                      <a:pt x="90809" y="88277"/>
                      <a:pt x="90725" y="88130"/>
                    </a:cubicBezTo>
                    <a:cubicBezTo>
                      <a:pt x="90600" y="87900"/>
                      <a:pt x="90411" y="87691"/>
                      <a:pt x="90411" y="87398"/>
                    </a:cubicBezTo>
                    <a:cubicBezTo>
                      <a:pt x="90411" y="87356"/>
                      <a:pt x="90411" y="87273"/>
                      <a:pt x="90349" y="87252"/>
                    </a:cubicBezTo>
                    <a:cubicBezTo>
                      <a:pt x="89972" y="86812"/>
                      <a:pt x="89972" y="86226"/>
                      <a:pt x="89867" y="85703"/>
                    </a:cubicBezTo>
                    <a:cubicBezTo>
                      <a:pt x="89763" y="85055"/>
                      <a:pt x="89658" y="84427"/>
                      <a:pt x="89574" y="83778"/>
                    </a:cubicBezTo>
                    <a:cubicBezTo>
                      <a:pt x="89554" y="83527"/>
                      <a:pt x="89512" y="83276"/>
                      <a:pt x="89512" y="83046"/>
                    </a:cubicBezTo>
                    <a:cubicBezTo>
                      <a:pt x="89554" y="82649"/>
                      <a:pt x="89491" y="82272"/>
                      <a:pt x="89449" y="81895"/>
                    </a:cubicBezTo>
                    <a:cubicBezTo>
                      <a:pt x="89386" y="81519"/>
                      <a:pt x="89344" y="81163"/>
                      <a:pt x="89302" y="80786"/>
                    </a:cubicBezTo>
                    <a:cubicBezTo>
                      <a:pt x="89135" y="80765"/>
                      <a:pt x="88947" y="80765"/>
                      <a:pt x="88779" y="80744"/>
                    </a:cubicBezTo>
                    <a:cubicBezTo>
                      <a:pt x="88005" y="80703"/>
                      <a:pt x="87252" y="80661"/>
                      <a:pt x="86457" y="80640"/>
                    </a:cubicBezTo>
                    <a:cubicBezTo>
                      <a:pt x="86017" y="80640"/>
                      <a:pt x="85599" y="80472"/>
                      <a:pt x="85222" y="80242"/>
                    </a:cubicBezTo>
                    <a:cubicBezTo>
                      <a:pt x="84532" y="79803"/>
                      <a:pt x="83862" y="79322"/>
                      <a:pt x="83339" y="78673"/>
                    </a:cubicBezTo>
                    <a:cubicBezTo>
                      <a:pt x="83214" y="78485"/>
                      <a:pt x="83025" y="78338"/>
                      <a:pt x="82879" y="78171"/>
                    </a:cubicBezTo>
                    <a:cubicBezTo>
                      <a:pt x="82774" y="78275"/>
                      <a:pt x="82670" y="78359"/>
                      <a:pt x="82607" y="78464"/>
                    </a:cubicBezTo>
                    <a:cubicBezTo>
                      <a:pt x="82398" y="78903"/>
                      <a:pt x="81979" y="79008"/>
                      <a:pt x="81561" y="79029"/>
                    </a:cubicBezTo>
                    <a:cubicBezTo>
                      <a:pt x="81184" y="79071"/>
                      <a:pt x="80787" y="79008"/>
                      <a:pt x="80368" y="78987"/>
                    </a:cubicBezTo>
                    <a:cubicBezTo>
                      <a:pt x="80284" y="78987"/>
                      <a:pt x="80180" y="78924"/>
                      <a:pt x="80096" y="78903"/>
                    </a:cubicBezTo>
                    <a:cubicBezTo>
                      <a:pt x="79761" y="78715"/>
                      <a:pt x="79406" y="78506"/>
                      <a:pt x="79050" y="78296"/>
                    </a:cubicBezTo>
                    <a:cubicBezTo>
                      <a:pt x="78715" y="78087"/>
                      <a:pt x="78464" y="77836"/>
                      <a:pt x="78255" y="77522"/>
                    </a:cubicBezTo>
                    <a:cubicBezTo>
                      <a:pt x="78108" y="77313"/>
                      <a:pt x="77962" y="77125"/>
                      <a:pt x="77774" y="76936"/>
                    </a:cubicBezTo>
                    <a:cubicBezTo>
                      <a:pt x="77732" y="77020"/>
                      <a:pt x="77669" y="77041"/>
                      <a:pt x="77648" y="77104"/>
                    </a:cubicBezTo>
                    <a:cubicBezTo>
                      <a:pt x="77543" y="77606"/>
                      <a:pt x="77355" y="78045"/>
                      <a:pt x="77334" y="78568"/>
                    </a:cubicBezTo>
                    <a:cubicBezTo>
                      <a:pt x="77334" y="78861"/>
                      <a:pt x="77230" y="79133"/>
                      <a:pt x="77125" y="79405"/>
                    </a:cubicBezTo>
                    <a:cubicBezTo>
                      <a:pt x="76958" y="79908"/>
                      <a:pt x="76790" y="80368"/>
                      <a:pt x="76602" y="80870"/>
                    </a:cubicBezTo>
                    <a:cubicBezTo>
                      <a:pt x="76476" y="81205"/>
                      <a:pt x="76288" y="81498"/>
                      <a:pt x="76016" y="81707"/>
                    </a:cubicBezTo>
                    <a:cubicBezTo>
                      <a:pt x="75869" y="81832"/>
                      <a:pt x="75681" y="81937"/>
                      <a:pt x="75451" y="81916"/>
                    </a:cubicBezTo>
                    <a:cubicBezTo>
                      <a:pt x="75074" y="81895"/>
                      <a:pt x="74719" y="81895"/>
                      <a:pt x="74384" y="81853"/>
                    </a:cubicBezTo>
                    <a:cubicBezTo>
                      <a:pt x="74196" y="81832"/>
                      <a:pt x="74007" y="81791"/>
                      <a:pt x="73819" y="81707"/>
                    </a:cubicBezTo>
                    <a:cubicBezTo>
                      <a:pt x="73442" y="81540"/>
                      <a:pt x="73066" y="81372"/>
                      <a:pt x="72668" y="81184"/>
                    </a:cubicBezTo>
                    <a:cubicBezTo>
                      <a:pt x="72124" y="80954"/>
                      <a:pt x="71580" y="80744"/>
                      <a:pt x="71099" y="80389"/>
                    </a:cubicBezTo>
                    <a:cubicBezTo>
                      <a:pt x="70890" y="80242"/>
                      <a:pt x="70639" y="80159"/>
                      <a:pt x="70367" y="80075"/>
                    </a:cubicBezTo>
                    <a:cubicBezTo>
                      <a:pt x="70115" y="79970"/>
                      <a:pt x="69906" y="79866"/>
                      <a:pt x="69697" y="79656"/>
                    </a:cubicBezTo>
                    <a:cubicBezTo>
                      <a:pt x="69571" y="79531"/>
                      <a:pt x="69383" y="79426"/>
                      <a:pt x="69216" y="79343"/>
                    </a:cubicBezTo>
                    <a:cubicBezTo>
                      <a:pt x="68881" y="79196"/>
                      <a:pt x="68567" y="79029"/>
                      <a:pt x="68316" y="78799"/>
                    </a:cubicBezTo>
                    <a:cubicBezTo>
                      <a:pt x="68232" y="78715"/>
                      <a:pt x="68128" y="78694"/>
                      <a:pt x="67960" y="78715"/>
                    </a:cubicBezTo>
                    <a:cubicBezTo>
                      <a:pt x="67939" y="78903"/>
                      <a:pt x="67939" y="79091"/>
                      <a:pt x="67919" y="79280"/>
                    </a:cubicBezTo>
                    <a:cubicBezTo>
                      <a:pt x="67898" y="79594"/>
                      <a:pt x="67898" y="79866"/>
                      <a:pt x="67751" y="80180"/>
                    </a:cubicBezTo>
                    <a:cubicBezTo>
                      <a:pt x="67709" y="80284"/>
                      <a:pt x="67709" y="80431"/>
                      <a:pt x="67709" y="80535"/>
                    </a:cubicBezTo>
                    <a:cubicBezTo>
                      <a:pt x="67647" y="81372"/>
                      <a:pt x="67437" y="82146"/>
                      <a:pt x="67123" y="82941"/>
                    </a:cubicBezTo>
                    <a:cubicBezTo>
                      <a:pt x="66956" y="83423"/>
                      <a:pt x="66558" y="83737"/>
                      <a:pt x="66140" y="84009"/>
                    </a:cubicBezTo>
                    <a:cubicBezTo>
                      <a:pt x="65826" y="84197"/>
                      <a:pt x="65408" y="84155"/>
                      <a:pt x="65115" y="83925"/>
                    </a:cubicBezTo>
                    <a:cubicBezTo>
                      <a:pt x="64885" y="83737"/>
                      <a:pt x="64696" y="83485"/>
                      <a:pt x="64508" y="83255"/>
                    </a:cubicBezTo>
                    <a:cubicBezTo>
                      <a:pt x="64361" y="83046"/>
                      <a:pt x="64341" y="82795"/>
                      <a:pt x="64341" y="82544"/>
                    </a:cubicBezTo>
                    <a:cubicBezTo>
                      <a:pt x="64382" y="81832"/>
                      <a:pt x="64382" y="81121"/>
                      <a:pt x="64445" y="80431"/>
                    </a:cubicBezTo>
                    <a:cubicBezTo>
                      <a:pt x="64445" y="80263"/>
                      <a:pt x="64487" y="80075"/>
                      <a:pt x="64550" y="79928"/>
                    </a:cubicBezTo>
                    <a:cubicBezTo>
                      <a:pt x="64780" y="79322"/>
                      <a:pt x="65010" y="78757"/>
                      <a:pt x="65240" y="78171"/>
                    </a:cubicBezTo>
                    <a:cubicBezTo>
                      <a:pt x="65387" y="77878"/>
                      <a:pt x="65533" y="77627"/>
                      <a:pt x="65826" y="77501"/>
                    </a:cubicBezTo>
                    <a:cubicBezTo>
                      <a:pt x="65910" y="77459"/>
                      <a:pt x="65952" y="77418"/>
                      <a:pt x="66014" y="77355"/>
                    </a:cubicBezTo>
                    <a:cubicBezTo>
                      <a:pt x="66370" y="76936"/>
                      <a:pt x="66789" y="77083"/>
                      <a:pt x="67207" y="77229"/>
                    </a:cubicBezTo>
                    <a:cubicBezTo>
                      <a:pt x="67270" y="77250"/>
                      <a:pt x="67333" y="77292"/>
                      <a:pt x="67333" y="77313"/>
                    </a:cubicBezTo>
                    <a:cubicBezTo>
                      <a:pt x="67500" y="77731"/>
                      <a:pt x="67919" y="77731"/>
                      <a:pt x="68232" y="77836"/>
                    </a:cubicBezTo>
                    <a:cubicBezTo>
                      <a:pt x="68567" y="77941"/>
                      <a:pt x="68860" y="78087"/>
                      <a:pt x="69111" y="78296"/>
                    </a:cubicBezTo>
                    <a:cubicBezTo>
                      <a:pt x="69362" y="78485"/>
                      <a:pt x="69634" y="78610"/>
                      <a:pt x="69906" y="78757"/>
                    </a:cubicBezTo>
                    <a:cubicBezTo>
                      <a:pt x="70199" y="78882"/>
                      <a:pt x="70325" y="79196"/>
                      <a:pt x="70639" y="79301"/>
                    </a:cubicBezTo>
                    <a:cubicBezTo>
                      <a:pt x="71078" y="79447"/>
                      <a:pt x="71496" y="79698"/>
                      <a:pt x="71894" y="79928"/>
                    </a:cubicBezTo>
                    <a:cubicBezTo>
                      <a:pt x="72292" y="80159"/>
                      <a:pt x="72731" y="80326"/>
                      <a:pt x="73149" y="80493"/>
                    </a:cubicBezTo>
                    <a:cubicBezTo>
                      <a:pt x="73400" y="80598"/>
                      <a:pt x="73693" y="80682"/>
                      <a:pt x="73924" y="80849"/>
                    </a:cubicBezTo>
                    <a:cubicBezTo>
                      <a:pt x="74384" y="81121"/>
                      <a:pt x="74844" y="81058"/>
                      <a:pt x="75325" y="81079"/>
                    </a:cubicBezTo>
                    <a:cubicBezTo>
                      <a:pt x="75388" y="81079"/>
                      <a:pt x="75493" y="80996"/>
                      <a:pt x="75556" y="80954"/>
                    </a:cubicBezTo>
                    <a:cubicBezTo>
                      <a:pt x="75639" y="80849"/>
                      <a:pt x="75702" y="80744"/>
                      <a:pt x="75765" y="80598"/>
                    </a:cubicBezTo>
                    <a:cubicBezTo>
                      <a:pt x="75974" y="80075"/>
                      <a:pt x="76183" y="79531"/>
                      <a:pt x="76372" y="78987"/>
                    </a:cubicBezTo>
                    <a:cubicBezTo>
                      <a:pt x="76413" y="78882"/>
                      <a:pt x="76434" y="78778"/>
                      <a:pt x="76434" y="78652"/>
                    </a:cubicBezTo>
                    <a:cubicBezTo>
                      <a:pt x="76413" y="78087"/>
                      <a:pt x="76644" y="77606"/>
                      <a:pt x="76790" y="77083"/>
                    </a:cubicBezTo>
                    <a:cubicBezTo>
                      <a:pt x="76853" y="76790"/>
                      <a:pt x="76958" y="76497"/>
                      <a:pt x="76958" y="76141"/>
                    </a:cubicBezTo>
                    <a:cubicBezTo>
                      <a:pt x="76832" y="76204"/>
                      <a:pt x="76727" y="76267"/>
                      <a:pt x="76686" y="76350"/>
                    </a:cubicBezTo>
                    <a:cubicBezTo>
                      <a:pt x="76434" y="76602"/>
                      <a:pt x="76100" y="76727"/>
                      <a:pt x="75786" y="76790"/>
                    </a:cubicBezTo>
                    <a:cubicBezTo>
                      <a:pt x="75451" y="76832"/>
                      <a:pt x="75116" y="76895"/>
                      <a:pt x="74761" y="76915"/>
                    </a:cubicBezTo>
                    <a:cubicBezTo>
                      <a:pt x="74656" y="76915"/>
                      <a:pt x="74593" y="76936"/>
                      <a:pt x="74489" y="76915"/>
                    </a:cubicBezTo>
                    <a:cubicBezTo>
                      <a:pt x="74112" y="76790"/>
                      <a:pt x="73756" y="76769"/>
                      <a:pt x="73359" y="76706"/>
                    </a:cubicBezTo>
                    <a:cubicBezTo>
                      <a:pt x="73233" y="76685"/>
                      <a:pt x="73066" y="76602"/>
                      <a:pt x="72961" y="76497"/>
                    </a:cubicBezTo>
                    <a:cubicBezTo>
                      <a:pt x="72564" y="76204"/>
                      <a:pt x="72145" y="75932"/>
                      <a:pt x="71768" y="75618"/>
                    </a:cubicBezTo>
                    <a:cubicBezTo>
                      <a:pt x="71204" y="75200"/>
                      <a:pt x="70952" y="74677"/>
                      <a:pt x="70994" y="73965"/>
                    </a:cubicBezTo>
                    <a:lnTo>
                      <a:pt x="70994" y="73735"/>
                    </a:lnTo>
                    <a:cubicBezTo>
                      <a:pt x="70994" y="73233"/>
                      <a:pt x="71057" y="72731"/>
                      <a:pt x="71455" y="72312"/>
                    </a:cubicBezTo>
                    <a:cubicBezTo>
                      <a:pt x="71308" y="72229"/>
                      <a:pt x="71245" y="72166"/>
                      <a:pt x="71162" y="72124"/>
                    </a:cubicBezTo>
                    <a:cubicBezTo>
                      <a:pt x="70639" y="71957"/>
                      <a:pt x="70115" y="71768"/>
                      <a:pt x="69613" y="71580"/>
                    </a:cubicBezTo>
                    <a:cubicBezTo>
                      <a:pt x="69488" y="71538"/>
                      <a:pt x="69362" y="71496"/>
                      <a:pt x="69258" y="71433"/>
                    </a:cubicBezTo>
                    <a:cubicBezTo>
                      <a:pt x="68986" y="71245"/>
                      <a:pt x="68693" y="71078"/>
                      <a:pt x="68442" y="70869"/>
                    </a:cubicBezTo>
                    <a:cubicBezTo>
                      <a:pt x="67856" y="70450"/>
                      <a:pt x="67751" y="69969"/>
                      <a:pt x="68107" y="69257"/>
                    </a:cubicBezTo>
                    <a:cubicBezTo>
                      <a:pt x="68379" y="68672"/>
                      <a:pt x="68860" y="68253"/>
                      <a:pt x="69362" y="67876"/>
                    </a:cubicBezTo>
                    <a:cubicBezTo>
                      <a:pt x="69467" y="67793"/>
                      <a:pt x="69613" y="67730"/>
                      <a:pt x="69781" y="67688"/>
                    </a:cubicBezTo>
                    <a:cubicBezTo>
                      <a:pt x="69990" y="67604"/>
                      <a:pt x="70220" y="67563"/>
                      <a:pt x="70429" y="67479"/>
                    </a:cubicBezTo>
                    <a:cubicBezTo>
                      <a:pt x="70680" y="67395"/>
                      <a:pt x="70932" y="67270"/>
                      <a:pt x="71183" y="67207"/>
                    </a:cubicBezTo>
                    <a:cubicBezTo>
                      <a:pt x="71455" y="67165"/>
                      <a:pt x="71706" y="67186"/>
                      <a:pt x="71999" y="67165"/>
                    </a:cubicBezTo>
                    <a:lnTo>
                      <a:pt x="71999" y="66851"/>
                    </a:lnTo>
                    <a:cubicBezTo>
                      <a:pt x="71978" y="66516"/>
                      <a:pt x="72103" y="66223"/>
                      <a:pt x="72396" y="66098"/>
                    </a:cubicBezTo>
                    <a:cubicBezTo>
                      <a:pt x="72940" y="65826"/>
                      <a:pt x="73400" y="65428"/>
                      <a:pt x="73861" y="65010"/>
                    </a:cubicBezTo>
                    <a:cubicBezTo>
                      <a:pt x="73965" y="64905"/>
                      <a:pt x="74112" y="64863"/>
                      <a:pt x="74237" y="64780"/>
                    </a:cubicBezTo>
                    <a:cubicBezTo>
                      <a:pt x="75033" y="64382"/>
                      <a:pt x="75744" y="63901"/>
                      <a:pt x="76413" y="63315"/>
                    </a:cubicBezTo>
                    <a:cubicBezTo>
                      <a:pt x="76686" y="63085"/>
                      <a:pt x="76958" y="62855"/>
                      <a:pt x="77250" y="62646"/>
                    </a:cubicBezTo>
                    <a:cubicBezTo>
                      <a:pt x="77774" y="62248"/>
                      <a:pt x="78255" y="61809"/>
                      <a:pt x="78673" y="61306"/>
                    </a:cubicBezTo>
                    <a:cubicBezTo>
                      <a:pt x="79364" y="60449"/>
                      <a:pt x="80075" y="59612"/>
                      <a:pt x="80787" y="58733"/>
                    </a:cubicBezTo>
                    <a:cubicBezTo>
                      <a:pt x="80912" y="58607"/>
                      <a:pt x="80996" y="58461"/>
                      <a:pt x="81100" y="58293"/>
                    </a:cubicBezTo>
                    <a:cubicBezTo>
                      <a:pt x="81017" y="58147"/>
                      <a:pt x="80912" y="58189"/>
                      <a:pt x="80828" y="58189"/>
                    </a:cubicBezTo>
                    <a:cubicBezTo>
                      <a:pt x="80473" y="58168"/>
                      <a:pt x="80075" y="58168"/>
                      <a:pt x="79678" y="58168"/>
                    </a:cubicBezTo>
                    <a:cubicBezTo>
                      <a:pt x="78422" y="58147"/>
                      <a:pt x="77209" y="57980"/>
                      <a:pt x="75953" y="57791"/>
                    </a:cubicBezTo>
                    <a:cubicBezTo>
                      <a:pt x="75221" y="57687"/>
                      <a:pt x="74489" y="57561"/>
                      <a:pt x="73756" y="57456"/>
                    </a:cubicBezTo>
                    <a:cubicBezTo>
                      <a:pt x="73442" y="57415"/>
                      <a:pt x="73149" y="57352"/>
                      <a:pt x="72856" y="57226"/>
                    </a:cubicBezTo>
                    <a:cubicBezTo>
                      <a:pt x="72082" y="56892"/>
                      <a:pt x="71266" y="56640"/>
                      <a:pt x="70429" y="56473"/>
                    </a:cubicBezTo>
                    <a:cubicBezTo>
                      <a:pt x="70032" y="56368"/>
                      <a:pt x="69634" y="56180"/>
                      <a:pt x="69258" y="56013"/>
                    </a:cubicBezTo>
                    <a:cubicBezTo>
                      <a:pt x="68860" y="55866"/>
                      <a:pt x="68483" y="55678"/>
                      <a:pt x="68044" y="55573"/>
                    </a:cubicBezTo>
                    <a:cubicBezTo>
                      <a:pt x="68463" y="56013"/>
                      <a:pt x="68860" y="56431"/>
                      <a:pt x="69216" y="56850"/>
                    </a:cubicBezTo>
                    <a:cubicBezTo>
                      <a:pt x="69467" y="57122"/>
                      <a:pt x="69676" y="57373"/>
                      <a:pt x="69802" y="57728"/>
                    </a:cubicBezTo>
                    <a:cubicBezTo>
                      <a:pt x="70053" y="58377"/>
                      <a:pt x="70157" y="59047"/>
                      <a:pt x="70053" y="59737"/>
                    </a:cubicBezTo>
                    <a:cubicBezTo>
                      <a:pt x="70032" y="59842"/>
                      <a:pt x="70011" y="59967"/>
                      <a:pt x="69948" y="60051"/>
                    </a:cubicBezTo>
                    <a:cubicBezTo>
                      <a:pt x="69718" y="60469"/>
                      <a:pt x="69467" y="60867"/>
                      <a:pt x="69090" y="61202"/>
                    </a:cubicBezTo>
                    <a:cubicBezTo>
                      <a:pt x="68735" y="61516"/>
                      <a:pt x="68421" y="61850"/>
                      <a:pt x="68044" y="62164"/>
                    </a:cubicBezTo>
                    <a:cubicBezTo>
                      <a:pt x="67688" y="62478"/>
                      <a:pt x="67605" y="62897"/>
                      <a:pt x="67584" y="63336"/>
                    </a:cubicBezTo>
                    <a:cubicBezTo>
                      <a:pt x="67584" y="63587"/>
                      <a:pt x="67626" y="63796"/>
                      <a:pt x="67814" y="63964"/>
                    </a:cubicBezTo>
                    <a:cubicBezTo>
                      <a:pt x="68002" y="64131"/>
                      <a:pt x="68170" y="64319"/>
                      <a:pt x="68358" y="64466"/>
                    </a:cubicBezTo>
                    <a:cubicBezTo>
                      <a:pt x="68881" y="64843"/>
                      <a:pt x="69069" y="65324"/>
                      <a:pt x="68944" y="65993"/>
                    </a:cubicBezTo>
                    <a:cubicBezTo>
                      <a:pt x="68839" y="66516"/>
                      <a:pt x="68693" y="67039"/>
                      <a:pt x="68567" y="67563"/>
                    </a:cubicBezTo>
                    <a:cubicBezTo>
                      <a:pt x="68546" y="67667"/>
                      <a:pt x="68379" y="67709"/>
                      <a:pt x="68274" y="67625"/>
                    </a:cubicBezTo>
                    <a:cubicBezTo>
                      <a:pt x="67960" y="67311"/>
                      <a:pt x="67793" y="66977"/>
                      <a:pt x="67898" y="66516"/>
                    </a:cubicBezTo>
                    <a:cubicBezTo>
                      <a:pt x="67939" y="66307"/>
                      <a:pt x="68002" y="66098"/>
                      <a:pt x="68044" y="65910"/>
                    </a:cubicBezTo>
                    <a:cubicBezTo>
                      <a:pt x="68107" y="65596"/>
                      <a:pt x="68023" y="65366"/>
                      <a:pt x="67751" y="65177"/>
                    </a:cubicBezTo>
                    <a:cubicBezTo>
                      <a:pt x="67521" y="65010"/>
                      <a:pt x="67333" y="64801"/>
                      <a:pt x="67123" y="64591"/>
                    </a:cubicBezTo>
                    <a:cubicBezTo>
                      <a:pt x="66705" y="64215"/>
                      <a:pt x="66642" y="63713"/>
                      <a:pt x="66684" y="63169"/>
                    </a:cubicBezTo>
                    <a:cubicBezTo>
                      <a:pt x="66768" y="62499"/>
                      <a:pt x="66977" y="61913"/>
                      <a:pt x="67542" y="61453"/>
                    </a:cubicBezTo>
                    <a:cubicBezTo>
                      <a:pt x="67856" y="61223"/>
                      <a:pt x="68128" y="60909"/>
                      <a:pt x="68442" y="60658"/>
                    </a:cubicBezTo>
                    <a:cubicBezTo>
                      <a:pt x="68672" y="60449"/>
                      <a:pt x="68860" y="60197"/>
                      <a:pt x="69007" y="59946"/>
                    </a:cubicBezTo>
                    <a:cubicBezTo>
                      <a:pt x="69216" y="59633"/>
                      <a:pt x="69258" y="59298"/>
                      <a:pt x="69174" y="58942"/>
                    </a:cubicBezTo>
                    <a:cubicBezTo>
                      <a:pt x="69153" y="58775"/>
                      <a:pt x="69090" y="58586"/>
                      <a:pt x="69069" y="58398"/>
                    </a:cubicBezTo>
                    <a:cubicBezTo>
                      <a:pt x="69007" y="58105"/>
                      <a:pt x="68902" y="57854"/>
                      <a:pt x="68693" y="57645"/>
                    </a:cubicBezTo>
                    <a:cubicBezTo>
                      <a:pt x="68274" y="57164"/>
                      <a:pt x="67898" y="56682"/>
                      <a:pt x="67374" y="56306"/>
                    </a:cubicBezTo>
                    <a:cubicBezTo>
                      <a:pt x="67082" y="56096"/>
                      <a:pt x="66872" y="55762"/>
                      <a:pt x="66454" y="55678"/>
                    </a:cubicBezTo>
                    <a:lnTo>
                      <a:pt x="66328" y="55803"/>
                    </a:lnTo>
                    <a:cubicBezTo>
                      <a:pt x="66014" y="56076"/>
                      <a:pt x="65931" y="56076"/>
                      <a:pt x="65596" y="55803"/>
                    </a:cubicBezTo>
                    <a:cubicBezTo>
                      <a:pt x="65387" y="55657"/>
                      <a:pt x="65178" y="55573"/>
                      <a:pt x="64906" y="55762"/>
                    </a:cubicBezTo>
                    <a:cubicBezTo>
                      <a:pt x="64864" y="55803"/>
                      <a:pt x="64780" y="55803"/>
                      <a:pt x="64696" y="55845"/>
                    </a:cubicBezTo>
                    <a:cubicBezTo>
                      <a:pt x="64361" y="55887"/>
                      <a:pt x="64131" y="55741"/>
                      <a:pt x="64089" y="55385"/>
                    </a:cubicBezTo>
                    <a:cubicBezTo>
                      <a:pt x="64069" y="55176"/>
                      <a:pt x="64131" y="54967"/>
                      <a:pt x="64131" y="54757"/>
                    </a:cubicBezTo>
                    <a:cubicBezTo>
                      <a:pt x="63943" y="54611"/>
                      <a:pt x="63797" y="54527"/>
                      <a:pt x="63608" y="54527"/>
                    </a:cubicBezTo>
                    <a:cubicBezTo>
                      <a:pt x="63504" y="54695"/>
                      <a:pt x="63420" y="54841"/>
                      <a:pt x="63336" y="54967"/>
                    </a:cubicBezTo>
                    <a:cubicBezTo>
                      <a:pt x="63273" y="55071"/>
                      <a:pt x="63085" y="55071"/>
                      <a:pt x="63001" y="54946"/>
                    </a:cubicBezTo>
                    <a:cubicBezTo>
                      <a:pt x="62939" y="54841"/>
                      <a:pt x="62897" y="54736"/>
                      <a:pt x="62876" y="54632"/>
                    </a:cubicBezTo>
                    <a:cubicBezTo>
                      <a:pt x="62834" y="54485"/>
                      <a:pt x="62834" y="54318"/>
                      <a:pt x="62834" y="54130"/>
                    </a:cubicBezTo>
                    <a:cubicBezTo>
                      <a:pt x="62646" y="54067"/>
                      <a:pt x="62457" y="53983"/>
                      <a:pt x="62227" y="53899"/>
                    </a:cubicBezTo>
                    <a:cubicBezTo>
                      <a:pt x="61704" y="53753"/>
                      <a:pt x="61181" y="53544"/>
                      <a:pt x="60700" y="53272"/>
                    </a:cubicBezTo>
                    <a:cubicBezTo>
                      <a:pt x="60449" y="53146"/>
                      <a:pt x="60156" y="53042"/>
                      <a:pt x="59863" y="52937"/>
                    </a:cubicBezTo>
                    <a:cubicBezTo>
                      <a:pt x="59235" y="52665"/>
                      <a:pt x="58649" y="52309"/>
                      <a:pt x="57980" y="52184"/>
                    </a:cubicBezTo>
                    <a:cubicBezTo>
                      <a:pt x="57791" y="52142"/>
                      <a:pt x="57645" y="51995"/>
                      <a:pt x="57478" y="51912"/>
                    </a:cubicBezTo>
                    <a:cubicBezTo>
                      <a:pt x="55553" y="50824"/>
                      <a:pt x="53586" y="49777"/>
                      <a:pt x="51598" y="48794"/>
                    </a:cubicBezTo>
                    <a:cubicBezTo>
                      <a:pt x="50468" y="48250"/>
                      <a:pt x="49401" y="47601"/>
                      <a:pt x="48334" y="46974"/>
                    </a:cubicBezTo>
                    <a:cubicBezTo>
                      <a:pt x="46828" y="46053"/>
                      <a:pt x="45342" y="45132"/>
                      <a:pt x="43877" y="44170"/>
                    </a:cubicBezTo>
                    <a:cubicBezTo>
                      <a:pt x="42580" y="43333"/>
                      <a:pt x="41325" y="42412"/>
                      <a:pt x="40111" y="41408"/>
                    </a:cubicBezTo>
                    <a:cubicBezTo>
                      <a:pt x="38333" y="39943"/>
                      <a:pt x="36763" y="38270"/>
                      <a:pt x="35278" y="36533"/>
                    </a:cubicBezTo>
                    <a:cubicBezTo>
                      <a:pt x="34566" y="35696"/>
                      <a:pt x="33918" y="34775"/>
                      <a:pt x="33353" y="33834"/>
                    </a:cubicBezTo>
                    <a:cubicBezTo>
                      <a:pt x="32097" y="31699"/>
                      <a:pt x="30863" y="29523"/>
                      <a:pt x="29733" y="27306"/>
                    </a:cubicBezTo>
                    <a:cubicBezTo>
                      <a:pt x="29335" y="26510"/>
                      <a:pt x="28959" y="25736"/>
                      <a:pt x="28561" y="24920"/>
                    </a:cubicBezTo>
                    <a:cubicBezTo>
                      <a:pt x="28477" y="24774"/>
                      <a:pt x="28394" y="24627"/>
                      <a:pt x="28331" y="24502"/>
                    </a:cubicBezTo>
                    <a:cubicBezTo>
                      <a:pt x="28143" y="24523"/>
                      <a:pt x="28080" y="24627"/>
                      <a:pt x="28080" y="24732"/>
                    </a:cubicBezTo>
                    <a:cubicBezTo>
                      <a:pt x="28080" y="25025"/>
                      <a:pt x="27933" y="25234"/>
                      <a:pt x="27829" y="25506"/>
                    </a:cubicBezTo>
                    <a:cubicBezTo>
                      <a:pt x="27599" y="26050"/>
                      <a:pt x="27327" y="26615"/>
                      <a:pt x="27138" y="27201"/>
                    </a:cubicBezTo>
                    <a:cubicBezTo>
                      <a:pt x="26929" y="27766"/>
                      <a:pt x="26720" y="28352"/>
                      <a:pt x="26594" y="28959"/>
                    </a:cubicBezTo>
                    <a:cubicBezTo>
                      <a:pt x="26490" y="29523"/>
                      <a:pt x="26239" y="30067"/>
                      <a:pt x="26301" y="30695"/>
                    </a:cubicBezTo>
                    <a:cubicBezTo>
                      <a:pt x="26364" y="31218"/>
                      <a:pt x="26134" y="31720"/>
                      <a:pt x="25988" y="32223"/>
                    </a:cubicBezTo>
                    <a:cubicBezTo>
                      <a:pt x="25925" y="32557"/>
                      <a:pt x="25778" y="32892"/>
                      <a:pt x="25674" y="33248"/>
                    </a:cubicBezTo>
                    <a:cubicBezTo>
                      <a:pt x="25653" y="33373"/>
                      <a:pt x="25632" y="33499"/>
                      <a:pt x="25548" y="33624"/>
                    </a:cubicBezTo>
                    <a:cubicBezTo>
                      <a:pt x="25192" y="34252"/>
                      <a:pt x="24837" y="34922"/>
                      <a:pt x="24418" y="35487"/>
                    </a:cubicBezTo>
                    <a:cubicBezTo>
                      <a:pt x="24209" y="35780"/>
                      <a:pt x="23895" y="35989"/>
                      <a:pt x="23644" y="36240"/>
                    </a:cubicBezTo>
                    <a:cubicBezTo>
                      <a:pt x="23372" y="36512"/>
                      <a:pt x="23079" y="36763"/>
                      <a:pt x="22724" y="36930"/>
                    </a:cubicBezTo>
                    <a:cubicBezTo>
                      <a:pt x="22221" y="37119"/>
                      <a:pt x="21803" y="37474"/>
                      <a:pt x="21280" y="37579"/>
                    </a:cubicBezTo>
                    <a:cubicBezTo>
                      <a:pt x="21133" y="37600"/>
                      <a:pt x="20966" y="37746"/>
                      <a:pt x="20861" y="37851"/>
                    </a:cubicBezTo>
                    <a:cubicBezTo>
                      <a:pt x="20527" y="38207"/>
                      <a:pt x="20087" y="38437"/>
                      <a:pt x="19669" y="38709"/>
                    </a:cubicBezTo>
                    <a:cubicBezTo>
                      <a:pt x="19606" y="38751"/>
                      <a:pt x="19501" y="38751"/>
                      <a:pt x="19459" y="38814"/>
                    </a:cubicBezTo>
                    <a:cubicBezTo>
                      <a:pt x="19041" y="39253"/>
                      <a:pt x="18518" y="39525"/>
                      <a:pt x="18058" y="39902"/>
                    </a:cubicBezTo>
                    <a:cubicBezTo>
                      <a:pt x="17995" y="39964"/>
                      <a:pt x="17932" y="40048"/>
                      <a:pt x="17848" y="40090"/>
                    </a:cubicBezTo>
                    <a:cubicBezTo>
                      <a:pt x="17367" y="40383"/>
                      <a:pt x="16949" y="40801"/>
                      <a:pt x="16530" y="41157"/>
                    </a:cubicBezTo>
                    <a:cubicBezTo>
                      <a:pt x="16446" y="41220"/>
                      <a:pt x="16384" y="41324"/>
                      <a:pt x="16321" y="41345"/>
                    </a:cubicBezTo>
                    <a:cubicBezTo>
                      <a:pt x="15735" y="41638"/>
                      <a:pt x="15317" y="42140"/>
                      <a:pt x="14877" y="42559"/>
                    </a:cubicBezTo>
                    <a:cubicBezTo>
                      <a:pt x="14438" y="42977"/>
                      <a:pt x="14270" y="43124"/>
                      <a:pt x="13768" y="42559"/>
                    </a:cubicBezTo>
                    <a:cubicBezTo>
                      <a:pt x="13664" y="42454"/>
                      <a:pt x="13538" y="42350"/>
                      <a:pt x="13433" y="42266"/>
                    </a:cubicBezTo>
                    <a:cubicBezTo>
                      <a:pt x="13120" y="41994"/>
                      <a:pt x="12827" y="41743"/>
                      <a:pt x="12492" y="41513"/>
                    </a:cubicBezTo>
                    <a:cubicBezTo>
                      <a:pt x="12178" y="41262"/>
                      <a:pt x="11843" y="41031"/>
                      <a:pt x="11508" y="40822"/>
                    </a:cubicBezTo>
                    <a:cubicBezTo>
                      <a:pt x="11404" y="40780"/>
                      <a:pt x="11236" y="40780"/>
                      <a:pt x="11111" y="40738"/>
                    </a:cubicBezTo>
                    <a:cubicBezTo>
                      <a:pt x="10985" y="40718"/>
                      <a:pt x="10881" y="40529"/>
                      <a:pt x="10944" y="40425"/>
                    </a:cubicBezTo>
                    <a:cubicBezTo>
                      <a:pt x="11111" y="40174"/>
                      <a:pt x="11299" y="39943"/>
                      <a:pt x="11508" y="39692"/>
                    </a:cubicBezTo>
                    <a:cubicBezTo>
                      <a:pt x="11948" y="39211"/>
                      <a:pt x="12492" y="38793"/>
                      <a:pt x="13078" y="38437"/>
                    </a:cubicBezTo>
                    <a:cubicBezTo>
                      <a:pt x="14668" y="37495"/>
                      <a:pt x="16258" y="36533"/>
                      <a:pt x="17932" y="35675"/>
                    </a:cubicBezTo>
                    <a:cubicBezTo>
                      <a:pt x="19062" y="35089"/>
                      <a:pt x="20150" y="34440"/>
                      <a:pt x="21280" y="33813"/>
                    </a:cubicBezTo>
                    <a:cubicBezTo>
                      <a:pt x="21677" y="33604"/>
                      <a:pt x="21970" y="33269"/>
                      <a:pt x="22242" y="32934"/>
                    </a:cubicBezTo>
                    <a:cubicBezTo>
                      <a:pt x="22410" y="32746"/>
                      <a:pt x="22535" y="32557"/>
                      <a:pt x="22703" y="32411"/>
                    </a:cubicBezTo>
                    <a:cubicBezTo>
                      <a:pt x="23268" y="31930"/>
                      <a:pt x="23477" y="31281"/>
                      <a:pt x="23644" y="30632"/>
                    </a:cubicBezTo>
                    <a:cubicBezTo>
                      <a:pt x="23770" y="30109"/>
                      <a:pt x="23791" y="29544"/>
                      <a:pt x="23874" y="29021"/>
                    </a:cubicBezTo>
                    <a:cubicBezTo>
                      <a:pt x="23895" y="28812"/>
                      <a:pt x="23916" y="28603"/>
                      <a:pt x="23979" y="28394"/>
                    </a:cubicBezTo>
                    <a:cubicBezTo>
                      <a:pt x="24000" y="28247"/>
                      <a:pt x="24063" y="28122"/>
                      <a:pt x="24084" y="27954"/>
                    </a:cubicBezTo>
                    <a:cubicBezTo>
                      <a:pt x="24125" y="27326"/>
                      <a:pt x="24376" y="26782"/>
                      <a:pt x="24795" y="26301"/>
                    </a:cubicBezTo>
                    <a:cubicBezTo>
                      <a:pt x="24795" y="26280"/>
                      <a:pt x="24816" y="26280"/>
                      <a:pt x="24816" y="26259"/>
                    </a:cubicBezTo>
                    <a:cubicBezTo>
                      <a:pt x="24962" y="25757"/>
                      <a:pt x="25381" y="25443"/>
                      <a:pt x="25674" y="25046"/>
                    </a:cubicBezTo>
                    <a:cubicBezTo>
                      <a:pt x="25862" y="24795"/>
                      <a:pt x="25967" y="24481"/>
                      <a:pt x="26071" y="24104"/>
                    </a:cubicBezTo>
                    <a:cubicBezTo>
                      <a:pt x="25799" y="24188"/>
                      <a:pt x="25737" y="24376"/>
                      <a:pt x="25632" y="24502"/>
                    </a:cubicBezTo>
                    <a:cubicBezTo>
                      <a:pt x="25360" y="24795"/>
                      <a:pt x="25130" y="25088"/>
                      <a:pt x="24837" y="25339"/>
                    </a:cubicBezTo>
                    <a:cubicBezTo>
                      <a:pt x="24732" y="25443"/>
                      <a:pt x="24607" y="25548"/>
                      <a:pt x="24481" y="25611"/>
                    </a:cubicBezTo>
                    <a:cubicBezTo>
                      <a:pt x="23895" y="25841"/>
                      <a:pt x="23330" y="26071"/>
                      <a:pt x="22724" y="26301"/>
                    </a:cubicBezTo>
                    <a:cubicBezTo>
                      <a:pt x="22179" y="26552"/>
                      <a:pt x="21594" y="26615"/>
                      <a:pt x="20987" y="26699"/>
                    </a:cubicBezTo>
                    <a:lnTo>
                      <a:pt x="18560" y="27013"/>
                    </a:lnTo>
                    <a:cubicBezTo>
                      <a:pt x="18330" y="27034"/>
                      <a:pt x="18058" y="27034"/>
                      <a:pt x="17827" y="27034"/>
                    </a:cubicBezTo>
                    <a:cubicBezTo>
                      <a:pt x="17074" y="27034"/>
                      <a:pt x="16363" y="27201"/>
                      <a:pt x="15693" y="27557"/>
                    </a:cubicBezTo>
                    <a:cubicBezTo>
                      <a:pt x="15589" y="27933"/>
                      <a:pt x="15589" y="28331"/>
                      <a:pt x="15714" y="28686"/>
                    </a:cubicBezTo>
                    <a:cubicBezTo>
                      <a:pt x="15965" y="29377"/>
                      <a:pt x="15861" y="30109"/>
                      <a:pt x="15819" y="30800"/>
                    </a:cubicBezTo>
                    <a:cubicBezTo>
                      <a:pt x="15819" y="30967"/>
                      <a:pt x="15714" y="31155"/>
                      <a:pt x="15630" y="31281"/>
                    </a:cubicBezTo>
                    <a:cubicBezTo>
                      <a:pt x="15421" y="31637"/>
                      <a:pt x="15191" y="32013"/>
                      <a:pt x="14982" y="32348"/>
                    </a:cubicBezTo>
                    <a:cubicBezTo>
                      <a:pt x="14877" y="32536"/>
                      <a:pt x="14752" y="32683"/>
                      <a:pt x="14563" y="32788"/>
                    </a:cubicBezTo>
                    <a:cubicBezTo>
                      <a:pt x="13957" y="33185"/>
                      <a:pt x="13350" y="33604"/>
                      <a:pt x="12764" y="34001"/>
                    </a:cubicBezTo>
                    <a:cubicBezTo>
                      <a:pt x="11969" y="34461"/>
                      <a:pt x="11195" y="34922"/>
                      <a:pt x="10316" y="35236"/>
                    </a:cubicBezTo>
                    <a:cubicBezTo>
                      <a:pt x="9249" y="35612"/>
                      <a:pt x="8223" y="36093"/>
                      <a:pt x="7114" y="36407"/>
                    </a:cubicBezTo>
                    <a:cubicBezTo>
                      <a:pt x="6089" y="36700"/>
                      <a:pt x="5043" y="36930"/>
                      <a:pt x="3976" y="36951"/>
                    </a:cubicBezTo>
                    <a:cubicBezTo>
                      <a:pt x="3306" y="36972"/>
                      <a:pt x="2679" y="36930"/>
                      <a:pt x="2030" y="36868"/>
                    </a:cubicBezTo>
                    <a:cubicBezTo>
                      <a:pt x="1884" y="36868"/>
                      <a:pt x="1695" y="36805"/>
                      <a:pt x="1528" y="36742"/>
                    </a:cubicBezTo>
                    <a:cubicBezTo>
                      <a:pt x="1193" y="36637"/>
                      <a:pt x="858" y="36512"/>
                      <a:pt x="482" y="36428"/>
                    </a:cubicBezTo>
                    <a:cubicBezTo>
                      <a:pt x="231" y="36386"/>
                      <a:pt x="105" y="36219"/>
                      <a:pt x="63" y="35968"/>
                    </a:cubicBezTo>
                    <a:cubicBezTo>
                      <a:pt x="63" y="35863"/>
                      <a:pt x="42" y="35780"/>
                      <a:pt x="21" y="35675"/>
                    </a:cubicBezTo>
                    <a:cubicBezTo>
                      <a:pt x="0" y="35508"/>
                      <a:pt x="42" y="35382"/>
                      <a:pt x="168" y="35257"/>
                    </a:cubicBezTo>
                    <a:cubicBezTo>
                      <a:pt x="461" y="34964"/>
                      <a:pt x="733" y="34671"/>
                      <a:pt x="963" y="34357"/>
                    </a:cubicBezTo>
                    <a:cubicBezTo>
                      <a:pt x="1193" y="34022"/>
                      <a:pt x="1507" y="33729"/>
                      <a:pt x="1800" y="33415"/>
                    </a:cubicBezTo>
                    <a:cubicBezTo>
                      <a:pt x="2156" y="32997"/>
                      <a:pt x="2616" y="32997"/>
                      <a:pt x="3055" y="33164"/>
                    </a:cubicBezTo>
                    <a:cubicBezTo>
                      <a:pt x="3285" y="33248"/>
                      <a:pt x="3516" y="33290"/>
                      <a:pt x="3767" y="33290"/>
                    </a:cubicBezTo>
                    <a:cubicBezTo>
                      <a:pt x="3934" y="33290"/>
                      <a:pt x="4122" y="33311"/>
                      <a:pt x="4332" y="33311"/>
                    </a:cubicBezTo>
                    <a:cubicBezTo>
                      <a:pt x="5566" y="33373"/>
                      <a:pt x="5566" y="33373"/>
                      <a:pt x="6738" y="33039"/>
                    </a:cubicBezTo>
                    <a:cubicBezTo>
                      <a:pt x="7114" y="32934"/>
                      <a:pt x="7470" y="32829"/>
                      <a:pt x="7847" y="32746"/>
                    </a:cubicBezTo>
                    <a:cubicBezTo>
                      <a:pt x="8014" y="32683"/>
                      <a:pt x="8203" y="32620"/>
                      <a:pt x="8391" y="32557"/>
                    </a:cubicBezTo>
                    <a:cubicBezTo>
                      <a:pt x="8600" y="32474"/>
                      <a:pt x="8809" y="32411"/>
                      <a:pt x="9039" y="32348"/>
                    </a:cubicBezTo>
                    <a:cubicBezTo>
                      <a:pt x="9249" y="32306"/>
                      <a:pt x="9479" y="32244"/>
                      <a:pt x="9667" y="32118"/>
                    </a:cubicBezTo>
                    <a:cubicBezTo>
                      <a:pt x="9751" y="32034"/>
                      <a:pt x="9876" y="32034"/>
                      <a:pt x="9981" y="31992"/>
                    </a:cubicBezTo>
                    <a:cubicBezTo>
                      <a:pt x="10274" y="31888"/>
                      <a:pt x="10525" y="31720"/>
                      <a:pt x="10797" y="31574"/>
                    </a:cubicBezTo>
                    <a:cubicBezTo>
                      <a:pt x="11236" y="31281"/>
                      <a:pt x="11634" y="30904"/>
                      <a:pt x="12052" y="30570"/>
                    </a:cubicBezTo>
                    <a:cubicBezTo>
                      <a:pt x="12199" y="30444"/>
                      <a:pt x="12304" y="30319"/>
                      <a:pt x="12450" y="30172"/>
                    </a:cubicBezTo>
                    <a:cubicBezTo>
                      <a:pt x="12471" y="30130"/>
                      <a:pt x="12555" y="30109"/>
                      <a:pt x="12555" y="30047"/>
                    </a:cubicBezTo>
                    <a:cubicBezTo>
                      <a:pt x="12576" y="29649"/>
                      <a:pt x="12868" y="29314"/>
                      <a:pt x="12806" y="28896"/>
                    </a:cubicBezTo>
                    <a:cubicBezTo>
                      <a:pt x="12764" y="28331"/>
                      <a:pt x="12973" y="27808"/>
                      <a:pt x="13078" y="27285"/>
                    </a:cubicBezTo>
                    <a:cubicBezTo>
                      <a:pt x="13140" y="26971"/>
                      <a:pt x="13392" y="26678"/>
                      <a:pt x="13538" y="26364"/>
                    </a:cubicBezTo>
                    <a:cubicBezTo>
                      <a:pt x="13622" y="26238"/>
                      <a:pt x="13726" y="26134"/>
                      <a:pt x="13810" y="25987"/>
                    </a:cubicBezTo>
                    <a:cubicBezTo>
                      <a:pt x="13831" y="25946"/>
                      <a:pt x="13873" y="25883"/>
                      <a:pt x="13915" y="25862"/>
                    </a:cubicBezTo>
                    <a:cubicBezTo>
                      <a:pt x="14501" y="25611"/>
                      <a:pt x="15024" y="25150"/>
                      <a:pt x="15714" y="25046"/>
                    </a:cubicBezTo>
                    <a:cubicBezTo>
                      <a:pt x="15840" y="25025"/>
                      <a:pt x="15965" y="25025"/>
                      <a:pt x="16112" y="25025"/>
                    </a:cubicBezTo>
                    <a:cubicBezTo>
                      <a:pt x="17200" y="25088"/>
                      <a:pt x="18309" y="25109"/>
                      <a:pt x="19397" y="25150"/>
                    </a:cubicBezTo>
                    <a:cubicBezTo>
                      <a:pt x="19501" y="25150"/>
                      <a:pt x="19669" y="25150"/>
                      <a:pt x="19731" y="25213"/>
                    </a:cubicBezTo>
                    <a:cubicBezTo>
                      <a:pt x="20129" y="25443"/>
                      <a:pt x="20547" y="25401"/>
                      <a:pt x="20945" y="25422"/>
                    </a:cubicBezTo>
                    <a:lnTo>
                      <a:pt x="21050" y="25422"/>
                    </a:lnTo>
                    <a:cubicBezTo>
                      <a:pt x="21405" y="25422"/>
                      <a:pt x="21761" y="25443"/>
                      <a:pt x="22117" y="25318"/>
                    </a:cubicBezTo>
                    <a:cubicBezTo>
                      <a:pt x="22535" y="25150"/>
                      <a:pt x="23016" y="25109"/>
                      <a:pt x="23456" y="25025"/>
                    </a:cubicBezTo>
                    <a:cubicBezTo>
                      <a:pt x="23686" y="24983"/>
                      <a:pt x="23895" y="24899"/>
                      <a:pt x="24063" y="24711"/>
                    </a:cubicBezTo>
                    <a:lnTo>
                      <a:pt x="24125" y="24627"/>
                    </a:lnTo>
                    <a:cubicBezTo>
                      <a:pt x="24711" y="24313"/>
                      <a:pt x="25067" y="23790"/>
                      <a:pt x="25464" y="23330"/>
                    </a:cubicBezTo>
                    <a:cubicBezTo>
                      <a:pt x="25988" y="23016"/>
                      <a:pt x="26364" y="22221"/>
                      <a:pt x="26469" y="21761"/>
                    </a:cubicBezTo>
                    <a:close/>
                    <a:moveTo>
                      <a:pt x="85285" y="40404"/>
                    </a:moveTo>
                    <a:cubicBezTo>
                      <a:pt x="85452" y="40383"/>
                      <a:pt x="85578" y="40320"/>
                      <a:pt x="85725" y="40320"/>
                    </a:cubicBezTo>
                    <a:cubicBezTo>
                      <a:pt x="85829" y="40320"/>
                      <a:pt x="85997" y="40383"/>
                      <a:pt x="86017" y="40425"/>
                    </a:cubicBezTo>
                    <a:cubicBezTo>
                      <a:pt x="86185" y="40822"/>
                      <a:pt x="86520" y="40864"/>
                      <a:pt x="86833" y="40969"/>
                    </a:cubicBezTo>
                    <a:cubicBezTo>
                      <a:pt x="87859" y="41283"/>
                      <a:pt x="88863" y="41596"/>
                      <a:pt x="89888" y="41889"/>
                    </a:cubicBezTo>
                    <a:cubicBezTo>
                      <a:pt x="90098" y="41952"/>
                      <a:pt x="90307" y="41973"/>
                      <a:pt x="90516" y="41994"/>
                    </a:cubicBezTo>
                    <a:cubicBezTo>
                      <a:pt x="91520" y="42057"/>
                      <a:pt x="92525" y="42078"/>
                      <a:pt x="93529" y="42119"/>
                    </a:cubicBezTo>
                    <a:cubicBezTo>
                      <a:pt x="94031" y="42161"/>
                      <a:pt x="94408" y="41868"/>
                      <a:pt x="94868" y="41680"/>
                    </a:cubicBezTo>
                    <a:cubicBezTo>
                      <a:pt x="94994" y="41387"/>
                      <a:pt x="95308" y="41366"/>
                      <a:pt x="95517" y="41220"/>
                    </a:cubicBezTo>
                    <a:cubicBezTo>
                      <a:pt x="95559" y="41241"/>
                      <a:pt x="95600" y="41262"/>
                      <a:pt x="95642" y="41283"/>
                    </a:cubicBezTo>
                    <a:cubicBezTo>
                      <a:pt x="95705" y="41324"/>
                      <a:pt x="95747" y="41324"/>
                      <a:pt x="95768" y="41345"/>
                    </a:cubicBezTo>
                    <a:lnTo>
                      <a:pt x="96647" y="40634"/>
                    </a:lnTo>
                    <a:cubicBezTo>
                      <a:pt x="96647" y="40592"/>
                      <a:pt x="96647" y="40529"/>
                      <a:pt x="96605" y="40487"/>
                    </a:cubicBezTo>
                    <a:cubicBezTo>
                      <a:pt x="96291" y="39713"/>
                      <a:pt x="95977" y="38960"/>
                      <a:pt x="95517" y="38290"/>
                    </a:cubicBezTo>
                    <a:cubicBezTo>
                      <a:pt x="95287" y="37914"/>
                      <a:pt x="95036" y="37516"/>
                      <a:pt x="94805" y="37181"/>
                    </a:cubicBezTo>
                    <a:cubicBezTo>
                      <a:pt x="94659" y="36951"/>
                      <a:pt x="94471" y="36721"/>
                      <a:pt x="94261" y="36533"/>
                    </a:cubicBezTo>
                    <a:cubicBezTo>
                      <a:pt x="93675" y="36010"/>
                      <a:pt x="93111" y="35487"/>
                      <a:pt x="92504" y="34985"/>
                    </a:cubicBezTo>
                    <a:cubicBezTo>
                      <a:pt x="91876" y="34503"/>
                      <a:pt x="91206" y="34085"/>
                      <a:pt x="90432" y="33792"/>
                    </a:cubicBezTo>
                    <a:cubicBezTo>
                      <a:pt x="89010" y="33269"/>
                      <a:pt x="87566" y="32746"/>
                      <a:pt x="86059" y="32348"/>
                    </a:cubicBezTo>
                    <a:cubicBezTo>
                      <a:pt x="85745" y="32264"/>
                      <a:pt x="85452" y="32181"/>
                      <a:pt x="85118" y="32181"/>
                    </a:cubicBezTo>
                    <a:lnTo>
                      <a:pt x="82356" y="32181"/>
                    </a:lnTo>
                    <a:cubicBezTo>
                      <a:pt x="81958" y="32181"/>
                      <a:pt x="81644" y="32327"/>
                      <a:pt x="81540" y="32746"/>
                    </a:cubicBezTo>
                    <a:cubicBezTo>
                      <a:pt x="81540" y="32767"/>
                      <a:pt x="81498" y="32788"/>
                      <a:pt x="81456" y="32788"/>
                    </a:cubicBezTo>
                    <a:cubicBezTo>
                      <a:pt x="81331" y="32788"/>
                      <a:pt x="81205" y="32767"/>
                      <a:pt x="81121" y="32808"/>
                    </a:cubicBezTo>
                    <a:cubicBezTo>
                      <a:pt x="80870" y="33039"/>
                      <a:pt x="80577" y="33080"/>
                      <a:pt x="80263" y="32976"/>
                    </a:cubicBezTo>
                    <a:cubicBezTo>
                      <a:pt x="80180" y="32955"/>
                      <a:pt x="80075" y="32955"/>
                      <a:pt x="79971" y="32955"/>
                    </a:cubicBezTo>
                    <a:cubicBezTo>
                      <a:pt x="79134" y="32955"/>
                      <a:pt x="78297" y="32955"/>
                      <a:pt x="77460" y="32913"/>
                    </a:cubicBezTo>
                    <a:cubicBezTo>
                      <a:pt x="77167" y="32913"/>
                      <a:pt x="76895" y="32955"/>
                      <a:pt x="76623" y="33060"/>
                    </a:cubicBezTo>
                    <a:cubicBezTo>
                      <a:pt x="75995" y="33332"/>
                      <a:pt x="75367" y="33624"/>
                      <a:pt x="74761" y="33896"/>
                    </a:cubicBezTo>
                    <a:cubicBezTo>
                      <a:pt x="74279" y="34106"/>
                      <a:pt x="73882" y="34440"/>
                      <a:pt x="73463" y="34796"/>
                    </a:cubicBezTo>
                    <a:cubicBezTo>
                      <a:pt x="72438" y="35696"/>
                      <a:pt x="71559" y="36721"/>
                      <a:pt x="70785" y="37830"/>
                    </a:cubicBezTo>
                    <a:cubicBezTo>
                      <a:pt x="70199" y="38667"/>
                      <a:pt x="69613" y="39546"/>
                      <a:pt x="69195" y="40487"/>
                    </a:cubicBezTo>
                    <a:cubicBezTo>
                      <a:pt x="68839" y="41303"/>
                      <a:pt x="68525" y="42099"/>
                      <a:pt x="68630" y="43019"/>
                    </a:cubicBezTo>
                    <a:cubicBezTo>
                      <a:pt x="68651" y="43249"/>
                      <a:pt x="68630" y="43521"/>
                      <a:pt x="68630" y="43772"/>
                    </a:cubicBezTo>
                    <a:cubicBezTo>
                      <a:pt x="68588" y="44735"/>
                      <a:pt x="68567" y="45697"/>
                      <a:pt x="68546" y="46660"/>
                    </a:cubicBezTo>
                    <a:cubicBezTo>
                      <a:pt x="68546" y="46890"/>
                      <a:pt x="68567" y="47141"/>
                      <a:pt x="68588" y="47392"/>
                    </a:cubicBezTo>
                    <a:cubicBezTo>
                      <a:pt x="68651" y="48041"/>
                      <a:pt x="68944" y="48648"/>
                      <a:pt x="69111" y="49275"/>
                    </a:cubicBezTo>
                    <a:cubicBezTo>
                      <a:pt x="69279" y="49736"/>
                      <a:pt x="69592" y="50112"/>
                      <a:pt x="69843" y="50489"/>
                    </a:cubicBezTo>
                    <a:cubicBezTo>
                      <a:pt x="69885" y="50552"/>
                      <a:pt x="69948" y="50594"/>
                      <a:pt x="70011" y="50656"/>
                    </a:cubicBezTo>
                    <a:cubicBezTo>
                      <a:pt x="70346" y="50928"/>
                      <a:pt x="70764" y="51075"/>
                      <a:pt x="71204" y="51200"/>
                    </a:cubicBezTo>
                    <a:cubicBezTo>
                      <a:pt x="71350" y="50886"/>
                      <a:pt x="71476" y="50614"/>
                      <a:pt x="71622" y="50322"/>
                    </a:cubicBezTo>
                    <a:cubicBezTo>
                      <a:pt x="71706" y="50196"/>
                      <a:pt x="71768" y="50008"/>
                      <a:pt x="71873" y="49945"/>
                    </a:cubicBezTo>
                    <a:cubicBezTo>
                      <a:pt x="72208" y="49736"/>
                      <a:pt x="72564" y="49505"/>
                      <a:pt x="73024" y="49568"/>
                    </a:cubicBezTo>
                    <a:cubicBezTo>
                      <a:pt x="73359" y="49589"/>
                      <a:pt x="73693" y="49610"/>
                      <a:pt x="74028" y="49610"/>
                    </a:cubicBezTo>
                    <a:cubicBezTo>
                      <a:pt x="74112" y="49610"/>
                      <a:pt x="74217" y="49631"/>
                      <a:pt x="74300" y="49505"/>
                    </a:cubicBezTo>
                    <a:cubicBezTo>
                      <a:pt x="74217" y="49422"/>
                      <a:pt x="74133" y="49380"/>
                      <a:pt x="74070" y="49296"/>
                    </a:cubicBezTo>
                    <a:cubicBezTo>
                      <a:pt x="73986" y="49192"/>
                      <a:pt x="74007" y="49066"/>
                      <a:pt x="74112" y="49003"/>
                    </a:cubicBezTo>
                    <a:cubicBezTo>
                      <a:pt x="74196" y="48961"/>
                      <a:pt x="74300" y="48899"/>
                      <a:pt x="74384" y="48899"/>
                    </a:cubicBezTo>
                    <a:cubicBezTo>
                      <a:pt x="74635" y="48878"/>
                      <a:pt x="74907" y="48857"/>
                      <a:pt x="75158" y="48857"/>
                    </a:cubicBezTo>
                    <a:cubicBezTo>
                      <a:pt x="75556" y="48857"/>
                      <a:pt x="75953" y="48794"/>
                      <a:pt x="76330" y="48731"/>
                    </a:cubicBezTo>
                    <a:cubicBezTo>
                      <a:pt x="77313" y="48522"/>
                      <a:pt x="78255" y="48229"/>
                      <a:pt x="79196" y="47936"/>
                    </a:cubicBezTo>
                    <a:cubicBezTo>
                      <a:pt x="79971" y="47706"/>
                      <a:pt x="80703" y="47371"/>
                      <a:pt x="81456" y="47016"/>
                    </a:cubicBezTo>
                    <a:cubicBezTo>
                      <a:pt x="82084" y="46744"/>
                      <a:pt x="82586" y="46325"/>
                      <a:pt x="83067" y="45844"/>
                    </a:cubicBezTo>
                    <a:cubicBezTo>
                      <a:pt x="83402" y="45488"/>
                      <a:pt x="83800" y="45174"/>
                      <a:pt x="84030" y="44714"/>
                    </a:cubicBezTo>
                    <a:cubicBezTo>
                      <a:pt x="84364" y="44065"/>
                      <a:pt x="84720" y="43396"/>
                      <a:pt x="85055" y="42726"/>
                    </a:cubicBezTo>
                    <a:cubicBezTo>
                      <a:pt x="85180" y="42496"/>
                      <a:pt x="85243" y="42245"/>
                      <a:pt x="85243" y="41952"/>
                    </a:cubicBezTo>
                    <a:cubicBezTo>
                      <a:pt x="85201" y="41366"/>
                      <a:pt x="85264" y="40906"/>
                      <a:pt x="85285" y="40404"/>
                    </a:cubicBezTo>
                    <a:close/>
                    <a:moveTo>
                      <a:pt x="89972" y="75869"/>
                    </a:moveTo>
                    <a:cubicBezTo>
                      <a:pt x="90160" y="75534"/>
                      <a:pt x="90390" y="75242"/>
                      <a:pt x="90495" y="74907"/>
                    </a:cubicBezTo>
                    <a:cubicBezTo>
                      <a:pt x="90725" y="74216"/>
                      <a:pt x="91102" y="73630"/>
                      <a:pt x="91416" y="73003"/>
                    </a:cubicBezTo>
                    <a:cubicBezTo>
                      <a:pt x="91541" y="72710"/>
                      <a:pt x="91625" y="72396"/>
                      <a:pt x="91730" y="72082"/>
                    </a:cubicBezTo>
                    <a:cubicBezTo>
                      <a:pt x="91834" y="71747"/>
                      <a:pt x="91876" y="71392"/>
                      <a:pt x="91981" y="71078"/>
                    </a:cubicBezTo>
                    <a:cubicBezTo>
                      <a:pt x="92315" y="70283"/>
                      <a:pt x="92274" y="69446"/>
                      <a:pt x="92295" y="68567"/>
                    </a:cubicBezTo>
                    <a:cubicBezTo>
                      <a:pt x="92169" y="68546"/>
                      <a:pt x="92064" y="68525"/>
                      <a:pt x="91939" y="68525"/>
                    </a:cubicBezTo>
                    <a:cubicBezTo>
                      <a:pt x="91562" y="68483"/>
                      <a:pt x="91165" y="68462"/>
                      <a:pt x="90809" y="68462"/>
                    </a:cubicBezTo>
                    <a:cubicBezTo>
                      <a:pt x="90495" y="68462"/>
                      <a:pt x="90181" y="68400"/>
                      <a:pt x="89867" y="68295"/>
                    </a:cubicBezTo>
                    <a:cubicBezTo>
                      <a:pt x="89219" y="68044"/>
                      <a:pt x="88591" y="67709"/>
                      <a:pt x="87963" y="67395"/>
                    </a:cubicBezTo>
                    <a:cubicBezTo>
                      <a:pt x="87147" y="66956"/>
                      <a:pt x="86457" y="66328"/>
                      <a:pt x="86017" y="65491"/>
                    </a:cubicBezTo>
                    <a:cubicBezTo>
                      <a:pt x="85599" y="64738"/>
                      <a:pt x="85243" y="63943"/>
                      <a:pt x="84867" y="63190"/>
                    </a:cubicBezTo>
                    <a:cubicBezTo>
                      <a:pt x="84678" y="62855"/>
                      <a:pt x="84657" y="62457"/>
                      <a:pt x="84720" y="62060"/>
                    </a:cubicBezTo>
                    <a:cubicBezTo>
                      <a:pt x="84720" y="61976"/>
                      <a:pt x="84741" y="61913"/>
                      <a:pt x="84762" y="61830"/>
                    </a:cubicBezTo>
                    <a:cubicBezTo>
                      <a:pt x="84825" y="61704"/>
                      <a:pt x="84888" y="61620"/>
                      <a:pt x="85034" y="61641"/>
                    </a:cubicBezTo>
                    <a:cubicBezTo>
                      <a:pt x="85097" y="61662"/>
                      <a:pt x="85201" y="61725"/>
                      <a:pt x="85243" y="61809"/>
                    </a:cubicBezTo>
                    <a:cubicBezTo>
                      <a:pt x="85285" y="61871"/>
                      <a:pt x="85285" y="61976"/>
                      <a:pt x="85285" y="62081"/>
                    </a:cubicBezTo>
                    <a:cubicBezTo>
                      <a:pt x="85285" y="62436"/>
                      <a:pt x="85411" y="62708"/>
                      <a:pt x="85599" y="63001"/>
                    </a:cubicBezTo>
                    <a:cubicBezTo>
                      <a:pt x="85704" y="63169"/>
                      <a:pt x="85787" y="63336"/>
                      <a:pt x="85892" y="63503"/>
                    </a:cubicBezTo>
                    <a:cubicBezTo>
                      <a:pt x="86185" y="64026"/>
                      <a:pt x="86457" y="64570"/>
                      <a:pt x="86771" y="65094"/>
                    </a:cubicBezTo>
                    <a:cubicBezTo>
                      <a:pt x="87126" y="65679"/>
                      <a:pt x="87608" y="66161"/>
                      <a:pt x="88193" y="66475"/>
                    </a:cubicBezTo>
                    <a:cubicBezTo>
                      <a:pt x="88842" y="66851"/>
                      <a:pt x="89533" y="67207"/>
                      <a:pt x="90265" y="67416"/>
                    </a:cubicBezTo>
                    <a:cubicBezTo>
                      <a:pt x="90411" y="67479"/>
                      <a:pt x="90600" y="67500"/>
                      <a:pt x="90746" y="67521"/>
                    </a:cubicBezTo>
                    <a:cubicBezTo>
                      <a:pt x="91165" y="67563"/>
                      <a:pt x="91583" y="67583"/>
                      <a:pt x="92002" y="67583"/>
                    </a:cubicBezTo>
                    <a:cubicBezTo>
                      <a:pt x="92106" y="67583"/>
                      <a:pt x="92211" y="67563"/>
                      <a:pt x="92378" y="67521"/>
                    </a:cubicBezTo>
                    <a:cubicBezTo>
                      <a:pt x="92378" y="66767"/>
                      <a:pt x="92483" y="66056"/>
                      <a:pt x="92399" y="65324"/>
                    </a:cubicBezTo>
                    <a:cubicBezTo>
                      <a:pt x="92357" y="64968"/>
                      <a:pt x="92378" y="64591"/>
                      <a:pt x="92357" y="64236"/>
                    </a:cubicBezTo>
                    <a:cubicBezTo>
                      <a:pt x="92357" y="63796"/>
                      <a:pt x="92357" y="63336"/>
                      <a:pt x="92315" y="62897"/>
                    </a:cubicBezTo>
                    <a:cubicBezTo>
                      <a:pt x="92274" y="62290"/>
                      <a:pt x="92169" y="61725"/>
                      <a:pt x="92148" y="61118"/>
                    </a:cubicBezTo>
                    <a:cubicBezTo>
                      <a:pt x="92085" y="60365"/>
                      <a:pt x="91897" y="59612"/>
                      <a:pt x="91939" y="58816"/>
                    </a:cubicBezTo>
                    <a:cubicBezTo>
                      <a:pt x="91960" y="58272"/>
                      <a:pt x="91688" y="57833"/>
                      <a:pt x="91437" y="57310"/>
                    </a:cubicBezTo>
                    <a:cubicBezTo>
                      <a:pt x="91269" y="57687"/>
                      <a:pt x="91144" y="58042"/>
                      <a:pt x="90955" y="58356"/>
                    </a:cubicBezTo>
                    <a:cubicBezTo>
                      <a:pt x="90704" y="58796"/>
                      <a:pt x="90432" y="59235"/>
                      <a:pt x="89972" y="59507"/>
                    </a:cubicBezTo>
                    <a:cubicBezTo>
                      <a:pt x="89428" y="59821"/>
                      <a:pt x="89010" y="59716"/>
                      <a:pt x="88696" y="59130"/>
                    </a:cubicBezTo>
                    <a:cubicBezTo>
                      <a:pt x="88528" y="58837"/>
                      <a:pt x="88319" y="58607"/>
                      <a:pt x="88089" y="58398"/>
                    </a:cubicBezTo>
                    <a:cubicBezTo>
                      <a:pt x="87963" y="58419"/>
                      <a:pt x="87859" y="58419"/>
                      <a:pt x="87754" y="58461"/>
                    </a:cubicBezTo>
                    <a:cubicBezTo>
                      <a:pt x="86520" y="58670"/>
                      <a:pt x="85285" y="58733"/>
                      <a:pt x="84051" y="58628"/>
                    </a:cubicBezTo>
                    <a:lnTo>
                      <a:pt x="84009" y="58628"/>
                    </a:lnTo>
                    <a:cubicBezTo>
                      <a:pt x="83716" y="58586"/>
                      <a:pt x="83402" y="58524"/>
                      <a:pt x="83109" y="58503"/>
                    </a:cubicBezTo>
                    <a:cubicBezTo>
                      <a:pt x="82837" y="58461"/>
                      <a:pt x="82544" y="58293"/>
                      <a:pt x="82230" y="58314"/>
                    </a:cubicBezTo>
                    <a:cubicBezTo>
                      <a:pt x="82000" y="58670"/>
                      <a:pt x="81791" y="58984"/>
                      <a:pt x="81519" y="59319"/>
                    </a:cubicBezTo>
                    <a:cubicBezTo>
                      <a:pt x="80849" y="60177"/>
                      <a:pt x="80138" y="61034"/>
                      <a:pt x="79447" y="61913"/>
                    </a:cubicBezTo>
                    <a:cubicBezTo>
                      <a:pt x="78987" y="62499"/>
                      <a:pt x="78464" y="63001"/>
                      <a:pt x="77857" y="63441"/>
                    </a:cubicBezTo>
                    <a:cubicBezTo>
                      <a:pt x="77564" y="63650"/>
                      <a:pt x="77334" y="63859"/>
                      <a:pt x="77083" y="64110"/>
                    </a:cubicBezTo>
                    <a:cubicBezTo>
                      <a:pt x="76372" y="64696"/>
                      <a:pt x="75639" y="65219"/>
                      <a:pt x="74823" y="65638"/>
                    </a:cubicBezTo>
                    <a:lnTo>
                      <a:pt x="74426" y="65868"/>
                    </a:lnTo>
                    <a:cubicBezTo>
                      <a:pt x="74258" y="66035"/>
                      <a:pt x="74070" y="66223"/>
                      <a:pt x="73882" y="66370"/>
                    </a:cubicBezTo>
                    <a:cubicBezTo>
                      <a:pt x="73673" y="66537"/>
                      <a:pt x="73442" y="66684"/>
                      <a:pt x="73212" y="66851"/>
                    </a:cubicBezTo>
                    <a:cubicBezTo>
                      <a:pt x="73254" y="66914"/>
                      <a:pt x="73317" y="67019"/>
                      <a:pt x="73380" y="67081"/>
                    </a:cubicBezTo>
                    <a:cubicBezTo>
                      <a:pt x="73777" y="67374"/>
                      <a:pt x="74175" y="67625"/>
                      <a:pt x="74572" y="67897"/>
                    </a:cubicBezTo>
                    <a:cubicBezTo>
                      <a:pt x="74740" y="68023"/>
                      <a:pt x="74949" y="68128"/>
                      <a:pt x="75137" y="68253"/>
                    </a:cubicBezTo>
                    <a:cubicBezTo>
                      <a:pt x="76309" y="69278"/>
                      <a:pt x="77627" y="70094"/>
                      <a:pt x="78862" y="70994"/>
                    </a:cubicBezTo>
                    <a:cubicBezTo>
                      <a:pt x="79447" y="71454"/>
                      <a:pt x="80054" y="71873"/>
                      <a:pt x="80703" y="72208"/>
                    </a:cubicBezTo>
                    <a:cubicBezTo>
                      <a:pt x="80849" y="72249"/>
                      <a:pt x="80954" y="72333"/>
                      <a:pt x="81059" y="72417"/>
                    </a:cubicBezTo>
                    <a:cubicBezTo>
                      <a:pt x="81749" y="72982"/>
                      <a:pt x="82544" y="73463"/>
                      <a:pt x="83360" y="73902"/>
                    </a:cubicBezTo>
                    <a:cubicBezTo>
                      <a:pt x="84574" y="74614"/>
                      <a:pt x="85871" y="75262"/>
                      <a:pt x="87294" y="75472"/>
                    </a:cubicBezTo>
                    <a:cubicBezTo>
                      <a:pt x="87377" y="75472"/>
                      <a:pt x="87461" y="75514"/>
                      <a:pt x="87503" y="75534"/>
                    </a:cubicBezTo>
                    <a:cubicBezTo>
                      <a:pt x="88298" y="75827"/>
                      <a:pt x="89135" y="75827"/>
                      <a:pt x="89972" y="75869"/>
                    </a:cubicBezTo>
                    <a:close/>
                    <a:moveTo>
                      <a:pt x="86017" y="41534"/>
                    </a:moveTo>
                    <a:cubicBezTo>
                      <a:pt x="85997" y="41659"/>
                      <a:pt x="85976" y="41764"/>
                      <a:pt x="85976" y="41889"/>
                    </a:cubicBezTo>
                    <a:cubicBezTo>
                      <a:pt x="85997" y="42287"/>
                      <a:pt x="85892" y="42643"/>
                      <a:pt x="85704" y="42998"/>
                    </a:cubicBezTo>
                    <a:cubicBezTo>
                      <a:pt x="85494" y="43438"/>
                      <a:pt x="85264" y="43877"/>
                      <a:pt x="85076" y="44358"/>
                    </a:cubicBezTo>
                    <a:cubicBezTo>
                      <a:pt x="84762" y="45049"/>
                      <a:pt x="84344" y="45697"/>
                      <a:pt x="83800" y="46241"/>
                    </a:cubicBezTo>
                    <a:cubicBezTo>
                      <a:pt x="83737" y="46283"/>
                      <a:pt x="83716" y="46304"/>
                      <a:pt x="83695" y="46367"/>
                    </a:cubicBezTo>
                    <a:cubicBezTo>
                      <a:pt x="83318" y="46681"/>
                      <a:pt x="83004" y="47078"/>
                      <a:pt x="82628" y="47309"/>
                    </a:cubicBezTo>
                    <a:cubicBezTo>
                      <a:pt x="81833" y="47790"/>
                      <a:pt x="81017" y="48187"/>
                      <a:pt x="80159" y="48480"/>
                    </a:cubicBezTo>
                    <a:cubicBezTo>
                      <a:pt x="78966" y="48878"/>
                      <a:pt x="77753" y="49296"/>
                      <a:pt x="76497" y="49505"/>
                    </a:cubicBezTo>
                    <a:cubicBezTo>
                      <a:pt x="76079" y="49589"/>
                      <a:pt x="75723" y="49736"/>
                      <a:pt x="75409" y="50029"/>
                    </a:cubicBezTo>
                    <a:cubicBezTo>
                      <a:pt x="75325" y="50886"/>
                      <a:pt x="75325" y="51096"/>
                      <a:pt x="75514" y="51723"/>
                    </a:cubicBezTo>
                    <a:cubicBezTo>
                      <a:pt x="75577" y="52058"/>
                      <a:pt x="75681" y="52435"/>
                      <a:pt x="75765" y="52790"/>
                    </a:cubicBezTo>
                    <a:cubicBezTo>
                      <a:pt x="75849" y="53146"/>
                      <a:pt x="75953" y="53481"/>
                      <a:pt x="76058" y="53795"/>
                    </a:cubicBezTo>
                    <a:cubicBezTo>
                      <a:pt x="76100" y="53920"/>
                      <a:pt x="76162" y="54025"/>
                      <a:pt x="76267" y="54109"/>
                    </a:cubicBezTo>
                    <a:cubicBezTo>
                      <a:pt x="76581" y="54402"/>
                      <a:pt x="76937" y="54653"/>
                      <a:pt x="77250" y="54967"/>
                    </a:cubicBezTo>
                    <a:cubicBezTo>
                      <a:pt x="77899" y="55594"/>
                      <a:pt x="78631" y="56096"/>
                      <a:pt x="79447" y="56452"/>
                    </a:cubicBezTo>
                    <a:cubicBezTo>
                      <a:pt x="79782" y="56620"/>
                      <a:pt x="80096" y="56766"/>
                      <a:pt x="80452" y="56850"/>
                    </a:cubicBezTo>
                    <a:cubicBezTo>
                      <a:pt x="81414" y="57122"/>
                      <a:pt x="82377" y="57373"/>
                      <a:pt x="83339" y="57603"/>
                    </a:cubicBezTo>
                    <a:cubicBezTo>
                      <a:pt x="83507" y="57645"/>
                      <a:pt x="83632" y="57687"/>
                      <a:pt x="83800" y="57708"/>
                    </a:cubicBezTo>
                    <a:cubicBezTo>
                      <a:pt x="84846" y="57770"/>
                      <a:pt x="85892" y="57875"/>
                      <a:pt x="86896" y="57687"/>
                    </a:cubicBezTo>
                    <a:cubicBezTo>
                      <a:pt x="87273" y="57645"/>
                      <a:pt x="87608" y="57603"/>
                      <a:pt x="87984" y="57498"/>
                    </a:cubicBezTo>
                    <a:cubicBezTo>
                      <a:pt x="88779" y="57289"/>
                      <a:pt x="89574" y="57038"/>
                      <a:pt x="90390" y="56808"/>
                    </a:cubicBezTo>
                    <a:cubicBezTo>
                      <a:pt x="91730" y="56389"/>
                      <a:pt x="91730" y="56389"/>
                      <a:pt x="92839" y="55657"/>
                    </a:cubicBezTo>
                    <a:cubicBezTo>
                      <a:pt x="92964" y="55573"/>
                      <a:pt x="93111" y="55490"/>
                      <a:pt x="93215" y="55364"/>
                    </a:cubicBezTo>
                    <a:cubicBezTo>
                      <a:pt x="93906" y="54632"/>
                      <a:pt x="94596" y="53899"/>
                      <a:pt x="95224" y="53083"/>
                    </a:cubicBezTo>
                    <a:cubicBezTo>
                      <a:pt x="95308" y="53000"/>
                      <a:pt x="95349" y="52895"/>
                      <a:pt x="95412" y="52790"/>
                    </a:cubicBezTo>
                    <a:cubicBezTo>
                      <a:pt x="95747" y="52037"/>
                      <a:pt x="96144" y="51284"/>
                      <a:pt x="96291" y="50447"/>
                    </a:cubicBezTo>
                    <a:cubicBezTo>
                      <a:pt x="96396" y="49861"/>
                      <a:pt x="96563" y="49317"/>
                      <a:pt x="96605" y="48752"/>
                    </a:cubicBezTo>
                    <a:cubicBezTo>
                      <a:pt x="96688" y="48020"/>
                      <a:pt x="96709" y="47288"/>
                      <a:pt x="96772" y="46576"/>
                    </a:cubicBezTo>
                    <a:cubicBezTo>
                      <a:pt x="96772" y="46472"/>
                      <a:pt x="96751" y="46388"/>
                      <a:pt x="96751" y="46283"/>
                    </a:cubicBezTo>
                    <a:cubicBezTo>
                      <a:pt x="96605" y="45530"/>
                      <a:pt x="96458" y="44777"/>
                      <a:pt x="96333" y="44044"/>
                    </a:cubicBezTo>
                    <a:cubicBezTo>
                      <a:pt x="96291" y="43898"/>
                      <a:pt x="96270" y="43772"/>
                      <a:pt x="96228" y="43647"/>
                    </a:cubicBezTo>
                    <a:cubicBezTo>
                      <a:pt x="95956" y="43228"/>
                      <a:pt x="95726" y="42789"/>
                      <a:pt x="95391" y="42391"/>
                    </a:cubicBezTo>
                    <a:cubicBezTo>
                      <a:pt x="95056" y="42475"/>
                      <a:pt x="94784" y="42622"/>
                      <a:pt x="94491" y="42747"/>
                    </a:cubicBezTo>
                    <a:cubicBezTo>
                      <a:pt x="94199" y="42894"/>
                      <a:pt x="93906" y="42956"/>
                      <a:pt x="93613" y="42935"/>
                    </a:cubicBezTo>
                    <a:cubicBezTo>
                      <a:pt x="92525" y="42894"/>
                      <a:pt x="91478" y="42831"/>
                      <a:pt x="90411" y="42789"/>
                    </a:cubicBezTo>
                    <a:cubicBezTo>
                      <a:pt x="90181" y="42789"/>
                      <a:pt x="89972" y="42726"/>
                      <a:pt x="89721" y="42643"/>
                    </a:cubicBezTo>
                    <a:cubicBezTo>
                      <a:pt x="88612" y="42308"/>
                      <a:pt x="87482" y="41952"/>
                      <a:pt x="86352" y="41575"/>
                    </a:cubicBezTo>
                    <a:cubicBezTo>
                      <a:pt x="86248" y="41575"/>
                      <a:pt x="86143" y="41555"/>
                      <a:pt x="86017" y="41534"/>
                    </a:cubicBezTo>
                    <a:close/>
                    <a:moveTo>
                      <a:pt x="89742" y="76685"/>
                    </a:moveTo>
                    <a:cubicBezTo>
                      <a:pt x="89637" y="76685"/>
                      <a:pt x="89491" y="76664"/>
                      <a:pt x="89365" y="76664"/>
                    </a:cubicBezTo>
                    <a:cubicBezTo>
                      <a:pt x="88424" y="76685"/>
                      <a:pt x="87503" y="76560"/>
                      <a:pt x="86603" y="76350"/>
                    </a:cubicBezTo>
                    <a:cubicBezTo>
                      <a:pt x="86331" y="76288"/>
                      <a:pt x="86080" y="76267"/>
                      <a:pt x="85808" y="76183"/>
                    </a:cubicBezTo>
                    <a:cubicBezTo>
                      <a:pt x="84992" y="75848"/>
                      <a:pt x="84197" y="75534"/>
                      <a:pt x="83423" y="75116"/>
                    </a:cubicBezTo>
                    <a:cubicBezTo>
                      <a:pt x="82439" y="74551"/>
                      <a:pt x="81477" y="74007"/>
                      <a:pt x="80577" y="73317"/>
                    </a:cubicBezTo>
                    <a:cubicBezTo>
                      <a:pt x="80473" y="73233"/>
                      <a:pt x="80368" y="73149"/>
                      <a:pt x="80243" y="73107"/>
                    </a:cubicBezTo>
                    <a:cubicBezTo>
                      <a:pt x="79426" y="72668"/>
                      <a:pt x="78715" y="72145"/>
                      <a:pt x="77983" y="71622"/>
                    </a:cubicBezTo>
                    <a:cubicBezTo>
                      <a:pt x="76832" y="70806"/>
                      <a:pt x="75639" y="70032"/>
                      <a:pt x="74572" y="69069"/>
                    </a:cubicBezTo>
                    <a:cubicBezTo>
                      <a:pt x="74468" y="68964"/>
                      <a:pt x="74321" y="68881"/>
                      <a:pt x="74196" y="68797"/>
                    </a:cubicBezTo>
                    <a:cubicBezTo>
                      <a:pt x="73945" y="68651"/>
                      <a:pt x="73673" y="68483"/>
                      <a:pt x="73442" y="68316"/>
                    </a:cubicBezTo>
                    <a:cubicBezTo>
                      <a:pt x="73254" y="68190"/>
                      <a:pt x="73066" y="68107"/>
                      <a:pt x="72856" y="68107"/>
                    </a:cubicBezTo>
                    <a:cubicBezTo>
                      <a:pt x="72082" y="68128"/>
                      <a:pt x="71266" y="68065"/>
                      <a:pt x="70534" y="68483"/>
                    </a:cubicBezTo>
                    <a:cubicBezTo>
                      <a:pt x="70513" y="68525"/>
                      <a:pt x="70450" y="68525"/>
                      <a:pt x="70429" y="68546"/>
                    </a:cubicBezTo>
                    <a:cubicBezTo>
                      <a:pt x="69864" y="68651"/>
                      <a:pt x="69509" y="69048"/>
                      <a:pt x="69174" y="69488"/>
                    </a:cubicBezTo>
                    <a:cubicBezTo>
                      <a:pt x="69069" y="69613"/>
                      <a:pt x="68986" y="69780"/>
                      <a:pt x="68923" y="69927"/>
                    </a:cubicBezTo>
                    <a:cubicBezTo>
                      <a:pt x="68839" y="70094"/>
                      <a:pt x="68881" y="70241"/>
                      <a:pt x="69027" y="70345"/>
                    </a:cubicBezTo>
                    <a:cubicBezTo>
                      <a:pt x="69299" y="70555"/>
                      <a:pt x="69613" y="70764"/>
                      <a:pt x="69927" y="70931"/>
                    </a:cubicBezTo>
                    <a:cubicBezTo>
                      <a:pt x="70513" y="71161"/>
                      <a:pt x="71120" y="71371"/>
                      <a:pt x="71685" y="71580"/>
                    </a:cubicBezTo>
                    <a:cubicBezTo>
                      <a:pt x="71894" y="71664"/>
                      <a:pt x="72082" y="71685"/>
                      <a:pt x="72292" y="71601"/>
                    </a:cubicBezTo>
                    <a:cubicBezTo>
                      <a:pt x="72375" y="71580"/>
                      <a:pt x="72480" y="71559"/>
                      <a:pt x="72584" y="71559"/>
                    </a:cubicBezTo>
                    <a:cubicBezTo>
                      <a:pt x="72815" y="71538"/>
                      <a:pt x="73024" y="71705"/>
                      <a:pt x="73045" y="71977"/>
                    </a:cubicBezTo>
                    <a:cubicBezTo>
                      <a:pt x="73066" y="72208"/>
                      <a:pt x="73003" y="72396"/>
                      <a:pt x="72794" y="72501"/>
                    </a:cubicBezTo>
                    <a:cubicBezTo>
                      <a:pt x="72689" y="72542"/>
                      <a:pt x="72543" y="72584"/>
                      <a:pt x="72501" y="72689"/>
                    </a:cubicBezTo>
                    <a:cubicBezTo>
                      <a:pt x="72208" y="73065"/>
                      <a:pt x="71873" y="73463"/>
                      <a:pt x="71957" y="74007"/>
                    </a:cubicBezTo>
                    <a:lnTo>
                      <a:pt x="71957" y="74258"/>
                    </a:lnTo>
                    <a:cubicBezTo>
                      <a:pt x="71915" y="74593"/>
                      <a:pt x="72082" y="74886"/>
                      <a:pt x="72333" y="75095"/>
                    </a:cubicBezTo>
                    <a:cubicBezTo>
                      <a:pt x="72584" y="75262"/>
                      <a:pt x="72836" y="75451"/>
                      <a:pt x="73066" y="75639"/>
                    </a:cubicBezTo>
                    <a:cubicBezTo>
                      <a:pt x="73380" y="75869"/>
                      <a:pt x="73673" y="76099"/>
                      <a:pt x="74091" y="76058"/>
                    </a:cubicBezTo>
                    <a:cubicBezTo>
                      <a:pt x="74175" y="76058"/>
                      <a:pt x="74258" y="76078"/>
                      <a:pt x="74300" y="76099"/>
                    </a:cubicBezTo>
                    <a:cubicBezTo>
                      <a:pt x="74614" y="76267"/>
                      <a:pt x="74949" y="76204"/>
                      <a:pt x="75284" y="76183"/>
                    </a:cubicBezTo>
                    <a:cubicBezTo>
                      <a:pt x="75786" y="76141"/>
                      <a:pt x="76204" y="75932"/>
                      <a:pt x="76476" y="75472"/>
                    </a:cubicBezTo>
                    <a:cubicBezTo>
                      <a:pt x="76539" y="75346"/>
                      <a:pt x="76644" y="75242"/>
                      <a:pt x="76748" y="75137"/>
                    </a:cubicBezTo>
                    <a:cubicBezTo>
                      <a:pt x="76958" y="74949"/>
                      <a:pt x="77230" y="74990"/>
                      <a:pt x="77418" y="75200"/>
                    </a:cubicBezTo>
                    <a:cubicBezTo>
                      <a:pt x="77543" y="75325"/>
                      <a:pt x="77627" y="75514"/>
                      <a:pt x="77732" y="75660"/>
                    </a:cubicBezTo>
                    <a:cubicBezTo>
                      <a:pt x="77836" y="75848"/>
                      <a:pt x="77920" y="76058"/>
                      <a:pt x="78046" y="76204"/>
                    </a:cubicBezTo>
                    <a:cubicBezTo>
                      <a:pt x="78338" y="76602"/>
                      <a:pt x="78652" y="76936"/>
                      <a:pt x="78924" y="77334"/>
                    </a:cubicBezTo>
                    <a:cubicBezTo>
                      <a:pt x="79322" y="77857"/>
                      <a:pt x="79866" y="78087"/>
                      <a:pt x="80389" y="78380"/>
                    </a:cubicBezTo>
                    <a:cubicBezTo>
                      <a:pt x="80452" y="78401"/>
                      <a:pt x="80494" y="78401"/>
                      <a:pt x="80556" y="78401"/>
                    </a:cubicBezTo>
                    <a:cubicBezTo>
                      <a:pt x="80849" y="78443"/>
                      <a:pt x="81121" y="78443"/>
                      <a:pt x="81414" y="78443"/>
                    </a:cubicBezTo>
                    <a:cubicBezTo>
                      <a:pt x="81603" y="78443"/>
                      <a:pt x="81728" y="78359"/>
                      <a:pt x="81833" y="78192"/>
                    </a:cubicBezTo>
                    <a:cubicBezTo>
                      <a:pt x="81958" y="77983"/>
                      <a:pt x="82126" y="77773"/>
                      <a:pt x="82272" y="77606"/>
                    </a:cubicBezTo>
                    <a:cubicBezTo>
                      <a:pt x="82565" y="77229"/>
                      <a:pt x="82879" y="77229"/>
                      <a:pt x="83193" y="77564"/>
                    </a:cubicBezTo>
                    <a:cubicBezTo>
                      <a:pt x="83486" y="77857"/>
                      <a:pt x="83737" y="78150"/>
                      <a:pt x="84009" y="78464"/>
                    </a:cubicBezTo>
                    <a:cubicBezTo>
                      <a:pt x="84448" y="79008"/>
                      <a:pt x="85055" y="79405"/>
                      <a:pt x="85620" y="79803"/>
                    </a:cubicBezTo>
                    <a:cubicBezTo>
                      <a:pt x="85808" y="79928"/>
                      <a:pt x="86017" y="80012"/>
                      <a:pt x="86248" y="80033"/>
                    </a:cubicBezTo>
                    <a:cubicBezTo>
                      <a:pt x="87147" y="80054"/>
                      <a:pt x="88026" y="80117"/>
                      <a:pt x="88926" y="80138"/>
                    </a:cubicBezTo>
                    <a:cubicBezTo>
                      <a:pt x="89135" y="80138"/>
                      <a:pt x="89344" y="80117"/>
                      <a:pt x="89470" y="79970"/>
                    </a:cubicBezTo>
                    <a:cubicBezTo>
                      <a:pt x="89574" y="79719"/>
                      <a:pt x="89637" y="79489"/>
                      <a:pt x="89742" y="79238"/>
                    </a:cubicBezTo>
                    <a:cubicBezTo>
                      <a:pt x="89972" y="78799"/>
                      <a:pt x="90014" y="78359"/>
                      <a:pt x="89867" y="77857"/>
                    </a:cubicBezTo>
                    <a:cubicBezTo>
                      <a:pt x="89867" y="77459"/>
                      <a:pt x="89805" y="77104"/>
                      <a:pt x="89742" y="76685"/>
                    </a:cubicBezTo>
                    <a:close/>
                    <a:moveTo>
                      <a:pt x="10651" y="17137"/>
                    </a:moveTo>
                    <a:cubicBezTo>
                      <a:pt x="10860" y="17179"/>
                      <a:pt x="10985" y="17179"/>
                      <a:pt x="11090" y="17241"/>
                    </a:cubicBezTo>
                    <a:cubicBezTo>
                      <a:pt x="11425" y="17388"/>
                      <a:pt x="11801" y="17367"/>
                      <a:pt x="12157" y="17304"/>
                    </a:cubicBezTo>
                    <a:cubicBezTo>
                      <a:pt x="12555" y="17262"/>
                      <a:pt x="12889" y="17137"/>
                      <a:pt x="13224" y="16969"/>
                    </a:cubicBezTo>
                    <a:cubicBezTo>
                      <a:pt x="14249" y="16530"/>
                      <a:pt x="15191" y="16007"/>
                      <a:pt x="16112" y="15358"/>
                    </a:cubicBezTo>
                    <a:cubicBezTo>
                      <a:pt x="16509" y="15065"/>
                      <a:pt x="16886" y="14793"/>
                      <a:pt x="17304" y="14563"/>
                    </a:cubicBezTo>
                    <a:cubicBezTo>
                      <a:pt x="18539" y="13852"/>
                      <a:pt x="19773" y="13182"/>
                      <a:pt x="21008" y="12492"/>
                    </a:cubicBezTo>
                    <a:cubicBezTo>
                      <a:pt x="21112" y="12450"/>
                      <a:pt x="21217" y="12366"/>
                      <a:pt x="21343" y="12282"/>
                    </a:cubicBezTo>
                    <a:cubicBezTo>
                      <a:pt x="21175" y="12052"/>
                      <a:pt x="21050" y="11843"/>
                      <a:pt x="20924" y="11655"/>
                    </a:cubicBezTo>
                    <a:cubicBezTo>
                      <a:pt x="18936" y="8830"/>
                      <a:pt x="16949" y="6005"/>
                      <a:pt x="14877" y="3222"/>
                    </a:cubicBezTo>
                    <a:cubicBezTo>
                      <a:pt x="14584" y="2825"/>
                      <a:pt x="14249" y="2448"/>
                      <a:pt x="13936" y="2072"/>
                    </a:cubicBezTo>
                    <a:cubicBezTo>
                      <a:pt x="13894" y="2009"/>
                      <a:pt x="13831" y="1946"/>
                      <a:pt x="13747" y="1904"/>
                    </a:cubicBezTo>
                    <a:cubicBezTo>
                      <a:pt x="13538" y="1716"/>
                      <a:pt x="13371" y="1569"/>
                      <a:pt x="13161" y="1381"/>
                    </a:cubicBezTo>
                    <a:cubicBezTo>
                      <a:pt x="13078" y="1339"/>
                      <a:pt x="13015" y="1235"/>
                      <a:pt x="12889" y="1297"/>
                    </a:cubicBezTo>
                    <a:cubicBezTo>
                      <a:pt x="12889" y="1423"/>
                      <a:pt x="12889" y="1569"/>
                      <a:pt x="12868" y="1695"/>
                    </a:cubicBezTo>
                    <a:cubicBezTo>
                      <a:pt x="12848" y="2176"/>
                      <a:pt x="12868" y="2616"/>
                      <a:pt x="12806" y="3076"/>
                    </a:cubicBezTo>
                    <a:cubicBezTo>
                      <a:pt x="12638" y="4436"/>
                      <a:pt x="12429" y="5775"/>
                      <a:pt x="12241" y="7135"/>
                    </a:cubicBezTo>
                    <a:cubicBezTo>
                      <a:pt x="11948" y="9207"/>
                      <a:pt x="11801" y="11299"/>
                      <a:pt x="11404" y="13370"/>
                    </a:cubicBezTo>
                    <a:cubicBezTo>
                      <a:pt x="11195" y="14354"/>
                      <a:pt x="11111" y="15379"/>
                      <a:pt x="10755" y="16342"/>
                    </a:cubicBezTo>
                    <a:cubicBezTo>
                      <a:pt x="10671" y="16530"/>
                      <a:pt x="10692" y="16823"/>
                      <a:pt x="10651" y="17137"/>
                    </a:cubicBezTo>
                    <a:close/>
                    <a:moveTo>
                      <a:pt x="10651" y="18392"/>
                    </a:moveTo>
                    <a:cubicBezTo>
                      <a:pt x="11236" y="18601"/>
                      <a:pt x="11801" y="18852"/>
                      <a:pt x="12387" y="18978"/>
                    </a:cubicBezTo>
                    <a:cubicBezTo>
                      <a:pt x="13182" y="19166"/>
                      <a:pt x="13998" y="19355"/>
                      <a:pt x="14773" y="19501"/>
                    </a:cubicBezTo>
                    <a:cubicBezTo>
                      <a:pt x="15463" y="19647"/>
                      <a:pt x="16112" y="19752"/>
                      <a:pt x="16823" y="19773"/>
                    </a:cubicBezTo>
                    <a:cubicBezTo>
                      <a:pt x="17137" y="19773"/>
                      <a:pt x="17451" y="19815"/>
                      <a:pt x="17786" y="19878"/>
                    </a:cubicBezTo>
                    <a:cubicBezTo>
                      <a:pt x="18497" y="19961"/>
                      <a:pt x="19229" y="20066"/>
                      <a:pt x="19920" y="20129"/>
                    </a:cubicBezTo>
                    <a:cubicBezTo>
                      <a:pt x="20694" y="20212"/>
                      <a:pt x="21447" y="20275"/>
                      <a:pt x="22200" y="20380"/>
                    </a:cubicBezTo>
                    <a:cubicBezTo>
                      <a:pt x="22891" y="20443"/>
                      <a:pt x="23540" y="20610"/>
                      <a:pt x="24209" y="20736"/>
                    </a:cubicBezTo>
                    <a:cubicBezTo>
                      <a:pt x="25025" y="20903"/>
                      <a:pt x="25841" y="20903"/>
                      <a:pt x="26657" y="20903"/>
                    </a:cubicBezTo>
                    <a:lnTo>
                      <a:pt x="26678" y="20861"/>
                    </a:lnTo>
                    <a:cubicBezTo>
                      <a:pt x="26720" y="20798"/>
                      <a:pt x="26657" y="20715"/>
                      <a:pt x="26615" y="20652"/>
                    </a:cubicBezTo>
                    <a:cubicBezTo>
                      <a:pt x="25946" y="19543"/>
                      <a:pt x="25234" y="18413"/>
                      <a:pt x="24565" y="17283"/>
                    </a:cubicBezTo>
                    <a:cubicBezTo>
                      <a:pt x="23728" y="15923"/>
                      <a:pt x="22849" y="14563"/>
                      <a:pt x="21991" y="13203"/>
                    </a:cubicBezTo>
                    <a:cubicBezTo>
                      <a:pt x="21907" y="13077"/>
                      <a:pt x="21803" y="12973"/>
                      <a:pt x="21698" y="12847"/>
                    </a:cubicBezTo>
                    <a:cubicBezTo>
                      <a:pt x="21154" y="13119"/>
                      <a:pt x="20631" y="13391"/>
                      <a:pt x="20129" y="13684"/>
                    </a:cubicBezTo>
                    <a:cubicBezTo>
                      <a:pt x="18518" y="14563"/>
                      <a:pt x="16949" y="15505"/>
                      <a:pt x="15400" y="16551"/>
                    </a:cubicBezTo>
                    <a:cubicBezTo>
                      <a:pt x="15233" y="16655"/>
                      <a:pt x="15086" y="16760"/>
                      <a:pt x="14898" y="16844"/>
                    </a:cubicBezTo>
                    <a:cubicBezTo>
                      <a:pt x="14312" y="17095"/>
                      <a:pt x="13705" y="17409"/>
                      <a:pt x="13078" y="17618"/>
                    </a:cubicBezTo>
                    <a:cubicBezTo>
                      <a:pt x="12450" y="17869"/>
                      <a:pt x="11801" y="17932"/>
                      <a:pt x="11132" y="17681"/>
                    </a:cubicBezTo>
                    <a:cubicBezTo>
                      <a:pt x="11006" y="17618"/>
                      <a:pt x="10881" y="17597"/>
                      <a:pt x="10755" y="17576"/>
                    </a:cubicBezTo>
                    <a:cubicBezTo>
                      <a:pt x="10588" y="17806"/>
                      <a:pt x="10609" y="18078"/>
                      <a:pt x="10651" y="18392"/>
                    </a:cubicBezTo>
                    <a:close/>
                    <a:moveTo>
                      <a:pt x="13705" y="1172"/>
                    </a:moveTo>
                    <a:cubicBezTo>
                      <a:pt x="13705" y="1193"/>
                      <a:pt x="13664" y="1193"/>
                      <a:pt x="13664" y="1235"/>
                    </a:cubicBezTo>
                    <a:cubicBezTo>
                      <a:pt x="13852" y="1381"/>
                      <a:pt x="14019" y="1507"/>
                      <a:pt x="14187" y="1674"/>
                    </a:cubicBezTo>
                    <a:cubicBezTo>
                      <a:pt x="14542" y="2009"/>
                      <a:pt x="14898" y="2323"/>
                      <a:pt x="15191" y="2699"/>
                    </a:cubicBezTo>
                    <a:cubicBezTo>
                      <a:pt x="15756" y="3432"/>
                      <a:pt x="16342" y="4164"/>
                      <a:pt x="16886" y="4917"/>
                    </a:cubicBezTo>
                    <a:cubicBezTo>
                      <a:pt x="18497" y="7156"/>
                      <a:pt x="20087" y="9437"/>
                      <a:pt x="21677" y="11697"/>
                    </a:cubicBezTo>
                    <a:cubicBezTo>
                      <a:pt x="21761" y="11801"/>
                      <a:pt x="21845" y="11864"/>
                      <a:pt x="21949" y="12010"/>
                    </a:cubicBezTo>
                    <a:cubicBezTo>
                      <a:pt x="22431" y="11738"/>
                      <a:pt x="22891" y="11487"/>
                      <a:pt x="23351" y="11194"/>
                    </a:cubicBezTo>
                    <a:cubicBezTo>
                      <a:pt x="23686" y="10985"/>
                      <a:pt x="24063" y="10797"/>
                      <a:pt x="24418" y="10671"/>
                    </a:cubicBezTo>
                    <a:cubicBezTo>
                      <a:pt x="24732" y="10567"/>
                      <a:pt x="25046" y="10399"/>
                      <a:pt x="25360" y="10274"/>
                    </a:cubicBezTo>
                    <a:cubicBezTo>
                      <a:pt x="25841" y="10064"/>
                      <a:pt x="26281" y="9834"/>
                      <a:pt x="26762" y="9604"/>
                    </a:cubicBezTo>
                    <a:cubicBezTo>
                      <a:pt x="27389" y="9311"/>
                      <a:pt x="28059" y="9081"/>
                      <a:pt x="28582" y="8579"/>
                    </a:cubicBezTo>
                    <a:cubicBezTo>
                      <a:pt x="28645" y="8516"/>
                      <a:pt x="28708" y="8516"/>
                      <a:pt x="28791" y="8474"/>
                    </a:cubicBezTo>
                    <a:cubicBezTo>
                      <a:pt x="28875" y="8412"/>
                      <a:pt x="28917" y="8349"/>
                      <a:pt x="28980" y="8286"/>
                    </a:cubicBezTo>
                    <a:cubicBezTo>
                      <a:pt x="28750" y="7742"/>
                      <a:pt x="28645" y="7637"/>
                      <a:pt x="28122" y="7575"/>
                    </a:cubicBezTo>
                    <a:cubicBezTo>
                      <a:pt x="26992" y="7449"/>
                      <a:pt x="25925" y="7135"/>
                      <a:pt x="24900" y="6696"/>
                    </a:cubicBezTo>
                    <a:cubicBezTo>
                      <a:pt x="24669" y="6591"/>
                      <a:pt x="24460" y="6487"/>
                      <a:pt x="24209" y="6403"/>
                    </a:cubicBezTo>
                    <a:cubicBezTo>
                      <a:pt x="23770" y="6256"/>
                      <a:pt x="23351" y="6047"/>
                      <a:pt x="22933" y="5796"/>
                    </a:cubicBezTo>
                    <a:cubicBezTo>
                      <a:pt x="22703" y="5671"/>
                      <a:pt x="22472" y="5545"/>
                      <a:pt x="22200" y="5461"/>
                    </a:cubicBezTo>
                    <a:cubicBezTo>
                      <a:pt x="21343" y="5210"/>
                      <a:pt x="20547" y="4792"/>
                      <a:pt x="19773" y="4373"/>
                    </a:cubicBezTo>
                    <a:cubicBezTo>
                      <a:pt x="19187" y="4059"/>
                      <a:pt x="18622" y="3704"/>
                      <a:pt x="18016" y="3432"/>
                    </a:cubicBezTo>
                    <a:cubicBezTo>
                      <a:pt x="17053" y="2950"/>
                      <a:pt x="16091" y="2427"/>
                      <a:pt x="15170" y="1862"/>
                    </a:cubicBezTo>
                    <a:cubicBezTo>
                      <a:pt x="14773" y="1590"/>
                      <a:pt x="14333" y="1402"/>
                      <a:pt x="13915" y="1172"/>
                    </a:cubicBezTo>
                    <a:cubicBezTo>
                      <a:pt x="13831" y="1193"/>
                      <a:pt x="13789" y="1193"/>
                      <a:pt x="13705" y="1172"/>
                    </a:cubicBezTo>
                    <a:close/>
                    <a:moveTo>
                      <a:pt x="67521" y="37579"/>
                    </a:moveTo>
                    <a:cubicBezTo>
                      <a:pt x="67312" y="37349"/>
                      <a:pt x="67082" y="37161"/>
                      <a:pt x="66830" y="37014"/>
                    </a:cubicBezTo>
                    <a:cubicBezTo>
                      <a:pt x="65952" y="36491"/>
                      <a:pt x="65115" y="35968"/>
                      <a:pt x="64152" y="35654"/>
                    </a:cubicBezTo>
                    <a:cubicBezTo>
                      <a:pt x="64027" y="35591"/>
                      <a:pt x="63880" y="35549"/>
                      <a:pt x="63797" y="35487"/>
                    </a:cubicBezTo>
                    <a:cubicBezTo>
                      <a:pt x="63085" y="35173"/>
                      <a:pt x="62374" y="34964"/>
                      <a:pt x="61641" y="34775"/>
                    </a:cubicBezTo>
                    <a:cubicBezTo>
                      <a:pt x="60951" y="34629"/>
                      <a:pt x="60281" y="34650"/>
                      <a:pt x="59612" y="34629"/>
                    </a:cubicBezTo>
                    <a:cubicBezTo>
                      <a:pt x="59424" y="34629"/>
                      <a:pt x="59319" y="34733"/>
                      <a:pt x="59319" y="34922"/>
                    </a:cubicBezTo>
                    <a:cubicBezTo>
                      <a:pt x="59319" y="35194"/>
                      <a:pt x="59382" y="35487"/>
                      <a:pt x="59549" y="35717"/>
                    </a:cubicBezTo>
                    <a:cubicBezTo>
                      <a:pt x="59800" y="36177"/>
                      <a:pt x="60156" y="36512"/>
                      <a:pt x="60595" y="36763"/>
                    </a:cubicBezTo>
                    <a:cubicBezTo>
                      <a:pt x="61035" y="37035"/>
                      <a:pt x="61453" y="37349"/>
                      <a:pt x="61997" y="37265"/>
                    </a:cubicBezTo>
                    <a:cubicBezTo>
                      <a:pt x="62060" y="37265"/>
                      <a:pt x="62102" y="37265"/>
                      <a:pt x="62165" y="37286"/>
                    </a:cubicBezTo>
                    <a:cubicBezTo>
                      <a:pt x="62395" y="37349"/>
                      <a:pt x="62562" y="37495"/>
                      <a:pt x="62562" y="37705"/>
                    </a:cubicBezTo>
                    <a:cubicBezTo>
                      <a:pt x="62562" y="37914"/>
                      <a:pt x="62395" y="38123"/>
                      <a:pt x="62185" y="38165"/>
                    </a:cubicBezTo>
                    <a:cubicBezTo>
                      <a:pt x="61872" y="38207"/>
                      <a:pt x="61558" y="38290"/>
                      <a:pt x="61244" y="38290"/>
                    </a:cubicBezTo>
                    <a:cubicBezTo>
                      <a:pt x="60804" y="38290"/>
                      <a:pt x="60386" y="38437"/>
                      <a:pt x="59968" y="38542"/>
                    </a:cubicBezTo>
                    <a:cubicBezTo>
                      <a:pt x="59696" y="38625"/>
                      <a:pt x="59570" y="38814"/>
                      <a:pt x="59549" y="39065"/>
                    </a:cubicBezTo>
                    <a:cubicBezTo>
                      <a:pt x="59696" y="39253"/>
                      <a:pt x="59884" y="39253"/>
                      <a:pt x="60093" y="39274"/>
                    </a:cubicBezTo>
                    <a:cubicBezTo>
                      <a:pt x="60428" y="39316"/>
                      <a:pt x="60784" y="39316"/>
                      <a:pt x="61118" y="39337"/>
                    </a:cubicBezTo>
                    <a:cubicBezTo>
                      <a:pt x="61223" y="39337"/>
                      <a:pt x="61348" y="39337"/>
                      <a:pt x="61453" y="39358"/>
                    </a:cubicBezTo>
                    <a:cubicBezTo>
                      <a:pt x="61788" y="39462"/>
                      <a:pt x="61893" y="39839"/>
                      <a:pt x="61662" y="40090"/>
                    </a:cubicBezTo>
                    <a:cubicBezTo>
                      <a:pt x="61579" y="40174"/>
                      <a:pt x="61516" y="40278"/>
                      <a:pt x="61411" y="40299"/>
                    </a:cubicBezTo>
                    <a:cubicBezTo>
                      <a:pt x="61160" y="40404"/>
                      <a:pt x="61014" y="40592"/>
                      <a:pt x="60888" y="40801"/>
                    </a:cubicBezTo>
                    <a:cubicBezTo>
                      <a:pt x="60784" y="40948"/>
                      <a:pt x="60637" y="41115"/>
                      <a:pt x="60512" y="41241"/>
                    </a:cubicBezTo>
                    <a:cubicBezTo>
                      <a:pt x="60198" y="41534"/>
                      <a:pt x="60072" y="41889"/>
                      <a:pt x="59905" y="42266"/>
                    </a:cubicBezTo>
                    <a:cubicBezTo>
                      <a:pt x="59779" y="42517"/>
                      <a:pt x="59905" y="42894"/>
                      <a:pt x="60156" y="43019"/>
                    </a:cubicBezTo>
                    <a:cubicBezTo>
                      <a:pt x="60407" y="43145"/>
                      <a:pt x="60700" y="43312"/>
                      <a:pt x="61014" y="43291"/>
                    </a:cubicBezTo>
                    <a:cubicBezTo>
                      <a:pt x="61328" y="43291"/>
                      <a:pt x="61620" y="43312"/>
                      <a:pt x="61934" y="43312"/>
                    </a:cubicBezTo>
                    <a:cubicBezTo>
                      <a:pt x="62144" y="43312"/>
                      <a:pt x="62374" y="43333"/>
                      <a:pt x="62562" y="43249"/>
                    </a:cubicBezTo>
                    <a:cubicBezTo>
                      <a:pt x="63106" y="43040"/>
                      <a:pt x="63671" y="42894"/>
                      <a:pt x="64173" y="42622"/>
                    </a:cubicBezTo>
                    <a:cubicBezTo>
                      <a:pt x="64989" y="42245"/>
                      <a:pt x="65722" y="41722"/>
                      <a:pt x="66349" y="41052"/>
                    </a:cubicBezTo>
                    <a:cubicBezTo>
                      <a:pt x="66496" y="40906"/>
                      <a:pt x="66579" y="40738"/>
                      <a:pt x="66600" y="40508"/>
                    </a:cubicBezTo>
                    <a:cubicBezTo>
                      <a:pt x="66684" y="39755"/>
                      <a:pt x="66872" y="39044"/>
                      <a:pt x="67186" y="38374"/>
                    </a:cubicBezTo>
                    <a:cubicBezTo>
                      <a:pt x="67291" y="38123"/>
                      <a:pt x="67416" y="37872"/>
                      <a:pt x="67521" y="37579"/>
                    </a:cubicBezTo>
                    <a:close/>
                    <a:moveTo>
                      <a:pt x="28959" y="8914"/>
                    </a:moveTo>
                    <a:cubicBezTo>
                      <a:pt x="28394" y="9500"/>
                      <a:pt x="27808" y="9751"/>
                      <a:pt x="27222" y="10044"/>
                    </a:cubicBezTo>
                    <a:cubicBezTo>
                      <a:pt x="26657" y="10295"/>
                      <a:pt x="26092" y="10588"/>
                      <a:pt x="25548" y="10880"/>
                    </a:cubicBezTo>
                    <a:cubicBezTo>
                      <a:pt x="25360" y="10964"/>
                      <a:pt x="25213" y="11069"/>
                      <a:pt x="25025" y="11111"/>
                    </a:cubicBezTo>
                    <a:cubicBezTo>
                      <a:pt x="24418" y="11320"/>
                      <a:pt x="23874" y="11613"/>
                      <a:pt x="23351" y="11948"/>
                    </a:cubicBezTo>
                    <a:cubicBezTo>
                      <a:pt x="23016" y="12157"/>
                      <a:pt x="22682" y="12345"/>
                      <a:pt x="22284" y="12554"/>
                    </a:cubicBezTo>
                    <a:cubicBezTo>
                      <a:pt x="22368" y="12701"/>
                      <a:pt x="22431" y="12847"/>
                      <a:pt x="22514" y="12952"/>
                    </a:cubicBezTo>
                    <a:cubicBezTo>
                      <a:pt x="22744" y="13308"/>
                      <a:pt x="23016" y="13684"/>
                      <a:pt x="23247" y="14040"/>
                    </a:cubicBezTo>
                    <a:cubicBezTo>
                      <a:pt x="24251" y="15672"/>
                      <a:pt x="25234" y="17304"/>
                      <a:pt x="26218" y="18936"/>
                    </a:cubicBezTo>
                    <a:cubicBezTo>
                      <a:pt x="26615" y="19585"/>
                      <a:pt x="27055" y="20212"/>
                      <a:pt x="27494" y="20861"/>
                    </a:cubicBezTo>
                    <a:cubicBezTo>
                      <a:pt x="27536" y="20945"/>
                      <a:pt x="27620" y="20966"/>
                      <a:pt x="27703" y="21028"/>
                    </a:cubicBezTo>
                    <a:cubicBezTo>
                      <a:pt x="27745" y="20966"/>
                      <a:pt x="27766" y="20924"/>
                      <a:pt x="27766" y="20903"/>
                    </a:cubicBezTo>
                    <a:cubicBezTo>
                      <a:pt x="27829" y="20380"/>
                      <a:pt x="28017" y="19899"/>
                      <a:pt x="28164" y="19396"/>
                    </a:cubicBezTo>
                    <a:cubicBezTo>
                      <a:pt x="28352" y="18873"/>
                      <a:pt x="28457" y="18329"/>
                      <a:pt x="28457" y="17764"/>
                    </a:cubicBezTo>
                    <a:cubicBezTo>
                      <a:pt x="28457" y="17471"/>
                      <a:pt x="28540" y="17179"/>
                      <a:pt x="28561" y="16886"/>
                    </a:cubicBezTo>
                    <a:cubicBezTo>
                      <a:pt x="28603" y="16551"/>
                      <a:pt x="28666" y="16216"/>
                      <a:pt x="28687" y="15860"/>
                    </a:cubicBezTo>
                    <a:cubicBezTo>
                      <a:pt x="28791" y="13726"/>
                      <a:pt x="28875" y="11571"/>
                      <a:pt x="28980" y="9437"/>
                    </a:cubicBezTo>
                    <a:cubicBezTo>
                      <a:pt x="28980" y="9311"/>
                      <a:pt x="28959" y="9186"/>
                      <a:pt x="28959" y="8914"/>
                    </a:cubicBezTo>
                    <a:close/>
                    <a:moveTo>
                      <a:pt x="14459" y="42036"/>
                    </a:moveTo>
                    <a:cubicBezTo>
                      <a:pt x="14521" y="41994"/>
                      <a:pt x="14542" y="41994"/>
                      <a:pt x="14584" y="41973"/>
                    </a:cubicBezTo>
                    <a:cubicBezTo>
                      <a:pt x="15086" y="41555"/>
                      <a:pt x="15589" y="41094"/>
                      <a:pt x="16133" y="40697"/>
                    </a:cubicBezTo>
                    <a:cubicBezTo>
                      <a:pt x="16718" y="40278"/>
                      <a:pt x="17200" y="39797"/>
                      <a:pt x="17765" y="39358"/>
                    </a:cubicBezTo>
                    <a:cubicBezTo>
                      <a:pt x="18225" y="39002"/>
                      <a:pt x="18769" y="38688"/>
                      <a:pt x="19187" y="38228"/>
                    </a:cubicBezTo>
                    <a:cubicBezTo>
                      <a:pt x="19250" y="38165"/>
                      <a:pt x="19355" y="38123"/>
                      <a:pt x="19418" y="38102"/>
                    </a:cubicBezTo>
                    <a:cubicBezTo>
                      <a:pt x="19815" y="37851"/>
                      <a:pt x="20234" y="37642"/>
                      <a:pt x="20568" y="37265"/>
                    </a:cubicBezTo>
                    <a:cubicBezTo>
                      <a:pt x="20757" y="37077"/>
                      <a:pt x="20966" y="36951"/>
                      <a:pt x="21196" y="36909"/>
                    </a:cubicBezTo>
                    <a:cubicBezTo>
                      <a:pt x="21447" y="36847"/>
                      <a:pt x="21677" y="36742"/>
                      <a:pt x="21887" y="36596"/>
                    </a:cubicBezTo>
                    <a:cubicBezTo>
                      <a:pt x="21970" y="36512"/>
                      <a:pt x="22096" y="36449"/>
                      <a:pt x="22200" y="36428"/>
                    </a:cubicBezTo>
                    <a:cubicBezTo>
                      <a:pt x="22954" y="36219"/>
                      <a:pt x="23477" y="35675"/>
                      <a:pt x="23958" y="35089"/>
                    </a:cubicBezTo>
                    <a:cubicBezTo>
                      <a:pt x="24397" y="34545"/>
                      <a:pt x="24690" y="33896"/>
                      <a:pt x="25046" y="33290"/>
                    </a:cubicBezTo>
                    <a:cubicBezTo>
                      <a:pt x="25109" y="33206"/>
                      <a:pt x="25109" y="33101"/>
                      <a:pt x="25130" y="33039"/>
                    </a:cubicBezTo>
                    <a:cubicBezTo>
                      <a:pt x="25234" y="32641"/>
                      <a:pt x="25339" y="32264"/>
                      <a:pt x="25464" y="31888"/>
                    </a:cubicBezTo>
                    <a:cubicBezTo>
                      <a:pt x="25590" y="31469"/>
                      <a:pt x="25757" y="31009"/>
                      <a:pt x="25757" y="30549"/>
                    </a:cubicBezTo>
                    <a:cubicBezTo>
                      <a:pt x="25757" y="30130"/>
                      <a:pt x="25737" y="29712"/>
                      <a:pt x="25967" y="29314"/>
                    </a:cubicBezTo>
                    <a:cubicBezTo>
                      <a:pt x="25988" y="29293"/>
                      <a:pt x="25988" y="29231"/>
                      <a:pt x="25988" y="29210"/>
                    </a:cubicBezTo>
                    <a:cubicBezTo>
                      <a:pt x="25967" y="28854"/>
                      <a:pt x="26134" y="28540"/>
                      <a:pt x="26218" y="28226"/>
                    </a:cubicBezTo>
                    <a:cubicBezTo>
                      <a:pt x="26301" y="27954"/>
                      <a:pt x="26448" y="27703"/>
                      <a:pt x="26448" y="27389"/>
                    </a:cubicBezTo>
                    <a:cubicBezTo>
                      <a:pt x="26448" y="27306"/>
                      <a:pt x="26490" y="27243"/>
                      <a:pt x="26511" y="27180"/>
                    </a:cubicBezTo>
                    <a:cubicBezTo>
                      <a:pt x="26804" y="26406"/>
                      <a:pt x="27117" y="25673"/>
                      <a:pt x="27452" y="24983"/>
                    </a:cubicBezTo>
                    <a:cubicBezTo>
                      <a:pt x="27620" y="24669"/>
                      <a:pt x="27703" y="24313"/>
                      <a:pt x="27745" y="24000"/>
                    </a:cubicBezTo>
                    <a:cubicBezTo>
                      <a:pt x="27808" y="23749"/>
                      <a:pt x="27808" y="23477"/>
                      <a:pt x="27766" y="23205"/>
                    </a:cubicBezTo>
                    <a:cubicBezTo>
                      <a:pt x="27766" y="23058"/>
                      <a:pt x="27703" y="22953"/>
                      <a:pt x="27641" y="22786"/>
                    </a:cubicBezTo>
                    <a:cubicBezTo>
                      <a:pt x="27557" y="22912"/>
                      <a:pt x="27494" y="22995"/>
                      <a:pt x="27452" y="23058"/>
                    </a:cubicBezTo>
                    <a:cubicBezTo>
                      <a:pt x="27243" y="23686"/>
                      <a:pt x="27013" y="24313"/>
                      <a:pt x="26804" y="24983"/>
                    </a:cubicBezTo>
                    <a:cubicBezTo>
                      <a:pt x="26699" y="25255"/>
                      <a:pt x="26573" y="25506"/>
                      <a:pt x="26385" y="25736"/>
                    </a:cubicBezTo>
                    <a:cubicBezTo>
                      <a:pt x="26155" y="26050"/>
                      <a:pt x="25841" y="26301"/>
                      <a:pt x="25716" y="26720"/>
                    </a:cubicBezTo>
                    <a:cubicBezTo>
                      <a:pt x="25674" y="26803"/>
                      <a:pt x="25632" y="26866"/>
                      <a:pt x="25569" y="26908"/>
                    </a:cubicBezTo>
                    <a:cubicBezTo>
                      <a:pt x="25234" y="27243"/>
                      <a:pt x="25088" y="27661"/>
                      <a:pt x="25046" y="28142"/>
                    </a:cubicBezTo>
                    <a:cubicBezTo>
                      <a:pt x="25046" y="28268"/>
                      <a:pt x="25004" y="28394"/>
                      <a:pt x="24983" y="28540"/>
                    </a:cubicBezTo>
                    <a:cubicBezTo>
                      <a:pt x="24920" y="28812"/>
                      <a:pt x="24879" y="29105"/>
                      <a:pt x="24837" y="29377"/>
                    </a:cubicBezTo>
                    <a:cubicBezTo>
                      <a:pt x="24732" y="30256"/>
                      <a:pt x="24628" y="31114"/>
                      <a:pt x="24251" y="31930"/>
                    </a:cubicBezTo>
                    <a:cubicBezTo>
                      <a:pt x="24063" y="32327"/>
                      <a:pt x="23895" y="32683"/>
                      <a:pt x="23540" y="32955"/>
                    </a:cubicBezTo>
                    <a:cubicBezTo>
                      <a:pt x="23414" y="33060"/>
                      <a:pt x="23309" y="33185"/>
                      <a:pt x="23205" y="33352"/>
                    </a:cubicBezTo>
                    <a:cubicBezTo>
                      <a:pt x="22682" y="34001"/>
                      <a:pt x="22075" y="34524"/>
                      <a:pt x="21322" y="34880"/>
                    </a:cubicBezTo>
                    <a:cubicBezTo>
                      <a:pt x="20192" y="35466"/>
                      <a:pt x="19083" y="36135"/>
                      <a:pt x="17974" y="36721"/>
                    </a:cubicBezTo>
                    <a:cubicBezTo>
                      <a:pt x="16467" y="37474"/>
                      <a:pt x="15065" y="38374"/>
                      <a:pt x="13601" y="39211"/>
                    </a:cubicBezTo>
                    <a:cubicBezTo>
                      <a:pt x="13099" y="39483"/>
                      <a:pt x="12596" y="39839"/>
                      <a:pt x="12178" y="40299"/>
                    </a:cubicBezTo>
                    <a:cubicBezTo>
                      <a:pt x="12534" y="40655"/>
                      <a:pt x="12994" y="40822"/>
                      <a:pt x="13329" y="41157"/>
                    </a:cubicBezTo>
                    <a:cubicBezTo>
                      <a:pt x="13622" y="41471"/>
                      <a:pt x="14061" y="41701"/>
                      <a:pt x="14459" y="42036"/>
                    </a:cubicBezTo>
                    <a:close/>
                    <a:moveTo>
                      <a:pt x="19857" y="25987"/>
                    </a:moveTo>
                    <a:cubicBezTo>
                      <a:pt x="19857" y="25966"/>
                      <a:pt x="19815" y="25946"/>
                      <a:pt x="19815" y="25883"/>
                    </a:cubicBezTo>
                    <a:cubicBezTo>
                      <a:pt x="19773" y="25862"/>
                      <a:pt x="19710" y="25841"/>
                      <a:pt x="19669" y="25841"/>
                    </a:cubicBezTo>
                    <a:cubicBezTo>
                      <a:pt x="18539" y="25778"/>
                      <a:pt x="17430" y="25736"/>
                      <a:pt x="16321" y="25673"/>
                    </a:cubicBezTo>
                    <a:cubicBezTo>
                      <a:pt x="16153" y="25673"/>
                      <a:pt x="15965" y="25736"/>
                      <a:pt x="15819" y="25778"/>
                    </a:cubicBezTo>
                    <a:cubicBezTo>
                      <a:pt x="15421" y="25862"/>
                      <a:pt x="15128" y="26134"/>
                      <a:pt x="14814" y="26301"/>
                    </a:cubicBezTo>
                    <a:cubicBezTo>
                      <a:pt x="14647" y="26406"/>
                      <a:pt x="14459" y="26531"/>
                      <a:pt x="14354" y="26699"/>
                    </a:cubicBezTo>
                    <a:cubicBezTo>
                      <a:pt x="14124" y="27013"/>
                      <a:pt x="13873" y="27347"/>
                      <a:pt x="13852" y="27766"/>
                    </a:cubicBezTo>
                    <a:cubicBezTo>
                      <a:pt x="13852" y="27912"/>
                      <a:pt x="13768" y="28038"/>
                      <a:pt x="13726" y="28163"/>
                    </a:cubicBezTo>
                    <a:cubicBezTo>
                      <a:pt x="13705" y="28289"/>
                      <a:pt x="13643" y="28435"/>
                      <a:pt x="13643" y="28561"/>
                    </a:cubicBezTo>
                    <a:cubicBezTo>
                      <a:pt x="13622" y="29084"/>
                      <a:pt x="13601" y="29586"/>
                      <a:pt x="13433" y="30067"/>
                    </a:cubicBezTo>
                    <a:cubicBezTo>
                      <a:pt x="13287" y="30549"/>
                      <a:pt x="13036" y="30883"/>
                      <a:pt x="12680" y="31176"/>
                    </a:cubicBezTo>
                    <a:cubicBezTo>
                      <a:pt x="12471" y="31323"/>
                      <a:pt x="12283" y="31469"/>
                      <a:pt x="12094" y="31616"/>
                    </a:cubicBezTo>
                    <a:cubicBezTo>
                      <a:pt x="11718" y="32013"/>
                      <a:pt x="11236" y="32306"/>
                      <a:pt x="10713" y="32516"/>
                    </a:cubicBezTo>
                    <a:cubicBezTo>
                      <a:pt x="10232" y="32725"/>
                      <a:pt x="9751" y="32997"/>
                      <a:pt x="9186" y="33080"/>
                    </a:cubicBezTo>
                    <a:cubicBezTo>
                      <a:pt x="9081" y="33080"/>
                      <a:pt x="8956" y="33164"/>
                      <a:pt x="8872" y="33185"/>
                    </a:cubicBezTo>
                    <a:cubicBezTo>
                      <a:pt x="8663" y="33269"/>
                      <a:pt x="8475" y="33332"/>
                      <a:pt x="8265" y="33394"/>
                    </a:cubicBezTo>
                    <a:cubicBezTo>
                      <a:pt x="7575" y="33583"/>
                      <a:pt x="6905" y="33750"/>
                      <a:pt x="6257" y="33959"/>
                    </a:cubicBezTo>
                    <a:cubicBezTo>
                      <a:pt x="6006" y="34043"/>
                      <a:pt x="5796" y="34064"/>
                      <a:pt x="5566" y="34043"/>
                    </a:cubicBezTo>
                    <a:cubicBezTo>
                      <a:pt x="4918" y="34022"/>
                      <a:pt x="4290" y="33959"/>
                      <a:pt x="3641" y="33938"/>
                    </a:cubicBezTo>
                    <a:cubicBezTo>
                      <a:pt x="3348" y="33938"/>
                      <a:pt x="3076" y="33896"/>
                      <a:pt x="2825" y="33687"/>
                    </a:cubicBezTo>
                    <a:cubicBezTo>
                      <a:pt x="2637" y="33813"/>
                      <a:pt x="2407" y="33896"/>
                      <a:pt x="2302" y="34043"/>
                    </a:cubicBezTo>
                    <a:cubicBezTo>
                      <a:pt x="1946" y="34545"/>
                      <a:pt x="1549" y="35005"/>
                      <a:pt x="1172" y="35466"/>
                    </a:cubicBezTo>
                    <a:cubicBezTo>
                      <a:pt x="1109" y="35508"/>
                      <a:pt x="1109" y="35591"/>
                      <a:pt x="1088" y="35696"/>
                    </a:cubicBezTo>
                    <a:cubicBezTo>
                      <a:pt x="1507" y="35821"/>
                      <a:pt x="1905" y="36010"/>
                      <a:pt x="2323" y="36052"/>
                    </a:cubicBezTo>
                    <a:cubicBezTo>
                      <a:pt x="2972" y="36135"/>
                      <a:pt x="3662" y="36156"/>
                      <a:pt x="4311" y="36135"/>
                    </a:cubicBezTo>
                    <a:cubicBezTo>
                      <a:pt x="5190" y="36114"/>
                      <a:pt x="6068" y="35905"/>
                      <a:pt x="6926" y="35675"/>
                    </a:cubicBezTo>
                    <a:cubicBezTo>
                      <a:pt x="8098" y="35382"/>
                      <a:pt x="9228" y="34859"/>
                      <a:pt x="10358" y="34440"/>
                    </a:cubicBezTo>
                    <a:cubicBezTo>
                      <a:pt x="11216" y="34127"/>
                      <a:pt x="12011" y="33645"/>
                      <a:pt x="12764" y="33185"/>
                    </a:cubicBezTo>
                    <a:cubicBezTo>
                      <a:pt x="13203" y="32913"/>
                      <a:pt x="13622" y="32599"/>
                      <a:pt x="14040" y="32327"/>
                    </a:cubicBezTo>
                    <a:cubicBezTo>
                      <a:pt x="14647" y="31930"/>
                      <a:pt x="14856" y="31281"/>
                      <a:pt x="15191" y="30716"/>
                    </a:cubicBezTo>
                    <a:lnTo>
                      <a:pt x="15191" y="30674"/>
                    </a:lnTo>
                    <a:cubicBezTo>
                      <a:pt x="15212" y="30172"/>
                      <a:pt x="15317" y="29670"/>
                      <a:pt x="15128" y="29189"/>
                    </a:cubicBezTo>
                    <a:cubicBezTo>
                      <a:pt x="14961" y="28686"/>
                      <a:pt x="14961" y="28163"/>
                      <a:pt x="14982" y="27661"/>
                    </a:cubicBezTo>
                    <a:cubicBezTo>
                      <a:pt x="14982" y="27264"/>
                      <a:pt x="15170" y="27013"/>
                      <a:pt x="15505" y="26824"/>
                    </a:cubicBezTo>
                    <a:cubicBezTo>
                      <a:pt x="16216" y="26469"/>
                      <a:pt x="16949" y="26218"/>
                      <a:pt x="17723" y="26259"/>
                    </a:cubicBezTo>
                    <a:cubicBezTo>
                      <a:pt x="18350" y="26259"/>
                      <a:pt x="18978" y="26155"/>
                      <a:pt x="19585" y="26071"/>
                    </a:cubicBezTo>
                    <a:cubicBezTo>
                      <a:pt x="19690" y="26071"/>
                      <a:pt x="19773" y="26008"/>
                      <a:pt x="19857" y="25987"/>
                    </a:cubicBezTo>
                    <a:close/>
                    <a:moveTo>
                      <a:pt x="75346" y="54736"/>
                    </a:moveTo>
                    <a:cubicBezTo>
                      <a:pt x="75263" y="54611"/>
                      <a:pt x="75221" y="54506"/>
                      <a:pt x="75158" y="54381"/>
                    </a:cubicBezTo>
                    <a:cubicBezTo>
                      <a:pt x="75367" y="54109"/>
                      <a:pt x="75158" y="53858"/>
                      <a:pt x="75116" y="53607"/>
                    </a:cubicBezTo>
                    <a:lnTo>
                      <a:pt x="74635" y="51661"/>
                    </a:lnTo>
                    <a:cubicBezTo>
                      <a:pt x="74572" y="51347"/>
                      <a:pt x="74509" y="51033"/>
                      <a:pt x="74572" y="50677"/>
                    </a:cubicBezTo>
                    <a:cubicBezTo>
                      <a:pt x="74572" y="50614"/>
                      <a:pt x="74530" y="50510"/>
                      <a:pt x="74509" y="50426"/>
                    </a:cubicBezTo>
                    <a:cubicBezTo>
                      <a:pt x="74279" y="50426"/>
                      <a:pt x="74091" y="50405"/>
                      <a:pt x="73903" y="50405"/>
                    </a:cubicBezTo>
                    <a:cubicBezTo>
                      <a:pt x="73589" y="50405"/>
                      <a:pt x="73317" y="50363"/>
                      <a:pt x="73003" y="50405"/>
                    </a:cubicBezTo>
                    <a:cubicBezTo>
                      <a:pt x="72731" y="50405"/>
                      <a:pt x="72480" y="50468"/>
                      <a:pt x="72312" y="50761"/>
                    </a:cubicBezTo>
                    <a:cubicBezTo>
                      <a:pt x="71810" y="51682"/>
                      <a:pt x="71706" y="52644"/>
                      <a:pt x="72020" y="53648"/>
                    </a:cubicBezTo>
                    <a:cubicBezTo>
                      <a:pt x="72208" y="54213"/>
                      <a:pt x="72543" y="54590"/>
                      <a:pt x="73108" y="54715"/>
                    </a:cubicBezTo>
                    <a:cubicBezTo>
                      <a:pt x="73547" y="54820"/>
                      <a:pt x="73986" y="54862"/>
                      <a:pt x="74426" y="54946"/>
                    </a:cubicBezTo>
                    <a:cubicBezTo>
                      <a:pt x="74740" y="54967"/>
                      <a:pt x="75033" y="54925"/>
                      <a:pt x="75346" y="54736"/>
                    </a:cubicBezTo>
                    <a:close/>
                    <a:moveTo>
                      <a:pt x="65596" y="79845"/>
                    </a:moveTo>
                    <a:cubicBezTo>
                      <a:pt x="65512" y="80033"/>
                      <a:pt x="65450" y="80180"/>
                      <a:pt x="65408" y="80347"/>
                    </a:cubicBezTo>
                    <a:cubicBezTo>
                      <a:pt x="65387" y="80493"/>
                      <a:pt x="65345" y="80661"/>
                      <a:pt x="65345" y="80786"/>
                    </a:cubicBezTo>
                    <a:cubicBezTo>
                      <a:pt x="65324" y="81351"/>
                      <a:pt x="65324" y="81937"/>
                      <a:pt x="65282" y="82523"/>
                    </a:cubicBezTo>
                    <a:cubicBezTo>
                      <a:pt x="65240" y="82941"/>
                      <a:pt x="65408" y="83213"/>
                      <a:pt x="65742" y="83423"/>
                    </a:cubicBezTo>
                    <a:cubicBezTo>
                      <a:pt x="66035" y="83255"/>
                      <a:pt x="66286" y="83067"/>
                      <a:pt x="66391" y="82753"/>
                    </a:cubicBezTo>
                    <a:cubicBezTo>
                      <a:pt x="66663" y="82125"/>
                      <a:pt x="66851" y="81498"/>
                      <a:pt x="66872" y="80807"/>
                    </a:cubicBezTo>
                    <a:cubicBezTo>
                      <a:pt x="66872" y="80556"/>
                      <a:pt x="66914" y="80326"/>
                      <a:pt x="66998" y="80075"/>
                    </a:cubicBezTo>
                    <a:cubicBezTo>
                      <a:pt x="67123" y="79698"/>
                      <a:pt x="67123" y="79301"/>
                      <a:pt x="67102" y="78924"/>
                    </a:cubicBezTo>
                    <a:cubicBezTo>
                      <a:pt x="66642" y="78610"/>
                      <a:pt x="66642" y="78610"/>
                      <a:pt x="66224" y="78757"/>
                    </a:cubicBezTo>
                    <a:cubicBezTo>
                      <a:pt x="66056" y="79091"/>
                      <a:pt x="66224" y="79447"/>
                      <a:pt x="66056" y="79824"/>
                    </a:cubicBezTo>
                    <a:cubicBezTo>
                      <a:pt x="65910" y="79824"/>
                      <a:pt x="65784" y="79824"/>
                      <a:pt x="65596" y="79845"/>
                    </a:cubicBezTo>
                    <a:close/>
                    <a:moveTo>
                      <a:pt x="91248" y="87545"/>
                    </a:moveTo>
                    <a:cubicBezTo>
                      <a:pt x="91311" y="87712"/>
                      <a:pt x="91374" y="87879"/>
                      <a:pt x="91541" y="87963"/>
                    </a:cubicBezTo>
                    <a:cubicBezTo>
                      <a:pt x="91751" y="88026"/>
                      <a:pt x="91960" y="88130"/>
                      <a:pt x="92169" y="88193"/>
                    </a:cubicBezTo>
                    <a:cubicBezTo>
                      <a:pt x="93027" y="88319"/>
                      <a:pt x="93864" y="88319"/>
                      <a:pt x="94659" y="87900"/>
                    </a:cubicBezTo>
                    <a:cubicBezTo>
                      <a:pt x="95015" y="87712"/>
                      <a:pt x="95328" y="87482"/>
                      <a:pt x="95454" y="87063"/>
                    </a:cubicBezTo>
                    <a:cubicBezTo>
                      <a:pt x="95517" y="86875"/>
                      <a:pt x="95600" y="86666"/>
                      <a:pt x="95433" y="86519"/>
                    </a:cubicBezTo>
                    <a:cubicBezTo>
                      <a:pt x="95287" y="86352"/>
                      <a:pt x="95098" y="86415"/>
                      <a:pt x="94889" y="86457"/>
                    </a:cubicBezTo>
                    <a:cubicBezTo>
                      <a:pt x="94491" y="86540"/>
                      <a:pt x="94073" y="86645"/>
                      <a:pt x="93655" y="86708"/>
                    </a:cubicBezTo>
                    <a:cubicBezTo>
                      <a:pt x="93299" y="86729"/>
                      <a:pt x="92943" y="86854"/>
                      <a:pt x="92629" y="86980"/>
                    </a:cubicBezTo>
                    <a:cubicBezTo>
                      <a:pt x="92211" y="87168"/>
                      <a:pt x="91751" y="87356"/>
                      <a:pt x="91248" y="87545"/>
                    </a:cubicBezTo>
                    <a:close/>
                    <a:moveTo>
                      <a:pt x="97295" y="44923"/>
                    </a:moveTo>
                    <a:cubicBezTo>
                      <a:pt x="97400" y="44923"/>
                      <a:pt x="97484" y="44923"/>
                      <a:pt x="97546" y="44902"/>
                    </a:cubicBezTo>
                    <a:cubicBezTo>
                      <a:pt x="97735" y="44777"/>
                      <a:pt x="97902" y="44609"/>
                      <a:pt x="98007" y="44400"/>
                    </a:cubicBezTo>
                    <a:cubicBezTo>
                      <a:pt x="98321" y="43772"/>
                      <a:pt x="98279" y="43103"/>
                      <a:pt x="98279" y="42454"/>
                    </a:cubicBezTo>
                    <a:cubicBezTo>
                      <a:pt x="98279" y="42203"/>
                      <a:pt x="98153" y="41994"/>
                      <a:pt x="98007" y="41827"/>
                    </a:cubicBezTo>
                    <a:cubicBezTo>
                      <a:pt x="97923" y="41722"/>
                      <a:pt x="97818" y="41722"/>
                      <a:pt x="97693" y="41743"/>
                    </a:cubicBezTo>
                    <a:cubicBezTo>
                      <a:pt x="97630" y="41764"/>
                      <a:pt x="97609" y="41827"/>
                      <a:pt x="97546" y="41847"/>
                    </a:cubicBezTo>
                    <a:cubicBezTo>
                      <a:pt x="97421" y="41952"/>
                      <a:pt x="97274" y="41952"/>
                      <a:pt x="97170" y="41806"/>
                    </a:cubicBezTo>
                    <a:cubicBezTo>
                      <a:pt x="97023" y="41659"/>
                      <a:pt x="96877" y="41659"/>
                      <a:pt x="96688" y="41680"/>
                    </a:cubicBezTo>
                    <a:cubicBezTo>
                      <a:pt x="96563" y="41701"/>
                      <a:pt x="96437" y="41743"/>
                      <a:pt x="96291" y="41785"/>
                    </a:cubicBezTo>
                    <a:cubicBezTo>
                      <a:pt x="96144" y="41847"/>
                      <a:pt x="96082" y="41994"/>
                      <a:pt x="96165" y="42161"/>
                    </a:cubicBezTo>
                    <a:cubicBezTo>
                      <a:pt x="96333" y="42391"/>
                      <a:pt x="96458" y="42643"/>
                      <a:pt x="96647" y="42894"/>
                    </a:cubicBezTo>
                    <a:cubicBezTo>
                      <a:pt x="96877" y="43228"/>
                      <a:pt x="97023" y="43563"/>
                      <a:pt x="97086" y="43982"/>
                    </a:cubicBezTo>
                    <a:cubicBezTo>
                      <a:pt x="97128" y="44275"/>
                      <a:pt x="97232" y="44588"/>
                      <a:pt x="97295" y="44923"/>
                    </a:cubicBezTo>
                    <a:close/>
                    <a:moveTo>
                      <a:pt x="67458" y="40299"/>
                    </a:moveTo>
                    <a:cubicBezTo>
                      <a:pt x="67772" y="40697"/>
                      <a:pt x="67772" y="40697"/>
                      <a:pt x="67500" y="41031"/>
                    </a:cubicBezTo>
                    <a:cubicBezTo>
                      <a:pt x="67416" y="41157"/>
                      <a:pt x="67312" y="41303"/>
                      <a:pt x="67416" y="41471"/>
                    </a:cubicBezTo>
                    <a:cubicBezTo>
                      <a:pt x="67584" y="41471"/>
                      <a:pt x="67730" y="41575"/>
                      <a:pt x="67939" y="41450"/>
                    </a:cubicBezTo>
                    <a:cubicBezTo>
                      <a:pt x="67919" y="40906"/>
                      <a:pt x="68191" y="40425"/>
                      <a:pt x="68421" y="39964"/>
                    </a:cubicBezTo>
                    <a:cubicBezTo>
                      <a:pt x="68442" y="39881"/>
                      <a:pt x="68504" y="39839"/>
                      <a:pt x="68525" y="39755"/>
                    </a:cubicBezTo>
                    <a:cubicBezTo>
                      <a:pt x="68839" y="39127"/>
                      <a:pt x="69069" y="38437"/>
                      <a:pt x="69613" y="37977"/>
                    </a:cubicBezTo>
                    <a:cubicBezTo>
                      <a:pt x="69781" y="37830"/>
                      <a:pt x="69760" y="37663"/>
                      <a:pt x="69613" y="37516"/>
                    </a:cubicBezTo>
                    <a:cubicBezTo>
                      <a:pt x="69551" y="37453"/>
                      <a:pt x="69446" y="37391"/>
                      <a:pt x="69341" y="37307"/>
                    </a:cubicBezTo>
                    <a:cubicBezTo>
                      <a:pt x="69153" y="37370"/>
                      <a:pt x="68986" y="37453"/>
                      <a:pt x="68839" y="37474"/>
                    </a:cubicBezTo>
                    <a:cubicBezTo>
                      <a:pt x="68609" y="37495"/>
                      <a:pt x="68463" y="37663"/>
                      <a:pt x="68337" y="37830"/>
                    </a:cubicBezTo>
                    <a:cubicBezTo>
                      <a:pt x="67877" y="38604"/>
                      <a:pt x="67542" y="39378"/>
                      <a:pt x="67458" y="40299"/>
                    </a:cubicBezTo>
                    <a:close/>
                    <a:moveTo>
                      <a:pt x="90265" y="57770"/>
                    </a:moveTo>
                    <a:cubicBezTo>
                      <a:pt x="89846" y="57896"/>
                      <a:pt x="89386" y="57980"/>
                      <a:pt x="88968" y="58189"/>
                    </a:cubicBezTo>
                    <a:cubicBezTo>
                      <a:pt x="89156" y="58419"/>
                      <a:pt x="89282" y="58628"/>
                      <a:pt x="89449" y="58837"/>
                    </a:cubicBezTo>
                    <a:cubicBezTo>
                      <a:pt x="89867" y="58816"/>
                      <a:pt x="89951" y="58419"/>
                      <a:pt x="90160" y="58210"/>
                    </a:cubicBezTo>
                    <a:cubicBezTo>
                      <a:pt x="90265" y="58105"/>
                      <a:pt x="90328" y="57980"/>
                      <a:pt x="90265" y="577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8"/>
              <p:cNvSpPr/>
              <p:nvPr/>
            </p:nvSpPr>
            <p:spPr>
              <a:xfrm>
                <a:off x="2155844" y="2632376"/>
                <a:ext cx="231005" cy="188063"/>
              </a:xfrm>
              <a:custGeom>
                <a:rect b="b" l="l" r="r" t="t"/>
                <a:pathLst>
                  <a:path extrusionOk="0" h="6048" w="7429">
                    <a:moveTo>
                      <a:pt x="6654" y="440"/>
                    </a:moveTo>
                    <a:cubicBezTo>
                      <a:pt x="6696" y="377"/>
                      <a:pt x="6759" y="272"/>
                      <a:pt x="6801" y="189"/>
                    </a:cubicBezTo>
                    <a:cubicBezTo>
                      <a:pt x="6968" y="0"/>
                      <a:pt x="7177" y="63"/>
                      <a:pt x="7261" y="293"/>
                    </a:cubicBezTo>
                    <a:cubicBezTo>
                      <a:pt x="7261" y="314"/>
                      <a:pt x="7261" y="314"/>
                      <a:pt x="7282" y="335"/>
                    </a:cubicBezTo>
                    <a:cubicBezTo>
                      <a:pt x="7387" y="963"/>
                      <a:pt x="7428" y="1590"/>
                      <a:pt x="7219" y="2218"/>
                    </a:cubicBezTo>
                    <a:cubicBezTo>
                      <a:pt x="6905" y="3222"/>
                      <a:pt x="6361" y="4059"/>
                      <a:pt x="5692" y="4813"/>
                    </a:cubicBezTo>
                    <a:cubicBezTo>
                      <a:pt x="5336" y="5168"/>
                      <a:pt x="4897" y="5503"/>
                      <a:pt x="4478" y="5754"/>
                    </a:cubicBezTo>
                    <a:cubicBezTo>
                      <a:pt x="4164" y="5963"/>
                      <a:pt x="3746" y="5963"/>
                      <a:pt x="3390" y="5984"/>
                    </a:cubicBezTo>
                    <a:cubicBezTo>
                      <a:pt x="2616" y="6047"/>
                      <a:pt x="1926" y="5775"/>
                      <a:pt x="1256" y="5461"/>
                    </a:cubicBezTo>
                    <a:cubicBezTo>
                      <a:pt x="1026" y="5357"/>
                      <a:pt x="838" y="5210"/>
                      <a:pt x="733" y="4980"/>
                    </a:cubicBezTo>
                    <a:cubicBezTo>
                      <a:pt x="670" y="4813"/>
                      <a:pt x="566" y="4666"/>
                      <a:pt x="461" y="4541"/>
                    </a:cubicBezTo>
                    <a:cubicBezTo>
                      <a:pt x="105" y="4185"/>
                      <a:pt x="1" y="3746"/>
                      <a:pt x="42" y="3264"/>
                    </a:cubicBezTo>
                    <a:cubicBezTo>
                      <a:pt x="63" y="2720"/>
                      <a:pt x="147" y="2176"/>
                      <a:pt x="189" y="1590"/>
                    </a:cubicBezTo>
                    <a:cubicBezTo>
                      <a:pt x="252" y="1214"/>
                      <a:pt x="377" y="1151"/>
                      <a:pt x="775" y="1151"/>
                    </a:cubicBezTo>
                    <a:cubicBezTo>
                      <a:pt x="1507" y="1172"/>
                      <a:pt x="2198" y="1214"/>
                      <a:pt x="2930" y="1172"/>
                    </a:cubicBezTo>
                    <a:cubicBezTo>
                      <a:pt x="3181" y="1172"/>
                      <a:pt x="3411" y="1067"/>
                      <a:pt x="3662" y="1046"/>
                    </a:cubicBezTo>
                    <a:cubicBezTo>
                      <a:pt x="4143" y="963"/>
                      <a:pt x="4604" y="900"/>
                      <a:pt x="5043" y="795"/>
                    </a:cubicBezTo>
                    <a:lnTo>
                      <a:pt x="6152" y="544"/>
                    </a:lnTo>
                    <a:cubicBezTo>
                      <a:pt x="6320" y="502"/>
                      <a:pt x="6466" y="481"/>
                      <a:pt x="6654" y="440"/>
                    </a:cubicBezTo>
                    <a:close/>
                    <a:moveTo>
                      <a:pt x="838" y="1758"/>
                    </a:moveTo>
                    <a:cubicBezTo>
                      <a:pt x="817" y="2114"/>
                      <a:pt x="838" y="2427"/>
                      <a:pt x="796" y="2741"/>
                    </a:cubicBezTo>
                    <a:cubicBezTo>
                      <a:pt x="733" y="3327"/>
                      <a:pt x="858" y="3829"/>
                      <a:pt x="1256" y="4290"/>
                    </a:cubicBezTo>
                    <a:cubicBezTo>
                      <a:pt x="1465" y="4520"/>
                      <a:pt x="1654" y="4729"/>
                      <a:pt x="1967" y="4834"/>
                    </a:cubicBezTo>
                    <a:cubicBezTo>
                      <a:pt x="2093" y="4875"/>
                      <a:pt x="2239" y="4938"/>
                      <a:pt x="2344" y="4980"/>
                    </a:cubicBezTo>
                    <a:cubicBezTo>
                      <a:pt x="2867" y="5147"/>
                      <a:pt x="3390" y="5147"/>
                      <a:pt x="3913" y="5022"/>
                    </a:cubicBezTo>
                    <a:cubicBezTo>
                      <a:pt x="3976" y="5001"/>
                      <a:pt x="4081" y="4980"/>
                      <a:pt x="4164" y="4917"/>
                    </a:cubicBezTo>
                    <a:cubicBezTo>
                      <a:pt x="4457" y="4708"/>
                      <a:pt x="4771" y="4499"/>
                      <a:pt x="5001" y="4248"/>
                    </a:cubicBezTo>
                    <a:cubicBezTo>
                      <a:pt x="5692" y="3536"/>
                      <a:pt x="6215" y="2699"/>
                      <a:pt x="6487" y="1758"/>
                    </a:cubicBezTo>
                    <a:cubicBezTo>
                      <a:pt x="6550" y="1590"/>
                      <a:pt x="6592" y="1423"/>
                      <a:pt x="6487" y="1256"/>
                    </a:cubicBezTo>
                    <a:cubicBezTo>
                      <a:pt x="6236" y="1318"/>
                      <a:pt x="5964" y="1339"/>
                      <a:pt x="5713" y="1381"/>
                    </a:cubicBezTo>
                    <a:cubicBezTo>
                      <a:pt x="5190" y="1486"/>
                      <a:pt x="4646" y="1632"/>
                      <a:pt x="4081" y="1695"/>
                    </a:cubicBezTo>
                    <a:cubicBezTo>
                      <a:pt x="3851" y="1737"/>
                      <a:pt x="3641" y="1758"/>
                      <a:pt x="3411" y="1800"/>
                    </a:cubicBezTo>
                    <a:cubicBezTo>
                      <a:pt x="3181" y="1883"/>
                      <a:pt x="2930" y="1883"/>
                      <a:pt x="2679" y="1883"/>
                    </a:cubicBezTo>
                    <a:cubicBezTo>
                      <a:pt x="2239" y="1862"/>
                      <a:pt x="1758" y="1842"/>
                      <a:pt x="1319" y="1800"/>
                    </a:cubicBezTo>
                    <a:cubicBezTo>
                      <a:pt x="1193" y="1758"/>
                      <a:pt x="1026" y="1758"/>
                      <a:pt x="838" y="1758"/>
                    </a:cubicBezTo>
                    <a:close/>
                  </a:path>
                </a:pathLst>
              </a:custGeom>
              <a:solidFill>
                <a:srgbClr val="1D31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8"/>
              <p:cNvSpPr/>
              <p:nvPr/>
            </p:nvSpPr>
            <p:spPr>
              <a:xfrm>
                <a:off x="2154538" y="2547144"/>
                <a:ext cx="43626" cy="46207"/>
              </a:xfrm>
              <a:custGeom>
                <a:rect b="b" l="l" r="r" t="t"/>
                <a:pathLst>
                  <a:path extrusionOk="0" h="1486" w="1403">
                    <a:moveTo>
                      <a:pt x="921" y="0"/>
                    </a:moveTo>
                    <a:cubicBezTo>
                      <a:pt x="984" y="84"/>
                      <a:pt x="1047" y="105"/>
                      <a:pt x="1131" y="147"/>
                    </a:cubicBezTo>
                    <a:cubicBezTo>
                      <a:pt x="1340" y="314"/>
                      <a:pt x="1403" y="523"/>
                      <a:pt x="1403" y="816"/>
                    </a:cubicBezTo>
                    <a:cubicBezTo>
                      <a:pt x="1382" y="1360"/>
                      <a:pt x="1256" y="1486"/>
                      <a:pt x="733" y="1465"/>
                    </a:cubicBezTo>
                    <a:cubicBezTo>
                      <a:pt x="649" y="1465"/>
                      <a:pt x="566" y="1465"/>
                      <a:pt x="503" y="1444"/>
                    </a:cubicBezTo>
                    <a:cubicBezTo>
                      <a:pt x="419" y="1402"/>
                      <a:pt x="336" y="1381"/>
                      <a:pt x="294" y="1339"/>
                    </a:cubicBezTo>
                    <a:cubicBezTo>
                      <a:pt x="1" y="1130"/>
                      <a:pt x="84" y="335"/>
                      <a:pt x="398" y="189"/>
                    </a:cubicBezTo>
                    <a:cubicBezTo>
                      <a:pt x="545" y="126"/>
                      <a:pt x="712" y="84"/>
                      <a:pt x="9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8"/>
              <p:cNvSpPr/>
              <p:nvPr/>
            </p:nvSpPr>
            <p:spPr>
              <a:xfrm>
                <a:off x="2334766" y="2517199"/>
                <a:ext cx="44279" cy="40392"/>
              </a:xfrm>
              <a:custGeom>
                <a:rect b="b" l="l" r="r" t="t"/>
                <a:pathLst>
                  <a:path extrusionOk="0" h="1299" w="1424">
                    <a:moveTo>
                      <a:pt x="1423" y="649"/>
                    </a:moveTo>
                    <a:cubicBezTo>
                      <a:pt x="1423" y="984"/>
                      <a:pt x="1130" y="1256"/>
                      <a:pt x="733" y="1277"/>
                    </a:cubicBezTo>
                    <a:cubicBezTo>
                      <a:pt x="398" y="1298"/>
                      <a:pt x="84" y="1047"/>
                      <a:pt x="42" y="712"/>
                    </a:cubicBezTo>
                    <a:cubicBezTo>
                      <a:pt x="1" y="503"/>
                      <a:pt x="84" y="356"/>
                      <a:pt x="273" y="252"/>
                    </a:cubicBezTo>
                    <a:cubicBezTo>
                      <a:pt x="419" y="168"/>
                      <a:pt x="607" y="43"/>
                      <a:pt x="796" y="43"/>
                    </a:cubicBezTo>
                    <a:cubicBezTo>
                      <a:pt x="1214" y="1"/>
                      <a:pt x="1423" y="231"/>
                      <a:pt x="1423"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 name="Google Shape;1424;p58"/>
            <p:cNvGrpSpPr/>
            <p:nvPr/>
          </p:nvGrpSpPr>
          <p:grpSpPr>
            <a:xfrm rot="-5730902">
              <a:off x="5001225" y="2417691"/>
              <a:ext cx="296604" cy="308103"/>
              <a:chOff x="7653400" y="2205913"/>
              <a:chExt cx="296625" cy="308125"/>
            </a:xfrm>
          </p:grpSpPr>
          <p:sp>
            <p:nvSpPr>
              <p:cNvPr id="1425" name="Google Shape;1425;p58"/>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8"/>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8"/>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28" name="Google Shape;1428;p58"/>
          <p:cNvSpPr txBox="1"/>
          <p:nvPr>
            <p:ph idx="2" type="subTitle"/>
          </p:nvPr>
        </p:nvSpPr>
        <p:spPr>
          <a:xfrm>
            <a:off x="996225" y="3557675"/>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2" name="Shape 1432"/>
        <p:cNvGrpSpPr/>
        <p:nvPr/>
      </p:nvGrpSpPr>
      <p:grpSpPr>
        <a:xfrm>
          <a:off x="0" y="0"/>
          <a:ext cx="0" cy="0"/>
          <a:chOff x="0" y="0"/>
          <a:chExt cx="0" cy="0"/>
        </a:xfrm>
      </p:grpSpPr>
      <p:sp>
        <p:nvSpPr>
          <p:cNvPr id="1433" name="Google Shape;1433;p59"/>
          <p:cNvSpPr txBox="1"/>
          <p:nvPr>
            <p:ph type="title"/>
          </p:nvPr>
        </p:nvSpPr>
        <p:spPr>
          <a:xfrm>
            <a:off x="720100" y="445025"/>
            <a:ext cx="7704000" cy="1136100"/>
          </a:xfrm>
          <a:prstGeom prst="rect">
            <a:avLst/>
          </a:prstGeom>
        </p:spPr>
        <p:txBody>
          <a:bodyPr anchorCtr="0" anchor="ctr" bIns="91425" lIns="180000" spcFirstLastPara="1" rIns="180000"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#2.</a:t>
            </a:r>
            <a:r>
              <a:rPr lang="en-GB"/>
              <a:t> Commas are used to separate the speaker from the narrator</a:t>
            </a:r>
            <a:endParaRPr/>
          </a:p>
        </p:txBody>
      </p:sp>
      <p:sp>
        <p:nvSpPr>
          <p:cNvPr id="1434" name="Google Shape;1434;p59"/>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“This is my favorite toy,” said Sally. </a:t>
            </a:r>
            <a:br>
              <a:rPr lang="en-GB"/>
            </a:br>
            <a:r>
              <a:rPr lang="en-GB"/>
              <a:t>Charles responded, “I prefer my toy car!”</a:t>
            </a:r>
            <a:endParaRPr/>
          </a:p>
        </p:txBody>
      </p:sp>
      <p:sp>
        <p:nvSpPr>
          <p:cNvPr id="1435" name="Google Shape;1435;p59"/>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0"/>
              </a:spcAft>
              <a:buClr>
                <a:schemeClr val="dk1"/>
              </a:buClr>
              <a:buSzPts val="1100"/>
              <a:buFont typeface="Arial"/>
              <a:buNone/>
            </a:pPr>
            <a:r>
              <a:rPr lang="en-GB"/>
              <a:t>“This is my favorite toy</a:t>
            </a:r>
            <a:r>
              <a:rPr b="1" lang="en-GB"/>
              <a:t>,</a:t>
            </a:r>
            <a:r>
              <a:rPr lang="en-GB"/>
              <a:t>” said Sally. </a:t>
            </a:r>
            <a:endParaRPr/>
          </a:p>
          <a:p>
            <a:pPr indent="0" lvl="0" marL="0" rtl="0" algn="l">
              <a:spcBef>
                <a:spcPts val="0"/>
              </a:spcBef>
              <a:spcAft>
                <a:spcPts val="0"/>
              </a:spcAft>
              <a:buClr>
                <a:schemeClr val="dk1"/>
              </a:buClr>
              <a:buSzPts val="1100"/>
              <a:buFont typeface="Arial"/>
              <a:buNone/>
            </a:pPr>
            <a:r>
              <a:rPr lang="en-GB"/>
              <a:t>Charles responded</a:t>
            </a:r>
            <a:r>
              <a:rPr b="1" lang="en-GB"/>
              <a:t>,</a:t>
            </a:r>
            <a:r>
              <a:rPr lang="en-GB"/>
              <a:t> “It’s so cute!”</a:t>
            </a:r>
            <a:endParaRPr/>
          </a:p>
          <a:p>
            <a:pPr indent="0" lvl="0" marL="0" rtl="0" algn="l">
              <a:spcBef>
                <a:spcPts val="1600"/>
              </a:spcBef>
              <a:spcAft>
                <a:spcPts val="1600"/>
              </a:spcAft>
              <a:buNone/>
            </a:pPr>
            <a:r>
              <a:t/>
            </a:r>
            <a:endParaRPr/>
          </a:p>
        </p:txBody>
      </p:sp>
      <p:cxnSp>
        <p:nvCxnSpPr>
          <p:cNvPr id="1436" name="Google Shape;1436;p59"/>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437" name="Google Shape;1437;p59"/>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438" name="Google Shape;1438;p59"/>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439" name="Google Shape;1439;p59"/>
          <p:cNvGrpSpPr/>
          <p:nvPr/>
        </p:nvGrpSpPr>
        <p:grpSpPr>
          <a:xfrm flipH="1" rot="-570993">
            <a:off x="2489901" y="2839052"/>
            <a:ext cx="109793" cy="150594"/>
            <a:chOff x="847587" y="2439683"/>
            <a:chExt cx="162074" cy="255883"/>
          </a:xfrm>
        </p:grpSpPr>
        <p:sp>
          <p:nvSpPr>
            <p:cNvPr id="1440" name="Google Shape;1440;p59"/>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441" name="Google Shape;1441;p59"/>
            <p:cNvGrpSpPr/>
            <p:nvPr/>
          </p:nvGrpSpPr>
          <p:grpSpPr>
            <a:xfrm>
              <a:off x="847587" y="2439683"/>
              <a:ext cx="162074" cy="255883"/>
              <a:chOff x="2067875" y="163975"/>
              <a:chExt cx="3274225" cy="5169350"/>
            </a:xfrm>
          </p:grpSpPr>
          <p:sp>
            <p:nvSpPr>
              <p:cNvPr id="1442" name="Google Shape;1442;p59"/>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9"/>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4" name="Google Shape;1444;p59"/>
          <p:cNvGrpSpPr/>
          <p:nvPr/>
        </p:nvGrpSpPr>
        <p:grpSpPr>
          <a:xfrm flipH="1" rot="10229007">
            <a:off x="2087676" y="3370778"/>
            <a:ext cx="109793" cy="150594"/>
            <a:chOff x="847587" y="2439683"/>
            <a:chExt cx="162074" cy="255883"/>
          </a:xfrm>
        </p:grpSpPr>
        <p:sp>
          <p:nvSpPr>
            <p:cNvPr id="1445" name="Google Shape;1445;p59"/>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446" name="Google Shape;1446;p59"/>
            <p:cNvGrpSpPr/>
            <p:nvPr/>
          </p:nvGrpSpPr>
          <p:grpSpPr>
            <a:xfrm>
              <a:off x="847587" y="2439683"/>
              <a:ext cx="162074" cy="255883"/>
              <a:chOff x="2067875" y="163975"/>
              <a:chExt cx="3274225" cy="5169350"/>
            </a:xfrm>
          </p:grpSpPr>
          <p:sp>
            <p:nvSpPr>
              <p:cNvPr id="1447" name="Google Shape;1447;p59"/>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9"/>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9" name="Google Shape;1449;p59"/>
          <p:cNvGrpSpPr/>
          <p:nvPr/>
        </p:nvGrpSpPr>
        <p:grpSpPr>
          <a:xfrm>
            <a:off x="6770207" y="2115326"/>
            <a:ext cx="1681121" cy="2181097"/>
            <a:chOff x="6770207" y="2115326"/>
            <a:chExt cx="1681121" cy="2181097"/>
          </a:xfrm>
        </p:grpSpPr>
        <p:sp>
          <p:nvSpPr>
            <p:cNvPr id="1450" name="Google Shape;1450;p59"/>
            <p:cNvSpPr/>
            <p:nvPr/>
          </p:nvSpPr>
          <p:spPr>
            <a:xfrm>
              <a:off x="8176042" y="2806261"/>
              <a:ext cx="80988" cy="101585"/>
            </a:xfrm>
            <a:custGeom>
              <a:rect b="b" l="l" r="r" t="t"/>
              <a:pathLst>
                <a:path extrusionOk="0" h="4437" w="3537">
                  <a:moveTo>
                    <a:pt x="0" y="1360"/>
                  </a:moveTo>
                  <a:cubicBezTo>
                    <a:pt x="84" y="1235"/>
                    <a:pt x="188" y="1068"/>
                    <a:pt x="272" y="942"/>
                  </a:cubicBezTo>
                  <a:cubicBezTo>
                    <a:pt x="481" y="544"/>
                    <a:pt x="691" y="189"/>
                    <a:pt x="1193" y="126"/>
                  </a:cubicBezTo>
                  <a:cubicBezTo>
                    <a:pt x="1737" y="105"/>
                    <a:pt x="2344" y="0"/>
                    <a:pt x="2783" y="461"/>
                  </a:cubicBezTo>
                  <a:cubicBezTo>
                    <a:pt x="2908" y="607"/>
                    <a:pt x="3013" y="775"/>
                    <a:pt x="3097" y="942"/>
                  </a:cubicBezTo>
                  <a:cubicBezTo>
                    <a:pt x="3180" y="1151"/>
                    <a:pt x="3139" y="1402"/>
                    <a:pt x="3222" y="1612"/>
                  </a:cubicBezTo>
                  <a:cubicBezTo>
                    <a:pt x="3536" y="2386"/>
                    <a:pt x="3222" y="2972"/>
                    <a:pt x="2762" y="3537"/>
                  </a:cubicBezTo>
                  <a:cubicBezTo>
                    <a:pt x="2469" y="3850"/>
                    <a:pt x="2092" y="4081"/>
                    <a:pt x="1674" y="4436"/>
                  </a:cubicBezTo>
                  <a:lnTo>
                    <a:pt x="1758" y="4436"/>
                  </a:lnTo>
                  <a:cubicBezTo>
                    <a:pt x="1737" y="4436"/>
                    <a:pt x="1716" y="4415"/>
                    <a:pt x="1674" y="4394"/>
                  </a:cubicBezTo>
                  <a:cubicBezTo>
                    <a:pt x="1151" y="3390"/>
                    <a:pt x="607" y="2428"/>
                    <a:pt x="0" y="136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9"/>
            <p:cNvSpPr/>
            <p:nvPr/>
          </p:nvSpPr>
          <p:spPr>
            <a:xfrm>
              <a:off x="7299403" y="2891166"/>
              <a:ext cx="49848" cy="86245"/>
            </a:xfrm>
            <a:custGeom>
              <a:rect b="b" l="l" r="r" t="t"/>
              <a:pathLst>
                <a:path extrusionOk="0" h="3767" w="2177">
                  <a:moveTo>
                    <a:pt x="1047" y="0"/>
                  </a:moveTo>
                  <a:cubicBezTo>
                    <a:pt x="1215" y="21"/>
                    <a:pt x="1445" y="0"/>
                    <a:pt x="1570" y="84"/>
                  </a:cubicBezTo>
                  <a:cubicBezTo>
                    <a:pt x="1926" y="398"/>
                    <a:pt x="2177" y="753"/>
                    <a:pt x="2031" y="1297"/>
                  </a:cubicBezTo>
                  <a:cubicBezTo>
                    <a:pt x="1884" y="1779"/>
                    <a:pt x="1926" y="2260"/>
                    <a:pt x="1863" y="2762"/>
                  </a:cubicBezTo>
                  <a:cubicBezTo>
                    <a:pt x="1842" y="3076"/>
                    <a:pt x="1842" y="3411"/>
                    <a:pt x="1842" y="3766"/>
                  </a:cubicBezTo>
                  <a:cubicBezTo>
                    <a:pt x="671" y="2846"/>
                    <a:pt x="1" y="2113"/>
                    <a:pt x="10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9"/>
            <p:cNvSpPr/>
            <p:nvPr/>
          </p:nvSpPr>
          <p:spPr>
            <a:xfrm>
              <a:off x="8279397" y="2274459"/>
              <a:ext cx="118333" cy="61018"/>
            </a:xfrm>
            <a:custGeom>
              <a:rect b="b" l="l" r="r" t="t"/>
              <a:pathLst>
                <a:path extrusionOk="0" h="2784" w="5399">
                  <a:moveTo>
                    <a:pt x="272" y="2784"/>
                  </a:moveTo>
                  <a:cubicBezTo>
                    <a:pt x="209" y="2721"/>
                    <a:pt x="105" y="2700"/>
                    <a:pt x="63" y="2616"/>
                  </a:cubicBezTo>
                  <a:cubicBezTo>
                    <a:pt x="42" y="2553"/>
                    <a:pt x="0" y="2407"/>
                    <a:pt x="63" y="2365"/>
                  </a:cubicBezTo>
                  <a:cubicBezTo>
                    <a:pt x="356" y="1926"/>
                    <a:pt x="733" y="1549"/>
                    <a:pt x="1235" y="1340"/>
                  </a:cubicBezTo>
                  <a:cubicBezTo>
                    <a:pt x="2239" y="942"/>
                    <a:pt x="3202" y="524"/>
                    <a:pt x="4164" y="168"/>
                  </a:cubicBezTo>
                  <a:cubicBezTo>
                    <a:pt x="4394" y="63"/>
                    <a:pt x="4666" y="43"/>
                    <a:pt x="4917" y="1"/>
                  </a:cubicBezTo>
                  <a:cubicBezTo>
                    <a:pt x="5127" y="1"/>
                    <a:pt x="5294" y="147"/>
                    <a:pt x="5336" y="356"/>
                  </a:cubicBezTo>
                  <a:cubicBezTo>
                    <a:pt x="5399" y="587"/>
                    <a:pt x="5294" y="733"/>
                    <a:pt x="5127" y="879"/>
                  </a:cubicBezTo>
                  <a:cubicBezTo>
                    <a:pt x="5085" y="921"/>
                    <a:pt x="5022" y="942"/>
                    <a:pt x="4980" y="984"/>
                  </a:cubicBezTo>
                  <a:cubicBezTo>
                    <a:pt x="3453" y="1549"/>
                    <a:pt x="1967" y="2156"/>
                    <a:pt x="461" y="2721"/>
                  </a:cubicBezTo>
                  <a:cubicBezTo>
                    <a:pt x="419" y="2784"/>
                    <a:pt x="377" y="2784"/>
                    <a:pt x="272" y="27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9"/>
            <p:cNvSpPr/>
            <p:nvPr/>
          </p:nvSpPr>
          <p:spPr>
            <a:xfrm>
              <a:off x="8005589" y="2115326"/>
              <a:ext cx="28471" cy="128415"/>
            </a:xfrm>
            <a:custGeom>
              <a:rect b="b" l="l" r="r" t="t"/>
              <a:pathLst>
                <a:path extrusionOk="0" h="5859" w="1299">
                  <a:moveTo>
                    <a:pt x="1235" y="5733"/>
                  </a:moveTo>
                  <a:cubicBezTo>
                    <a:pt x="838" y="5859"/>
                    <a:pt x="566" y="5754"/>
                    <a:pt x="357" y="5482"/>
                  </a:cubicBezTo>
                  <a:cubicBezTo>
                    <a:pt x="147" y="5231"/>
                    <a:pt x="1" y="4938"/>
                    <a:pt x="1" y="4582"/>
                  </a:cubicBezTo>
                  <a:cubicBezTo>
                    <a:pt x="1" y="3285"/>
                    <a:pt x="22" y="1988"/>
                    <a:pt x="43" y="691"/>
                  </a:cubicBezTo>
                  <a:cubicBezTo>
                    <a:pt x="43" y="523"/>
                    <a:pt x="126" y="314"/>
                    <a:pt x="210" y="147"/>
                  </a:cubicBezTo>
                  <a:cubicBezTo>
                    <a:pt x="231" y="63"/>
                    <a:pt x="357" y="0"/>
                    <a:pt x="440" y="21"/>
                  </a:cubicBezTo>
                  <a:cubicBezTo>
                    <a:pt x="545" y="42"/>
                    <a:pt x="733" y="105"/>
                    <a:pt x="754" y="168"/>
                  </a:cubicBezTo>
                  <a:cubicBezTo>
                    <a:pt x="838" y="398"/>
                    <a:pt x="921" y="628"/>
                    <a:pt x="921" y="858"/>
                  </a:cubicBezTo>
                  <a:lnTo>
                    <a:pt x="984" y="3055"/>
                  </a:lnTo>
                  <a:cubicBezTo>
                    <a:pt x="1026" y="3829"/>
                    <a:pt x="921" y="4645"/>
                    <a:pt x="1256" y="5398"/>
                  </a:cubicBezTo>
                  <a:cubicBezTo>
                    <a:pt x="1298" y="5461"/>
                    <a:pt x="1256" y="5566"/>
                    <a:pt x="1235" y="573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9"/>
            <p:cNvSpPr/>
            <p:nvPr/>
          </p:nvSpPr>
          <p:spPr>
            <a:xfrm>
              <a:off x="7799686" y="2138253"/>
              <a:ext cx="50914" cy="105029"/>
            </a:xfrm>
            <a:custGeom>
              <a:rect b="b" l="l" r="r" t="t"/>
              <a:pathLst>
                <a:path extrusionOk="0" h="4792" w="2323">
                  <a:moveTo>
                    <a:pt x="2323" y="4311"/>
                  </a:moveTo>
                  <a:cubicBezTo>
                    <a:pt x="2323" y="4645"/>
                    <a:pt x="2155" y="4792"/>
                    <a:pt x="1946" y="4792"/>
                  </a:cubicBezTo>
                  <a:cubicBezTo>
                    <a:pt x="1653" y="4750"/>
                    <a:pt x="1444" y="4624"/>
                    <a:pt x="1318" y="4373"/>
                  </a:cubicBezTo>
                  <a:cubicBezTo>
                    <a:pt x="1046" y="3788"/>
                    <a:pt x="732" y="3244"/>
                    <a:pt x="544" y="2637"/>
                  </a:cubicBezTo>
                  <a:cubicBezTo>
                    <a:pt x="335" y="1988"/>
                    <a:pt x="209" y="1277"/>
                    <a:pt x="84" y="607"/>
                  </a:cubicBezTo>
                  <a:cubicBezTo>
                    <a:pt x="0" y="231"/>
                    <a:pt x="293" y="0"/>
                    <a:pt x="607" y="147"/>
                  </a:cubicBezTo>
                  <a:cubicBezTo>
                    <a:pt x="795" y="231"/>
                    <a:pt x="963" y="419"/>
                    <a:pt x="1109" y="565"/>
                  </a:cubicBezTo>
                  <a:cubicBezTo>
                    <a:pt x="1214" y="712"/>
                    <a:pt x="1235" y="879"/>
                    <a:pt x="1256" y="1047"/>
                  </a:cubicBezTo>
                  <a:cubicBezTo>
                    <a:pt x="1423" y="2009"/>
                    <a:pt x="1737" y="2909"/>
                    <a:pt x="2155" y="3767"/>
                  </a:cubicBezTo>
                  <a:cubicBezTo>
                    <a:pt x="2260" y="3976"/>
                    <a:pt x="2281" y="4206"/>
                    <a:pt x="2323" y="431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9"/>
            <p:cNvSpPr/>
            <p:nvPr/>
          </p:nvSpPr>
          <p:spPr>
            <a:xfrm>
              <a:off x="8155097" y="2205676"/>
              <a:ext cx="66520" cy="68339"/>
            </a:xfrm>
            <a:custGeom>
              <a:rect b="b" l="l" r="r" t="t"/>
              <a:pathLst>
                <a:path extrusionOk="0" h="3118" w="3035">
                  <a:moveTo>
                    <a:pt x="3014" y="670"/>
                  </a:moveTo>
                  <a:cubicBezTo>
                    <a:pt x="3014" y="942"/>
                    <a:pt x="2909" y="1109"/>
                    <a:pt x="2700" y="1297"/>
                  </a:cubicBezTo>
                  <a:cubicBezTo>
                    <a:pt x="2093" y="1841"/>
                    <a:pt x="1424" y="2302"/>
                    <a:pt x="901" y="2909"/>
                  </a:cubicBezTo>
                  <a:cubicBezTo>
                    <a:pt x="754" y="3076"/>
                    <a:pt x="545" y="3118"/>
                    <a:pt x="378" y="3034"/>
                  </a:cubicBezTo>
                  <a:cubicBezTo>
                    <a:pt x="168" y="2971"/>
                    <a:pt x="1" y="2720"/>
                    <a:pt x="22" y="2490"/>
                  </a:cubicBezTo>
                  <a:cubicBezTo>
                    <a:pt x="64" y="2051"/>
                    <a:pt x="336" y="1820"/>
                    <a:pt x="691" y="1569"/>
                  </a:cubicBezTo>
                  <a:cubicBezTo>
                    <a:pt x="1131" y="1256"/>
                    <a:pt x="1570" y="921"/>
                    <a:pt x="2010" y="565"/>
                  </a:cubicBezTo>
                  <a:cubicBezTo>
                    <a:pt x="2156" y="460"/>
                    <a:pt x="2219" y="293"/>
                    <a:pt x="2365" y="188"/>
                  </a:cubicBezTo>
                  <a:cubicBezTo>
                    <a:pt x="2428" y="105"/>
                    <a:pt x="2616" y="0"/>
                    <a:pt x="2700" y="63"/>
                  </a:cubicBezTo>
                  <a:cubicBezTo>
                    <a:pt x="2826" y="105"/>
                    <a:pt x="2930" y="272"/>
                    <a:pt x="3014" y="398"/>
                  </a:cubicBezTo>
                  <a:cubicBezTo>
                    <a:pt x="3035" y="502"/>
                    <a:pt x="3014" y="607"/>
                    <a:pt x="3014"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9"/>
            <p:cNvSpPr/>
            <p:nvPr/>
          </p:nvSpPr>
          <p:spPr>
            <a:xfrm>
              <a:off x="7366748" y="2733050"/>
              <a:ext cx="846125" cy="555280"/>
            </a:xfrm>
            <a:custGeom>
              <a:rect b="b" l="l" r="r" t="t"/>
              <a:pathLst>
                <a:path extrusionOk="0" h="25335" w="38605">
                  <a:moveTo>
                    <a:pt x="20091" y="1"/>
                  </a:moveTo>
                  <a:cubicBezTo>
                    <a:pt x="19931" y="1"/>
                    <a:pt x="19766" y="44"/>
                    <a:pt x="19606" y="107"/>
                  </a:cubicBezTo>
                  <a:cubicBezTo>
                    <a:pt x="19396" y="191"/>
                    <a:pt x="19166" y="337"/>
                    <a:pt x="19041" y="525"/>
                  </a:cubicBezTo>
                  <a:cubicBezTo>
                    <a:pt x="18643" y="1007"/>
                    <a:pt x="18288" y="1530"/>
                    <a:pt x="17890" y="2011"/>
                  </a:cubicBezTo>
                  <a:cubicBezTo>
                    <a:pt x="17677" y="2285"/>
                    <a:pt x="17463" y="2426"/>
                    <a:pt x="17202" y="2426"/>
                  </a:cubicBezTo>
                  <a:cubicBezTo>
                    <a:pt x="17104" y="2426"/>
                    <a:pt x="16999" y="2407"/>
                    <a:pt x="16886" y="2367"/>
                  </a:cubicBezTo>
                  <a:cubicBezTo>
                    <a:pt x="16383" y="2157"/>
                    <a:pt x="15965" y="1844"/>
                    <a:pt x="15735" y="1258"/>
                  </a:cubicBezTo>
                  <a:cubicBezTo>
                    <a:pt x="15484" y="1248"/>
                    <a:pt x="15257" y="1218"/>
                    <a:pt x="15044" y="1218"/>
                  </a:cubicBezTo>
                  <a:cubicBezTo>
                    <a:pt x="14815" y="1218"/>
                    <a:pt x="14602" y="1253"/>
                    <a:pt x="14396" y="1383"/>
                  </a:cubicBezTo>
                  <a:cubicBezTo>
                    <a:pt x="13998" y="1655"/>
                    <a:pt x="13580" y="1885"/>
                    <a:pt x="13370" y="2304"/>
                  </a:cubicBezTo>
                  <a:cubicBezTo>
                    <a:pt x="13119" y="2911"/>
                    <a:pt x="12534" y="3141"/>
                    <a:pt x="12073" y="3455"/>
                  </a:cubicBezTo>
                  <a:cubicBezTo>
                    <a:pt x="11926" y="3562"/>
                    <a:pt x="11761" y="3615"/>
                    <a:pt x="11595" y="3615"/>
                  </a:cubicBezTo>
                  <a:cubicBezTo>
                    <a:pt x="11406" y="3615"/>
                    <a:pt x="11215" y="3547"/>
                    <a:pt x="11048" y="3413"/>
                  </a:cubicBezTo>
                  <a:cubicBezTo>
                    <a:pt x="10629" y="3057"/>
                    <a:pt x="10232" y="2722"/>
                    <a:pt x="10295" y="2095"/>
                  </a:cubicBezTo>
                  <a:cubicBezTo>
                    <a:pt x="10316" y="1948"/>
                    <a:pt x="10295" y="1760"/>
                    <a:pt x="10232" y="1592"/>
                  </a:cubicBezTo>
                  <a:cubicBezTo>
                    <a:pt x="10099" y="1208"/>
                    <a:pt x="9893" y="1002"/>
                    <a:pt x="9592" y="1002"/>
                  </a:cubicBezTo>
                  <a:cubicBezTo>
                    <a:pt x="9467" y="1002"/>
                    <a:pt x="9325" y="1037"/>
                    <a:pt x="9165" y="1111"/>
                  </a:cubicBezTo>
                  <a:cubicBezTo>
                    <a:pt x="8851" y="1237"/>
                    <a:pt x="8579" y="1425"/>
                    <a:pt x="8307" y="1572"/>
                  </a:cubicBezTo>
                  <a:cubicBezTo>
                    <a:pt x="8035" y="1739"/>
                    <a:pt x="7805" y="1927"/>
                    <a:pt x="7575" y="2095"/>
                  </a:cubicBezTo>
                  <a:cubicBezTo>
                    <a:pt x="7219" y="2367"/>
                    <a:pt x="6842" y="2388"/>
                    <a:pt x="6445" y="2388"/>
                  </a:cubicBezTo>
                  <a:cubicBezTo>
                    <a:pt x="6005" y="2388"/>
                    <a:pt x="5691" y="2241"/>
                    <a:pt x="5482" y="1844"/>
                  </a:cubicBezTo>
                  <a:cubicBezTo>
                    <a:pt x="5273" y="1425"/>
                    <a:pt x="5064" y="1028"/>
                    <a:pt x="4855" y="588"/>
                  </a:cubicBezTo>
                  <a:cubicBezTo>
                    <a:pt x="4766" y="544"/>
                    <a:pt x="4686" y="525"/>
                    <a:pt x="4612" y="525"/>
                  </a:cubicBezTo>
                  <a:cubicBezTo>
                    <a:pt x="4370" y="525"/>
                    <a:pt x="4194" y="726"/>
                    <a:pt x="4018" y="902"/>
                  </a:cubicBezTo>
                  <a:cubicBezTo>
                    <a:pt x="2867" y="2074"/>
                    <a:pt x="1967" y="3413"/>
                    <a:pt x="1235" y="4877"/>
                  </a:cubicBezTo>
                  <a:cubicBezTo>
                    <a:pt x="837" y="5694"/>
                    <a:pt x="502" y="6489"/>
                    <a:pt x="419" y="7409"/>
                  </a:cubicBezTo>
                  <a:cubicBezTo>
                    <a:pt x="314" y="8351"/>
                    <a:pt x="168" y="9313"/>
                    <a:pt x="105" y="10255"/>
                  </a:cubicBezTo>
                  <a:cubicBezTo>
                    <a:pt x="0" y="12033"/>
                    <a:pt x="377" y="13770"/>
                    <a:pt x="879" y="15444"/>
                  </a:cubicBezTo>
                  <a:cubicBezTo>
                    <a:pt x="942" y="15758"/>
                    <a:pt x="1109" y="16072"/>
                    <a:pt x="1256" y="16344"/>
                  </a:cubicBezTo>
                  <a:cubicBezTo>
                    <a:pt x="1862" y="17348"/>
                    <a:pt x="2469" y="18352"/>
                    <a:pt x="3097" y="19315"/>
                  </a:cubicBezTo>
                  <a:cubicBezTo>
                    <a:pt x="3662" y="20173"/>
                    <a:pt x="4331" y="20968"/>
                    <a:pt x="5085" y="21658"/>
                  </a:cubicBezTo>
                  <a:cubicBezTo>
                    <a:pt x="5608" y="22139"/>
                    <a:pt x="6235" y="22411"/>
                    <a:pt x="6863" y="22746"/>
                  </a:cubicBezTo>
                  <a:cubicBezTo>
                    <a:pt x="7805" y="23227"/>
                    <a:pt x="8851" y="23500"/>
                    <a:pt x="9625" y="24253"/>
                  </a:cubicBezTo>
                  <a:cubicBezTo>
                    <a:pt x="9709" y="24336"/>
                    <a:pt x="9876" y="24378"/>
                    <a:pt x="10002" y="24420"/>
                  </a:cubicBezTo>
                  <a:cubicBezTo>
                    <a:pt x="10881" y="24671"/>
                    <a:pt x="11759" y="24964"/>
                    <a:pt x="12701" y="25111"/>
                  </a:cubicBezTo>
                  <a:cubicBezTo>
                    <a:pt x="13674" y="25273"/>
                    <a:pt x="14647" y="25334"/>
                    <a:pt x="15621" y="25334"/>
                  </a:cubicBezTo>
                  <a:cubicBezTo>
                    <a:pt x="15903" y="25334"/>
                    <a:pt x="16185" y="25329"/>
                    <a:pt x="16467" y="25320"/>
                  </a:cubicBezTo>
                  <a:cubicBezTo>
                    <a:pt x="18036" y="25299"/>
                    <a:pt x="19564" y="25152"/>
                    <a:pt x="21070" y="24650"/>
                  </a:cubicBezTo>
                  <a:cubicBezTo>
                    <a:pt x="21907" y="24357"/>
                    <a:pt x="22765" y="24127"/>
                    <a:pt x="23623" y="23855"/>
                  </a:cubicBezTo>
                  <a:cubicBezTo>
                    <a:pt x="26050" y="23165"/>
                    <a:pt x="28394" y="22244"/>
                    <a:pt x="30549" y="20968"/>
                  </a:cubicBezTo>
                  <a:cubicBezTo>
                    <a:pt x="31281" y="20507"/>
                    <a:pt x="32097" y="20173"/>
                    <a:pt x="32850" y="19775"/>
                  </a:cubicBezTo>
                  <a:cubicBezTo>
                    <a:pt x="33269" y="19566"/>
                    <a:pt x="33666" y="19315"/>
                    <a:pt x="34064" y="19085"/>
                  </a:cubicBezTo>
                  <a:cubicBezTo>
                    <a:pt x="35403" y="18269"/>
                    <a:pt x="36470" y="17076"/>
                    <a:pt x="37558" y="16009"/>
                  </a:cubicBezTo>
                  <a:cubicBezTo>
                    <a:pt x="38270" y="15339"/>
                    <a:pt x="38604" y="14502"/>
                    <a:pt x="38583" y="13540"/>
                  </a:cubicBezTo>
                  <a:cubicBezTo>
                    <a:pt x="38562" y="13226"/>
                    <a:pt x="38562" y="12849"/>
                    <a:pt x="38562" y="12494"/>
                  </a:cubicBezTo>
                  <a:cubicBezTo>
                    <a:pt x="38562" y="11343"/>
                    <a:pt x="38374" y="10234"/>
                    <a:pt x="37914" y="9188"/>
                  </a:cubicBezTo>
                  <a:cubicBezTo>
                    <a:pt x="37579" y="8476"/>
                    <a:pt x="37244" y="7807"/>
                    <a:pt x="36910" y="7116"/>
                  </a:cubicBezTo>
                  <a:cubicBezTo>
                    <a:pt x="36658" y="6635"/>
                    <a:pt x="36345" y="6154"/>
                    <a:pt x="35821" y="5966"/>
                  </a:cubicBezTo>
                  <a:cubicBezTo>
                    <a:pt x="35570" y="5108"/>
                    <a:pt x="35570" y="5108"/>
                    <a:pt x="35026" y="4459"/>
                  </a:cubicBezTo>
                  <a:cubicBezTo>
                    <a:pt x="34399" y="3706"/>
                    <a:pt x="33750" y="2932"/>
                    <a:pt x="33122" y="2157"/>
                  </a:cubicBezTo>
                  <a:cubicBezTo>
                    <a:pt x="32620" y="1551"/>
                    <a:pt x="32013" y="1028"/>
                    <a:pt x="31386" y="525"/>
                  </a:cubicBezTo>
                  <a:cubicBezTo>
                    <a:pt x="30967" y="986"/>
                    <a:pt x="30507" y="1320"/>
                    <a:pt x="30214" y="1760"/>
                  </a:cubicBezTo>
                  <a:cubicBezTo>
                    <a:pt x="29885" y="2283"/>
                    <a:pt x="29450" y="2464"/>
                    <a:pt x="28976" y="2464"/>
                  </a:cubicBezTo>
                  <a:cubicBezTo>
                    <a:pt x="28786" y="2464"/>
                    <a:pt x="28591" y="2435"/>
                    <a:pt x="28394" y="2388"/>
                  </a:cubicBezTo>
                  <a:cubicBezTo>
                    <a:pt x="27996" y="2304"/>
                    <a:pt x="27473" y="2157"/>
                    <a:pt x="27347" y="1697"/>
                  </a:cubicBezTo>
                  <a:cubicBezTo>
                    <a:pt x="27180" y="1153"/>
                    <a:pt x="26762" y="944"/>
                    <a:pt x="26364" y="630"/>
                  </a:cubicBezTo>
                  <a:cubicBezTo>
                    <a:pt x="26118" y="440"/>
                    <a:pt x="25855" y="352"/>
                    <a:pt x="25586" y="352"/>
                  </a:cubicBezTo>
                  <a:cubicBezTo>
                    <a:pt x="25352" y="352"/>
                    <a:pt x="25113" y="419"/>
                    <a:pt x="24878" y="546"/>
                  </a:cubicBezTo>
                  <a:cubicBezTo>
                    <a:pt x="24439" y="839"/>
                    <a:pt x="24021" y="1153"/>
                    <a:pt x="23623" y="1530"/>
                  </a:cubicBezTo>
                  <a:cubicBezTo>
                    <a:pt x="23262" y="1849"/>
                    <a:pt x="22932" y="2016"/>
                    <a:pt x="22608" y="2016"/>
                  </a:cubicBezTo>
                  <a:cubicBezTo>
                    <a:pt x="22273" y="2016"/>
                    <a:pt x="21944" y="1839"/>
                    <a:pt x="21593" y="1467"/>
                  </a:cubicBezTo>
                  <a:cubicBezTo>
                    <a:pt x="21447" y="1341"/>
                    <a:pt x="21342" y="1153"/>
                    <a:pt x="21238" y="1007"/>
                  </a:cubicBezTo>
                  <a:lnTo>
                    <a:pt x="20694" y="295"/>
                  </a:lnTo>
                  <a:cubicBezTo>
                    <a:pt x="20514" y="79"/>
                    <a:pt x="20306" y="1"/>
                    <a:pt x="200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9"/>
            <p:cNvSpPr/>
            <p:nvPr/>
          </p:nvSpPr>
          <p:spPr>
            <a:xfrm>
              <a:off x="7437831" y="2420769"/>
              <a:ext cx="753020" cy="362757"/>
            </a:xfrm>
            <a:custGeom>
              <a:rect b="b" l="l" r="r" t="t"/>
              <a:pathLst>
                <a:path extrusionOk="0" h="16551" w="34357">
                  <a:moveTo>
                    <a:pt x="13956" y="15254"/>
                  </a:moveTo>
                  <a:cubicBezTo>
                    <a:pt x="13768" y="15170"/>
                    <a:pt x="13747" y="15170"/>
                    <a:pt x="13705" y="15170"/>
                  </a:cubicBezTo>
                  <a:cubicBezTo>
                    <a:pt x="12764" y="14312"/>
                    <a:pt x="12743" y="14312"/>
                    <a:pt x="11508" y="14354"/>
                  </a:cubicBezTo>
                  <a:cubicBezTo>
                    <a:pt x="11174" y="14396"/>
                    <a:pt x="10860" y="14459"/>
                    <a:pt x="10567" y="14647"/>
                  </a:cubicBezTo>
                  <a:cubicBezTo>
                    <a:pt x="10002" y="15003"/>
                    <a:pt x="9500" y="15400"/>
                    <a:pt x="9102" y="15986"/>
                  </a:cubicBezTo>
                  <a:cubicBezTo>
                    <a:pt x="8872" y="16321"/>
                    <a:pt x="8851" y="16321"/>
                    <a:pt x="8265" y="16551"/>
                  </a:cubicBezTo>
                  <a:cubicBezTo>
                    <a:pt x="8223" y="16404"/>
                    <a:pt x="8161" y="16237"/>
                    <a:pt x="8161" y="16111"/>
                  </a:cubicBezTo>
                  <a:cubicBezTo>
                    <a:pt x="8119" y="15463"/>
                    <a:pt x="7784" y="14940"/>
                    <a:pt x="7303" y="14500"/>
                  </a:cubicBezTo>
                  <a:cubicBezTo>
                    <a:pt x="6968" y="14145"/>
                    <a:pt x="6570" y="14040"/>
                    <a:pt x="6131" y="14187"/>
                  </a:cubicBezTo>
                  <a:cubicBezTo>
                    <a:pt x="5503" y="14354"/>
                    <a:pt x="4876" y="14563"/>
                    <a:pt x="4353" y="15023"/>
                  </a:cubicBezTo>
                  <a:cubicBezTo>
                    <a:pt x="4122" y="15191"/>
                    <a:pt x="3850" y="15358"/>
                    <a:pt x="3620" y="15505"/>
                  </a:cubicBezTo>
                  <a:cubicBezTo>
                    <a:pt x="3537" y="15567"/>
                    <a:pt x="3432" y="15547"/>
                    <a:pt x="3285" y="15567"/>
                  </a:cubicBezTo>
                  <a:cubicBezTo>
                    <a:pt x="3139" y="15442"/>
                    <a:pt x="3013" y="15337"/>
                    <a:pt x="2888" y="15170"/>
                  </a:cubicBezTo>
                  <a:cubicBezTo>
                    <a:pt x="2679" y="14940"/>
                    <a:pt x="2511" y="14626"/>
                    <a:pt x="2239" y="14459"/>
                  </a:cubicBezTo>
                  <a:cubicBezTo>
                    <a:pt x="2051" y="14354"/>
                    <a:pt x="1884" y="14145"/>
                    <a:pt x="1779" y="13935"/>
                  </a:cubicBezTo>
                  <a:cubicBezTo>
                    <a:pt x="1674" y="13726"/>
                    <a:pt x="1549" y="13601"/>
                    <a:pt x="1319" y="13496"/>
                  </a:cubicBezTo>
                  <a:cubicBezTo>
                    <a:pt x="1109" y="13391"/>
                    <a:pt x="900" y="13161"/>
                    <a:pt x="796" y="12931"/>
                  </a:cubicBezTo>
                  <a:cubicBezTo>
                    <a:pt x="356" y="11927"/>
                    <a:pt x="0" y="10881"/>
                    <a:pt x="63" y="9751"/>
                  </a:cubicBezTo>
                  <a:cubicBezTo>
                    <a:pt x="105" y="8767"/>
                    <a:pt x="63" y="7763"/>
                    <a:pt x="63" y="6780"/>
                  </a:cubicBezTo>
                  <a:cubicBezTo>
                    <a:pt x="63" y="6298"/>
                    <a:pt x="105" y="5859"/>
                    <a:pt x="544" y="5461"/>
                  </a:cubicBezTo>
                  <a:cubicBezTo>
                    <a:pt x="1235" y="6152"/>
                    <a:pt x="1632" y="6926"/>
                    <a:pt x="1653" y="7847"/>
                  </a:cubicBezTo>
                  <a:cubicBezTo>
                    <a:pt x="1674" y="8370"/>
                    <a:pt x="1842" y="8809"/>
                    <a:pt x="1967" y="9290"/>
                  </a:cubicBezTo>
                  <a:cubicBezTo>
                    <a:pt x="2051" y="9625"/>
                    <a:pt x="2260" y="9751"/>
                    <a:pt x="2532" y="9730"/>
                  </a:cubicBezTo>
                  <a:cubicBezTo>
                    <a:pt x="2804" y="9709"/>
                    <a:pt x="3013" y="9541"/>
                    <a:pt x="3055" y="9228"/>
                  </a:cubicBezTo>
                  <a:cubicBezTo>
                    <a:pt x="3265" y="7847"/>
                    <a:pt x="3746" y="6549"/>
                    <a:pt x="4206" y="5231"/>
                  </a:cubicBezTo>
                  <a:cubicBezTo>
                    <a:pt x="4520" y="4373"/>
                    <a:pt x="5001" y="3641"/>
                    <a:pt x="5671" y="3034"/>
                  </a:cubicBezTo>
                  <a:cubicBezTo>
                    <a:pt x="5964" y="2783"/>
                    <a:pt x="6298" y="2532"/>
                    <a:pt x="6591" y="2260"/>
                  </a:cubicBezTo>
                  <a:cubicBezTo>
                    <a:pt x="7094" y="1737"/>
                    <a:pt x="7700" y="1695"/>
                    <a:pt x="8349" y="1779"/>
                  </a:cubicBezTo>
                  <a:cubicBezTo>
                    <a:pt x="8956" y="1863"/>
                    <a:pt x="9374" y="2197"/>
                    <a:pt x="9709" y="2699"/>
                  </a:cubicBezTo>
                  <a:cubicBezTo>
                    <a:pt x="10127" y="3264"/>
                    <a:pt x="10420" y="3892"/>
                    <a:pt x="10316" y="4624"/>
                  </a:cubicBezTo>
                  <a:cubicBezTo>
                    <a:pt x="10253" y="4938"/>
                    <a:pt x="10274" y="5294"/>
                    <a:pt x="10274" y="5629"/>
                  </a:cubicBezTo>
                  <a:cubicBezTo>
                    <a:pt x="10274" y="5775"/>
                    <a:pt x="10316" y="5964"/>
                    <a:pt x="10358" y="6131"/>
                  </a:cubicBezTo>
                  <a:cubicBezTo>
                    <a:pt x="10441" y="6361"/>
                    <a:pt x="10630" y="6508"/>
                    <a:pt x="10881" y="6508"/>
                  </a:cubicBezTo>
                  <a:cubicBezTo>
                    <a:pt x="11153" y="6508"/>
                    <a:pt x="11425" y="6298"/>
                    <a:pt x="11425" y="6047"/>
                  </a:cubicBezTo>
                  <a:cubicBezTo>
                    <a:pt x="11383" y="5231"/>
                    <a:pt x="11885" y="4687"/>
                    <a:pt x="12304" y="4101"/>
                  </a:cubicBezTo>
                  <a:cubicBezTo>
                    <a:pt x="12576" y="3725"/>
                    <a:pt x="12889" y="3327"/>
                    <a:pt x="13182" y="2909"/>
                  </a:cubicBezTo>
                  <a:cubicBezTo>
                    <a:pt x="13517" y="2407"/>
                    <a:pt x="13936" y="1967"/>
                    <a:pt x="14459" y="1674"/>
                  </a:cubicBezTo>
                  <a:cubicBezTo>
                    <a:pt x="15589" y="1005"/>
                    <a:pt x="16718" y="272"/>
                    <a:pt x="18078" y="105"/>
                  </a:cubicBezTo>
                  <a:cubicBezTo>
                    <a:pt x="18748" y="21"/>
                    <a:pt x="19459" y="21"/>
                    <a:pt x="20087" y="0"/>
                  </a:cubicBezTo>
                  <a:cubicBezTo>
                    <a:pt x="20275" y="168"/>
                    <a:pt x="20401" y="293"/>
                    <a:pt x="20526" y="377"/>
                  </a:cubicBezTo>
                  <a:cubicBezTo>
                    <a:pt x="20945" y="691"/>
                    <a:pt x="21091" y="1067"/>
                    <a:pt x="21029" y="1591"/>
                  </a:cubicBezTo>
                  <a:cubicBezTo>
                    <a:pt x="21008" y="1883"/>
                    <a:pt x="21008" y="2197"/>
                    <a:pt x="21029" y="2490"/>
                  </a:cubicBezTo>
                  <a:cubicBezTo>
                    <a:pt x="21050" y="2951"/>
                    <a:pt x="20987" y="3411"/>
                    <a:pt x="20715" y="3829"/>
                  </a:cubicBezTo>
                  <a:cubicBezTo>
                    <a:pt x="20610" y="4039"/>
                    <a:pt x="20506" y="4248"/>
                    <a:pt x="20464" y="4457"/>
                  </a:cubicBezTo>
                  <a:cubicBezTo>
                    <a:pt x="20380" y="4771"/>
                    <a:pt x="20464" y="5043"/>
                    <a:pt x="20715" y="5231"/>
                  </a:cubicBezTo>
                  <a:cubicBezTo>
                    <a:pt x="20945" y="5420"/>
                    <a:pt x="21238" y="5399"/>
                    <a:pt x="21531" y="5106"/>
                  </a:cubicBezTo>
                  <a:cubicBezTo>
                    <a:pt x="21824" y="4813"/>
                    <a:pt x="22075" y="4520"/>
                    <a:pt x="22305" y="4206"/>
                  </a:cubicBezTo>
                  <a:cubicBezTo>
                    <a:pt x="22577" y="3850"/>
                    <a:pt x="22870" y="3557"/>
                    <a:pt x="23247" y="3348"/>
                  </a:cubicBezTo>
                  <a:cubicBezTo>
                    <a:pt x="23539" y="3202"/>
                    <a:pt x="23853" y="3034"/>
                    <a:pt x="24084" y="2825"/>
                  </a:cubicBezTo>
                  <a:cubicBezTo>
                    <a:pt x="25025" y="2072"/>
                    <a:pt x="26113" y="2072"/>
                    <a:pt x="27201" y="2155"/>
                  </a:cubicBezTo>
                  <a:cubicBezTo>
                    <a:pt x="27682" y="2176"/>
                    <a:pt x="27892" y="2365"/>
                    <a:pt x="27892" y="2825"/>
                  </a:cubicBezTo>
                  <a:cubicBezTo>
                    <a:pt x="27850" y="3641"/>
                    <a:pt x="28059" y="4478"/>
                    <a:pt x="27641" y="5252"/>
                  </a:cubicBezTo>
                  <a:cubicBezTo>
                    <a:pt x="27536" y="5461"/>
                    <a:pt x="27578" y="5775"/>
                    <a:pt x="27620" y="6047"/>
                  </a:cubicBezTo>
                  <a:cubicBezTo>
                    <a:pt x="27641" y="6340"/>
                    <a:pt x="27850" y="6508"/>
                    <a:pt x="28143" y="6570"/>
                  </a:cubicBezTo>
                  <a:cubicBezTo>
                    <a:pt x="28373" y="6591"/>
                    <a:pt x="28624" y="6591"/>
                    <a:pt x="28854" y="6591"/>
                  </a:cubicBezTo>
                  <a:cubicBezTo>
                    <a:pt x="29775" y="6591"/>
                    <a:pt x="30716" y="6570"/>
                    <a:pt x="31658" y="6591"/>
                  </a:cubicBezTo>
                  <a:cubicBezTo>
                    <a:pt x="31951" y="6591"/>
                    <a:pt x="32244" y="6612"/>
                    <a:pt x="32537" y="6675"/>
                  </a:cubicBezTo>
                  <a:cubicBezTo>
                    <a:pt x="33143" y="6780"/>
                    <a:pt x="33562" y="7093"/>
                    <a:pt x="33708" y="7721"/>
                  </a:cubicBezTo>
                  <a:cubicBezTo>
                    <a:pt x="33771" y="7868"/>
                    <a:pt x="33813" y="8035"/>
                    <a:pt x="33897" y="8181"/>
                  </a:cubicBezTo>
                  <a:cubicBezTo>
                    <a:pt x="34357" y="8914"/>
                    <a:pt x="34190" y="9541"/>
                    <a:pt x="33708" y="10232"/>
                  </a:cubicBezTo>
                  <a:cubicBezTo>
                    <a:pt x="33039" y="11174"/>
                    <a:pt x="32202" y="11990"/>
                    <a:pt x="31281" y="12680"/>
                  </a:cubicBezTo>
                  <a:cubicBezTo>
                    <a:pt x="31051" y="12868"/>
                    <a:pt x="30758" y="12952"/>
                    <a:pt x="30486" y="13057"/>
                  </a:cubicBezTo>
                  <a:cubicBezTo>
                    <a:pt x="30089" y="13203"/>
                    <a:pt x="29691" y="13370"/>
                    <a:pt x="29273" y="13517"/>
                  </a:cubicBezTo>
                  <a:cubicBezTo>
                    <a:pt x="29084" y="13601"/>
                    <a:pt x="28938" y="13726"/>
                    <a:pt x="28729" y="13559"/>
                  </a:cubicBezTo>
                  <a:cubicBezTo>
                    <a:pt x="28059" y="13622"/>
                    <a:pt x="27389" y="13663"/>
                    <a:pt x="26971" y="14249"/>
                  </a:cubicBezTo>
                  <a:cubicBezTo>
                    <a:pt x="26678" y="14710"/>
                    <a:pt x="26113" y="14877"/>
                    <a:pt x="25904" y="15400"/>
                  </a:cubicBezTo>
                  <a:cubicBezTo>
                    <a:pt x="25862" y="15484"/>
                    <a:pt x="25590" y="15505"/>
                    <a:pt x="25444" y="15484"/>
                  </a:cubicBezTo>
                  <a:cubicBezTo>
                    <a:pt x="25339" y="15463"/>
                    <a:pt x="25192" y="15358"/>
                    <a:pt x="25130" y="15254"/>
                  </a:cubicBezTo>
                  <a:cubicBezTo>
                    <a:pt x="24900" y="14605"/>
                    <a:pt x="24335" y="14312"/>
                    <a:pt x="23811" y="13977"/>
                  </a:cubicBezTo>
                  <a:cubicBezTo>
                    <a:pt x="22891" y="13308"/>
                    <a:pt x="21949" y="13308"/>
                    <a:pt x="21008" y="13873"/>
                  </a:cubicBezTo>
                  <a:cubicBezTo>
                    <a:pt x="20568" y="14124"/>
                    <a:pt x="20150" y="14500"/>
                    <a:pt x="19731" y="14814"/>
                  </a:cubicBezTo>
                  <a:cubicBezTo>
                    <a:pt x="19418" y="15044"/>
                    <a:pt x="19229" y="15023"/>
                    <a:pt x="18999" y="14710"/>
                  </a:cubicBezTo>
                  <a:cubicBezTo>
                    <a:pt x="18727" y="14354"/>
                    <a:pt x="18476" y="14019"/>
                    <a:pt x="18183" y="13705"/>
                  </a:cubicBezTo>
                  <a:cubicBezTo>
                    <a:pt x="17597" y="13140"/>
                    <a:pt x="16635" y="12973"/>
                    <a:pt x="15881" y="13350"/>
                  </a:cubicBezTo>
                  <a:cubicBezTo>
                    <a:pt x="15400" y="13580"/>
                    <a:pt x="14961" y="13873"/>
                    <a:pt x="14668" y="14354"/>
                  </a:cubicBezTo>
                  <a:cubicBezTo>
                    <a:pt x="14500" y="14668"/>
                    <a:pt x="14208" y="14940"/>
                    <a:pt x="13956" y="1525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9"/>
            <p:cNvSpPr/>
            <p:nvPr/>
          </p:nvSpPr>
          <p:spPr>
            <a:xfrm>
              <a:off x="7682728" y="3245826"/>
              <a:ext cx="425134" cy="484311"/>
            </a:xfrm>
            <a:custGeom>
              <a:rect b="b" l="l" r="r" t="t"/>
              <a:pathLst>
                <a:path extrusionOk="0" h="22097" w="19397">
                  <a:moveTo>
                    <a:pt x="2093" y="3370"/>
                  </a:moveTo>
                  <a:cubicBezTo>
                    <a:pt x="3348" y="3244"/>
                    <a:pt x="4604" y="3077"/>
                    <a:pt x="5859" y="2951"/>
                  </a:cubicBezTo>
                  <a:cubicBezTo>
                    <a:pt x="6257" y="3642"/>
                    <a:pt x="6780" y="4186"/>
                    <a:pt x="7387" y="4688"/>
                  </a:cubicBezTo>
                  <a:cubicBezTo>
                    <a:pt x="7491" y="4751"/>
                    <a:pt x="7596" y="4897"/>
                    <a:pt x="7701" y="4918"/>
                  </a:cubicBezTo>
                  <a:cubicBezTo>
                    <a:pt x="9416" y="5253"/>
                    <a:pt x="11111" y="4541"/>
                    <a:pt x="11258" y="2533"/>
                  </a:cubicBezTo>
                  <a:cubicBezTo>
                    <a:pt x="11278" y="2177"/>
                    <a:pt x="11258" y="1800"/>
                    <a:pt x="11258" y="1403"/>
                  </a:cubicBezTo>
                  <a:cubicBezTo>
                    <a:pt x="11781" y="1047"/>
                    <a:pt x="12366" y="922"/>
                    <a:pt x="12952" y="650"/>
                  </a:cubicBezTo>
                  <a:cubicBezTo>
                    <a:pt x="13496" y="419"/>
                    <a:pt x="14040" y="210"/>
                    <a:pt x="14626" y="1"/>
                  </a:cubicBezTo>
                  <a:cubicBezTo>
                    <a:pt x="15024" y="336"/>
                    <a:pt x="15254" y="754"/>
                    <a:pt x="15400" y="1235"/>
                  </a:cubicBezTo>
                  <a:cubicBezTo>
                    <a:pt x="15505" y="1507"/>
                    <a:pt x="15568" y="1821"/>
                    <a:pt x="15714" y="2051"/>
                  </a:cubicBezTo>
                  <a:cubicBezTo>
                    <a:pt x="16237" y="2805"/>
                    <a:pt x="16405" y="3621"/>
                    <a:pt x="16551" y="4499"/>
                  </a:cubicBezTo>
                  <a:cubicBezTo>
                    <a:pt x="16698" y="5148"/>
                    <a:pt x="16886" y="5776"/>
                    <a:pt x="17116" y="6404"/>
                  </a:cubicBezTo>
                  <a:cubicBezTo>
                    <a:pt x="17367" y="7220"/>
                    <a:pt x="17556" y="8056"/>
                    <a:pt x="17744" y="8914"/>
                  </a:cubicBezTo>
                  <a:cubicBezTo>
                    <a:pt x="17869" y="9605"/>
                    <a:pt x="18016" y="10274"/>
                    <a:pt x="18288" y="10923"/>
                  </a:cubicBezTo>
                  <a:cubicBezTo>
                    <a:pt x="18413" y="11237"/>
                    <a:pt x="18518" y="11551"/>
                    <a:pt x="18497" y="11906"/>
                  </a:cubicBezTo>
                  <a:cubicBezTo>
                    <a:pt x="18455" y="12639"/>
                    <a:pt x="18644" y="13329"/>
                    <a:pt x="18832" y="14041"/>
                  </a:cubicBezTo>
                  <a:cubicBezTo>
                    <a:pt x="18978" y="14606"/>
                    <a:pt x="19083" y="15191"/>
                    <a:pt x="19083" y="15798"/>
                  </a:cubicBezTo>
                  <a:cubicBezTo>
                    <a:pt x="19083" y="16133"/>
                    <a:pt x="19146" y="16447"/>
                    <a:pt x="19188" y="16782"/>
                  </a:cubicBezTo>
                  <a:cubicBezTo>
                    <a:pt x="19397" y="17660"/>
                    <a:pt x="19334" y="18497"/>
                    <a:pt x="19334" y="19397"/>
                  </a:cubicBezTo>
                  <a:cubicBezTo>
                    <a:pt x="18351" y="19816"/>
                    <a:pt x="17409" y="20150"/>
                    <a:pt x="16405" y="20318"/>
                  </a:cubicBezTo>
                  <a:cubicBezTo>
                    <a:pt x="13162" y="20862"/>
                    <a:pt x="9939" y="21448"/>
                    <a:pt x="6696" y="22013"/>
                  </a:cubicBezTo>
                  <a:cubicBezTo>
                    <a:pt x="6424" y="22075"/>
                    <a:pt x="6173" y="22096"/>
                    <a:pt x="5901" y="22096"/>
                  </a:cubicBezTo>
                  <a:lnTo>
                    <a:pt x="733" y="22096"/>
                  </a:lnTo>
                  <a:cubicBezTo>
                    <a:pt x="503" y="22096"/>
                    <a:pt x="294" y="22054"/>
                    <a:pt x="22" y="22013"/>
                  </a:cubicBezTo>
                  <a:cubicBezTo>
                    <a:pt x="22" y="21699"/>
                    <a:pt x="1" y="21448"/>
                    <a:pt x="22" y="21197"/>
                  </a:cubicBezTo>
                  <a:cubicBezTo>
                    <a:pt x="105" y="20652"/>
                    <a:pt x="210" y="20108"/>
                    <a:pt x="335" y="19564"/>
                  </a:cubicBezTo>
                  <a:cubicBezTo>
                    <a:pt x="461" y="18937"/>
                    <a:pt x="607" y="18330"/>
                    <a:pt x="566" y="17702"/>
                  </a:cubicBezTo>
                  <a:cubicBezTo>
                    <a:pt x="566" y="17388"/>
                    <a:pt x="628" y="17054"/>
                    <a:pt x="712" y="16698"/>
                  </a:cubicBezTo>
                  <a:cubicBezTo>
                    <a:pt x="1151" y="14459"/>
                    <a:pt x="1403" y="12178"/>
                    <a:pt x="1403" y="9898"/>
                  </a:cubicBezTo>
                  <a:cubicBezTo>
                    <a:pt x="1403" y="9647"/>
                    <a:pt x="1403" y="9375"/>
                    <a:pt x="1486" y="9124"/>
                  </a:cubicBezTo>
                  <a:cubicBezTo>
                    <a:pt x="1695" y="8328"/>
                    <a:pt x="1758" y="7554"/>
                    <a:pt x="1695" y="6759"/>
                  </a:cubicBezTo>
                  <a:cubicBezTo>
                    <a:pt x="1675" y="6173"/>
                    <a:pt x="1716" y="5587"/>
                    <a:pt x="1863" y="4981"/>
                  </a:cubicBezTo>
                  <a:cubicBezTo>
                    <a:pt x="2051" y="4395"/>
                    <a:pt x="2051" y="3893"/>
                    <a:pt x="2093" y="337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9"/>
            <p:cNvSpPr/>
            <p:nvPr/>
          </p:nvSpPr>
          <p:spPr>
            <a:xfrm>
              <a:off x="7693271" y="3702160"/>
              <a:ext cx="409550" cy="243547"/>
            </a:xfrm>
            <a:custGeom>
              <a:rect b="b" l="l" r="r" t="t"/>
              <a:pathLst>
                <a:path extrusionOk="0" h="11112" w="18686">
                  <a:moveTo>
                    <a:pt x="12974" y="10463"/>
                  </a:moveTo>
                  <a:cubicBezTo>
                    <a:pt x="12660" y="10149"/>
                    <a:pt x="12555" y="9835"/>
                    <a:pt x="12576" y="9437"/>
                  </a:cubicBezTo>
                  <a:cubicBezTo>
                    <a:pt x="12597" y="9228"/>
                    <a:pt x="12576" y="9040"/>
                    <a:pt x="12576" y="8831"/>
                  </a:cubicBezTo>
                  <a:cubicBezTo>
                    <a:pt x="12597" y="8266"/>
                    <a:pt x="12492" y="7722"/>
                    <a:pt x="12074" y="7220"/>
                  </a:cubicBezTo>
                  <a:cubicBezTo>
                    <a:pt x="11885" y="7220"/>
                    <a:pt x="11676" y="7199"/>
                    <a:pt x="11446" y="7199"/>
                  </a:cubicBezTo>
                  <a:cubicBezTo>
                    <a:pt x="10316" y="7220"/>
                    <a:pt x="9207" y="7220"/>
                    <a:pt x="8077" y="7261"/>
                  </a:cubicBezTo>
                  <a:cubicBezTo>
                    <a:pt x="7220" y="7303"/>
                    <a:pt x="6655" y="7847"/>
                    <a:pt x="6487" y="8705"/>
                  </a:cubicBezTo>
                  <a:cubicBezTo>
                    <a:pt x="6383" y="9186"/>
                    <a:pt x="6215" y="9647"/>
                    <a:pt x="6069" y="10128"/>
                  </a:cubicBezTo>
                  <a:cubicBezTo>
                    <a:pt x="5901" y="10651"/>
                    <a:pt x="5483" y="10902"/>
                    <a:pt x="4918" y="11111"/>
                  </a:cubicBezTo>
                  <a:cubicBezTo>
                    <a:pt x="4646" y="11028"/>
                    <a:pt x="4353" y="10693"/>
                    <a:pt x="3976" y="10797"/>
                  </a:cubicBezTo>
                  <a:cubicBezTo>
                    <a:pt x="2826" y="10463"/>
                    <a:pt x="1612" y="10484"/>
                    <a:pt x="482" y="10191"/>
                  </a:cubicBezTo>
                  <a:cubicBezTo>
                    <a:pt x="231" y="10149"/>
                    <a:pt x="64" y="9981"/>
                    <a:pt x="43" y="9730"/>
                  </a:cubicBezTo>
                  <a:cubicBezTo>
                    <a:pt x="22" y="9563"/>
                    <a:pt x="1" y="9396"/>
                    <a:pt x="43" y="9228"/>
                  </a:cubicBezTo>
                  <a:cubicBezTo>
                    <a:pt x="315" y="8036"/>
                    <a:pt x="252" y="6801"/>
                    <a:pt x="566" y="5629"/>
                  </a:cubicBezTo>
                  <a:cubicBezTo>
                    <a:pt x="650" y="5315"/>
                    <a:pt x="629" y="4960"/>
                    <a:pt x="629" y="4625"/>
                  </a:cubicBezTo>
                  <a:lnTo>
                    <a:pt x="629" y="2512"/>
                  </a:lnTo>
                  <a:cubicBezTo>
                    <a:pt x="880" y="2470"/>
                    <a:pt x="1110" y="2428"/>
                    <a:pt x="1319" y="2428"/>
                  </a:cubicBezTo>
                  <a:lnTo>
                    <a:pt x="5085" y="2428"/>
                  </a:lnTo>
                  <a:cubicBezTo>
                    <a:pt x="5797" y="2428"/>
                    <a:pt x="6487" y="2386"/>
                    <a:pt x="7157" y="2240"/>
                  </a:cubicBezTo>
                  <a:cubicBezTo>
                    <a:pt x="9040" y="1884"/>
                    <a:pt x="10944" y="1591"/>
                    <a:pt x="12827" y="1256"/>
                  </a:cubicBezTo>
                  <a:cubicBezTo>
                    <a:pt x="14375" y="984"/>
                    <a:pt x="15882" y="670"/>
                    <a:pt x="17388" y="168"/>
                  </a:cubicBezTo>
                  <a:cubicBezTo>
                    <a:pt x="17619" y="106"/>
                    <a:pt x="17911" y="43"/>
                    <a:pt x="18121" y="1"/>
                  </a:cubicBezTo>
                  <a:cubicBezTo>
                    <a:pt x="18581" y="252"/>
                    <a:pt x="18686" y="629"/>
                    <a:pt x="18686" y="1089"/>
                  </a:cubicBezTo>
                  <a:lnTo>
                    <a:pt x="18686" y="3872"/>
                  </a:lnTo>
                  <a:cubicBezTo>
                    <a:pt x="18686" y="4081"/>
                    <a:pt x="18686" y="4290"/>
                    <a:pt x="18623" y="4437"/>
                  </a:cubicBezTo>
                  <a:cubicBezTo>
                    <a:pt x="18351" y="4960"/>
                    <a:pt x="18372" y="5546"/>
                    <a:pt x="18372" y="6090"/>
                  </a:cubicBezTo>
                  <a:lnTo>
                    <a:pt x="18372" y="7868"/>
                  </a:lnTo>
                  <a:cubicBezTo>
                    <a:pt x="18372" y="8433"/>
                    <a:pt x="18309" y="8956"/>
                    <a:pt x="18142" y="9521"/>
                  </a:cubicBezTo>
                  <a:cubicBezTo>
                    <a:pt x="17911" y="10337"/>
                    <a:pt x="17326" y="10651"/>
                    <a:pt x="16635" y="10756"/>
                  </a:cubicBezTo>
                  <a:cubicBezTo>
                    <a:pt x="15861" y="10818"/>
                    <a:pt x="15108" y="10797"/>
                    <a:pt x="14354" y="10756"/>
                  </a:cubicBezTo>
                  <a:cubicBezTo>
                    <a:pt x="13915" y="10756"/>
                    <a:pt x="13455" y="10567"/>
                    <a:pt x="12974" y="1046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9"/>
            <p:cNvSpPr/>
            <p:nvPr/>
          </p:nvSpPr>
          <p:spPr>
            <a:xfrm>
              <a:off x="7804267" y="4110798"/>
              <a:ext cx="52295" cy="136699"/>
            </a:xfrm>
            <a:custGeom>
              <a:rect b="b" l="l" r="r" t="t"/>
              <a:pathLst>
                <a:path extrusionOk="0" h="6237" w="2386">
                  <a:moveTo>
                    <a:pt x="1591" y="1"/>
                  </a:moveTo>
                  <a:lnTo>
                    <a:pt x="2197" y="1"/>
                  </a:lnTo>
                  <a:cubicBezTo>
                    <a:pt x="2386" y="963"/>
                    <a:pt x="2260" y="1968"/>
                    <a:pt x="2093" y="2930"/>
                  </a:cubicBezTo>
                  <a:cubicBezTo>
                    <a:pt x="1967" y="3914"/>
                    <a:pt x="1444" y="4792"/>
                    <a:pt x="1319" y="5776"/>
                  </a:cubicBezTo>
                  <a:cubicBezTo>
                    <a:pt x="1256" y="6090"/>
                    <a:pt x="1005" y="6236"/>
                    <a:pt x="628" y="6194"/>
                  </a:cubicBezTo>
                  <a:cubicBezTo>
                    <a:pt x="272" y="6173"/>
                    <a:pt x="84" y="6006"/>
                    <a:pt x="84" y="5650"/>
                  </a:cubicBezTo>
                  <a:cubicBezTo>
                    <a:pt x="42" y="4604"/>
                    <a:pt x="0" y="3558"/>
                    <a:pt x="523" y="2574"/>
                  </a:cubicBezTo>
                  <a:cubicBezTo>
                    <a:pt x="942" y="1737"/>
                    <a:pt x="1235" y="859"/>
                    <a:pt x="15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9"/>
            <p:cNvSpPr/>
            <p:nvPr/>
          </p:nvSpPr>
          <p:spPr>
            <a:xfrm>
              <a:off x="8095938" y="4163557"/>
              <a:ext cx="40394" cy="109149"/>
            </a:xfrm>
            <a:custGeom>
              <a:rect b="b" l="l" r="r" t="t"/>
              <a:pathLst>
                <a:path extrusionOk="0" h="4980" w="1843">
                  <a:moveTo>
                    <a:pt x="587" y="4980"/>
                  </a:moveTo>
                  <a:cubicBezTo>
                    <a:pt x="1" y="3745"/>
                    <a:pt x="1" y="2490"/>
                    <a:pt x="273" y="1214"/>
                  </a:cubicBezTo>
                  <a:cubicBezTo>
                    <a:pt x="336" y="858"/>
                    <a:pt x="398" y="502"/>
                    <a:pt x="461" y="167"/>
                  </a:cubicBezTo>
                  <a:cubicBezTo>
                    <a:pt x="775" y="0"/>
                    <a:pt x="1068" y="21"/>
                    <a:pt x="1319" y="209"/>
                  </a:cubicBezTo>
                  <a:cubicBezTo>
                    <a:pt x="1507" y="377"/>
                    <a:pt x="1675" y="628"/>
                    <a:pt x="1696" y="858"/>
                  </a:cubicBezTo>
                  <a:cubicBezTo>
                    <a:pt x="1779" y="1360"/>
                    <a:pt x="1779" y="1862"/>
                    <a:pt x="1800" y="2323"/>
                  </a:cubicBezTo>
                  <a:cubicBezTo>
                    <a:pt x="1842" y="2929"/>
                    <a:pt x="1737" y="3515"/>
                    <a:pt x="1549" y="4080"/>
                  </a:cubicBezTo>
                  <a:cubicBezTo>
                    <a:pt x="1403" y="4582"/>
                    <a:pt x="1110" y="4833"/>
                    <a:pt x="587" y="498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9"/>
            <p:cNvSpPr/>
            <p:nvPr/>
          </p:nvSpPr>
          <p:spPr>
            <a:xfrm>
              <a:off x="7833155" y="3282058"/>
              <a:ext cx="75681" cy="52777"/>
            </a:xfrm>
            <a:custGeom>
              <a:rect b="b" l="l" r="r" t="t"/>
              <a:pathLst>
                <a:path extrusionOk="0" h="2408" w="3453">
                  <a:moveTo>
                    <a:pt x="1" y="963"/>
                  </a:moveTo>
                  <a:cubicBezTo>
                    <a:pt x="1110" y="566"/>
                    <a:pt x="2156" y="252"/>
                    <a:pt x="3265" y="1"/>
                  </a:cubicBezTo>
                  <a:cubicBezTo>
                    <a:pt x="3453" y="545"/>
                    <a:pt x="3369" y="1005"/>
                    <a:pt x="3139" y="1466"/>
                  </a:cubicBezTo>
                  <a:cubicBezTo>
                    <a:pt x="2846" y="1947"/>
                    <a:pt x="2114" y="2407"/>
                    <a:pt x="1591" y="2261"/>
                  </a:cubicBezTo>
                  <a:cubicBezTo>
                    <a:pt x="1193" y="2156"/>
                    <a:pt x="838" y="1905"/>
                    <a:pt x="482" y="1633"/>
                  </a:cubicBezTo>
                  <a:cubicBezTo>
                    <a:pt x="273" y="1486"/>
                    <a:pt x="168" y="1214"/>
                    <a:pt x="1" y="9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9"/>
            <p:cNvSpPr/>
            <p:nvPr/>
          </p:nvSpPr>
          <p:spPr>
            <a:xfrm>
              <a:off x="7631833" y="2994501"/>
              <a:ext cx="323787" cy="211898"/>
            </a:xfrm>
            <a:custGeom>
              <a:rect b="b" l="l" r="r" t="t"/>
              <a:pathLst>
                <a:path extrusionOk="0" h="9668" w="14773">
                  <a:moveTo>
                    <a:pt x="0" y="2093"/>
                  </a:moveTo>
                  <a:cubicBezTo>
                    <a:pt x="607" y="2093"/>
                    <a:pt x="1088" y="2072"/>
                    <a:pt x="1590" y="2093"/>
                  </a:cubicBezTo>
                  <a:cubicBezTo>
                    <a:pt x="2532" y="2156"/>
                    <a:pt x="3432" y="1947"/>
                    <a:pt x="4289" y="1549"/>
                  </a:cubicBezTo>
                  <a:cubicBezTo>
                    <a:pt x="4729" y="1340"/>
                    <a:pt x="5231" y="1235"/>
                    <a:pt x="5691" y="1089"/>
                  </a:cubicBezTo>
                  <a:cubicBezTo>
                    <a:pt x="6277" y="921"/>
                    <a:pt x="6842" y="796"/>
                    <a:pt x="7428" y="587"/>
                  </a:cubicBezTo>
                  <a:cubicBezTo>
                    <a:pt x="8474" y="252"/>
                    <a:pt x="9520" y="1"/>
                    <a:pt x="10650" y="64"/>
                  </a:cubicBezTo>
                  <a:cubicBezTo>
                    <a:pt x="11194" y="84"/>
                    <a:pt x="11759" y="84"/>
                    <a:pt x="12345" y="64"/>
                  </a:cubicBezTo>
                  <a:cubicBezTo>
                    <a:pt x="12973" y="1"/>
                    <a:pt x="13517" y="252"/>
                    <a:pt x="14061" y="482"/>
                  </a:cubicBezTo>
                  <a:cubicBezTo>
                    <a:pt x="14416" y="608"/>
                    <a:pt x="14584" y="880"/>
                    <a:pt x="14647" y="1235"/>
                  </a:cubicBezTo>
                  <a:cubicBezTo>
                    <a:pt x="14772" y="2449"/>
                    <a:pt x="14626" y="3621"/>
                    <a:pt x="14040" y="4709"/>
                  </a:cubicBezTo>
                  <a:cubicBezTo>
                    <a:pt x="14019" y="4771"/>
                    <a:pt x="13998" y="4855"/>
                    <a:pt x="13935" y="4897"/>
                  </a:cubicBezTo>
                  <a:cubicBezTo>
                    <a:pt x="13182" y="5797"/>
                    <a:pt x="12533" y="6759"/>
                    <a:pt x="11655" y="7512"/>
                  </a:cubicBezTo>
                  <a:cubicBezTo>
                    <a:pt x="10587" y="8475"/>
                    <a:pt x="9332" y="9270"/>
                    <a:pt x="7846" y="9521"/>
                  </a:cubicBezTo>
                  <a:cubicBezTo>
                    <a:pt x="7428" y="9605"/>
                    <a:pt x="6989" y="9626"/>
                    <a:pt x="6570" y="9626"/>
                  </a:cubicBezTo>
                  <a:cubicBezTo>
                    <a:pt x="5942" y="9626"/>
                    <a:pt x="5315" y="9667"/>
                    <a:pt x="4687" y="9584"/>
                  </a:cubicBezTo>
                  <a:cubicBezTo>
                    <a:pt x="3662" y="9458"/>
                    <a:pt x="2867" y="8831"/>
                    <a:pt x="2009" y="8307"/>
                  </a:cubicBezTo>
                  <a:cubicBezTo>
                    <a:pt x="1925" y="8245"/>
                    <a:pt x="1862" y="8161"/>
                    <a:pt x="1800" y="8098"/>
                  </a:cubicBezTo>
                  <a:cubicBezTo>
                    <a:pt x="1193" y="7219"/>
                    <a:pt x="565" y="6362"/>
                    <a:pt x="209" y="5336"/>
                  </a:cubicBezTo>
                  <a:cubicBezTo>
                    <a:pt x="126" y="5127"/>
                    <a:pt x="21" y="4897"/>
                    <a:pt x="21" y="4667"/>
                  </a:cubicBezTo>
                  <a:cubicBezTo>
                    <a:pt x="0" y="3851"/>
                    <a:pt x="0" y="3014"/>
                    <a:pt x="0" y="209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9"/>
            <p:cNvSpPr/>
            <p:nvPr/>
          </p:nvSpPr>
          <p:spPr>
            <a:xfrm>
              <a:off x="7998269" y="2915987"/>
              <a:ext cx="174288" cy="167362"/>
            </a:xfrm>
            <a:custGeom>
              <a:rect b="b" l="l" r="r" t="t"/>
              <a:pathLst>
                <a:path extrusionOk="0" h="7636" w="7952">
                  <a:moveTo>
                    <a:pt x="3347" y="0"/>
                  </a:moveTo>
                  <a:cubicBezTo>
                    <a:pt x="1417" y="0"/>
                    <a:pt x="227" y="1751"/>
                    <a:pt x="105" y="3541"/>
                  </a:cubicBezTo>
                  <a:cubicBezTo>
                    <a:pt x="0" y="4880"/>
                    <a:pt x="586" y="6156"/>
                    <a:pt x="1590" y="6868"/>
                  </a:cubicBezTo>
                  <a:cubicBezTo>
                    <a:pt x="2105" y="7340"/>
                    <a:pt x="2766" y="7635"/>
                    <a:pt x="3500" y="7635"/>
                  </a:cubicBezTo>
                  <a:cubicBezTo>
                    <a:pt x="3841" y="7635"/>
                    <a:pt x="4197" y="7572"/>
                    <a:pt x="4561" y="7433"/>
                  </a:cubicBezTo>
                  <a:cubicBezTo>
                    <a:pt x="4917" y="7307"/>
                    <a:pt x="5252" y="7119"/>
                    <a:pt x="5566" y="6910"/>
                  </a:cubicBezTo>
                  <a:cubicBezTo>
                    <a:pt x="6821" y="6345"/>
                    <a:pt x="7846" y="5006"/>
                    <a:pt x="7888" y="3687"/>
                  </a:cubicBezTo>
                  <a:cubicBezTo>
                    <a:pt x="7951" y="2620"/>
                    <a:pt x="7428" y="1741"/>
                    <a:pt x="6654" y="1218"/>
                  </a:cubicBezTo>
                  <a:cubicBezTo>
                    <a:pt x="6277" y="758"/>
                    <a:pt x="5754" y="444"/>
                    <a:pt x="5085" y="319"/>
                  </a:cubicBezTo>
                  <a:cubicBezTo>
                    <a:pt x="5043" y="319"/>
                    <a:pt x="4959" y="298"/>
                    <a:pt x="4917" y="298"/>
                  </a:cubicBezTo>
                  <a:cubicBezTo>
                    <a:pt x="4457" y="130"/>
                    <a:pt x="3996" y="26"/>
                    <a:pt x="3515" y="5"/>
                  </a:cubicBezTo>
                  <a:cubicBezTo>
                    <a:pt x="3459" y="2"/>
                    <a:pt x="3403" y="0"/>
                    <a:pt x="33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9"/>
            <p:cNvSpPr/>
            <p:nvPr/>
          </p:nvSpPr>
          <p:spPr>
            <a:xfrm>
              <a:off x="7377751" y="2946477"/>
              <a:ext cx="167866" cy="195855"/>
            </a:xfrm>
            <a:custGeom>
              <a:rect b="b" l="l" r="r" t="t"/>
              <a:pathLst>
                <a:path extrusionOk="0" h="8936" w="7659">
                  <a:moveTo>
                    <a:pt x="4365" y="1"/>
                  </a:moveTo>
                  <a:cubicBezTo>
                    <a:pt x="3680" y="1"/>
                    <a:pt x="2991" y="208"/>
                    <a:pt x="2323" y="560"/>
                  </a:cubicBezTo>
                  <a:cubicBezTo>
                    <a:pt x="2218" y="602"/>
                    <a:pt x="2156" y="664"/>
                    <a:pt x="2072" y="706"/>
                  </a:cubicBezTo>
                  <a:cubicBezTo>
                    <a:pt x="1842" y="790"/>
                    <a:pt x="1570" y="874"/>
                    <a:pt x="1340" y="999"/>
                  </a:cubicBezTo>
                  <a:cubicBezTo>
                    <a:pt x="189" y="1606"/>
                    <a:pt x="0" y="3133"/>
                    <a:pt x="126" y="4284"/>
                  </a:cubicBezTo>
                  <a:lnTo>
                    <a:pt x="210" y="4765"/>
                  </a:lnTo>
                  <a:cubicBezTo>
                    <a:pt x="105" y="6837"/>
                    <a:pt x="1068" y="8762"/>
                    <a:pt x="3369" y="8929"/>
                  </a:cubicBezTo>
                  <a:cubicBezTo>
                    <a:pt x="3432" y="8933"/>
                    <a:pt x="3494" y="8935"/>
                    <a:pt x="3557" y="8935"/>
                  </a:cubicBezTo>
                  <a:cubicBezTo>
                    <a:pt x="5726" y="8935"/>
                    <a:pt x="7407" y="6489"/>
                    <a:pt x="7407" y="4556"/>
                  </a:cubicBezTo>
                  <a:cubicBezTo>
                    <a:pt x="7407" y="4431"/>
                    <a:pt x="7407" y="4263"/>
                    <a:pt x="7386" y="4138"/>
                  </a:cubicBezTo>
                  <a:cubicBezTo>
                    <a:pt x="7658" y="2673"/>
                    <a:pt x="7324" y="1125"/>
                    <a:pt x="5964" y="413"/>
                  </a:cubicBezTo>
                  <a:cubicBezTo>
                    <a:pt x="5439" y="128"/>
                    <a:pt x="4903" y="1"/>
                    <a:pt x="43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9"/>
            <p:cNvSpPr/>
            <p:nvPr/>
          </p:nvSpPr>
          <p:spPr>
            <a:xfrm>
              <a:off x="7201175" y="2393238"/>
              <a:ext cx="1250152" cy="1903184"/>
            </a:xfrm>
            <a:custGeom>
              <a:rect b="b" l="l" r="r" t="t"/>
              <a:pathLst>
                <a:path extrusionOk="0" h="86834" w="57039">
                  <a:moveTo>
                    <a:pt x="25005" y="71539"/>
                  </a:moveTo>
                  <a:cubicBezTo>
                    <a:pt x="24398" y="72397"/>
                    <a:pt x="23833" y="73129"/>
                    <a:pt x="23498" y="74050"/>
                  </a:cubicBezTo>
                  <a:cubicBezTo>
                    <a:pt x="23561" y="74133"/>
                    <a:pt x="23645" y="74238"/>
                    <a:pt x="23770" y="74280"/>
                  </a:cubicBezTo>
                  <a:cubicBezTo>
                    <a:pt x="24356" y="74573"/>
                    <a:pt x="24858" y="74907"/>
                    <a:pt x="25318" y="75326"/>
                  </a:cubicBezTo>
                  <a:cubicBezTo>
                    <a:pt x="25653" y="75640"/>
                    <a:pt x="26114" y="75828"/>
                    <a:pt x="26490" y="76037"/>
                  </a:cubicBezTo>
                  <a:cubicBezTo>
                    <a:pt x="26720" y="76163"/>
                    <a:pt x="27013" y="76184"/>
                    <a:pt x="27222" y="76351"/>
                  </a:cubicBezTo>
                  <a:cubicBezTo>
                    <a:pt x="27913" y="76916"/>
                    <a:pt x="28792" y="77000"/>
                    <a:pt x="29566" y="77418"/>
                  </a:cubicBezTo>
                  <a:cubicBezTo>
                    <a:pt x="29712" y="77502"/>
                    <a:pt x="29943" y="77439"/>
                    <a:pt x="30131" y="77439"/>
                  </a:cubicBezTo>
                  <a:cubicBezTo>
                    <a:pt x="30570" y="77439"/>
                    <a:pt x="30821" y="77586"/>
                    <a:pt x="30821" y="78004"/>
                  </a:cubicBezTo>
                  <a:cubicBezTo>
                    <a:pt x="30779" y="79176"/>
                    <a:pt x="31072" y="80368"/>
                    <a:pt x="30633" y="81519"/>
                  </a:cubicBezTo>
                  <a:cubicBezTo>
                    <a:pt x="30633" y="82524"/>
                    <a:pt x="30026" y="83340"/>
                    <a:pt x="29922" y="84302"/>
                  </a:cubicBezTo>
                  <a:cubicBezTo>
                    <a:pt x="29901" y="84595"/>
                    <a:pt x="29691" y="84846"/>
                    <a:pt x="29524" y="85076"/>
                  </a:cubicBezTo>
                  <a:cubicBezTo>
                    <a:pt x="29315" y="85390"/>
                    <a:pt x="29001" y="85578"/>
                    <a:pt x="28582" y="85578"/>
                  </a:cubicBezTo>
                  <a:lnTo>
                    <a:pt x="28101" y="85578"/>
                  </a:lnTo>
                  <a:cubicBezTo>
                    <a:pt x="27160" y="85558"/>
                    <a:pt x="26553" y="84972"/>
                    <a:pt x="26553" y="84009"/>
                  </a:cubicBezTo>
                  <a:cubicBezTo>
                    <a:pt x="26553" y="83402"/>
                    <a:pt x="26553" y="82817"/>
                    <a:pt x="26595" y="82231"/>
                  </a:cubicBezTo>
                  <a:cubicBezTo>
                    <a:pt x="26637" y="81938"/>
                    <a:pt x="26678" y="81624"/>
                    <a:pt x="26783" y="81373"/>
                  </a:cubicBezTo>
                  <a:cubicBezTo>
                    <a:pt x="27202" y="80431"/>
                    <a:pt x="27432" y="79406"/>
                    <a:pt x="28059" y="78569"/>
                  </a:cubicBezTo>
                  <a:cubicBezTo>
                    <a:pt x="28122" y="78485"/>
                    <a:pt x="28122" y="78381"/>
                    <a:pt x="28143" y="78234"/>
                  </a:cubicBezTo>
                  <a:cubicBezTo>
                    <a:pt x="27515" y="77753"/>
                    <a:pt x="26867" y="77335"/>
                    <a:pt x="26114" y="77083"/>
                  </a:cubicBezTo>
                  <a:cubicBezTo>
                    <a:pt x="25507" y="76874"/>
                    <a:pt x="24963" y="76560"/>
                    <a:pt x="24502" y="76121"/>
                  </a:cubicBezTo>
                  <a:cubicBezTo>
                    <a:pt x="24147" y="75765"/>
                    <a:pt x="23728" y="75514"/>
                    <a:pt x="23289" y="75284"/>
                  </a:cubicBezTo>
                  <a:cubicBezTo>
                    <a:pt x="23121" y="75200"/>
                    <a:pt x="22996" y="75117"/>
                    <a:pt x="22849" y="75012"/>
                  </a:cubicBezTo>
                  <a:cubicBezTo>
                    <a:pt x="22305" y="74615"/>
                    <a:pt x="22117" y="74050"/>
                    <a:pt x="22431" y="73443"/>
                  </a:cubicBezTo>
                  <a:cubicBezTo>
                    <a:pt x="22745" y="72836"/>
                    <a:pt x="23163" y="72271"/>
                    <a:pt x="23540" y="71664"/>
                  </a:cubicBezTo>
                  <a:cubicBezTo>
                    <a:pt x="23624" y="71560"/>
                    <a:pt x="23665" y="71455"/>
                    <a:pt x="23770" y="71267"/>
                  </a:cubicBezTo>
                  <a:cubicBezTo>
                    <a:pt x="22996" y="71309"/>
                    <a:pt x="22473" y="70953"/>
                    <a:pt x="21971" y="70513"/>
                  </a:cubicBezTo>
                  <a:cubicBezTo>
                    <a:pt x="21636" y="70200"/>
                    <a:pt x="21448" y="69844"/>
                    <a:pt x="21489" y="69363"/>
                  </a:cubicBezTo>
                  <a:cubicBezTo>
                    <a:pt x="21531" y="69070"/>
                    <a:pt x="21573" y="68756"/>
                    <a:pt x="21636" y="68484"/>
                  </a:cubicBezTo>
                  <a:cubicBezTo>
                    <a:pt x="21657" y="68337"/>
                    <a:pt x="21740" y="68191"/>
                    <a:pt x="21678" y="68086"/>
                  </a:cubicBezTo>
                  <a:cubicBezTo>
                    <a:pt x="21427" y="67584"/>
                    <a:pt x="21657" y="67145"/>
                    <a:pt x="21740" y="66664"/>
                  </a:cubicBezTo>
                  <a:cubicBezTo>
                    <a:pt x="22012" y="65262"/>
                    <a:pt x="22222" y="63797"/>
                    <a:pt x="22096" y="62332"/>
                  </a:cubicBezTo>
                  <a:cubicBezTo>
                    <a:pt x="22096" y="62270"/>
                    <a:pt x="22054" y="62228"/>
                    <a:pt x="21992" y="62102"/>
                  </a:cubicBezTo>
                  <a:cubicBezTo>
                    <a:pt x="21866" y="62102"/>
                    <a:pt x="21699" y="62060"/>
                    <a:pt x="21552" y="62039"/>
                  </a:cubicBezTo>
                  <a:cubicBezTo>
                    <a:pt x="21029" y="61935"/>
                    <a:pt x="20841" y="61788"/>
                    <a:pt x="20799" y="61286"/>
                  </a:cubicBezTo>
                  <a:cubicBezTo>
                    <a:pt x="20757" y="60910"/>
                    <a:pt x="20757" y="60554"/>
                    <a:pt x="20799" y="60177"/>
                  </a:cubicBezTo>
                  <a:cubicBezTo>
                    <a:pt x="20820" y="59822"/>
                    <a:pt x="20862" y="59445"/>
                    <a:pt x="20945" y="59110"/>
                  </a:cubicBezTo>
                  <a:cubicBezTo>
                    <a:pt x="21155" y="58043"/>
                    <a:pt x="21385" y="56976"/>
                    <a:pt x="21448" y="55867"/>
                  </a:cubicBezTo>
                  <a:cubicBezTo>
                    <a:pt x="21489" y="54925"/>
                    <a:pt x="21782" y="53984"/>
                    <a:pt x="21908" y="53021"/>
                  </a:cubicBezTo>
                  <a:cubicBezTo>
                    <a:pt x="22075" y="51599"/>
                    <a:pt x="22180" y="50197"/>
                    <a:pt x="22284" y="48753"/>
                  </a:cubicBezTo>
                  <a:cubicBezTo>
                    <a:pt x="22305" y="48397"/>
                    <a:pt x="22284" y="48021"/>
                    <a:pt x="22389" y="47686"/>
                  </a:cubicBezTo>
                  <a:cubicBezTo>
                    <a:pt x="22619" y="46891"/>
                    <a:pt x="22640" y="46117"/>
                    <a:pt x="22640" y="45321"/>
                  </a:cubicBezTo>
                  <a:cubicBezTo>
                    <a:pt x="22640" y="44736"/>
                    <a:pt x="22682" y="44150"/>
                    <a:pt x="22849" y="43543"/>
                  </a:cubicBezTo>
                  <a:cubicBezTo>
                    <a:pt x="22954" y="43124"/>
                    <a:pt x="22954" y="42706"/>
                    <a:pt x="23017" y="42246"/>
                  </a:cubicBezTo>
                  <a:cubicBezTo>
                    <a:pt x="22828" y="42183"/>
                    <a:pt x="22682" y="42120"/>
                    <a:pt x="22515" y="42120"/>
                  </a:cubicBezTo>
                  <a:cubicBezTo>
                    <a:pt x="19815" y="42016"/>
                    <a:pt x="17284" y="41283"/>
                    <a:pt x="14878" y="40091"/>
                  </a:cubicBezTo>
                  <a:cubicBezTo>
                    <a:pt x="13894" y="39609"/>
                    <a:pt x="12953" y="39107"/>
                    <a:pt x="12137" y="38354"/>
                  </a:cubicBezTo>
                  <a:cubicBezTo>
                    <a:pt x="11781" y="37998"/>
                    <a:pt x="11383" y="37726"/>
                    <a:pt x="10965" y="37454"/>
                  </a:cubicBezTo>
                  <a:cubicBezTo>
                    <a:pt x="10065" y="36889"/>
                    <a:pt x="9249" y="36178"/>
                    <a:pt x="8517" y="35425"/>
                  </a:cubicBezTo>
                  <a:cubicBezTo>
                    <a:pt x="7680" y="34546"/>
                    <a:pt x="6822" y="33751"/>
                    <a:pt x="6006" y="32872"/>
                  </a:cubicBezTo>
                  <a:cubicBezTo>
                    <a:pt x="5671" y="32516"/>
                    <a:pt x="5357" y="32140"/>
                    <a:pt x="5064" y="31721"/>
                  </a:cubicBezTo>
                  <a:cubicBezTo>
                    <a:pt x="4416" y="30821"/>
                    <a:pt x="3767" y="29880"/>
                    <a:pt x="3160" y="28938"/>
                  </a:cubicBezTo>
                  <a:cubicBezTo>
                    <a:pt x="2909" y="28520"/>
                    <a:pt x="2658" y="28059"/>
                    <a:pt x="2449" y="27620"/>
                  </a:cubicBezTo>
                  <a:cubicBezTo>
                    <a:pt x="2010" y="26553"/>
                    <a:pt x="1654" y="25444"/>
                    <a:pt x="1173" y="24377"/>
                  </a:cubicBezTo>
                  <a:cubicBezTo>
                    <a:pt x="838" y="23624"/>
                    <a:pt x="817" y="22829"/>
                    <a:pt x="649" y="22054"/>
                  </a:cubicBezTo>
                  <a:cubicBezTo>
                    <a:pt x="398" y="20736"/>
                    <a:pt x="315" y="19439"/>
                    <a:pt x="398" y="18100"/>
                  </a:cubicBezTo>
                  <a:cubicBezTo>
                    <a:pt x="419" y="17660"/>
                    <a:pt x="503" y="17179"/>
                    <a:pt x="545" y="16614"/>
                  </a:cubicBezTo>
                  <a:cubicBezTo>
                    <a:pt x="524" y="16593"/>
                    <a:pt x="419" y="16447"/>
                    <a:pt x="315" y="16321"/>
                  </a:cubicBezTo>
                  <a:cubicBezTo>
                    <a:pt x="85" y="16091"/>
                    <a:pt x="1" y="15819"/>
                    <a:pt x="1" y="15505"/>
                  </a:cubicBezTo>
                  <a:cubicBezTo>
                    <a:pt x="43" y="13936"/>
                    <a:pt x="105" y="12409"/>
                    <a:pt x="126" y="10839"/>
                  </a:cubicBezTo>
                  <a:cubicBezTo>
                    <a:pt x="126" y="10316"/>
                    <a:pt x="357" y="9940"/>
                    <a:pt x="817" y="9709"/>
                  </a:cubicBezTo>
                  <a:cubicBezTo>
                    <a:pt x="1110" y="9730"/>
                    <a:pt x="1235" y="9961"/>
                    <a:pt x="1131" y="10212"/>
                  </a:cubicBezTo>
                  <a:cubicBezTo>
                    <a:pt x="942" y="10693"/>
                    <a:pt x="1005" y="11174"/>
                    <a:pt x="1026" y="11676"/>
                  </a:cubicBezTo>
                  <a:cubicBezTo>
                    <a:pt x="1047" y="12743"/>
                    <a:pt x="1110" y="13790"/>
                    <a:pt x="1131" y="14857"/>
                  </a:cubicBezTo>
                  <a:cubicBezTo>
                    <a:pt x="1131" y="15024"/>
                    <a:pt x="1173" y="15150"/>
                    <a:pt x="1235" y="15401"/>
                  </a:cubicBezTo>
                  <a:cubicBezTo>
                    <a:pt x="1445" y="15233"/>
                    <a:pt x="1549" y="15087"/>
                    <a:pt x="1675" y="15045"/>
                  </a:cubicBezTo>
                  <a:cubicBezTo>
                    <a:pt x="2072" y="14836"/>
                    <a:pt x="2198" y="14501"/>
                    <a:pt x="2302" y="14103"/>
                  </a:cubicBezTo>
                  <a:cubicBezTo>
                    <a:pt x="2512" y="13371"/>
                    <a:pt x="2742" y="12639"/>
                    <a:pt x="2951" y="11906"/>
                  </a:cubicBezTo>
                  <a:cubicBezTo>
                    <a:pt x="3056" y="11509"/>
                    <a:pt x="3328" y="11195"/>
                    <a:pt x="3642" y="10965"/>
                  </a:cubicBezTo>
                  <a:cubicBezTo>
                    <a:pt x="3851" y="10797"/>
                    <a:pt x="4123" y="10944"/>
                    <a:pt x="4165" y="11195"/>
                  </a:cubicBezTo>
                  <a:cubicBezTo>
                    <a:pt x="4165" y="11321"/>
                    <a:pt x="4165" y="11467"/>
                    <a:pt x="4102" y="11593"/>
                  </a:cubicBezTo>
                  <a:cubicBezTo>
                    <a:pt x="3579" y="12639"/>
                    <a:pt x="3495" y="13810"/>
                    <a:pt x="3223" y="14961"/>
                  </a:cubicBezTo>
                  <a:cubicBezTo>
                    <a:pt x="3579" y="15024"/>
                    <a:pt x="3704" y="14773"/>
                    <a:pt x="3851" y="14606"/>
                  </a:cubicBezTo>
                  <a:cubicBezTo>
                    <a:pt x="4332" y="13936"/>
                    <a:pt x="4834" y="13559"/>
                    <a:pt x="5650" y="13141"/>
                  </a:cubicBezTo>
                  <a:cubicBezTo>
                    <a:pt x="5859" y="13246"/>
                    <a:pt x="5943" y="13413"/>
                    <a:pt x="5839" y="13622"/>
                  </a:cubicBezTo>
                  <a:cubicBezTo>
                    <a:pt x="5692" y="13873"/>
                    <a:pt x="5546" y="14082"/>
                    <a:pt x="5420" y="14292"/>
                  </a:cubicBezTo>
                  <a:cubicBezTo>
                    <a:pt x="5169" y="14647"/>
                    <a:pt x="4939" y="14982"/>
                    <a:pt x="4688" y="15338"/>
                  </a:cubicBezTo>
                  <a:cubicBezTo>
                    <a:pt x="4541" y="15505"/>
                    <a:pt x="4395" y="15694"/>
                    <a:pt x="4206" y="15861"/>
                  </a:cubicBezTo>
                  <a:cubicBezTo>
                    <a:pt x="3474" y="16426"/>
                    <a:pt x="2658" y="16719"/>
                    <a:pt x="1696" y="16719"/>
                  </a:cubicBezTo>
                  <a:cubicBezTo>
                    <a:pt x="1361" y="17054"/>
                    <a:pt x="1277" y="17472"/>
                    <a:pt x="1277" y="17953"/>
                  </a:cubicBezTo>
                  <a:cubicBezTo>
                    <a:pt x="1256" y="19627"/>
                    <a:pt x="1549" y="21238"/>
                    <a:pt x="1863" y="22870"/>
                  </a:cubicBezTo>
                  <a:cubicBezTo>
                    <a:pt x="1926" y="23289"/>
                    <a:pt x="2093" y="23707"/>
                    <a:pt x="2240" y="24084"/>
                  </a:cubicBezTo>
                  <a:cubicBezTo>
                    <a:pt x="2616" y="25067"/>
                    <a:pt x="3035" y="26009"/>
                    <a:pt x="3390" y="26951"/>
                  </a:cubicBezTo>
                  <a:cubicBezTo>
                    <a:pt x="3600" y="27495"/>
                    <a:pt x="3893" y="28018"/>
                    <a:pt x="4269" y="28520"/>
                  </a:cubicBezTo>
                  <a:cubicBezTo>
                    <a:pt x="4792" y="29252"/>
                    <a:pt x="5315" y="29943"/>
                    <a:pt x="5797" y="30717"/>
                  </a:cubicBezTo>
                  <a:cubicBezTo>
                    <a:pt x="6320" y="31554"/>
                    <a:pt x="7010" y="32202"/>
                    <a:pt x="7722" y="32851"/>
                  </a:cubicBezTo>
                  <a:cubicBezTo>
                    <a:pt x="7743" y="32872"/>
                    <a:pt x="7826" y="32872"/>
                    <a:pt x="7868" y="32914"/>
                  </a:cubicBezTo>
                  <a:cubicBezTo>
                    <a:pt x="7868" y="32851"/>
                    <a:pt x="7931" y="32746"/>
                    <a:pt x="7889" y="32725"/>
                  </a:cubicBezTo>
                  <a:cubicBezTo>
                    <a:pt x="7199" y="31679"/>
                    <a:pt x="7031" y="30424"/>
                    <a:pt x="6801" y="29252"/>
                  </a:cubicBezTo>
                  <a:cubicBezTo>
                    <a:pt x="6696" y="28792"/>
                    <a:pt x="6571" y="28436"/>
                    <a:pt x="6194" y="28143"/>
                  </a:cubicBezTo>
                  <a:cubicBezTo>
                    <a:pt x="5525" y="27599"/>
                    <a:pt x="5148" y="26783"/>
                    <a:pt x="4583" y="26155"/>
                  </a:cubicBezTo>
                  <a:cubicBezTo>
                    <a:pt x="4290" y="25842"/>
                    <a:pt x="4206" y="25402"/>
                    <a:pt x="4186" y="24963"/>
                  </a:cubicBezTo>
                  <a:cubicBezTo>
                    <a:pt x="4102" y="24084"/>
                    <a:pt x="4395" y="23331"/>
                    <a:pt x="4688" y="22557"/>
                  </a:cubicBezTo>
                  <a:cubicBezTo>
                    <a:pt x="4855" y="22054"/>
                    <a:pt x="5232" y="21782"/>
                    <a:pt x="5755" y="21866"/>
                  </a:cubicBezTo>
                  <a:cubicBezTo>
                    <a:pt x="6152" y="21929"/>
                    <a:pt x="6508" y="21992"/>
                    <a:pt x="6947" y="22075"/>
                  </a:cubicBezTo>
                  <a:cubicBezTo>
                    <a:pt x="7324" y="20820"/>
                    <a:pt x="7994" y="19669"/>
                    <a:pt x="8684" y="18539"/>
                  </a:cubicBezTo>
                  <a:cubicBezTo>
                    <a:pt x="9396" y="17430"/>
                    <a:pt x="10295" y="16447"/>
                    <a:pt x="11279" y="15463"/>
                  </a:cubicBezTo>
                  <a:cubicBezTo>
                    <a:pt x="10609" y="14647"/>
                    <a:pt x="10274" y="13685"/>
                    <a:pt x="10023" y="12722"/>
                  </a:cubicBezTo>
                  <a:cubicBezTo>
                    <a:pt x="9940" y="12409"/>
                    <a:pt x="9856" y="12053"/>
                    <a:pt x="9856" y="11739"/>
                  </a:cubicBezTo>
                  <a:cubicBezTo>
                    <a:pt x="9835" y="10421"/>
                    <a:pt x="9835" y="9103"/>
                    <a:pt x="9856" y="7764"/>
                  </a:cubicBezTo>
                  <a:cubicBezTo>
                    <a:pt x="9856" y="7010"/>
                    <a:pt x="10086" y="6341"/>
                    <a:pt x="10693" y="5839"/>
                  </a:cubicBezTo>
                  <a:cubicBezTo>
                    <a:pt x="11216" y="5399"/>
                    <a:pt x="11718" y="5399"/>
                    <a:pt x="12157" y="5922"/>
                  </a:cubicBezTo>
                  <a:cubicBezTo>
                    <a:pt x="12450" y="6257"/>
                    <a:pt x="12681" y="6676"/>
                    <a:pt x="12953" y="7073"/>
                  </a:cubicBezTo>
                  <a:cubicBezTo>
                    <a:pt x="13057" y="7220"/>
                    <a:pt x="13162" y="7387"/>
                    <a:pt x="13287" y="7596"/>
                  </a:cubicBezTo>
                  <a:cubicBezTo>
                    <a:pt x="13601" y="7220"/>
                    <a:pt x="13706" y="6822"/>
                    <a:pt x="13810" y="6466"/>
                  </a:cubicBezTo>
                  <a:cubicBezTo>
                    <a:pt x="14334" y="4499"/>
                    <a:pt x="15735" y="3265"/>
                    <a:pt x="17284" y="2114"/>
                  </a:cubicBezTo>
                  <a:cubicBezTo>
                    <a:pt x="17472" y="1989"/>
                    <a:pt x="17702" y="1884"/>
                    <a:pt x="17911" y="1884"/>
                  </a:cubicBezTo>
                  <a:cubicBezTo>
                    <a:pt x="18414" y="1863"/>
                    <a:pt x="18916" y="1863"/>
                    <a:pt x="19397" y="1905"/>
                  </a:cubicBezTo>
                  <a:cubicBezTo>
                    <a:pt x="20171" y="1989"/>
                    <a:pt x="20799" y="2386"/>
                    <a:pt x="21238" y="3014"/>
                  </a:cubicBezTo>
                  <a:cubicBezTo>
                    <a:pt x="21552" y="3432"/>
                    <a:pt x="21845" y="3872"/>
                    <a:pt x="22180" y="4374"/>
                  </a:cubicBezTo>
                  <a:cubicBezTo>
                    <a:pt x="22305" y="4290"/>
                    <a:pt x="22431" y="4207"/>
                    <a:pt x="22515" y="4102"/>
                  </a:cubicBezTo>
                  <a:lnTo>
                    <a:pt x="23059" y="3411"/>
                  </a:lnTo>
                  <a:cubicBezTo>
                    <a:pt x="23665" y="2491"/>
                    <a:pt x="24523" y="1884"/>
                    <a:pt x="25465" y="1382"/>
                  </a:cubicBezTo>
                  <a:cubicBezTo>
                    <a:pt x="25862" y="1173"/>
                    <a:pt x="26260" y="1026"/>
                    <a:pt x="26616" y="817"/>
                  </a:cubicBezTo>
                  <a:cubicBezTo>
                    <a:pt x="28038" y="64"/>
                    <a:pt x="29545" y="1"/>
                    <a:pt x="31072" y="106"/>
                  </a:cubicBezTo>
                  <a:cubicBezTo>
                    <a:pt x="31303" y="126"/>
                    <a:pt x="31533" y="315"/>
                    <a:pt x="31784" y="419"/>
                  </a:cubicBezTo>
                  <a:cubicBezTo>
                    <a:pt x="31826" y="440"/>
                    <a:pt x="31888" y="503"/>
                    <a:pt x="31930" y="545"/>
                  </a:cubicBezTo>
                  <a:cubicBezTo>
                    <a:pt x="32976" y="1528"/>
                    <a:pt x="32976" y="1528"/>
                    <a:pt x="32976" y="2951"/>
                  </a:cubicBezTo>
                  <a:cubicBezTo>
                    <a:pt x="32976" y="3160"/>
                    <a:pt x="32997" y="3411"/>
                    <a:pt x="33039" y="3725"/>
                  </a:cubicBezTo>
                  <a:cubicBezTo>
                    <a:pt x="33416" y="3516"/>
                    <a:pt x="33730" y="3349"/>
                    <a:pt x="34044" y="3160"/>
                  </a:cubicBezTo>
                  <a:cubicBezTo>
                    <a:pt x="35969" y="2072"/>
                    <a:pt x="35969" y="2072"/>
                    <a:pt x="38082" y="2177"/>
                  </a:cubicBezTo>
                  <a:cubicBezTo>
                    <a:pt x="38312" y="2177"/>
                    <a:pt x="38542" y="2219"/>
                    <a:pt x="38751" y="2302"/>
                  </a:cubicBezTo>
                  <a:cubicBezTo>
                    <a:pt x="39526" y="2574"/>
                    <a:pt x="39798" y="3160"/>
                    <a:pt x="39860" y="3935"/>
                  </a:cubicBezTo>
                  <a:cubicBezTo>
                    <a:pt x="39881" y="4562"/>
                    <a:pt x="39881" y="5190"/>
                    <a:pt x="39881" y="5818"/>
                  </a:cubicBezTo>
                  <a:lnTo>
                    <a:pt x="39881" y="6550"/>
                  </a:lnTo>
                  <a:cubicBezTo>
                    <a:pt x="40174" y="6571"/>
                    <a:pt x="40383" y="6592"/>
                    <a:pt x="40614" y="6592"/>
                  </a:cubicBezTo>
                  <a:cubicBezTo>
                    <a:pt x="41262" y="6592"/>
                    <a:pt x="41953" y="6613"/>
                    <a:pt x="42601" y="6592"/>
                  </a:cubicBezTo>
                  <a:cubicBezTo>
                    <a:pt x="43355" y="6592"/>
                    <a:pt x="44024" y="6864"/>
                    <a:pt x="44694" y="7199"/>
                  </a:cubicBezTo>
                  <a:cubicBezTo>
                    <a:pt x="44987" y="7324"/>
                    <a:pt x="45175" y="7554"/>
                    <a:pt x="45280" y="7847"/>
                  </a:cubicBezTo>
                  <a:cubicBezTo>
                    <a:pt x="45510" y="8433"/>
                    <a:pt x="45803" y="8998"/>
                    <a:pt x="46012" y="9605"/>
                  </a:cubicBezTo>
                  <a:cubicBezTo>
                    <a:pt x="46221" y="10170"/>
                    <a:pt x="46179" y="10756"/>
                    <a:pt x="45907" y="11321"/>
                  </a:cubicBezTo>
                  <a:cubicBezTo>
                    <a:pt x="45217" y="12681"/>
                    <a:pt x="44150" y="13706"/>
                    <a:pt x="42999" y="14668"/>
                  </a:cubicBezTo>
                  <a:cubicBezTo>
                    <a:pt x="42580" y="15045"/>
                    <a:pt x="42057" y="15296"/>
                    <a:pt x="41471" y="15380"/>
                  </a:cubicBezTo>
                  <a:cubicBezTo>
                    <a:pt x="41199" y="15401"/>
                    <a:pt x="40927" y="15547"/>
                    <a:pt x="40593" y="15610"/>
                  </a:cubicBezTo>
                  <a:cubicBezTo>
                    <a:pt x="41660" y="16907"/>
                    <a:pt x="42706" y="18100"/>
                    <a:pt x="43815" y="19376"/>
                  </a:cubicBezTo>
                  <a:cubicBezTo>
                    <a:pt x="43982" y="19146"/>
                    <a:pt x="44129" y="18937"/>
                    <a:pt x="44254" y="18790"/>
                  </a:cubicBezTo>
                  <a:cubicBezTo>
                    <a:pt x="44652" y="18288"/>
                    <a:pt x="45175" y="18058"/>
                    <a:pt x="45803" y="17995"/>
                  </a:cubicBezTo>
                  <a:cubicBezTo>
                    <a:pt x="46765" y="17891"/>
                    <a:pt x="47623" y="18121"/>
                    <a:pt x="48334" y="18832"/>
                  </a:cubicBezTo>
                  <a:cubicBezTo>
                    <a:pt x="48523" y="19020"/>
                    <a:pt x="48669" y="19230"/>
                    <a:pt x="48732" y="19523"/>
                  </a:cubicBezTo>
                  <a:cubicBezTo>
                    <a:pt x="48795" y="20046"/>
                    <a:pt x="48941" y="20569"/>
                    <a:pt x="49025" y="21092"/>
                  </a:cubicBezTo>
                  <a:cubicBezTo>
                    <a:pt x="49088" y="21552"/>
                    <a:pt x="49046" y="21971"/>
                    <a:pt x="48753" y="22389"/>
                  </a:cubicBezTo>
                  <a:cubicBezTo>
                    <a:pt x="48418" y="22829"/>
                    <a:pt x="48125" y="23310"/>
                    <a:pt x="47728" y="23728"/>
                  </a:cubicBezTo>
                  <a:cubicBezTo>
                    <a:pt x="47414" y="24021"/>
                    <a:pt x="47205" y="24398"/>
                    <a:pt x="46891" y="24795"/>
                  </a:cubicBezTo>
                  <a:cubicBezTo>
                    <a:pt x="47477" y="26469"/>
                    <a:pt x="47351" y="28269"/>
                    <a:pt x="47351" y="30194"/>
                  </a:cubicBezTo>
                  <a:cubicBezTo>
                    <a:pt x="47560" y="30005"/>
                    <a:pt x="47665" y="29943"/>
                    <a:pt x="47707" y="29838"/>
                  </a:cubicBezTo>
                  <a:cubicBezTo>
                    <a:pt x="48125" y="29147"/>
                    <a:pt x="48544" y="28415"/>
                    <a:pt x="48920" y="27683"/>
                  </a:cubicBezTo>
                  <a:cubicBezTo>
                    <a:pt x="49548" y="26427"/>
                    <a:pt x="50113" y="25172"/>
                    <a:pt x="50720" y="23917"/>
                  </a:cubicBezTo>
                  <a:cubicBezTo>
                    <a:pt x="50866" y="23540"/>
                    <a:pt x="51013" y="23184"/>
                    <a:pt x="51117" y="22787"/>
                  </a:cubicBezTo>
                  <a:cubicBezTo>
                    <a:pt x="51536" y="21155"/>
                    <a:pt x="51870" y="19481"/>
                    <a:pt x="52477" y="17891"/>
                  </a:cubicBezTo>
                  <a:cubicBezTo>
                    <a:pt x="52686" y="17367"/>
                    <a:pt x="52791" y="16803"/>
                    <a:pt x="52854" y="16238"/>
                  </a:cubicBezTo>
                  <a:cubicBezTo>
                    <a:pt x="52938" y="15715"/>
                    <a:pt x="52917" y="15191"/>
                    <a:pt x="52959" y="14626"/>
                  </a:cubicBezTo>
                  <a:cubicBezTo>
                    <a:pt x="52163" y="14417"/>
                    <a:pt x="51745" y="13810"/>
                    <a:pt x="51452" y="13078"/>
                  </a:cubicBezTo>
                  <a:cubicBezTo>
                    <a:pt x="51368" y="12869"/>
                    <a:pt x="51347" y="12639"/>
                    <a:pt x="51347" y="12409"/>
                  </a:cubicBezTo>
                  <a:cubicBezTo>
                    <a:pt x="51389" y="11153"/>
                    <a:pt x="51452" y="9898"/>
                    <a:pt x="51536" y="8642"/>
                  </a:cubicBezTo>
                  <a:cubicBezTo>
                    <a:pt x="51536" y="8496"/>
                    <a:pt x="51598" y="8391"/>
                    <a:pt x="51661" y="8266"/>
                  </a:cubicBezTo>
                  <a:cubicBezTo>
                    <a:pt x="51703" y="8182"/>
                    <a:pt x="51975" y="8182"/>
                    <a:pt x="51996" y="8287"/>
                  </a:cubicBezTo>
                  <a:cubicBezTo>
                    <a:pt x="52059" y="8454"/>
                    <a:pt x="52101" y="8600"/>
                    <a:pt x="52122" y="8768"/>
                  </a:cubicBezTo>
                  <a:cubicBezTo>
                    <a:pt x="52184" y="9856"/>
                    <a:pt x="52268" y="10965"/>
                    <a:pt x="52289" y="12032"/>
                  </a:cubicBezTo>
                  <a:cubicBezTo>
                    <a:pt x="52289" y="12513"/>
                    <a:pt x="52435" y="12869"/>
                    <a:pt x="52645" y="13246"/>
                  </a:cubicBezTo>
                  <a:cubicBezTo>
                    <a:pt x="52749" y="13413"/>
                    <a:pt x="53000" y="13518"/>
                    <a:pt x="53231" y="13706"/>
                  </a:cubicBezTo>
                  <a:cubicBezTo>
                    <a:pt x="53314" y="13392"/>
                    <a:pt x="53419" y="13183"/>
                    <a:pt x="53419" y="12974"/>
                  </a:cubicBezTo>
                  <a:cubicBezTo>
                    <a:pt x="53461" y="12325"/>
                    <a:pt x="53461" y="11634"/>
                    <a:pt x="53482" y="10986"/>
                  </a:cubicBezTo>
                  <a:cubicBezTo>
                    <a:pt x="53523" y="10379"/>
                    <a:pt x="53586" y="9814"/>
                    <a:pt x="53775" y="9291"/>
                  </a:cubicBezTo>
                  <a:cubicBezTo>
                    <a:pt x="54005" y="9228"/>
                    <a:pt x="54067" y="9375"/>
                    <a:pt x="54088" y="9500"/>
                  </a:cubicBezTo>
                  <a:cubicBezTo>
                    <a:pt x="54172" y="10023"/>
                    <a:pt x="54256" y="10546"/>
                    <a:pt x="54298" y="11069"/>
                  </a:cubicBezTo>
                  <a:cubicBezTo>
                    <a:pt x="54360" y="11781"/>
                    <a:pt x="54381" y="12450"/>
                    <a:pt x="54402" y="13162"/>
                  </a:cubicBezTo>
                  <a:cubicBezTo>
                    <a:pt x="54402" y="13308"/>
                    <a:pt x="54465" y="13476"/>
                    <a:pt x="54486" y="13622"/>
                  </a:cubicBezTo>
                  <a:cubicBezTo>
                    <a:pt x="54591" y="13601"/>
                    <a:pt x="54695" y="13601"/>
                    <a:pt x="54716" y="13580"/>
                  </a:cubicBezTo>
                  <a:cubicBezTo>
                    <a:pt x="55155" y="12994"/>
                    <a:pt x="55658" y="12471"/>
                    <a:pt x="55846" y="11739"/>
                  </a:cubicBezTo>
                  <a:cubicBezTo>
                    <a:pt x="56034" y="11090"/>
                    <a:pt x="56264" y="10442"/>
                    <a:pt x="56516" y="9709"/>
                  </a:cubicBezTo>
                  <a:cubicBezTo>
                    <a:pt x="56913" y="10253"/>
                    <a:pt x="57039" y="10756"/>
                    <a:pt x="56913" y="11279"/>
                  </a:cubicBezTo>
                  <a:cubicBezTo>
                    <a:pt x="56725" y="12116"/>
                    <a:pt x="56495" y="12932"/>
                    <a:pt x="56055" y="13685"/>
                  </a:cubicBezTo>
                  <a:cubicBezTo>
                    <a:pt x="55637" y="14417"/>
                    <a:pt x="55051" y="14815"/>
                    <a:pt x="54277" y="14940"/>
                  </a:cubicBezTo>
                  <a:cubicBezTo>
                    <a:pt x="54109" y="14961"/>
                    <a:pt x="53963" y="14982"/>
                    <a:pt x="53754" y="15024"/>
                  </a:cubicBezTo>
                  <a:cubicBezTo>
                    <a:pt x="53733" y="15233"/>
                    <a:pt x="53691" y="15443"/>
                    <a:pt x="53691" y="15610"/>
                  </a:cubicBezTo>
                  <a:cubicBezTo>
                    <a:pt x="53775" y="16761"/>
                    <a:pt x="53544" y="17849"/>
                    <a:pt x="53231" y="18937"/>
                  </a:cubicBezTo>
                  <a:cubicBezTo>
                    <a:pt x="52896" y="20192"/>
                    <a:pt x="52582" y="21448"/>
                    <a:pt x="52289" y="22703"/>
                  </a:cubicBezTo>
                  <a:cubicBezTo>
                    <a:pt x="52122" y="23414"/>
                    <a:pt x="51891" y="24084"/>
                    <a:pt x="51578" y="24774"/>
                  </a:cubicBezTo>
                  <a:cubicBezTo>
                    <a:pt x="51034" y="25862"/>
                    <a:pt x="50531" y="26992"/>
                    <a:pt x="50029" y="28122"/>
                  </a:cubicBezTo>
                  <a:cubicBezTo>
                    <a:pt x="49506" y="29273"/>
                    <a:pt x="48857" y="30340"/>
                    <a:pt x="48104" y="31365"/>
                  </a:cubicBezTo>
                  <a:cubicBezTo>
                    <a:pt x="47581" y="32035"/>
                    <a:pt x="46974" y="32663"/>
                    <a:pt x="46221" y="33123"/>
                  </a:cubicBezTo>
                  <a:cubicBezTo>
                    <a:pt x="45949" y="33269"/>
                    <a:pt x="45740" y="33479"/>
                    <a:pt x="45510" y="33667"/>
                  </a:cubicBezTo>
                  <a:cubicBezTo>
                    <a:pt x="45321" y="33793"/>
                    <a:pt x="45112" y="33981"/>
                    <a:pt x="44903" y="34002"/>
                  </a:cubicBezTo>
                  <a:cubicBezTo>
                    <a:pt x="44443" y="34065"/>
                    <a:pt x="44150" y="34337"/>
                    <a:pt x="43815" y="34609"/>
                  </a:cubicBezTo>
                  <a:cubicBezTo>
                    <a:pt x="42769" y="35383"/>
                    <a:pt x="41702" y="36199"/>
                    <a:pt x="40467" y="36743"/>
                  </a:cubicBezTo>
                  <a:cubicBezTo>
                    <a:pt x="39630" y="37140"/>
                    <a:pt x="38814" y="37622"/>
                    <a:pt x="37998" y="38061"/>
                  </a:cubicBezTo>
                  <a:cubicBezTo>
                    <a:pt x="37852" y="38145"/>
                    <a:pt x="37684" y="38270"/>
                    <a:pt x="37517" y="38375"/>
                  </a:cubicBezTo>
                  <a:cubicBezTo>
                    <a:pt x="38040" y="39337"/>
                    <a:pt x="38521" y="40258"/>
                    <a:pt x="39002" y="41199"/>
                  </a:cubicBezTo>
                  <a:cubicBezTo>
                    <a:pt x="39149" y="41492"/>
                    <a:pt x="39233" y="41827"/>
                    <a:pt x="39316" y="42141"/>
                  </a:cubicBezTo>
                  <a:cubicBezTo>
                    <a:pt x="39546" y="43208"/>
                    <a:pt x="39839" y="44254"/>
                    <a:pt x="40258" y="45280"/>
                  </a:cubicBezTo>
                  <a:cubicBezTo>
                    <a:pt x="40488" y="45886"/>
                    <a:pt x="40593" y="46556"/>
                    <a:pt x="40718" y="47205"/>
                  </a:cubicBezTo>
                  <a:cubicBezTo>
                    <a:pt x="40886" y="48000"/>
                    <a:pt x="41074" y="48753"/>
                    <a:pt x="41388" y="49506"/>
                  </a:cubicBezTo>
                  <a:cubicBezTo>
                    <a:pt x="41513" y="49799"/>
                    <a:pt x="41618" y="50134"/>
                    <a:pt x="41618" y="50448"/>
                  </a:cubicBezTo>
                  <a:cubicBezTo>
                    <a:pt x="41618" y="51243"/>
                    <a:pt x="41827" y="51975"/>
                    <a:pt x="41974" y="52707"/>
                  </a:cubicBezTo>
                  <a:cubicBezTo>
                    <a:pt x="42120" y="53272"/>
                    <a:pt x="42183" y="53879"/>
                    <a:pt x="42267" y="54465"/>
                  </a:cubicBezTo>
                  <a:cubicBezTo>
                    <a:pt x="42287" y="54695"/>
                    <a:pt x="42287" y="54925"/>
                    <a:pt x="42350" y="55135"/>
                  </a:cubicBezTo>
                  <a:cubicBezTo>
                    <a:pt x="42643" y="56411"/>
                    <a:pt x="42539" y="57708"/>
                    <a:pt x="42559" y="59005"/>
                  </a:cubicBezTo>
                  <a:cubicBezTo>
                    <a:pt x="42559" y="59194"/>
                    <a:pt x="42580" y="59445"/>
                    <a:pt x="42476" y="59591"/>
                  </a:cubicBezTo>
                  <a:cubicBezTo>
                    <a:pt x="42120" y="60073"/>
                    <a:pt x="42183" y="60658"/>
                    <a:pt x="42183" y="61202"/>
                  </a:cubicBezTo>
                  <a:lnTo>
                    <a:pt x="42183" y="63399"/>
                  </a:lnTo>
                  <a:cubicBezTo>
                    <a:pt x="42183" y="63881"/>
                    <a:pt x="42183" y="64320"/>
                    <a:pt x="42015" y="64759"/>
                  </a:cubicBezTo>
                  <a:cubicBezTo>
                    <a:pt x="41911" y="65031"/>
                    <a:pt x="41932" y="65345"/>
                    <a:pt x="41932" y="65659"/>
                  </a:cubicBezTo>
                  <a:cubicBezTo>
                    <a:pt x="41932" y="66622"/>
                    <a:pt x="41974" y="67584"/>
                    <a:pt x="41932" y="68526"/>
                  </a:cubicBezTo>
                  <a:cubicBezTo>
                    <a:pt x="41827" y="69865"/>
                    <a:pt x="41220" y="70932"/>
                    <a:pt x="39923" y="71434"/>
                  </a:cubicBezTo>
                  <a:cubicBezTo>
                    <a:pt x="39546" y="71560"/>
                    <a:pt x="39128" y="71581"/>
                    <a:pt x="38710" y="71664"/>
                  </a:cubicBezTo>
                  <a:cubicBezTo>
                    <a:pt x="37956" y="73443"/>
                    <a:pt x="37329" y="75305"/>
                    <a:pt x="37580" y="77335"/>
                  </a:cubicBezTo>
                  <a:cubicBezTo>
                    <a:pt x="38270" y="77837"/>
                    <a:pt x="38919" y="78339"/>
                    <a:pt x="39609" y="78841"/>
                  </a:cubicBezTo>
                  <a:cubicBezTo>
                    <a:pt x="39756" y="78946"/>
                    <a:pt x="39944" y="79050"/>
                    <a:pt x="40132" y="79092"/>
                  </a:cubicBezTo>
                  <a:cubicBezTo>
                    <a:pt x="40572" y="79280"/>
                    <a:pt x="41032" y="79469"/>
                    <a:pt x="41513" y="79636"/>
                  </a:cubicBezTo>
                  <a:cubicBezTo>
                    <a:pt x="41660" y="79699"/>
                    <a:pt x="41827" y="79783"/>
                    <a:pt x="41974" y="79783"/>
                  </a:cubicBezTo>
                  <a:cubicBezTo>
                    <a:pt x="42811" y="79804"/>
                    <a:pt x="43229" y="80327"/>
                    <a:pt x="43501" y="80996"/>
                  </a:cubicBezTo>
                  <a:cubicBezTo>
                    <a:pt x="43647" y="81394"/>
                    <a:pt x="43710" y="81833"/>
                    <a:pt x="43752" y="82252"/>
                  </a:cubicBezTo>
                  <a:cubicBezTo>
                    <a:pt x="43815" y="82628"/>
                    <a:pt x="43731" y="82984"/>
                    <a:pt x="43773" y="83361"/>
                  </a:cubicBezTo>
                  <a:cubicBezTo>
                    <a:pt x="43878" y="84114"/>
                    <a:pt x="43627" y="84804"/>
                    <a:pt x="43396" y="85474"/>
                  </a:cubicBezTo>
                  <a:cubicBezTo>
                    <a:pt x="43145" y="86206"/>
                    <a:pt x="42078" y="86834"/>
                    <a:pt x="41325" y="86792"/>
                  </a:cubicBezTo>
                  <a:cubicBezTo>
                    <a:pt x="40844" y="86729"/>
                    <a:pt x="40530" y="86478"/>
                    <a:pt x="40383" y="86018"/>
                  </a:cubicBezTo>
                  <a:cubicBezTo>
                    <a:pt x="40007" y="84930"/>
                    <a:pt x="40007" y="83800"/>
                    <a:pt x="40070" y="82670"/>
                  </a:cubicBezTo>
                  <a:cubicBezTo>
                    <a:pt x="40090" y="82419"/>
                    <a:pt x="40174" y="82147"/>
                    <a:pt x="40216" y="81896"/>
                  </a:cubicBezTo>
                  <a:cubicBezTo>
                    <a:pt x="40321" y="81457"/>
                    <a:pt x="40404" y="80996"/>
                    <a:pt x="40488" y="80620"/>
                  </a:cubicBezTo>
                  <a:cubicBezTo>
                    <a:pt x="40383" y="80515"/>
                    <a:pt x="40362" y="80431"/>
                    <a:pt x="40300" y="80410"/>
                  </a:cubicBezTo>
                  <a:cubicBezTo>
                    <a:pt x="39358" y="80222"/>
                    <a:pt x="38647" y="79573"/>
                    <a:pt x="37914" y="79050"/>
                  </a:cubicBezTo>
                  <a:cubicBezTo>
                    <a:pt x="37601" y="78799"/>
                    <a:pt x="37287" y="78548"/>
                    <a:pt x="36910" y="78444"/>
                  </a:cubicBezTo>
                  <a:cubicBezTo>
                    <a:pt x="36554" y="78360"/>
                    <a:pt x="36429" y="78109"/>
                    <a:pt x="36408" y="77753"/>
                  </a:cubicBezTo>
                  <a:cubicBezTo>
                    <a:pt x="36324" y="76372"/>
                    <a:pt x="36408" y="74991"/>
                    <a:pt x="36847" y="73652"/>
                  </a:cubicBezTo>
                  <a:cubicBezTo>
                    <a:pt x="37057" y="73003"/>
                    <a:pt x="37245" y="72355"/>
                    <a:pt x="37663" y="71832"/>
                  </a:cubicBezTo>
                  <a:cubicBezTo>
                    <a:pt x="37580" y="71727"/>
                    <a:pt x="37538" y="71643"/>
                    <a:pt x="37475" y="71643"/>
                  </a:cubicBezTo>
                  <a:cubicBezTo>
                    <a:pt x="36722" y="71664"/>
                    <a:pt x="35989" y="71350"/>
                    <a:pt x="35257" y="71267"/>
                  </a:cubicBezTo>
                  <a:cubicBezTo>
                    <a:pt x="34713" y="71204"/>
                    <a:pt x="34106" y="70534"/>
                    <a:pt x="34085" y="69969"/>
                  </a:cubicBezTo>
                  <a:cubicBezTo>
                    <a:pt x="34044" y="69488"/>
                    <a:pt x="34085" y="69028"/>
                    <a:pt x="34044" y="68589"/>
                  </a:cubicBezTo>
                  <a:cubicBezTo>
                    <a:pt x="34023" y="68086"/>
                    <a:pt x="33876" y="67961"/>
                    <a:pt x="33395" y="67898"/>
                  </a:cubicBezTo>
                  <a:cubicBezTo>
                    <a:pt x="32516" y="67793"/>
                    <a:pt x="31616" y="67982"/>
                    <a:pt x="30738" y="68065"/>
                  </a:cubicBezTo>
                  <a:cubicBezTo>
                    <a:pt x="30361" y="68086"/>
                    <a:pt x="30068" y="68337"/>
                    <a:pt x="30068" y="68714"/>
                  </a:cubicBezTo>
                  <a:cubicBezTo>
                    <a:pt x="30110" y="69237"/>
                    <a:pt x="29817" y="69677"/>
                    <a:pt x="29691" y="70116"/>
                  </a:cubicBezTo>
                  <a:cubicBezTo>
                    <a:pt x="29440" y="70911"/>
                    <a:pt x="28771" y="71371"/>
                    <a:pt x="28122" y="71853"/>
                  </a:cubicBezTo>
                  <a:cubicBezTo>
                    <a:pt x="27641" y="71853"/>
                    <a:pt x="27139" y="71978"/>
                    <a:pt x="26762" y="71832"/>
                  </a:cubicBezTo>
                  <a:cubicBezTo>
                    <a:pt x="26134" y="71622"/>
                    <a:pt x="25590" y="71664"/>
                    <a:pt x="25005" y="71539"/>
                  </a:cubicBezTo>
                  <a:close/>
                  <a:moveTo>
                    <a:pt x="23310" y="16782"/>
                  </a:moveTo>
                  <a:cubicBezTo>
                    <a:pt x="22787" y="16761"/>
                    <a:pt x="22368" y="16656"/>
                    <a:pt x="21971" y="16928"/>
                  </a:cubicBezTo>
                  <a:cubicBezTo>
                    <a:pt x="21573" y="17179"/>
                    <a:pt x="21155" y="17409"/>
                    <a:pt x="20945" y="17828"/>
                  </a:cubicBezTo>
                  <a:cubicBezTo>
                    <a:pt x="20694" y="18435"/>
                    <a:pt x="20108" y="18665"/>
                    <a:pt x="19648" y="18979"/>
                  </a:cubicBezTo>
                  <a:cubicBezTo>
                    <a:pt x="19334" y="19230"/>
                    <a:pt x="18937" y="19188"/>
                    <a:pt x="18623" y="18937"/>
                  </a:cubicBezTo>
                  <a:cubicBezTo>
                    <a:pt x="18204" y="18602"/>
                    <a:pt x="17807" y="18246"/>
                    <a:pt x="17870" y="17619"/>
                  </a:cubicBezTo>
                  <a:cubicBezTo>
                    <a:pt x="17891" y="17472"/>
                    <a:pt x="17870" y="17284"/>
                    <a:pt x="17807" y="17137"/>
                  </a:cubicBezTo>
                  <a:cubicBezTo>
                    <a:pt x="17639" y="16572"/>
                    <a:pt x="17284" y="16405"/>
                    <a:pt x="16740" y="16635"/>
                  </a:cubicBezTo>
                  <a:cubicBezTo>
                    <a:pt x="16426" y="16761"/>
                    <a:pt x="16175" y="16949"/>
                    <a:pt x="15882" y="17116"/>
                  </a:cubicBezTo>
                  <a:cubicBezTo>
                    <a:pt x="15610" y="17263"/>
                    <a:pt x="15380" y="17451"/>
                    <a:pt x="15150" y="17639"/>
                  </a:cubicBezTo>
                  <a:cubicBezTo>
                    <a:pt x="14815" y="17891"/>
                    <a:pt x="14417" y="17912"/>
                    <a:pt x="14020" y="17912"/>
                  </a:cubicBezTo>
                  <a:cubicBezTo>
                    <a:pt x="13580" y="17912"/>
                    <a:pt x="13266" y="17765"/>
                    <a:pt x="13057" y="17367"/>
                  </a:cubicBezTo>
                  <a:cubicBezTo>
                    <a:pt x="12848" y="16949"/>
                    <a:pt x="12639" y="16551"/>
                    <a:pt x="12429" y="16112"/>
                  </a:cubicBezTo>
                  <a:cubicBezTo>
                    <a:pt x="12053" y="15924"/>
                    <a:pt x="11823" y="16196"/>
                    <a:pt x="11593" y="16426"/>
                  </a:cubicBezTo>
                  <a:cubicBezTo>
                    <a:pt x="10442" y="17598"/>
                    <a:pt x="9542" y="18937"/>
                    <a:pt x="8810" y="20401"/>
                  </a:cubicBezTo>
                  <a:cubicBezTo>
                    <a:pt x="8433" y="21217"/>
                    <a:pt x="8077" y="22013"/>
                    <a:pt x="8015" y="22933"/>
                  </a:cubicBezTo>
                  <a:cubicBezTo>
                    <a:pt x="7910" y="23875"/>
                    <a:pt x="7743" y="24858"/>
                    <a:pt x="7701" y="25779"/>
                  </a:cubicBezTo>
                  <a:cubicBezTo>
                    <a:pt x="7596" y="27578"/>
                    <a:pt x="7952" y="29294"/>
                    <a:pt x="8454" y="30968"/>
                  </a:cubicBezTo>
                  <a:cubicBezTo>
                    <a:pt x="8538" y="31282"/>
                    <a:pt x="8684" y="31596"/>
                    <a:pt x="8852" y="31888"/>
                  </a:cubicBezTo>
                  <a:cubicBezTo>
                    <a:pt x="9437" y="32872"/>
                    <a:pt x="10044" y="33876"/>
                    <a:pt x="10672" y="34839"/>
                  </a:cubicBezTo>
                  <a:cubicBezTo>
                    <a:pt x="11258" y="35697"/>
                    <a:pt x="11906" y="36492"/>
                    <a:pt x="12660" y="37203"/>
                  </a:cubicBezTo>
                  <a:cubicBezTo>
                    <a:pt x="13183" y="37663"/>
                    <a:pt x="13810" y="37956"/>
                    <a:pt x="14438" y="38270"/>
                  </a:cubicBezTo>
                  <a:cubicBezTo>
                    <a:pt x="15380" y="38772"/>
                    <a:pt x="16426" y="39023"/>
                    <a:pt x="17221" y="39777"/>
                  </a:cubicBezTo>
                  <a:cubicBezTo>
                    <a:pt x="17284" y="39860"/>
                    <a:pt x="17451" y="39923"/>
                    <a:pt x="17577" y="39944"/>
                  </a:cubicBezTo>
                  <a:cubicBezTo>
                    <a:pt x="18476" y="40195"/>
                    <a:pt x="19334" y="40488"/>
                    <a:pt x="20276" y="40655"/>
                  </a:cubicBezTo>
                  <a:cubicBezTo>
                    <a:pt x="21531" y="40865"/>
                    <a:pt x="22787" y="40886"/>
                    <a:pt x="24042" y="40865"/>
                  </a:cubicBezTo>
                  <a:cubicBezTo>
                    <a:pt x="25611" y="40823"/>
                    <a:pt x="27160" y="40676"/>
                    <a:pt x="28645" y="40174"/>
                  </a:cubicBezTo>
                  <a:cubicBezTo>
                    <a:pt x="29482" y="39881"/>
                    <a:pt x="30340" y="39651"/>
                    <a:pt x="31198" y="39400"/>
                  </a:cubicBezTo>
                  <a:cubicBezTo>
                    <a:pt x="33646" y="38689"/>
                    <a:pt x="35969" y="37768"/>
                    <a:pt x="38145" y="36492"/>
                  </a:cubicBezTo>
                  <a:cubicBezTo>
                    <a:pt x="38877" y="36052"/>
                    <a:pt x="39672" y="35697"/>
                    <a:pt x="40446" y="35320"/>
                  </a:cubicBezTo>
                  <a:cubicBezTo>
                    <a:pt x="40865" y="35111"/>
                    <a:pt x="41241" y="34839"/>
                    <a:pt x="41639" y="34609"/>
                  </a:cubicBezTo>
                  <a:cubicBezTo>
                    <a:pt x="42978" y="33793"/>
                    <a:pt x="44045" y="32621"/>
                    <a:pt x="45154" y="31554"/>
                  </a:cubicBezTo>
                  <a:cubicBezTo>
                    <a:pt x="45844" y="30863"/>
                    <a:pt x="46200" y="30026"/>
                    <a:pt x="46158" y="29064"/>
                  </a:cubicBezTo>
                  <a:lnTo>
                    <a:pt x="46158" y="27955"/>
                  </a:lnTo>
                  <a:cubicBezTo>
                    <a:pt x="46158" y="26804"/>
                    <a:pt x="45991" y="25716"/>
                    <a:pt x="45510" y="24670"/>
                  </a:cubicBezTo>
                  <a:cubicBezTo>
                    <a:pt x="45196" y="23958"/>
                    <a:pt x="44861" y="23289"/>
                    <a:pt x="44526" y="22598"/>
                  </a:cubicBezTo>
                  <a:cubicBezTo>
                    <a:pt x="44254" y="22096"/>
                    <a:pt x="43940" y="21636"/>
                    <a:pt x="43417" y="21448"/>
                  </a:cubicBezTo>
                  <a:cubicBezTo>
                    <a:pt x="43187" y="20590"/>
                    <a:pt x="43187" y="20590"/>
                    <a:pt x="42643" y="19941"/>
                  </a:cubicBezTo>
                  <a:cubicBezTo>
                    <a:pt x="42015" y="19167"/>
                    <a:pt x="41346" y="18414"/>
                    <a:pt x="40718" y="17639"/>
                  </a:cubicBezTo>
                  <a:cubicBezTo>
                    <a:pt x="40237" y="17033"/>
                    <a:pt x="39630" y="16510"/>
                    <a:pt x="39002" y="16007"/>
                  </a:cubicBezTo>
                  <a:cubicBezTo>
                    <a:pt x="38584" y="16447"/>
                    <a:pt x="38103" y="16803"/>
                    <a:pt x="37831" y="17242"/>
                  </a:cubicBezTo>
                  <a:cubicBezTo>
                    <a:pt x="37349" y="17974"/>
                    <a:pt x="36701" y="18016"/>
                    <a:pt x="35989" y="17870"/>
                  </a:cubicBezTo>
                  <a:cubicBezTo>
                    <a:pt x="35592" y="17786"/>
                    <a:pt x="35069" y="17639"/>
                    <a:pt x="34943" y="17179"/>
                  </a:cubicBezTo>
                  <a:cubicBezTo>
                    <a:pt x="34797" y="16635"/>
                    <a:pt x="34378" y="16426"/>
                    <a:pt x="33981" y="16112"/>
                  </a:cubicBezTo>
                  <a:cubicBezTo>
                    <a:pt x="33500" y="15735"/>
                    <a:pt x="32976" y="15735"/>
                    <a:pt x="32495" y="16028"/>
                  </a:cubicBezTo>
                  <a:cubicBezTo>
                    <a:pt x="32035" y="16321"/>
                    <a:pt x="31616" y="16635"/>
                    <a:pt x="31240" y="16991"/>
                  </a:cubicBezTo>
                  <a:cubicBezTo>
                    <a:pt x="30507" y="17660"/>
                    <a:pt x="29901" y="17681"/>
                    <a:pt x="29189" y="16949"/>
                  </a:cubicBezTo>
                  <a:cubicBezTo>
                    <a:pt x="29064" y="16823"/>
                    <a:pt x="28959" y="16635"/>
                    <a:pt x="28855" y="16468"/>
                  </a:cubicBezTo>
                  <a:lnTo>
                    <a:pt x="28310" y="15777"/>
                  </a:lnTo>
                  <a:cubicBezTo>
                    <a:pt x="27997" y="15401"/>
                    <a:pt x="27599" y="15422"/>
                    <a:pt x="27202" y="15589"/>
                  </a:cubicBezTo>
                  <a:cubicBezTo>
                    <a:pt x="26992" y="15673"/>
                    <a:pt x="26783" y="15819"/>
                    <a:pt x="26658" y="16007"/>
                  </a:cubicBezTo>
                  <a:cubicBezTo>
                    <a:pt x="26260" y="16489"/>
                    <a:pt x="25904" y="17012"/>
                    <a:pt x="25507" y="17493"/>
                  </a:cubicBezTo>
                  <a:cubicBezTo>
                    <a:pt x="25214" y="17870"/>
                    <a:pt x="24900" y="17995"/>
                    <a:pt x="24481" y="17828"/>
                  </a:cubicBezTo>
                  <a:cubicBezTo>
                    <a:pt x="23937" y="17702"/>
                    <a:pt x="23519" y="17388"/>
                    <a:pt x="23310" y="16782"/>
                  </a:cubicBezTo>
                  <a:close/>
                  <a:moveTo>
                    <a:pt x="24753" y="16510"/>
                  </a:moveTo>
                  <a:cubicBezTo>
                    <a:pt x="25005" y="16196"/>
                    <a:pt x="25297" y="15903"/>
                    <a:pt x="25486" y="15589"/>
                  </a:cubicBezTo>
                  <a:cubicBezTo>
                    <a:pt x="25758" y="15087"/>
                    <a:pt x="26218" y="14836"/>
                    <a:pt x="26678" y="14564"/>
                  </a:cubicBezTo>
                  <a:cubicBezTo>
                    <a:pt x="27411" y="14208"/>
                    <a:pt x="28415" y="14354"/>
                    <a:pt x="28980" y="14940"/>
                  </a:cubicBezTo>
                  <a:cubicBezTo>
                    <a:pt x="29294" y="15254"/>
                    <a:pt x="29524" y="15589"/>
                    <a:pt x="29796" y="15924"/>
                  </a:cubicBezTo>
                  <a:cubicBezTo>
                    <a:pt x="30026" y="16238"/>
                    <a:pt x="30215" y="16279"/>
                    <a:pt x="30528" y="16028"/>
                  </a:cubicBezTo>
                  <a:cubicBezTo>
                    <a:pt x="30947" y="15715"/>
                    <a:pt x="31365" y="15380"/>
                    <a:pt x="31805" y="15087"/>
                  </a:cubicBezTo>
                  <a:cubicBezTo>
                    <a:pt x="32746" y="14522"/>
                    <a:pt x="33688" y="14543"/>
                    <a:pt x="34608" y="15191"/>
                  </a:cubicBezTo>
                  <a:cubicBezTo>
                    <a:pt x="35111" y="15568"/>
                    <a:pt x="35676" y="15840"/>
                    <a:pt x="35948" y="16468"/>
                  </a:cubicBezTo>
                  <a:cubicBezTo>
                    <a:pt x="35989" y="16572"/>
                    <a:pt x="36115" y="16677"/>
                    <a:pt x="36261" y="16719"/>
                  </a:cubicBezTo>
                  <a:cubicBezTo>
                    <a:pt x="36408" y="16740"/>
                    <a:pt x="36680" y="16719"/>
                    <a:pt x="36701" y="16635"/>
                  </a:cubicBezTo>
                  <a:cubicBezTo>
                    <a:pt x="36910" y="16112"/>
                    <a:pt x="37475" y="15924"/>
                    <a:pt x="37768" y="15484"/>
                  </a:cubicBezTo>
                  <a:cubicBezTo>
                    <a:pt x="38186" y="14857"/>
                    <a:pt x="38877" y="14857"/>
                    <a:pt x="39526" y="14773"/>
                  </a:cubicBezTo>
                  <a:cubicBezTo>
                    <a:pt x="39714" y="14961"/>
                    <a:pt x="39881" y="14836"/>
                    <a:pt x="40070" y="14752"/>
                  </a:cubicBezTo>
                  <a:cubicBezTo>
                    <a:pt x="40467" y="14585"/>
                    <a:pt x="40865" y="14438"/>
                    <a:pt x="41283" y="14271"/>
                  </a:cubicBezTo>
                  <a:cubicBezTo>
                    <a:pt x="41534" y="14166"/>
                    <a:pt x="41848" y="14103"/>
                    <a:pt x="42078" y="13915"/>
                  </a:cubicBezTo>
                  <a:cubicBezTo>
                    <a:pt x="42999" y="13204"/>
                    <a:pt x="43836" y="12388"/>
                    <a:pt x="44526" y="11446"/>
                  </a:cubicBezTo>
                  <a:cubicBezTo>
                    <a:pt x="44987" y="10797"/>
                    <a:pt x="45112" y="10149"/>
                    <a:pt x="44694" y="9417"/>
                  </a:cubicBezTo>
                  <a:cubicBezTo>
                    <a:pt x="44631" y="9291"/>
                    <a:pt x="44547" y="9103"/>
                    <a:pt x="44526" y="8935"/>
                  </a:cubicBezTo>
                  <a:cubicBezTo>
                    <a:pt x="44359" y="8308"/>
                    <a:pt x="43940" y="7994"/>
                    <a:pt x="43334" y="7889"/>
                  </a:cubicBezTo>
                  <a:cubicBezTo>
                    <a:pt x="43062" y="7847"/>
                    <a:pt x="42748" y="7826"/>
                    <a:pt x="42455" y="7826"/>
                  </a:cubicBezTo>
                  <a:lnTo>
                    <a:pt x="39651" y="7826"/>
                  </a:lnTo>
                  <a:cubicBezTo>
                    <a:pt x="39421" y="7826"/>
                    <a:pt x="39191" y="7826"/>
                    <a:pt x="38940" y="7784"/>
                  </a:cubicBezTo>
                  <a:cubicBezTo>
                    <a:pt x="38668" y="7743"/>
                    <a:pt x="38458" y="7554"/>
                    <a:pt x="38417" y="7261"/>
                  </a:cubicBezTo>
                  <a:cubicBezTo>
                    <a:pt x="38396" y="7010"/>
                    <a:pt x="38354" y="6696"/>
                    <a:pt x="38458" y="6487"/>
                  </a:cubicBezTo>
                  <a:cubicBezTo>
                    <a:pt x="38877" y="5692"/>
                    <a:pt x="38668" y="4855"/>
                    <a:pt x="38689" y="4060"/>
                  </a:cubicBezTo>
                  <a:cubicBezTo>
                    <a:pt x="38689" y="3579"/>
                    <a:pt x="38479" y="3391"/>
                    <a:pt x="37998" y="3370"/>
                  </a:cubicBezTo>
                  <a:cubicBezTo>
                    <a:pt x="36910" y="3286"/>
                    <a:pt x="35801" y="3328"/>
                    <a:pt x="34901" y="4060"/>
                  </a:cubicBezTo>
                  <a:cubicBezTo>
                    <a:pt x="34629" y="4269"/>
                    <a:pt x="34316" y="4395"/>
                    <a:pt x="34064" y="4583"/>
                  </a:cubicBezTo>
                  <a:cubicBezTo>
                    <a:pt x="33688" y="4792"/>
                    <a:pt x="33374" y="5064"/>
                    <a:pt x="33123" y="5441"/>
                  </a:cubicBezTo>
                  <a:cubicBezTo>
                    <a:pt x="32914" y="5755"/>
                    <a:pt x="32621" y="6069"/>
                    <a:pt x="32328" y="6320"/>
                  </a:cubicBezTo>
                  <a:cubicBezTo>
                    <a:pt x="32035" y="6592"/>
                    <a:pt x="31763" y="6613"/>
                    <a:pt x="31512" y="6466"/>
                  </a:cubicBezTo>
                  <a:cubicBezTo>
                    <a:pt x="31261" y="6257"/>
                    <a:pt x="31177" y="5985"/>
                    <a:pt x="31261" y="5671"/>
                  </a:cubicBezTo>
                  <a:cubicBezTo>
                    <a:pt x="31303" y="5462"/>
                    <a:pt x="31407" y="5232"/>
                    <a:pt x="31512" y="5043"/>
                  </a:cubicBezTo>
                  <a:cubicBezTo>
                    <a:pt x="31742" y="4625"/>
                    <a:pt x="31868" y="4186"/>
                    <a:pt x="31826" y="3704"/>
                  </a:cubicBezTo>
                  <a:cubicBezTo>
                    <a:pt x="31805" y="3432"/>
                    <a:pt x="31805" y="3119"/>
                    <a:pt x="31826" y="2826"/>
                  </a:cubicBezTo>
                  <a:cubicBezTo>
                    <a:pt x="31888" y="2323"/>
                    <a:pt x="31742" y="1905"/>
                    <a:pt x="31344" y="1591"/>
                  </a:cubicBezTo>
                  <a:cubicBezTo>
                    <a:pt x="31198" y="1486"/>
                    <a:pt x="31072" y="1382"/>
                    <a:pt x="30884" y="1235"/>
                  </a:cubicBezTo>
                  <a:cubicBezTo>
                    <a:pt x="30235" y="1256"/>
                    <a:pt x="29566" y="1256"/>
                    <a:pt x="28875" y="1340"/>
                  </a:cubicBezTo>
                  <a:cubicBezTo>
                    <a:pt x="27515" y="1486"/>
                    <a:pt x="26386" y="2219"/>
                    <a:pt x="25277" y="2909"/>
                  </a:cubicBezTo>
                  <a:cubicBezTo>
                    <a:pt x="24753" y="3223"/>
                    <a:pt x="24335" y="3642"/>
                    <a:pt x="23979" y="4123"/>
                  </a:cubicBezTo>
                  <a:cubicBezTo>
                    <a:pt x="23707" y="4541"/>
                    <a:pt x="23393" y="4918"/>
                    <a:pt x="23101" y="5336"/>
                  </a:cubicBezTo>
                  <a:cubicBezTo>
                    <a:pt x="22682" y="5901"/>
                    <a:pt x="22180" y="6466"/>
                    <a:pt x="22243" y="7261"/>
                  </a:cubicBezTo>
                  <a:cubicBezTo>
                    <a:pt x="22264" y="7554"/>
                    <a:pt x="21950" y="7743"/>
                    <a:pt x="21678" y="7743"/>
                  </a:cubicBezTo>
                  <a:cubicBezTo>
                    <a:pt x="21427" y="7743"/>
                    <a:pt x="21238" y="7575"/>
                    <a:pt x="21155" y="7345"/>
                  </a:cubicBezTo>
                  <a:cubicBezTo>
                    <a:pt x="21113" y="7199"/>
                    <a:pt x="21092" y="7031"/>
                    <a:pt x="21092" y="6843"/>
                  </a:cubicBezTo>
                  <a:cubicBezTo>
                    <a:pt x="21092" y="6508"/>
                    <a:pt x="21050" y="6194"/>
                    <a:pt x="21113" y="5860"/>
                  </a:cubicBezTo>
                  <a:cubicBezTo>
                    <a:pt x="21217" y="5127"/>
                    <a:pt x="20924" y="4499"/>
                    <a:pt x="20506" y="3914"/>
                  </a:cubicBezTo>
                  <a:cubicBezTo>
                    <a:pt x="20171" y="3453"/>
                    <a:pt x="19753" y="3077"/>
                    <a:pt x="19146" y="3014"/>
                  </a:cubicBezTo>
                  <a:cubicBezTo>
                    <a:pt x="18518" y="2930"/>
                    <a:pt x="17891" y="2930"/>
                    <a:pt x="17388" y="3474"/>
                  </a:cubicBezTo>
                  <a:cubicBezTo>
                    <a:pt x="17137" y="3767"/>
                    <a:pt x="16802" y="3997"/>
                    <a:pt x="16489" y="4269"/>
                  </a:cubicBezTo>
                  <a:cubicBezTo>
                    <a:pt x="15798" y="4855"/>
                    <a:pt x="15338" y="5587"/>
                    <a:pt x="15024" y="6466"/>
                  </a:cubicBezTo>
                  <a:cubicBezTo>
                    <a:pt x="14543" y="7764"/>
                    <a:pt x="14103" y="9082"/>
                    <a:pt x="13873" y="10463"/>
                  </a:cubicBezTo>
                  <a:cubicBezTo>
                    <a:pt x="13810" y="10777"/>
                    <a:pt x="13601" y="10965"/>
                    <a:pt x="13350" y="10965"/>
                  </a:cubicBezTo>
                  <a:cubicBezTo>
                    <a:pt x="13057" y="10986"/>
                    <a:pt x="12869" y="10860"/>
                    <a:pt x="12764" y="10505"/>
                  </a:cubicBezTo>
                  <a:cubicBezTo>
                    <a:pt x="12639" y="10044"/>
                    <a:pt x="12471" y="9563"/>
                    <a:pt x="12450" y="9082"/>
                  </a:cubicBezTo>
                  <a:cubicBezTo>
                    <a:pt x="12429" y="8161"/>
                    <a:pt x="12011" y="7366"/>
                    <a:pt x="11362" y="6696"/>
                  </a:cubicBezTo>
                  <a:cubicBezTo>
                    <a:pt x="10902" y="7052"/>
                    <a:pt x="10860" y="7533"/>
                    <a:pt x="10860" y="7994"/>
                  </a:cubicBezTo>
                  <a:cubicBezTo>
                    <a:pt x="10860" y="8998"/>
                    <a:pt x="10902" y="9981"/>
                    <a:pt x="10860" y="10986"/>
                  </a:cubicBezTo>
                  <a:cubicBezTo>
                    <a:pt x="10797" y="12116"/>
                    <a:pt x="11153" y="13162"/>
                    <a:pt x="11593" y="14145"/>
                  </a:cubicBezTo>
                  <a:cubicBezTo>
                    <a:pt x="11697" y="14375"/>
                    <a:pt x="11885" y="14626"/>
                    <a:pt x="12116" y="14731"/>
                  </a:cubicBezTo>
                  <a:cubicBezTo>
                    <a:pt x="12346" y="14836"/>
                    <a:pt x="12471" y="14961"/>
                    <a:pt x="12576" y="15171"/>
                  </a:cubicBezTo>
                  <a:cubicBezTo>
                    <a:pt x="12681" y="15380"/>
                    <a:pt x="12827" y="15589"/>
                    <a:pt x="13036" y="15694"/>
                  </a:cubicBezTo>
                  <a:cubicBezTo>
                    <a:pt x="13350" y="15882"/>
                    <a:pt x="13476" y="16154"/>
                    <a:pt x="13685" y="16405"/>
                  </a:cubicBezTo>
                  <a:cubicBezTo>
                    <a:pt x="13810" y="16551"/>
                    <a:pt x="13936" y="16656"/>
                    <a:pt x="14082" y="16782"/>
                  </a:cubicBezTo>
                  <a:cubicBezTo>
                    <a:pt x="14229" y="16761"/>
                    <a:pt x="14334" y="16761"/>
                    <a:pt x="14417" y="16740"/>
                  </a:cubicBezTo>
                  <a:cubicBezTo>
                    <a:pt x="14668" y="16572"/>
                    <a:pt x="14940" y="16426"/>
                    <a:pt x="15150" y="16238"/>
                  </a:cubicBezTo>
                  <a:cubicBezTo>
                    <a:pt x="15673" y="15798"/>
                    <a:pt x="16300" y="15589"/>
                    <a:pt x="16928" y="15401"/>
                  </a:cubicBezTo>
                  <a:cubicBezTo>
                    <a:pt x="17367" y="15275"/>
                    <a:pt x="17765" y="15380"/>
                    <a:pt x="18100" y="15715"/>
                  </a:cubicBezTo>
                  <a:cubicBezTo>
                    <a:pt x="18581" y="16154"/>
                    <a:pt x="18916" y="16677"/>
                    <a:pt x="18958" y="17347"/>
                  </a:cubicBezTo>
                  <a:cubicBezTo>
                    <a:pt x="18999" y="17493"/>
                    <a:pt x="19041" y="17619"/>
                    <a:pt x="19062" y="17786"/>
                  </a:cubicBezTo>
                  <a:cubicBezTo>
                    <a:pt x="19648" y="17556"/>
                    <a:pt x="19648" y="17556"/>
                    <a:pt x="19899" y="17200"/>
                  </a:cubicBezTo>
                  <a:cubicBezTo>
                    <a:pt x="20297" y="16656"/>
                    <a:pt x="20799" y="16238"/>
                    <a:pt x="21364" y="15882"/>
                  </a:cubicBezTo>
                  <a:cubicBezTo>
                    <a:pt x="21657" y="15694"/>
                    <a:pt x="21971" y="15589"/>
                    <a:pt x="22305" y="15589"/>
                  </a:cubicBezTo>
                  <a:cubicBezTo>
                    <a:pt x="23540" y="15526"/>
                    <a:pt x="23603" y="15526"/>
                    <a:pt x="24502" y="16405"/>
                  </a:cubicBezTo>
                  <a:cubicBezTo>
                    <a:pt x="24544" y="16447"/>
                    <a:pt x="24586" y="16447"/>
                    <a:pt x="24753" y="16510"/>
                  </a:cubicBezTo>
                  <a:close/>
                  <a:moveTo>
                    <a:pt x="24063" y="42267"/>
                  </a:moveTo>
                  <a:cubicBezTo>
                    <a:pt x="24021" y="42790"/>
                    <a:pt x="24021" y="43292"/>
                    <a:pt x="23917" y="43794"/>
                  </a:cubicBezTo>
                  <a:cubicBezTo>
                    <a:pt x="23770" y="44380"/>
                    <a:pt x="23728" y="44966"/>
                    <a:pt x="23749" y="45573"/>
                  </a:cubicBezTo>
                  <a:cubicBezTo>
                    <a:pt x="23770" y="46347"/>
                    <a:pt x="23749" y="47163"/>
                    <a:pt x="23540" y="47916"/>
                  </a:cubicBezTo>
                  <a:cubicBezTo>
                    <a:pt x="23456" y="48188"/>
                    <a:pt x="23456" y="48439"/>
                    <a:pt x="23456" y="48711"/>
                  </a:cubicBezTo>
                  <a:cubicBezTo>
                    <a:pt x="23456" y="51013"/>
                    <a:pt x="23205" y="53251"/>
                    <a:pt x="22766" y="55511"/>
                  </a:cubicBezTo>
                  <a:cubicBezTo>
                    <a:pt x="22703" y="55825"/>
                    <a:pt x="22619" y="56160"/>
                    <a:pt x="22619" y="56495"/>
                  </a:cubicBezTo>
                  <a:cubicBezTo>
                    <a:pt x="22661" y="57122"/>
                    <a:pt x="22515" y="57750"/>
                    <a:pt x="22389" y="58357"/>
                  </a:cubicBezTo>
                  <a:cubicBezTo>
                    <a:pt x="22264" y="58901"/>
                    <a:pt x="22159" y="59445"/>
                    <a:pt x="22075" y="60010"/>
                  </a:cubicBezTo>
                  <a:cubicBezTo>
                    <a:pt x="22054" y="60261"/>
                    <a:pt x="22075" y="60533"/>
                    <a:pt x="22075" y="60805"/>
                  </a:cubicBezTo>
                  <a:cubicBezTo>
                    <a:pt x="22347" y="60847"/>
                    <a:pt x="22577" y="60889"/>
                    <a:pt x="22787" y="60889"/>
                  </a:cubicBezTo>
                  <a:lnTo>
                    <a:pt x="27955" y="60889"/>
                  </a:lnTo>
                  <a:cubicBezTo>
                    <a:pt x="28227" y="60889"/>
                    <a:pt x="28478" y="60868"/>
                    <a:pt x="28750" y="60805"/>
                  </a:cubicBezTo>
                  <a:cubicBezTo>
                    <a:pt x="31993" y="60261"/>
                    <a:pt x="35215" y="59696"/>
                    <a:pt x="38458" y="59110"/>
                  </a:cubicBezTo>
                  <a:cubicBezTo>
                    <a:pt x="39463" y="58922"/>
                    <a:pt x="40404" y="58587"/>
                    <a:pt x="41388" y="58189"/>
                  </a:cubicBezTo>
                  <a:cubicBezTo>
                    <a:pt x="41388" y="57311"/>
                    <a:pt x="41451" y="56453"/>
                    <a:pt x="41241" y="55574"/>
                  </a:cubicBezTo>
                  <a:cubicBezTo>
                    <a:pt x="41179" y="55260"/>
                    <a:pt x="41116" y="54925"/>
                    <a:pt x="41137" y="54591"/>
                  </a:cubicBezTo>
                  <a:cubicBezTo>
                    <a:pt x="41137" y="53984"/>
                    <a:pt x="41032" y="53419"/>
                    <a:pt x="40886" y="52833"/>
                  </a:cubicBezTo>
                  <a:cubicBezTo>
                    <a:pt x="40697" y="52122"/>
                    <a:pt x="40509" y="51431"/>
                    <a:pt x="40551" y="50699"/>
                  </a:cubicBezTo>
                  <a:cubicBezTo>
                    <a:pt x="40551" y="50385"/>
                    <a:pt x="40446" y="50029"/>
                    <a:pt x="40342" y="49715"/>
                  </a:cubicBezTo>
                  <a:cubicBezTo>
                    <a:pt x="40070" y="49067"/>
                    <a:pt x="39923" y="48418"/>
                    <a:pt x="39777" y="47707"/>
                  </a:cubicBezTo>
                  <a:cubicBezTo>
                    <a:pt x="39630" y="46870"/>
                    <a:pt x="39421" y="46033"/>
                    <a:pt x="39149" y="45196"/>
                  </a:cubicBezTo>
                  <a:cubicBezTo>
                    <a:pt x="38940" y="44568"/>
                    <a:pt x="38730" y="43940"/>
                    <a:pt x="38605" y="43292"/>
                  </a:cubicBezTo>
                  <a:cubicBezTo>
                    <a:pt x="38458" y="42455"/>
                    <a:pt x="38312" y="41597"/>
                    <a:pt x="37768" y="40865"/>
                  </a:cubicBezTo>
                  <a:cubicBezTo>
                    <a:pt x="37621" y="40614"/>
                    <a:pt x="37538" y="40300"/>
                    <a:pt x="37454" y="40028"/>
                  </a:cubicBezTo>
                  <a:cubicBezTo>
                    <a:pt x="37308" y="39547"/>
                    <a:pt x="37057" y="39128"/>
                    <a:pt x="36680" y="38793"/>
                  </a:cubicBezTo>
                  <a:cubicBezTo>
                    <a:pt x="36094" y="39023"/>
                    <a:pt x="35550" y="39212"/>
                    <a:pt x="35006" y="39442"/>
                  </a:cubicBezTo>
                  <a:cubicBezTo>
                    <a:pt x="34420" y="39714"/>
                    <a:pt x="33813" y="39839"/>
                    <a:pt x="33290" y="40195"/>
                  </a:cubicBezTo>
                  <a:cubicBezTo>
                    <a:pt x="33290" y="40593"/>
                    <a:pt x="33332" y="40969"/>
                    <a:pt x="33290" y="41325"/>
                  </a:cubicBezTo>
                  <a:cubicBezTo>
                    <a:pt x="33165" y="43334"/>
                    <a:pt x="31470" y="44066"/>
                    <a:pt x="29733" y="43710"/>
                  </a:cubicBezTo>
                  <a:cubicBezTo>
                    <a:pt x="29629" y="43689"/>
                    <a:pt x="29524" y="43543"/>
                    <a:pt x="29419" y="43480"/>
                  </a:cubicBezTo>
                  <a:cubicBezTo>
                    <a:pt x="28855" y="42978"/>
                    <a:pt x="28331" y="42455"/>
                    <a:pt x="27913" y="41743"/>
                  </a:cubicBezTo>
                  <a:cubicBezTo>
                    <a:pt x="26574" y="41974"/>
                    <a:pt x="25339" y="42120"/>
                    <a:pt x="24063" y="42267"/>
                  </a:cubicBezTo>
                  <a:close/>
                  <a:moveTo>
                    <a:pt x="35425" y="70179"/>
                  </a:moveTo>
                  <a:cubicBezTo>
                    <a:pt x="35906" y="70304"/>
                    <a:pt x="36366" y="70493"/>
                    <a:pt x="36805" y="70513"/>
                  </a:cubicBezTo>
                  <a:cubicBezTo>
                    <a:pt x="37559" y="70576"/>
                    <a:pt x="38354" y="70597"/>
                    <a:pt x="39086" y="70513"/>
                  </a:cubicBezTo>
                  <a:cubicBezTo>
                    <a:pt x="39777" y="70430"/>
                    <a:pt x="40362" y="70095"/>
                    <a:pt x="40593" y="69279"/>
                  </a:cubicBezTo>
                  <a:cubicBezTo>
                    <a:pt x="40760" y="68735"/>
                    <a:pt x="40823" y="68191"/>
                    <a:pt x="40823" y="67647"/>
                  </a:cubicBezTo>
                  <a:lnTo>
                    <a:pt x="40823" y="65868"/>
                  </a:lnTo>
                  <a:cubicBezTo>
                    <a:pt x="40823" y="65283"/>
                    <a:pt x="40802" y="64739"/>
                    <a:pt x="41053" y="64215"/>
                  </a:cubicBezTo>
                  <a:cubicBezTo>
                    <a:pt x="41137" y="64048"/>
                    <a:pt x="41137" y="63818"/>
                    <a:pt x="41137" y="63630"/>
                  </a:cubicBezTo>
                  <a:lnTo>
                    <a:pt x="41137" y="60868"/>
                  </a:lnTo>
                  <a:cubicBezTo>
                    <a:pt x="41137" y="60386"/>
                    <a:pt x="41032" y="60031"/>
                    <a:pt x="40572" y="59759"/>
                  </a:cubicBezTo>
                  <a:cubicBezTo>
                    <a:pt x="40321" y="59822"/>
                    <a:pt x="40070" y="59863"/>
                    <a:pt x="39839" y="59947"/>
                  </a:cubicBezTo>
                  <a:cubicBezTo>
                    <a:pt x="38333" y="60449"/>
                    <a:pt x="36826" y="60763"/>
                    <a:pt x="35278" y="61014"/>
                  </a:cubicBezTo>
                  <a:cubicBezTo>
                    <a:pt x="33395" y="61370"/>
                    <a:pt x="31491" y="61642"/>
                    <a:pt x="29608" y="62018"/>
                  </a:cubicBezTo>
                  <a:cubicBezTo>
                    <a:pt x="28917" y="62144"/>
                    <a:pt x="28248" y="62207"/>
                    <a:pt x="27536" y="62207"/>
                  </a:cubicBezTo>
                  <a:lnTo>
                    <a:pt x="23770" y="62207"/>
                  </a:lnTo>
                  <a:cubicBezTo>
                    <a:pt x="23561" y="62207"/>
                    <a:pt x="23331" y="62249"/>
                    <a:pt x="23059" y="62270"/>
                  </a:cubicBezTo>
                  <a:lnTo>
                    <a:pt x="23059" y="64404"/>
                  </a:lnTo>
                  <a:cubicBezTo>
                    <a:pt x="23059" y="64739"/>
                    <a:pt x="23101" y="65073"/>
                    <a:pt x="23017" y="65387"/>
                  </a:cubicBezTo>
                  <a:cubicBezTo>
                    <a:pt x="22703" y="66559"/>
                    <a:pt x="22766" y="67814"/>
                    <a:pt x="22494" y="69007"/>
                  </a:cubicBezTo>
                  <a:cubicBezTo>
                    <a:pt x="22473" y="69153"/>
                    <a:pt x="22473" y="69342"/>
                    <a:pt x="22494" y="69488"/>
                  </a:cubicBezTo>
                  <a:cubicBezTo>
                    <a:pt x="22515" y="69760"/>
                    <a:pt x="22682" y="69886"/>
                    <a:pt x="22933" y="69969"/>
                  </a:cubicBezTo>
                  <a:cubicBezTo>
                    <a:pt x="24084" y="70262"/>
                    <a:pt x="25297" y="70221"/>
                    <a:pt x="26427" y="70576"/>
                  </a:cubicBezTo>
                  <a:cubicBezTo>
                    <a:pt x="26804" y="70472"/>
                    <a:pt x="27076" y="70785"/>
                    <a:pt x="27369" y="70890"/>
                  </a:cubicBezTo>
                  <a:cubicBezTo>
                    <a:pt x="27913" y="70681"/>
                    <a:pt x="28331" y="70409"/>
                    <a:pt x="28520" y="69886"/>
                  </a:cubicBezTo>
                  <a:cubicBezTo>
                    <a:pt x="28666" y="69425"/>
                    <a:pt x="28813" y="68944"/>
                    <a:pt x="28938" y="68484"/>
                  </a:cubicBezTo>
                  <a:cubicBezTo>
                    <a:pt x="29106" y="67605"/>
                    <a:pt x="29671" y="67061"/>
                    <a:pt x="30528" y="67040"/>
                  </a:cubicBezTo>
                  <a:cubicBezTo>
                    <a:pt x="31658" y="66977"/>
                    <a:pt x="32767" y="66977"/>
                    <a:pt x="33897" y="66956"/>
                  </a:cubicBezTo>
                  <a:cubicBezTo>
                    <a:pt x="34127" y="66956"/>
                    <a:pt x="34336" y="66977"/>
                    <a:pt x="34525" y="66977"/>
                  </a:cubicBezTo>
                  <a:cubicBezTo>
                    <a:pt x="34964" y="67480"/>
                    <a:pt x="35069" y="68024"/>
                    <a:pt x="35027" y="68609"/>
                  </a:cubicBezTo>
                  <a:lnTo>
                    <a:pt x="35027" y="69216"/>
                  </a:lnTo>
                  <a:cubicBezTo>
                    <a:pt x="35006" y="69530"/>
                    <a:pt x="35111" y="69865"/>
                    <a:pt x="35425" y="70179"/>
                  </a:cubicBezTo>
                  <a:close/>
                  <a:moveTo>
                    <a:pt x="44589" y="20380"/>
                  </a:moveTo>
                  <a:cubicBezTo>
                    <a:pt x="45196" y="21448"/>
                    <a:pt x="45740" y="22410"/>
                    <a:pt x="46305" y="23393"/>
                  </a:cubicBezTo>
                  <a:cubicBezTo>
                    <a:pt x="46326" y="23414"/>
                    <a:pt x="46347" y="23435"/>
                    <a:pt x="46368" y="23435"/>
                  </a:cubicBezTo>
                  <a:lnTo>
                    <a:pt x="46305" y="23435"/>
                  </a:lnTo>
                  <a:cubicBezTo>
                    <a:pt x="46723" y="23080"/>
                    <a:pt x="47079" y="22829"/>
                    <a:pt x="47372" y="22515"/>
                  </a:cubicBezTo>
                  <a:cubicBezTo>
                    <a:pt x="47832" y="21971"/>
                    <a:pt x="48146" y="21364"/>
                    <a:pt x="47832" y="20611"/>
                  </a:cubicBezTo>
                  <a:cubicBezTo>
                    <a:pt x="47769" y="20401"/>
                    <a:pt x="47790" y="20150"/>
                    <a:pt x="47707" y="19920"/>
                  </a:cubicBezTo>
                  <a:cubicBezTo>
                    <a:pt x="47644" y="19753"/>
                    <a:pt x="47518" y="19585"/>
                    <a:pt x="47393" y="19460"/>
                  </a:cubicBezTo>
                  <a:cubicBezTo>
                    <a:pt x="46953" y="19020"/>
                    <a:pt x="46347" y="19104"/>
                    <a:pt x="45803" y="19125"/>
                  </a:cubicBezTo>
                  <a:cubicBezTo>
                    <a:pt x="45300" y="19146"/>
                    <a:pt x="45070" y="19544"/>
                    <a:pt x="44882" y="19920"/>
                  </a:cubicBezTo>
                  <a:cubicBezTo>
                    <a:pt x="44798" y="20108"/>
                    <a:pt x="44694" y="20255"/>
                    <a:pt x="44589" y="20380"/>
                  </a:cubicBezTo>
                  <a:close/>
                  <a:moveTo>
                    <a:pt x="29106" y="78360"/>
                  </a:moveTo>
                  <a:cubicBezTo>
                    <a:pt x="28750" y="79218"/>
                    <a:pt x="28457" y="80096"/>
                    <a:pt x="28038" y="80892"/>
                  </a:cubicBezTo>
                  <a:cubicBezTo>
                    <a:pt x="27515" y="81896"/>
                    <a:pt x="27557" y="82942"/>
                    <a:pt x="27599" y="83988"/>
                  </a:cubicBezTo>
                  <a:cubicBezTo>
                    <a:pt x="27599" y="84344"/>
                    <a:pt x="27766" y="84511"/>
                    <a:pt x="28143" y="84532"/>
                  </a:cubicBezTo>
                  <a:cubicBezTo>
                    <a:pt x="28520" y="84553"/>
                    <a:pt x="28771" y="84428"/>
                    <a:pt x="28834" y="84114"/>
                  </a:cubicBezTo>
                  <a:cubicBezTo>
                    <a:pt x="28959" y="83130"/>
                    <a:pt x="29461" y="82252"/>
                    <a:pt x="29608" y="81268"/>
                  </a:cubicBezTo>
                  <a:cubicBezTo>
                    <a:pt x="29733" y="80327"/>
                    <a:pt x="29880" y="79322"/>
                    <a:pt x="29712" y="78339"/>
                  </a:cubicBezTo>
                  <a:cubicBezTo>
                    <a:pt x="29503" y="78360"/>
                    <a:pt x="29315" y="78360"/>
                    <a:pt x="29106" y="78360"/>
                  </a:cubicBezTo>
                  <a:close/>
                  <a:moveTo>
                    <a:pt x="41409" y="85746"/>
                  </a:moveTo>
                  <a:cubicBezTo>
                    <a:pt x="41932" y="85641"/>
                    <a:pt x="42225" y="85369"/>
                    <a:pt x="42371" y="84846"/>
                  </a:cubicBezTo>
                  <a:cubicBezTo>
                    <a:pt x="42559" y="84281"/>
                    <a:pt x="42664" y="83695"/>
                    <a:pt x="42643" y="83089"/>
                  </a:cubicBezTo>
                  <a:cubicBezTo>
                    <a:pt x="42601" y="82607"/>
                    <a:pt x="42601" y="82105"/>
                    <a:pt x="42539" y="81624"/>
                  </a:cubicBezTo>
                  <a:cubicBezTo>
                    <a:pt x="42476" y="81394"/>
                    <a:pt x="42329" y="81143"/>
                    <a:pt x="42141" y="80975"/>
                  </a:cubicBezTo>
                  <a:cubicBezTo>
                    <a:pt x="41911" y="80787"/>
                    <a:pt x="41597" y="80766"/>
                    <a:pt x="41283" y="80913"/>
                  </a:cubicBezTo>
                  <a:cubicBezTo>
                    <a:pt x="41220" y="81268"/>
                    <a:pt x="41179" y="81624"/>
                    <a:pt x="41095" y="81959"/>
                  </a:cubicBezTo>
                  <a:cubicBezTo>
                    <a:pt x="40823" y="83256"/>
                    <a:pt x="40823" y="84511"/>
                    <a:pt x="41409" y="85746"/>
                  </a:cubicBezTo>
                  <a:close/>
                  <a:moveTo>
                    <a:pt x="28834" y="41513"/>
                  </a:moveTo>
                  <a:cubicBezTo>
                    <a:pt x="29001" y="41764"/>
                    <a:pt x="29106" y="42036"/>
                    <a:pt x="29294" y="42183"/>
                  </a:cubicBezTo>
                  <a:cubicBezTo>
                    <a:pt x="29629" y="42455"/>
                    <a:pt x="30005" y="42706"/>
                    <a:pt x="30403" y="42811"/>
                  </a:cubicBezTo>
                  <a:cubicBezTo>
                    <a:pt x="30926" y="42978"/>
                    <a:pt x="31679" y="42518"/>
                    <a:pt x="31930" y="41995"/>
                  </a:cubicBezTo>
                  <a:cubicBezTo>
                    <a:pt x="32202" y="41555"/>
                    <a:pt x="32244" y="41095"/>
                    <a:pt x="32077" y="40530"/>
                  </a:cubicBezTo>
                  <a:cubicBezTo>
                    <a:pt x="30989" y="40802"/>
                    <a:pt x="29922" y="41116"/>
                    <a:pt x="28834" y="41513"/>
                  </a:cubicBezTo>
                  <a:close/>
                  <a:moveTo>
                    <a:pt x="5671" y="22975"/>
                  </a:moveTo>
                  <a:cubicBezTo>
                    <a:pt x="4625" y="25088"/>
                    <a:pt x="5315" y="25821"/>
                    <a:pt x="6466" y="26720"/>
                  </a:cubicBezTo>
                  <a:cubicBezTo>
                    <a:pt x="6466" y="26365"/>
                    <a:pt x="6487" y="26051"/>
                    <a:pt x="6487" y="25737"/>
                  </a:cubicBezTo>
                  <a:cubicBezTo>
                    <a:pt x="6508" y="25235"/>
                    <a:pt x="6508" y="24733"/>
                    <a:pt x="6655" y="24272"/>
                  </a:cubicBezTo>
                  <a:cubicBezTo>
                    <a:pt x="6801" y="23728"/>
                    <a:pt x="6550" y="23373"/>
                    <a:pt x="6194" y="23059"/>
                  </a:cubicBezTo>
                  <a:cubicBezTo>
                    <a:pt x="6069" y="22996"/>
                    <a:pt x="5839" y="23017"/>
                    <a:pt x="5671" y="229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9"/>
            <p:cNvSpPr/>
            <p:nvPr/>
          </p:nvSpPr>
          <p:spPr>
            <a:xfrm>
              <a:off x="7602462" y="2968834"/>
              <a:ext cx="375622" cy="264172"/>
            </a:xfrm>
            <a:custGeom>
              <a:rect b="b" l="l" r="r" t="t"/>
              <a:pathLst>
                <a:path extrusionOk="0" h="12053" w="17138">
                  <a:moveTo>
                    <a:pt x="7387" y="12031"/>
                  </a:moveTo>
                  <a:lnTo>
                    <a:pt x="6487" y="12031"/>
                  </a:lnTo>
                  <a:cubicBezTo>
                    <a:pt x="5609" y="12031"/>
                    <a:pt x="4793" y="11822"/>
                    <a:pt x="4039" y="11382"/>
                  </a:cubicBezTo>
                  <a:cubicBezTo>
                    <a:pt x="2198" y="10357"/>
                    <a:pt x="1905" y="10064"/>
                    <a:pt x="922" y="8223"/>
                  </a:cubicBezTo>
                  <a:cubicBezTo>
                    <a:pt x="796" y="7972"/>
                    <a:pt x="691" y="7742"/>
                    <a:pt x="545" y="7512"/>
                  </a:cubicBezTo>
                  <a:cubicBezTo>
                    <a:pt x="189" y="6779"/>
                    <a:pt x="1" y="6026"/>
                    <a:pt x="64" y="5210"/>
                  </a:cubicBezTo>
                  <a:cubicBezTo>
                    <a:pt x="106" y="4582"/>
                    <a:pt x="106" y="3955"/>
                    <a:pt x="106" y="3327"/>
                  </a:cubicBezTo>
                  <a:cubicBezTo>
                    <a:pt x="106" y="2992"/>
                    <a:pt x="231" y="2678"/>
                    <a:pt x="440" y="2406"/>
                  </a:cubicBezTo>
                  <a:cubicBezTo>
                    <a:pt x="754" y="2009"/>
                    <a:pt x="963" y="1967"/>
                    <a:pt x="1466" y="2155"/>
                  </a:cubicBezTo>
                  <a:cubicBezTo>
                    <a:pt x="1591" y="2197"/>
                    <a:pt x="1696" y="2281"/>
                    <a:pt x="1842" y="2281"/>
                  </a:cubicBezTo>
                  <a:cubicBezTo>
                    <a:pt x="2993" y="2281"/>
                    <a:pt x="4165" y="2302"/>
                    <a:pt x="5211" y="1695"/>
                  </a:cubicBezTo>
                  <a:cubicBezTo>
                    <a:pt x="5650" y="1444"/>
                    <a:pt x="6090" y="1318"/>
                    <a:pt x="6592" y="1214"/>
                  </a:cubicBezTo>
                  <a:cubicBezTo>
                    <a:pt x="7178" y="1109"/>
                    <a:pt x="7743" y="921"/>
                    <a:pt x="8329" y="732"/>
                  </a:cubicBezTo>
                  <a:cubicBezTo>
                    <a:pt x="9542" y="314"/>
                    <a:pt x="10798" y="63"/>
                    <a:pt x="12116" y="105"/>
                  </a:cubicBezTo>
                  <a:cubicBezTo>
                    <a:pt x="12534" y="126"/>
                    <a:pt x="12974" y="167"/>
                    <a:pt x="13392" y="105"/>
                  </a:cubicBezTo>
                  <a:cubicBezTo>
                    <a:pt x="14292" y="0"/>
                    <a:pt x="15087" y="335"/>
                    <a:pt x="15882" y="691"/>
                  </a:cubicBezTo>
                  <a:cubicBezTo>
                    <a:pt x="16614" y="1025"/>
                    <a:pt x="16970" y="1632"/>
                    <a:pt x="17033" y="2406"/>
                  </a:cubicBezTo>
                  <a:cubicBezTo>
                    <a:pt x="17137" y="3641"/>
                    <a:pt x="16970" y="4833"/>
                    <a:pt x="16489" y="5984"/>
                  </a:cubicBezTo>
                  <a:cubicBezTo>
                    <a:pt x="16217" y="6570"/>
                    <a:pt x="15882" y="7093"/>
                    <a:pt x="15464" y="7553"/>
                  </a:cubicBezTo>
                  <a:cubicBezTo>
                    <a:pt x="15192" y="7825"/>
                    <a:pt x="14920" y="8056"/>
                    <a:pt x="14731" y="8369"/>
                  </a:cubicBezTo>
                  <a:cubicBezTo>
                    <a:pt x="14020" y="9520"/>
                    <a:pt x="12953" y="10253"/>
                    <a:pt x="11844" y="10901"/>
                  </a:cubicBezTo>
                  <a:cubicBezTo>
                    <a:pt x="10735" y="11592"/>
                    <a:pt x="9479" y="12052"/>
                    <a:pt x="8078" y="12010"/>
                  </a:cubicBezTo>
                  <a:cubicBezTo>
                    <a:pt x="7847" y="12010"/>
                    <a:pt x="7617" y="12010"/>
                    <a:pt x="7387" y="12031"/>
                  </a:cubicBezTo>
                  <a:close/>
                  <a:moveTo>
                    <a:pt x="1340" y="3264"/>
                  </a:moveTo>
                  <a:lnTo>
                    <a:pt x="1340" y="5859"/>
                  </a:lnTo>
                  <a:cubicBezTo>
                    <a:pt x="1340" y="6089"/>
                    <a:pt x="1445" y="6298"/>
                    <a:pt x="1528" y="6549"/>
                  </a:cubicBezTo>
                  <a:cubicBezTo>
                    <a:pt x="1884" y="7533"/>
                    <a:pt x="2512" y="8432"/>
                    <a:pt x="3119" y="9290"/>
                  </a:cubicBezTo>
                  <a:cubicBezTo>
                    <a:pt x="3160" y="9374"/>
                    <a:pt x="3244" y="9437"/>
                    <a:pt x="3328" y="9499"/>
                  </a:cubicBezTo>
                  <a:cubicBezTo>
                    <a:pt x="4186" y="10002"/>
                    <a:pt x="4981" y="10629"/>
                    <a:pt x="5985" y="10776"/>
                  </a:cubicBezTo>
                  <a:cubicBezTo>
                    <a:pt x="6613" y="10859"/>
                    <a:pt x="7241" y="10838"/>
                    <a:pt x="7868" y="10838"/>
                  </a:cubicBezTo>
                  <a:cubicBezTo>
                    <a:pt x="8287" y="10838"/>
                    <a:pt x="8747" y="10776"/>
                    <a:pt x="9166" y="10734"/>
                  </a:cubicBezTo>
                  <a:cubicBezTo>
                    <a:pt x="10651" y="10462"/>
                    <a:pt x="11907" y="9709"/>
                    <a:pt x="12974" y="8704"/>
                  </a:cubicBezTo>
                  <a:cubicBezTo>
                    <a:pt x="13811" y="7951"/>
                    <a:pt x="14501" y="6968"/>
                    <a:pt x="15254" y="6089"/>
                  </a:cubicBezTo>
                  <a:cubicBezTo>
                    <a:pt x="15296" y="6047"/>
                    <a:pt x="15338" y="5984"/>
                    <a:pt x="15359" y="5921"/>
                  </a:cubicBezTo>
                  <a:cubicBezTo>
                    <a:pt x="15903" y="4812"/>
                    <a:pt x="16049" y="3641"/>
                    <a:pt x="15966" y="2427"/>
                  </a:cubicBezTo>
                  <a:cubicBezTo>
                    <a:pt x="15924" y="2071"/>
                    <a:pt x="15715" y="1841"/>
                    <a:pt x="15380" y="1674"/>
                  </a:cubicBezTo>
                  <a:cubicBezTo>
                    <a:pt x="14836" y="1444"/>
                    <a:pt x="14292" y="1214"/>
                    <a:pt x="13643" y="1255"/>
                  </a:cubicBezTo>
                  <a:cubicBezTo>
                    <a:pt x="13099" y="1276"/>
                    <a:pt x="12534" y="1276"/>
                    <a:pt x="11948" y="1255"/>
                  </a:cubicBezTo>
                  <a:cubicBezTo>
                    <a:pt x="10860" y="1214"/>
                    <a:pt x="9772" y="1444"/>
                    <a:pt x="8726" y="1779"/>
                  </a:cubicBezTo>
                  <a:cubicBezTo>
                    <a:pt x="8161" y="1967"/>
                    <a:pt x="7596" y="2092"/>
                    <a:pt x="7010" y="2281"/>
                  </a:cubicBezTo>
                  <a:cubicBezTo>
                    <a:pt x="6529" y="2406"/>
                    <a:pt x="6048" y="2532"/>
                    <a:pt x="5588" y="2741"/>
                  </a:cubicBezTo>
                  <a:cubicBezTo>
                    <a:pt x="4730" y="3139"/>
                    <a:pt x="3851" y="3348"/>
                    <a:pt x="2909" y="3306"/>
                  </a:cubicBezTo>
                  <a:cubicBezTo>
                    <a:pt x="2428" y="3243"/>
                    <a:pt x="1947" y="3264"/>
                    <a:pt x="1340" y="32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9"/>
            <p:cNvSpPr/>
            <p:nvPr/>
          </p:nvSpPr>
          <p:spPr>
            <a:xfrm>
              <a:off x="7950574" y="2879382"/>
              <a:ext cx="49994" cy="45435"/>
            </a:xfrm>
            <a:custGeom>
              <a:rect b="b" l="l" r="r" t="t"/>
              <a:pathLst>
                <a:path extrusionOk="0" h="2073" w="2281">
                  <a:moveTo>
                    <a:pt x="1151" y="1"/>
                  </a:moveTo>
                  <a:cubicBezTo>
                    <a:pt x="1235" y="22"/>
                    <a:pt x="1444" y="22"/>
                    <a:pt x="1611" y="85"/>
                  </a:cubicBezTo>
                  <a:cubicBezTo>
                    <a:pt x="1716" y="106"/>
                    <a:pt x="1862" y="210"/>
                    <a:pt x="1925" y="315"/>
                  </a:cubicBezTo>
                  <a:cubicBezTo>
                    <a:pt x="2281" y="796"/>
                    <a:pt x="2092" y="1466"/>
                    <a:pt x="1590" y="1717"/>
                  </a:cubicBezTo>
                  <a:cubicBezTo>
                    <a:pt x="1235" y="1905"/>
                    <a:pt x="879" y="2072"/>
                    <a:pt x="502" y="1759"/>
                  </a:cubicBezTo>
                  <a:cubicBezTo>
                    <a:pt x="126" y="1445"/>
                    <a:pt x="0" y="1110"/>
                    <a:pt x="84" y="629"/>
                  </a:cubicBezTo>
                  <a:cubicBezTo>
                    <a:pt x="146" y="189"/>
                    <a:pt x="418" y="22"/>
                    <a:pt x="1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9"/>
            <p:cNvSpPr/>
            <p:nvPr/>
          </p:nvSpPr>
          <p:spPr>
            <a:xfrm>
              <a:off x="7535982" y="2913795"/>
              <a:ext cx="48613" cy="34871"/>
            </a:xfrm>
            <a:custGeom>
              <a:rect b="b" l="l" r="r" t="t"/>
              <a:pathLst>
                <a:path extrusionOk="0" h="1591" w="2218">
                  <a:moveTo>
                    <a:pt x="1046" y="1590"/>
                  </a:moveTo>
                  <a:cubicBezTo>
                    <a:pt x="942" y="1590"/>
                    <a:pt x="816" y="1590"/>
                    <a:pt x="691" y="1549"/>
                  </a:cubicBezTo>
                  <a:cubicBezTo>
                    <a:pt x="544" y="1486"/>
                    <a:pt x="377" y="1381"/>
                    <a:pt x="314" y="1256"/>
                  </a:cubicBezTo>
                  <a:cubicBezTo>
                    <a:pt x="0" y="649"/>
                    <a:pt x="377" y="0"/>
                    <a:pt x="1025" y="0"/>
                  </a:cubicBezTo>
                  <a:cubicBezTo>
                    <a:pt x="1151" y="0"/>
                    <a:pt x="1276" y="21"/>
                    <a:pt x="1423" y="21"/>
                  </a:cubicBezTo>
                  <a:cubicBezTo>
                    <a:pt x="1988" y="126"/>
                    <a:pt x="2218" y="523"/>
                    <a:pt x="2051" y="1109"/>
                  </a:cubicBezTo>
                  <a:cubicBezTo>
                    <a:pt x="1967" y="1339"/>
                    <a:pt x="1800" y="1486"/>
                    <a:pt x="1548" y="1528"/>
                  </a:cubicBezTo>
                  <a:cubicBezTo>
                    <a:pt x="1423" y="1590"/>
                    <a:pt x="1255" y="1590"/>
                    <a:pt x="1046" y="15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 name="Google Shape;1470;p59"/>
            <p:cNvGrpSpPr/>
            <p:nvPr/>
          </p:nvGrpSpPr>
          <p:grpSpPr>
            <a:xfrm>
              <a:off x="6770207" y="2260792"/>
              <a:ext cx="622325" cy="515017"/>
              <a:chOff x="6723850" y="2210963"/>
              <a:chExt cx="709850" cy="587450"/>
            </a:xfrm>
          </p:grpSpPr>
          <p:sp>
            <p:nvSpPr>
              <p:cNvPr id="1471" name="Google Shape;1471;p59"/>
              <p:cNvSpPr/>
              <p:nvPr/>
            </p:nvSpPr>
            <p:spPr>
              <a:xfrm>
                <a:off x="6750000" y="2239738"/>
                <a:ext cx="654925" cy="475500"/>
              </a:xfrm>
              <a:custGeom>
                <a:rect b="b" l="l" r="r" t="t"/>
                <a:pathLst>
                  <a:path extrusionOk="0" h="19020" w="26197">
                    <a:moveTo>
                      <a:pt x="4729" y="18622"/>
                    </a:moveTo>
                    <a:cubicBezTo>
                      <a:pt x="4373" y="18769"/>
                      <a:pt x="4080" y="18894"/>
                      <a:pt x="3788" y="18978"/>
                    </a:cubicBezTo>
                    <a:cubicBezTo>
                      <a:pt x="3557" y="19020"/>
                      <a:pt x="3327" y="18999"/>
                      <a:pt x="3076" y="18999"/>
                    </a:cubicBezTo>
                    <a:cubicBezTo>
                      <a:pt x="2239" y="18999"/>
                      <a:pt x="1402" y="19020"/>
                      <a:pt x="482" y="18978"/>
                    </a:cubicBezTo>
                    <a:cubicBezTo>
                      <a:pt x="461" y="18622"/>
                      <a:pt x="440" y="18308"/>
                      <a:pt x="419" y="18036"/>
                    </a:cubicBezTo>
                    <a:cubicBezTo>
                      <a:pt x="398" y="17660"/>
                      <a:pt x="440" y="17262"/>
                      <a:pt x="314" y="16927"/>
                    </a:cubicBezTo>
                    <a:cubicBezTo>
                      <a:pt x="0" y="16048"/>
                      <a:pt x="105" y="15128"/>
                      <a:pt x="105" y="14270"/>
                    </a:cubicBezTo>
                    <a:cubicBezTo>
                      <a:pt x="503" y="13851"/>
                      <a:pt x="879" y="13600"/>
                      <a:pt x="1381" y="13433"/>
                    </a:cubicBezTo>
                    <a:cubicBezTo>
                      <a:pt x="2197" y="13119"/>
                      <a:pt x="2951" y="12596"/>
                      <a:pt x="3536" y="11906"/>
                    </a:cubicBezTo>
                    <a:cubicBezTo>
                      <a:pt x="4164" y="11173"/>
                      <a:pt x="4897" y="10608"/>
                      <a:pt x="5775" y="10148"/>
                    </a:cubicBezTo>
                    <a:cubicBezTo>
                      <a:pt x="5796" y="9939"/>
                      <a:pt x="5859" y="9709"/>
                      <a:pt x="5838" y="9478"/>
                    </a:cubicBezTo>
                    <a:cubicBezTo>
                      <a:pt x="5775" y="8453"/>
                      <a:pt x="5964" y="7470"/>
                      <a:pt x="6277" y="6465"/>
                    </a:cubicBezTo>
                    <a:cubicBezTo>
                      <a:pt x="6382" y="6172"/>
                      <a:pt x="6424" y="5859"/>
                      <a:pt x="6424" y="5587"/>
                    </a:cubicBezTo>
                    <a:cubicBezTo>
                      <a:pt x="6403" y="4289"/>
                      <a:pt x="6947" y="3201"/>
                      <a:pt x="7512" y="2134"/>
                    </a:cubicBezTo>
                    <a:cubicBezTo>
                      <a:pt x="7637" y="1883"/>
                      <a:pt x="7826" y="1674"/>
                      <a:pt x="8035" y="1527"/>
                    </a:cubicBezTo>
                    <a:cubicBezTo>
                      <a:pt x="9081" y="795"/>
                      <a:pt x="10190" y="314"/>
                      <a:pt x="11508" y="314"/>
                    </a:cubicBezTo>
                    <a:lnTo>
                      <a:pt x="13433" y="314"/>
                    </a:lnTo>
                    <a:cubicBezTo>
                      <a:pt x="13894" y="314"/>
                      <a:pt x="14333" y="356"/>
                      <a:pt x="14731" y="146"/>
                    </a:cubicBezTo>
                    <a:cubicBezTo>
                      <a:pt x="14793" y="84"/>
                      <a:pt x="14898" y="63"/>
                      <a:pt x="15003" y="63"/>
                    </a:cubicBezTo>
                    <a:cubicBezTo>
                      <a:pt x="15986" y="21"/>
                      <a:pt x="16969" y="0"/>
                      <a:pt x="17911" y="63"/>
                    </a:cubicBezTo>
                    <a:cubicBezTo>
                      <a:pt x="18329" y="544"/>
                      <a:pt x="18497" y="1046"/>
                      <a:pt x="18455" y="1632"/>
                    </a:cubicBezTo>
                    <a:cubicBezTo>
                      <a:pt x="18350" y="3201"/>
                      <a:pt x="18601" y="4729"/>
                      <a:pt x="18706" y="6277"/>
                    </a:cubicBezTo>
                    <a:cubicBezTo>
                      <a:pt x="18748" y="6989"/>
                      <a:pt x="18873" y="7700"/>
                      <a:pt x="18873" y="8411"/>
                    </a:cubicBezTo>
                    <a:cubicBezTo>
                      <a:pt x="18873" y="8976"/>
                      <a:pt x="19376" y="9374"/>
                      <a:pt x="19962" y="9395"/>
                    </a:cubicBezTo>
                    <a:cubicBezTo>
                      <a:pt x="20192" y="9395"/>
                      <a:pt x="20422" y="9395"/>
                      <a:pt x="20652" y="9374"/>
                    </a:cubicBezTo>
                    <a:cubicBezTo>
                      <a:pt x="20903" y="9353"/>
                      <a:pt x="21112" y="9290"/>
                      <a:pt x="21322" y="9248"/>
                    </a:cubicBezTo>
                    <a:cubicBezTo>
                      <a:pt x="21594" y="9709"/>
                      <a:pt x="21782" y="10232"/>
                      <a:pt x="22158" y="10546"/>
                    </a:cubicBezTo>
                    <a:cubicBezTo>
                      <a:pt x="22682" y="10985"/>
                      <a:pt x="23163" y="11550"/>
                      <a:pt x="23979" y="11466"/>
                    </a:cubicBezTo>
                    <a:cubicBezTo>
                      <a:pt x="24565" y="11403"/>
                      <a:pt x="25109" y="11466"/>
                      <a:pt x="25736" y="11487"/>
                    </a:cubicBezTo>
                    <a:cubicBezTo>
                      <a:pt x="25757" y="12219"/>
                      <a:pt x="25883" y="12868"/>
                      <a:pt x="26071" y="13496"/>
                    </a:cubicBezTo>
                    <a:cubicBezTo>
                      <a:pt x="26197" y="13956"/>
                      <a:pt x="26134" y="14437"/>
                      <a:pt x="26050" y="14939"/>
                    </a:cubicBezTo>
                    <a:cubicBezTo>
                      <a:pt x="25297" y="15128"/>
                      <a:pt x="24586" y="15002"/>
                      <a:pt x="23895" y="15023"/>
                    </a:cubicBezTo>
                    <a:cubicBezTo>
                      <a:pt x="23058" y="14019"/>
                      <a:pt x="21991" y="13496"/>
                      <a:pt x="20757" y="13328"/>
                    </a:cubicBezTo>
                    <a:cubicBezTo>
                      <a:pt x="20547" y="13287"/>
                      <a:pt x="20380" y="13245"/>
                      <a:pt x="20192" y="13161"/>
                    </a:cubicBezTo>
                    <a:cubicBezTo>
                      <a:pt x="19564" y="12952"/>
                      <a:pt x="18936" y="12847"/>
                      <a:pt x="18309" y="13161"/>
                    </a:cubicBezTo>
                    <a:cubicBezTo>
                      <a:pt x="18288" y="13182"/>
                      <a:pt x="18246" y="13224"/>
                      <a:pt x="18225" y="13224"/>
                    </a:cubicBezTo>
                    <a:cubicBezTo>
                      <a:pt x="17911" y="13287"/>
                      <a:pt x="17493" y="13245"/>
                      <a:pt x="17262" y="13454"/>
                    </a:cubicBezTo>
                    <a:cubicBezTo>
                      <a:pt x="16886" y="13789"/>
                      <a:pt x="16656" y="14228"/>
                      <a:pt x="16363" y="14647"/>
                    </a:cubicBezTo>
                    <a:cubicBezTo>
                      <a:pt x="16195" y="14919"/>
                      <a:pt x="16028" y="15149"/>
                      <a:pt x="15902" y="15442"/>
                    </a:cubicBezTo>
                    <a:cubicBezTo>
                      <a:pt x="15609" y="16153"/>
                      <a:pt x="15003" y="16320"/>
                      <a:pt x="14354" y="16362"/>
                    </a:cubicBezTo>
                    <a:cubicBezTo>
                      <a:pt x="13998" y="16383"/>
                      <a:pt x="13622" y="16467"/>
                      <a:pt x="13266" y="16572"/>
                    </a:cubicBezTo>
                    <a:cubicBezTo>
                      <a:pt x="12847" y="16697"/>
                      <a:pt x="12387" y="16718"/>
                      <a:pt x="12011" y="16802"/>
                    </a:cubicBezTo>
                    <a:cubicBezTo>
                      <a:pt x="11299" y="15881"/>
                      <a:pt x="11299" y="15881"/>
                      <a:pt x="10148" y="15442"/>
                    </a:cubicBezTo>
                    <a:cubicBezTo>
                      <a:pt x="9730" y="15253"/>
                      <a:pt x="9311" y="15170"/>
                      <a:pt x="8872" y="15212"/>
                    </a:cubicBezTo>
                    <a:cubicBezTo>
                      <a:pt x="8705" y="15232"/>
                      <a:pt x="8495" y="15253"/>
                      <a:pt x="8370" y="15149"/>
                    </a:cubicBezTo>
                    <a:cubicBezTo>
                      <a:pt x="7930" y="14856"/>
                      <a:pt x="7512" y="15044"/>
                      <a:pt x="7114" y="15170"/>
                    </a:cubicBezTo>
                    <a:cubicBezTo>
                      <a:pt x="6319" y="15463"/>
                      <a:pt x="5650" y="15860"/>
                      <a:pt x="5106" y="16488"/>
                    </a:cubicBezTo>
                    <a:cubicBezTo>
                      <a:pt x="4855" y="16739"/>
                      <a:pt x="4708" y="17032"/>
                      <a:pt x="4708" y="17408"/>
                    </a:cubicBezTo>
                    <a:cubicBezTo>
                      <a:pt x="4729" y="17785"/>
                      <a:pt x="4729" y="18162"/>
                      <a:pt x="4729" y="18622"/>
                    </a:cubicBezTo>
                    <a:close/>
                    <a:moveTo>
                      <a:pt x="17032" y="9709"/>
                    </a:moveTo>
                    <a:cubicBezTo>
                      <a:pt x="17032" y="9290"/>
                      <a:pt x="16969" y="8976"/>
                      <a:pt x="17032" y="8683"/>
                    </a:cubicBezTo>
                    <a:cubicBezTo>
                      <a:pt x="17137" y="8160"/>
                      <a:pt x="17032" y="7679"/>
                      <a:pt x="16969" y="7177"/>
                    </a:cubicBezTo>
                    <a:cubicBezTo>
                      <a:pt x="16907" y="6633"/>
                      <a:pt x="16844" y="6110"/>
                      <a:pt x="16844" y="5545"/>
                    </a:cubicBezTo>
                    <a:cubicBezTo>
                      <a:pt x="16802" y="4645"/>
                      <a:pt x="16844" y="3724"/>
                      <a:pt x="16802" y="2804"/>
                    </a:cubicBezTo>
                    <a:cubicBezTo>
                      <a:pt x="16781" y="2197"/>
                      <a:pt x="16614" y="2030"/>
                      <a:pt x="16028" y="1967"/>
                    </a:cubicBezTo>
                    <a:cubicBezTo>
                      <a:pt x="15526" y="1946"/>
                      <a:pt x="15003" y="1946"/>
                      <a:pt x="14521" y="1946"/>
                    </a:cubicBezTo>
                    <a:cubicBezTo>
                      <a:pt x="13726" y="1946"/>
                      <a:pt x="12952" y="1841"/>
                      <a:pt x="12220" y="2239"/>
                    </a:cubicBezTo>
                    <a:cubicBezTo>
                      <a:pt x="12115" y="2281"/>
                      <a:pt x="11948" y="2281"/>
                      <a:pt x="11822" y="2281"/>
                    </a:cubicBezTo>
                    <a:cubicBezTo>
                      <a:pt x="11278" y="2239"/>
                      <a:pt x="10776" y="2490"/>
                      <a:pt x="10253" y="2595"/>
                    </a:cubicBezTo>
                    <a:cubicBezTo>
                      <a:pt x="9186" y="2825"/>
                      <a:pt x="8872" y="3808"/>
                      <a:pt x="8307" y="4540"/>
                    </a:cubicBezTo>
                    <a:cubicBezTo>
                      <a:pt x="8286" y="4582"/>
                      <a:pt x="8286" y="4666"/>
                      <a:pt x="8286" y="4750"/>
                    </a:cubicBezTo>
                    <a:cubicBezTo>
                      <a:pt x="8244" y="5691"/>
                      <a:pt x="7868" y="6570"/>
                      <a:pt x="7763" y="7512"/>
                    </a:cubicBezTo>
                    <a:cubicBezTo>
                      <a:pt x="7658" y="8432"/>
                      <a:pt x="7533" y="9311"/>
                      <a:pt x="7972" y="10190"/>
                    </a:cubicBezTo>
                    <a:cubicBezTo>
                      <a:pt x="8558" y="11341"/>
                      <a:pt x="8914" y="11362"/>
                      <a:pt x="10086" y="11236"/>
                    </a:cubicBezTo>
                    <a:cubicBezTo>
                      <a:pt x="10169" y="11236"/>
                      <a:pt x="10232" y="11173"/>
                      <a:pt x="10274" y="11173"/>
                    </a:cubicBezTo>
                    <a:cubicBezTo>
                      <a:pt x="10609" y="11131"/>
                      <a:pt x="10923" y="11069"/>
                      <a:pt x="11278" y="10985"/>
                    </a:cubicBezTo>
                    <a:cubicBezTo>
                      <a:pt x="11613" y="10943"/>
                      <a:pt x="11927" y="10859"/>
                      <a:pt x="12262" y="10818"/>
                    </a:cubicBezTo>
                    <a:cubicBezTo>
                      <a:pt x="12492" y="10755"/>
                      <a:pt x="12722" y="10713"/>
                      <a:pt x="12952" y="10671"/>
                    </a:cubicBezTo>
                    <a:cubicBezTo>
                      <a:pt x="13517" y="10608"/>
                      <a:pt x="14082" y="10546"/>
                      <a:pt x="14647" y="10420"/>
                    </a:cubicBezTo>
                    <a:cubicBezTo>
                      <a:pt x="15233" y="10294"/>
                      <a:pt x="15798" y="10022"/>
                      <a:pt x="16425" y="10002"/>
                    </a:cubicBezTo>
                    <a:cubicBezTo>
                      <a:pt x="16572" y="10022"/>
                      <a:pt x="16781" y="9813"/>
                      <a:pt x="17032" y="97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9"/>
              <p:cNvSpPr/>
              <p:nvPr/>
            </p:nvSpPr>
            <p:spPr>
              <a:xfrm>
                <a:off x="7165850" y="2588638"/>
                <a:ext cx="152775" cy="134450"/>
              </a:xfrm>
              <a:custGeom>
                <a:rect b="b" l="l" r="r" t="t"/>
                <a:pathLst>
                  <a:path extrusionOk="0" h="5378" w="6111">
                    <a:moveTo>
                      <a:pt x="2511" y="5294"/>
                    </a:moveTo>
                    <a:cubicBezTo>
                      <a:pt x="2009" y="5377"/>
                      <a:pt x="1507" y="5147"/>
                      <a:pt x="1131" y="4645"/>
                    </a:cubicBezTo>
                    <a:cubicBezTo>
                      <a:pt x="963" y="4457"/>
                      <a:pt x="817" y="4289"/>
                      <a:pt x="649" y="4122"/>
                    </a:cubicBezTo>
                    <a:cubicBezTo>
                      <a:pt x="356" y="3787"/>
                      <a:pt x="1" y="3473"/>
                      <a:pt x="43" y="2992"/>
                    </a:cubicBezTo>
                    <a:cubicBezTo>
                      <a:pt x="126" y="2448"/>
                      <a:pt x="43" y="1841"/>
                      <a:pt x="503" y="1381"/>
                    </a:cubicBezTo>
                    <a:cubicBezTo>
                      <a:pt x="670" y="1193"/>
                      <a:pt x="838" y="963"/>
                      <a:pt x="984" y="753"/>
                    </a:cubicBezTo>
                    <a:cubicBezTo>
                      <a:pt x="1172" y="544"/>
                      <a:pt x="1382" y="419"/>
                      <a:pt x="1675" y="356"/>
                    </a:cubicBezTo>
                    <a:cubicBezTo>
                      <a:pt x="2177" y="251"/>
                      <a:pt x="2637" y="63"/>
                      <a:pt x="3139" y="21"/>
                    </a:cubicBezTo>
                    <a:cubicBezTo>
                      <a:pt x="3495" y="0"/>
                      <a:pt x="3872" y="0"/>
                      <a:pt x="4227" y="105"/>
                    </a:cubicBezTo>
                    <a:cubicBezTo>
                      <a:pt x="4897" y="251"/>
                      <a:pt x="5315" y="565"/>
                      <a:pt x="5420" y="1297"/>
                    </a:cubicBezTo>
                    <a:cubicBezTo>
                      <a:pt x="5462" y="1716"/>
                      <a:pt x="5650" y="2134"/>
                      <a:pt x="5880" y="2511"/>
                    </a:cubicBezTo>
                    <a:cubicBezTo>
                      <a:pt x="6110" y="2888"/>
                      <a:pt x="6089" y="3201"/>
                      <a:pt x="5859" y="3515"/>
                    </a:cubicBezTo>
                    <a:cubicBezTo>
                      <a:pt x="5148" y="4541"/>
                      <a:pt x="4227" y="5231"/>
                      <a:pt x="2930" y="5273"/>
                    </a:cubicBezTo>
                    <a:cubicBezTo>
                      <a:pt x="2846" y="5273"/>
                      <a:pt x="2742" y="5273"/>
                      <a:pt x="2511" y="5294"/>
                    </a:cubicBezTo>
                    <a:close/>
                    <a:moveTo>
                      <a:pt x="4436" y="2867"/>
                    </a:moveTo>
                    <a:lnTo>
                      <a:pt x="4436" y="2239"/>
                    </a:lnTo>
                    <a:cubicBezTo>
                      <a:pt x="4395" y="1569"/>
                      <a:pt x="3997" y="1214"/>
                      <a:pt x="3328" y="1214"/>
                    </a:cubicBezTo>
                    <a:cubicBezTo>
                      <a:pt x="2909" y="1214"/>
                      <a:pt x="2532" y="1297"/>
                      <a:pt x="2135" y="1486"/>
                    </a:cubicBezTo>
                    <a:cubicBezTo>
                      <a:pt x="1570" y="1779"/>
                      <a:pt x="1172" y="2511"/>
                      <a:pt x="1277" y="3160"/>
                    </a:cubicBezTo>
                    <a:cubicBezTo>
                      <a:pt x="1361" y="3662"/>
                      <a:pt x="1716" y="3976"/>
                      <a:pt x="2239" y="4038"/>
                    </a:cubicBezTo>
                    <a:cubicBezTo>
                      <a:pt x="2951" y="4143"/>
                      <a:pt x="3558" y="3808"/>
                      <a:pt x="4185" y="3578"/>
                    </a:cubicBezTo>
                    <a:cubicBezTo>
                      <a:pt x="4290" y="3557"/>
                      <a:pt x="4374" y="3369"/>
                      <a:pt x="4395" y="3264"/>
                    </a:cubicBezTo>
                    <a:cubicBezTo>
                      <a:pt x="4436" y="3055"/>
                      <a:pt x="4436" y="2846"/>
                      <a:pt x="4436" y="28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9"/>
              <p:cNvSpPr/>
              <p:nvPr/>
            </p:nvSpPr>
            <p:spPr>
              <a:xfrm>
                <a:off x="6894900" y="2634663"/>
                <a:ext cx="146475" cy="137600"/>
              </a:xfrm>
              <a:custGeom>
                <a:rect b="b" l="l" r="r" t="t"/>
                <a:pathLst>
                  <a:path extrusionOk="0" h="5504" w="5859">
                    <a:moveTo>
                      <a:pt x="2909" y="5420"/>
                    </a:moveTo>
                    <a:cubicBezTo>
                      <a:pt x="2511" y="5378"/>
                      <a:pt x="2093" y="5336"/>
                      <a:pt x="1716" y="5231"/>
                    </a:cubicBezTo>
                    <a:cubicBezTo>
                      <a:pt x="1109" y="5085"/>
                      <a:pt x="921" y="4771"/>
                      <a:pt x="879" y="4060"/>
                    </a:cubicBezTo>
                    <a:cubicBezTo>
                      <a:pt x="837" y="3641"/>
                      <a:pt x="628" y="3285"/>
                      <a:pt x="377" y="3013"/>
                    </a:cubicBezTo>
                    <a:cubicBezTo>
                      <a:pt x="0" y="2616"/>
                      <a:pt x="63" y="2197"/>
                      <a:pt x="105" y="1779"/>
                    </a:cubicBezTo>
                    <a:cubicBezTo>
                      <a:pt x="168" y="1423"/>
                      <a:pt x="481" y="1235"/>
                      <a:pt x="733" y="1026"/>
                    </a:cubicBezTo>
                    <a:cubicBezTo>
                      <a:pt x="795" y="984"/>
                      <a:pt x="963" y="942"/>
                      <a:pt x="1005" y="984"/>
                    </a:cubicBezTo>
                    <a:cubicBezTo>
                      <a:pt x="1256" y="1214"/>
                      <a:pt x="1444" y="1026"/>
                      <a:pt x="1590" y="837"/>
                    </a:cubicBezTo>
                    <a:cubicBezTo>
                      <a:pt x="2218" y="42"/>
                      <a:pt x="3013" y="0"/>
                      <a:pt x="3871" y="398"/>
                    </a:cubicBezTo>
                    <a:cubicBezTo>
                      <a:pt x="3976" y="461"/>
                      <a:pt x="4059" y="482"/>
                      <a:pt x="4143" y="523"/>
                    </a:cubicBezTo>
                    <a:cubicBezTo>
                      <a:pt x="4478" y="712"/>
                      <a:pt x="4917" y="712"/>
                      <a:pt x="5127" y="1151"/>
                    </a:cubicBezTo>
                    <a:cubicBezTo>
                      <a:pt x="5440" y="1842"/>
                      <a:pt x="5859" y="2448"/>
                      <a:pt x="5754" y="3244"/>
                    </a:cubicBezTo>
                    <a:cubicBezTo>
                      <a:pt x="5650" y="3955"/>
                      <a:pt x="5399" y="4499"/>
                      <a:pt x="4729" y="4896"/>
                    </a:cubicBezTo>
                    <a:cubicBezTo>
                      <a:pt x="4143" y="5210"/>
                      <a:pt x="3620" y="5503"/>
                      <a:pt x="2909" y="5420"/>
                    </a:cubicBezTo>
                    <a:close/>
                    <a:moveTo>
                      <a:pt x="3306" y="4060"/>
                    </a:moveTo>
                    <a:cubicBezTo>
                      <a:pt x="3306" y="4060"/>
                      <a:pt x="3306" y="4039"/>
                      <a:pt x="3306" y="4060"/>
                    </a:cubicBezTo>
                    <a:lnTo>
                      <a:pt x="3913" y="4060"/>
                    </a:lnTo>
                    <a:cubicBezTo>
                      <a:pt x="4478" y="4018"/>
                      <a:pt x="4896" y="3557"/>
                      <a:pt x="4917" y="2992"/>
                    </a:cubicBezTo>
                    <a:cubicBezTo>
                      <a:pt x="4959" y="2155"/>
                      <a:pt x="3955" y="1360"/>
                      <a:pt x="3097" y="1611"/>
                    </a:cubicBezTo>
                    <a:cubicBezTo>
                      <a:pt x="2783" y="1674"/>
                      <a:pt x="2469" y="1821"/>
                      <a:pt x="2155" y="1946"/>
                    </a:cubicBezTo>
                    <a:cubicBezTo>
                      <a:pt x="1946" y="2030"/>
                      <a:pt x="1841" y="2239"/>
                      <a:pt x="1862" y="2448"/>
                    </a:cubicBezTo>
                    <a:cubicBezTo>
                      <a:pt x="1883" y="2700"/>
                      <a:pt x="1967" y="2972"/>
                      <a:pt x="2009" y="3223"/>
                    </a:cubicBezTo>
                    <a:cubicBezTo>
                      <a:pt x="2114" y="3934"/>
                      <a:pt x="2218" y="4039"/>
                      <a:pt x="2909" y="40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9"/>
              <p:cNvSpPr/>
              <p:nvPr/>
            </p:nvSpPr>
            <p:spPr>
              <a:xfrm>
                <a:off x="7306575" y="2467263"/>
                <a:ext cx="89975" cy="41875"/>
              </a:xfrm>
              <a:custGeom>
                <a:rect b="b" l="l" r="r" t="t"/>
                <a:pathLst>
                  <a:path extrusionOk="0" h="1675" w="3599">
                    <a:moveTo>
                      <a:pt x="3473" y="1549"/>
                    </a:moveTo>
                    <a:cubicBezTo>
                      <a:pt x="3055" y="1549"/>
                      <a:pt x="2741" y="1528"/>
                      <a:pt x="2448" y="1549"/>
                    </a:cubicBezTo>
                    <a:cubicBezTo>
                      <a:pt x="1318" y="1675"/>
                      <a:pt x="586" y="1131"/>
                      <a:pt x="0" y="273"/>
                    </a:cubicBezTo>
                    <a:cubicBezTo>
                      <a:pt x="649" y="43"/>
                      <a:pt x="2427" y="1"/>
                      <a:pt x="3411" y="210"/>
                    </a:cubicBezTo>
                    <a:cubicBezTo>
                      <a:pt x="3599" y="608"/>
                      <a:pt x="3515" y="1047"/>
                      <a:pt x="3473" y="154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9"/>
              <p:cNvSpPr/>
              <p:nvPr/>
            </p:nvSpPr>
            <p:spPr>
              <a:xfrm>
                <a:off x="7058100" y="2312963"/>
                <a:ext cx="105175" cy="168450"/>
              </a:xfrm>
              <a:custGeom>
                <a:rect b="b" l="l" r="r" t="t"/>
                <a:pathLst>
                  <a:path extrusionOk="0" h="6738" w="4207">
                    <a:moveTo>
                      <a:pt x="0" y="6633"/>
                    </a:moveTo>
                    <a:lnTo>
                      <a:pt x="0" y="565"/>
                    </a:lnTo>
                    <a:cubicBezTo>
                      <a:pt x="795" y="84"/>
                      <a:pt x="1695" y="0"/>
                      <a:pt x="3369" y="251"/>
                    </a:cubicBezTo>
                    <a:cubicBezTo>
                      <a:pt x="3390" y="419"/>
                      <a:pt x="3432" y="607"/>
                      <a:pt x="3432" y="816"/>
                    </a:cubicBezTo>
                    <a:lnTo>
                      <a:pt x="3432" y="3139"/>
                    </a:lnTo>
                    <a:cubicBezTo>
                      <a:pt x="3411" y="3704"/>
                      <a:pt x="3495" y="4227"/>
                      <a:pt x="3788" y="4708"/>
                    </a:cubicBezTo>
                    <a:cubicBezTo>
                      <a:pt x="3829" y="4792"/>
                      <a:pt x="3892" y="4896"/>
                      <a:pt x="3913" y="4980"/>
                    </a:cubicBezTo>
                    <a:cubicBezTo>
                      <a:pt x="4206" y="5692"/>
                      <a:pt x="4039" y="5943"/>
                      <a:pt x="3285" y="6068"/>
                    </a:cubicBezTo>
                    <a:cubicBezTo>
                      <a:pt x="2992" y="6131"/>
                      <a:pt x="2700" y="6236"/>
                      <a:pt x="2428" y="6298"/>
                    </a:cubicBezTo>
                    <a:cubicBezTo>
                      <a:pt x="1632" y="6529"/>
                      <a:pt x="900" y="6738"/>
                      <a:pt x="0" y="663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9"/>
              <p:cNvSpPr/>
              <p:nvPr/>
            </p:nvSpPr>
            <p:spPr>
              <a:xfrm>
                <a:off x="6960275" y="2326038"/>
                <a:ext cx="70650" cy="168975"/>
              </a:xfrm>
              <a:custGeom>
                <a:rect b="b" l="l" r="r" t="t"/>
                <a:pathLst>
                  <a:path extrusionOk="0" h="6759" w="2826">
                    <a:moveTo>
                      <a:pt x="84" y="6006"/>
                    </a:moveTo>
                    <a:cubicBezTo>
                      <a:pt x="1" y="5273"/>
                      <a:pt x="63" y="4604"/>
                      <a:pt x="210" y="3934"/>
                    </a:cubicBezTo>
                    <a:cubicBezTo>
                      <a:pt x="419" y="3118"/>
                      <a:pt x="545" y="2281"/>
                      <a:pt x="733" y="1340"/>
                    </a:cubicBezTo>
                    <a:cubicBezTo>
                      <a:pt x="1235" y="837"/>
                      <a:pt x="1591" y="0"/>
                      <a:pt x="2700" y="84"/>
                    </a:cubicBezTo>
                    <a:cubicBezTo>
                      <a:pt x="2825" y="775"/>
                      <a:pt x="2721" y="1465"/>
                      <a:pt x="2721" y="2176"/>
                    </a:cubicBezTo>
                    <a:cubicBezTo>
                      <a:pt x="2721" y="2867"/>
                      <a:pt x="2721" y="3537"/>
                      <a:pt x="2700" y="4227"/>
                    </a:cubicBezTo>
                    <a:cubicBezTo>
                      <a:pt x="2679" y="4917"/>
                      <a:pt x="2763" y="5629"/>
                      <a:pt x="2637" y="6319"/>
                    </a:cubicBezTo>
                    <a:cubicBezTo>
                      <a:pt x="2093" y="6466"/>
                      <a:pt x="1570" y="6591"/>
                      <a:pt x="1026" y="6759"/>
                    </a:cubicBezTo>
                    <a:cubicBezTo>
                      <a:pt x="775" y="6529"/>
                      <a:pt x="440" y="6278"/>
                      <a:pt x="84" y="60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9"/>
              <p:cNvSpPr/>
              <p:nvPr/>
            </p:nvSpPr>
            <p:spPr>
              <a:xfrm>
                <a:off x="7226000" y="2644063"/>
                <a:ext cx="24100" cy="19400"/>
              </a:xfrm>
              <a:custGeom>
                <a:rect b="b" l="l" r="r" t="t"/>
                <a:pathLst>
                  <a:path extrusionOk="0" h="776" w="964">
                    <a:moveTo>
                      <a:pt x="1" y="775"/>
                    </a:moveTo>
                    <a:cubicBezTo>
                      <a:pt x="85" y="210"/>
                      <a:pt x="419" y="85"/>
                      <a:pt x="775" y="1"/>
                    </a:cubicBezTo>
                    <a:cubicBezTo>
                      <a:pt x="838" y="1"/>
                      <a:pt x="942" y="43"/>
                      <a:pt x="942" y="85"/>
                    </a:cubicBezTo>
                    <a:cubicBezTo>
                      <a:pt x="963" y="147"/>
                      <a:pt x="963" y="315"/>
                      <a:pt x="922" y="357"/>
                    </a:cubicBezTo>
                    <a:cubicBezTo>
                      <a:pt x="733" y="566"/>
                      <a:pt x="440" y="712"/>
                      <a:pt x="1" y="775"/>
                    </a:cubicBezTo>
                    <a:close/>
                  </a:path>
                </a:pathLst>
              </a:custGeom>
              <a:solidFill>
                <a:srgbClr val="897E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9"/>
              <p:cNvSpPr/>
              <p:nvPr/>
            </p:nvSpPr>
            <p:spPr>
              <a:xfrm>
                <a:off x="6974925" y="2698988"/>
                <a:ext cx="13625" cy="7875"/>
              </a:xfrm>
              <a:custGeom>
                <a:rect b="b" l="l" r="r" t="t"/>
                <a:pathLst>
                  <a:path extrusionOk="0" h="315" w="545">
                    <a:moveTo>
                      <a:pt x="545" y="231"/>
                    </a:moveTo>
                    <a:cubicBezTo>
                      <a:pt x="335" y="294"/>
                      <a:pt x="210" y="315"/>
                      <a:pt x="105" y="315"/>
                    </a:cubicBezTo>
                    <a:cubicBezTo>
                      <a:pt x="42" y="315"/>
                      <a:pt x="21" y="147"/>
                      <a:pt x="1" y="85"/>
                    </a:cubicBezTo>
                    <a:cubicBezTo>
                      <a:pt x="63" y="43"/>
                      <a:pt x="189" y="1"/>
                      <a:pt x="252" y="1"/>
                    </a:cubicBezTo>
                    <a:cubicBezTo>
                      <a:pt x="335" y="22"/>
                      <a:pt x="377" y="106"/>
                      <a:pt x="545" y="231"/>
                    </a:cubicBezTo>
                    <a:close/>
                  </a:path>
                </a:pathLst>
              </a:custGeom>
              <a:solidFill>
                <a:srgbClr val="897E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9"/>
              <p:cNvSpPr/>
              <p:nvPr/>
            </p:nvSpPr>
            <p:spPr>
              <a:xfrm>
                <a:off x="6723850" y="2210963"/>
                <a:ext cx="709850" cy="587450"/>
              </a:xfrm>
              <a:custGeom>
                <a:rect b="b" l="l" r="r" t="t"/>
                <a:pathLst>
                  <a:path extrusionOk="0" h="23498" w="28394">
                    <a:moveTo>
                      <a:pt x="28163" y="13977"/>
                    </a:moveTo>
                    <a:cubicBezTo>
                      <a:pt x="28059" y="13601"/>
                      <a:pt x="28017" y="13245"/>
                      <a:pt x="28017" y="12868"/>
                    </a:cubicBezTo>
                    <a:cubicBezTo>
                      <a:pt x="28017" y="12073"/>
                      <a:pt x="27975" y="11257"/>
                      <a:pt x="28017" y="10441"/>
                    </a:cubicBezTo>
                    <a:cubicBezTo>
                      <a:pt x="28017" y="9897"/>
                      <a:pt x="27745" y="9520"/>
                      <a:pt x="27306" y="9311"/>
                    </a:cubicBezTo>
                    <a:cubicBezTo>
                      <a:pt x="27075" y="9207"/>
                      <a:pt x="26782" y="9186"/>
                      <a:pt x="26510" y="9186"/>
                    </a:cubicBezTo>
                    <a:lnTo>
                      <a:pt x="21740" y="9186"/>
                    </a:lnTo>
                    <a:cubicBezTo>
                      <a:pt x="21468" y="9186"/>
                      <a:pt x="21217" y="9144"/>
                      <a:pt x="20966" y="9102"/>
                    </a:cubicBezTo>
                    <a:cubicBezTo>
                      <a:pt x="20945" y="8956"/>
                      <a:pt x="20924" y="8851"/>
                      <a:pt x="20924" y="8746"/>
                    </a:cubicBezTo>
                    <a:cubicBezTo>
                      <a:pt x="20840" y="6675"/>
                      <a:pt x="20610" y="4603"/>
                      <a:pt x="20715" y="2553"/>
                    </a:cubicBezTo>
                    <a:cubicBezTo>
                      <a:pt x="20736" y="1925"/>
                      <a:pt x="20526" y="1402"/>
                      <a:pt x="20233" y="921"/>
                    </a:cubicBezTo>
                    <a:cubicBezTo>
                      <a:pt x="19899" y="377"/>
                      <a:pt x="19459" y="0"/>
                      <a:pt x="18748" y="42"/>
                    </a:cubicBezTo>
                    <a:cubicBezTo>
                      <a:pt x="17932" y="63"/>
                      <a:pt x="17137" y="42"/>
                      <a:pt x="16321" y="42"/>
                    </a:cubicBezTo>
                    <a:cubicBezTo>
                      <a:pt x="16153" y="42"/>
                      <a:pt x="15944" y="0"/>
                      <a:pt x="15818" y="84"/>
                    </a:cubicBezTo>
                    <a:cubicBezTo>
                      <a:pt x="14961" y="502"/>
                      <a:pt x="14019" y="356"/>
                      <a:pt x="13119" y="377"/>
                    </a:cubicBezTo>
                    <a:cubicBezTo>
                      <a:pt x="12324" y="398"/>
                      <a:pt x="11529" y="377"/>
                      <a:pt x="10713" y="628"/>
                    </a:cubicBezTo>
                    <a:cubicBezTo>
                      <a:pt x="9646" y="984"/>
                      <a:pt x="8767" y="1528"/>
                      <a:pt x="7972" y="2302"/>
                    </a:cubicBezTo>
                    <a:cubicBezTo>
                      <a:pt x="7721" y="2574"/>
                      <a:pt x="7554" y="2930"/>
                      <a:pt x="7407" y="3243"/>
                    </a:cubicBezTo>
                    <a:cubicBezTo>
                      <a:pt x="6926" y="4331"/>
                      <a:pt x="6424" y="5419"/>
                      <a:pt x="6487" y="6654"/>
                    </a:cubicBezTo>
                    <a:cubicBezTo>
                      <a:pt x="6487" y="6947"/>
                      <a:pt x="6382" y="7261"/>
                      <a:pt x="6298" y="7533"/>
                    </a:cubicBezTo>
                    <a:cubicBezTo>
                      <a:pt x="6005" y="8432"/>
                      <a:pt x="5838" y="9311"/>
                      <a:pt x="5880" y="10232"/>
                    </a:cubicBezTo>
                    <a:cubicBezTo>
                      <a:pt x="5901" y="10504"/>
                      <a:pt x="5880" y="10776"/>
                      <a:pt x="5880" y="11048"/>
                    </a:cubicBezTo>
                    <a:cubicBezTo>
                      <a:pt x="5650" y="11194"/>
                      <a:pt x="5482" y="11362"/>
                      <a:pt x="5273" y="11466"/>
                    </a:cubicBezTo>
                    <a:cubicBezTo>
                      <a:pt x="4834" y="11676"/>
                      <a:pt x="4499" y="11969"/>
                      <a:pt x="4080" y="12220"/>
                    </a:cubicBezTo>
                    <a:cubicBezTo>
                      <a:pt x="3243" y="12764"/>
                      <a:pt x="2427" y="13433"/>
                      <a:pt x="1402" y="13663"/>
                    </a:cubicBezTo>
                    <a:cubicBezTo>
                      <a:pt x="1088" y="13747"/>
                      <a:pt x="816" y="13956"/>
                      <a:pt x="481" y="14082"/>
                    </a:cubicBezTo>
                    <a:cubicBezTo>
                      <a:pt x="147" y="14228"/>
                      <a:pt x="0" y="14521"/>
                      <a:pt x="0" y="14898"/>
                    </a:cubicBezTo>
                    <a:lnTo>
                      <a:pt x="0" y="17241"/>
                    </a:lnTo>
                    <a:cubicBezTo>
                      <a:pt x="0" y="17451"/>
                      <a:pt x="42" y="17639"/>
                      <a:pt x="126" y="17848"/>
                    </a:cubicBezTo>
                    <a:cubicBezTo>
                      <a:pt x="314" y="18350"/>
                      <a:pt x="335" y="18831"/>
                      <a:pt x="335" y="19334"/>
                    </a:cubicBezTo>
                    <a:cubicBezTo>
                      <a:pt x="335" y="19648"/>
                      <a:pt x="314" y="19940"/>
                      <a:pt x="335" y="20254"/>
                    </a:cubicBezTo>
                    <a:cubicBezTo>
                      <a:pt x="398" y="20882"/>
                      <a:pt x="753" y="21280"/>
                      <a:pt x="1318" y="21342"/>
                    </a:cubicBezTo>
                    <a:cubicBezTo>
                      <a:pt x="1486" y="21384"/>
                      <a:pt x="1674" y="21384"/>
                      <a:pt x="1821" y="21384"/>
                    </a:cubicBezTo>
                    <a:lnTo>
                      <a:pt x="4185" y="21384"/>
                    </a:lnTo>
                    <a:cubicBezTo>
                      <a:pt x="4771" y="21384"/>
                      <a:pt x="5398" y="21384"/>
                      <a:pt x="5963" y="21091"/>
                    </a:cubicBezTo>
                    <a:cubicBezTo>
                      <a:pt x="6026" y="21070"/>
                      <a:pt x="6131" y="21112"/>
                      <a:pt x="6277" y="21133"/>
                    </a:cubicBezTo>
                    <a:cubicBezTo>
                      <a:pt x="6382" y="21342"/>
                      <a:pt x="6487" y="21552"/>
                      <a:pt x="6549" y="21761"/>
                    </a:cubicBezTo>
                    <a:cubicBezTo>
                      <a:pt x="7031" y="22912"/>
                      <a:pt x="7888" y="23435"/>
                      <a:pt x="9102" y="23477"/>
                    </a:cubicBezTo>
                    <a:cubicBezTo>
                      <a:pt x="9583" y="23497"/>
                      <a:pt x="10106" y="23477"/>
                      <a:pt x="10608" y="23477"/>
                    </a:cubicBezTo>
                    <a:cubicBezTo>
                      <a:pt x="10943" y="23477"/>
                      <a:pt x="11299" y="23393"/>
                      <a:pt x="11550" y="23184"/>
                    </a:cubicBezTo>
                    <a:cubicBezTo>
                      <a:pt x="11717" y="23058"/>
                      <a:pt x="11864" y="22912"/>
                      <a:pt x="12052" y="22849"/>
                    </a:cubicBezTo>
                    <a:cubicBezTo>
                      <a:pt x="12785" y="22556"/>
                      <a:pt x="13119" y="21949"/>
                      <a:pt x="13412" y="21280"/>
                    </a:cubicBezTo>
                    <a:cubicBezTo>
                      <a:pt x="13559" y="20903"/>
                      <a:pt x="13559" y="20547"/>
                      <a:pt x="13601" y="20171"/>
                    </a:cubicBezTo>
                    <a:cubicBezTo>
                      <a:pt x="13621" y="19710"/>
                      <a:pt x="13496" y="19250"/>
                      <a:pt x="13601" y="18831"/>
                    </a:cubicBezTo>
                    <a:cubicBezTo>
                      <a:pt x="14751" y="18559"/>
                      <a:pt x="15839" y="18559"/>
                      <a:pt x="16886" y="18204"/>
                    </a:cubicBezTo>
                    <a:cubicBezTo>
                      <a:pt x="17137" y="18873"/>
                      <a:pt x="17304" y="19459"/>
                      <a:pt x="17576" y="20045"/>
                    </a:cubicBezTo>
                    <a:cubicBezTo>
                      <a:pt x="18015" y="21070"/>
                      <a:pt x="18769" y="21635"/>
                      <a:pt x="19919" y="21698"/>
                    </a:cubicBezTo>
                    <a:cubicBezTo>
                      <a:pt x="20484" y="21719"/>
                      <a:pt x="21008" y="21635"/>
                      <a:pt x="21531" y="21405"/>
                    </a:cubicBezTo>
                    <a:cubicBezTo>
                      <a:pt x="21907" y="21217"/>
                      <a:pt x="22326" y="21028"/>
                      <a:pt x="22744" y="20924"/>
                    </a:cubicBezTo>
                    <a:cubicBezTo>
                      <a:pt x="23330" y="20777"/>
                      <a:pt x="23769" y="20443"/>
                      <a:pt x="24083" y="19920"/>
                    </a:cubicBezTo>
                    <a:cubicBezTo>
                      <a:pt x="24313" y="19543"/>
                      <a:pt x="24711" y="19250"/>
                      <a:pt x="24878" y="18873"/>
                    </a:cubicBezTo>
                    <a:cubicBezTo>
                      <a:pt x="25046" y="18455"/>
                      <a:pt x="25025" y="17953"/>
                      <a:pt x="25088" y="17513"/>
                    </a:cubicBezTo>
                    <a:cubicBezTo>
                      <a:pt x="25401" y="17304"/>
                      <a:pt x="25757" y="17367"/>
                      <a:pt x="26071" y="17346"/>
                    </a:cubicBezTo>
                    <a:cubicBezTo>
                      <a:pt x="26510" y="17325"/>
                      <a:pt x="26971" y="17346"/>
                      <a:pt x="27410" y="17304"/>
                    </a:cubicBezTo>
                    <a:cubicBezTo>
                      <a:pt x="27912" y="17241"/>
                      <a:pt x="28268" y="16927"/>
                      <a:pt x="28289" y="16467"/>
                    </a:cubicBezTo>
                    <a:cubicBezTo>
                      <a:pt x="28289" y="15672"/>
                      <a:pt x="28394" y="14814"/>
                      <a:pt x="28163" y="13977"/>
                    </a:cubicBezTo>
                    <a:close/>
                    <a:moveTo>
                      <a:pt x="26720" y="10462"/>
                    </a:moveTo>
                    <a:cubicBezTo>
                      <a:pt x="26908" y="10860"/>
                      <a:pt x="26824" y="11278"/>
                      <a:pt x="26782" y="11780"/>
                    </a:cubicBezTo>
                    <a:cubicBezTo>
                      <a:pt x="26364" y="11780"/>
                      <a:pt x="26050" y="11759"/>
                      <a:pt x="25757" y="11780"/>
                    </a:cubicBezTo>
                    <a:cubicBezTo>
                      <a:pt x="24627" y="11906"/>
                      <a:pt x="23895" y="11362"/>
                      <a:pt x="23309" y="10504"/>
                    </a:cubicBezTo>
                    <a:cubicBezTo>
                      <a:pt x="23937" y="10316"/>
                      <a:pt x="25715" y="10295"/>
                      <a:pt x="26720" y="10462"/>
                    </a:cubicBezTo>
                    <a:close/>
                    <a:moveTo>
                      <a:pt x="12575" y="20171"/>
                    </a:moveTo>
                    <a:cubicBezTo>
                      <a:pt x="12471" y="20882"/>
                      <a:pt x="12220" y="21426"/>
                      <a:pt x="11550" y="21824"/>
                    </a:cubicBezTo>
                    <a:cubicBezTo>
                      <a:pt x="10985" y="22158"/>
                      <a:pt x="10441" y="22451"/>
                      <a:pt x="9751" y="22368"/>
                    </a:cubicBezTo>
                    <a:cubicBezTo>
                      <a:pt x="9353" y="22326"/>
                      <a:pt x="8935" y="22284"/>
                      <a:pt x="8558" y="22179"/>
                    </a:cubicBezTo>
                    <a:cubicBezTo>
                      <a:pt x="7951" y="22033"/>
                      <a:pt x="7763" y="21719"/>
                      <a:pt x="7721" y="21008"/>
                    </a:cubicBezTo>
                    <a:cubicBezTo>
                      <a:pt x="7679" y="20589"/>
                      <a:pt x="7470" y="20233"/>
                      <a:pt x="7219" y="19961"/>
                    </a:cubicBezTo>
                    <a:cubicBezTo>
                      <a:pt x="6842" y="19564"/>
                      <a:pt x="6905" y="19145"/>
                      <a:pt x="6947" y="18727"/>
                    </a:cubicBezTo>
                    <a:cubicBezTo>
                      <a:pt x="7010" y="18371"/>
                      <a:pt x="7323" y="18183"/>
                      <a:pt x="7575" y="17974"/>
                    </a:cubicBezTo>
                    <a:cubicBezTo>
                      <a:pt x="7637" y="17932"/>
                      <a:pt x="7805" y="17890"/>
                      <a:pt x="7847" y="17932"/>
                    </a:cubicBezTo>
                    <a:cubicBezTo>
                      <a:pt x="8098" y="18162"/>
                      <a:pt x="8286" y="17974"/>
                      <a:pt x="8432" y="17785"/>
                    </a:cubicBezTo>
                    <a:cubicBezTo>
                      <a:pt x="9060" y="16990"/>
                      <a:pt x="9855" y="16948"/>
                      <a:pt x="10713" y="17346"/>
                    </a:cubicBezTo>
                    <a:cubicBezTo>
                      <a:pt x="10818" y="17409"/>
                      <a:pt x="10901" y="17430"/>
                      <a:pt x="10985" y="17471"/>
                    </a:cubicBezTo>
                    <a:cubicBezTo>
                      <a:pt x="11320" y="17660"/>
                      <a:pt x="11759" y="17660"/>
                      <a:pt x="11969" y="18099"/>
                    </a:cubicBezTo>
                    <a:cubicBezTo>
                      <a:pt x="12261" y="18769"/>
                      <a:pt x="12701" y="19396"/>
                      <a:pt x="12575" y="20171"/>
                    </a:cubicBezTo>
                    <a:close/>
                    <a:moveTo>
                      <a:pt x="23560" y="18622"/>
                    </a:moveTo>
                    <a:cubicBezTo>
                      <a:pt x="22849" y="19648"/>
                      <a:pt x="21949" y="20338"/>
                      <a:pt x="20631" y="20380"/>
                    </a:cubicBezTo>
                    <a:cubicBezTo>
                      <a:pt x="20526" y="20380"/>
                      <a:pt x="20422" y="20401"/>
                      <a:pt x="20191" y="20401"/>
                    </a:cubicBezTo>
                    <a:cubicBezTo>
                      <a:pt x="19689" y="20484"/>
                      <a:pt x="19187" y="20254"/>
                      <a:pt x="18790" y="19752"/>
                    </a:cubicBezTo>
                    <a:cubicBezTo>
                      <a:pt x="18643" y="19564"/>
                      <a:pt x="18476" y="19396"/>
                      <a:pt x="18329" y="19229"/>
                    </a:cubicBezTo>
                    <a:cubicBezTo>
                      <a:pt x="18036" y="18894"/>
                      <a:pt x="17681" y="18580"/>
                      <a:pt x="17723" y="18099"/>
                    </a:cubicBezTo>
                    <a:cubicBezTo>
                      <a:pt x="17806" y="17555"/>
                      <a:pt x="17723" y="16948"/>
                      <a:pt x="18183" y="16488"/>
                    </a:cubicBezTo>
                    <a:cubicBezTo>
                      <a:pt x="18350" y="16300"/>
                      <a:pt x="18518" y="16070"/>
                      <a:pt x="18664" y="15860"/>
                    </a:cubicBezTo>
                    <a:cubicBezTo>
                      <a:pt x="18852" y="15651"/>
                      <a:pt x="19062" y="15526"/>
                      <a:pt x="19355" y="15463"/>
                    </a:cubicBezTo>
                    <a:cubicBezTo>
                      <a:pt x="19857" y="15358"/>
                      <a:pt x="20317" y="15170"/>
                      <a:pt x="20819" y="15128"/>
                    </a:cubicBezTo>
                    <a:cubicBezTo>
                      <a:pt x="21175" y="15107"/>
                      <a:pt x="21552" y="15107"/>
                      <a:pt x="21907" y="15212"/>
                    </a:cubicBezTo>
                    <a:cubicBezTo>
                      <a:pt x="22577" y="15358"/>
                      <a:pt x="22995" y="15672"/>
                      <a:pt x="23100" y="16404"/>
                    </a:cubicBezTo>
                    <a:cubicBezTo>
                      <a:pt x="23142" y="16823"/>
                      <a:pt x="23330" y="17241"/>
                      <a:pt x="23560" y="17618"/>
                    </a:cubicBezTo>
                    <a:cubicBezTo>
                      <a:pt x="23832" y="17974"/>
                      <a:pt x="23769" y="18287"/>
                      <a:pt x="23560" y="18622"/>
                    </a:cubicBezTo>
                    <a:close/>
                    <a:moveTo>
                      <a:pt x="27117" y="16090"/>
                    </a:moveTo>
                    <a:cubicBezTo>
                      <a:pt x="26364" y="16279"/>
                      <a:pt x="25653" y="16153"/>
                      <a:pt x="24983" y="16174"/>
                    </a:cubicBezTo>
                    <a:cubicBezTo>
                      <a:pt x="24146" y="15170"/>
                      <a:pt x="23058" y="14647"/>
                      <a:pt x="21844" y="14479"/>
                    </a:cubicBezTo>
                    <a:cubicBezTo>
                      <a:pt x="21635" y="14438"/>
                      <a:pt x="21447" y="14396"/>
                      <a:pt x="21259" y="14312"/>
                    </a:cubicBezTo>
                    <a:cubicBezTo>
                      <a:pt x="20631" y="14103"/>
                      <a:pt x="20003" y="13998"/>
                      <a:pt x="19375" y="14312"/>
                    </a:cubicBezTo>
                    <a:cubicBezTo>
                      <a:pt x="19355" y="14333"/>
                      <a:pt x="19313" y="14375"/>
                      <a:pt x="19292" y="14375"/>
                    </a:cubicBezTo>
                    <a:cubicBezTo>
                      <a:pt x="18978" y="14438"/>
                      <a:pt x="18559" y="14396"/>
                      <a:pt x="18329" y="14605"/>
                    </a:cubicBezTo>
                    <a:cubicBezTo>
                      <a:pt x="17953" y="14940"/>
                      <a:pt x="17723" y="15379"/>
                      <a:pt x="17430" y="15798"/>
                    </a:cubicBezTo>
                    <a:cubicBezTo>
                      <a:pt x="17262" y="16070"/>
                      <a:pt x="17095" y="16300"/>
                      <a:pt x="16969" y="16593"/>
                    </a:cubicBezTo>
                    <a:cubicBezTo>
                      <a:pt x="16676" y="17304"/>
                      <a:pt x="16090" y="17471"/>
                      <a:pt x="15421" y="17513"/>
                    </a:cubicBezTo>
                    <a:cubicBezTo>
                      <a:pt x="15065" y="17534"/>
                      <a:pt x="14689" y="17618"/>
                      <a:pt x="14333" y="17723"/>
                    </a:cubicBezTo>
                    <a:cubicBezTo>
                      <a:pt x="13914" y="17848"/>
                      <a:pt x="13475" y="17869"/>
                      <a:pt x="13077" y="17953"/>
                    </a:cubicBezTo>
                    <a:cubicBezTo>
                      <a:pt x="12366" y="17032"/>
                      <a:pt x="12366" y="17032"/>
                      <a:pt x="11215" y="16593"/>
                    </a:cubicBezTo>
                    <a:cubicBezTo>
                      <a:pt x="10797" y="16404"/>
                      <a:pt x="10378" y="16321"/>
                      <a:pt x="9939" y="16363"/>
                    </a:cubicBezTo>
                    <a:cubicBezTo>
                      <a:pt x="9772" y="16383"/>
                      <a:pt x="9562" y="16404"/>
                      <a:pt x="9437" y="16300"/>
                    </a:cubicBezTo>
                    <a:cubicBezTo>
                      <a:pt x="8997" y="16007"/>
                      <a:pt x="8579" y="16195"/>
                      <a:pt x="8181" y="16321"/>
                    </a:cubicBezTo>
                    <a:cubicBezTo>
                      <a:pt x="7407" y="16614"/>
                      <a:pt x="6717" y="17011"/>
                      <a:pt x="6173" y="17639"/>
                    </a:cubicBezTo>
                    <a:cubicBezTo>
                      <a:pt x="5943" y="17890"/>
                      <a:pt x="5775" y="18183"/>
                      <a:pt x="5775" y="18559"/>
                    </a:cubicBezTo>
                    <a:lnTo>
                      <a:pt x="5775" y="19773"/>
                    </a:lnTo>
                    <a:cubicBezTo>
                      <a:pt x="5419" y="19920"/>
                      <a:pt x="5126" y="20045"/>
                      <a:pt x="4834" y="20129"/>
                    </a:cubicBezTo>
                    <a:cubicBezTo>
                      <a:pt x="4603" y="20171"/>
                      <a:pt x="4373" y="20150"/>
                      <a:pt x="4122" y="20150"/>
                    </a:cubicBezTo>
                    <a:cubicBezTo>
                      <a:pt x="3285" y="20150"/>
                      <a:pt x="2448" y="20171"/>
                      <a:pt x="1528" y="20129"/>
                    </a:cubicBezTo>
                    <a:cubicBezTo>
                      <a:pt x="1507" y="19773"/>
                      <a:pt x="1486" y="19459"/>
                      <a:pt x="1465" y="19187"/>
                    </a:cubicBezTo>
                    <a:cubicBezTo>
                      <a:pt x="1444" y="18811"/>
                      <a:pt x="1486" y="18413"/>
                      <a:pt x="1360" y="18078"/>
                    </a:cubicBezTo>
                    <a:cubicBezTo>
                      <a:pt x="1046" y="17199"/>
                      <a:pt x="1151" y="16279"/>
                      <a:pt x="1151" y="15421"/>
                    </a:cubicBezTo>
                    <a:cubicBezTo>
                      <a:pt x="1549" y="15002"/>
                      <a:pt x="1925" y="14751"/>
                      <a:pt x="2427" y="14584"/>
                    </a:cubicBezTo>
                    <a:cubicBezTo>
                      <a:pt x="3243" y="14270"/>
                      <a:pt x="3997" y="13747"/>
                      <a:pt x="4582" y="13057"/>
                    </a:cubicBezTo>
                    <a:cubicBezTo>
                      <a:pt x="5210" y="12324"/>
                      <a:pt x="5943" y="11759"/>
                      <a:pt x="6821" y="11299"/>
                    </a:cubicBezTo>
                    <a:cubicBezTo>
                      <a:pt x="6842" y="11090"/>
                      <a:pt x="6905" y="10860"/>
                      <a:pt x="6884" y="10629"/>
                    </a:cubicBezTo>
                    <a:cubicBezTo>
                      <a:pt x="6821" y="9604"/>
                      <a:pt x="7010" y="8621"/>
                      <a:pt x="7323" y="7616"/>
                    </a:cubicBezTo>
                    <a:cubicBezTo>
                      <a:pt x="7428" y="7323"/>
                      <a:pt x="7470" y="7010"/>
                      <a:pt x="7470" y="6738"/>
                    </a:cubicBezTo>
                    <a:cubicBezTo>
                      <a:pt x="7449" y="5440"/>
                      <a:pt x="7993" y="4352"/>
                      <a:pt x="8558" y="3285"/>
                    </a:cubicBezTo>
                    <a:cubicBezTo>
                      <a:pt x="8683" y="3034"/>
                      <a:pt x="8872" y="2825"/>
                      <a:pt x="9081" y="2678"/>
                    </a:cubicBezTo>
                    <a:cubicBezTo>
                      <a:pt x="10127" y="1946"/>
                      <a:pt x="11236" y="1465"/>
                      <a:pt x="12554" y="1465"/>
                    </a:cubicBezTo>
                    <a:lnTo>
                      <a:pt x="14479" y="1465"/>
                    </a:lnTo>
                    <a:cubicBezTo>
                      <a:pt x="14940" y="1465"/>
                      <a:pt x="15379" y="1507"/>
                      <a:pt x="15777" y="1297"/>
                    </a:cubicBezTo>
                    <a:cubicBezTo>
                      <a:pt x="15839" y="1235"/>
                      <a:pt x="15944" y="1214"/>
                      <a:pt x="16049" y="1214"/>
                    </a:cubicBezTo>
                    <a:cubicBezTo>
                      <a:pt x="17032" y="1193"/>
                      <a:pt x="18015" y="1151"/>
                      <a:pt x="18957" y="1214"/>
                    </a:cubicBezTo>
                    <a:cubicBezTo>
                      <a:pt x="19375" y="1716"/>
                      <a:pt x="19543" y="2197"/>
                      <a:pt x="19501" y="2783"/>
                    </a:cubicBezTo>
                    <a:cubicBezTo>
                      <a:pt x="19396" y="4352"/>
                      <a:pt x="19647" y="5901"/>
                      <a:pt x="19752" y="7428"/>
                    </a:cubicBezTo>
                    <a:cubicBezTo>
                      <a:pt x="19794" y="8140"/>
                      <a:pt x="19919" y="8851"/>
                      <a:pt x="19919" y="9562"/>
                    </a:cubicBezTo>
                    <a:cubicBezTo>
                      <a:pt x="19919" y="10127"/>
                      <a:pt x="20422" y="10525"/>
                      <a:pt x="21008" y="10546"/>
                    </a:cubicBezTo>
                    <a:cubicBezTo>
                      <a:pt x="21238" y="10546"/>
                      <a:pt x="21468" y="10546"/>
                      <a:pt x="21698" y="10525"/>
                    </a:cubicBezTo>
                    <a:cubicBezTo>
                      <a:pt x="21949" y="10504"/>
                      <a:pt x="22158" y="10441"/>
                      <a:pt x="22368" y="10399"/>
                    </a:cubicBezTo>
                    <a:cubicBezTo>
                      <a:pt x="22640" y="10860"/>
                      <a:pt x="22828" y="11383"/>
                      <a:pt x="23204" y="11697"/>
                    </a:cubicBezTo>
                    <a:cubicBezTo>
                      <a:pt x="23728" y="12136"/>
                      <a:pt x="24209" y="12701"/>
                      <a:pt x="25025" y="12617"/>
                    </a:cubicBezTo>
                    <a:cubicBezTo>
                      <a:pt x="25611" y="12554"/>
                      <a:pt x="26155" y="12617"/>
                      <a:pt x="26782" y="12638"/>
                    </a:cubicBezTo>
                    <a:cubicBezTo>
                      <a:pt x="26803" y="13370"/>
                      <a:pt x="26929" y="14019"/>
                      <a:pt x="27117" y="14647"/>
                    </a:cubicBezTo>
                    <a:cubicBezTo>
                      <a:pt x="27243" y="15107"/>
                      <a:pt x="27180" y="15588"/>
                      <a:pt x="27117" y="16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9"/>
              <p:cNvSpPr/>
              <p:nvPr/>
            </p:nvSpPr>
            <p:spPr>
              <a:xfrm>
                <a:off x="6938300" y="2285763"/>
                <a:ext cx="241175" cy="238025"/>
              </a:xfrm>
              <a:custGeom>
                <a:rect b="b" l="l" r="r" t="t"/>
                <a:pathLst>
                  <a:path extrusionOk="0" h="9521" w="9647">
                    <a:moveTo>
                      <a:pt x="9312" y="3704"/>
                    </a:moveTo>
                    <a:cubicBezTo>
                      <a:pt x="9270" y="2804"/>
                      <a:pt x="9312" y="1883"/>
                      <a:pt x="9270" y="963"/>
                    </a:cubicBezTo>
                    <a:cubicBezTo>
                      <a:pt x="9249" y="356"/>
                      <a:pt x="9082" y="189"/>
                      <a:pt x="8496" y="126"/>
                    </a:cubicBezTo>
                    <a:cubicBezTo>
                      <a:pt x="7994" y="105"/>
                      <a:pt x="7471" y="105"/>
                      <a:pt x="6989" y="105"/>
                    </a:cubicBezTo>
                    <a:cubicBezTo>
                      <a:pt x="6194" y="105"/>
                      <a:pt x="5420" y="0"/>
                      <a:pt x="4688" y="398"/>
                    </a:cubicBezTo>
                    <a:cubicBezTo>
                      <a:pt x="4583" y="440"/>
                      <a:pt x="4416" y="440"/>
                      <a:pt x="4290" y="440"/>
                    </a:cubicBezTo>
                    <a:cubicBezTo>
                      <a:pt x="3746" y="398"/>
                      <a:pt x="3244" y="649"/>
                      <a:pt x="2721" y="754"/>
                    </a:cubicBezTo>
                    <a:cubicBezTo>
                      <a:pt x="1654" y="984"/>
                      <a:pt x="1340" y="1967"/>
                      <a:pt x="775" y="2679"/>
                    </a:cubicBezTo>
                    <a:cubicBezTo>
                      <a:pt x="754" y="2741"/>
                      <a:pt x="754" y="2825"/>
                      <a:pt x="754" y="2888"/>
                    </a:cubicBezTo>
                    <a:cubicBezTo>
                      <a:pt x="712" y="3850"/>
                      <a:pt x="336" y="4729"/>
                      <a:pt x="231" y="5671"/>
                    </a:cubicBezTo>
                    <a:cubicBezTo>
                      <a:pt x="126" y="6591"/>
                      <a:pt x="1" y="7470"/>
                      <a:pt x="440" y="8349"/>
                    </a:cubicBezTo>
                    <a:cubicBezTo>
                      <a:pt x="1026" y="9479"/>
                      <a:pt x="1382" y="9521"/>
                      <a:pt x="2554" y="9395"/>
                    </a:cubicBezTo>
                    <a:cubicBezTo>
                      <a:pt x="2637" y="9395"/>
                      <a:pt x="2700" y="9332"/>
                      <a:pt x="2742" y="9332"/>
                    </a:cubicBezTo>
                    <a:cubicBezTo>
                      <a:pt x="3077" y="9290"/>
                      <a:pt x="3391" y="9228"/>
                      <a:pt x="3746" y="9144"/>
                    </a:cubicBezTo>
                    <a:cubicBezTo>
                      <a:pt x="4081" y="9102"/>
                      <a:pt x="4395" y="9018"/>
                      <a:pt x="4730" y="8977"/>
                    </a:cubicBezTo>
                    <a:cubicBezTo>
                      <a:pt x="4960" y="8914"/>
                      <a:pt x="5190" y="8872"/>
                      <a:pt x="5420" y="8830"/>
                    </a:cubicBezTo>
                    <a:cubicBezTo>
                      <a:pt x="5985" y="8767"/>
                      <a:pt x="6550" y="8705"/>
                      <a:pt x="7115" y="8579"/>
                    </a:cubicBezTo>
                    <a:cubicBezTo>
                      <a:pt x="7701" y="8453"/>
                      <a:pt x="8266" y="8181"/>
                      <a:pt x="8893" y="8161"/>
                    </a:cubicBezTo>
                    <a:cubicBezTo>
                      <a:pt x="9103" y="8161"/>
                      <a:pt x="9312" y="7951"/>
                      <a:pt x="9542" y="7847"/>
                    </a:cubicBezTo>
                    <a:cubicBezTo>
                      <a:pt x="9542" y="7428"/>
                      <a:pt x="9479" y="7114"/>
                      <a:pt x="9542" y="6821"/>
                    </a:cubicBezTo>
                    <a:cubicBezTo>
                      <a:pt x="9647" y="6298"/>
                      <a:pt x="9542" y="5796"/>
                      <a:pt x="9479" y="5315"/>
                    </a:cubicBezTo>
                    <a:cubicBezTo>
                      <a:pt x="9396" y="4792"/>
                      <a:pt x="9333" y="4227"/>
                      <a:pt x="9312" y="3704"/>
                    </a:cubicBezTo>
                    <a:close/>
                    <a:moveTo>
                      <a:pt x="3600" y="5838"/>
                    </a:moveTo>
                    <a:cubicBezTo>
                      <a:pt x="3579" y="6528"/>
                      <a:pt x="3663" y="7240"/>
                      <a:pt x="3558" y="7930"/>
                    </a:cubicBezTo>
                    <a:cubicBezTo>
                      <a:pt x="2993" y="8077"/>
                      <a:pt x="2470" y="8202"/>
                      <a:pt x="1926" y="8370"/>
                    </a:cubicBezTo>
                    <a:cubicBezTo>
                      <a:pt x="1633" y="8140"/>
                      <a:pt x="1319" y="7889"/>
                      <a:pt x="963" y="7617"/>
                    </a:cubicBezTo>
                    <a:cubicBezTo>
                      <a:pt x="880" y="6884"/>
                      <a:pt x="942" y="6215"/>
                      <a:pt x="1089" y="5545"/>
                    </a:cubicBezTo>
                    <a:cubicBezTo>
                      <a:pt x="1298" y="4729"/>
                      <a:pt x="1424" y="3892"/>
                      <a:pt x="1612" y="2951"/>
                    </a:cubicBezTo>
                    <a:cubicBezTo>
                      <a:pt x="2114" y="2448"/>
                      <a:pt x="2470" y="1611"/>
                      <a:pt x="3579" y="1695"/>
                    </a:cubicBezTo>
                    <a:cubicBezTo>
                      <a:pt x="3704" y="2386"/>
                      <a:pt x="3600" y="3076"/>
                      <a:pt x="3600" y="3787"/>
                    </a:cubicBezTo>
                    <a:cubicBezTo>
                      <a:pt x="3642" y="4478"/>
                      <a:pt x="3642" y="5148"/>
                      <a:pt x="3600" y="5838"/>
                    </a:cubicBezTo>
                    <a:close/>
                    <a:moveTo>
                      <a:pt x="8056" y="7156"/>
                    </a:moveTo>
                    <a:cubicBezTo>
                      <a:pt x="7764" y="7219"/>
                      <a:pt x="7471" y="7324"/>
                      <a:pt x="7199" y="7407"/>
                    </a:cubicBezTo>
                    <a:cubicBezTo>
                      <a:pt x="6466" y="7617"/>
                      <a:pt x="5692" y="7826"/>
                      <a:pt x="4792" y="7742"/>
                    </a:cubicBezTo>
                    <a:lnTo>
                      <a:pt x="4792" y="1674"/>
                    </a:lnTo>
                    <a:cubicBezTo>
                      <a:pt x="5587" y="1193"/>
                      <a:pt x="6487" y="1130"/>
                      <a:pt x="8161" y="1360"/>
                    </a:cubicBezTo>
                    <a:cubicBezTo>
                      <a:pt x="8182" y="1549"/>
                      <a:pt x="8224" y="1716"/>
                      <a:pt x="8224" y="1925"/>
                    </a:cubicBezTo>
                    <a:lnTo>
                      <a:pt x="8224" y="4269"/>
                    </a:lnTo>
                    <a:cubicBezTo>
                      <a:pt x="8203" y="4813"/>
                      <a:pt x="8287" y="5336"/>
                      <a:pt x="8580" y="5838"/>
                    </a:cubicBezTo>
                    <a:cubicBezTo>
                      <a:pt x="8621" y="5901"/>
                      <a:pt x="8684" y="6005"/>
                      <a:pt x="8705" y="6089"/>
                    </a:cubicBezTo>
                    <a:cubicBezTo>
                      <a:pt x="8977" y="6780"/>
                      <a:pt x="8810" y="7031"/>
                      <a:pt x="8056" y="71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9"/>
              <p:cNvSpPr/>
              <p:nvPr/>
            </p:nvSpPr>
            <p:spPr>
              <a:xfrm>
                <a:off x="7195150" y="2618963"/>
                <a:ext cx="81625" cy="73250"/>
              </a:xfrm>
              <a:custGeom>
                <a:rect b="b" l="l" r="r" t="t"/>
                <a:pathLst>
                  <a:path extrusionOk="0" h="2930" w="3265">
                    <a:moveTo>
                      <a:pt x="3264" y="1026"/>
                    </a:moveTo>
                    <a:cubicBezTo>
                      <a:pt x="3223" y="356"/>
                      <a:pt x="2825" y="1"/>
                      <a:pt x="2156" y="1"/>
                    </a:cubicBezTo>
                    <a:cubicBezTo>
                      <a:pt x="1737" y="1"/>
                      <a:pt x="1360" y="84"/>
                      <a:pt x="963" y="273"/>
                    </a:cubicBezTo>
                    <a:cubicBezTo>
                      <a:pt x="398" y="566"/>
                      <a:pt x="0" y="1298"/>
                      <a:pt x="105" y="1947"/>
                    </a:cubicBezTo>
                    <a:cubicBezTo>
                      <a:pt x="189" y="2449"/>
                      <a:pt x="544" y="2763"/>
                      <a:pt x="1067" y="2825"/>
                    </a:cubicBezTo>
                    <a:cubicBezTo>
                      <a:pt x="1779" y="2930"/>
                      <a:pt x="2386" y="2595"/>
                      <a:pt x="3013" y="2365"/>
                    </a:cubicBezTo>
                    <a:cubicBezTo>
                      <a:pt x="3118" y="2344"/>
                      <a:pt x="3202" y="2156"/>
                      <a:pt x="3223" y="2051"/>
                    </a:cubicBezTo>
                    <a:cubicBezTo>
                      <a:pt x="3264" y="1863"/>
                      <a:pt x="3264" y="1654"/>
                      <a:pt x="3264" y="1675"/>
                    </a:cubicBezTo>
                    <a:close/>
                    <a:moveTo>
                      <a:pt x="2176" y="1361"/>
                    </a:moveTo>
                    <a:cubicBezTo>
                      <a:pt x="1967" y="1570"/>
                      <a:pt x="1695" y="1716"/>
                      <a:pt x="1256" y="1779"/>
                    </a:cubicBezTo>
                    <a:cubicBezTo>
                      <a:pt x="1339" y="1214"/>
                      <a:pt x="1674" y="1089"/>
                      <a:pt x="2051" y="1005"/>
                    </a:cubicBezTo>
                    <a:cubicBezTo>
                      <a:pt x="2093" y="1005"/>
                      <a:pt x="2197" y="1047"/>
                      <a:pt x="2197" y="1089"/>
                    </a:cubicBezTo>
                    <a:cubicBezTo>
                      <a:pt x="2197" y="1193"/>
                      <a:pt x="2218" y="1319"/>
                      <a:pt x="2176" y="13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9"/>
              <p:cNvSpPr/>
              <p:nvPr/>
            </p:nvSpPr>
            <p:spPr>
              <a:xfrm>
                <a:off x="6940925" y="2668138"/>
                <a:ext cx="77975" cy="68025"/>
              </a:xfrm>
              <a:custGeom>
                <a:rect b="b" l="l" r="r" t="t"/>
                <a:pathLst>
                  <a:path extrusionOk="0" h="2721" w="3119">
                    <a:moveTo>
                      <a:pt x="1256" y="231"/>
                    </a:moveTo>
                    <a:cubicBezTo>
                      <a:pt x="942" y="314"/>
                      <a:pt x="628" y="440"/>
                      <a:pt x="314" y="586"/>
                    </a:cubicBezTo>
                    <a:cubicBezTo>
                      <a:pt x="105" y="649"/>
                      <a:pt x="0" y="858"/>
                      <a:pt x="21" y="1068"/>
                    </a:cubicBezTo>
                    <a:cubicBezTo>
                      <a:pt x="42" y="1340"/>
                      <a:pt x="126" y="1591"/>
                      <a:pt x="168" y="1863"/>
                    </a:cubicBezTo>
                    <a:cubicBezTo>
                      <a:pt x="273" y="2574"/>
                      <a:pt x="377" y="2679"/>
                      <a:pt x="1068" y="2700"/>
                    </a:cubicBezTo>
                    <a:lnTo>
                      <a:pt x="1486" y="2700"/>
                    </a:lnTo>
                    <a:lnTo>
                      <a:pt x="1486" y="2700"/>
                    </a:lnTo>
                    <a:cubicBezTo>
                      <a:pt x="1695" y="2700"/>
                      <a:pt x="1905" y="2721"/>
                      <a:pt x="2093" y="2700"/>
                    </a:cubicBezTo>
                    <a:cubicBezTo>
                      <a:pt x="2658" y="2637"/>
                      <a:pt x="3076" y="2197"/>
                      <a:pt x="3097" y="1633"/>
                    </a:cubicBezTo>
                    <a:cubicBezTo>
                      <a:pt x="3118" y="796"/>
                      <a:pt x="2114" y="0"/>
                      <a:pt x="1256" y="231"/>
                    </a:cubicBezTo>
                    <a:close/>
                    <a:moveTo>
                      <a:pt x="1486" y="1549"/>
                    </a:moveTo>
                    <a:cubicBezTo>
                      <a:pt x="1423" y="1549"/>
                      <a:pt x="1402" y="1381"/>
                      <a:pt x="1381" y="1319"/>
                    </a:cubicBezTo>
                    <a:cubicBezTo>
                      <a:pt x="1465" y="1277"/>
                      <a:pt x="1570" y="1235"/>
                      <a:pt x="1653" y="1235"/>
                    </a:cubicBezTo>
                    <a:cubicBezTo>
                      <a:pt x="1716" y="1235"/>
                      <a:pt x="1779" y="1340"/>
                      <a:pt x="1925" y="1465"/>
                    </a:cubicBezTo>
                    <a:cubicBezTo>
                      <a:pt x="1695" y="1528"/>
                      <a:pt x="1591" y="1549"/>
                      <a:pt x="1486" y="15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3" name="Google Shape;1483;p59"/>
          <p:cNvGrpSpPr/>
          <p:nvPr/>
        </p:nvGrpSpPr>
        <p:grpSpPr>
          <a:xfrm>
            <a:off x="5412800" y="2831850"/>
            <a:ext cx="1674898" cy="1765450"/>
            <a:chOff x="5412800" y="2831850"/>
            <a:chExt cx="1674898" cy="1765450"/>
          </a:xfrm>
        </p:grpSpPr>
        <p:sp>
          <p:nvSpPr>
            <p:cNvPr id="1484" name="Google Shape;1484;p59"/>
            <p:cNvSpPr/>
            <p:nvPr/>
          </p:nvSpPr>
          <p:spPr>
            <a:xfrm>
              <a:off x="5697875" y="3002375"/>
              <a:ext cx="848475" cy="536200"/>
            </a:xfrm>
            <a:custGeom>
              <a:rect b="b" l="l" r="r" t="t"/>
              <a:pathLst>
                <a:path extrusionOk="0" h="21448" w="33939">
                  <a:moveTo>
                    <a:pt x="32830" y="8475"/>
                  </a:moveTo>
                  <a:cubicBezTo>
                    <a:pt x="32683" y="8182"/>
                    <a:pt x="32620" y="7847"/>
                    <a:pt x="32495" y="7554"/>
                  </a:cubicBezTo>
                  <a:cubicBezTo>
                    <a:pt x="32307" y="7178"/>
                    <a:pt x="32160" y="6780"/>
                    <a:pt x="31909" y="6445"/>
                  </a:cubicBezTo>
                  <a:cubicBezTo>
                    <a:pt x="31219" y="5399"/>
                    <a:pt x="30277" y="4562"/>
                    <a:pt x="29461" y="3621"/>
                  </a:cubicBezTo>
                  <a:cubicBezTo>
                    <a:pt x="29294" y="3432"/>
                    <a:pt x="29126" y="3307"/>
                    <a:pt x="28938" y="3160"/>
                  </a:cubicBezTo>
                  <a:cubicBezTo>
                    <a:pt x="28289" y="2721"/>
                    <a:pt x="27620" y="2282"/>
                    <a:pt x="26971" y="1863"/>
                  </a:cubicBezTo>
                  <a:cubicBezTo>
                    <a:pt x="26239" y="1424"/>
                    <a:pt x="25569" y="901"/>
                    <a:pt x="24753" y="629"/>
                  </a:cubicBezTo>
                  <a:cubicBezTo>
                    <a:pt x="22765" y="1"/>
                    <a:pt x="22765" y="1"/>
                    <a:pt x="20673" y="85"/>
                  </a:cubicBezTo>
                  <a:cubicBezTo>
                    <a:pt x="20234" y="106"/>
                    <a:pt x="19773" y="126"/>
                    <a:pt x="19313" y="106"/>
                  </a:cubicBezTo>
                  <a:cubicBezTo>
                    <a:pt x="18790" y="106"/>
                    <a:pt x="18288" y="210"/>
                    <a:pt x="17869" y="503"/>
                  </a:cubicBezTo>
                  <a:cubicBezTo>
                    <a:pt x="17472" y="733"/>
                    <a:pt x="17053" y="838"/>
                    <a:pt x="16593" y="838"/>
                  </a:cubicBezTo>
                  <a:cubicBezTo>
                    <a:pt x="15756" y="859"/>
                    <a:pt x="14919" y="922"/>
                    <a:pt x="14082" y="942"/>
                  </a:cubicBezTo>
                  <a:cubicBezTo>
                    <a:pt x="13894" y="942"/>
                    <a:pt x="13664" y="922"/>
                    <a:pt x="13496" y="1005"/>
                  </a:cubicBezTo>
                  <a:cubicBezTo>
                    <a:pt x="13015" y="1256"/>
                    <a:pt x="12450" y="1235"/>
                    <a:pt x="11927" y="1382"/>
                  </a:cubicBezTo>
                  <a:cubicBezTo>
                    <a:pt x="11257" y="1612"/>
                    <a:pt x="10462" y="1675"/>
                    <a:pt x="9918" y="2135"/>
                  </a:cubicBezTo>
                  <a:cubicBezTo>
                    <a:pt x="8705" y="3119"/>
                    <a:pt x="7135" y="3537"/>
                    <a:pt x="5943" y="4520"/>
                  </a:cubicBezTo>
                  <a:cubicBezTo>
                    <a:pt x="5880" y="4562"/>
                    <a:pt x="5838" y="4604"/>
                    <a:pt x="5775" y="4604"/>
                  </a:cubicBezTo>
                  <a:cubicBezTo>
                    <a:pt x="4897" y="4897"/>
                    <a:pt x="4311" y="5546"/>
                    <a:pt x="3850" y="6299"/>
                  </a:cubicBezTo>
                  <a:cubicBezTo>
                    <a:pt x="3118" y="7429"/>
                    <a:pt x="2365" y="8559"/>
                    <a:pt x="1591" y="9709"/>
                  </a:cubicBezTo>
                  <a:cubicBezTo>
                    <a:pt x="1444" y="9940"/>
                    <a:pt x="1277" y="10170"/>
                    <a:pt x="1151" y="10442"/>
                  </a:cubicBezTo>
                  <a:cubicBezTo>
                    <a:pt x="1068" y="10567"/>
                    <a:pt x="1005" y="10735"/>
                    <a:pt x="1026" y="10881"/>
                  </a:cubicBezTo>
                  <a:cubicBezTo>
                    <a:pt x="1026" y="11069"/>
                    <a:pt x="1130" y="11216"/>
                    <a:pt x="1214" y="11488"/>
                  </a:cubicBezTo>
                  <a:cubicBezTo>
                    <a:pt x="440" y="11718"/>
                    <a:pt x="377" y="12367"/>
                    <a:pt x="314" y="13036"/>
                  </a:cubicBezTo>
                  <a:cubicBezTo>
                    <a:pt x="231" y="13706"/>
                    <a:pt x="189" y="14354"/>
                    <a:pt x="105" y="15045"/>
                  </a:cubicBezTo>
                  <a:cubicBezTo>
                    <a:pt x="1" y="16028"/>
                    <a:pt x="21" y="17033"/>
                    <a:pt x="84" y="18016"/>
                  </a:cubicBezTo>
                  <a:cubicBezTo>
                    <a:pt x="168" y="19272"/>
                    <a:pt x="733" y="20318"/>
                    <a:pt x="1256" y="21448"/>
                  </a:cubicBezTo>
                  <a:cubicBezTo>
                    <a:pt x="2365" y="21448"/>
                    <a:pt x="3306" y="21427"/>
                    <a:pt x="4164" y="20925"/>
                  </a:cubicBezTo>
                  <a:cubicBezTo>
                    <a:pt x="4666" y="20632"/>
                    <a:pt x="5148" y="20360"/>
                    <a:pt x="5629" y="20067"/>
                  </a:cubicBezTo>
                  <a:cubicBezTo>
                    <a:pt x="5817" y="19962"/>
                    <a:pt x="5985" y="19836"/>
                    <a:pt x="6131" y="19648"/>
                  </a:cubicBezTo>
                  <a:cubicBezTo>
                    <a:pt x="6822" y="18728"/>
                    <a:pt x="7721" y="18016"/>
                    <a:pt x="8579" y="17284"/>
                  </a:cubicBezTo>
                  <a:cubicBezTo>
                    <a:pt x="8872" y="17033"/>
                    <a:pt x="9102" y="16761"/>
                    <a:pt x="9228" y="16384"/>
                  </a:cubicBezTo>
                  <a:cubicBezTo>
                    <a:pt x="9374" y="15987"/>
                    <a:pt x="9563" y="15610"/>
                    <a:pt x="9856" y="15338"/>
                  </a:cubicBezTo>
                  <a:cubicBezTo>
                    <a:pt x="10169" y="15045"/>
                    <a:pt x="10337" y="14668"/>
                    <a:pt x="10420" y="14250"/>
                  </a:cubicBezTo>
                  <a:cubicBezTo>
                    <a:pt x="10525" y="13559"/>
                    <a:pt x="10839" y="12932"/>
                    <a:pt x="10860" y="12220"/>
                  </a:cubicBezTo>
                  <a:cubicBezTo>
                    <a:pt x="10860" y="11739"/>
                    <a:pt x="11404" y="11614"/>
                    <a:pt x="11801" y="11948"/>
                  </a:cubicBezTo>
                  <a:cubicBezTo>
                    <a:pt x="11885" y="12032"/>
                    <a:pt x="11906" y="12116"/>
                    <a:pt x="11990" y="12199"/>
                  </a:cubicBezTo>
                  <a:cubicBezTo>
                    <a:pt x="12241" y="12471"/>
                    <a:pt x="12534" y="12534"/>
                    <a:pt x="12848" y="12367"/>
                  </a:cubicBezTo>
                  <a:cubicBezTo>
                    <a:pt x="13245" y="12158"/>
                    <a:pt x="13601" y="11948"/>
                    <a:pt x="13789" y="11509"/>
                  </a:cubicBezTo>
                  <a:cubicBezTo>
                    <a:pt x="14019" y="10965"/>
                    <a:pt x="14375" y="10463"/>
                    <a:pt x="14605" y="9898"/>
                  </a:cubicBezTo>
                  <a:cubicBezTo>
                    <a:pt x="14940" y="9019"/>
                    <a:pt x="15212" y="8161"/>
                    <a:pt x="15526" y="7282"/>
                  </a:cubicBezTo>
                  <a:cubicBezTo>
                    <a:pt x="15672" y="6822"/>
                    <a:pt x="15777" y="6383"/>
                    <a:pt x="15630" y="5860"/>
                  </a:cubicBezTo>
                  <a:cubicBezTo>
                    <a:pt x="15484" y="5441"/>
                    <a:pt x="15568" y="5023"/>
                    <a:pt x="15861" y="4688"/>
                  </a:cubicBezTo>
                  <a:cubicBezTo>
                    <a:pt x="15923" y="4583"/>
                    <a:pt x="16091" y="4479"/>
                    <a:pt x="16258" y="4479"/>
                  </a:cubicBezTo>
                  <a:cubicBezTo>
                    <a:pt x="16426" y="4479"/>
                    <a:pt x="16530" y="4625"/>
                    <a:pt x="16572" y="4813"/>
                  </a:cubicBezTo>
                  <a:cubicBezTo>
                    <a:pt x="16614" y="5211"/>
                    <a:pt x="16635" y="5567"/>
                    <a:pt x="16677" y="5880"/>
                  </a:cubicBezTo>
                  <a:cubicBezTo>
                    <a:pt x="17137" y="6445"/>
                    <a:pt x="17576" y="6885"/>
                    <a:pt x="17932" y="7408"/>
                  </a:cubicBezTo>
                  <a:cubicBezTo>
                    <a:pt x="18518" y="8370"/>
                    <a:pt x="19313" y="9165"/>
                    <a:pt x="20171" y="9856"/>
                  </a:cubicBezTo>
                  <a:cubicBezTo>
                    <a:pt x="21092" y="10630"/>
                    <a:pt x="22054" y="11069"/>
                    <a:pt x="23226" y="10693"/>
                  </a:cubicBezTo>
                  <a:cubicBezTo>
                    <a:pt x="23749" y="10212"/>
                    <a:pt x="23749" y="10212"/>
                    <a:pt x="24000" y="9479"/>
                  </a:cubicBezTo>
                  <a:cubicBezTo>
                    <a:pt x="24042" y="9333"/>
                    <a:pt x="24063" y="9228"/>
                    <a:pt x="24146" y="9124"/>
                  </a:cubicBezTo>
                  <a:cubicBezTo>
                    <a:pt x="24314" y="8914"/>
                    <a:pt x="24481" y="8747"/>
                    <a:pt x="24774" y="8768"/>
                  </a:cubicBezTo>
                  <a:cubicBezTo>
                    <a:pt x="25046" y="8789"/>
                    <a:pt x="25213" y="9019"/>
                    <a:pt x="25276" y="9417"/>
                  </a:cubicBezTo>
                  <a:cubicBezTo>
                    <a:pt x="25297" y="9521"/>
                    <a:pt x="25297" y="9605"/>
                    <a:pt x="25297" y="9709"/>
                  </a:cubicBezTo>
                  <a:cubicBezTo>
                    <a:pt x="25297" y="10777"/>
                    <a:pt x="25674" y="11718"/>
                    <a:pt x="26218" y="12639"/>
                  </a:cubicBezTo>
                  <a:cubicBezTo>
                    <a:pt x="26741" y="13497"/>
                    <a:pt x="27390" y="14103"/>
                    <a:pt x="28331" y="14417"/>
                  </a:cubicBezTo>
                  <a:cubicBezTo>
                    <a:pt x="28603" y="14501"/>
                    <a:pt x="28833" y="14564"/>
                    <a:pt x="29063" y="14647"/>
                  </a:cubicBezTo>
                  <a:cubicBezTo>
                    <a:pt x="30110" y="14940"/>
                    <a:pt x="31093" y="14815"/>
                    <a:pt x="31993" y="14208"/>
                  </a:cubicBezTo>
                  <a:cubicBezTo>
                    <a:pt x="32286" y="14020"/>
                    <a:pt x="32516" y="13769"/>
                    <a:pt x="32892" y="13727"/>
                  </a:cubicBezTo>
                  <a:cubicBezTo>
                    <a:pt x="33227" y="13894"/>
                    <a:pt x="33353" y="14313"/>
                    <a:pt x="33729" y="14354"/>
                  </a:cubicBezTo>
                  <a:cubicBezTo>
                    <a:pt x="33792" y="14313"/>
                    <a:pt x="33855" y="14292"/>
                    <a:pt x="33876" y="14229"/>
                  </a:cubicBezTo>
                  <a:cubicBezTo>
                    <a:pt x="33897" y="14103"/>
                    <a:pt x="33939" y="13978"/>
                    <a:pt x="33897" y="13873"/>
                  </a:cubicBezTo>
                  <a:cubicBezTo>
                    <a:pt x="33771" y="12053"/>
                    <a:pt x="33688" y="10212"/>
                    <a:pt x="32830" y="847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9"/>
            <p:cNvSpPr/>
            <p:nvPr/>
          </p:nvSpPr>
          <p:spPr>
            <a:xfrm>
              <a:off x="5747050" y="3180225"/>
              <a:ext cx="799825" cy="625650"/>
            </a:xfrm>
            <a:custGeom>
              <a:rect b="b" l="l" r="r" t="t"/>
              <a:pathLst>
                <a:path extrusionOk="0" h="25026" w="31993">
                  <a:moveTo>
                    <a:pt x="30674" y="7931"/>
                  </a:moveTo>
                  <a:cubicBezTo>
                    <a:pt x="31093" y="8119"/>
                    <a:pt x="31511" y="8266"/>
                    <a:pt x="31993" y="8454"/>
                  </a:cubicBezTo>
                  <a:cubicBezTo>
                    <a:pt x="31867" y="8914"/>
                    <a:pt x="31930" y="9417"/>
                    <a:pt x="31804" y="9940"/>
                  </a:cubicBezTo>
                  <a:cubicBezTo>
                    <a:pt x="31700" y="10337"/>
                    <a:pt x="31804" y="10798"/>
                    <a:pt x="31721" y="11258"/>
                  </a:cubicBezTo>
                  <a:cubicBezTo>
                    <a:pt x="31679" y="11467"/>
                    <a:pt x="31679" y="11697"/>
                    <a:pt x="31574" y="11906"/>
                  </a:cubicBezTo>
                  <a:cubicBezTo>
                    <a:pt x="31051" y="13057"/>
                    <a:pt x="30632" y="14250"/>
                    <a:pt x="29900" y="15296"/>
                  </a:cubicBezTo>
                  <a:cubicBezTo>
                    <a:pt x="29356" y="16091"/>
                    <a:pt x="28854" y="16865"/>
                    <a:pt x="28268" y="17640"/>
                  </a:cubicBezTo>
                  <a:cubicBezTo>
                    <a:pt x="26741" y="19669"/>
                    <a:pt x="24753" y="21197"/>
                    <a:pt x="22619" y="22578"/>
                  </a:cubicBezTo>
                  <a:cubicBezTo>
                    <a:pt x="21426" y="23352"/>
                    <a:pt x="20108" y="23875"/>
                    <a:pt x="18748" y="24356"/>
                  </a:cubicBezTo>
                  <a:cubicBezTo>
                    <a:pt x="18622" y="24398"/>
                    <a:pt x="18518" y="24419"/>
                    <a:pt x="18392" y="24461"/>
                  </a:cubicBezTo>
                  <a:cubicBezTo>
                    <a:pt x="16530" y="24816"/>
                    <a:pt x="14647" y="25026"/>
                    <a:pt x="12743" y="24712"/>
                  </a:cubicBezTo>
                  <a:cubicBezTo>
                    <a:pt x="11718" y="24565"/>
                    <a:pt x="10734" y="24189"/>
                    <a:pt x="9730" y="23896"/>
                  </a:cubicBezTo>
                  <a:cubicBezTo>
                    <a:pt x="9521" y="23854"/>
                    <a:pt x="9311" y="23749"/>
                    <a:pt x="9081" y="23666"/>
                  </a:cubicBezTo>
                  <a:cubicBezTo>
                    <a:pt x="7700" y="23247"/>
                    <a:pt x="6466" y="22473"/>
                    <a:pt x="5294" y="21636"/>
                  </a:cubicBezTo>
                  <a:cubicBezTo>
                    <a:pt x="5022" y="21448"/>
                    <a:pt x="4792" y="21217"/>
                    <a:pt x="4562" y="20987"/>
                  </a:cubicBezTo>
                  <a:cubicBezTo>
                    <a:pt x="3474" y="19941"/>
                    <a:pt x="2407" y="18832"/>
                    <a:pt x="1319" y="17786"/>
                  </a:cubicBezTo>
                  <a:cubicBezTo>
                    <a:pt x="691" y="17200"/>
                    <a:pt x="335" y="16468"/>
                    <a:pt x="0" y="15673"/>
                  </a:cubicBezTo>
                  <a:cubicBezTo>
                    <a:pt x="210" y="15610"/>
                    <a:pt x="398" y="15526"/>
                    <a:pt x="544" y="15526"/>
                  </a:cubicBezTo>
                  <a:cubicBezTo>
                    <a:pt x="1486" y="15484"/>
                    <a:pt x="2365" y="15191"/>
                    <a:pt x="3160" y="14689"/>
                  </a:cubicBezTo>
                  <a:cubicBezTo>
                    <a:pt x="3411" y="14543"/>
                    <a:pt x="3641" y="14417"/>
                    <a:pt x="3892" y="14271"/>
                  </a:cubicBezTo>
                  <a:cubicBezTo>
                    <a:pt x="4520" y="13957"/>
                    <a:pt x="5022" y="13497"/>
                    <a:pt x="5503" y="12974"/>
                  </a:cubicBezTo>
                  <a:cubicBezTo>
                    <a:pt x="6068" y="12346"/>
                    <a:pt x="6696" y="11760"/>
                    <a:pt x="7345" y="11216"/>
                  </a:cubicBezTo>
                  <a:cubicBezTo>
                    <a:pt x="7847" y="10798"/>
                    <a:pt x="8244" y="10358"/>
                    <a:pt x="8453" y="9709"/>
                  </a:cubicBezTo>
                  <a:cubicBezTo>
                    <a:pt x="8537" y="9437"/>
                    <a:pt x="8684" y="9186"/>
                    <a:pt x="8893" y="8977"/>
                  </a:cubicBezTo>
                  <a:cubicBezTo>
                    <a:pt x="9311" y="8559"/>
                    <a:pt x="9521" y="8036"/>
                    <a:pt x="9625" y="7450"/>
                  </a:cubicBezTo>
                  <a:cubicBezTo>
                    <a:pt x="9688" y="7136"/>
                    <a:pt x="9793" y="6822"/>
                    <a:pt x="9855" y="6508"/>
                  </a:cubicBezTo>
                  <a:cubicBezTo>
                    <a:pt x="9960" y="6487"/>
                    <a:pt x="10065" y="6445"/>
                    <a:pt x="10148" y="6466"/>
                  </a:cubicBezTo>
                  <a:cubicBezTo>
                    <a:pt x="10839" y="6613"/>
                    <a:pt x="11404" y="6404"/>
                    <a:pt x="11948" y="6069"/>
                  </a:cubicBezTo>
                  <a:cubicBezTo>
                    <a:pt x="12345" y="5839"/>
                    <a:pt x="12575" y="5525"/>
                    <a:pt x="12785" y="5106"/>
                  </a:cubicBezTo>
                  <a:cubicBezTo>
                    <a:pt x="13496" y="3746"/>
                    <a:pt x="13873" y="2240"/>
                    <a:pt x="14249" y="775"/>
                  </a:cubicBezTo>
                  <a:cubicBezTo>
                    <a:pt x="14333" y="545"/>
                    <a:pt x="14417" y="315"/>
                    <a:pt x="14500" y="1"/>
                  </a:cubicBezTo>
                  <a:cubicBezTo>
                    <a:pt x="14668" y="147"/>
                    <a:pt x="14835" y="252"/>
                    <a:pt x="14961" y="419"/>
                  </a:cubicBezTo>
                  <a:cubicBezTo>
                    <a:pt x="15149" y="650"/>
                    <a:pt x="15275" y="922"/>
                    <a:pt x="15442" y="1173"/>
                  </a:cubicBezTo>
                  <a:cubicBezTo>
                    <a:pt x="16237" y="2595"/>
                    <a:pt x="17430" y="3600"/>
                    <a:pt x="18811" y="4416"/>
                  </a:cubicBezTo>
                  <a:cubicBezTo>
                    <a:pt x="19355" y="4751"/>
                    <a:pt x="19941" y="4939"/>
                    <a:pt x="20568" y="4834"/>
                  </a:cubicBezTo>
                  <a:cubicBezTo>
                    <a:pt x="20673" y="4813"/>
                    <a:pt x="20736" y="4834"/>
                    <a:pt x="20840" y="4813"/>
                  </a:cubicBezTo>
                  <a:cubicBezTo>
                    <a:pt x="21656" y="4751"/>
                    <a:pt x="21656" y="4751"/>
                    <a:pt x="22368" y="4374"/>
                  </a:cubicBezTo>
                  <a:cubicBezTo>
                    <a:pt x="22410" y="4416"/>
                    <a:pt x="22472" y="4437"/>
                    <a:pt x="22493" y="4500"/>
                  </a:cubicBezTo>
                  <a:cubicBezTo>
                    <a:pt x="22786" y="5023"/>
                    <a:pt x="23100" y="5525"/>
                    <a:pt x="23330" y="6069"/>
                  </a:cubicBezTo>
                  <a:cubicBezTo>
                    <a:pt x="23749" y="7052"/>
                    <a:pt x="24565" y="7680"/>
                    <a:pt x="25443" y="8161"/>
                  </a:cubicBezTo>
                  <a:cubicBezTo>
                    <a:pt x="26029" y="8454"/>
                    <a:pt x="26657" y="8684"/>
                    <a:pt x="27306" y="8789"/>
                  </a:cubicBezTo>
                  <a:cubicBezTo>
                    <a:pt x="28519" y="8998"/>
                    <a:pt x="29733" y="8852"/>
                    <a:pt x="30674" y="7931"/>
                  </a:cubicBezTo>
                  <a:close/>
                  <a:moveTo>
                    <a:pt x="11215" y="15380"/>
                  </a:moveTo>
                  <a:cubicBezTo>
                    <a:pt x="11111" y="15694"/>
                    <a:pt x="11090" y="15924"/>
                    <a:pt x="10985" y="16112"/>
                  </a:cubicBezTo>
                  <a:cubicBezTo>
                    <a:pt x="10567" y="16844"/>
                    <a:pt x="10546" y="17619"/>
                    <a:pt x="10671" y="18435"/>
                  </a:cubicBezTo>
                  <a:cubicBezTo>
                    <a:pt x="10734" y="18728"/>
                    <a:pt x="10734" y="19020"/>
                    <a:pt x="10755" y="19292"/>
                  </a:cubicBezTo>
                  <a:cubicBezTo>
                    <a:pt x="10797" y="19899"/>
                    <a:pt x="11048" y="20422"/>
                    <a:pt x="11383" y="20925"/>
                  </a:cubicBezTo>
                  <a:cubicBezTo>
                    <a:pt x="11864" y="21657"/>
                    <a:pt x="12534" y="22264"/>
                    <a:pt x="13287" y="22745"/>
                  </a:cubicBezTo>
                  <a:cubicBezTo>
                    <a:pt x="13789" y="23101"/>
                    <a:pt x="14333" y="23310"/>
                    <a:pt x="14940" y="23331"/>
                  </a:cubicBezTo>
                  <a:cubicBezTo>
                    <a:pt x="15400" y="23352"/>
                    <a:pt x="15902" y="23435"/>
                    <a:pt x="16363" y="23435"/>
                  </a:cubicBezTo>
                  <a:cubicBezTo>
                    <a:pt x="17597" y="23456"/>
                    <a:pt x="18727" y="23205"/>
                    <a:pt x="19648" y="22389"/>
                  </a:cubicBezTo>
                  <a:cubicBezTo>
                    <a:pt x="20003" y="22075"/>
                    <a:pt x="20380" y="21782"/>
                    <a:pt x="20736" y="21510"/>
                  </a:cubicBezTo>
                  <a:cubicBezTo>
                    <a:pt x="21259" y="21134"/>
                    <a:pt x="21593" y="20611"/>
                    <a:pt x="21907" y="20067"/>
                  </a:cubicBezTo>
                  <a:cubicBezTo>
                    <a:pt x="22577" y="18937"/>
                    <a:pt x="22912" y="17681"/>
                    <a:pt x="23560" y="16552"/>
                  </a:cubicBezTo>
                  <a:cubicBezTo>
                    <a:pt x="23623" y="16489"/>
                    <a:pt x="23644" y="16384"/>
                    <a:pt x="23644" y="16300"/>
                  </a:cubicBezTo>
                  <a:cubicBezTo>
                    <a:pt x="23581" y="15861"/>
                    <a:pt x="23749" y="15484"/>
                    <a:pt x="23958" y="15129"/>
                  </a:cubicBezTo>
                  <a:cubicBezTo>
                    <a:pt x="24188" y="14647"/>
                    <a:pt x="23895" y="14124"/>
                    <a:pt x="23372" y="14020"/>
                  </a:cubicBezTo>
                  <a:cubicBezTo>
                    <a:pt x="23246" y="13999"/>
                    <a:pt x="23121" y="13999"/>
                    <a:pt x="22995" y="13999"/>
                  </a:cubicBezTo>
                  <a:cubicBezTo>
                    <a:pt x="21049" y="13831"/>
                    <a:pt x="19145" y="14062"/>
                    <a:pt x="17283" y="14522"/>
                  </a:cubicBezTo>
                  <a:cubicBezTo>
                    <a:pt x="16425" y="14731"/>
                    <a:pt x="15526" y="14857"/>
                    <a:pt x="14647" y="14878"/>
                  </a:cubicBezTo>
                  <a:cubicBezTo>
                    <a:pt x="14103" y="14899"/>
                    <a:pt x="13580" y="14940"/>
                    <a:pt x="13057" y="15150"/>
                  </a:cubicBezTo>
                  <a:cubicBezTo>
                    <a:pt x="12743" y="15275"/>
                    <a:pt x="12366" y="15275"/>
                    <a:pt x="12031" y="15338"/>
                  </a:cubicBezTo>
                  <a:cubicBezTo>
                    <a:pt x="11738" y="15380"/>
                    <a:pt x="11487" y="15359"/>
                    <a:pt x="11215" y="15380"/>
                  </a:cubicBezTo>
                  <a:close/>
                  <a:moveTo>
                    <a:pt x="10797" y="11007"/>
                  </a:moveTo>
                  <a:cubicBezTo>
                    <a:pt x="10274" y="11049"/>
                    <a:pt x="10065" y="11342"/>
                    <a:pt x="10127" y="11927"/>
                  </a:cubicBezTo>
                  <a:cubicBezTo>
                    <a:pt x="10148" y="12346"/>
                    <a:pt x="10441" y="12576"/>
                    <a:pt x="10839" y="12555"/>
                  </a:cubicBezTo>
                  <a:cubicBezTo>
                    <a:pt x="11362" y="12534"/>
                    <a:pt x="11697" y="12116"/>
                    <a:pt x="11634" y="11593"/>
                  </a:cubicBezTo>
                  <a:cubicBezTo>
                    <a:pt x="11613" y="11174"/>
                    <a:pt x="11320" y="10986"/>
                    <a:pt x="10797" y="11007"/>
                  </a:cubicBezTo>
                  <a:close/>
                  <a:moveTo>
                    <a:pt x="23560" y="11174"/>
                  </a:moveTo>
                  <a:cubicBezTo>
                    <a:pt x="23560" y="11111"/>
                    <a:pt x="23560" y="11049"/>
                    <a:pt x="23539" y="10986"/>
                  </a:cubicBezTo>
                  <a:cubicBezTo>
                    <a:pt x="23456" y="10567"/>
                    <a:pt x="23205" y="10358"/>
                    <a:pt x="22786" y="10379"/>
                  </a:cubicBezTo>
                  <a:cubicBezTo>
                    <a:pt x="22389" y="10421"/>
                    <a:pt x="22179" y="10651"/>
                    <a:pt x="22200" y="11090"/>
                  </a:cubicBezTo>
                  <a:cubicBezTo>
                    <a:pt x="22200" y="11216"/>
                    <a:pt x="22242" y="11362"/>
                    <a:pt x="22263" y="11488"/>
                  </a:cubicBezTo>
                  <a:cubicBezTo>
                    <a:pt x="22326" y="11802"/>
                    <a:pt x="22577" y="11990"/>
                    <a:pt x="22891" y="11990"/>
                  </a:cubicBezTo>
                  <a:cubicBezTo>
                    <a:pt x="23393" y="11990"/>
                    <a:pt x="23623" y="11697"/>
                    <a:pt x="23560" y="111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9"/>
            <p:cNvSpPr/>
            <p:nvPr/>
          </p:nvSpPr>
          <p:spPr>
            <a:xfrm>
              <a:off x="5444700" y="3030625"/>
              <a:ext cx="260525" cy="324350"/>
            </a:xfrm>
            <a:custGeom>
              <a:rect b="b" l="l" r="r" t="t"/>
              <a:pathLst>
                <a:path extrusionOk="0" h="12974" w="10421">
                  <a:moveTo>
                    <a:pt x="3578" y="2219"/>
                  </a:moveTo>
                  <a:cubicBezTo>
                    <a:pt x="3411" y="1758"/>
                    <a:pt x="3537" y="1465"/>
                    <a:pt x="3725" y="1193"/>
                  </a:cubicBezTo>
                  <a:cubicBezTo>
                    <a:pt x="4332" y="315"/>
                    <a:pt x="5210" y="1"/>
                    <a:pt x="6319" y="294"/>
                  </a:cubicBezTo>
                  <a:cubicBezTo>
                    <a:pt x="7073" y="503"/>
                    <a:pt x="7784" y="838"/>
                    <a:pt x="8412" y="1298"/>
                  </a:cubicBezTo>
                  <a:cubicBezTo>
                    <a:pt x="8454" y="1340"/>
                    <a:pt x="8537" y="1382"/>
                    <a:pt x="8558" y="1445"/>
                  </a:cubicBezTo>
                  <a:cubicBezTo>
                    <a:pt x="8851" y="2198"/>
                    <a:pt x="9604" y="2616"/>
                    <a:pt x="9960" y="3328"/>
                  </a:cubicBezTo>
                  <a:cubicBezTo>
                    <a:pt x="10107" y="3621"/>
                    <a:pt x="10232" y="3976"/>
                    <a:pt x="10420" y="4311"/>
                  </a:cubicBezTo>
                  <a:lnTo>
                    <a:pt x="9311" y="5880"/>
                  </a:lnTo>
                  <a:cubicBezTo>
                    <a:pt x="9144" y="6152"/>
                    <a:pt x="8977" y="6403"/>
                    <a:pt x="8851" y="6696"/>
                  </a:cubicBezTo>
                  <a:cubicBezTo>
                    <a:pt x="8558" y="7261"/>
                    <a:pt x="8412" y="7889"/>
                    <a:pt x="8558" y="8559"/>
                  </a:cubicBezTo>
                  <a:cubicBezTo>
                    <a:pt x="8767" y="9458"/>
                    <a:pt x="8495" y="10170"/>
                    <a:pt x="7847" y="10797"/>
                  </a:cubicBezTo>
                  <a:cubicBezTo>
                    <a:pt x="7617" y="11007"/>
                    <a:pt x="7428" y="11279"/>
                    <a:pt x="7219" y="11509"/>
                  </a:cubicBezTo>
                  <a:cubicBezTo>
                    <a:pt x="6801" y="11948"/>
                    <a:pt x="6361" y="12325"/>
                    <a:pt x="5734" y="12450"/>
                  </a:cubicBezTo>
                  <a:cubicBezTo>
                    <a:pt x="5399" y="12534"/>
                    <a:pt x="5085" y="12680"/>
                    <a:pt x="4750" y="12764"/>
                  </a:cubicBezTo>
                  <a:cubicBezTo>
                    <a:pt x="4457" y="12848"/>
                    <a:pt x="4185" y="12890"/>
                    <a:pt x="3913" y="12911"/>
                  </a:cubicBezTo>
                  <a:cubicBezTo>
                    <a:pt x="3097" y="12973"/>
                    <a:pt x="3013" y="12534"/>
                    <a:pt x="3076" y="11948"/>
                  </a:cubicBezTo>
                  <a:cubicBezTo>
                    <a:pt x="3097" y="11739"/>
                    <a:pt x="3223" y="11530"/>
                    <a:pt x="3327" y="11341"/>
                  </a:cubicBezTo>
                  <a:cubicBezTo>
                    <a:pt x="3746" y="10546"/>
                    <a:pt x="4185" y="9730"/>
                    <a:pt x="4646" y="8914"/>
                  </a:cubicBezTo>
                  <a:cubicBezTo>
                    <a:pt x="4897" y="8475"/>
                    <a:pt x="5022" y="7973"/>
                    <a:pt x="5106" y="7471"/>
                  </a:cubicBezTo>
                  <a:cubicBezTo>
                    <a:pt x="5210" y="6801"/>
                    <a:pt x="4750" y="6278"/>
                    <a:pt x="4039" y="6278"/>
                  </a:cubicBezTo>
                  <a:cubicBezTo>
                    <a:pt x="3139" y="6278"/>
                    <a:pt x="2239" y="6362"/>
                    <a:pt x="1340" y="6403"/>
                  </a:cubicBezTo>
                  <a:cubicBezTo>
                    <a:pt x="1089" y="6403"/>
                    <a:pt x="816" y="6424"/>
                    <a:pt x="586" y="6382"/>
                  </a:cubicBezTo>
                  <a:cubicBezTo>
                    <a:pt x="210" y="6320"/>
                    <a:pt x="0" y="5943"/>
                    <a:pt x="210" y="5650"/>
                  </a:cubicBezTo>
                  <a:cubicBezTo>
                    <a:pt x="670" y="5002"/>
                    <a:pt x="1193" y="4395"/>
                    <a:pt x="1925" y="4060"/>
                  </a:cubicBezTo>
                  <a:cubicBezTo>
                    <a:pt x="2156" y="3955"/>
                    <a:pt x="2386" y="3872"/>
                    <a:pt x="2595" y="3746"/>
                  </a:cubicBezTo>
                  <a:cubicBezTo>
                    <a:pt x="3013" y="3474"/>
                    <a:pt x="3432" y="3369"/>
                    <a:pt x="3955" y="3495"/>
                  </a:cubicBezTo>
                  <a:cubicBezTo>
                    <a:pt x="4332" y="3579"/>
                    <a:pt x="4708" y="3495"/>
                    <a:pt x="5106" y="3474"/>
                  </a:cubicBezTo>
                  <a:cubicBezTo>
                    <a:pt x="5441" y="3432"/>
                    <a:pt x="5650" y="3118"/>
                    <a:pt x="5608" y="2763"/>
                  </a:cubicBezTo>
                  <a:cubicBezTo>
                    <a:pt x="5545" y="2428"/>
                    <a:pt x="5294" y="2177"/>
                    <a:pt x="4959" y="2177"/>
                  </a:cubicBezTo>
                  <a:cubicBezTo>
                    <a:pt x="4478" y="2198"/>
                    <a:pt x="4039" y="2219"/>
                    <a:pt x="3578" y="221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9"/>
            <p:cNvSpPr/>
            <p:nvPr/>
          </p:nvSpPr>
          <p:spPr>
            <a:xfrm>
              <a:off x="6401425" y="2856450"/>
              <a:ext cx="256350" cy="298175"/>
            </a:xfrm>
            <a:custGeom>
              <a:rect b="b" l="l" r="r" t="t"/>
              <a:pathLst>
                <a:path extrusionOk="0" h="11927" w="10254">
                  <a:moveTo>
                    <a:pt x="252" y="5943"/>
                  </a:moveTo>
                  <a:cubicBezTo>
                    <a:pt x="1" y="4708"/>
                    <a:pt x="43" y="3599"/>
                    <a:pt x="273" y="2490"/>
                  </a:cubicBezTo>
                  <a:cubicBezTo>
                    <a:pt x="461" y="1632"/>
                    <a:pt x="1005" y="942"/>
                    <a:pt x="1612" y="377"/>
                  </a:cubicBezTo>
                  <a:cubicBezTo>
                    <a:pt x="1968" y="0"/>
                    <a:pt x="2407" y="105"/>
                    <a:pt x="2784" y="565"/>
                  </a:cubicBezTo>
                  <a:cubicBezTo>
                    <a:pt x="3537" y="1444"/>
                    <a:pt x="3872" y="2490"/>
                    <a:pt x="3976" y="3599"/>
                  </a:cubicBezTo>
                  <a:cubicBezTo>
                    <a:pt x="4018" y="3976"/>
                    <a:pt x="4039" y="4373"/>
                    <a:pt x="4081" y="4750"/>
                  </a:cubicBezTo>
                  <a:cubicBezTo>
                    <a:pt x="4123" y="4980"/>
                    <a:pt x="4248" y="5168"/>
                    <a:pt x="4499" y="5231"/>
                  </a:cubicBezTo>
                  <a:cubicBezTo>
                    <a:pt x="4771" y="5315"/>
                    <a:pt x="4960" y="5210"/>
                    <a:pt x="5085" y="5022"/>
                  </a:cubicBezTo>
                  <a:cubicBezTo>
                    <a:pt x="5232" y="4792"/>
                    <a:pt x="5378" y="4562"/>
                    <a:pt x="5504" y="4290"/>
                  </a:cubicBezTo>
                  <a:cubicBezTo>
                    <a:pt x="5755" y="3725"/>
                    <a:pt x="6110" y="3160"/>
                    <a:pt x="6529" y="2699"/>
                  </a:cubicBezTo>
                  <a:cubicBezTo>
                    <a:pt x="6885" y="2302"/>
                    <a:pt x="6885" y="2281"/>
                    <a:pt x="7575" y="2051"/>
                  </a:cubicBezTo>
                  <a:cubicBezTo>
                    <a:pt x="8098" y="2323"/>
                    <a:pt x="8517" y="2678"/>
                    <a:pt x="8579" y="3348"/>
                  </a:cubicBezTo>
                  <a:cubicBezTo>
                    <a:pt x="8621" y="3641"/>
                    <a:pt x="8747" y="3892"/>
                    <a:pt x="8872" y="4185"/>
                  </a:cubicBezTo>
                  <a:cubicBezTo>
                    <a:pt x="9061" y="4603"/>
                    <a:pt x="8998" y="4980"/>
                    <a:pt x="8726" y="5252"/>
                  </a:cubicBezTo>
                  <a:cubicBezTo>
                    <a:pt x="8328" y="5712"/>
                    <a:pt x="7994" y="6194"/>
                    <a:pt x="7470" y="6549"/>
                  </a:cubicBezTo>
                  <a:cubicBezTo>
                    <a:pt x="7052" y="6821"/>
                    <a:pt x="7115" y="7282"/>
                    <a:pt x="7596" y="7533"/>
                  </a:cubicBezTo>
                  <a:cubicBezTo>
                    <a:pt x="7638" y="7554"/>
                    <a:pt x="7701" y="7616"/>
                    <a:pt x="7784" y="7616"/>
                  </a:cubicBezTo>
                  <a:cubicBezTo>
                    <a:pt x="8412" y="7826"/>
                    <a:pt x="8935" y="8223"/>
                    <a:pt x="9416" y="8663"/>
                  </a:cubicBezTo>
                  <a:cubicBezTo>
                    <a:pt x="9563" y="8788"/>
                    <a:pt x="9730" y="8893"/>
                    <a:pt x="9835" y="8976"/>
                  </a:cubicBezTo>
                  <a:cubicBezTo>
                    <a:pt x="10253" y="9918"/>
                    <a:pt x="9898" y="10525"/>
                    <a:pt x="9249" y="11006"/>
                  </a:cubicBezTo>
                  <a:cubicBezTo>
                    <a:pt x="8935" y="11257"/>
                    <a:pt x="8621" y="11404"/>
                    <a:pt x="8224" y="11487"/>
                  </a:cubicBezTo>
                  <a:cubicBezTo>
                    <a:pt x="7784" y="11592"/>
                    <a:pt x="7366" y="11717"/>
                    <a:pt x="6947" y="11822"/>
                  </a:cubicBezTo>
                  <a:cubicBezTo>
                    <a:pt x="6424" y="11927"/>
                    <a:pt x="5901" y="11906"/>
                    <a:pt x="5336" y="11906"/>
                  </a:cubicBezTo>
                  <a:cubicBezTo>
                    <a:pt x="5190" y="11906"/>
                    <a:pt x="4981" y="11738"/>
                    <a:pt x="4876" y="11613"/>
                  </a:cubicBezTo>
                  <a:cubicBezTo>
                    <a:pt x="4750" y="11487"/>
                    <a:pt x="4667" y="11278"/>
                    <a:pt x="4562" y="11111"/>
                  </a:cubicBezTo>
                  <a:cubicBezTo>
                    <a:pt x="4750" y="10567"/>
                    <a:pt x="4604" y="10023"/>
                    <a:pt x="4478" y="9500"/>
                  </a:cubicBezTo>
                  <a:cubicBezTo>
                    <a:pt x="4457" y="9311"/>
                    <a:pt x="4353" y="9144"/>
                    <a:pt x="4227" y="8976"/>
                  </a:cubicBezTo>
                  <a:cubicBezTo>
                    <a:pt x="3809" y="8474"/>
                    <a:pt x="3349" y="7972"/>
                    <a:pt x="2909" y="7491"/>
                  </a:cubicBezTo>
                  <a:cubicBezTo>
                    <a:pt x="2784" y="7323"/>
                    <a:pt x="2616" y="7198"/>
                    <a:pt x="2512" y="7051"/>
                  </a:cubicBezTo>
                  <a:cubicBezTo>
                    <a:pt x="2198" y="6549"/>
                    <a:pt x="1758" y="6361"/>
                    <a:pt x="1235" y="6256"/>
                  </a:cubicBezTo>
                  <a:cubicBezTo>
                    <a:pt x="900" y="6152"/>
                    <a:pt x="608" y="6047"/>
                    <a:pt x="252" y="594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9"/>
            <p:cNvSpPr/>
            <p:nvPr/>
          </p:nvSpPr>
          <p:spPr>
            <a:xfrm>
              <a:off x="6277975" y="4004625"/>
              <a:ext cx="169000" cy="146500"/>
            </a:xfrm>
            <a:custGeom>
              <a:rect b="b" l="l" r="r" t="t"/>
              <a:pathLst>
                <a:path extrusionOk="0" h="5860" w="6760">
                  <a:moveTo>
                    <a:pt x="4186" y="1"/>
                  </a:moveTo>
                  <a:cubicBezTo>
                    <a:pt x="3516" y="1"/>
                    <a:pt x="2846" y="84"/>
                    <a:pt x="2198" y="252"/>
                  </a:cubicBezTo>
                  <a:cubicBezTo>
                    <a:pt x="1612" y="377"/>
                    <a:pt x="1235" y="670"/>
                    <a:pt x="963" y="1130"/>
                  </a:cubicBezTo>
                  <a:cubicBezTo>
                    <a:pt x="733" y="1549"/>
                    <a:pt x="545" y="1967"/>
                    <a:pt x="315" y="2386"/>
                  </a:cubicBezTo>
                  <a:cubicBezTo>
                    <a:pt x="1" y="2972"/>
                    <a:pt x="84" y="3558"/>
                    <a:pt x="189" y="4164"/>
                  </a:cubicBezTo>
                  <a:cubicBezTo>
                    <a:pt x="210" y="4353"/>
                    <a:pt x="315" y="4520"/>
                    <a:pt x="440" y="4687"/>
                  </a:cubicBezTo>
                  <a:cubicBezTo>
                    <a:pt x="1068" y="5420"/>
                    <a:pt x="1884" y="5838"/>
                    <a:pt x="2825" y="5859"/>
                  </a:cubicBezTo>
                  <a:cubicBezTo>
                    <a:pt x="3118" y="5859"/>
                    <a:pt x="3411" y="5838"/>
                    <a:pt x="3683" y="5817"/>
                  </a:cubicBezTo>
                  <a:cubicBezTo>
                    <a:pt x="3997" y="5775"/>
                    <a:pt x="4332" y="5817"/>
                    <a:pt x="4667" y="5755"/>
                  </a:cubicBezTo>
                  <a:cubicBezTo>
                    <a:pt x="5357" y="5650"/>
                    <a:pt x="5943" y="5315"/>
                    <a:pt x="6173" y="4625"/>
                  </a:cubicBezTo>
                  <a:cubicBezTo>
                    <a:pt x="6508" y="3704"/>
                    <a:pt x="6759" y="2721"/>
                    <a:pt x="6550" y="1654"/>
                  </a:cubicBezTo>
                  <a:cubicBezTo>
                    <a:pt x="6466" y="1235"/>
                    <a:pt x="6299" y="921"/>
                    <a:pt x="5985" y="670"/>
                  </a:cubicBezTo>
                  <a:cubicBezTo>
                    <a:pt x="5462" y="210"/>
                    <a:pt x="4834" y="42"/>
                    <a:pt x="41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9"/>
            <p:cNvSpPr/>
            <p:nvPr/>
          </p:nvSpPr>
          <p:spPr>
            <a:xfrm>
              <a:off x="5624650" y="3527575"/>
              <a:ext cx="122950" cy="121375"/>
            </a:xfrm>
            <a:custGeom>
              <a:rect b="b" l="l" r="r" t="t"/>
              <a:pathLst>
                <a:path extrusionOk="0" h="4855" w="4918">
                  <a:moveTo>
                    <a:pt x="293" y="398"/>
                  </a:moveTo>
                  <a:cubicBezTo>
                    <a:pt x="1088" y="0"/>
                    <a:pt x="1737" y="398"/>
                    <a:pt x="2365" y="565"/>
                  </a:cubicBezTo>
                  <a:cubicBezTo>
                    <a:pt x="2678" y="649"/>
                    <a:pt x="2950" y="963"/>
                    <a:pt x="3118" y="1297"/>
                  </a:cubicBezTo>
                  <a:cubicBezTo>
                    <a:pt x="3285" y="1611"/>
                    <a:pt x="3432" y="1967"/>
                    <a:pt x="3620" y="2281"/>
                  </a:cubicBezTo>
                  <a:cubicBezTo>
                    <a:pt x="3997" y="3055"/>
                    <a:pt x="4352" y="3871"/>
                    <a:pt x="4917" y="4541"/>
                  </a:cubicBezTo>
                  <a:cubicBezTo>
                    <a:pt x="4436" y="4687"/>
                    <a:pt x="2783" y="4854"/>
                    <a:pt x="2427" y="4792"/>
                  </a:cubicBezTo>
                  <a:cubicBezTo>
                    <a:pt x="1632" y="4582"/>
                    <a:pt x="921" y="4206"/>
                    <a:pt x="523" y="3390"/>
                  </a:cubicBezTo>
                  <a:cubicBezTo>
                    <a:pt x="63" y="2344"/>
                    <a:pt x="0" y="1381"/>
                    <a:pt x="293" y="3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9"/>
            <p:cNvSpPr/>
            <p:nvPr/>
          </p:nvSpPr>
          <p:spPr>
            <a:xfrm>
              <a:off x="5829175" y="4433550"/>
              <a:ext cx="108825" cy="125575"/>
            </a:xfrm>
            <a:custGeom>
              <a:rect b="b" l="l" r="r" t="t"/>
              <a:pathLst>
                <a:path extrusionOk="0" h="5023" w="4353">
                  <a:moveTo>
                    <a:pt x="691" y="1"/>
                  </a:moveTo>
                  <a:cubicBezTo>
                    <a:pt x="1423" y="398"/>
                    <a:pt x="1967" y="984"/>
                    <a:pt x="2553" y="1466"/>
                  </a:cubicBezTo>
                  <a:cubicBezTo>
                    <a:pt x="3223" y="2072"/>
                    <a:pt x="3892" y="2721"/>
                    <a:pt x="4164" y="3621"/>
                  </a:cubicBezTo>
                  <a:cubicBezTo>
                    <a:pt x="4352" y="4165"/>
                    <a:pt x="4269" y="4437"/>
                    <a:pt x="3746" y="4688"/>
                  </a:cubicBezTo>
                  <a:cubicBezTo>
                    <a:pt x="3160" y="5002"/>
                    <a:pt x="2469" y="5023"/>
                    <a:pt x="1821" y="5023"/>
                  </a:cubicBezTo>
                  <a:cubicBezTo>
                    <a:pt x="1695" y="5023"/>
                    <a:pt x="1549" y="4981"/>
                    <a:pt x="1444" y="4897"/>
                  </a:cubicBezTo>
                  <a:cubicBezTo>
                    <a:pt x="816" y="4437"/>
                    <a:pt x="377" y="3851"/>
                    <a:pt x="272" y="3077"/>
                  </a:cubicBezTo>
                  <a:cubicBezTo>
                    <a:pt x="230" y="2616"/>
                    <a:pt x="230" y="2177"/>
                    <a:pt x="126" y="1738"/>
                  </a:cubicBezTo>
                  <a:cubicBezTo>
                    <a:pt x="0" y="1047"/>
                    <a:pt x="126" y="482"/>
                    <a:pt x="6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9"/>
            <p:cNvSpPr/>
            <p:nvPr/>
          </p:nvSpPr>
          <p:spPr>
            <a:xfrm>
              <a:off x="6548950" y="3417725"/>
              <a:ext cx="113525" cy="116150"/>
            </a:xfrm>
            <a:custGeom>
              <a:rect b="b" l="l" r="r" t="t"/>
              <a:pathLst>
                <a:path extrusionOk="0" h="4646" w="4541">
                  <a:moveTo>
                    <a:pt x="0" y="4436"/>
                  </a:moveTo>
                  <a:cubicBezTo>
                    <a:pt x="21" y="4290"/>
                    <a:pt x="42" y="4185"/>
                    <a:pt x="63" y="4101"/>
                  </a:cubicBezTo>
                  <a:cubicBezTo>
                    <a:pt x="523" y="3181"/>
                    <a:pt x="795" y="2218"/>
                    <a:pt x="1067" y="1235"/>
                  </a:cubicBezTo>
                  <a:cubicBezTo>
                    <a:pt x="1130" y="879"/>
                    <a:pt x="1193" y="544"/>
                    <a:pt x="1549" y="356"/>
                  </a:cubicBezTo>
                  <a:cubicBezTo>
                    <a:pt x="2030" y="126"/>
                    <a:pt x="2532" y="0"/>
                    <a:pt x="3055" y="189"/>
                  </a:cubicBezTo>
                  <a:cubicBezTo>
                    <a:pt x="4352" y="628"/>
                    <a:pt x="4541" y="1716"/>
                    <a:pt x="4038" y="2741"/>
                  </a:cubicBezTo>
                  <a:cubicBezTo>
                    <a:pt x="3620" y="3118"/>
                    <a:pt x="3202" y="3494"/>
                    <a:pt x="2762" y="3808"/>
                  </a:cubicBezTo>
                  <a:cubicBezTo>
                    <a:pt x="2386" y="4080"/>
                    <a:pt x="1967" y="4206"/>
                    <a:pt x="1590" y="4415"/>
                  </a:cubicBezTo>
                  <a:cubicBezTo>
                    <a:pt x="1172" y="4645"/>
                    <a:pt x="753" y="4645"/>
                    <a:pt x="272" y="4603"/>
                  </a:cubicBezTo>
                  <a:cubicBezTo>
                    <a:pt x="209" y="4624"/>
                    <a:pt x="126" y="4541"/>
                    <a:pt x="0" y="443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9"/>
            <p:cNvSpPr/>
            <p:nvPr/>
          </p:nvSpPr>
          <p:spPr>
            <a:xfrm>
              <a:off x="6156625" y="4479600"/>
              <a:ext cx="87375" cy="94700"/>
            </a:xfrm>
            <a:custGeom>
              <a:rect b="b" l="l" r="r" t="t"/>
              <a:pathLst>
                <a:path extrusionOk="0" h="3788" w="3495">
                  <a:moveTo>
                    <a:pt x="3495" y="3264"/>
                  </a:moveTo>
                  <a:cubicBezTo>
                    <a:pt x="3244" y="3536"/>
                    <a:pt x="2972" y="3662"/>
                    <a:pt x="2637" y="3704"/>
                  </a:cubicBezTo>
                  <a:cubicBezTo>
                    <a:pt x="2135" y="3787"/>
                    <a:pt x="1716" y="3683"/>
                    <a:pt x="1298" y="3285"/>
                  </a:cubicBezTo>
                  <a:cubicBezTo>
                    <a:pt x="649" y="2637"/>
                    <a:pt x="210" y="1904"/>
                    <a:pt x="126" y="984"/>
                  </a:cubicBezTo>
                  <a:cubicBezTo>
                    <a:pt x="105" y="670"/>
                    <a:pt x="1" y="356"/>
                    <a:pt x="126" y="0"/>
                  </a:cubicBezTo>
                  <a:cubicBezTo>
                    <a:pt x="1047" y="461"/>
                    <a:pt x="1905" y="879"/>
                    <a:pt x="2616" y="1590"/>
                  </a:cubicBezTo>
                  <a:cubicBezTo>
                    <a:pt x="3097" y="2072"/>
                    <a:pt x="3348" y="2657"/>
                    <a:pt x="3495" y="326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9"/>
            <p:cNvSpPr/>
            <p:nvPr/>
          </p:nvSpPr>
          <p:spPr>
            <a:xfrm>
              <a:off x="5682175" y="3147800"/>
              <a:ext cx="82675" cy="116150"/>
            </a:xfrm>
            <a:custGeom>
              <a:rect b="b" l="l" r="r" t="t"/>
              <a:pathLst>
                <a:path extrusionOk="0" h="4646" w="3307">
                  <a:moveTo>
                    <a:pt x="3307" y="147"/>
                  </a:moveTo>
                  <a:cubicBezTo>
                    <a:pt x="2846" y="1026"/>
                    <a:pt x="2365" y="1716"/>
                    <a:pt x="1842" y="2407"/>
                  </a:cubicBezTo>
                  <a:cubicBezTo>
                    <a:pt x="1319" y="3097"/>
                    <a:pt x="733" y="3788"/>
                    <a:pt x="461" y="4625"/>
                  </a:cubicBezTo>
                  <a:cubicBezTo>
                    <a:pt x="252" y="4646"/>
                    <a:pt x="210" y="4520"/>
                    <a:pt x="189" y="4395"/>
                  </a:cubicBezTo>
                  <a:cubicBezTo>
                    <a:pt x="64" y="3600"/>
                    <a:pt x="1" y="2846"/>
                    <a:pt x="461" y="2156"/>
                  </a:cubicBezTo>
                  <a:cubicBezTo>
                    <a:pt x="608" y="1926"/>
                    <a:pt x="796" y="1716"/>
                    <a:pt x="942" y="1486"/>
                  </a:cubicBezTo>
                  <a:cubicBezTo>
                    <a:pt x="1089" y="1277"/>
                    <a:pt x="1235" y="1068"/>
                    <a:pt x="1340" y="838"/>
                  </a:cubicBezTo>
                  <a:cubicBezTo>
                    <a:pt x="1779" y="126"/>
                    <a:pt x="2407" y="1"/>
                    <a:pt x="3307" y="14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9"/>
            <p:cNvSpPr/>
            <p:nvPr/>
          </p:nvSpPr>
          <p:spPr>
            <a:xfrm>
              <a:off x="6402475" y="3033775"/>
              <a:ext cx="83725" cy="77950"/>
            </a:xfrm>
            <a:custGeom>
              <a:rect b="b" l="l" r="r" t="t"/>
              <a:pathLst>
                <a:path extrusionOk="0" h="3118" w="3349">
                  <a:moveTo>
                    <a:pt x="3348" y="3118"/>
                  </a:moveTo>
                  <a:cubicBezTo>
                    <a:pt x="2532" y="2720"/>
                    <a:pt x="2239" y="1967"/>
                    <a:pt x="1675" y="1528"/>
                  </a:cubicBezTo>
                  <a:cubicBezTo>
                    <a:pt x="1089" y="1046"/>
                    <a:pt x="566" y="544"/>
                    <a:pt x="1" y="0"/>
                  </a:cubicBezTo>
                  <a:cubicBezTo>
                    <a:pt x="419" y="63"/>
                    <a:pt x="754" y="105"/>
                    <a:pt x="1089" y="168"/>
                  </a:cubicBezTo>
                  <a:cubicBezTo>
                    <a:pt x="1256" y="189"/>
                    <a:pt x="1423" y="272"/>
                    <a:pt x="1507" y="377"/>
                  </a:cubicBezTo>
                  <a:cubicBezTo>
                    <a:pt x="2093" y="1067"/>
                    <a:pt x="2763" y="1695"/>
                    <a:pt x="3202" y="2511"/>
                  </a:cubicBezTo>
                  <a:cubicBezTo>
                    <a:pt x="3265" y="2637"/>
                    <a:pt x="3286" y="2846"/>
                    <a:pt x="3348" y="31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9"/>
            <p:cNvSpPr/>
            <p:nvPr/>
          </p:nvSpPr>
          <p:spPr>
            <a:xfrm>
              <a:off x="6090200" y="3833575"/>
              <a:ext cx="51800" cy="31400"/>
            </a:xfrm>
            <a:custGeom>
              <a:rect b="b" l="l" r="r" t="t"/>
              <a:pathLst>
                <a:path extrusionOk="0" h="1256" w="2072">
                  <a:moveTo>
                    <a:pt x="0" y="1"/>
                  </a:moveTo>
                  <a:lnTo>
                    <a:pt x="2072" y="1"/>
                  </a:lnTo>
                  <a:cubicBezTo>
                    <a:pt x="2051" y="921"/>
                    <a:pt x="1737" y="1256"/>
                    <a:pt x="900" y="1193"/>
                  </a:cubicBezTo>
                  <a:cubicBezTo>
                    <a:pt x="314" y="1193"/>
                    <a:pt x="63" y="85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9"/>
            <p:cNvSpPr/>
            <p:nvPr/>
          </p:nvSpPr>
          <p:spPr>
            <a:xfrm>
              <a:off x="6184350" y="3855025"/>
              <a:ext cx="346825" cy="300800"/>
            </a:xfrm>
            <a:custGeom>
              <a:rect b="b" l="l" r="r" t="t"/>
              <a:pathLst>
                <a:path extrusionOk="0" h="12032" w="13873">
                  <a:moveTo>
                    <a:pt x="11195" y="10065"/>
                  </a:moveTo>
                  <a:cubicBezTo>
                    <a:pt x="11174" y="10044"/>
                    <a:pt x="11153" y="10023"/>
                    <a:pt x="11153" y="10002"/>
                  </a:cubicBezTo>
                  <a:cubicBezTo>
                    <a:pt x="11383" y="9228"/>
                    <a:pt x="11216" y="8474"/>
                    <a:pt x="11153" y="7721"/>
                  </a:cubicBezTo>
                  <a:cubicBezTo>
                    <a:pt x="11069" y="6696"/>
                    <a:pt x="10462" y="6047"/>
                    <a:pt x="9604" y="5629"/>
                  </a:cubicBezTo>
                  <a:cubicBezTo>
                    <a:pt x="9311" y="5461"/>
                    <a:pt x="8998" y="5336"/>
                    <a:pt x="8684" y="5315"/>
                  </a:cubicBezTo>
                  <a:cubicBezTo>
                    <a:pt x="7407" y="5148"/>
                    <a:pt x="6110" y="5043"/>
                    <a:pt x="5064" y="5985"/>
                  </a:cubicBezTo>
                  <a:cubicBezTo>
                    <a:pt x="5001" y="6047"/>
                    <a:pt x="4980" y="6089"/>
                    <a:pt x="4918" y="6131"/>
                  </a:cubicBezTo>
                  <a:cubicBezTo>
                    <a:pt x="3620" y="6570"/>
                    <a:pt x="3348" y="7826"/>
                    <a:pt x="2888" y="8893"/>
                  </a:cubicBezTo>
                  <a:cubicBezTo>
                    <a:pt x="2909" y="9876"/>
                    <a:pt x="2825" y="10902"/>
                    <a:pt x="3746" y="11676"/>
                  </a:cubicBezTo>
                  <a:cubicBezTo>
                    <a:pt x="3829" y="11718"/>
                    <a:pt x="3871" y="11801"/>
                    <a:pt x="3955" y="11885"/>
                  </a:cubicBezTo>
                  <a:cubicBezTo>
                    <a:pt x="3976" y="11906"/>
                    <a:pt x="3976" y="11927"/>
                    <a:pt x="4018" y="12031"/>
                  </a:cubicBezTo>
                  <a:cubicBezTo>
                    <a:pt x="3829" y="12011"/>
                    <a:pt x="3662" y="12011"/>
                    <a:pt x="3537" y="11927"/>
                  </a:cubicBezTo>
                  <a:cubicBezTo>
                    <a:pt x="2658" y="11508"/>
                    <a:pt x="1988" y="10839"/>
                    <a:pt x="1465" y="10002"/>
                  </a:cubicBezTo>
                  <a:cubicBezTo>
                    <a:pt x="1130" y="9437"/>
                    <a:pt x="816" y="8872"/>
                    <a:pt x="524" y="8265"/>
                  </a:cubicBezTo>
                  <a:cubicBezTo>
                    <a:pt x="398" y="7972"/>
                    <a:pt x="314" y="7658"/>
                    <a:pt x="252" y="7345"/>
                  </a:cubicBezTo>
                  <a:cubicBezTo>
                    <a:pt x="189" y="7031"/>
                    <a:pt x="189" y="6696"/>
                    <a:pt x="147" y="6382"/>
                  </a:cubicBezTo>
                  <a:cubicBezTo>
                    <a:pt x="0" y="5775"/>
                    <a:pt x="147" y="5231"/>
                    <a:pt x="398" y="4708"/>
                  </a:cubicBezTo>
                  <a:cubicBezTo>
                    <a:pt x="712" y="4080"/>
                    <a:pt x="1047" y="3474"/>
                    <a:pt x="1549" y="2992"/>
                  </a:cubicBezTo>
                  <a:cubicBezTo>
                    <a:pt x="1674" y="2846"/>
                    <a:pt x="1821" y="2700"/>
                    <a:pt x="1988" y="2637"/>
                  </a:cubicBezTo>
                  <a:cubicBezTo>
                    <a:pt x="2679" y="2428"/>
                    <a:pt x="3034" y="1946"/>
                    <a:pt x="3306" y="1360"/>
                  </a:cubicBezTo>
                  <a:cubicBezTo>
                    <a:pt x="3725" y="419"/>
                    <a:pt x="4562" y="126"/>
                    <a:pt x="5441" y="84"/>
                  </a:cubicBezTo>
                  <a:cubicBezTo>
                    <a:pt x="6591" y="0"/>
                    <a:pt x="7742" y="126"/>
                    <a:pt x="8851" y="649"/>
                  </a:cubicBezTo>
                  <a:cubicBezTo>
                    <a:pt x="9918" y="1151"/>
                    <a:pt x="10964" y="1653"/>
                    <a:pt x="11927" y="2365"/>
                  </a:cubicBezTo>
                  <a:cubicBezTo>
                    <a:pt x="12324" y="2637"/>
                    <a:pt x="12701" y="2992"/>
                    <a:pt x="13036" y="3348"/>
                  </a:cubicBezTo>
                  <a:cubicBezTo>
                    <a:pt x="13475" y="3829"/>
                    <a:pt x="13705" y="4394"/>
                    <a:pt x="13747" y="5022"/>
                  </a:cubicBezTo>
                  <a:lnTo>
                    <a:pt x="13810" y="5880"/>
                  </a:lnTo>
                  <a:cubicBezTo>
                    <a:pt x="13810" y="6026"/>
                    <a:pt x="13873" y="6152"/>
                    <a:pt x="13810" y="6277"/>
                  </a:cubicBezTo>
                  <a:cubicBezTo>
                    <a:pt x="13350" y="7826"/>
                    <a:pt x="12827" y="9290"/>
                    <a:pt x="11278" y="10106"/>
                  </a:cubicBezTo>
                  <a:cubicBezTo>
                    <a:pt x="11257" y="10065"/>
                    <a:pt x="11236" y="10065"/>
                    <a:pt x="11195" y="10065"/>
                  </a:cubicBezTo>
                  <a:close/>
                  <a:moveTo>
                    <a:pt x="3767" y="4248"/>
                  </a:moveTo>
                  <a:cubicBezTo>
                    <a:pt x="3432" y="4520"/>
                    <a:pt x="3285" y="4876"/>
                    <a:pt x="3097" y="5231"/>
                  </a:cubicBezTo>
                  <a:cubicBezTo>
                    <a:pt x="3495" y="5420"/>
                    <a:pt x="3829" y="5441"/>
                    <a:pt x="4081" y="5127"/>
                  </a:cubicBezTo>
                  <a:cubicBezTo>
                    <a:pt x="4269" y="4917"/>
                    <a:pt x="4164" y="4687"/>
                    <a:pt x="3767" y="4248"/>
                  </a:cubicBezTo>
                  <a:close/>
                  <a:moveTo>
                    <a:pt x="11027" y="5231"/>
                  </a:moveTo>
                  <a:cubicBezTo>
                    <a:pt x="11278" y="5231"/>
                    <a:pt x="11488" y="5022"/>
                    <a:pt x="11488" y="4771"/>
                  </a:cubicBezTo>
                  <a:cubicBezTo>
                    <a:pt x="11488" y="4478"/>
                    <a:pt x="11236" y="4185"/>
                    <a:pt x="10964" y="4206"/>
                  </a:cubicBezTo>
                  <a:cubicBezTo>
                    <a:pt x="10755" y="4206"/>
                    <a:pt x="10567" y="4415"/>
                    <a:pt x="10567" y="4666"/>
                  </a:cubicBezTo>
                  <a:cubicBezTo>
                    <a:pt x="10525" y="4980"/>
                    <a:pt x="10734" y="5231"/>
                    <a:pt x="11027" y="523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9"/>
            <p:cNvSpPr/>
            <p:nvPr/>
          </p:nvSpPr>
          <p:spPr>
            <a:xfrm>
              <a:off x="6249200" y="4175675"/>
              <a:ext cx="164275" cy="199850"/>
            </a:xfrm>
            <a:custGeom>
              <a:rect b="b" l="l" r="r" t="t"/>
              <a:pathLst>
                <a:path extrusionOk="0" h="7994" w="6571">
                  <a:moveTo>
                    <a:pt x="901" y="335"/>
                  </a:moveTo>
                  <a:cubicBezTo>
                    <a:pt x="2805" y="482"/>
                    <a:pt x="4604" y="461"/>
                    <a:pt x="6445" y="1"/>
                  </a:cubicBezTo>
                  <a:cubicBezTo>
                    <a:pt x="6341" y="335"/>
                    <a:pt x="6383" y="628"/>
                    <a:pt x="6466" y="900"/>
                  </a:cubicBezTo>
                  <a:cubicBezTo>
                    <a:pt x="6571" y="1423"/>
                    <a:pt x="6571" y="2009"/>
                    <a:pt x="6550" y="2532"/>
                  </a:cubicBezTo>
                  <a:cubicBezTo>
                    <a:pt x="6487" y="3139"/>
                    <a:pt x="6404" y="3725"/>
                    <a:pt x="6487" y="4353"/>
                  </a:cubicBezTo>
                  <a:cubicBezTo>
                    <a:pt x="6508" y="4562"/>
                    <a:pt x="6466" y="4813"/>
                    <a:pt x="6466" y="5022"/>
                  </a:cubicBezTo>
                  <a:cubicBezTo>
                    <a:pt x="6425" y="5294"/>
                    <a:pt x="6383" y="5587"/>
                    <a:pt x="6383" y="5880"/>
                  </a:cubicBezTo>
                  <a:cubicBezTo>
                    <a:pt x="6404" y="6299"/>
                    <a:pt x="6278" y="6633"/>
                    <a:pt x="6027" y="6926"/>
                  </a:cubicBezTo>
                  <a:cubicBezTo>
                    <a:pt x="5755" y="7240"/>
                    <a:pt x="5525" y="7554"/>
                    <a:pt x="5211" y="7952"/>
                  </a:cubicBezTo>
                  <a:cubicBezTo>
                    <a:pt x="5085" y="7952"/>
                    <a:pt x="4897" y="7993"/>
                    <a:pt x="4709" y="7972"/>
                  </a:cubicBezTo>
                  <a:cubicBezTo>
                    <a:pt x="3642" y="7805"/>
                    <a:pt x="2637" y="7491"/>
                    <a:pt x="1696" y="6926"/>
                  </a:cubicBezTo>
                  <a:cubicBezTo>
                    <a:pt x="922" y="6424"/>
                    <a:pt x="419" y="5713"/>
                    <a:pt x="315" y="4771"/>
                  </a:cubicBezTo>
                  <a:cubicBezTo>
                    <a:pt x="294" y="4395"/>
                    <a:pt x="231" y="4018"/>
                    <a:pt x="189" y="3620"/>
                  </a:cubicBezTo>
                  <a:cubicBezTo>
                    <a:pt x="1" y="2428"/>
                    <a:pt x="336" y="1402"/>
                    <a:pt x="901" y="33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9"/>
            <p:cNvSpPr/>
            <p:nvPr/>
          </p:nvSpPr>
          <p:spPr>
            <a:xfrm>
              <a:off x="6092275" y="4152150"/>
              <a:ext cx="148600" cy="64350"/>
            </a:xfrm>
            <a:custGeom>
              <a:rect b="b" l="l" r="r" t="t"/>
              <a:pathLst>
                <a:path extrusionOk="0" h="2574" w="5944">
                  <a:moveTo>
                    <a:pt x="5106" y="0"/>
                  </a:moveTo>
                  <a:cubicBezTo>
                    <a:pt x="5399" y="230"/>
                    <a:pt x="5629" y="418"/>
                    <a:pt x="5943" y="649"/>
                  </a:cubicBezTo>
                  <a:cubicBezTo>
                    <a:pt x="5106" y="1360"/>
                    <a:pt x="4311" y="2009"/>
                    <a:pt x="3223" y="2113"/>
                  </a:cubicBezTo>
                  <a:cubicBezTo>
                    <a:pt x="3056" y="2134"/>
                    <a:pt x="2909" y="2197"/>
                    <a:pt x="2784" y="2260"/>
                  </a:cubicBezTo>
                  <a:cubicBezTo>
                    <a:pt x="2156" y="2574"/>
                    <a:pt x="1466" y="2511"/>
                    <a:pt x="796" y="2511"/>
                  </a:cubicBezTo>
                  <a:cubicBezTo>
                    <a:pt x="503" y="2511"/>
                    <a:pt x="210" y="2427"/>
                    <a:pt x="1" y="2155"/>
                  </a:cubicBezTo>
                  <a:cubicBezTo>
                    <a:pt x="587" y="1527"/>
                    <a:pt x="1424" y="1088"/>
                    <a:pt x="2156" y="942"/>
                  </a:cubicBezTo>
                  <a:cubicBezTo>
                    <a:pt x="2930" y="774"/>
                    <a:pt x="3725" y="649"/>
                    <a:pt x="4395" y="230"/>
                  </a:cubicBezTo>
                  <a:cubicBezTo>
                    <a:pt x="4625" y="126"/>
                    <a:pt x="4876" y="63"/>
                    <a:pt x="5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9"/>
            <p:cNvSpPr/>
            <p:nvPr/>
          </p:nvSpPr>
          <p:spPr>
            <a:xfrm>
              <a:off x="6356975" y="4399550"/>
              <a:ext cx="37675" cy="98375"/>
            </a:xfrm>
            <a:custGeom>
              <a:rect b="b" l="l" r="r" t="t"/>
              <a:pathLst>
                <a:path extrusionOk="0" h="3935" w="1507">
                  <a:moveTo>
                    <a:pt x="816" y="3935"/>
                  </a:moveTo>
                  <a:cubicBezTo>
                    <a:pt x="356" y="3663"/>
                    <a:pt x="189" y="3307"/>
                    <a:pt x="168" y="2867"/>
                  </a:cubicBezTo>
                  <a:cubicBezTo>
                    <a:pt x="147" y="2302"/>
                    <a:pt x="0" y="1779"/>
                    <a:pt x="168" y="1235"/>
                  </a:cubicBezTo>
                  <a:cubicBezTo>
                    <a:pt x="251" y="922"/>
                    <a:pt x="168" y="545"/>
                    <a:pt x="147" y="126"/>
                  </a:cubicBezTo>
                  <a:cubicBezTo>
                    <a:pt x="461" y="22"/>
                    <a:pt x="795" y="1"/>
                    <a:pt x="1151" y="168"/>
                  </a:cubicBezTo>
                  <a:cubicBezTo>
                    <a:pt x="1193" y="336"/>
                    <a:pt x="1235" y="524"/>
                    <a:pt x="1256" y="712"/>
                  </a:cubicBezTo>
                  <a:cubicBezTo>
                    <a:pt x="1318" y="1298"/>
                    <a:pt x="1339" y="1863"/>
                    <a:pt x="1423" y="2428"/>
                  </a:cubicBezTo>
                  <a:cubicBezTo>
                    <a:pt x="1507" y="2951"/>
                    <a:pt x="1318" y="3390"/>
                    <a:pt x="1088" y="3767"/>
                  </a:cubicBezTo>
                  <a:cubicBezTo>
                    <a:pt x="1046" y="3851"/>
                    <a:pt x="921" y="3872"/>
                    <a:pt x="816" y="393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9"/>
            <p:cNvSpPr/>
            <p:nvPr/>
          </p:nvSpPr>
          <p:spPr>
            <a:xfrm>
              <a:off x="6200050" y="4352475"/>
              <a:ext cx="60175" cy="112500"/>
            </a:xfrm>
            <a:custGeom>
              <a:rect b="b" l="l" r="r" t="t"/>
              <a:pathLst>
                <a:path extrusionOk="0" h="4500" w="2407">
                  <a:moveTo>
                    <a:pt x="0" y="4353"/>
                  </a:moveTo>
                  <a:cubicBezTo>
                    <a:pt x="42" y="3913"/>
                    <a:pt x="168" y="3495"/>
                    <a:pt x="398" y="3181"/>
                  </a:cubicBezTo>
                  <a:cubicBezTo>
                    <a:pt x="921" y="2512"/>
                    <a:pt x="1130" y="1716"/>
                    <a:pt x="1569" y="1005"/>
                  </a:cubicBezTo>
                  <a:cubicBezTo>
                    <a:pt x="1758" y="691"/>
                    <a:pt x="1862" y="294"/>
                    <a:pt x="2239" y="1"/>
                  </a:cubicBezTo>
                  <a:cubicBezTo>
                    <a:pt x="2302" y="147"/>
                    <a:pt x="2406" y="252"/>
                    <a:pt x="2406" y="315"/>
                  </a:cubicBezTo>
                  <a:cubicBezTo>
                    <a:pt x="2197" y="1424"/>
                    <a:pt x="1967" y="2491"/>
                    <a:pt x="1569" y="3516"/>
                  </a:cubicBezTo>
                  <a:cubicBezTo>
                    <a:pt x="1339" y="4144"/>
                    <a:pt x="921" y="4499"/>
                    <a:pt x="188" y="4395"/>
                  </a:cubicBezTo>
                  <a:cubicBezTo>
                    <a:pt x="168" y="4457"/>
                    <a:pt x="147" y="4437"/>
                    <a:pt x="0" y="435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9"/>
            <p:cNvSpPr/>
            <p:nvPr/>
          </p:nvSpPr>
          <p:spPr>
            <a:xfrm>
              <a:off x="6432300" y="4174100"/>
              <a:ext cx="146475" cy="47625"/>
            </a:xfrm>
            <a:custGeom>
              <a:rect b="b" l="l" r="r" t="t"/>
              <a:pathLst>
                <a:path extrusionOk="0" h="1905" w="5859">
                  <a:moveTo>
                    <a:pt x="5859" y="1779"/>
                  </a:moveTo>
                  <a:cubicBezTo>
                    <a:pt x="4938" y="1842"/>
                    <a:pt x="3997" y="1884"/>
                    <a:pt x="3097" y="1905"/>
                  </a:cubicBezTo>
                  <a:cubicBezTo>
                    <a:pt x="2930" y="1905"/>
                    <a:pt x="2762" y="1884"/>
                    <a:pt x="2616" y="1842"/>
                  </a:cubicBezTo>
                  <a:cubicBezTo>
                    <a:pt x="1800" y="1570"/>
                    <a:pt x="1026" y="1256"/>
                    <a:pt x="314" y="754"/>
                  </a:cubicBezTo>
                  <a:cubicBezTo>
                    <a:pt x="84" y="608"/>
                    <a:pt x="0" y="336"/>
                    <a:pt x="84" y="189"/>
                  </a:cubicBezTo>
                  <a:cubicBezTo>
                    <a:pt x="189" y="1"/>
                    <a:pt x="544" y="1"/>
                    <a:pt x="733" y="231"/>
                  </a:cubicBezTo>
                  <a:cubicBezTo>
                    <a:pt x="1046" y="649"/>
                    <a:pt x="1423" y="482"/>
                    <a:pt x="1862" y="503"/>
                  </a:cubicBezTo>
                  <a:cubicBezTo>
                    <a:pt x="1800" y="629"/>
                    <a:pt x="1779" y="733"/>
                    <a:pt x="1758" y="859"/>
                  </a:cubicBezTo>
                  <a:cubicBezTo>
                    <a:pt x="1737" y="1026"/>
                    <a:pt x="1737" y="1173"/>
                    <a:pt x="1904" y="1277"/>
                  </a:cubicBezTo>
                  <a:cubicBezTo>
                    <a:pt x="2093" y="1382"/>
                    <a:pt x="2302" y="1382"/>
                    <a:pt x="2427" y="1235"/>
                  </a:cubicBezTo>
                  <a:cubicBezTo>
                    <a:pt x="2574" y="1068"/>
                    <a:pt x="2678" y="859"/>
                    <a:pt x="2804" y="649"/>
                  </a:cubicBezTo>
                  <a:cubicBezTo>
                    <a:pt x="3013" y="733"/>
                    <a:pt x="3202" y="796"/>
                    <a:pt x="3348" y="838"/>
                  </a:cubicBezTo>
                  <a:cubicBezTo>
                    <a:pt x="3536" y="901"/>
                    <a:pt x="3725" y="1026"/>
                    <a:pt x="3892" y="1026"/>
                  </a:cubicBezTo>
                  <a:cubicBezTo>
                    <a:pt x="4624" y="1026"/>
                    <a:pt x="5252" y="1340"/>
                    <a:pt x="5859" y="177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9"/>
            <p:cNvSpPr/>
            <p:nvPr/>
          </p:nvSpPr>
          <p:spPr>
            <a:xfrm>
              <a:off x="6509700" y="3879075"/>
              <a:ext cx="64375" cy="56525"/>
            </a:xfrm>
            <a:custGeom>
              <a:rect b="b" l="l" r="r" t="t"/>
              <a:pathLst>
                <a:path extrusionOk="0" h="2261" w="2575">
                  <a:moveTo>
                    <a:pt x="1173" y="2261"/>
                  </a:moveTo>
                  <a:cubicBezTo>
                    <a:pt x="712" y="1758"/>
                    <a:pt x="378" y="1361"/>
                    <a:pt x="1" y="922"/>
                  </a:cubicBezTo>
                  <a:cubicBezTo>
                    <a:pt x="482" y="294"/>
                    <a:pt x="1152" y="1"/>
                    <a:pt x="1947" y="22"/>
                  </a:cubicBezTo>
                  <a:cubicBezTo>
                    <a:pt x="2198" y="22"/>
                    <a:pt x="2344" y="210"/>
                    <a:pt x="2428" y="461"/>
                  </a:cubicBezTo>
                  <a:cubicBezTo>
                    <a:pt x="2575" y="1005"/>
                    <a:pt x="2365" y="1403"/>
                    <a:pt x="1821" y="1675"/>
                  </a:cubicBezTo>
                  <a:cubicBezTo>
                    <a:pt x="1675" y="1758"/>
                    <a:pt x="1487" y="1842"/>
                    <a:pt x="1361" y="1947"/>
                  </a:cubicBezTo>
                  <a:cubicBezTo>
                    <a:pt x="1277" y="2030"/>
                    <a:pt x="1256" y="2114"/>
                    <a:pt x="1173" y="226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9"/>
            <p:cNvSpPr/>
            <p:nvPr/>
          </p:nvSpPr>
          <p:spPr>
            <a:xfrm>
              <a:off x="6213125" y="3848750"/>
              <a:ext cx="41875" cy="39775"/>
            </a:xfrm>
            <a:custGeom>
              <a:rect b="b" l="l" r="r" t="t"/>
              <a:pathLst>
                <a:path extrusionOk="0" h="1591" w="1675">
                  <a:moveTo>
                    <a:pt x="419" y="1590"/>
                  </a:moveTo>
                  <a:cubicBezTo>
                    <a:pt x="0" y="1214"/>
                    <a:pt x="0" y="837"/>
                    <a:pt x="147" y="419"/>
                  </a:cubicBezTo>
                  <a:cubicBezTo>
                    <a:pt x="189" y="272"/>
                    <a:pt x="356" y="147"/>
                    <a:pt x="482" y="126"/>
                  </a:cubicBezTo>
                  <a:cubicBezTo>
                    <a:pt x="879" y="0"/>
                    <a:pt x="1298" y="42"/>
                    <a:pt x="1674" y="230"/>
                  </a:cubicBezTo>
                  <a:cubicBezTo>
                    <a:pt x="1402" y="837"/>
                    <a:pt x="1298" y="963"/>
                    <a:pt x="419" y="159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9"/>
            <p:cNvSpPr/>
            <p:nvPr/>
          </p:nvSpPr>
          <p:spPr>
            <a:xfrm>
              <a:off x="5893500" y="3763475"/>
              <a:ext cx="467675" cy="418500"/>
            </a:xfrm>
            <a:custGeom>
              <a:rect b="b" l="l" r="r" t="t"/>
              <a:pathLst>
                <a:path extrusionOk="0" h="16740" w="18707">
                  <a:moveTo>
                    <a:pt x="17974" y="1"/>
                  </a:moveTo>
                  <a:cubicBezTo>
                    <a:pt x="17221" y="294"/>
                    <a:pt x="16614" y="900"/>
                    <a:pt x="15882" y="1235"/>
                  </a:cubicBezTo>
                  <a:cubicBezTo>
                    <a:pt x="15129" y="1570"/>
                    <a:pt x="14355" y="1863"/>
                    <a:pt x="13580" y="2093"/>
                  </a:cubicBezTo>
                  <a:cubicBezTo>
                    <a:pt x="12785" y="2323"/>
                    <a:pt x="11990" y="2491"/>
                    <a:pt x="11216" y="2679"/>
                  </a:cubicBezTo>
                  <a:cubicBezTo>
                    <a:pt x="11090" y="3118"/>
                    <a:pt x="10944" y="3474"/>
                    <a:pt x="10839" y="3893"/>
                  </a:cubicBezTo>
                  <a:cubicBezTo>
                    <a:pt x="10651" y="4520"/>
                    <a:pt x="10170" y="4813"/>
                    <a:pt x="9626" y="4981"/>
                  </a:cubicBezTo>
                  <a:cubicBezTo>
                    <a:pt x="9375" y="5043"/>
                    <a:pt x="9061" y="5043"/>
                    <a:pt x="8768" y="5043"/>
                  </a:cubicBezTo>
                  <a:cubicBezTo>
                    <a:pt x="7805" y="5043"/>
                    <a:pt x="7073" y="4478"/>
                    <a:pt x="6906" y="3432"/>
                  </a:cubicBezTo>
                  <a:cubicBezTo>
                    <a:pt x="6885" y="3223"/>
                    <a:pt x="6822" y="2993"/>
                    <a:pt x="6801" y="2742"/>
                  </a:cubicBezTo>
                  <a:cubicBezTo>
                    <a:pt x="5964" y="2512"/>
                    <a:pt x="5127" y="2323"/>
                    <a:pt x="4353" y="2072"/>
                  </a:cubicBezTo>
                  <a:cubicBezTo>
                    <a:pt x="3537" y="1842"/>
                    <a:pt x="2742" y="1507"/>
                    <a:pt x="1884" y="1235"/>
                  </a:cubicBezTo>
                  <a:cubicBezTo>
                    <a:pt x="1738" y="1591"/>
                    <a:pt x="1570" y="1947"/>
                    <a:pt x="1445" y="2302"/>
                  </a:cubicBezTo>
                  <a:cubicBezTo>
                    <a:pt x="1340" y="2553"/>
                    <a:pt x="1277" y="2846"/>
                    <a:pt x="1152" y="3118"/>
                  </a:cubicBezTo>
                  <a:cubicBezTo>
                    <a:pt x="922" y="3537"/>
                    <a:pt x="817" y="3997"/>
                    <a:pt x="754" y="4478"/>
                  </a:cubicBezTo>
                  <a:cubicBezTo>
                    <a:pt x="545" y="5943"/>
                    <a:pt x="294" y="7387"/>
                    <a:pt x="126" y="8851"/>
                  </a:cubicBezTo>
                  <a:cubicBezTo>
                    <a:pt x="22" y="9647"/>
                    <a:pt x="1" y="10525"/>
                    <a:pt x="22" y="11320"/>
                  </a:cubicBezTo>
                  <a:cubicBezTo>
                    <a:pt x="64" y="12199"/>
                    <a:pt x="419" y="12973"/>
                    <a:pt x="943" y="13664"/>
                  </a:cubicBezTo>
                  <a:cubicBezTo>
                    <a:pt x="1947" y="14919"/>
                    <a:pt x="3307" y="15714"/>
                    <a:pt x="4583" y="16635"/>
                  </a:cubicBezTo>
                  <a:cubicBezTo>
                    <a:pt x="4667" y="16698"/>
                    <a:pt x="4772" y="16698"/>
                    <a:pt x="4876" y="16740"/>
                  </a:cubicBezTo>
                  <a:cubicBezTo>
                    <a:pt x="5546" y="16133"/>
                    <a:pt x="6466" y="16070"/>
                    <a:pt x="7282" y="15714"/>
                  </a:cubicBezTo>
                  <a:cubicBezTo>
                    <a:pt x="7345" y="15693"/>
                    <a:pt x="7450" y="15693"/>
                    <a:pt x="7554" y="15693"/>
                  </a:cubicBezTo>
                  <a:cubicBezTo>
                    <a:pt x="7764" y="15693"/>
                    <a:pt x="7910" y="15903"/>
                    <a:pt x="7826" y="16112"/>
                  </a:cubicBezTo>
                  <a:cubicBezTo>
                    <a:pt x="7743" y="16300"/>
                    <a:pt x="7638" y="16489"/>
                    <a:pt x="7554" y="16656"/>
                  </a:cubicBezTo>
                  <a:cubicBezTo>
                    <a:pt x="7952" y="16635"/>
                    <a:pt x="8245" y="16384"/>
                    <a:pt x="8559" y="16217"/>
                  </a:cubicBezTo>
                  <a:cubicBezTo>
                    <a:pt x="9019" y="15965"/>
                    <a:pt x="9500" y="15777"/>
                    <a:pt x="10065" y="15756"/>
                  </a:cubicBezTo>
                  <a:cubicBezTo>
                    <a:pt x="10965" y="15693"/>
                    <a:pt x="11802" y="15442"/>
                    <a:pt x="12534" y="14940"/>
                  </a:cubicBezTo>
                  <a:cubicBezTo>
                    <a:pt x="12220" y="14396"/>
                    <a:pt x="11927" y="13894"/>
                    <a:pt x="11634" y="13371"/>
                  </a:cubicBezTo>
                  <a:cubicBezTo>
                    <a:pt x="10630" y="11509"/>
                    <a:pt x="10881" y="12220"/>
                    <a:pt x="10630" y="10065"/>
                  </a:cubicBezTo>
                  <a:cubicBezTo>
                    <a:pt x="10526" y="9270"/>
                    <a:pt x="10651" y="8559"/>
                    <a:pt x="10986" y="7847"/>
                  </a:cubicBezTo>
                  <a:cubicBezTo>
                    <a:pt x="11090" y="7617"/>
                    <a:pt x="11216" y="7408"/>
                    <a:pt x="11362" y="7198"/>
                  </a:cubicBezTo>
                  <a:cubicBezTo>
                    <a:pt x="11697" y="6696"/>
                    <a:pt x="12032" y="6215"/>
                    <a:pt x="12367" y="5755"/>
                  </a:cubicBezTo>
                  <a:cubicBezTo>
                    <a:pt x="11739" y="4395"/>
                    <a:pt x="11739" y="3934"/>
                    <a:pt x="12430" y="2888"/>
                  </a:cubicBezTo>
                  <a:cubicBezTo>
                    <a:pt x="12649" y="2845"/>
                    <a:pt x="12866" y="2826"/>
                    <a:pt x="13080" y="2826"/>
                  </a:cubicBezTo>
                  <a:cubicBezTo>
                    <a:pt x="13909" y="2826"/>
                    <a:pt x="14703" y="3112"/>
                    <a:pt x="15484" y="3411"/>
                  </a:cubicBezTo>
                  <a:cubicBezTo>
                    <a:pt x="16008" y="3202"/>
                    <a:pt x="16426" y="2846"/>
                    <a:pt x="17012" y="2846"/>
                  </a:cubicBezTo>
                  <a:lnTo>
                    <a:pt x="18644" y="2846"/>
                  </a:lnTo>
                  <a:cubicBezTo>
                    <a:pt x="18686" y="1800"/>
                    <a:pt x="18707" y="859"/>
                    <a:pt x="179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9"/>
            <p:cNvSpPr/>
            <p:nvPr/>
          </p:nvSpPr>
          <p:spPr>
            <a:xfrm>
              <a:off x="6084450" y="4241575"/>
              <a:ext cx="25" cy="25"/>
            </a:xfrm>
            <a:custGeom>
              <a:rect b="b" l="l" r="r" t="t"/>
              <a:pathLst>
                <a:path extrusionOk="0" h="1" w="1">
                  <a:moveTo>
                    <a:pt x="0" y="1"/>
                  </a:moveTo>
                  <a:lnTo>
                    <a:pt x="0" y="1"/>
                  </a:lnTo>
                  <a:close/>
                </a:path>
              </a:pathLst>
            </a:custGeom>
            <a:solidFill>
              <a:srgbClr val="C06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9"/>
            <p:cNvSpPr/>
            <p:nvPr/>
          </p:nvSpPr>
          <p:spPr>
            <a:xfrm>
              <a:off x="5715650" y="3777475"/>
              <a:ext cx="522600" cy="508225"/>
            </a:xfrm>
            <a:custGeom>
              <a:rect b="b" l="l" r="r" t="t"/>
              <a:pathLst>
                <a:path extrusionOk="0" h="20329" w="20904">
                  <a:moveTo>
                    <a:pt x="7508" y="1"/>
                  </a:moveTo>
                  <a:cubicBezTo>
                    <a:pt x="7482" y="1"/>
                    <a:pt x="7456" y="2"/>
                    <a:pt x="7429" y="6"/>
                  </a:cubicBezTo>
                  <a:cubicBezTo>
                    <a:pt x="7282" y="340"/>
                    <a:pt x="7199" y="696"/>
                    <a:pt x="6989" y="926"/>
                  </a:cubicBezTo>
                  <a:cubicBezTo>
                    <a:pt x="6466" y="1575"/>
                    <a:pt x="6152" y="2349"/>
                    <a:pt x="5755" y="3081"/>
                  </a:cubicBezTo>
                  <a:cubicBezTo>
                    <a:pt x="5190" y="4169"/>
                    <a:pt x="4583" y="5237"/>
                    <a:pt x="3788" y="6178"/>
                  </a:cubicBezTo>
                  <a:cubicBezTo>
                    <a:pt x="3349" y="6701"/>
                    <a:pt x="2993" y="7308"/>
                    <a:pt x="2784" y="7999"/>
                  </a:cubicBezTo>
                  <a:cubicBezTo>
                    <a:pt x="2616" y="8522"/>
                    <a:pt x="2303" y="8961"/>
                    <a:pt x="1968" y="9379"/>
                  </a:cubicBezTo>
                  <a:cubicBezTo>
                    <a:pt x="1424" y="10028"/>
                    <a:pt x="1005" y="10781"/>
                    <a:pt x="733" y="11597"/>
                  </a:cubicBezTo>
                  <a:cubicBezTo>
                    <a:pt x="545" y="12204"/>
                    <a:pt x="378" y="12811"/>
                    <a:pt x="1" y="13355"/>
                  </a:cubicBezTo>
                  <a:cubicBezTo>
                    <a:pt x="942" y="14234"/>
                    <a:pt x="2010" y="14861"/>
                    <a:pt x="3056" y="15552"/>
                  </a:cubicBezTo>
                  <a:cubicBezTo>
                    <a:pt x="4165" y="16263"/>
                    <a:pt x="5316" y="16891"/>
                    <a:pt x="6466" y="17540"/>
                  </a:cubicBezTo>
                  <a:cubicBezTo>
                    <a:pt x="6989" y="17833"/>
                    <a:pt x="7512" y="18126"/>
                    <a:pt x="8057" y="18293"/>
                  </a:cubicBezTo>
                  <a:cubicBezTo>
                    <a:pt x="9312" y="18690"/>
                    <a:pt x="10484" y="19276"/>
                    <a:pt x="11781" y="19527"/>
                  </a:cubicBezTo>
                  <a:cubicBezTo>
                    <a:pt x="11948" y="19548"/>
                    <a:pt x="12137" y="19653"/>
                    <a:pt x="12325" y="19737"/>
                  </a:cubicBezTo>
                  <a:cubicBezTo>
                    <a:pt x="13183" y="20073"/>
                    <a:pt x="14041" y="20329"/>
                    <a:pt x="14943" y="20329"/>
                  </a:cubicBezTo>
                  <a:cubicBezTo>
                    <a:pt x="15163" y="20329"/>
                    <a:pt x="15385" y="20313"/>
                    <a:pt x="15610" y="20281"/>
                  </a:cubicBezTo>
                  <a:cubicBezTo>
                    <a:pt x="16217" y="20218"/>
                    <a:pt x="16844" y="20239"/>
                    <a:pt x="17451" y="20218"/>
                  </a:cubicBezTo>
                  <a:cubicBezTo>
                    <a:pt x="17744" y="20176"/>
                    <a:pt x="17995" y="20113"/>
                    <a:pt x="18288" y="20051"/>
                  </a:cubicBezTo>
                  <a:cubicBezTo>
                    <a:pt x="18895" y="19925"/>
                    <a:pt x="19355" y="19548"/>
                    <a:pt x="19836" y="19193"/>
                  </a:cubicBezTo>
                  <a:cubicBezTo>
                    <a:pt x="20401" y="18711"/>
                    <a:pt x="20694" y="18146"/>
                    <a:pt x="20883" y="17456"/>
                  </a:cubicBezTo>
                  <a:cubicBezTo>
                    <a:pt x="20904" y="17330"/>
                    <a:pt x="20904" y="17184"/>
                    <a:pt x="20904" y="17038"/>
                  </a:cubicBezTo>
                  <a:lnTo>
                    <a:pt x="20904" y="17038"/>
                  </a:lnTo>
                  <a:cubicBezTo>
                    <a:pt x="20213" y="17330"/>
                    <a:pt x="19627" y="17665"/>
                    <a:pt x="18958" y="17895"/>
                  </a:cubicBezTo>
                  <a:cubicBezTo>
                    <a:pt x="18128" y="18212"/>
                    <a:pt x="17261" y="18378"/>
                    <a:pt x="16374" y="18378"/>
                  </a:cubicBezTo>
                  <a:cubicBezTo>
                    <a:pt x="16322" y="18378"/>
                    <a:pt x="16269" y="18378"/>
                    <a:pt x="16217" y="18377"/>
                  </a:cubicBezTo>
                  <a:cubicBezTo>
                    <a:pt x="15987" y="18377"/>
                    <a:pt x="15715" y="18460"/>
                    <a:pt x="15484" y="18544"/>
                  </a:cubicBezTo>
                  <a:cubicBezTo>
                    <a:pt x="15356" y="18579"/>
                    <a:pt x="15214" y="18608"/>
                    <a:pt x="15073" y="18608"/>
                  </a:cubicBezTo>
                  <a:cubicBezTo>
                    <a:pt x="14963" y="18608"/>
                    <a:pt x="14853" y="18590"/>
                    <a:pt x="14752" y="18544"/>
                  </a:cubicBezTo>
                  <a:lnTo>
                    <a:pt x="14752" y="18544"/>
                  </a:lnTo>
                  <a:cubicBezTo>
                    <a:pt x="14710" y="18774"/>
                    <a:pt x="14878" y="18858"/>
                    <a:pt x="15045" y="18962"/>
                  </a:cubicBezTo>
                  <a:cubicBezTo>
                    <a:pt x="15254" y="19088"/>
                    <a:pt x="15568" y="19088"/>
                    <a:pt x="15652" y="19444"/>
                  </a:cubicBezTo>
                  <a:cubicBezTo>
                    <a:pt x="15527" y="19707"/>
                    <a:pt x="15320" y="19833"/>
                    <a:pt x="15102" y="19833"/>
                  </a:cubicBezTo>
                  <a:cubicBezTo>
                    <a:pt x="14992" y="19833"/>
                    <a:pt x="14879" y="19800"/>
                    <a:pt x="14773" y="19737"/>
                  </a:cubicBezTo>
                  <a:cubicBezTo>
                    <a:pt x="14145" y="19381"/>
                    <a:pt x="13392" y="19109"/>
                    <a:pt x="13036" y="18356"/>
                  </a:cubicBezTo>
                  <a:cubicBezTo>
                    <a:pt x="12890" y="18084"/>
                    <a:pt x="12722" y="17812"/>
                    <a:pt x="12471" y="17665"/>
                  </a:cubicBezTo>
                  <a:cubicBezTo>
                    <a:pt x="11383" y="17079"/>
                    <a:pt x="10379" y="16347"/>
                    <a:pt x="9375" y="15615"/>
                  </a:cubicBezTo>
                  <a:cubicBezTo>
                    <a:pt x="7973" y="14631"/>
                    <a:pt x="6864" y="13522"/>
                    <a:pt x="6278" y="11890"/>
                  </a:cubicBezTo>
                  <a:cubicBezTo>
                    <a:pt x="6152" y="11472"/>
                    <a:pt x="6027" y="11074"/>
                    <a:pt x="6048" y="10656"/>
                  </a:cubicBezTo>
                  <a:cubicBezTo>
                    <a:pt x="6090" y="9672"/>
                    <a:pt x="6152" y="8668"/>
                    <a:pt x="6278" y="7706"/>
                  </a:cubicBezTo>
                  <a:cubicBezTo>
                    <a:pt x="6445" y="6513"/>
                    <a:pt x="6696" y="5320"/>
                    <a:pt x="6906" y="4128"/>
                  </a:cubicBezTo>
                  <a:cubicBezTo>
                    <a:pt x="7031" y="3374"/>
                    <a:pt x="7136" y="2600"/>
                    <a:pt x="7596" y="1952"/>
                  </a:cubicBezTo>
                  <a:cubicBezTo>
                    <a:pt x="7659" y="1826"/>
                    <a:pt x="7722" y="1659"/>
                    <a:pt x="7743" y="1512"/>
                  </a:cubicBezTo>
                  <a:cubicBezTo>
                    <a:pt x="7805" y="1136"/>
                    <a:pt x="7973" y="864"/>
                    <a:pt x="8182" y="571"/>
                  </a:cubicBezTo>
                  <a:cubicBezTo>
                    <a:pt x="8224" y="508"/>
                    <a:pt x="8224" y="424"/>
                    <a:pt x="8224" y="340"/>
                  </a:cubicBezTo>
                  <a:cubicBezTo>
                    <a:pt x="7993" y="206"/>
                    <a:pt x="7798" y="1"/>
                    <a:pt x="75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9"/>
            <p:cNvSpPr/>
            <p:nvPr/>
          </p:nvSpPr>
          <p:spPr>
            <a:xfrm>
              <a:off x="6043650" y="4180900"/>
              <a:ext cx="37675" cy="22000"/>
            </a:xfrm>
            <a:custGeom>
              <a:rect b="b" l="l" r="r" t="t"/>
              <a:pathLst>
                <a:path extrusionOk="0" h="880" w="1507">
                  <a:moveTo>
                    <a:pt x="1507" y="1"/>
                  </a:moveTo>
                  <a:cubicBezTo>
                    <a:pt x="921" y="1"/>
                    <a:pt x="460" y="210"/>
                    <a:pt x="0" y="524"/>
                  </a:cubicBezTo>
                  <a:cubicBezTo>
                    <a:pt x="167" y="859"/>
                    <a:pt x="460" y="796"/>
                    <a:pt x="649" y="880"/>
                  </a:cubicBezTo>
                  <a:cubicBezTo>
                    <a:pt x="900" y="649"/>
                    <a:pt x="1172" y="440"/>
                    <a:pt x="1402" y="210"/>
                  </a:cubicBezTo>
                  <a:cubicBezTo>
                    <a:pt x="1444" y="147"/>
                    <a:pt x="1486" y="64"/>
                    <a:pt x="15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9"/>
            <p:cNvSpPr/>
            <p:nvPr/>
          </p:nvSpPr>
          <p:spPr>
            <a:xfrm>
              <a:off x="6081300" y="4179850"/>
              <a:ext cx="550" cy="1075"/>
            </a:xfrm>
            <a:custGeom>
              <a:rect b="b" l="l" r="r" t="t"/>
              <a:pathLst>
                <a:path extrusionOk="0" h="43" w="22">
                  <a:moveTo>
                    <a:pt x="21" y="1"/>
                  </a:moveTo>
                  <a:lnTo>
                    <a:pt x="1" y="43"/>
                  </a:lnTo>
                  <a:lnTo>
                    <a:pt x="21" y="43"/>
                  </a:lnTo>
                  <a:lnTo>
                    <a:pt x="21" y="1"/>
                  </a:lnTo>
                  <a:close/>
                </a:path>
              </a:pathLst>
            </a:custGeom>
            <a:solidFill>
              <a:srgbClr val="C06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9"/>
            <p:cNvSpPr/>
            <p:nvPr/>
          </p:nvSpPr>
          <p:spPr>
            <a:xfrm>
              <a:off x="6078675" y="4240700"/>
              <a:ext cx="3700" cy="1425"/>
            </a:xfrm>
            <a:custGeom>
              <a:rect b="b" l="l" r="r" t="t"/>
              <a:pathLst>
                <a:path extrusionOk="0" h="57" w="148">
                  <a:moveTo>
                    <a:pt x="22" y="1"/>
                  </a:moveTo>
                  <a:cubicBezTo>
                    <a:pt x="21" y="1"/>
                    <a:pt x="17" y="41"/>
                    <a:pt x="1" y="57"/>
                  </a:cubicBezTo>
                  <a:cubicBezTo>
                    <a:pt x="43" y="57"/>
                    <a:pt x="106" y="36"/>
                    <a:pt x="147" y="36"/>
                  </a:cubicBezTo>
                  <a:cubicBezTo>
                    <a:pt x="106" y="36"/>
                    <a:pt x="85" y="15"/>
                    <a:pt x="22" y="15"/>
                  </a:cubicBezTo>
                  <a:cubicBezTo>
                    <a:pt x="22" y="5"/>
                    <a:pt x="22" y="1"/>
                    <a:pt x="22" y="1"/>
                  </a:cubicBezTo>
                  <a:close/>
                </a:path>
              </a:pathLst>
            </a:custGeom>
            <a:solidFill>
              <a:srgbClr val="C06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9"/>
            <p:cNvSpPr/>
            <p:nvPr/>
          </p:nvSpPr>
          <p:spPr>
            <a:xfrm>
              <a:off x="6082350" y="4241075"/>
              <a:ext cx="2125" cy="525"/>
            </a:xfrm>
            <a:custGeom>
              <a:rect b="b" l="l" r="r" t="t"/>
              <a:pathLst>
                <a:path extrusionOk="0" h="21" w="85">
                  <a:moveTo>
                    <a:pt x="0" y="0"/>
                  </a:moveTo>
                  <a:cubicBezTo>
                    <a:pt x="42" y="21"/>
                    <a:pt x="63" y="21"/>
                    <a:pt x="63" y="21"/>
                  </a:cubicBezTo>
                  <a:lnTo>
                    <a:pt x="84" y="0"/>
                  </a:lnTo>
                  <a:close/>
                </a:path>
              </a:pathLst>
            </a:custGeom>
            <a:solidFill>
              <a:srgbClr val="C06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9"/>
            <p:cNvSpPr/>
            <p:nvPr/>
          </p:nvSpPr>
          <p:spPr>
            <a:xfrm>
              <a:off x="6039450" y="3549025"/>
              <a:ext cx="285625" cy="189900"/>
            </a:xfrm>
            <a:custGeom>
              <a:rect b="b" l="l" r="r" t="t"/>
              <a:pathLst>
                <a:path extrusionOk="0" h="7596" w="11425">
                  <a:moveTo>
                    <a:pt x="649" y="1255"/>
                  </a:moveTo>
                  <a:cubicBezTo>
                    <a:pt x="838" y="1235"/>
                    <a:pt x="1068" y="1193"/>
                    <a:pt x="1277" y="1172"/>
                  </a:cubicBezTo>
                  <a:cubicBezTo>
                    <a:pt x="1884" y="1151"/>
                    <a:pt x="2511" y="1109"/>
                    <a:pt x="3118" y="1109"/>
                  </a:cubicBezTo>
                  <a:cubicBezTo>
                    <a:pt x="4060" y="1067"/>
                    <a:pt x="4939" y="921"/>
                    <a:pt x="5859" y="732"/>
                  </a:cubicBezTo>
                  <a:cubicBezTo>
                    <a:pt x="6968" y="502"/>
                    <a:pt x="8140" y="377"/>
                    <a:pt x="9249" y="209"/>
                  </a:cubicBezTo>
                  <a:cubicBezTo>
                    <a:pt x="9939" y="105"/>
                    <a:pt x="10630" y="84"/>
                    <a:pt x="11425" y="0"/>
                  </a:cubicBezTo>
                  <a:cubicBezTo>
                    <a:pt x="11320" y="398"/>
                    <a:pt x="11153" y="711"/>
                    <a:pt x="11132" y="1046"/>
                  </a:cubicBezTo>
                  <a:cubicBezTo>
                    <a:pt x="11111" y="1381"/>
                    <a:pt x="10986" y="1653"/>
                    <a:pt x="10776" y="1904"/>
                  </a:cubicBezTo>
                  <a:cubicBezTo>
                    <a:pt x="10672" y="2051"/>
                    <a:pt x="10588" y="2176"/>
                    <a:pt x="10567" y="2323"/>
                  </a:cubicBezTo>
                  <a:cubicBezTo>
                    <a:pt x="10295" y="3432"/>
                    <a:pt x="9563" y="4289"/>
                    <a:pt x="9019" y="5252"/>
                  </a:cubicBezTo>
                  <a:cubicBezTo>
                    <a:pt x="8935" y="5419"/>
                    <a:pt x="8789" y="5545"/>
                    <a:pt x="8621" y="5670"/>
                  </a:cubicBezTo>
                  <a:cubicBezTo>
                    <a:pt x="8035" y="6152"/>
                    <a:pt x="7429" y="6612"/>
                    <a:pt x="6801" y="7009"/>
                  </a:cubicBezTo>
                  <a:cubicBezTo>
                    <a:pt x="6466" y="7219"/>
                    <a:pt x="6048" y="7344"/>
                    <a:pt x="5650" y="7428"/>
                  </a:cubicBezTo>
                  <a:cubicBezTo>
                    <a:pt x="4729" y="7595"/>
                    <a:pt x="3788" y="7449"/>
                    <a:pt x="2846" y="7344"/>
                  </a:cubicBezTo>
                  <a:cubicBezTo>
                    <a:pt x="2783" y="7344"/>
                    <a:pt x="2721" y="7323"/>
                    <a:pt x="2658" y="7302"/>
                  </a:cubicBezTo>
                  <a:cubicBezTo>
                    <a:pt x="1403" y="6570"/>
                    <a:pt x="314" y="5733"/>
                    <a:pt x="168" y="4101"/>
                  </a:cubicBezTo>
                  <a:cubicBezTo>
                    <a:pt x="168" y="4059"/>
                    <a:pt x="168" y="3976"/>
                    <a:pt x="147" y="3934"/>
                  </a:cubicBezTo>
                  <a:cubicBezTo>
                    <a:pt x="1" y="2929"/>
                    <a:pt x="210" y="2092"/>
                    <a:pt x="649" y="125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9"/>
            <p:cNvSpPr/>
            <p:nvPr/>
          </p:nvSpPr>
          <p:spPr>
            <a:xfrm>
              <a:off x="5815050" y="3486250"/>
              <a:ext cx="220250" cy="196700"/>
            </a:xfrm>
            <a:custGeom>
              <a:rect b="b" l="l" r="r" t="t"/>
              <a:pathLst>
                <a:path extrusionOk="0" h="7868" w="8810">
                  <a:moveTo>
                    <a:pt x="7219" y="1549"/>
                  </a:moveTo>
                  <a:cubicBezTo>
                    <a:pt x="6863" y="1318"/>
                    <a:pt x="6466" y="1172"/>
                    <a:pt x="6047" y="1088"/>
                  </a:cubicBezTo>
                  <a:cubicBezTo>
                    <a:pt x="4583" y="0"/>
                    <a:pt x="2281" y="209"/>
                    <a:pt x="1047" y="1883"/>
                  </a:cubicBezTo>
                  <a:cubicBezTo>
                    <a:pt x="377" y="2804"/>
                    <a:pt x="0" y="4080"/>
                    <a:pt x="168" y="5210"/>
                  </a:cubicBezTo>
                  <a:cubicBezTo>
                    <a:pt x="314" y="6319"/>
                    <a:pt x="1214" y="7449"/>
                    <a:pt x="2428" y="7428"/>
                  </a:cubicBezTo>
                  <a:cubicBezTo>
                    <a:pt x="2741" y="7596"/>
                    <a:pt x="3118" y="7721"/>
                    <a:pt x="3516" y="7742"/>
                  </a:cubicBezTo>
                  <a:cubicBezTo>
                    <a:pt x="5189" y="7868"/>
                    <a:pt x="6508" y="6884"/>
                    <a:pt x="7094" y="5524"/>
                  </a:cubicBezTo>
                  <a:cubicBezTo>
                    <a:pt x="8161" y="4227"/>
                    <a:pt x="8809" y="2574"/>
                    <a:pt x="7219" y="154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9"/>
            <p:cNvSpPr/>
            <p:nvPr/>
          </p:nvSpPr>
          <p:spPr>
            <a:xfrm>
              <a:off x="6342850" y="3429000"/>
              <a:ext cx="186250" cy="176800"/>
            </a:xfrm>
            <a:custGeom>
              <a:rect b="b" l="l" r="r" t="t"/>
              <a:pathLst>
                <a:path extrusionOk="0" h="7072" w="7450">
                  <a:moveTo>
                    <a:pt x="3130" y="1"/>
                  </a:moveTo>
                  <a:cubicBezTo>
                    <a:pt x="2552" y="1"/>
                    <a:pt x="1968" y="175"/>
                    <a:pt x="1486" y="470"/>
                  </a:cubicBezTo>
                  <a:cubicBezTo>
                    <a:pt x="816" y="888"/>
                    <a:pt x="523" y="1537"/>
                    <a:pt x="398" y="2269"/>
                  </a:cubicBezTo>
                  <a:cubicBezTo>
                    <a:pt x="105" y="2855"/>
                    <a:pt x="0" y="3546"/>
                    <a:pt x="105" y="4278"/>
                  </a:cubicBezTo>
                  <a:cubicBezTo>
                    <a:pt x="126" y="4466"/>
                    <a:pt x="147" y="4613"/>
                    <a:pt x="210" y="4780"/>
                  </a:cubicBezTo>
                  <a:cubicBezTo>
                    <a:pt x="210" y="4822"/>
                    <a:pt x="230" y="4885"/>
                    <a:pt x="230" y="4927"/>
                  </a:cubicBezTo>
                  <a:cubicBezTo>
                    <a:pt x="356" y="5512"/>
                    <a:pt x="649" y="5952"/>
                    <a:pt x="1047" y="6266"/>
                  </a:cubicBezTo>
                  <a:cubicBezTo>
                    <a:pt x="1525" y="6759"/>
                    <a:pt x="2164" y="7071"/>
                    <a:pt x="2872" y="7071"/>
                  </a:cubicBezTo>
                  <a:cubicBezTo>
                    <a:pt x="3154" y="7071"/>
                    <a:pt x="3447" y="7022"/>
                    <a:pt x="3746" y="6914"/>
                  </a:cubicBezTo>
                  <a:cubicBezTo>
                    <a:pt x="3913" y="6893"/>
                    <a:pt x="4080" y="6873"/>
                    <a:pt x="4227" y="6810"/>
                  </a:cubicBezTo>
                  <a:cubicBezTo>
                    <a:pt x="5901" y="6454"/>
                    <a:pt x="7449" y="4780"/>
                    <a:pt x="7031" y="3002"/>
                  </a:cubicBezTo>
                  <a:cubicBezTo>
                    <a:pt x="6926" y="2583"/>
                    <a:pt x="6738" y="2207"/>
                    <a:pt x="6508" y="1893"/>
                  </a:cubicBezTo>
                  <a:cubicBezTo>
                    <a:pt x="6382" y="1537"/>
                    <a:pt x="6173" y="1223"/>
                    <a:pt x="5901" y="909"/>
                  </a:cubicBezTo>
                  <a:cubicBezTo>
                    <a:pt x="5440" y="386"/>
                    <a:pt x="4750" y="198"/>
                    <a:pt x="4080" y="177"/>
                  </a:cubicBezTo>
                  <a:cubicBezTo>
                    <a:pt x="3779" y="56"/>
                    <a:pt x="3455" y="1"/>
                    <a:pt x="31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9"/>
            <p:cNvSpPr/>
            <p:nvPr/>
          </p:nvSpPr>
          <p:spPr>
            <a:xfrm>
              <a:off x="5412800" y="2831850"/>
              <a:ext cx="1277400" cy="1765450"/>
            </a:xfrm>
            <a:custGeom>
              <a:rect b="b" l="l" r="r" t="t"/>
              <a:pathLst>
                <a:path extrusionOk="0" h="70618" w="51096">
                  <a:moveTo>
                    <a:pt x="44777" y="13999"/>
                  </a:moveTo>
                  <a:cubicBezTo>
                    <a:pt x="45028" y="14585"/>
                    <a:pt x="45174" y="15087"/>
                    <a:pt x="45383" y="15568"/>
                  </a:cubicBezTo>
                  <a:cubicBezTo>
                    <a:pt x="45802" y="16510"/>
                    <a:pt x="46095" y="17451"/>
                    <a:pt x="46158" y="18455"/>
                  </a:cubicBezTo>
                  <a:cubicBezTo>
                    <a:pt x="46241" y="19585"/>
                    <a:pt x="46367" y="20715"/>
                    <a:pt x="46492" y="21845"/>
                  </a:cubicBezTo>
                  <a:cubicBezTo>
                    <a:pt x="46513" y="22096"/>
                    <a:pt x="46492" y="22368"/>
                    <a:pt x="46723" y="22556"/>
                  </a:cubicBezTo>
                  <a:cubicBezTo>
                    <a:pt x="47204" y="22536"/>
                    <a:pt x="47727" y="22515"/>
                    <a:pt x="48229" y="22494"/>
                  </a:cubicBezTo>
                  <a:cubicBezTo>
                    <a:pt x="49087" y="22473"/>
                    <a:pt x="50070" y="23121"/>
                    <a:pt x="50510" y="23896"/>
                  </a:cubicBezTo>
                  <a:cubicBezTo>
                    <a:pt x="51096" y="24942"/>
                    <a:pt x="50845" y="25925"/>
                    <a:pt x="50426" y="26846"/>
                  </a:cubicBezTo>
                  <a:cubicBezTo>
                    <a:pt x="50363" y="27013"/>
                    <a:pt x="50196" y="27139"/>
                    <a:pt x="50070" y="27264"/>
                  </a:cubicBezTo>
                  <a:cubicBezTo>
                    <a:pt x="49861" y="27453"/>
                    <a:pt x="49652" y="27662"/>
                    <a:pt x="49443" y="27850"/>
                  </a:cubicBezTo>
                  <a:cubicBezTo>
                    <a:pt x="49254" y="28018"/>
                    <a:pt x="49045" y="28164"/>
                    <a:pt x="48836" y="28269"/>
                  </a:cubicBezTo>
                  <a:cubicBezTo>
                    <a:pt x="48438" y="28478"/>
                    <a:pt x="48020" y="28666"/>
                    <a:pt x="47664" y="28875"/>
                  </a:cubicBezTo>
                  <a:cubicBezTo>
                    <a:pt x="46869" y="29315"/>
                    <a:pt x="46032" y="29357"/>
                    <a:pt x="45174" y="29022"/>
                  </a:cubicBezTo>
                  <a:cubicBezTo>
                    <a:pt x="45132" y="29001"/>
                    <a:pt x="45049" y="29022"/>
                    <a:pt x="44965" y="29001"/>
                  </a:cubicBezTo>
                  <a:cubicBezTo>
                    <a:pt x="44044" y="30256"/>
                    <a:pt x="43270" y="31616"/>
                    <a:pt x="42266" y="32851"/>
                  </a:cubicBezTo>
                  <a:cubicBezTo>
                    <a:pt x="41262" y="34085"/>
                    <a:pt x="40069" y="35090"/>
                    <a:pt x="38876" y="36073"/>
                  </a:cubicBezTo>
                  <a:cubicBezTo>
                    <a:pt x="39839" y="37057"/>
                    <a:pt x="40801" y="37998"/>
                    <a:pt x="41743" y="38961"/>
                  </a:cubicBezTo>
                  <a:cubicBezTo>
                    <a:pt x="42412" y="39672"/>
                    <a:pt x="42977" y="40425"/>
                    <a:pt x="43249" y="41367"/>
                  </a:cubicBezTo>
                  <a:cubicBezTo>
                    <a:pt x="43270" y="41450"/>
                    <a:pt x="43354" y="41534"/>
                    <a:pt x="43396" y="41618"/>
                  </a:cubicBezTo>
                  <a:cubicBezTo>
                    <a:pt x="43458" y="41660"/>
                    <a:pt x="43500" y="41681"/>
                    <a:pt x="43584" y="41743"/>
                  </a:cubicBezTo>
                  <a:cubicBezTo>
                    <a:pt x="44505" y="41158"/>
                    <a:pt x="45509" y="40906"/>
                    <a:pt x="46639" y="41095"/>
                  </a:cubicBezTo>
                  <a:cubicBezTo>
                    <a:pt x="47120" y="41534"/>
                    <a:pt x="47288" y="42057"/>
                    <a:pt x="47392" y="42664"/>
                  </a:cubicBezTo>
                  <a:cubicBezTo>
                    <a:pt x="47560" y="43564"/>
                    <a:pt x="46764" y="44715"/>
                    <a:pt x="45697" y="44568"/>
                  </a:cubicBezTo>
                  <a:cubicBezTo>
                    <a:pt x="45614" y="44568"/>
                    <a:pt x="45509" y="44589"/>
                    <a:pt x="45404" y="44589"/>
                  </a:cubicBezTo>
                  <a:cubicBezTo>
                    <a:pt x="45488" y="44924"/>
                    <a:pt x="45572" y="45238"/>
                    <a:pt x="45593" y="45552"/>
                  </a:cubicBezTo>
                  <a:cubicBezTo>
                    <a:pt x="45865" y="47393"/>
                    <a:pt x="45802" y="47790"/>
                    <a:pt x="44923" y="49715"/>
                  </a:cubicBezTo>
                  <a:cubicBezTo>
                    <a:pt x="44735" y="50134"/>
                    <a:pt x="44609" y="50531"/>
                    <a:pt x="44547" y="50971"/>
                  </a:cubicBezTo>
                  <a:cubicBezTo>
                    <a:pt x="44505" y="51557"/>
                    <a:pt x="44295" y="52080"/>
                    <a:pt x="44128" y="52624"/>
                  </a:cubicBezTo>
                  <a:lnTo>
                    <a:pt x="43898" y="53335"/>
                  </a:lnTo>
                  <a:cubicBezTo>
                    <a:pt x="44254" y="53649"/>
                    <a:pt x="44651" y="53816"/>
                    <a:pt x="45070" y="53816"/>
                  </a:cubicBezTo>
                  <a:cubicBezTo>
                    <a:pt x="45886" y="53816"/>
                    <a:pt x="46555" y="54235"/>
                    <a:pt x="47329" y="54423"/>
                  </a:cubicBezTo>
                  <a:cubicBezTo>
                    <a:pt x="47748" y="54528"/>
                    <a:pt x="47915" y="54883"/>
                    <a:pt x="47978" y="55302"/>
                  </a:cubicBezTo>
                  <a:cubicBezTo>
                    <a:pt x="48020" y="55699"/>
                    <a:pt x="47894" y="56013"/>
                    <a:pt x="47539" y="56181"/>
                  </a:cubicBezTo>
                  <a:cubicBezTo>
                    <a:pt x="47267" y="56285"/>
                    <a:pt x="47015" y="56390"/>
                    <a:pt x="46723" y="56411"/>
                  </a:cubicBezTo>
                  <a:cubicBezTo>
                    <a:pt x="45865" y="56495"/>
                    <a:pt x="44986" y="56515"/>
                    <a:pt x="44128" y="56557"/>
                  </a:cubicBezTo>
                  <a:cubicBezTo>
                    <a:pt x="43584" y="56599"/>
                    <a:pt x="43040" y="56411"/>
                    <a:pt x="42538" y="56223"/>
                  </a:cubicBezTo>
                  <a:cubicBezTo>
                    <a:pt x="42119" y="56076"/>
                    <a:pt x="41701" y="55888"/>
                    <a:pt x="41282" y="55699"/>
                  </a:cubicBezTo>
                  <a:cubicBezTo>
                    <a:pt x="41052" y="56390"/>
                    <a:pt x="40948" y="56934"/>
                    <a:pt x="41010" y="57562"/>
                  </a:cubicBezTo>
                  <a:cubicBezTo>
                    <a:pt x="41073" y="58148"/>
                    <a:pt x="41157" y="58712"/>
                    <a:pt x="40948" y="59298"/>
                  </a:cubicBezTo>
                  <a:cubicBezTo>
                    <a:pt x="40885" y="59424"/>
                    <a:pt x="40906" y="59612"/>
                    <a:pt x="40948" y="59759"/>
                  </a:cubicBezTo>
                  <a:cubicBezTo>
                    <a:pt x="40989" y="60345"/>
                    <a:pt x="40780" y="60826"/>
                    <a:pt x="40445" y="61244"/>
                  </a:cubicBezTo>
                  <a:cubicBezTo>
                    <a:pt x="40236" y="61516"/>
                    <a:pt x="40027" y="61809"/>
                    <a:pt x="39797" y="62060"/>
                  </a:cubicBezTo>
                  <a:cubicBezTo>
                    <a:pt x="40215" y="63274"/>
                    <a:pt x="40215" y="64466"/>
                    <a:pt x="40320" y="65638"/>
                  </a:cubicBezTo>
                  <a:cubicBezTo>
                    <a:pt x="40362" y="66371"/>
                    <a:pt x="40027" y="66998"/>
                    <a:pt x="39483" y="67479"/>
                  </a:cubicBezTo>
                  <a:cubicBezTo>
                    <a:pt x="38981" y="67898"/>
                    <a:pt x="38123" y="67772"/>
                    <a:pt x="37663" y="67249"/>
                  </a:cubicBezTo>
                  <a:cubicBezTo>
                    <a:pt x="37244" y="66768"/>
                    <a:pt x="37014" y="66266"/>
                    <a:pt x="37014" y="65680"/>
                  </a:cubicBezTo>
                  <a:cubicBezTo>
                    <a:pt x="36993" y="64969"/>
                    <a:pt x="36868" y="64257"/>
                    <a:pt x="37098" y="63588"/>
                  </a:cubicBezTo>
                  <a:cubicBezTo>
                    <a:pt x="37202" y="63295"/>
                    <a:pt x="37181" y="62960"/>
                    <a:pt x="37202" y="62709"/>
                  </a:cubicBezTo>
                  <a:cubicBezTo>
                    <a:pt x="36386" y="62374"/>
                    <a:pt x="35633" y="62039"/>
                    <a:pt x="34901" y="61746"/>
                  </a:cubicBezTo>
                  <a:cubicBezTo>
                    <a:pt x="34671" y="62667"/>
                    <a:pt x="34461" y="63525"/>
                    <a:pt x="34210" y="64362"/>
                  </a:cubicBezTo>
                  <a:cubicBezTo>
                    <a:pt x="34001" y="65178"/>
                    <a:pt x="33562" y="65806"/>
                    <a:pt x="32808" y="66161"/>
                  </a:cubicBezTo>
                  <a:cubicBezTo>
                    <a:pt x="32704" y="66224"/>
                    <a:pt x="32599" y="66308"/>
                    <a:pt x="32474" y="66371"/>
                  </a:cubicBezTo>
                  <a:cubicBezTo>
                    <a:pt x="32599" y="66517"/>
                    <a:pt x="32704" y="66663"/>
                    <a:pt x="32829" y="66747"/>
                  </a:cubicBezTo>
                  <a:cubicBezTo>
                    <a:pt x="33457" y="67187"/>
                    <a:pt x="33771" y="67835"/>
                    <a:pt x="34085" y="68463"/>
                  </a:cubicBezTo>
                  <a:cubicBezTo>
                    <a:pt x="34566" y="69404"/>
                    <a:pt x="34043" y="70346"/>
                    <a:pt x="32955" y="70534"/>
                  </a:cubicBezTo>
                  <a:cubicBezTo>
                    <a:pt x="32536" y="70618"/>
                    <a:pt x="32118" y="70618"/>
                    <a:pt x="31699" y="70618"/>
                  </a:cubicBezTo>
                  <a:cubicBezTo>
                    <a:pt x="31532" y="70618"/>
                    <a:pt x="31323" y="70534"/>
                    <a:pt x="31155" y="70430"/>
                  </a:cubicBezTo>
                  <a:cubicBezTo>
                    <a:pt x="30214" y="69781"/>
                    <a:pt x="29461" y="68902"/>
                    <a:pt x="29189" y="67814"/>
                  </a:cubicBezTo>
                  <a:cubicBezTo>
                    <a:pt x="28958" y="66915"/>
                    <a:pt x="28854" y="65973"/>
                    <a:pt x="29126" y="65031"/>
                  </a:cubicBezTo>
                  <a:cubicBezTo>
                    <a:pt x="29251" y="64571"/>
                    <a:pt x="29230" y="64048"/>
                    <a:pt x="29251" y="63546"/>
                  </a:cubicBezTo>
                  <a:cubicBezTo>
                    <a:pt x="29335" y="62186"/>
                    <a:pt x="29377" y="60805"/>
                    <a:pt x="29900" y="59528"/>
                  </a:cubicBezTo>
                  <a:cubicBezTo>
                    <a:pt x="29921" y="59466"/>
                    <a:pt x="29900" y="59382"/>
                    <a:pt x="29900" y="59277"/>
                  </a:cubicBezTo>
                  <a:cubicBezTo>
                    <a:pt x="29754" y="59277"/>
                    <a:pt x="29607" y="59256"/>
                    <a:pt x="29461" y="59256"/>
                  </a:cubicBezTo>
                  <a:cubicBezTo>
                    <a:pt x="28519" y="59319"/>
                    <a:pt x="27598" y="59361"/>
                    <a:pt x="26657" y="59424"/>
                  </a:cubicBezTo>
                  <a:cubicBezTo>
                    <a:pt x="26343" y="59424"/>
                    <a:pt x="26008" y="59382"/>
                    <a:pt x="25715" y="59277"/>
                  </a:cubicBezTo>
                  <a:cubicBezTo>
                    <a:pt x="24564" y="58943"/>
                    <a:pt x="23414" y="58587"/>
                    <a:pt x="22263" y="58189"/>
                  </a:cubicBezTo>
                  <a:cubicBezTo>
                    <a:pt x="21217" y="57813"/>
                    <a:pt x="20171" y="57436"/>
                    <a:pt x="19103" y="57039"/>
                  </a:cubicBezTo>
                  <a:cubicBezTo>
                    <a:pt x="18915" y="57478"/>
                    <a:pt x="18706" y="57896"/>
                    <a:pt x="18601" y="58336"/>
                  </a:cubicBezTo>
                  <a:cubicBezTo>
                    <a:pt x="18413" y="59277"/>
                    <a:pt x="18057" y="60177"/>
                    <a:pt x="18162" y="61161"/>
                  </a:cubicBezTo>
                  <a:cubicBezTo>
                    <a:pt x="18183" y="61537"/>
                    <a:pt x="17974" y="61893"/>
                    <a:pt x="17869" y="62269"/>
                  </a:cubicBezTo>
                  <a:cubicBezTo>
                    <a:pt x="17743" y="62667"/>
                    <a:pt x="17513" y="63002"/>
                    <a:pt x="17534" y="63441"/>
                  </a:cubicBezTo>
                  <a:cubicBezTo>
                    <a:pt x="18287" y="63650"/>
                    <a:pt x="18999" y="63881"/>
                    <a:pt x="19438" y="64571"/>
                  </a:cubicBezTo>
                  <a:cubicBezTo>
                    <a:pt x="20171" y="64906"/>
                    <a:pt x="20589" y="65617"/>
                    <a:pt x="21133" y="66182"/>
                  </a:cubicBezTo>
                  <a:cubicBezTo>
                    <a:pt x="21823" y="66873"/>
                    <a:pt x="22116" y="67814"/>
                    <a:pt x="22012" y="68777"/>
                  </a:cubicBezTo>
                  <a:cubicBezTo>
                    <a:pt x="21970" y="69111"/>
                    <a:pt x="21719" y="69321"/>
                    <a:pt x="21447" y="69509"/>
                  </a:cubicBezTo>
                  <a:cubicBezTo>
                    <a:pt x="20903" y="69886"/>
                    <a:pt x="20296" y="70137"/>
                    <a:pt x="19606" y="70220"/>
                  </a:cubicBezTo>
                  <a:cubicBezTo>
                    <a:pt x="19438" y="70241"/>
                    <a:pt x="19292" y="70220"/>
                    <a:pt x="19124" y="70241"/>
                  </a:cubicBezTo>
                  <a:cubicBezTo>
                    <a:pt x="18246" y="70430"/>
                    <a:pt x="17555" y="70053"/>
                    <a:pt x="16990" y="69384"/>
                  </a:cubicBezTo>
                  <a:cubicBezTo>
                    <a:pt x="16425" y="68735"/>
                    <a:pt x="15944" y="68023"/>
                    <a:pt x="15944" y="67103"/>
                  </a:cubicBezTo>
                  <a:cubicBezTo>
                    <a:pt x="15944" y="66559"/>
                    <a:pt x="15839" y="66015"/>
                    <a:pt x="15797" y="65450"/>
                  </a:cubicBezTo>
                  <a:cubicBezTo>
                    <a:pt x="15777" y="65073"/>
                    <a:pt x="15839" y="64697"/>
                    <a:pt x="16069" y="64362"/>
                  </a:cubicBezTo>
                  <a:cubicBezTo>
                    <a:pt x="16258" y="64069"/>
                    <a:pt x="16404" y="63734"/>
                    <a:pt x="16425" y="63399"/>
                  </a:cubicBezTo>
                  <a:cubicBezTo>
                    <a:pt x="16488" y="62834"/>
                    <a:pt x="16676" y="62353"/>
                    <a:pt x="16885" y="61851"/>
                  </a:cubicBezTo>
                  <a:cubicBezTo>
                    <a:pt x="17011" y="61474"/>
                    <a:pt x="17137" y="61140"/>
                    <a:pt x="17095" y="60721"/>
                  </a:cubicBezTo>
                  <a:cubicBezTo>
                    <a:pt x="17053" y="60428"/>
                    <a:pt x="17116" y="60156"/>
                    <a:pt x="17158" y="59863"/>
                  </a:cubicBezTo>
                  <a:cubicBezTo>
                    <a:pt x="17367" y="59005"/>
                    <a:pt x="17513" y="58106"/>
                    <a:pt x="17848" y="57269"/>
                  </a:cubicBezTo>
                  <a:cubicBezTo>
                    <a:pt x="17953" y="57039"/>
                    <a:pt x="17953" y="56767"/>
                    <a:pt x="17994" y="56495"/>
                  </a:cubicBezTo>
                  <a:cubicBezTo>
                    <a:pt x="17827" y="56348"/>
                    <a:pt x="17660" y="56223"/>
                    <a:pt x="17450" y="56118"/>
                  </a:cubicBezTo>
                  <a:lnTo>
                    <a:pt x="15421" y="54946"/>
                  </a:lnTo>
                  <a:cubicBezTo>
                    <a:pt x="14228" y="54256"/>
                    <a:pt x="13056" y="53502"/>
                    <a:pt x="11989" y="52645"/>
                  </a:cubicBezTo>
                  <a:cubicBezTo>
                    <a:pt x="11822" y="52519"/>
                    <a:pt x="11655" y="52435"/>
                    <a:pt x="11487" y="52331"/>
                  </a:cubicBezTo>
                  <a:cubicBezTo>
                    <a:pt x="10880" y="51954"/>
                    <a:pt x="10671" y="51222"/>
                    <a:pt x="11090" y="50678"/>
                  </a:cubicBezTo>
                  <a:cubicBezTo>
                    <a:pt x="11487" y="50197"/>
                    <a:pt x="11655" y="49632"/>
                    <a:pt x="11822" y="49067"/>
                  </a:cubicBezTo>
                  <a:cubicBezTo>
                    <a:pt x="12136" y="48125"/>
                    <a:pt x="12638" y="47288"/>
                    <a:pt x="13266" y="46514"/>
                  </a:cubicBezTo>
                  <a:cubicBezTo>
                    <a:pt x="13559" y="46179"/>
                    <a:pt x="13789" y="45824"/>
                    <a:pt x="13956" y="45405"/>
                  </a:cubicBezTo>
                  <a:cubicBezTo>
                    <a:pt x="14270" y="44610"/>
                    <a:pt x="14730" y="43961"/>
                    <a:pt x="15233" y="43313"/>
                  </a:cubicBezTo>
                  <a:cubicBezTo>
                    <a:pt x="15567" y="42894"/>
                    <a:pt x="15902" y="42476"/>
                    <a:pt x="16195" y="42015"/>
                  </a:cubicBezTo>
                  <a:cubicBezTo>
                    <a:pt x="17095" y="40593"/>
                    <a:pt x="17932" y="39065"/>
                    <a:pt x="18915" y="37705"/>
                  </a:cubicBezTo>
                  <a:cubicBezTo>
                    <a:pt x="18978" y="37642"/>
                    <a:pt x="18999" y="37559"/>
                    <a:pt x="19020" y="37475"/>
                  </a:cubicBezTo>
                  <a:cubicBezTo>
                    <a:pt x="18978" y="37391"/>
                    <a:pt x="18978" y="37308"/>
                    <a:pt x="18915" y="37287"/>
                  </a:cubicBezTo>
                  <a:cubicBezTo>
                    <a:pt x="17869" y="36680"/>
                    <a:pt x="17053" y="35843"/>
                    <a:pt x="16216" y="35006"/>
                  </a:cubicBezTo>
                  <a:cubicBezTo>
                    <a:pt x="15672" y="34462"/>
                    <a:pt x="15107" y="33918"/>
                    <a:pt x="14605" y="33395"/>
                  </a:cubicBezTo>
                  <a:cubicBezTo>
                    <a:pt x="13475" y="33479"/>
                    <a:pt x="12429" y="33583"/>
                    <a:pt x="11362" y="33583"/>
                  </a:cubicBezTo>
                  <a:cubicBezTo>
                    <a:pt x="10148" y="33583"/>
                    <a:pt x="9165" y="33060"/>
                    <a:pt x="8474" y="32014"/>
                  </a:cubicBezTo>
                  <a:cubicBezTo>
                    <a:pt x="7888" y="31114"/>
                    <a:pt x="7700" y="30152"/>
                    <a:pt x="7742" y="29126"/>
                  </a:cubicBezTo>
                  <a:cubicBezTo>
                    <a:pt x="7784" y="28729"/>
                    <a:pt x="7826" y="28373"/>
                    <a:pt x="7930" y="27997"/>
                  </a:cubicBezTo>
                  <a:cubicBezTo>
                    <a:pt x="8035" y="27557"/>
                    <a:pt x="8328" y="27306"/>
                    <a:pt x="8830" y="27306"/>
                  </a:cubicBezTo>
                  <a:cubicBezTo>
                    <a:pt x="9416" y="27306"/>
                    <a:pt x="10023" y="27160"/>
                    <a:pt x="10629" y="27474"/>
                  </a:cubicBezTo>
                  <a:cubicBezTo>
                    <a:pt x="10650" y="27515"/>
                    <a:pt x="10734" y="27453"/>
                    <a:pt x="10859" y="27411"/>
                  </a:cubicBezTo>
                  <a:cubicBezTo>
                    <a:pt x="10839" y="27306"/>
                    <a:pt x="10859" y="27181"/>
                    <a:pt x="10818" y="27076"/>
                  </a:cubicBezTo>
                  <a:cubicBezTo>
                    <a:pt x="10546" y="26490"/>
                    <a:pt x="10462" y="25883"/>
                    <a:pt x="10357" y="25297"/>
                  </a:cubicBezTo>
                  <a:cubicBezTo>
                    <a:pt x="10106" y="23624"/>
                    <a:pt x="10399" y="22012"/>
                    <a:pt x="10546" y="20401"/>
                  </a:cubicBezTo>
                  <a:cubicBezTo>
                    <a:pt x="10608" y="19941"/>
                    <a:pt x="10650" y="19502"/>
                    <a:pt x="10713" y="18937"/>
                  </a:cubicBezTo>
                  <a:cubicBezTo>
                    <a:pt x="10462" y="19146"/>
                    <a:pt x="10315" y="19271"/>
                    <a:pt x="10190" y="19397"/>
                  </a:cubicBezTo>
                  <a:cubicBezTo>
                    <a:pt x="9709" y="19899"/>
                    <a:pt x="9248" y="20401"/>
                    <a:pt x="8746" y="20903"/>
                  </a:cubicBezTo>
                  <a:cubicBezTo>
                    <a:pt x="8474" y="21155"/>
                    <a:pt x="8139" y="21322"/>
                    <a:pt x="7742" y="21427"/>
                  </a:cubicBezTo>
                  <a:cubicBezTo>
                    <a:pt x="7177" y="21573"/>
                    <a:pt x="6591" y="21803"/>
                    <a:pt x="6026" y="21950"/>
                  </a:cubicBezTo>
                  <a:cubicBezTo>
                    <a:pt x="5378" y="22117"/>
                    <a:pt x="4687" y="22096"/>
                    <a:pt x="4059" y="21699"/>
                  </a:cubicBezTo>
                  <a:cubicBezTo>
                    <a:pt x="3662" y="21468"/>
                    <a:pt x="3432" y="21155"/>
                    <a:pt x="3348" y="20694"/>
                  </a:cubicBezTo>
                  <a:cubicBezTo>
                    <a:pt x="3285" y="20067"/>
                    <a:pt x="3327" y="19481"/>
                    <a:pt x="3662" y="18937"/>
                  </a:cubicBezTo>
                  <a:cubicBezTo>
                    <a:pt x="4185" y="18100"/>
                    <a:pt x="4645" y="17242"/>
                    <a:pt x="5105" y="16363"/>
                  </a:cubicBezTo>
                  <a:cubicBezTo>
                    <a:pt x="5273" y="16091"/>
                    <a:pt x="5482" y="15777"/>
                    <a:pt x="5336" y="15401"/>
                  </a:cubicBezTo>
                  <a:cubicBezTo>
                    <a:pt x="5189" y="15212"/>
                    <a:pt x="4980" y="15275"/>
                    <a:pt x="4792" y="15275"/>
                  </a:cubicBezTo>
                  <a:cubicBezTo>
                    <a:pt x="3976" y="15296"/>
                    <a:pt x="3201" y="15359"/>
                    <a:pt x="2385" y="15380"/>
                  </a:cubicBezTo>
                  <a:cubicBezTo>
                    <a:pt x="2092" y="15380"/>
                    <a:pt x="1820" y="15380"/>
                    <a:pt x="1528" y="15296"/>
                  </a:cubicBezTo>
                  <a:cubicBezTo>
                    <a:pt x="356" y="14898"/>
                    <a:pt x="0" y="13789"/>
                    <a:pt x="774" y="12848"/>
                  </a:cubicBezTo>
                  <a:cubicBezTo>
                    <a:pt x="1444" y="12011"/>
                    <a:pt x="2197" y="11279"/>
                    <a:pt x="3285" y="10902"/>
                  </a:cubicBezTo>
                  <a:cubicBezTo>
                    <a:pt x="3494" y="10818"/>
                    <a:pt x="3641" y="10672"/>
                    <a:pt x="3808" y="10567"/>
                  </a:cubicBezTo>
                  <a:cubicBezTo>
                    <a:pt x="3808" y="10442"/>
                    <a:pt x="3829" y="10337"/>
                    <a:pt x="3829" y="10232"/>
                  </a:cubicBezTo>
                  <a:cubicBezTo>
                    <a:pt x="3599" y="8935"/>
                    <a:pt x="4331" y="8182"/>
                    <a:pt x="5189" y="7512"/>
                  </a:cubicBezTo>
                  <a:cubicBezTo>
                    <a:pt x="5419" y="7303"/>
                    <a:pt x="5733" y="7199"/>
                    <a:pt x="6068" y="7199"/>
                  </a:cubicBezTo>
                  <a:cubicBezTo>
                    <a:pt x="6466" y="7199"/>
                    <a:pt x="6842" y="7136"/>
                    <a:pt x="7219" y="7136"/>
                  </a:cubicBezTo>
                  <a:cubicBezTo>
                    <a:pt x="7407" y="7136"/>
                    <a:pt x="7616" y="7157"/>
                    <a:pt x="7805" y="7199"/>
                  </a:cubicBezTo>
                  <a:cubicBezTo>
                    <a:pt x="8788" y="7429"/>
                    <a:pt x="9667" y="7952"/>
                    <a:pt x="10504" y="8517"/>
                  </a:cubicBezTo>
                  <a:cubicBezTo>
                    <a:pt x="10629" y="8600"/>
                    <a:pt x="10755" y="8768"/>
                    <a:pt x="10818" y="8893"/>
                  </a:cubicBezTo>
                  <a:cubicBezTo>
                    <a:pt x="10964" y="9333"/>
                    <a:pt x="11299" y="9647"/>
                    <a:pt x="11613" y="9981"/>
                  </a:cubicBezTo>
                  <a:cubicBezTo>
                    <a:pt x="11968" y="10379"/>
                    <a:pt x="12220" y="10860"/>
                    <a:pt x="12450" y="11320"/>
                  </a:cubicBezTo>
                  <a:cubicBezTo>
                    <a:pt x="12617" y="11655"/>
                    <a:pt x="12826" y="11864"/>
                    <a:pt x="13182" y="11823"/>
                  </a:cubicBezTo>
                  <a:cubicBezTo>
                    <a:pt x="13663" y="11760"/>
                    <a:pt x="14082" y="11864"/>
                    <a:pt x="14479" y="12178"/>
                  </a:cubicBezTo>
                  <a:cubicBezTo>
                    <a:pt x="14814" y="11864"/>
                    <a:pt x="15107" y="11592"/>
                    <a:pt x="15421" y="11320"/>
                  </a:cubicBezTo>
                  <a:cubicBezTo>
                    <a:pt x="15860" y="10986"/>
                    <a:pt x="16195" y="10504"/>
                    <a:pt x="16823" y="10463"/>
                  </a:cubicBezTo>
                  <a:cubicBezTo>
                    <a:pt x="16948" y="10463"/>
                    <a:pt x="17095" y="10295"/>
                    <a:pt x="17220" y="10191"/>
                  </a:cubicBezTo>
                  <a:cubicBezTo>
                    <a:pt x="17743" y="9772"/>
                    <a:pt x="18308" y="9458"/>
                    <a:pt x="18915" y="9186"/>
                  </a:cubicBezTo>
                  <a:cubicBezTo>
                    <a:pt x="19501" y="8893"/>
                    <a:pt x="20087" y="8559"/>
                    <a:pt x="20610" y="8161"/>
                  </a:cubicBezTo>
                  <a:cubicBezTo>
                    <a:pt x="21321" y="7617"/>
                    <a:pt x="22158" y="7429"/>
                    <a:pt x="22974" y="7240"/>
                  </a:cubicBezTo>
                  <a:cubicBezTo>
                    <a:pt x="23853" y="7031"/>
                    <a:pt x="24774" y="6906"/>
                    <a:pt x="25694" y="6822"/>
                  </a:cubicBezTo>
                  <a:cubicBezTo>
                    <a:pt x="26573" y="6717"/>
                    <a:pt x="27494" y="6717"/>
                    <a:pt x="28393" y="6675"/>
                  </a:cubicBezTo>
                  <a:cubicBezTo>
                    <a:pt x="28812" y="6634"/>
                    <a:pt x="29189" y="6634"/>
                    <a:pt x="29502" y="6257"/>
                  </a:cubicBezTo>
                  <a:cubicBezTo>
                    <a:pt x="29649" y="6090"/>
                    <a:pt x="29963" y="6006"/>
                    <a:pt x="30193" y="5985"/>
                  </a:cubicBezTo>
                  <a:cubicBezTo>
                    <a:pt x="31448" y="5880"/>
                    <a:pt x="32683" y="5797"/>
                    <a:pt x="33938" y="5755"/>
                  </a:cubicBezTo>
                  <a:cubicBezTo>
                    <a:pt x="34147" y="5755"/>
                    <a:pt x="34378" y="5797"/>
                    <a:pt x="34587" y="5859"/>
                  </a:cubicBezTo>
                  <a:cubicBezTo>
                    <a:pt x="35236" y="6006"/>
                    <a:pt x="35926" y="6173"/>
                    <a:pt x="36575" y="6403"/>
                  </a:cubicBezTo>
                  <a:cubicBezTo>
                    <a:pt x="36993" y="6529"/>
                    <a:pt x="37412" y="6738"/>
                    <a:pt x="37809" y="6989"/>
                  </a:cubicBezTo>
                  <a:cubicBezTo>
                    <a:pt x="38186" y="7219"/>
                    <a:pt x="38541" y="7240"/>
                    <a:pt x="38918" y="6927"/>
                  </a:cubicBezTo>
                  <a:cubicBezTo>
                    <a:pt x="38918" y="6696"/>
                    <a:pt x="38918" y="6403"/>
                    <a:pt x="38897" y="6110"/>
                  </a:cubicBezTo>
                  <a:cubicBezTo>
                    <a:pt x="38772" y="5274"/>
                    <a:pt x="38876" y="4437"/>
                    <a:pt x="38981" y="3600"/>
                  </a:cubicBezTo>
                  <a:cubicBezTo>
                    <a:pt x="39023" y="2993"/>
                    <a:pt x="39232" y="2428"/>
                    <a:pt x="39609" y="1926"/>
                  </a:cubicBezTo>
                  <a:cubicBezTo>
                    <a:pt x="39860" y="1591"/>
                    <a:pt x="40111" y="1193"/>
                    <a:pt x="40362" y="859"/>
                  </a:cubicBezTo>
                  <a:cubicBezTo>
                    <a:pt x="40948" y="147"/>
                    <a:pt x="41722" y="1"/>
                    <a:pt x="42517" y="336"/>
                  </a:cubicBezTo>
                  <a:cubicBezTo>
                    <a:pt x="42642" y="377"/>
                    <a:pt x="42768" y="440"/>
                    <a:pt x="42852" y="545"/>
                  </a:cubicBezTo>
                  <a:cubicBezTo>
                    <a:pt x="43312" y="1235"/>
                    <a:pt x="43982" y="1758"/>
                    <a:pt x="44191" y="2595"/>
                  </a:cubicBezTo>
                  <a:cubicBezTo>
                    <a:pt x="44254" y="2951"/>
                    <a:pt x="44400" y="3349"/>
                    <a:pt x="44526" y="3788"/>
                  </a:cubicBezTo>
                  <a:cubicBezTo>
                    <a:pt x="44672" y="3683"/>
                    <a:pt x="44819" y="3600"/>
                    <a:pt x="44881" y="3537"/>
                  </a:cubicBezTo>
                  <a:cubicBezTo>
                    <a:pt x="45153" y="3244"/>
                    <a:pt x="45363" y="2951"/>
                    <a:pt x="45635" y="2658"/>
                  </a:cubicBezTo>
                  <a:cubicBezTo>
                    <a:pt x="45823" y="2491"/>
                    <a:pt x="46011" y="2302"/>
                    <a:pt x="46241" y="2219"/>
                  </a:cubicBezTo>
                  <a:cubicBezTo>
                    <a:pt x="46723" y="2072"/>
                    <a:pt x="47204" y="1717"/>
                    <a:pt x="47706" y="2030"/>
                  </a:cubicBezTo>
                  <a:cubicBezTo>
                    <a:pt x="48334" y="2449"/>
                    <a:pt x="48940" y="2930"/>
                    <a:pt x="49171" y="3704"/>
                  </a:cubicBezTo>
                  <a:cubicBezTo>
                    <a:pt x="49275" y="4081"/>
                    <a:pt x="49380" y="4478"/>
                    <a:pt x="49505" y="4834"/>
                  </a:cubicBezTo>
                  <a:cubicBezTo>
                    <a:pt x="49798" y="5566"/>
                    <a:pt x="49694" y="6215"/>
                    <a:pt x="49254" y="6822"/>
                  </a:cubicBezTo>
                  <a:cubicBezTo>
                    <a:pt x="49045" y="7115"/>
                    <a:pt x="48815" y="7429"/>
                    <a:pt x="48522" y="7763"/>
                  </a:cubicBezTo>
                  <a:cubicBezTo>
                    <a:pt x="49129" y="8182"/>
                    <a:pt x="49673" y="8600"/>
                    <a:pt x="50217" y="8998"/>
                  </a:cubicBezTo>
                  <a:cubicBezTo>
                    <a:pt x="50447" y="9144"/>
                    <a:pt x="50614" y="9333"/>
                    <a:pt x="50635" y="9626"/>
                  </a:cubicBezTo>
                  <a:cubicBezTo>
                    <a:pt x="50698" y="10086"/>
                    <a:pt x="50740" y="10588"/>
                    <a:pt x="50803" y="11069"/>
                  </a:cubicBezTo>
                  <a:cubicBezTo>
                    <a:pt x="50824" y="11341"/>
                    <a:pt x="50719" y="11551"/>
                    <a:pt x="50573" y="11760"/>
                  </a:cubicBezTo>
                  <a:cubicBezTo>
                    <a:pt x="50301" y="12074"/>
                    <a:pt x="50049" y="12388"/>
                    <a:pt x="49736" y="12681"/>
                  </a:cubicBezTo>
                  <a:cubicBezTo>
                    <a:pt x="49296" y="13078"/>
                    <a:pt x="48836" y="13371"/>
                    <a:pt x="48229" y="13476"/>
                  </a:cubicBezTo>
                  <a:cubicBezTo>
                    <a:pt x="47664" y="13580"/>
                    <a:pt x="47120" y="13706"/>
                    <a:pt x="46618" y="13999"/>
                  </a:cubicBezTo>
                  <a:cubicBezTo>
                    <a:pt x="46199" y="14229"/>
                    <a:pt x="45781" y="14271"/>
                    <a:pt x="45321" y="13999"/>
                  </a:cubicBezTo>
                  <a:cubicBezTo>
                    <a:pt x="45153" y="14020"/>
                    <a:pt x="45049" y="14041"/>
                    <a:pt x="44777" y="13999"/>
                  </a:cubicBezTo>
                  <a:close/>
                  <a:moveTo>
                    <a:pt x="26845" y="56390"/>
                  </a:moveTo>
                  <a:cubicBezTo>
                    <a:pt x="26782" y="56369"/>
                    <a:pt x="26741" y="56327"/>
                    <a:pt x="26657" y="56327"/>
                  </a:cubicBezTo>
                  <a:cubicBezTo>
                    <a:pt x="26657" y="56327"/>
                    <a:pt x="26636" y="56369"/>
                    <a:pt x="26636" y="56390"/>
                  </a:cubicBezTo>
                  <a:cubicBezTo>
                    <a:pt x="26720" y="56390"/>
                    <a:pt x="26782" y="56369"/>
                    <a:pt x="26866" y="56369"/>
                  </a:cubicBezTo>
                  <a:cubicBezTo>
                    <a:pt x="26782" y="56599"/>
                    <a:pt x="26992" y="56704"/>
                    <a:pt x="27159" y="56808"/>
                  </a:cubicBezTo>
                  <a:cubicBezTo>
                    <a:pt x="27368" y="56934"/>
                    <a:pt x="27682" y="56934"/>
                    <a:pt x="27766" y="57311"/>
                  </a:cubicBezTo>
                  <a:cubicBezTo>
                    <a:pt x="27577" y="57687"/>
                    <a:pt x="27201" y="57771"/>
                    <a:pt x="26887" y="57583"/>
                  </a:cubicBezTo>
                  <a:cubicBezTo>
                    <a:pt x="26259" y="57227"/>
                    <a:pt x="25506" y="56955"/>
                    <a:pt x="25150" y="56202"/>
                  </a:cubicBezTo>
                  <a:cubicBezTo>
                    <a:pt x="25004" y="55951"/>
                    <a:pt x="24816" y="55658"/>
                    <a:pt x="24585" y="55532"/>
                  </a:cubicBezTo>
                  <a:cubicBezTo>
                    <a:pt x="23497" y="54925"/>
                    <a:pt x="22493" y="54193"/>
                    <a:pt x="21489" y="53461"/>
                  </a:cubicBezTo>
                  <a:cubicBezTo>
                    <a:pt x="20087" y="52498"/>
                    <a:pt x="18957" y="51368"/>
                    <a:pt x="18392" y="49736"/>
                  </a:cubicBezTo>
                  <a:cubicBezTo>
                    <a:pt x="18266" y="49318"/>
                    <a:pt x="18141" y="48941"/>
                    <a:pt x="18162" y="48523"/>
                  </a:cubicBezTo>
                  <a:cubicBezTo>
                    <a:pt x="18204" y="47518"/>
                    <a:pt x="18266" y="46535"/>
                    <a:pt x="18392" y="45552"/>
                  </a:cubicBezTo>
                  <a:cubicBezTo>
                    <a:pt x="18559" y="44359"/>
                    <a:pt x="18810" y="43187"/>
                    <a:pt x="19020" y="41974"/>
                  </a:cubicBezTo>
                  <a:cubicBezTo>
                    <a:pt x="19145" y="41220"/>
                    <a:pt x="19250" y="40467"/>
                    <a:pt x="19710" y="39798"/>
                  </a:cubicBezTo>
                  <a:cubicBezTo>
                    <a:pt x="19773" y="39672"/>
                    <a:pt x="19836" y="39526"/>
                    <a:pt x="19857" y="39358"/>
                  </a:cubicBezTo>
                  <a:cubicBezTo>
                    <a:pt x="19919" y="39002"/>
                    <a:pt x="20087" y="38709"/>
                    <a:pt x="20296" y="38417"/>
                  </a:cubicBezTo>
                  <a:cubicBezTo>
                    <a:pt x="20338" y="38354"/>
                    <a:pt x="20338" y="38291"/>
                    <a:pt x="20338" y="38186"/>
                  </a:cubicBezTo>
                  <a:cubicBezTo>
                    <a:pt x="20087" y="38061"/>
                    <a:pt x="19878" y="37810"/>
                    <a:pt x="19543" y="37873"/>
                  </a:cubicBezTo>
                  <a:cubicBezTo>
                    <a:pt x="19396" y="38186"/>
                    <a:pt x="19313" y="38542"/>
                    <a:pt x="19103" y="38772"/>
                  </a:cubicBezTo>
                  <a:cubicBezTo>
                    <a:pt x="18580" y="39442"/>
                    <a:pt x="18266" y="40195"/>
                    <a:pt x="17869" y="40927"/>
                  </a:cubicBezTo>
                  <a:cubicBezTo>
                    <a:pt x="17283" y="42036"/>
                    <a:pt x="16697" y="43103"/>
                    <a:pt x="15902" y="44045"/>
                  </a:cubicBezTo>
                  <a:cubicBezTo>
                    <a:pt x="15463" y="44568"/>
                    <a:pt x="15086" y="45154"/>
                    <a:pt x="14898" y="45844"/>
                  </a:cubicBezTo>
                  <a:cubicBezTo>
                    <a:pt x="14730" y="46368"/>
                    <a:pt x="14417" y="46807"/>
                    <a:pt x="14082" y="47225"/>
                  </a:cubicBezTo>
                  <a:cubicBezTo>
                    <a:pt x="13517" y="47874"/>
                    <a:pt x="13098" y="48648"/>
                    <a:pt x="12847" y="49443"/>
                  </a:cubicBezTo>
                  <a:cubicBezTo>
                    <a:pt x="12659" y="50050"/>
                    <a:pt x="12471" y="50657"/>
                    <a:pt x="12115" y="51201"/>
                  </a:cubicBezTo>
                  <a:cubicBezTo>
                    <a:pt x="13056" y="52101"/>
                    <a:pt x="14124" y="52728"/>
                    <a:pt x="15170" y="53398"/>
                  </a:cubicBezTo>
                  <a:cubicBezTo>
                    <a:pt x="16279" y="54109"/>
                    <a:pt x="17430" y="54737"/>
                    <a:pt x="18580" y="55386"/>
                  </a:cubicBezTo>
                  <a:cubicBezTo>
                    <a:pt x="19103" y="55679"/>
                    <a:pt x="19626" y="55971"/>
                    <a:pt x="20171" y="56160"/>
                  </a:cubicBezTo>
                  <a:cubicBezTo>
                    <a:pt x="21426" y="56536"/>
                    <a:pt x="22598" y="57122"/>
                    <a:pt x="23895" y="57373"/>
                  </a:cubicBezTo>
                  <a:cubicBezTo>
                    <a:pt x="24062" y="57415"/>
                    <a:pt x="24251" y="57520"/>
                    <a:pt x="24439" y="57583"/>
                  </a:cubicBezTo>
                  <a:cubicBezTo>
                    <a:pt x="25506" y="58001"/>
                    <a:pt x="26573" y="58294"/>
                    <a:pt x="27724" y="58148"/>
                  </a:cubicBezTo>
                  <a:cubicBezTo>
                    <a:pt x="28331" y="58064"/>
                    <a:pt x="28958" y="58085"/>
                    <a:pt x="29565" y="58064"/>
                  </a:cubicBezTo>
                  <a:cubicBezTo>
                    <a:pt x="29858" y="58043"/>
                    <a:pt x="30109" y="57959"/>
                    <a:pt x="30402" y="57896"/>
                  </a:cubicBezTo>
                  <a:cubicBezTo>
                    <a:pt x="31009" y="57771"/>
                    <a:pt x="31469" y="57415"/>
                    <a:pt x="31950" y="57039"/>
                  </a:cubicBezTo>
                  <a:cubicBezTo>
                    <a:pt x="32515" y="56578"/>
                    <a:pt x="32808" y="55992"/>
                    <a:pt x="32997" y="55323"/>
                  </a:cubicBezTo>
                  <a:cubicBezTo>
                    <a:pt x="33018" y="55176"/>
                    <a:pt x="33018" y="55030"/>
                    <a:pt x="33018" y="54904"/>
                  </a:cubicBezTo>
                  <a:cubicBezTo>
                    <a:pt x="32327" y="55176"/>
                    <a:pt x="31741" y="55532"/>
                    <a:pt x="31072" y="55762"/>
                  </a:cubicBezTo>
                  <a:cubicBezTo>
                    <a:pt x="30214" y="56076"/>
                    <a:pt x="29335" y="56243"/>
                    <a:pt x="28352" y="56223"/>
                  </a:cubicBezTo>
                  <a:cubicBezTo>
                    <a:pt x="28121" y="56223"/>
                    <a:pt x="27870" y="56306"/>
                    <a:pt x="27619" y="56390"/>
                  </a:cubicBezTo>
                  <a:cubicBezTo>
                    <a:pt x="27368" y="56474"/>
                    <a:pt x="27096" y="56495"/>
                    <a:pt x="26845" y="56390"/>
                  </a:cubicBezTo>
                  <a:close/>
                  <a:moveTo>
                    <a:pt x="26741" y="53921"/>
                  </a:moveTo>
                  <a:cubicBezTo>
                    <a:pt x="27159" y="53921"/>
                    <a:pt x="27452" y="53649"/>
                    <a:pt x="27766" y="53482"/>
                  </a:cubicBezTo>
                  <a:cubicBezTo>
                    <a:pt x="28226" y="53230"/>
                    <a:pt x="28707" y="53042"/>
                    <a:pt x="29272" y="53021"/>
                  </a:cubicBezTo>
                  <a:cubicBezTo>
                    <a:pt x="30151" y="52958"/>
                    <a:pt x="30988" y="52707"/>
                    <a:pt x="31720" y="52205"/>
                  </a:cubicBezTo>
                  <a:cubicBezTo>
                    <a:pt x="31406" y="51661"/>
                    <a:pt x="31134" y="51159"/>
                    <a:pt x="30842" y="50636"/>
                  </a:cubicBezTo>
                  <a:cubicBezTo>
                    <a:pt x="29816" y="48774"/>
                    <a:pt x="30088" y="49485"/>
                    <a:pt x="29816" y="47330"/>
                  </a:cubicBezTo>
                  <a:cubicBezTo>
                    <a:pt x="29712" y="46535"/>
                    <a:pt x="29858" y="45824"/>
                    <a:pt x="30193" y="45112"/>
                  </a:cubicBezTo>
                  <a:cubicBezTo>
                    <a:pt x="30298" y="44882"/>
                    <a:pt x="30423" y="44673"/>
                    <a:pt x="30549" y="44463"/>
                  </a:cubicBezTo>
                  <a:cubicBezTo>
                    <a:pt x="30883" y="43961"/>
                    <a:pt x="31239" y="43480"/>
                    <a:pt x="31574" y="43020"/>
                  </a:cubicBezTo>
                  <a:cubicBezTo>
                    <a:pt x="30946" y="41660"/>
                    <a:pt x="30946" y="41199"/>
                    <a:pt x="31616" y="40153"/>
                  </a:cubicBezTo>
                  <a:cubicBezTo>
                    <a:pt x="32704" y="39944"/>
                    <a:pt x="33687" y="40300"/>
                    <a:pt x="34691" y="40676"/>
                  </a:cubicBezTo>
                  <a:cubicBezTo>
                    <a:pt x="35215" y="40467"/>
                    <a:pt x="35633" y="40111"/>
                    <a:pt x="36198" y="40111"/>
                  </a:cubicBezTo>
                  <a:lnTo>
                    <a:pt x="37851" y="40111"/>
                  </a:lnTo>
                  <a:cubicBezTo>
                    <a:pt x="37872" y="39107"/>
                    <a:pt x="37872" y="38165"/>
                    <a:pt x="37140" y="37287"/>
                  </a:cubicBezTo>
                  <a:cubicBezTo>
                    <a:pt x="36386" y="37580"/>
                    <a:pt x="35780" y="38186"/>
                    <a:pt x="35047" y="38521"/>
                  </a:cubicBezTo>
                  <a:cubicBezTo>
                    <a:pt x="34294" y="38856"/>
                    <a:pt x="33541" y="39149"/>
                    <a:pt x="32746" y="39379"/>
                  </a:cubicBezTo>
                  <a:cubicBezTo>
                    <a:pt x="31971" y="39630"/>
                    <a:pt x="31155" y="39777"/>
                    <a:pt x="30402" y="39965"/>
                  </a:cubicBezTo>
                  <a:cubicBezTo>
                    <a:pt x="30256" y="40404"/>
                    <a:pt x="30109" y="40781"/>
                    <a:pt x="30005" y="41199"/>
                  </a:cubicBezTo>
                  <a:cubicBezTo>
                    <a:pt x="29816" y="41827"/>
                    <a:pt x="29356" y="42099"/>
                    <a:pt x="28791" y="42266"/>
                  </a:cubicBezTo>
                  <a:cubicBezTo>
                    <a:pt x="28540" y="42350"/>
                    <a:pt x="28226" y="42350"/>
                    <a:pt x="27933" y="42350"/>
                  </a:cubicBezTo>
                  <a:cubicBezTo>
                    <a:pt x="26971" y="42350"/>
                    <a:pt x="26238" y="41764"/>
                    <a:pt x="26071" y="40718"/>
                  </a:cubicBezTo>
                  <a:cubicBezTo>
                    <a:pt x="26050" y="40509"/>
                    <a:pt x="26008" y="40279"/>
                    <a:pt x="25966" y="40049"/>
                  </a:cubicBezTo>
                  <a:cubicBezTo>
                    <a:pt x="25129" y="39798"/>
                    <a:pt x="24292" y="39630"/>
                    <a:pt x="23518" y="39358"/>
                  </a:cubicBezTo>
                  <a:cubicBezTo>
                    <a:pt x="22702" y="39128"/>
                    <a:pt x="21928" y="38814"/>
                    <a:pt x="21049" y="38521"/>
                  </a:cubicBezTo>
                  <a:cubicBezTo>
                    <a:pt x="20903" y="38877"/>
                    <a:pt x="20735" y="39233"/>
                    <a:pt x="20610" y="39588"/>
                  </a:cubicBezTo>
                  <a:cubicBezTo>
                    <a:pt x="20505" y="39860"/>
                    <a:pt x="20463" y="40153"/>
                    <a:pt x="20317" y="40404"/>
                  </a:cubicBezTo>
                  <a:cubicBezTo>
                    <a:pt x="20087" y="40823"/>
                    <a:pt x="19982" y="41304"/>
                    <a:pt x="19940" y="41764"/>
                  </a:cubicBezTo>
                  <a:cubicBezTo>
                    <a:pt x="19731" y="43229"/>
                    <a:pt x="19459" y="44673"/>
                    <a:pt x="19313" y="46137"/>
                  </a:cubicBezTo>
                  <a:cubicBezTo>
                    <a:pt x="19208" y="46953"/>
                    <a:pt x="19166" y="47811"/>
                    <a:pt x="19208" y="48627"/>
                  </a:cubicBezTo>
                  <a:cubicBezTo>
                    <a:pt x="19229" y="49485"/>
                    <a:pt x="19585" y="50259"/>
                    <a:pt x="20108" y="50950"/>
                  </a:cubicBezTo>
                  <a:cubicBezTo>
                    <a:pt x="21112" y="52205"/>
                    <a:pt x="22472" y="53021"/>
                    <a:pt x="23748" y="53921"/>
                  </a:cubicBezTo>
                  <a:cubicBezTo>
                    <a:pt x="23832" y="53984"/>
                    <a:pt x="23937" y="53984"/>
                    <a:pt x="24041" y="54026"/>
                  </a:cubicBezTo>
                  <a:cubicBezTo>
                    <a:pt x="24711" y="53440"/>
                    <a:pt x="25632" y="53356"/>
                    <a:pt x="26448" y="53021"/>
                  </a:cubicBezTo>
                  <a:cubicBezTo>
                    <a:pt x="26531" y="52979"/>
                    <a:pt x="26636" y="52979"/>
                    <a:pt x="26741" y="52979"/>
                  </a:cubicBezTo>
                  <a:cubicBezTo>
                    <a:pt x="26950" y="52979"/>
                    <a:pt x="27075" y="53189"/>
                    <a:pt x="26992" y="53398"/>
                  </a:cubicBezTo>
                  <a:cubicBezTo>
                    <a:pt x="26950" y="53565"/>
                    <a:pt x="26845" y="53754"/>
                    <a:pt x="26741" y="53921"/>
                  </a:cubicBezTo>
                  <a:cubicBezTo>
                    <a:pt x="26197" y="53921"/>
                    <a:pt x="25694" y="54130"/>
                    <a:pt x="25234" y="54444"/>
                  </a:cubicBezTo>
                  <a:cubicBezTo>
                    <a:pt x="25401" y="54821"/>
                    <a:pt x="25694" y="54758"/>
                    <a:pt x="25862" y="54821"/>
                  </a:cubicBezTo>
                  <a:cubicBezTo>
                    <a:pt x="26134" y="54591"/>
                    <a:pt x="26385" y="54381"/>
                    <a:pt x="26636" y="54130"/>
                  </a:cubicBezTo>
                  <a:cubicBezTo>
                    <a:pt x="26678" y="54109"/>
                    <a:pt x="26720" y="54005"/>
                    <a:pt x="26741" y="53921"/>
                  </a:cubicBezTo>
                  <a:close/>
                  <a:moveTo>
                    <a:pt x="12701" y="28290"/>
                  </a:moveTo>
                  <a:cubicBezTo>
                    <a:pt x="13789" y="28290"/>
                    <a:pt x="14730" y="28269"/>
                    <a:pt x="15588" y="27766"/>
                  </a:cubicBezTo>
                  <a:cubicBezTo>
                    <a:pt x="16090" y="27494"/>
                    <a:pt x="16593" y="27201"/>
                    <a:pt x="17053" y="26909"/>
                  </a:cubicBezTo>
                  <a:cubicBezTo>
                    <a:pt x="17241" y="26804"/>
                    <a:pt x="17430" y="26678"/>
                    <a:pt x="17555" y="26490"/>
                  </a:cubicBezTo>
                  <a:cubicBezTo>
                    <a:pt x="18266" y="25569"/>
                    <a:pt x="19145" y="24879"/>
                    <a:pt x="20024" y="24147"/>
                  </a:cubicBezTo>
                  <a:cubicBezTo>
                    <a:pt x="20296" y="23875"/>
                    <a:pt x="20547" y="23624"/>
                    <a:pt x="20673" y="23226"/>
                  </a:cubicBezTo>
                  <a:cubicBezTo>
                    <a:pt x="20798" y="22828"/>
                    <a:pt x="20987" y="22473"/>
                    <a:pt x="21300" y="22180"/>
                  </a:cubicBezTo>
                  <a:cubicBezTo>
                    <a:pt x="21614" y="21887"/>
                    <a:pt x="21761" y="21531"/>
                    <a:pt x="21844" y="21113"/>
                  </a:cubicBezTo>
                  <a:cubicBezTo>
                    <a:pt x="21949" y="20401"/>
                    <a:pt x="22263" y="19774"/>
                    <a:pt x="22284" y="19062"/>
                  </a:cubicBezTo>
                  <a:cubicBezTo>
                    <a:pt x="22284" y="18602"/>
                    <a:pt x="22849" y="18455"/>
                    <a:pt x="23225" y="18811"/>
                  </a:cubicBezTo>
                  <a:cubicBezTo>
                    <a:pt x="23309" y="18874"/>
                    <a:pt x="23330" y="18958"/>
                    <a:pt x="23414" y="19041"/>
                  </a:cubicBezTo>
                  <a:cubicBezTo>
                    <a:pt x="23686" y="19334"/>
                    <a:pt x="23958" y="19376"/>
                    <a:pt x="24272" y="19230"/>
                  </a:cubicBezTo>
                  <a:cubicBezTo>
                    <a:pt x="24669" y="19020"/>
                    <a:pt x="25046" y="18811"/>
                    <a:pt x="25213" y="18351"/>
                  </a:cubicBezTo>
                  <a:cubicBezTo>
                    <a:pt x="25464" y="17807"/>
                    <a:pt x="25799" y="17305"/>
                    <a:pt x="26029" y="16740"/>
                  </a:cubicBezTo>
                  <a:cubicBezTo>
                    <a:pt x="26364" y="15882"/>
                    <a:pt x="26636" y="15003"/>
                    <a:pt x="26950" y="14124"/>
                  </a:cubicBezTo>
                  <a:cubicBezTo>
                    <a:pt x="27096" y="13685"/>
                    <a:pt x="27201" y="13225"/>
                    <a:pt x="27054" y="12701"/>
                  </a:cubicBezTo>
                  <a:cubicBezTo>
                    <a:pt x="26929" y="12283"/>
                    <a:pt x="26992" y="11864"/>
                    <a:pt x="27285" y="11530"/>
                  </a:cubicBezTo>
                  <a:cubicBezTo>
                    <a:pt x="27368" y="11425"/>
                    <a:pt x="27515" y="11320"/>
                    <a:pt x="27682" y="11320"/>
                  </a:cubicBezTo>
                  <a:cubicBezTo>
                    <a:pt x="27870" y="11320"/>
                    <a:pt x="27975" y="11488"/>
                    <a:pt x="27996" y="11655"/>
                  </a:cubicBezTo>
                  <a:cubicBezTo>
                    <a:pt x="28038" y="12053"/>
                    <a:pt x="28080" y="12429"/>
                    <a:pt x="28101" y="12743"/>
                  </a:cubicBezTo>
                  <a:cubicBezTo>
                    <a:pt x="28561" y="13287"/>
                    <a:pt x="29021" y="13727"/>
                    <a:pt x="29356" y="14250"/>
                  </a:cubicBezTo>
                  <a:cubicBezTo>
                    <a:pt x="29963" y="15212"/>
                    <a:pt x="30737" y="16007"/>
                    <a:pt x="31595" y="16719"/>
                  </a:cubicBezTo>
                  <a:cubicBezTo>
                    <a:pt x="32515" y="17472"/>
                    <a:pt x="33478" y="17911"/>
                    <a:pt x="34671" y="17556"/>
                  </a:cubicBezTo>
                  <a:cubicBezTo>
                    <a:pt x="35194" y="17054"/>
                    <a:pt x="35194" y="17054"/>
                    <a:pt x="35424" y="16321"/>
                  </a:cubicBezTo>
                  <a:cubicBezTo>
                    <a:pt x="35466" y="16196"/>
                    <a:pt x="35508" y="16091"/>
                    <a:pt x="35570" y="15986"/>
                  </a:cubicBezTo>
                  <a:cubicBezTo>
                    <a:pt x="35738" y="15777"/>
                    <a:pt x="35926" y="15589"/>
                    <a:pt x="36198" y="15610"/>
                  </a:cubicBezTo>
                  <a:cubicBezTo>
                    <a:pt x="36470" y="15631"/>
                    <a:pt x="36658" y="15882"/>
                    <a:pt x="36700" y="16258"/>
                  </a:cubicBezTo>
                  <a:cubicBezTo>
                    <a:pt x="36721" y="16363"/>
                    <a:pt x="36721" y="16447"/>
                    <a:pt x="36721" y="16551"/>
                  </a:cubicBezTo>
                  <a:cubicBezTo>
                    <a:pt x="36721" y="17618"/>
                    <a:pt x="37098" y="18560"/>
                    <a:pt x="37642" y="19481"/>
                  </a:cubicBezTo>
                  <a:cubicBezTo>
                    <a:pt x="38165" y="20339"/>
                    <a:pt x="38813" y="20945"/>
                    <a:pt x="39755" y="21259"/>
                  </a:cubicBezTo>
                  <a:cubicBezTo>
                    <a:pt x="40027" y="21343"/>
                    <a:pt x="40257" y="21427"/>
                    <a:pt x="40487" y="21489"/>
                  </a:cubicBezTo>
                  <a:cubicBezTo>
                    <a:pt x="41534" y="21782"/>
                    <a:pt x="42538" y="21657"/>
                    <a:pt x="43417" y="21050"/>
                  </a:cubicBezTo>
                  <a:cubicBezTo>
                    <a:pt x="43710" y="20862"/>
                    <a:pt x="43940" y="20611"/>
                    <a:pt x="44316" y="20590"/>
                  </a:cubicBezTo>
                  <a:cubicBezTo>
                    <a:pt x="44651" y="20736"/>
                    <a:pt x="44777" y="21155"/>
                    <a:pt x="45153" y="21217"/>
                  </a:cubicBezTo>
                  <a:cubicBezTo>
                    <a:pt x="45237" y="21155"/>
                    <a:pt x="45279" y="21134"/>
                    <a:pt x="45300" y="21071"/>
                  </a:cubicBezTo>
                  <a:cubicBezTo>
                    <a:pt x="45342" y="20945"/>
                    <a:pt x="45363" y="20820"/>
                    <a:pt x="45342" y="20715"/>
                  </a:cubicBezTo>
                  <a:cubicBezTo>
                    <a:pt x="45195" y="18874"/>
                    <a:pt x="45091" y="17033"/>
                    <a:pt x="44254" y="15296"/>
                  </a:cubicBezTo>
                  <a:cubicBezTo>
                    <a:pt x="44107" y="15003"/>
                    <a:pt x="44044" y="14668"/>
                    <a:pt x="43919" y="14375"/>
                  </a:cubicBezTo>
                  <a:cubicBezTo>
                    <a:pt x="43730" y="13999"/>
                    <a:pt x="43584" y="13601"/>
                    <a:pt x="43354" y="13266"/>
                  </a:cubicBezTo>
                  <a:cubicBezTo>
                    <a:pt x="42642" y="12220"/>
                    <a:pt x="41701" y="11383"/>
                    <a:pt x="40885" y="10442"/>
                  </a:cubicBezTo>
                  <a:cubicBezTo>
                    <a:pt x="40738" y="10253"/>
                    <a:pt x="40550" y="10128"/>
                    <a:pt x="40362" y="9981"/>
                  </a:cubicBezTo>
                  <a:cubicBezTo>
                    <a:pt x="39713" y="9542"/>
                    <a:pt x="39065" y="9103"/>
                    <a:pt x="38395" y="8684"/>
                  </a:cubicBezTo>
                  <a:cubicBezTo>
                    <a:pt x="37663" y="8245"/>
                    <a:pt x="36993" y="7722"/>
                    <a:pt x="36177" y="7450"/>
                  </a:cubicBezTo>
                  <a:cubicBezTo>
                    <a:pt x="34189" y="6822"/>
                    <a:pt x="34189" y="6822"/>
                    <a:pt x="32097" y="6906"/>
                  </a:cubicBezTo>
                  <a:cubicBezTo>
                    <a:pt x="31658" y="6927"/>
                    <a:pt x="31218" y="6947"/>
                    <a:pt x="30737" y="6927"/>
                  </a:cubicBezTo>
                  <a:cubicBezTo>
                    <a:pt x="30214" y="6927"/>
                    <a:pt x="29712" y="7031"/>
                    <a:pt x="29293" y="7324"/>
                  </a:cubicBezTo>
                  <a:cubicBezTo>
                    <a:pt x="28917" y="7554"/>
                    <a:pt x="28498" y="7659"/>
                    <a:pt x="28017" y="7659"/>
                  </a:cubicBezTo>
                  <a:cubicBezTo>
                    <a:pt x="27180" y="7680"/>
                    <a:pt x="26343" y="7743"/>
                    <a:pt x="25506" y="7763"/>
                  </a:cubicBezTo>
                  <a:cubicBezTo>
                    <a:pt x="25318" y="7763"/>
                    <a:pt x="25088" y="7743"/>
                    <a:pt x="24941" y="7826"/>
                  </a:cubicBezTo>
                  <a:cubicBezTo>
                    <a:pt x="24439" y="8077"/>
                    <a:pt x="23895" y="8056"/>
                    <a:pt x="23372" y="8203"/>
                  </a:cubicBezTo>
                  <a:cubicBezTo>
                    <a:pt x="22681" y="8454"/>
                    <a:pt x="21907" y="8496"/>
                    <a:pt x="21342" y="8977"/>
                  </a:cubicBezTo>
                  <a:cubicBezTo>
                    <a:pt x="20150" y="9940"/>
                    <a:pt x="18580" y="10358"/>
                    <a:pt x="17367" y="11341"/>
                  </a:cubicBezTo>
                  <a:cubicBezTo>
                    <a:pt x="17325" y="11383"/>
                    <a:pt x="17262" y="11425"/>
                    <a:pt x="17220" y="11425"/>
                  </a:cubicBezTo>
                  <a:cubicBezTo>
                    <a:pt x="16321" y="11718"/>
                    <a:pt x="15756" y="12367"/>
                    <a:pt x="15274" y="13120"/>
                  </a:cubicBezTo>
                  <a:cubicBezTo>
                    <a:pt x="14542" y="14250"/>
                    <a:pt x="13789" y="15380"/>
                    <a:pt x="13036" y="16530"/>
                  </a:cubicBezTo>
                  <a:cubicBezTo>
                    <a:pt x="12868" y="16761"/>
                    <a:pt x="12722" y="16991"/>
                    <a:pt x="12575" y="17263"/>
                  </a:cubicBezTo>
                  <a:cubicBezTo>
                    <a:pt x="12512" y="17388"/>
                    <a:pt x="12429" y="17556"/>
                    <a:pt x="12450" y="17702"/>
                  </a:cubicBezTo>
                  <a:cubicBezTo>
                    <a:pt x="12450" y="17890"/>
                    <a:pt x="12554" y="18037"/>
                    <a:pt x="12638" y="18309"/>
                  </a:cubicBezTo>
                  <a:cubicBezTo>
                    <a:pt x="11885" y="18539"/>
                    <a:pt x="11801" y="19188"/>
                    <a:pt x="11759" y="19857"/>
                  </a:cubicBezTo>
                  <a:cubicBezTo>
                    <a:pt x="11676" y="20527"/>
                    <a:pt x="11613" y="21175"/>
                    <a:pt x="11550" y="21866"/>
                  </a:cubicBezTo>
                  <a:cubicBezTo>
                    <a:pt x="11445" y="22849"/>
                    <a:pt x="11466" y="23854"/>
                    <a:pt x="11508" y="24837"/>
                  </a:cubicBezTo>
                  <a:cubicBezTo>
                    <a:pt x="11592" y="26093"/>
                    <a:pt x="12178" y="27139"/>
                    <a:pt x="12701" y="28290"/>
                  </a:cubicBezTo>
                  <a:close/>
                  <a:moveTo>
                    <a:pt x="44044" y="21866"/>
                  </a:moveTo>
                  <a:cubicBezTo>
                    <a:pt x="43103" y="22787"/>
                    <a:pt x="41889" y="22933"/>
                    <a:pt x="40634" y="22745"/>
                  </a:cubicBezTo>
                  <a:cubicBezTo>
                    <a:pt x="40006" y="22682"/>
                    <a:pt x="39337" y="22431"/>
                    <a:pt x="38772" y="22117"/>
                  </a:cubicBezTo>
                  <a:cubicBezTo>
                    <a:pt x="37851" y="21657"/>
                    <a:pt x="37077" y="21029"/>
                    <a:pt x="36658" y="20025"/>
                  </a:cubicBezTo>
                  <a:cubicBezTo>
                    <a:pt x="36407" y="19481"/>
                    <a:pt x="36093" y="18979"/>
                    <a:pt x="35800" y="18455"/>
                  </a:cubicBezTo>
                  <a:cubicBezTo>
                    <a:pt x="35780" y="18414"/>
                    <a:pt x="35738" y="18393"/>
                    <a:pt x="35675" y="18330"/>
                  </a:cubicBezTo>
                  <a:cubicBezTo>
                    <a:pt x="35005" y="18727"/>
                    <a:pt x="35005" y="18727"/>
                    <a:pt x="34168" y="18769"/>
                  </a:cubicBezTo>
                  <a:cubicBezTo>
                    <a:pt x="34064" y="18769"/>
                    <a:pt x="33980" y="18769"/>
                    <a:pt x="33875" y="18811"/>
                  </a:cubicBezTo>
                  <a:cubicBezTo>
                    <a:pt x="33248" y="18916"/>
                    <a:pt x="32662" y="18727"/>
                    <a:pt x="32118" y="18393"/>
                  </a:cubicBezTo>
                  <a:cubicBezTo>
                    <a:pt x="30737" y="17577"/>
                    <a:pt x="29565" y="16530"/>
                    <a:pt x="28749" y="15149"/>
                  </a:cubicBezTo>
                  <a:cubicBezTo>
                    <a:pt x="28582" y="14877"/>
                    <a:pt x="28456" y="14626"/>
                    <a:pt x="28289" y="14375"/>
                  </a:cubicBezTo>
                  <a:cubicBezTo>
                    <a:pt x="28184" y="14229"/>
                    <a:pt x="27996" y="14124"/>
                    <a:pt x="27808" y="13957"/>
                  </a:cubicBezTo>
                  <a:cubicBezTo>
                    <a:pt x="27703" y="14271"/>
                    <a:pt x="27619" y="14522"/>
                    <a:pt x="27577" y="14752"/>
                  </a:cubicBezTo>
                  <a:cubicBezTo>
                    <a:pt x="27159" y="16217"/>
                    <a:pt x="26782" y="17702"/>
                    <a:pt x="26113" y="19062"/>
                  </a:cubicBezTo>
                  <a:cubicBezTo>
                    <a:pt x="25904" y="19481"/>
                    <a:pt x="25632" y="19795"/>
                    <a:pt x="25276" y="20025"/>
                  </a:cubicBezTo>
                  <a:cubicBezTo>
                    <a:pt x="24711" y="20380"/>
                    <a:pt x="24146" y="20590"/>
                    <a:pt x="23476" y="20422"/>
                  </a:cubicBezTo>
                  <a:cubicBezTo>
                    <a:pt x="23393" y="20401"/>
                    <a:pt x="23288" y="20443"/>
                    <a:pt x="23184" y="20485"/>
                  </a:cubicBezTo>
                  <a:cubicBezTo>
                    <a:pt x="23100" y="20799"/>
                    <a:pt x="22995" y="21113"/>
                    <a:pt x="22953" y="21427"/>
                  </a:cubicBezTo>
                  <a:cubicBezTo>
                    <a:pt x="22849" y="21992"/>
                    <a:pt x="22619" y="22515"/>
                    <a:pt x="22221" y="22933"/>
                  </a:cubicBezTo>
                  <a:cubicBezTo>
                    <a:pt x="22033" y="23142"/>
                    <a:pt x="21844" y="23372"/>
                    <a:pt x="21761" y="23665"/>
                  </a:cubicBezTo>
                  <a:cubicBezTo>
                    <a:pt x="21572" y="24293"/>
                    <a:pt x="21175" y="24774"/>
                    <a:pt x="20673" y="25193"/>
                  </a:cubicBezTo>
                  <a:cubicBezTo>
                    <a:pt x="20003" y="25737"/>
                    <a:pt x="19375" y="26302"/>
                    <a:pt x="18810" y="26929"/>
                  </a:cubicBezTo>
                  <a:cubicBezTo>
                    <a:pt x="18329" y="27453"/>
                    <a:pt x="17848" y="27934"/>
                    <a:pt x="17220" y="28248"/>
                  </a:cubicBezTo>
                  <a:cubicBezTo>
                    <a:pt x="16948" y="28373"/>
                    <a:pt x="16718" y="28541"/>
                    <a:pt x="16488" y="28666"/>
                  </a:cubicBezTo>
                  <a:cubicBezTo>
                    <a:pt x="15693" y="29168"/>
                    <a:pt x="14835" y="29419"/>
                    <a:pt x="13872" y="29503"/>
                  </a:cubicBezTo>
                  <a:cubicBezTo>
                    <a:pt x="13684" y="29503"/>
                    <a:pt x="13517" y="29587"/>
                    <a:pt x="13308" y="29629"/>
                  </a:cubicBezTo>
                  <a:cubicBezTo>
                    <a:pt x="13663" y="30445"/>
                    <a:pt x="14019" y="31156"/>
                    <a:pt x="14626" y="31742"/>
                  </a:cubicBezTo>
                  <a:cubicBezTo>
                    <a:pt x="15714" y="32788"/>
                    <a:pt x="16802" y="33876"/>
                    <a:pt x="17869" y="34943"/>
                  </a:cubicBezTo>
                  <a:cubicBezTo>
                    <a:pt x="18099" y="35173"/>
                    <a:pt x="18329" y="35404"/>
                    <a:pt x="18601" y="35592"/>
                  </a:cubicBezTo>
                  <a:cubicBezTo>
                    <a:pt x="19773" y="36429"/>
                    <a:pt x="20987" y="37224"/>
                    <a:pt x="22388" y="37642"/>
                  </a:cubicBezTo>
                  <a:cubicBezTo>
                    <a:pt x="22598" y="37684"/>
                    <a:pt x="22807" y="37810"/>
                    <a:pt x="23037" y="37873"/>
                  </a:cubicBezTo>
                  <a:cubicBezTo>
                    <a:pt x="24041" y="38165"/>
                    <a:pt x="25025" y="38521"/>
                    <a:pt x="26050" y="38689"/>
                  </a:cubicBezTo>
                  <a:cubicBezTo>
                    <a:pt x="27954" y="39002"/>
                    <a:pt x="29837" y="38793"/>
                    <a:pt x="31699" y="38417"/>
                  </a:cubicBezTo>
                  <a:cubicBezTo>
                    <a:pt x="31825" y="38396"/>
                    <a:pt x="31971" y="38375"/>
                    <a:pt x="32076" y="38312"/>
                  </a:cubicBezTo>
                  <a:cubicBezTo>
                    <a:pt x="33394" y="37852"/>
                    <a:pt x="34733" y="37329"/>
                    <a:pt x="35947" y="36533"/>
                  </a:cubicBezTo>
                  <a:cubicBezTo>
                    <a:pt x="38060" y="35152"/>
                    <a:pt x="40048" y="33625"/>
                    <a:pt x="41596" y="31595"/>
                  </a:cubicBezTo>
                  <a:cubicBezTo>
                    <a:pt x="42161" y="30842"/>
                    <a:pt x="42663" y="30047"/>
                    <a:pt x="43207" y="29273"/>
                  </a:cubicBezTo>
                  <a:cubicBezTo>
                    <a:pt x="43940" y="28227"/>
                    <a:pt x="44358" y="27013"/>
                    <a:pt x="44881" y="25862"/>
                  </a:cubicBezTo>
                  <a:cubicBezTo>
                    <a:pt x="44965" y="25653"/>
                    <a:pt x="44986" y="25444"/>
                    <a:pt x="45049" y="25214"/>
                  </a:cubicBezTo>
                  <a:cubicBezTo>
                    <a:pt x="45111" y="24795"/>
                    <a:pt x="45007" y="24314"/>
                    <a:pt x="45111" y="23896"/>
                  </a:cubicBezTo>
                  <a:cubicBezTo>
                    <a:pt x="45258" y="23414"/>
                    <a:pt x="45195" y="22912"/>
                    <a:pt x="45300" y="22410"/>
                  </a:cubicBezTo>
                  <a:cubicBezTo>
                    <a:pt x="44881" y="22201"/>
                    <a:pt x="44463" y="22012"/>
                    <a:pt x="44044" y="21866"/>
                  </a:cubicBezTo>
                  <a:close/>
                  <a:moveTo>
                    <a:pt x="42057" y="50992"/>
                  </a:moveTo>
                  <a:lnTo>
                    <a:pt x="42161" y="50992"/>
                  </a:lnTo>
                  <a:cubicBezTo>
                    <a:pt x="43710" y="50217"/>
                    <a:pt x="44233" y="48711"/>
                    <a:pt x="44714" y="47184"/>
                  </a:cubicBezTo>
                  <a:cubicBezTo>
                    <a:pt x="44735" y="47079"/>
                    <a:pt x="44714" y="46912"/>
                    <a:pt x="44714" y="46786"/>
                  </a:cubicBezTo>
                  <a:lnTo>
                    <a:pt x="44630" y="45928"/>
                  </a:lnTo>
                  <a:cubicBezTo>
                    <a:pt x="44609" y="45300"/>
                    <a:pt x="44358" y="44715"/>
                    <a:pt x="43919" y="44254"/>
                  </a:cubicBezTo>
                  <a:cubicBezTo>
                    <a:pt x="43584" y="43878"/>
                    <a:pt x="43207" y="43543"/>
                    <a:pt x="42831" y="43250"/>
                  </a:cubicBezTo>
                  <a:cubicBezTo>
                    <a:pt x="41847" y="42559"/>
                    <a:pt x="40801" y="42057"/>
                    <a:pt x="39734" y="41555"/>
                  </a:cubicBezTo>
                  <a:cubicBezTo>
                    <a:pt x="38604" y="41032"/>
                    <a:pt x="37495" y="40906"/>
                    <a:pt x="36344" y="40990"/>
                  </a:cubicBezTo>
                  <a:cubicBezTo>
                    <a:pt x="35445" y="41032"/>
                    <a:pt x="34608" y="41325"/>
                    <a:pt x="34189" y="42266"/>
                  </a:cubicBezTo>
                  <a:cubicBezTo>
                    <a:pt x="33938" y="42831"/>
                    <a:pt x="33562" y="43334"/>
                    <a:pt x="32892" y="43543"/>
                  </a:cubicBezTo>
                  <a:cubicBezTo>
                    <a:pt x="32725" y="43606"/>
                    <a:pt x="32557" y="43752"/>
                    <a:pt x="32432" y="43878"/>
                  </a:cubicBezTo>
                  <a:cubicBezTo>
                    <a:pt x="31950" y="44380"/>
                    <a:pt x="31595" y="44987"/>
                    <a:pt x="31281" y="45614"/>
                  </a:cubicBezTo>
                  <a:cubicBezTo>
                    <a:pt x="31030" y="46137"/>
                    <a:pt x="30904" y="46681"/>
                    <a:pt x="31030" y="47288"/>
                  </a:cubicBezTo>
                  <a:cubicBezTo>
                    <a:pt x="31072" y="47602"/>
                    <a:pt x="31072" y="47937"/>
                    <a:pt x="31134" y="48251"/>
                  </a:cubicBezTo>
                  <a:cubicBezTo>
                    <a:pt x="31176" y="48565"/>
                    <a:pt x="31260" y="48878"/>
                    <a:pt x="31427" y="49171"/>
                  </a:cubicBezTo>
                  <a:cubicBezTo>
                    <a:pt x="31699" y="49736"/>
                    <a:pt x="32013" y="50322"/>
                    <a:pt x="32369" y="50887"/>
                  </a:cubicBezTo>
                  <a:cubicBezTo>
                    <a:pt x="32850" y="51724"/>
                    <a:pt x="33541" y="52394"/>
                    <a:pt x="34419" y="52833"/>
                  </a:cubicBezTo>
                  <a:cubicBezTo>
                    <a:pt x="34566" y="52875"/>
                    <a:pt x="34712" y="52875"/>
                    <a:pt x="34901" y="52938"/>
                  </a:cubicBezTo>
                  <a:cubicBezTo>
                    <a:pt x="34859" y="52833"/>
                    <a:pt x="34859" y="52812"/>
                    <a:pt x="34838" y="52770"/>
                  </a:cubicBezTo>
                  <a:cubicBezTo>
                    <a:pt x="34796" y="52707"/>
                    <a:pt x="34712" y="52624"/>
                    <a:pt x="34629" y="52561"/>
                  </a:cubicBezTo>
                  <a:cubicBezTo>
                    <a:pt x="33708" y="51808"/>
                    <a:pt x="33792" y="50782"/>
                    <a:pt x="33771" y="49799"/>
                  </a:cubicBezTo>
                  <a:cubicBezTo>
                    <a:pt x="34231" y="48690"/>
                    <a:pt x="34503" y="47476"/>
                    <a:pt x="35800" y="47016"/>
                  </a:cubicBezTo>
                  <a:cubicBezTo>
                    <a:pt x="35863" y="46995"/>
                    <a:pt x="35905" y="46953"/>
                    <a:pt x="35947" y="46891"/>
                  </a:cubicBezTo>
                  <a:cubicBezTo>
                    <a:pt x="36993" y="45970"/>
                    <a:pt x="38269" y="46075"/>
                    <a:pt x="39567" y="46200"/>
                  </a:cubicBezTo>
                  <a:cubicBezTo>
                    <a:pt x="39881" y="46242"/>
                    <a:pt x="40194" y="46368"/>
                    <a:pt x="40487" y="46535"/>
                  </a:cubicBezTo>
                  <a:cubicBezTo>
                    <a:pt x="41345" y="46974"/>
                    <a:pt x="41952" y="47602"/>
                    <a:pt x="42036" y="48627"/>
                  </a:cubicBezTo>
                  <a:cubicBezTo>
                    <a:pt x="42119" y="49381"/>
                    <a:pt x="42245" y="50155"/>
                    <a:pt x="42036" y="50887"/>
                  </a:cubicBezTo>
                  <a:cubicBezTo>
                    <a:pt x="41994" y="50929"/>
                    <a:pt x="42036" y="50971"/>
                    <a:pt x="42057" y="50992"/>
                  </a:cubicBezTo>
                  <a:close/>
                  <a:moveTo>
                    <a:pt x="4854" y="10170"/>
                  </a:moveTo>
                  <a:cubicBezTo>
                    <a:pt x="5315" y="10149"/>
                    <a:pt x="5754" y="10128"/>
                    <a:pt x="6214" y="10128"/>
                  </a:cubicBezTo>
                  <a:cubicBezTo>
                    <a:pt x="6549" y="10128"/>
                    <a:pt x="6800" y="10379"/>
                    <a:pt x="6863" y="10714"/>
                  </a:cubicBezTo>
                  <a:cubicBezTo>
                    <a:pt x="6884" y="11069"/>
                    <a:pt x="6696" y="11383"/>
                    <a:pt x="6361" y="11425"/>
                  </a:cubicBezTo>
                  <a:cubicBezTo>
                    <a:pt x="6005" y="11488"/>
                    <a:pt x="5587" y="11551"/>
                    <a:pt x="5210" y="11446"/>
                  </a:cubicBezTo>
                  <a:cubicBezTo>
                    <a:pt x="4687" y="11320"/>
                    <a:pt x="4269" y="11425"/>
                    <a:pt x="3850" y="11697"/>
                  </a:cubicBezTo>
                  <a:cubicBezTo>
                    <a:pt x="3641" y="11823"/>
                    <a:pt x="3390" y="11906"/>
                    <a:pt x="3181" y="12011"/>
                  </a:cubicBezTo>
                  <a:cubicBezTo>
                    <a:pt x="2448" y="12346"/>
                    <a:pt x="1925" y="12953"/>
                    <a:pt x="1465" y="13601"/>
                  </a:cubicBezTo>
                  <a:cubicBezTo>
                    <a:pt x="1256" y="13894"/>
                    <a:pt x="1465" y="14250"/>
                    <a:pt x="1841" y="14333"/>
                  </a:cubicBezTo>
                  <a:cubicBezTo>
                    <a:pt x="2092" y="14375"/>
                    <a:pt x="2365" y="14354"/>
                    <a:pt x="2595" y="14354"/>
                  </a:cubicBezTo>
                  <a:cubicBezTo>
                    <a:pt x="3494" y="14333"/>
                    <a:pt x="4394" y="14250"/>
                    <a:pt x="5294" y="14229"/>
                  </a:cubicBezTo>
                  <a:cubicBezTo>
                    <a:pt x="6005" y="14229"/>
                    <a:pt x="6466" y="14752"/>
                    <a:pt x="6361" y="15422"/>
                  </a:cubicBezTo>
                  <a:cubicBezTo>
                    <a:pt x="6277" y="15924"/>
                    <a:pt x="6152" y="16426"/>
                    <a:pt x="5901" y="16865"/>
                  </a:cubicBezTo>
                  <a:cubicBezTo>
                    <a:pt x="5440" y="17681"/>
                    <a:pt x="5022" y="18497"/>
                    <a:pt x="4582" y="19292"/>
                  </a:cubicBezTo>
                  <a:cubicBezTo>
                    <a:pt x="4478" y="19481"/>
                    <a:pt x="4352" y="19690"/>
                    <a:pt x="4331" y="19899"/>
                  </a:cubicBezTo>
                  <a:cubicBezTo>
                    <a:pt x="4269" y="20464"/>
                    <a:pt x="4331" y="20924"/>
                    <a:pt x="5168" y="20862"/>
                  </a:cubicBezTo>
                  <a:cubicBezTo>
                    <a:pt x="5440" y="20841"/>
                    <a:pt x="5733" y="20799"/>
                    <a:pt x="6005" y="20715"/>
                  </a:cubicBezTo>
                  <a:cubicBezTo>
                    <a:pt x="6340" y="20631"/>
                    <a:pt x="6654" y="20464"/>
                    <a:pt x="6989" y="20401"/>
                  </a:cubicBezTo>
                  <a:cubicBezTo>
                    <a:pt x="7616" y="20255"/>
                    <a:pt x="8056" y="19899"/>
                    <a:pt x="8474" y="19460"/>
                  </a:cubicBezTo>
                  <a:cubicBezTo>
                    <a:pt x="8683" y="19209"/>
                    <a:pt x="8872" y="18958"/>
                    <a:pt x="9102" y="18748"/>
                  </a:cubicBezTo>
                  <a:cubicBezTo>
                    <a:pt x="9730" y="18121"/>
                    <a:pt x="10023" y="17409"/>
                    <a:pt x="9813" y="16489"/>
                  </a:cubicBezTo>
                  <a:cubicBezTo>
                    <a:pt x="9667" y="15840"/>
                    <a:pt x="9792" y="15212"/>
                    <a:pt x="10106" y="14647"/>
                  </a:cubicBezTo>
                  <a:cubicBezTo>
                    <a:pt x="10253" y="14354"/>
                    <a:pt x="10420" y="14082"/>
                    <a:pt x="10567" y="13831"/>
                  </a:cubicBezTo>
                  <a:cubicBezTo>
                    <a:pt x="10943" y="13308"/>
                    <a:pt x="11299" y="12806"/>
                    <a:pt x="11676" y="12262"/>
                  </a:cubicBezTo>
                  <a:cubicBezTo>
                    <a:pt x="11508" y="11927"/>
                    <a:pt x="11362" y="11572"/>
                    <a:pt x="11194" y="11258"/>
                  </a:cubicBezTo>
                  <a:cubicBezTo>
                    <a:pt x="10859" y="10567"/>
                    <a:pt x="10106" y="10149"/>
                    <a:pt x="9813" y="9375"/>
                  </a:cubicBezTo>
                  <a:cubicBezTo>
                    <a:pt x="9792" y="9333"/>
                    <a:pt x="9709" y="9312"/>
                    <a:pt x="9667" y="9249"/>
                  </a:cubicBezTo>
                  <a:cubicBezTo>
                    <a:pt x="9039" y="8789"/>
                    <a:pt x="8328" y="8412"/>
                    <a:pt x="7574" y="8224"/>
                  </a:cubicBezTo>
                  <a:cubicBezTo>
                    <a:pt x="6486" y="7952"/>
                    <a:pt x="5587" y="8266"/>
                    <a:pt x="4980" y="9144"/>
                  </a:cubicBezTo>
                  <a:cubicBezTo>
                    <a:pt x="4813" y="9437"/>
                    <a:pt x="4687" y="9709"/>
                    <a:pt x="4854" y="10170"/>
                  </a:cubicBezTo>
                  <a:close/>
                  <a:moveTo>
                    <a:pt x="39797" y="6927"/>
                  </a:moveTo>
                  <a:cubicBezTo>
                    <a:pt x="40153" y="7031"/>
                    <a:pt x="40466" y="7136"/>
                    <a:pt x="40759" y="7199"/>
                  </a:cubicBezTo>
                  <a:cubicBezTo>
                    <a:pt x="41282" y="7303"/>
                    <a:pt x="41743" y="7471"/>
                    <a:pt x="42036" y="7973"/>
                  </a:cubicBezTo>
                  <a:cubicBezTo>
                    <a:pt x="42140" y="8140"/>
                    <a:pt x="42308" y="8266"/>
                    <a:pt x="42433" y="8412"/>
                  </a:cubicBezTo>
                  <a:cubicBezTo>
                    <a:pt x="42873" y="8914"/>
                    <a:pt x="43312" y="9396"/>
                    <a:pt x="43730" y="9919"/>
                  </a:cubicBezTo>
                  <a:cubicBezTo>
                    <a:pt x="43877" y="10065"/>
                    <a:pt x="43940" y="10253"/>
                    <a:pt x="44002" y="10442"/>
                  </a:cubicBezTo>
                  <a:cubicBezTo>
                    <a:pt x="44107" y="10965"/>
                    <a:pt x="44254" y="11509"/>
                    <a:pt x="44086" y="12053"/>
                  </a:cubicBezTo>
                  <a:cubicBezTo>
                    <a:pt x="44191" y="12220"/>
                    <a:pt x="44254" y="12409"/>
                    <a:pt x="44400" y="12555"/>
                  </a:cubicBezTo>
                  <a:cubicBezTo>
                    <a:pt x="44526" y="12681"/>
                    <a:pt x="44714" y="12848"/>
                    <a:pt x="44860" y="12848"/>
                  </a:cubicBezTo>
                  <a:cubicBezTo>
                    <a:pt x="45383" y="12848"/>
                    <a:pt x="45927" y="12869"/>
                    <a:pt x="46451" y="12764"/>
                  </a:cubicBezTo>
                  <a:cubicBezTo>
                    <a:pt x="46911" y="12660"/>
                    <a:pt x="47329" y="12534"/>
                    <a:pt x="47748" y="12409"/>
                  </a:cubicBezTo>
                  <a:cubicBezTo>
                    <a:pt x="48124" y="12346"/>
                    <a:pt x="48438" y="12178"/>
                    <a:pt x="48752" y="11948"/>
                  </a:cubicBezTo>
                  <a:cubicBezTo>
                    <a:pt x="49422" y="11446"/>
                    <a:pt x="49798" y="10839"/>
                    <a:pt x="49359" y="9898"/>
                  </a:cubicBezTo>
                  <a:cubicBezTo>
                    <a:pt x="49254" y="9835"/>
                    <a:pt x="49066" y="9730"/>
                    <a:pt x="48940" y="9584"/>
                  </a:cubicBezTo>
                  <a:cubicBezTo>
                    <a:pt x="48438" y="9144"/>
                    <a:pt x="47915" y="8747"/>
                    <a:pt x="47288" y="8538"/>
                  </a:cubicBezTo>
                  <a:cubicBezTo>
                    <a:pt x="47246" y="8517"/>
                    <a:pt x="47162" y="8496"/>
                    <a:pt x="47120" y="8475"/>
                  </a:cubicBezTo>
                  <a:cubicBezTo>
                    <a:pt x="46639" y="8203"/>
                    <a:pt x="46555" y="7763"/>
                    <a:pt x="46974" y="7471"/>
                  </a:cubicBezTo>
                  <a:cubicBezTo>
                    <a:pt x="47497" y="7136"/>
                    <a:pt x="47832" y="6634"/>
                    <a:pt x="48229" y="6194"/>
                  </a:cubicBezTo>
                  <a:cubicBezTo>
                    <a:pt x="48501" y="5880"/>
                    <a:pt x="48564" y="5546"/>
                    <a:pt x="48396" y="5127"/>
                  </a:cubicBezTo>
                  <a:cubicBezTo>
                    <a:pt x="48250" y="4855"/>
                    <a:pt x="48124" y="4562"/>
                    <a:pt x="48104" y="4290"/>
                  </a:cubicBezTo>
                  <a:cubicBezTo>
                    <a:pt x="48020" y="3621"/>
                    <a:pt x="47601" y="3265"/>
                    <a:pt x="47078" y="2972"/>
                  </a:cubicBezTo>
                  <a:cubicBezTo>
                    <a:pt x="46409" y="3244"/>
                    <a:pt x="46409" y="3244"/>
                    <a:pt x="46032" y="3621"/>
                  </a:cubicBezTo>
                  <a:cubicBezTo>
                    <a:pt x="45614" y="4102"/>
                    <a:pt x="45279" y="4625"/>
                    <a:pt x="45028" y="5232"/>
                  </a:cubicBezTo>
                  <a:cubicBezTo>
                    <a:pt x="44923" y="5483"/>
                    <a:pt x="44756" y="5713"/>
                    <a:pt x="44588" y="5964"/>
                  </a:cubicBezTo>
                  <a:cubicBezTo>
                    <a:pt x="44463" y="6131"/>
                    <a:pt x="44254" y="6257"/>
                    <a:pt x="44023" y="6173"/>
                  </a:cubicBezTo>
                  <a:cubicBezTo>
                    <a:pt x="43793" y="6090"/>
                    <a:pt x="43626" y="5901"/>
                    <a:pt x="43605" y="5671"/>
                  </a:cubicBezTo>
                  <a:cubicBezTo>
                    <a:pt x="43542" y="5274"/>
                    <a:pt x="43521" y="4897"/>
                    <a:pt x="43500" y="4520"/>
                  </a:cubicBezTo>
                  <a:cubicBezTo>
                    <a:pt x="43396" y="3390"/>
                    <a:pt x="43082" y="2386"/>
                    <a:pt x="42287" y="1486"/>
                  </a:cubicBezTo>
                  <a:cubicBezTo>
                    <a:pt x="41931" y="1068"/>
                    <a:pt x="41513" y="942"/>
                    <a:pt x="41115" y="1298"/>
                  </a:cubicBezTo>
                  <a:cubicBezTo>
                    <a:pt x="40508" y="1905"/>
                    <a:pt x="39964" y="2553"/>
                    <a:pt x="39776" y="3432"/>
                  </a:cubicBezTo>
                  <a:cubicBezTo>
                    <a:pt x="39588" y="4541"/>
                    <a:pt x="39546" y="5671"/>
                    <a:pt x="39797" y="6927"/>
                  </a:cubicBezTo>
                  <a:close/>
                  <a:moveTo>
                    <a:pt x="34357" y="54088"/>
                  </a:moveTo>
                  <a:cubicBezTo>
                    <a:pt x="33792" y="55155"/>
                    <a:pt x="33478" y="56181"/>
                    <a:pt x="33645" y="57352"/>
                  </a:cubicBezTo>
                  <a:cubicBezTo>
                    <a:pt x="33687" y="57750"/>
                    <a:pt x="33708" y="58106"/>
                    <a:pt x="33771" y="58503"/>
                  </a:cubicBezTo>
                  <a:cubicBezTo>
                    <a:pt x="33855" y="59445"/>
                    <a:pt x="34357" y="60135"/>
                    <a:pt x="35152" y="60658"/>
                  </a:cubicBezTo>
                  <a:cubicBezTo>
                    <a:pt x="36093" y="61244"/>
                    <a:pt x="37098" y="61558"/>
                    <a:pt x="38165" y="61705"/>
                  </a:cubicBezTo>
                  <a:cubicBezTo>
                    <a:pt x="38353" y="61725"/>
                    <a:pt x="38521" y="61663"/>
                    <a:pt x="38667" y="61663"/>
                  </a:cubicBezTo>
                  <a:cubicBezTo>
                    <a:pt x="38981" y="61286"/>
                    <a:pt x="39211" y="60951"/>
                    <a:pt x="39462" y="60658"/>
                  </a:cubicBezTo>
                  <a:cubicBezTo>
                    <a:pt x="39734" y="60345"/>
                    <a:pt x="39860" y="60031"/>
                    <a:pt x="39839" y="59612"/>
                  </a:cubicBezTo>
                  <a:cubicBezTo>
                    <a:pt x="39818" y="59319"/>
                    <a:pt x="39881" y="59026"/>
                    <a:pt x="39922" y="58733"/>
                  </a:cubicBezTo>
                  <a:cubicBezTo>
                    <a:pt x="39943" y="58524"/>
                    <a:pt x="39964" y="58294"/>
                    <a:pt x="39943" y="58085"/>
                  </a:cubicBezTo>
                  <a:cubicBezTo>
                    <a:pt x="39860" y="57457"/>
                    <a:pt x="39943" y="56892"/>
                    <a:pt x="39985" y="56264"/>
                  </a:cubicBezTo>
                  <a:cubicBezTo>
                    <a:pt x="40048" y="55741"/>
                    <a:pt x="40048" y="55155"/>
                    <a:pt x="39922" y="54632"/>
                  </a:cubicBezTo>
                  <a:cubicBezTo>
                    <a:pt x="39839" y="54319"/>
                    <a:pt x="39797" y="54026"/>
                    <a:pt x="39881" y="53712"/>
                  </a:cubicBezTo>
                  <a:cubicBezTo>
                    <a:pt x="38060" y="54214"/>
                    <a:pt x="36261" y="54235"/>
                    <a:pt x="34357" y="54088"/>
                  </a:cubicBezTo>
                  <a:close/>
                  <a:moveTo>
                    <a:pt x="38269" y="52749"/>
                  </a:moveTo>
                  <a:cubicBezTo>
                    <a:pt x="38269" y="52728"/>
                    <a:pt x="38269" y="52728"/>
                    <a:pt x="38269" y="52749"/>
                  </a:cubicBezTo>
                  <a:cubicBezTo>
                    <a:pt x="38583" y="52728"/>
                    <a:pt x="38918" y="52749"/>
                    <a:pt x="39232" y="52707"/>
                  </a:cubicBezTo>
                  <a:cubicBezTo>
                    <a:pt x="39943" y="52603"/>
                    <a:pt x="40529" y="52247"/>
                    <a:pt x="40759" y="51578"/>
                  </a:cubicBezTo>
                  <a:cubicBezTo>
                    <a:pt x="41094" y="50636"/>
                    <a:pt x="41366" y="49632"/>
                    <a:pt x="41115" y="48585"/>
                  </a:cubicBezTo>
                  <a:cubicBezTo>
                    <a:pt x="41052" y="48167"/>
                    <a:pt x="40885" y="47853"/>
                    <a:pt x="40571" y="47602"/>
                  </a:cubicBezTo>
                  <a:cubicBezTo>
                    <a:pt x="40048" y="47163"/>
                    <a:pt x="39420" y="46974"/>
                    <a:pt x="38772" y="46953"/>
                  </a:cubicBezTo>
                  <a:cubicBezTo>
                    <a:pt x="38081" y="46953"/>
                    <a:pt x="37432" y="47016"/>
                    <a:pt x="36784" y="47184"/>
                  </a:cubicBezTo>
                  <a:cubicBezTo>
                    <a:pt x="36198" y="47309"/>
                    <a:pt x="35800" y="47602"/>
                    <a:pt x="35549" y="48062"/>
                  </a:cubicBezTo>
                  <a:cubicBezTo>
                    <a:pt x="35319" y="48481"/>
                    <a:pt x="35131" y="48899"/>
                    <a:pt x="34901" y="49318"/>
                  </a:cubicBezTo>
                  <a:cubicBezTo>
                    <a:pt x="34587" y="49904"/>
                    <a:pt x="34650" y="50510"/>
                    <a:pt x="34754" y="51096"/>
                  </a:cubicBezTo>
                  <a:cubicBezTo>
                    <a:pt x="34796" y="51285"/>
                    <a:pt x="34901" y="51473"/>
                    <a:pt x="35026" y="51619"/>
                  </a:cubicBezTo>
                  <a:cubicBezTo>
                    <a:pt x="35654" y="52352"/>
                    <a:pt x="36470" y="52770"/>
                    <a:pt x="37412" y="52812"/>
                  </a:cubicBezTo>
                  <a:cubicBezTo>
                    <a:pt x="37704" y="52770"/>
                    <a:pt x="37976" y="52749"/>
                    <a:pt x="38269" y="52749"/>
                  </a:cubicBezTo>
                  <a:close/>
                  <a:moveTo>
                    <a:pt x="8767" y="28227"/>
                  </a:moveTo>
                  <a:cubicBezTo>
                    <a:pt x="8474" y="29210"/>
                    <a:pt x="8537" y="30214"/>
                    <a:pt x="8997" y="31198"/>
                  </a:cubicBezTo>
                  <a:cubicBezTo>
                    <a:pt x="9395" y="32014"/>
                    <a:pt x="10106" y="32370"/>
                    <a:pt x="10901" y="32579"/>
                  </a:cubicBezTo>
                  <a:cubicBezTo>
                    <a:pt x="11236" y="32663"/>
                    <a:pt x="12910" y="32474"/>
                    <a:pt x="13391" y="32349"/>
                  </a:cubicBezTo>
                  <a:cubicBezTo>
                    <a:pt x="12826" y="31637"/>
                    <a:pt x="12512" y="30842"/>
                    <a:pt x="12094" y="30068"/>
                  </a:cubicBezTo>
                  <a:cubicBezTo>
                    <a:pt x="11927" y="29754"/>
                    <a:pt x="11759" y="29440"/>
                    <a:pt x="11592" y="29106"/>
                  </a:cubicBezTo>
                  <a:cubicBezTo>
                    <a:pt x="11424" y="28771"/>
                    <a:pt x="11152" y="28478"/>
                    <a:pt x="10839" y="28373"/>
                  </a:cubicBezTo>
                  <a:cubicBezTo>
                    <a:pt x="10211" y="28227"/>
                    <a:pt x="9562" y="27829"/>
                    <a:pt x="8767" y="28227"/>
                  </a:cubicBezTo>
                  <a:close/>
                  <a:moveTo>
                    <a:pt x="17346" y="64069"/>
                  </a:moveTo>
                  <a:cubicBezTo>
                    <a:pt x="16760" y="64550"/>
                    <a:pt x="16634" y="65115"/>
                    <a:pt x="16802" y="65806"/>
                  </a:cubicBezTo>
                  <a:cubicBezTo>
                    <a:pt x="16865" y="66245"/>
                    <a:pt x="16865" y="66684"/>
                    <a:pt x="16948" y="67145"/>
                  </a:cubicBezTo>
                  <a:cubicBezTo>
                    <a:pt x="17053" y="67919"/>
                    <a:pt x="17513" y="68505"/>
                    <a:pt x="18141" y="68965"/>
                  </a:cubicBezTo>
                  <a:cubicBezTo>
                    <a:pt x="18225" y="69049"/>
                    <a:pt x="18371" y="69091"/>
                    <a:pt x="18497" y="69091"/>
                  </a:cubicBezTo>
                  <a:cubicBezTo>
                    <a:pt x="19187" y="69091"/>
                    <a:pt x="19836" y="69070"/>
                    <a:pt x="20443" y="68756"/>
                  </a:cubicBezTo>
                  <a:cubicBezTo>
                    <a:pt x="20966" y="68463"/>
                    <a:pt x="21028" y="68233"/>
                    <a:pt x="20861" y="67689"/>
                  </a:cubicBezTo>
                  <a:cubicBezTo>
                    <a:pt x="20526" y="66789"/>
                    <a:pt x="19919" y="66140"/>
                    <a:pt x="19229" y="65534"/>
                  </a:cubicBezTo>
                  <a:cubicBezTo>
                    <a:pt x="18622" y="65052"/>
                    <a:pt x="18078" y="64487"/>
                    <a:pt x="17346" y="64069"/>
                  </a:cubicBezTo>
                  <a:close/>
                  <a:moveTo>
                    <a:pt x="45446" y="27871"/>
                  </a:moveTo>
                  <a:cubicBezTo>
                    <a:pt x="45572" y="27955"/>
                    <a:pt x="45635" y="28059"/>
                    <a:pt x="45718" y="28059"/>
                  </a:cubicBezTo>
                  <a:cubicBezTo>
                    <a:pt x="46179" y="28122"/>
                    <a:pt x="46618" y="28122"/>
                    <a:pt x="47036" y="27871"/>
                  </a:cubicBezTo>
                  <a:cubicBezTo>
                    <a:pt x="47392" y="27641"/>
                    <a:pt x="47852" y="27515"/>
                    <a:pt x="48208" y="27285"/>
                  </a:cubicBezTo>
                  <a:cubicBezTo>
                    <a:pt x="48648" y="26971"/>
                    <a:pt x="49066" y="26574"/>
                    <a:pt x="49484" y="26197"/>
                  </a:cubicBezTo>
                  <a:cubicBezTo>
                    <a:pt x="49987" y="25193"/>
                    <a:pt x="49798" y="24063"/>
                    <a:pt x="48501" y="23644"/>
                  </a:cubicBezTo>
                  <a:cubicBezTo>
                    <a:pt x="47999" y="23477"/>
                    <a:pt x="47476" y="23624"/>
                    <a:pt x="47015" y="23833"/>
                  </a:cubicBezTo>
                  <a:cubicBezTo>
                    <a:pt x="46639" y="24000"/>
                    <a:pt x="46597" y="24356"/>
                    <a:pt x="46513" y="24691"/>
                  </a:cubicBezTo>
                  <a:cubicBezTo>
                    <a:pt x="46241" y="25674"/>
                    <a:pt x="45990" y="26657"/>
                    <a:pt x="45509" y="27557"/>
                  </a:cubicBezTo>
                  <a:cubicBezTo>
                    <a:pt x="45488" y="27620"/>
                    <a:pt x="45467" y="27725"/>
                    <a:pt x="45446" y="27871"/>
                  </a:cubicBezTo>
                  <a:close/>
                  <a:moveTo>
                    <a:pt x="32704" y="57834"/>
                  </a:moveTo>
                  <a:cubicBezTo>
                    <a:pt x="32264" y="58106"/>
                    <a:pt x="31971" y="58315"/>
                    <a:pt x="31637" y="58503"/>
                  </a:cubicBezTo>
                  <a:cubicBezTo>
                    <a:pt x="31281" y="58692"/>
                    <a:pt x="30821" y="58692"/>
                    <a:pt x="30653" y="59005"/>
                  </a:cubicBezTo>
                  <a:cubicBezTo>
                    <a:pt x="30549" y="60261"/>
                    <a:pt x="30528" y="61412"/>
                    <a:pt x="30318" y="62541"/>
                  </a:cubicBezTo>
                  <a:cubicBezTo>
                    <a:pt x="30193" y="63232"/>
                    <a:pt x="30298" y="63922"/>
                    <a:pt x="30277" y="64634"/>
                  </a:cubicBezTo>
                  <a:cubicBezTo>
                    <a:pt x="30277" y="64738"/>
                    <a:pt x="30318" y="64843"/>
                    <a:pt x="30402" y="65052"/>
                  </a:cubicBezTo>
                  <a:cubicBezTo>
                    <a:pt x="30465" y="64843"/>
                    <a:pt x="30528" y="64780"/>
                    <a:pt x="30549" y="64676"/>
                  </a:cubicBezTo>
                  <a:cubicBezTo>
                    <a:pt x="30821" y="64069"/>
                    <a:pt x="31009" y="63420"/>
                    <a:pt x="31490" y="62960"/>
                  </a:cubicBezTo>
                  <a:cubicBezTo>
                    <a:pt x="31574" y="62897"/>
                    <a:pt x="31595" y="62793"/>
                    <a:pt x="31658" y="62709"/>
                  </a:cubicBezTo>
                  <a:cubicBezTo>
                    <a:pt x="32160" y="61851"/>
                    <a:pt x="32620" y="60972"/>
                    <a:pt x="33122" y="60072"/>
                  </a:cubicBezTo>
                  <a:cubicBezTo>
                    <a:pt x="33018" y="59759"/>
                    <a:pt x="32892" y="59445"/>
                    <a:pt x="32829" y="59110"/>
                  </a:cubicBezTo>
                  <a:cubicBezTo>
                    <a:pt x="32746" y="58712"/>
                    <a:pt x="32725" y="58315"/>
                    <a:pt x="32704" y="57834"/>
                  </a:cubicBezTo>
                  <a:close/>
                  <a:moveTo>
                    <a:pt x="32285" y="52812"/>
                  </a:moveTo>
                  <a:cubicBezTo>
                    <a:pt x="32055" y="52875"/>
                    <a:pt x="31783" y="52938"/>
                    <a:pt x="31574" y="53063"/>
                  </a:cubicBezTo>
                  <a:cubicBezTo>
                    <a:pt x="30904" y="53482"/>
                    <a:pt x="30109" y="53649"/>
                    <a:pt x="29335" y="53774"/>
                  </a:cubicBezTo>
                  <a:cubicBezTo>
                    <a:pt x="28561" y="53900"/>
                    <a:pt x="27766" y="54381"/>
                    <a:pt x="27180" y="55009"/>
                  </a:cubicBezTo>
                  <a:cubicBezTo>
                    <a:pt x="27389" y="55239"/>
                    <a:pt x="27682" y="55344"/>
                    <a:pt x="27954" y="55344"/>
                  </a:cubicBezTo>
                  <a:cubicBezTo>
                    <a:pt x="28624" y="55323"/>
                    <a:pt x="29335" y="55427"/>
                    <a:pt x="29942" y="55114"/>
                  </a:cubicBezTo>
                  <a:cubicBezTo>
                    <a:pt x="30088" y="55030"/>
                    <a:pt x="30235" y="54967"/>
                    <a:pt x="30402" y="54946"/>
                  </a:cubicBezTo>
                  <a:cubicBezTo>
                    <a:pt x="31490" y="54842"/>
                    <a:pt x="32306" y="54193"/>
                    <a:pt x="33122" y="53482"/>
                  </a:cubicBezTo>
                  <a:cubicBezTo>
                    <a:pt x="32829" y="53230"/>
                    <a:pt x="32578" y="53042"/>
                    <a:pt x="32285" y="52812"/>
                  </a:cubicBezTo>
                  <a:close/>
                  <a:moveTo>
                    <a:pt x="33248" y="69174"/>
                  </a:moveTo>
                  <a:cubicBezTo>
                    <a:pt x="33101" y="68567"/>
                    <a:pt x="32850" y="67982"/>
                    <a:pt x="32390" y="67500"/>
                  </a:cubicBezTo>
                  <a:cubicBezTo>
                    <a:pt x="31678" y="66789"/>
                    <a:pt x="30821" y="66371"/>
                    <a:pt x="29900" y="65910"/>
                  </a:cubicBezTo>
                  <a:cubicBezTo>
                    <a:pt x="29795" y="66266"/>
                    <a:pt x="29900" y="66580"/>
                    <a:pt x="29900" y="66894"/>
                  </a:cubicBezTo>
                  <a:cubicBezTo>
                    <a:pt x="29984" y="67814"/>
                    <a:pt x="30423" y="68547"/>
                    <a:pt x="31072" y="69195"/>
                  </a:cubicBezTo>
                  <a:cubicBezTo>
                    <a:pt x="31469" y="69593"/>
                    <a:pt x="31888" y="69697"/>
                    <a:pt x="32411" y="69614"/>
                  </a:cubicBezTo>
                  <a:cubicBezTo>
                    <a:pt x="32725" y="69572"/>
                    <a:pt x="32997" y="69446"/>
                    <a:pt x="33248" y="69174"/>
                  </a:cubicBezTo>
                  <a:close/>
                  <a:moveTo>
                    <a:pt x="42140" y="41618"/>
                  </a:moveTo>
                  <a:cubicBezTo>
                    <a:pt x="42098" y="41430"/>
                    <a:pt x="42098" y="41220"/>
                    <a:pt x="42015" y="41053"/>
                  </a:cubicBezTo>
                  <a:cubicBezTo>
                    <a:pt x="41743" y="40634"/>
                    <a:pt x="41513" y="40216"/>
                    <a:pt x="41178" y="39860"/>
                  </a:cubicBezTo>
                  <a:cubicBezTo>
                    <a:pt x="40383" y="38961"/>
                    <a:pt x="39546" y="38124"/>
                    <a:pt x="38751" y="37287"/>
                  </a:cubicBezTo>
                  <a:cubicBezTo>
                    <a:pt x="38667" y="37182"/>
                    <a:pt x="38562" y="37119"/>
                    <a:pt x="38458" y="37036"/>
                  </a:cubicBezTo>
                  <a:cubicBezTo>
                    <a:pt x="38374" y="36952"/>
                    <a:pt x="38269" y="36910"/>
                    <a:pt x="38018" y="36743"/>
                  </a:cubicBezTo>
                  <a:cubicBezTo>
                    <a:pt x="38165" y="37057"/>
                    <a:pt x="38186" y="37203"/>
                    <a:pt x="38290" y="37349"/>
                  </a:cubicBezTo>
                  <a:cubicBezTo>
                    <a:pt x="38667" y="37831"/>
                    <a:pt x="38772" y="38417"/>
                    <a:pt x="38793" y="38981"/>
                  </a:cubicBezTo>
                  <a:cubicBezTo>
                    <a:pt x="38813" y="39400"/>
                    <a:pt x="38876" y="39818"/>
                    <a:pt x="38918" y="40237"/>
                  </a:cubicBezTo>
                  <a:cubicBezTo>
                    <a:pt x="39943" y="40718"/>
                    <a:pt x="40906" y="41158"/>
                    <a:pt x="41910" y="41597"/>
                  </a:cubicBezTo>
                  <a:cubicBezTo>
                    <a:pt x="41952" y="41618"/>
                    <a:pt x="42036" y="41576"/>
                    <a:pt x="42140" y="41618"/>
                  </a:cubicBezTo>
                  <a:close/>
                  <a:moveTo>
                    <a:pt x="14082" y="12785"/>
                  </a:moveTo>
                  <a:cubicBezTo>
                    <a:pt x="13182" y="12618"/>
                    <a:pt x="12554" y="12764"/>
                    <a:pt x="12178" y="13476"/>
                  </a:cubicBezTo>
                  <a:cubicBezTo>
                    <a:pt x="12031" y="13685"/>
                    <a:pt x="11906" y="13915"/>
                    <a:pt x="11780" y="14124"/>
                  </a:cubicBezTo>
                  <a:cubicBezTo>
                    <a:pt x="11613" y="14354"/>
                    <a:pt x="11404" y="14564"/>
                    <a:pt x="11278" y="14794"/>
                  </a:cubicBezTo>
                  <a:cubicBezTo>
                    <a:pt x="10839" y="15484"/>
                    <a:pt x="10922" y="16258"/>
                    <a:pt x="11027" y="17033"/>
                  </a:cubicBezTo>
                  <a:cubicBezTo>
                    <a:pt x="11048" y="17158"/>
                    <a:pt x="11048" y="17284"/>
                    <a:pt x="11278" y="17263"/>
                  </a:cubicBezTo>
                  <a:cubicBezTo>
                    <a:pt x="11571" y="16426"/>
                    <a:pt x="12136" y="15735"/>
                    <a:pt x="12659" y="15045"/>
                  </a:cubicBezTo>
                  <a:cubicBezTo>
                    <a:pt x="13140" y="14354"/>
                    <a:pt x="13600" y="13685"/>
                    <a:pt x="14082" y="12785"/>
                  </a:cubicBezTo>
                  <a:close/>
                  <a:moveTo>
                    <a:pt x="38583" y="66643"/>
                  </a:moveTo>
                  <a:cubicBezTo>
                    <a:pt x="38709" y="66559"/>
                    <a:pt x="38813" y="66538"/>
                    <a:pt x="38876" y="66475"/>
                  </a:cubicBezTo>
                  <a:cubicBezTo>
                    <a:pt x="39106" y="66057"/>
                    <a:pt x="39295" y="65638"/>
                    <a:pt x="39211" y="65136"/>
                  </a:cubicBezTo>
                  <a:cubicBezTo>
                    <a:pt x="39127" y="64571"/>
                    <a:pt x="39106" y="64006"/>
                    <a:pt x="39065" y="63420"/>
                  </a:cubicBezTo>
                  <a:cubicBezTo>
                    <a:pt x="39023" y="63232"/>
                    <a:pt x="38981" y="63044"/>
                    <a:pt x="38960" y="62876"/>
                  </a:cubicBezTo>
                  <a:cubicBezTo>
                    <a:pt x="38583" y="62730"/>
                    <a:pt x="38249" y="62772"/>
                    <a:pt x="37935" y="62834"/>
                  </a:cubicBezTo>
                  <a:cubicBezTo>
                    <a:pt x="37956" y="63253"/>
                    <a:pt x="38039" y="63630"/>
                    <a:pt x="37956" y="63943"/>
                  </a:cubicBezTo>
                  <a:cubicBezTo>
                    <a:pt x="37809" y="64487"/>
                    <a:pt x="37935" y="65010"/>
                    <a:pt x="37956" y="65575"/>
                  </a:cubicBezTo>
                  <a:cubicBezTo>
                    <a:pt x="37935" y="66015"/>
                    <a:pt x="38123" y="66371"/>
                    <a:pt x="38583" y="66643"/>
                  </a:cubicBezTo>
                  <a:close/>
                  <a:moveTo>
                    <a:pt x="31490" y="65178"/>
                  </a:moveTo>
                  <a:cubicBezTo>
                    <a:pt x="31637" y="65262"/>
                    <a:pt x="31658" y="65282"/>
                    <a:pt x="31678" y="65282"/>
                  </a:cubicBezTo>
                  <a:cubicBezTo>
                    <a:pt x="32411" y="65366"/>
                    <a:pt x="32829" y="65010"/>
                    <a:pt x="33059" y="64383"/>
                  </a:cubicBezTo>
                  <a:cubicBezTo>
                    <a:pt x="33457" y="63337"/>
                    <a:pt x="33666" y="62269"/>
                    <a:pt x="33896" y="61202"/>
                  </a:cubicBezTo>
                  <a:cubicBezTo>
                    <a:pt x="33938" y="61119"/>
                    <a:pt x="33792" y="61014"/>
                    <a:pt x="33729" y="60889"/>
                  </a:cubicBezTo>
                  <a:cubicBezTo>
                    <a:pt x="33352" y="61181"/>
                    <a:pt x="33248" y="61558"/>
                    <a:pt x="33059" y="61872"/>
                  </a:cubicBezTo>
                  <a:cubicBezTo>
                    <a:pt x="32641" y="62583"/>
                    <a:pt x="32411" y="63378"/>
                    <a:pt x="31888" y="64048"/>
                  </a:cubicBezTo>
                  <a:cubicBezTo>
                    <a:pt x="31658" y="64320"/>
                    <a:pt x="31532" y="64738"/>
                    <a:pt x="31490" y="65178"/>
                  </a:cubicBezTo>
                  <a:close/>
                  <a:moveTo>
                    <a:pt x="46639" y="55469"/>
                  </a:moveTo>
                  <a:cubicBezTo>
                    <a:pt x="46032" y="55030"/>
                    <a:pt x="45404" y="54716"/>
                    <a:pt x="44672" y="54737"/>
                  </a:cubicBezTo>
                  <a:cubicBezTo>
                    <a:pt x="44505" y="54737"/>
                    <a:pt x="44316" y="54632"/>
                    <a:pt x="44128" y="54549"/>
                  </a:cubicBezTo>
                  <a:cubicBezTo>
                    <a:pt x="43940" y="54507"/>
                    <a:pt x="43772" y="54423"/>
                    <a:pt x="43584" y="54381"/>
                  </a:cubicBezTo>
                  <a:cubicBezTo>
                    <a:pt x="43458" y="54591"/>
                    <a:pt x="43375" y="54800"/>
                    <a:pt x="43207" y="54946"/>
                  </a:cubicBezTo>
                  <a:cubicBezTo>
                    <a:pt x="43082" y="55114"/>
                    <a:pt x="42873" y="55072"/>
                    <a:pt x="42684" y="55009"/>
                  </a:cubicBezTo>
                  <a:cubicBezTo>
                    <a:pt x="42538" y="54925"/>
                    <a:pt x="42496" y="54737"/>
                    <a:pt x="42538" y="54591"/>
                  </a:cubicBezTo>
                  <a:cubicBezTo>
                    <a:pt x="42559" y="54486"/>
                    <a:pt x="42580" y="54381"/>
                    <a:pt x="42642" y="54214"/>
                  </a:cubicBezTo>
                  <a:cubicBezTo>
                    <a:pt x="42224" y="54193"/>
                    <a:pt x="41826" y="54381"/>
                    <a:pt x="41513" y="53963"/>
                  </a:cubicBezTo>
                  <a:cubicBezTo>
                    <a:pt x="41324" y="53691"/>
                    <a:pt x="40969" y="53712"/>
                    <a:pt x="40864" y="53900"/>
                  </a:cubicBezTo>
                  <a:cubicBezTo>
                    <a:pt x="40780" y="54067"/>
                    <a:pt x="40885" y="54319"/>
                    <a:pt x="41094" y="54486"/>
                  </a:cubicBezTo>
                  <a:cubicBezTo>
                    <a:pt x="41806" y="54946"/>
                    <a:pt x="42580" y="55281"/>
                    <a:pt x="43396" y="55553"/>
                  </a:cubicBezTo>
                  <a:cubicBezTo>
                    <a:pt x="43542" y="55595"/>
                    <a:pt x="43710" y="55637"/>
                    <a:pt x="43856" y="55637"/>
                  </a:cubicBezTo>
                  <a:cubicBezTo>
                    <a:pt x="44819" y="55574"/>
                    <a:pt x="45718" y="55532"/>
                    <a:pt x="46639" y="55469"/>
                  </a:cubicBezTo>
                  <a:close/>
                  <a:moveTo>
                    <a:pt x="45049" y="44150"/>
                  </a:moveTo>
                  <a:cubicBezTo>
                    <a:pt x="45111" y="44003"/>
                    <a:pt x="45153" y="43919"/>
                    <a:pt x="45237" y="43857"/>
                  </a:cubicBezTo>
                  <a:cubicBezTo>
                    <a:pt x="45383" y="43752"/>
                    <a:pt x="45551" y="43668"/>
                    <a:pt x="45697" y="43585"/>
                  </a:cubicBezTo>
                  <a:cubicBezTo>
                    <a:pt x="46241" y="43313"/>
                    <a:pt x="46430" y="42894"/>
                    <a:pt x="46304" y="42371"/>
                  </a:cubicBezTo>
                  <a:cubicBezTo>
                    <a:pt x="46241" y="42120"/>
                    <a:pt x="46074" y="41953"/>
                    <a:pt x="45823" y="41953"/>
                  </a:cubicBezTo>
                  <a:cubicBezTo>
                    <a:pt x="45028" y="41911"/>
                    <a:pt x="44358" y="42183"/>
                    <a:pt x="43877" y="42831"/>
                  </a:cubicBezTo>
                  <a:cubicBezTo>
                    <a:pt x="44233" y="43250"/>
                    <a:pt x="44609" y="43647"/>
                    <a:pt x="45049" y="44150"/>
                  </a:cubicBezTo>
                  <a:close/>
                  <a:moveTo>
                    <a:pt x="42935" y="11195"/>
                  </a:moveTo>
                  <a:cubicBezTo>
                    <a:pt x="42873" y="10923"/>
                    <a:pt x="42852" y="10756"/>
                    <a:pt x="42768" y="10588"/>
                  </a:cubicBezTo>
                  <a:cubicBezTo>
                    <a:pt x="42329" y="9772"/>
                    <a:pt x="41638" y="9144"/>
                    <a:pt x="41073" y="8454"/>
                  </a:cubicBezTo>
                  <a:cubicBezTo>
                    <a:pt x="40989" y="8349"/>
                    <a:pt x="40780" y="8266"/>
                    <a:pt x="40655" y="8245"/>
                  </a:cubicBezTo>
                  <a:cubicBezTo>
                    <a:pt x="40320" y="8161"/>
                    <a:pt x="39964" y="8140"/>
                    <a:pt x="39546" y="8077"/>
                  </a:cubicBezTo>
                  <a:cubicBezTo>
                    <a:pt x="40153" y="8600"/>
                    <a:pt x="40676" y="9123"/>
                    <a:pt x="41220" y="9605"/>
                  </a:cubicBezTo>
                  <a:cubicBezTo>
                    <a:pt x="41826" y="10044"/>
                    <a:pt x="42119" y="10797"/>
                    <a:pt x="42935" y="11195"/>
                  </a:cubicBezTo>
                  <a:close/>
                  <a:moveTo>
                    <a:pt x="27096" y="40070"/>
                  </a:moveTo>
                  <a:cubicBezTo>
                    <a:pt x="27159" y="40948"/>
                    <a:pt x="27410" y="41262"/>
                    <a:pt x="28017" y="41304"/>
                  </a:cubicBezTo>
                  <a:cubicBezTo>
                    <a:pt x="28854" y="41325"/>
                    <a:pt x="29168" y="41011"/>
                    <a:pt x="29189" y="40090"/>
                  </a:cubicBezTo>
                  <a:cubicBezTo>
                    <a:pt x="28519" y="40070"/>
                    <a:pt x="27829" y="40070"/>
                    <a:pt x="27096" y="40070"/>
                  </a:cubicBezTo>
                  <a:close/>
                  <a:moveTo>
                    <a:pt x="32432" y="42266"/>
                  </a:moveTo>
                  <a:cubicBezTo>
                    <a:pt x="33311" y="41639"/>
                    <a:pt x="33415" y="41513"/>
                    <a:pt x="33687" y="40906"/>
                  </a:cubicBezTo>
                  <a:cubicBezTo>
                    <a:pt x="33311" y="40718"/>
                    <a:pt x="32892" y="40676"/>
                    <a:pt x="32495" y="40802"/>
                  </a:cubicBezTo>
                  <a:cubicBezTo>
                    <a:pt x="32369" y="40844"/>
                    <a:pt x="32202" y="40948"/>
                    <a:pt x="32160" y="41095"/>
                  </a:cubicBezTo>
                  <a:cubicBezTo>
                    <a:pt x="32013" y="41513"/>
                    <a:pt x="32013" y="41890"/>
                    <a:pt x="32432" y="42266"/>
                  </a:cubicBezTo>
                  <a:close/>
                  <a:moveTo>
                    <a:pt x="43145" y="51766"/>
                  </a:moveTo>
                  <a:cubicBezTo>
                    <a:pt x="42266" y="52205"/>
                    <a:pt x="42057" y="52352"/>
                    <a:pt x="41722" y="52833"/>
                  </a:cubicBezTo>
                  <a:lnTo>
                    <a:pt x="42580" y="52979"/>
                  </a:lnTo>
                  <a:cubicBezTo>
                    <a:pt x="42831" y="52603"/>
                    <a:pt x="43249" y="52331"/>
                    <a:pt x="43145" y="517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9"/>
            <p:cNvSpPr/>
            <p:nvPr/>
          </p:nvSpPr>
          <p:spPr>
            <a:xfrm>
              <a:off x="6010150" y="3526525"/>
              <a:ext cx="341100" cy="239600"/>
            </a:xfrm>
            <a:custGeom>
              <a:rect b="b" l="l" r="r" t="t"/>
              <a:pathLst>
                <a:path extrusionOk="0" h="9584" w="13644">
                  <a:moveTo>
                    <a:pt x="691" y="1528"/>
                  </a:moveTo>
                  <a:cubicBezTo>
                    <a:pt x="984" y="1507"/>
                    <a:pt x="1214" y="1528"/>
                    <a:pt x="1486" y="1486"/>
                  </a:cubicBezTo>
                  <a:cubicBezTo>
                    <a:pt x="1821" y="1423"/>
                    <a:pt x="2198" y="1423"/>
                    <a:pt x="2512" y="1298"/>
                  </a:cubicBezTo>
                  <a:cubicBezTo>
                    <a:pt x="3035" y="1088"/>
                    <a:pt x="3558" y="1047"/>
                    <a:pt x="4102" y="1026"/>
                  </a:cubicBezTo>
                  <a:cubicBezTo>
                    <a:pt x="4981" y="1005"/>
                    <a:pt x="5880" y="879"/>
                    <a:pt x="6738" y="670"/>
                  </a:cubicBezTo>
                  <a:cubicBezTo>
                    <a:pt x="8601" y="210"/>
                    <a:pt x="10505" y="0"/>
                    <a:pt x="12450" y="147"/>
                  </a:cubicBezTo>
                  <a:cubicBezTo>
                    <a:pt x="12576" y="147"/>
                    <a:pt x="12702" y="147"/>
                    <a:pt x="12827" y="168"/>
                  </a:cubicBezTo>
                  <a:cubicBezTo>
                    <a:pt x="13350" y="272"/>
                    <a:pt x="13643" y="795"/>
                    <a:pt x="13413" y="1277"/>
                  </a:cubicBezTo>
                  <a:cubicBezTo>
                    <a:pt x="13225" y="1632"/>
                    <a:pt x="13036" y="2009"/>
                    <a:pt x="13099" y="2448"/>
                  </a:cubicBezTo>
                  <a:cubicBezTo>
                    <a:pt x="13099" y="2532"/>
                    <a:pt x="13078" y="2637"/>
                    <a:pt x="13015" y="2700"/>
                  </a:cubicBezTo>
                  <a:cubicBezTo>
                    <a:pt x="12367" y="3808"/>
                    <a:pt x="12032" y="5085"/>
                    <a:pt x="11362" y="6215"/>
                  </a:cubicBezTo>
                  <a:cubicBezTo>
                    <a:pt x="11049" y="6759"/>
                    <a:pt x="10714" y="7282"/>
                    <a:pt x="10191" y="7658"/>
                  </a:cubicBezTo>
                  <a:cubicBezTo>
                    <a:pt x="9793" y="7909"/>
                    <a:pt x="9437" y="8223"/>
                    <a:pt x="9103" y="8537"/>
                  </a:cubicBezTo>
                  <a:cubicBezTo>
                    <a:pt x="8182" y="9353"/>
                    <a:pt x="7031" y="9583"/>
                    <a:pt x="5818" y="9583"/>
                  </a:cubicBezTo>
                  <a:cubicBezTo>
                    <a:pt x="5357" y="9583"/>
                    <a:pt x="4855" y="9500"/>
                    <a:pt x="4395" y="9479"/>
                  </a:cubicBezTo>
                  <a:cubicBezTo>
                    <a:pt x="3788" y="9458"/>
                    <a:pt x="3265" y="9249"/>
                    <a:pt x="2742" y="8893"/>
                  </a:cubicBezTo>
                  <a:cubicBezTo>
                    <a:pt x="2010" y="8412"/>
                    <a:pt x="1361" y="7805"/>
                    <a:pt x="838" y="7073"/>
                  </a:cubicBezTo>
                  <a:cubicBezTo>
                    <a:pt x="482" y="6570"/>
                    <a:pt x="252" y="6047"/>
                    <a:pt x="210" y="5440"/>
                  </a:cubicBezTo>
                  <a:cubicBezTo>
                    <a:pt x="168" y="5168"/>
                    <a:pt x="168" y="4876"/>
                    <a:pt x="126" y="4583"/>
                  </a:cubicBezTo>
                  <a:cubicBezTo>
                    <a:pt x="1" y="3767"/>
                    <a:pt x="22" y="2992"/>
                    <a:pt x="440" y="2260"/>
                  </a:cubicBezTo>
                  <a:cubicBezTo>
                    <a:pt x="545" y="2072"/>
                    <a:pt x="587" y="1842"/>
                    <a:pt x="691" y="1528"/>
                  </a:cubicBezTo>
                  <a:close/>
                  <a:moveTo>
                    <a:pt x="1821" y="2155"/>
                  </a:moveTo>
                  <a:cubicBezTo>
                    <a:pt x="1382" y="2992"/>
                    <a:pt x="1173" y="3850"/>
                    <a:pt x="1382" y="4771"/>
                  </a:cubicBezTo>
                  <a:cubicBezTo>
                    <a:pt x="1403" y="4834"/>
                    <a:pt x="1403" y="4896"/>
                    <a:pt x="1403" y="4959"/>
                  </a:cubicBezTo>
                  <a:cubicBezTo>
                    <a:pt x="1528" y="6549"/>
                    <a:pt x="2637" y="7407"/>
                    <a:pt x="3893" y="8140"/>
                  </a:cubicBezTo>
                  <a:cubicBezTo>
                    <a:pt x="3935" y="8181"/>
                    <a:pt x="4018" y="8202"/>
                    <a:pt x="4081" y="8202"/>
                  </a:cubicBezTo>
                  <a:cubicBezTo>
                    <a:pt x="5023" y="8307"/>
                    <a:pt x="5922" y="8453"/>
                    <a:pt x="6864" y="8286"/>
                  </a:cubicBezTo>
                  <a:cubicBezTo>
                    <a:pt x="7261" y="8202"/>
                    <a:pt x="7680" y="8077"/>
                    <a:pt x="8015" y="7868"/>
                  </a:cubicBezTo>
                  <a:cubicBezTo>
                    <a:pt x="8642" y="7470"/>
                    <a:pt x="9249" y="6968"/>
                    <a:pt x="9856" y="6529"/>
                  </a:cubicBezTo>
                  <a:cubicBezTo>
                    <a:pt x="10002" y="6424"/>
                    <a:pt x="10149" y="6257"/>
                    <a:pt x="10253" y="6110"/>
                  </a:cubicBezTo>
                  <a:cubicBezTo>
                    <a:pt x="10777" y="5148"/>
                    <a:pt x="11509" y="4269"/>
                    <a:pt x="11781" y="3181"/>
                  </a:cubicBezTo>
                  <a:cubicBezTo>
                    <a:pt x="11823" y="3013"/>
                    <a:pt x="11886" y="2867"/>
                    <a:pt x="11990" y="2762"/>
                  </a:cubicBezTo>
                  <a:cubicBezTo>
                    <a:pt x="12199" y="2490"/>
                    <a:pt x="12325" y="2260"/>
                    <a:pt x="12367" y="1904"/>
                  </a:cubicBezTo>
                  <a:cubicBezTo>
                    <a:pt x="12388" y="1549"/>
                    <a:pt x="12555" y="1235"/>
                    <a:pt x="12660" y="858"/>
                  </a:cubicBezTo>
                  <a:cubicBezTo>
                    <a:pt x="11865" y="921"/>
                    <a:pt x="11153" y="963"/>
                    <a:pt x="10484" y="1047"/>
                  </a:cubicBezTo>
                  <a:cubicBezTo>
                    <a:pt x="9333" y="1214"/>
                    <a:pt x="8203" y="1339"/>
                    <a:pt x="7073" y="1570"/>
                  </a:cubicBezTo>
                  <a:cubicBezTo>
                    <a:pt x="6173" y="1758"/>
                    <a:pt x="5274" y="1946"/>
                    <a:pt x="4332" y="1946"/>
                  </a:cubicBezTo>
                  <a:cubicBezTo>
                    <a:pt x="3725" y="1946"/>
                    <a:pt x="3098" y="2009"/>
                    <a:pt x="2512" y="2030"/>
                  </a:cubicBezTo>
                  <a:cubicBezTo>
                    <a:pt x="2240" y="2093"/>
                    <a:pt x="2010" y="2135"/>
                    <a:pt x="1821" y="21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9"/>
            <p:cNvSpPr/>
            <p:nvPr/>
          </p:nvSpPr>
          <p:spPr>
            <a:xfrm>
              <a:off x="5998650" y="3454850"/>
              <a:ext cx="40825" cy="40825"/>
            </a:xfrm>
            <a:custGeom>
              <a:rect b="b" l="l" r="r" t="t"/>
              <a:pathLst>
                <a:path extrusionOk="0" h="1633" w="1633">
                  <a:moveTo>
                    <a:pt x="733" y="22"/>
                  </a:moveTo>
                  <a:cubicBezTo>
                    <a:pt x="1235" y="1"/>
                    <a:pt x="1549" y="189"/>
                    <a:pt x="1570" y="629"/>
                  </a:cubicBezTo>
                  <a:cubicBezTo>
                    <a:pt x="1633" y="1152"/>
                    <a:pt x="1256" y="1570"/>
                    <a:pt x="775" y="1591"/>
                  </a:cubicBezTo>
                  <a:cubicBezTo>
                    <a:pt x="377" y="1633"/>
                    <a:pt x="84" y="1361"/>
                    <a:pt x="63" y="963"/>
                  </a:cubicBezTo>
                  <a:cubicBezTo>
                    <a:pt x="1" y="377"/>
                    <a:pt x="252" y="85"/>
                    <a:pt x="733"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9"/>
            <p:cNvSpPr/>
            <p:nvPr/>
          </p:nvSpPr>
          <p:spPr>
            <a:xfrm>
              <a:off x="6302050" y="3439175"/>
              <a:ext cx="35600" cy="40825"/>
            </a:xfrm>
            <a:custGeom>
              <a:rect b="b" l="l" r="r" t="t"/>
              <a:pathLst>
                <a:path extrusionOk="0" h="1633" w="1424">
                  <a:moveTo>
                    <a:pt x="1360" y="816"/>
                  </a:moveTo>
                  <a:cubicBezTo>
                    <a:pt x="1423" y="1360"/>
                    <a:pt x="1214" y="1632"/>
                    <a:pt x="712" y="1632"/>
                  </a:cubicBezTo>
                  <a:cubicBezTo>
                    <a:pt x="398" y="1632"/>
                    <a:pt x="168" y="1444"/>
                    <a:pt x="84" y="1130"/>
                  </a:cubicBezTo>
                  <a:cubicBezTo>
                    <a:pt x="63" y="1004"/>
                    <a:pt x="42" y="858"/>
                    <a:pt x="42" y="732"/>
                  </a:cubicBezTo>
                  <a:cubicBezTo>
                    <a:pt x="0" y="293"/>
                    <a:pt x="210" y="63"/>
                    <a:pt x="607" y="21"/>
                  </a:cubicBezTo>
                  <a:cubicBezTo>
                    <a:pt x="1026" y="0"/>
                    <a:pt x="1298" y="209"/>
                    <a:pt x="1360" y="628"/>
                  </a:cubicBezTo>
                  <a:cubicBezTo>
                    <a:pt x="1339" y="691"/>
                    <a:pt x="1339" y="732"/>
                    <a:pt x="1360" y="8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9"/>
            <p:cNvSpPr/>
            <p:nvPr/>
          </p:nvSpPr>
          <p:spPr>
            <a:xfrm>
              <a:off x="6261775" y="3961200"/>
              <a:ext cx="28775" cy="29850"/>
            </a:xfrm>
            <a:custGeom>
              <a:rect b="b" l="l" r="r" t="t"/>
              <a:pathLst>
                <a:path extrusionOk="0" h="1194" w="1151">
                  <a:moveTo>
                    <a:pt x="670" y="1"/>
                  </a:moveTo>
                  <a:cubicBezTo>
                    <a:pt x="1067" y="440"/>
                    <a:pt x="1151" y="691"/>
                    <a:pt x="984" y="880"/>
                  </a:cubicBezTo>
                  <a:cubicBezTo>
                    <a:pt x="732" y="1194"/>
                    <a:pt x="398" y="1173"/>
                    <a:pt x="0" y="984"/>
                  </a:cubicBezTo>
                  <a:cubicBezTo>
                    <a:pt x="188" y="587"/>
                    <a:pt x="335" y="273"/>
                    <a:pt x="670" y="1"/>
                  </a:cubicBezTo>
                  <a:close/>
                </a:path>
              </a:pathLst>
            </a:custGeom>
            <a:solidFill>
              <a:srgbClr val="2025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9"/>
            <p:cNvSpPr/>
            <p:nvPr/>
          </p:nvSpPr>
          <p:spPr>
            <a:xfrm>
              <a:off x="6447475" y="3959125"/>
              <a:ext cx="24075" cy="26700"/>
            </a:xfrm>
            <a:custGeom>
              <a:rect b="b" l="l" r="r" t="t"/>
              <a:pathLst>
                <a:path extrusionOk="0" h="1068" w="963">
                  <a:moveTo>
                    <a:pt x="502" y="1067"/>
                  </a:moveTo>
                  <a:cubicBezTo>
                    <a:pt x="209" y="1067"/>
                    <a:pt x="0" y="816"/>
                    <a:pt x="21" y="461"/>
                  </a:cubicBezTo>
                  <a:cubicBezTo>
                    <a:pt x="21" y="230"/>
                    <a:pt x="209" y="42"/>
                    <a:pt x="419" y="21"/>
                  </a:cubicBezTo>
                  <a:cubicBezTo>
                    <a:pt x="711" y="0"/>
                    <a:pt x="963" y="293"/>
                    <a:pt x="942" y="565"/>
                  </a:cubicBezTo>
                  <a:cubicBezTo>
                    <a:pt x="963" y="858"/>
                    <a:pt x="753" y="1067"/>
                    <a:pt x="502" y="1067"/>
                  </a:cubicBezTo>
                  <a:close/>
                </a:path>
              </a:pathLst>
            </a:custGeom>
            <a:solidFill>
              <a:srgbClr val="2025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9"/>
            <p:cNvSpPr/>
            <p:nvPr/>
          </p:nvSpPr>
          <p:spPr>
            <a:xfrm>
              <a:off x="6319300" y="4026600"/>
              <a:ext cx="103600" cy="90525"/>
            </a:xfrm>
            <a:custGeom>
              <a:rect b="b" l="l" r="r" t="t"/>
              <a:pathLst>
                <a:path extrusionOk="0" h="3621" w="4144">
                  <a:moveTo>
                    <a:pt x="1654" y="2616"/>
                  </a:moveTo>
                  <a:cubicBezTo>
                    <a:pt x="1654" y="2114"/>
                    <a:pt x="2030" y="1716"/>
                    <a:pt x="1800" y="1151"/>
                  </a:cubicBezTo>
                  <a:cubicBezTo>
                    <a:pt x="1591" y="1088"/>
                    <a:pt x="1361" y="1005"/>
                    <a:pt x="1131" y="942"/>
                  </a:cubicBezTo>
                  <a:cubicBezTo>
                    <a:pt x="921" y="858"/>
                    <a:pt x="817" y="691"/>
                    <a:pt x="838" y="461"/>
                  </a:cubicBezTo>
                  <a:cubicBezTo>
                    <a:pt x="838" y="251"/>
                    <a:pt x="963" y="63"/>
                    <a:pt x="1152" y="42"/>
                  </a:cubicBezTo>
                  <a:cubicBezTo>
                    <a:pt x="1444" y="0"/>
                    <a:pt x="1716" y="0"/>
                    <a:pt x="2009" y="42"/>
                  </a:cubicBezTo>
                  <a:cubicBezTo>
                    <a:pt x="2407" y="105"/>
                    <a:pt x="2533" y="272"/>
                    <a:pt x="2491" y="733"/>
                  </a:cubicBezTo>
                  <a:cubicBezTo>
                    <a:pt x="2491" y="879"/>
                    <a:pt x="2428" y="1047"/>
                    <a:pt x="2449" y="1193"/>
                  </a:cubicBezTo>
                  <a:cubicBezTo>
                    <a:pt x="2512" y="1632"/>
                    <a:pt x="2637" y="2093"/>
                    <a:pt x="2323" y="2427"/>
                  </a:cubicBezTo>
                  <a:cubicBezTo>
                    <a:pt x="2533" y="2658"/>
                    <a:pt x="2616" y="2553"/>
                    <a:pt x="2721" y="2469"/>
                  </a:cubicBezTo>
                  <a:lnTo>
                    <a:pt x="3662" y="1611"/>
                  </a:lnTo>
                  <a:cubicBezTo>
                    <a:pt x="4081" y="1946"/>
                    <a:pt x="4144" y="2197"/>
                    <a:pt x="3997" y="2448"/>
                  </a:cubicBezTo>
                  <a:cubicBezTo>
                    <a:pt x="3621" y="3034"/>
                    <a:pt x="3160" y="3495"/>
                    <a:pt x="2428" y="3557"/>
                  </a:cubicBezTo>
                  <a:cubicBezTo>
                    <a:pt x="2240" y="3578"/>
                    <a:pt x="2030" y="3578"/>
                    <a:pt x="1842" y="3578"/>
                  </a:cubicBezTo>
                  <a:cubicBezTo>
                    <a:pt x="1403" y="3620"/>
                    <a:pt x="1005" y="3557"/>
                    <a:pt x="691" y="3202"/>
                  </a:cubicBezTo>
                  <a:cubicBezTo>
                    <a:pt x="566" y="3076"/>
                    <a:pt x="377" y="2992"/>
                    <a:pt x="210" y="2867"/>
                  </a:cubicBezTo>
                  <a:cubicBezTo>
                    <a:pt x="43" y="2762"/>
                    <a:pt x="1" y="2574"/>
                    <a:pt x="105" y="2448"/>
                  </a:cubicBezTo>
                  <a:cubicBezTo>
                    <a:pt x="147" y="2365"/>
                    <a:pt x="315" y="2302"/>
                    <a:pt x="419" y="2302"/>
                  </a:cubicBezTo>
                  <a:cubicBezTo>
                    <a:pt x="670" y="2323"/>
                    <a:pt x="921" y="2427"/>
                    <a:pt x="1172" y="2511"/>
                  </a:cubicBezTo>
                  <a:cubicBezTo>
                    <a:pt x="1277" y="2490"/>
                    <a:pt x="1403" y="2553"/>
                    <a:pt x="1654" y="2616"/>
                  </a:cubicBezTo>
                  <a:close/>
                </a:path>
              </a:pathLst>
            </a:custGeom>
            <a:solidFill>
              <a:srgbClr val="2025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1" name="Google Shape;1521;p59"/>
            <p:cNvGrpSpPr/>
            <p:nvPr/>
          </p:nvGrpSpPr>
          <p:grpSpPr>
            <a:xfrm flipH="1" rot="7898840">
              <a:off x="6725726" y="3514610"/>
              <a:ext cx="296605" cy="308105"/>
              <a:chOff x="7653400" y="2205913"/>
              <a:chExt cx="296625" cy="308125"/>
            </a:xfrm>
          </p:grpSpPr>
          <p:sp>
            <p:nvSpPr>
              <p:cNvPr id="1522" name="Google Shape;1522;p59"/>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9"/>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9"/>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5" name="Google Shape;1525;p59"/>
          <p:cNvGrpSpPr/>
          <p:nvPr/>
        </p:nvGrpSpPr>
        <p:grpSpPr>
          <a:xfrm rot="5400000">
            <a:off x="7796154" y="4463379"/>
            <a:ext cx="301850" cy="127125"/>
            <a:chOff x="7114150" y="4261900"/>
            <a:chExt cx="301850" cy="127125"/>
          </a:xfrm>
        </p:grpSpPr>
        <p:sp>
          <p:nvSpPr>
            <p:cNvPr id="1526" name="Google Shape;1526;p59"/>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9"/>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 name="Google Shape;1528;p59"/>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2" name="Shape 1532"/>
        <p:cNvGrpSpPr/>
        <p:nvPr/>
      </p:nvGrpSpPr>
      <p:grpSpPr>
        <a:xfrm>
          <a:off x="0" y="0"/>
          <a:ext cx="0" cy="0"/>
          <a:chOff x="0" y="0"/>
          <a:chExt cx="0" cy="0"/>
        </a:xfrm>
      </p:grpSpPr>
      <p:sp>
        <p:nvSpPr>
          <p:cNvPr id="1533" name="Google Shape;1533;p60"/>
          <p:cNvSpPr txBox="1"/>
          <p:nvPr>
            <p:ph type="title"/>
          </p:nvPr>
        </p:nvSpPr>
        <p:spPr>
          <a:xfrm>
            <a:off x="720100" y="445025"/>
            <a:ext cx="7704000" cy="1136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GB">
                <a:solidFill>
                  <a:schemeClr val="accent3"/>
                </a:solidFill>
              </a:rPr>
              <a:t>#3.</a:t>
            </a:r>
            <a:r>
              <a:rPr lang="en-GB"/>
              <a:t> You can replace a comma with a question mark or an exclamation point </a:t>
            </a:r>
            <a:endParaRPr/>
          </a:p>
        </p:txBody>
      </p:sp>
      <p:sp>
        <p:nvSpPr>
          <p:cNvPr id="1534" name="Google Shape;1534;p60"/>
          <p:cNvSpPr txBox="1"/>
          <p:nvPr>
            <p:ph idx="1" type="subTitle"/>
          </p:nvPr>
        </p:nvSpPr>
        <p:spPr>
          <a:xfrm>
            <a:off x="996225" y="2127875"/>
            <a:ext cx="4164000" cy="6828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“What are you doing?” asked Mom. </a:t>
            </a:r>
            <a:br>
              <a:rPr lang="en-GB"/>
            </a:br>
            <a:r>
              <a:rPr lang="en-GB"/>
              <a:t>Jackson looked up, “having fun!” he said</a:t>
            </a:r>
            <a:endParaRPr/>
          </a:p>
        </p:txBody>
      </p:sp>
      <p:sp>
        <p:nvSpPr>
          <p:cNvPr id="1535" name="Google Shape;1535;p60"/>
          <p:cNvSpPr txBox="1"/>
          <p:nvPr>
            <p:ph idx="2" type="subTitle"/>
          </p:nvPr>
        </p:nvSpPr>
        <p:spPr>
          <a:xfrm>
            <a:off x="996225" y="2831850"/>
            <a:ext cx="3404700" cy="6828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GB"/>
              <a:t>“What are you doing</a:t>
            </a:r>
            <a:r>
              <a:rPr b="1" lang="en-GB"/>
              <a:t>?</a:t>
            </a:r>
            <a:r>
              <a:rPr lang="en-GB"/>
              <a:t>” asked Mom. </a:t>
            </a:r>
            <a:endParaRPr/>
          </a:p>
          <a:p>
            <a:pPr indent="0" lvl="0" marL="0" rtl="0" algn="l">
              <a:spcBef>
                <a:spcPts val="0"/>
              </a:spcBef>
              <a:spcAft>
                <a:spcPts val="0"/>
              </a:spcAft>
              <a:buNone/>
            </a:pPr>
            <a:r>
              <a:rPr lang="en-GB"/>
              <a:t>Jackson looked up, “having fun</a:t>
            </a:r>
            <a:r>
              <a:rPr b="1" lang="en-GB"/>
              <a:t>!</a:t>
            </a:r>
            <a:r>
              <a:rPr lang="en-GB"/>
              <a:t>” he said</a:t>
            </a:r>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cxnSp>
        <p:nvCxnSpPr>
          <p:cNvPr id="1536" name="Google Shape;1536;p60"/>
          <p:cNvCxnSpPr/>
          <p:nvPr/>
        </p:nvCxnSpPr>
        <p:spPr>
          <a:xfrm>
            <a:off x="1009650" y="3781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537" name="Google Shape;1537;p60"/>
          <p:cNvCxnSpPr/>
          <p:nvPr/>
        </p:nvCxnSpPr>
        <p:spPr>
          <a:xfrm>
            <a:off x="1009650" y="4081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1538" name="Google Shape;1538;p60"/>
          <p:cNvCxnSpPr/>
          <p:nvPr/>
        </p:nvCxnSpPr>
        <p:spPr>
          <a:xfrm>
            <a:off x="1009650" y="4381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1539" name="Google Shape;1539;p60"/>
          <p:cNvGrpSpPr/>
          <p:nvPr/>
        </p:nvGrpSpPr>
        <p:grpSpPr>
          <a:xfrm flipH="1" rot="-570993">
            <a:off x="2259168" y="2767852"/>
            <a:ext cx="109793" cy="150594"/>
            <a:chOff x="847587" y="2439683"/>
            <a:chExt cx="162074" cy="255883"/>
          </a:xfrm>
        </p:grpSpPr>
        <p:sp>
          <p:nvSpPr>
            <p:cNvPr id="1540" name="Google Shape;1540;p60"/>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541" name="Google Shape;1541;p60"/>
            <p:cNvGrpSpPr/>
            <p:nvPr/>
          </p:nvGrpSpPr>
          <p:grpSpPr>
            <a:xfrm>
              <a:off x="847587" y="2439683"/>
              <a:ext cx="162074" cy="255883"/>
              <a:chOff x="2067875" y="163975"/>
              <a:chExt cx="3274225" cy="5169350"/>
            </a:xfrm>
          </p:grpSpPr>
          <p:sp>
            <p:nvSpPr>
              <p:cNvPr id="1542" name="Google Shape;1542;p60"/>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0"/>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4" name="Google Shape;1544;p60"/>
          <p:cNvGrpSpPr/>
          <p:nvPr/>
        </p:nvGrpSpPr>
        <p:grpSpPr>
          <a:xfrm>
            <a:off x="5854613" y="2018775"/>
            <a:ext cx="1977985" cy="2308950"/>
            <a:chOff x="5854613" y="2018775"/>
            <a:chExt cx="1977985" cy="2308950"/>
          </a:xfrm>
        </p:grpSpPr>
        <p:sp>
          <p:nvSpPr>
            <p:cNvPr id="1545" name="Google Shape;1545;p60"/>
            <p:cNvSpPr/>
            <p:nvPr/>
          </p:nvSpPr>
          <p:spPr>
            <a:xfrm>
              <a:off x="5888613" y="2052250"/>
              <a:ext cx="132375" cy="456175"/>
            </a:xfrm>
            <a:custGeom>
              <a:rect b="b" l="l" r="r" t="t"/>
              <a:pathLst>
                <a:path extrusionOk="0" h="18247" w="5295">
                  <a:moveTo>
                    <a:pt x="1674" y="1"/>
                  </a:moveTo>
                  <a:cubicBezTo>
                    <a:pt x="2197" y="921"/>
                    <a:pt x="2679" y="1612"/>
                    <a:pt x="3034" y="2344"/>
                  </a:cubicBezTo>
                  <a:cubicBezTo>
                    <a:pt x="3557" y="3390"/>
                    <a:pt x="4018" y="4499"/>
                    <a:pt x="4771" y="5420"/>
                  </a:cubicBezTo>
                  <a:cubicBezTo>
                    <a:pt x="4959" y="5650"/>
                    <a:pt x="4980" y="5901"/>
                    <a:pt x="4980" y="6173"/>
                  </a:cubicBezTo>
                  <a:lnTo>
                    <a:pt x="4980" y="9626"/>
                  </a:lnTo>
                  <a:cubicBezTo>
                    <a:pt x="4980" y="11550"/>
                    <a:pt x="4980" y="13496"/>
                    <a:pt x="5001" y="15421"/>
                  </a:cubicBezTo>
                  <a:cubicBezTo>
                    <a:pt x="5001" y="16028"/>
                    <a:pt x="5106" y="16635"/>
                    <a:pt x="5169" y="17221"/>
                  </a:cubicBezTo>
                  <a:cubicBezTo>
                    <a:pt x="5189" y="17514"/>
                    <a:pt x="5294" y="17828"/>
                    <a:pt x="5106" y="18120"/>
                  </a:cubicBezTo>
                  <a:cubicBezTo>
                    <a:pt x="4855" y="18204"/>
                    <a:pt x="4687" y="18120"/>
                    <a:pt x="4645" y="17848"/>
                  </a:cubicBezTo>
                  <a:cubicBezTo>
                    <a:pt x="4541" y="17053"/>
                    <a:pt x="4394" y="16237"/>
                    <a:pt x="4332" y="15421"/>
                  </a:cubicBezTo>
                  <a:cubicBezTo>
                    <a:pt x="4227" y="13978"/>
                    <a:pt x="4018" y="12555"/>
                    <a:pt x="3767" y="11111"/>
                  </a:cubicBezTo>
                  <a:cubicBezTo>
                    <a:pt x="3516" y="9626"/>
                    <a:pt x="3390" y="8119"/>
                    <a:pt x="3181" y="6613"/>
                  </a:cubicBezTo>
                  <a:cubicBezTo>
                    <a:pt x="3118" y="6215"/>
                    <a:pt x="3076" y="5817"/>
                    <a:pt x="2992" y="5462"/>
                  </a:cubicBezTo>
                  <a:cubicBezTo>
                    <a:pt x="2972" y="5378"/>
                    <a:pt x="2825" y="5294"/>
                    <a:pt x="2720" y="5252"/>
                  </a:cubicBezTo>
                  <a:cubicBezTo>
                    <a:pt x="2679" y="5232"/>
                    <a:pt x="2553" y="5357"/>
                    <a:pt x="2553" y="5399"/>
                  </a:cubicBezTo>
                  <a:cubicBezTo>
                    <a:pt x="2490" y="5671"/>
                    <a:pt x="2407" y="5922"/>
                    <a:pt x="2407" y="6215"/>
                  </a:cubicBezTo>
                  <a:cubicBezTo>
                    <a:pt x="2407" y="7010"/>
                    <a:pt x="2448" y="7784"/>
                    <a:pt x="2511" y="8579"/>
                  </a:cubicBezTo>
                  <a:cubicBezTo>
                    <a:pt x="2595" y="9751"/>
                    <a:pt x="2762" y="10923"/>
                    <a:pt x="2972" y="12074"/>
                  </a:cubicBezTo>
                  <a:cubicBezTo>
                    <a:pt x="3139" y="13120"/>
                    <a:pt x="3223" y="14166"/>
                    <a:pt x="3327" y="15212"/>
                  </a:cubicBezTo>
                  <a:cubicBezTo>
                    <a:pt x="3432" y="16154"/>
                    <a:pt x="3495" y="17074"/>
                    <a:pt x="3557" y="18037"/>
                  </a:cubicBezTo>
                  <a:cubicBezTo>
                    <a:pt x="3034" y="18246"/>
                    <a:pt x="2553" y="18141"/>
                    <a:pt x="2030" y="18120"/>
                  </a:cubicBezTo>
                  <a:cubicBezTo>
                    <a:pt x="1988" y="17995"/>
                    <a:pt x="1946" y="17890"/>
                    <a:pt x="1925" y="17765"/>
                  </a:cubicBezTo>
                  <a:cubicBezTo>
                    <a:pt x="1653" y="14333"/>
                    <a:pt x="1256" y="10902"/>
                    <a:pt x="377" y="7554"/>
                  </a:cubicBezTo>
                  <a:cubicBezTo>
                    <a:pt x="168" y="6738"/>
                    <a:pt x="0" y="5901"/>
                    <a:pt x="0" y="5043"/>
                  </a:cubicBezTo>
                  <a:cubicBezTo>
                    <a:pt x="0" y="4688"/>
                    <a:pt x="63" y="4311"/>
                    <a:pt x="168" y="3976"/>
                  </a:cubicBezTo>
                  <a:cubicBezTo>
                    <a:pt x="461" y="3076"/>
                    <a:pt x="733" y="2198"/>
                    <a:pt x="1088" y="1298"/>
                  </a:cubicBezTo>
                  <a:cubicBezTo>
                    <a:pt x="1235" y="963"/>
                    <a:pt x="1423" y="607"/>
                    <a:pt x="16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0"/>
            <p:cNvSpPr/>
            <p:nvPr/>
          </p:nvSpPr>
          <p:spPr>
            <a:xfrm>
              <a:off x="5888088" y="2534550"/>
              <a:ext cx="212400" cy="46575"/>
            </a:xfrm>
            <a:custGeom>
              <a:rect b="b" l="l" r="r" t="t"/>
              <a:pathLst>
                <a:path extrusionOk="0" h="1863" w="8496">
                  <a:moveTo>
                    <a:pt x="8475" y="42"/>
                  </a:moveTo>
                  <a:cubicBezTo>
                    <a:pt x="8475" y="105"/>
                    <a:pt x="8495" y="251"/>
                    <a:pt x="8454" y="356"/>
                  </a:cubicBezTo>
                  <a:cubicBezTo>
                    <a:pt x="8244" y="879"/>
                    <a:pt x="7805" y="1130"/>
                    <a:pt x="7303" y="1256"/>
                  </a:cubicBezTo>
                  <a:cubicBezTo>
                    <a:pt x="6801" y="1423"/>
                    <a:pt x="6298" y="1465"/>
                    <a:pt x="5817" y="1611"/>
                  </a:cubicBezTo>
                  <a:cubicBezTo>
                    <a:pt x="4980" y="1842"/>
                    <a:pt x="4143" y="1862"/>
                    <a:pt x="3306" y="1842"/>
                  </a:cubicBezTo>
                  <a:cubicBezTo>
                    <a:pt x="2741" y="1842"/>
                    <a:pt x="2197" y="1800"/>
                    <a:pt x="1674" y="1842"/>
                  </a:cubicBezTo>
                  <a:cubicBezTo>
                    <a:pt x="1319" y="1842"/>
                    <a:pt x="963" y="1737"/>
                    <a:pt x="628" y="1611"/>
                  </a:cubicBezTo>
                  <a:cubicBezTo>
                    <a:pt x="314" y="1465"/>
                    <a:pt x="126" y="1256"/>
                    <a:pt x="84" y="942"/>
                  </a:cubicBezTo>
                  <a:cubicBezTo>
                    <a:pt x="21" y="670"/>
                    <a:pt x="0" y="356"/>
                    <a:pt x="189" y="0"/>
                  </a:cubicBezTo>
                  <a:cubicBezTo>
                    <a:pt x="2930" y="42"/>
                    <a:pt x="5671" y="42"/>
                    <a:pt x="8475" y="4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0"/>
            <p:cNvSpPr/>
            <p:nvPr/>
          </p:nvSpPr>
          <p:spPr>
            <a:xfrm>
              <a:off x="5982238" y="2602025"/>
              <a:ext cx="82675" cy="96275"/>
            </a:xfrm>
            <a:custGeom>
              <a:rect b="b" l="l" r="r" t="t"/>
              <a:pathLst>
                <a:path extrusionOk="0" h="3851" w="3307">
                  <a:moveTo>
                    <a:pt x="3307" y="3683"/>
                  </a:moveTo>
                  <a:cubicBezTo>
                    <a:pt x="2491" y="3850"/>
                    <a:pt x="1172" y="3829"/>
                    <a:pt x="482" y="3683"/>
                  </a:cubicBezTo>
                  <a:cubicBezTo>
                    <a:pt x="22" y="2218"/>
                    <a:pt x="1" y="1967"/>
                    <a:pt x="84" y="272"/>
                  </a:cubicBezTo>
                  <a:cubicBezTo>
                    <a:pt x="377" y="126"/>
                    <a:pt x="712" y="210"/>
                    <a:pt x="1026" y="168"/>
                  </a:cubicBezTo>
                  <a:cubicBezTo>
                    <a:pt x="1319" y="105"/>
                    <a:pt x="1591" y="63"/>
                    <a:pt x="1947" y="0"/>
                  </a:cubicBezTo>
                  <a:cubicBezTo>
                    <a:pt x="2177" y="314"/>
                    <a:pt x="2281" y="649"/>
                    <a:pt x="2386" y="1005"/>
                  </a:cubicBezTo>
                  <a:cubicBezTo>
                    <a:pt x="2595" y="1758"/>
                    <a:pt x="2805" y="2511"/>
                    <a:pt x="3223" y="3202"/>
                  </a:cubicBezTo>
                  <a:cubicBezTo>
                    <a:pt x="3307" y="3348"/>
                    <a:pt x="3265" y="3536"/>
                    <a:pt x="3307" y="368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0"/>
            <p:cNvSpPr/>
            <p:nvPr/>
          </p:nvSpPr>
          <p:spPr>
            <a:xfrm>
              <a:off x="5854613" y="2018775"/>
              <a:ext cx="271500" cy="703050"/>
            </a:xfrm>
            <a:custGeom>
              <a:rect b="b" l="l" r="r" t="t"/>
              <a:pathLst>
                <a:path extrusionOk="0" h="28122" w="10860">
                  <a:moveTo>
                    <a:pt x="2156" y="19480"/>
                  </a:moveTo>
                  <a:cubicBezTo>
                    <a:pt x="2260" y="18895"/>
                    <a:pt x="2239" y="18392"/>
                    <a:pt x="2176" y="17869"/>
                  </a:cubicBezTo>
                  <a:cubicBezTo>
                    <a:pt x="1967" y="16174"/>
                    <a:pt x="1779" y="14438"/>
                    <a:pt x="1507" y="12743"/>
                  </a:cubicBezTo>
                  <a:cubicBezTo>
                    <a:pt x="1298" y="11467"/>
                    <a:pt x="984" y="10211"/>
                    <a:pt x="691" y="8914"/>
                  </a:cubicBezTo>
                  <a:cubicBezTo>
                    <a:pt x="586" y="8454"/>
                    <a:pt x="461" y="7972"/>
                    <a:pt x="398" y="7512"/>
                  </a:cubicBezTo>
                  <a:cubicBezTo>
                    <a:pt x="293" y="6466"/>
                    <a:pt x="293" y="5420"/>
                    <a:pt x="754" y="4394"/>
                  </a:cubicBezTo>
                  <a:cubicBezTo>
                    <a:pt x="1047" y="3788"/>
                    <a:pt x="1235" y="3139"/>
                    <a:pt x="1423" y="2511"/>
                  </a:cubicBezTo>
                  <a:cubicBezTo>
                    <a:pt x="1737" y="1465"/>
                    <a:pt x="2260" y="586"/>
                    <a:pt x="3306" y="21"/>
                  </a:cubicBezTo>
                  <a:cubicBezTo>
                    <a:pt x="3536" y="1"/>
                    <a:pt x="3683" y="189"/>
                    <a:pt x="3767" y="419"/>
                  </a:cubicBezTo>
                  <a:cubicBezTo>
                    <a:pt x="4060" y="1256"/>
                    <a:pt x="4520" y="1988"/>
                    <a:pt x="5022" y="2721"/>
                  </a:cubicBezTo>
                  <a:cubicBezTo>
                    <a:pt x="5210" y="2993"/>
                    <a:pt x="5315" y="3327"/>
                    <a:pt x="5461" y="3620"/>
                  </a:cubicBezTo>
                  <a:cubicBezTo>
                    <a:pt x="5943" y="4562"/>
                    <a:pt x="6340" y="5545"/>
                    <a:pt x="7093" y="6299"/>
                  </a:cubicBezTo>
                  <a:cubicBezTo>
                    <a:pt x="7198" y="6403"/>
                    <a:pt x="7240" y="6612"/>
                    <a:pt x="7282" y="6801"/>
                  </a:cubicBezTo>
                  <a:cubicBezTo>
                    <a:pt x="7303" y="7010"/>
                    <a:pt x="7303" y="7219"/>
                    <a:pt x="7303" y="7428"/>
                  </a:cubicBezTo>
                  <a:lnTo>
                    <a:pt x="7303" y="15338"/>
                  </a:lnTo>
                  <a:cubicBezTo>
                    <a:pt x="7303" y="16530"/>
                    <a:pt x="7345" y="17723"/>
                    <a:pt x="7554" y="18936"/>
                  </a:cubicBezTo>
                  <a:cubicBezTo>
                    <a:pt x="7596" y="19041"/>
                    <a:pt x="7617" y="19167"/>
                    <a:pt x="7637" y="19271"/>
                  </a:cubicBezTo>
                  <a:cubicBezTo>
                    <a:pt x="8265" y="19250"/>
                    <a:pt x="8872" y="19250"/>
                    <a:pt x="9479" y="19229"/>
                  </a:cubicBezTo>
                  <a:cubicBezTo>
                    <a:pt x="9688" y="19229"/>
                    <a:pt x="9897" y="19229"/>
                    <a:pt x="10106" y="19250"/>
                  </a:cubicBezTo>
                  <a:cubicBezTo>
                    <a:pt x="10525" y="19334"/>
                    <a:pt x="10755" y="19543"/>
                    <a:pt x="10797" y="19962"/>
                  </a:cubicBezTo>
                  <a:cubicBezTo>
                    <a:pt x="10860" y="20380"/>
                    <a:pt x="10860" y="20799"/>
                    <a:pt x="10839" y="21217"/>
                  </a:cubicBezTo>
                  <a:cubicBezTo>
                    <a:pt x="10797" y="21677"/>
                    <a:pt x="10441" y="21970"/>
                    <a:pt x="10106" y="22200"/>
                  </a:cubicBezTo>
                  <a:cubicBezTo>
                    <a:pt x="9521" y="22598"/>
                    <a:pt x="8956" y="23017"/>
                    <a:pt x="8223" y="22975"/>
                  </a:cubicBezTo>
                  <a:cubicBezTo>
                    <a:pt x="8286" y="23707"/>
                    <a:pt x="8746" y="25130"/>
                    <a:pt x="9102" y="25820"/>
                  </a:cubicBezTo>
                  <a:cubicBezTo>
                    <a:pt x="9374" y="26281"/>
                    <a:pt x="9479" y="26762"/>
                    <a:pt x="9479" y="27285"/>
                  </a:cubicBezTo>
                  <a:cubicBezTo>
                    <a:pt x="9479" y="27829"/>
                    <a:pt x="9290" y="28059"/>
                    <a:pt x="8705" y="28101"/>
                  </a:cubicBezTo>
                  <a:cubicBezTo>
                    <a:pt x="8056" y="28122"/>
                    <a:pt x="7386" y="28101"/>
                    <a:pt x="6717" y="28101"/>
                  </a:cubicBezTo>
                  <a:lnTo>
                    <a:pt x="5629" y="28101"/>
                  </a:lnTo>
                  <a:cubicBezTo>
                    <a:pt x="4876" y="28038"/>
                    <a:pt x="4562" y="27787"/>
                    <a:pt x="4373" y="27013"/>
                  </a:cubicBezTo>
                  <a:cubicBezTo>
                    <a:pt x="4185" y="26155"/>
                    <a:pt x="3997" y="25297"/>
                    <a:pt x="4080" y="24439"/>
                  </a:cubicBezTo>
                  <a:cubicBezTo>
                    <a:pt x="4101" y="24167"/>
                    <a:pt x="4080" y="23874"/>
                    <a:pt x="4080" y="23602"/>
                  </a:cubicBezTo>
                  <a:cubicBezTo>
                    <a:pt x="3662" y="23393"/>
                    <a:pt x="3223" y="23498"/>
                    <a:pt x="2825" y="23498"/>
                  </a:cubicBezTo>
                  <a:cubicBezTo>
                    <a:pt x="2302" y="23498"/>
                    <a:pt x="1842" y="23414"/>
                    <a:pt x="1339" y="23205"/>
                  </a:cubicBezTo>
                  <a:cubicBezTo>
                    <a:pt x="649" y="22933"/>
                    <a:pt x="377" y="22410"/>
                    <a:pt x="272" y="21761"/>
                  </a:cubicBezTo>
                  <a:cubicBezTo>
                    <a:pt x="189" y="21322"/>
                    <a:pt x="398" y="20840"/>
                    <a:pt x="21" y="20464"/>
                  </a:cubicBezTo>
                  <a:cubicBezTo>
                    <a:pt x="0" y="20422"/>
                    <a:pt x="21" y="20359"/>
                    <a:pt x="21" y="20276"/>
                  </a:cubicBezTo>
                  <a:cubicBezTo>
                    <a:pt x="21" y="19648"/>
                    <a:pt x="210" y="19439"/>
                    <a:pt x="816" y="19418"/>
                  </a:cubicBezTo>
                  <a:cubicBezTo>
                    <a:pt x="1005" y="19418"/>
                    <a:pt x="1172" y="19439"/>
                    <a:pt x="1360" y="19439"/>
                  </a:cubicBezTo>
                  <a:cubicBezTo>
                    <a:pt x="1653" y="19543"/>
                    <a:pt x="1863" y="19522"/>
                    <a:pt x="2156" y="19480"/>
                  </a:cubicBezTo>
                  <a:close/>
                  <a:moveTo>
                    <a:pt x="3034" y="1340"/>
                  </a:moveTo>
                  <a:cubicBezTo>
                    <a:pt x="2783" y="1905"/>
                    <a:pt x="2595" y="2302"/>
                    <a:pt x="2469" y="2700"/>
                  </a:cubicBezTo>
                  <a:cubicBezTo>
                    <a:pt x="2156" y="3578"/>
                    <a:pt x="1842" y="4478"/>
                    <a:pt x="1549" y="5357"/>
                  </a:cubicBezTo>
                  <a:cubicBezTo>
                    <a:pt x="1444" y="5713"/>
                    <a:pt x="1402" y="6068"/>
                    <a:pt x="1402" y="6445"/>
                  </a:cubicBezTo>
                  <a:cubicBezTo>
                    <a:pt x="1402" y="7282"/>
                    <a:pt x="1528" y="8119"/>
                    <a:pt x="1758" y="8956"/>
                  </a:cubicBezTo>
                  <a:cubicBezTo>
                    <a:pt x="2637" y="12304"/>
                    <a:pt x="3034" y="15714"/>
                    <a:pt x="3306" y="19146"/>
                  </a:cubicBezTo>
                  <a:cubicBezTo>
                    <a:pt x="3306" y="19250"/>
                    <a:pt x="3348" y="19355"/>
                    <a:pt x="3411" y="19522"/>
                  </a:cubicBezTo>
                  <a:cubicBezTo>
                    <a:pt x="3934" y="19543"/>
                    <a:pt x="4415" y="19648"/>
                    <a:pt x="4938" y="19439"/>
                  </a:cubicBezTo>
                  <a:cubicBezTo>
                    <a:pt x="4876" y="18476"/>
                    <a:pt x="4792" y="17555"/>
                    <a:pt x="4708" y="16614"/>
                  </a:cubicBezTo>
                  <a:cubicBezTo>
                    <a:pt x="4604" y="15568"/>
                    <a:pt x="4520" y="14501"/>
                    <a:pt x="4352" y="13475"/>
                  </a:cubicBezTo>
                  <a:cubicBezTo>
                    <a:pt x="4143" y="12325"/>
                    <a:pt x="3976" y="11153"/>
                    <a:pt x="3913" y="9960"/>
                  </a:cubicBezTo>
                  <a:cubicBezTo>
                    <a:pt x="3850" y="9186"/>
                    <a:pt x="3829" y="8391"/>
                    <a:pt x="3808" y="7617"/>
                  </a:cubicBezTo>
                  <a:cubicBezTo>
                    <a:pt x="3808" y="7345"/>
                    <a:pt x="3850" y="7073"/>
                    <a:pt x="3934" y="6801"/>
                  </a:cubicBezTo>
                  <a:cubicBezTo>
                    <a:pt x="3955" y="6717"/>
                    <a:pt x="4060" y="6612"/>
                    <a:pt x="4122" y="6654"/>
                  </a:cubicBezTo>
                  <a:cubicBezTo>
                    <a:pt x="4206" y="6675"/>
                    <a:pt x="4352" y="6738"/>
                    <a:pt x="4373" y="6863"/>
                  </a:cubicBezTo>
                  <a:cubicBezTo>
                    <a:pt x="4457" y="7240"/>
                    <a:pt x="4499" y="7638"/>
                    <a:pt x="4562" y="8014"/>
                  </a:cubicBezTo>
                  <a:cubicBezTo>
                    <a:pt x="4771" y="9500"/>
                    <a:pt x="4897" y="11006"/>
                    <a:pt x="5169" y="12492"/>
                  </a:cubicBezTo>
                  <a:cubicBezTo>
                    <a:pt x="5420" y="13936"/>
                    <a:pt x="5629" y="15358"/>
                    <a:pt x="5713" y="16823"/>
                  </a:cubicBezTo>
                  <a:cubicBezTo>
                    <a:pt x="5754" y="17639"/>
                    <a:pt x="5922" y="18434"/>
                    <a:pt x="6026" y="19250"/>
                  </a:cubicBezTo>
                  <a:cubicBezTo>
                    <a:pt x="6047" y="19543"/>
                    <a:pt x="6236" y="19585"/>
                    <a:pt x="6487" y="19522"/>
                  </a:cubicBezTo>
                  <a:cubicBezTo>
                    <a:pt x="6675" y="19229"/>
                    <a:pt x="6570" y="18936"/>
                    <a:pt x="6549" y="18623"/>
                  </a:cubicBezTo>
                  <a:cubicBezTo>
                    <a:pt x="6487" y="18016"/>
                    <a:pt x="6382" y="17430"/>
                    <a:pt x="6382" y="16823"/>
                  </a:cubicBezTo>
                  <a:cubicBezTo>
                    <a:pt x="6361" y="14877"/>
                    <a:pt x="6361" y="12952"/>
                    <a:pt x="6361" y="11006"/>
                  </a:cubicBezTo>
                  <a:lnTo>
                    <a:pt x="6361" y="7554"/>
                  </a:lnTo>
                  <a:cubicBezTo>
                    <a:pt x="6361" y="7282"/>
                    <a:pt x="6340" y="7010"/>
                    <a:pt x="6152" y="6801"/>
                  </a:cubicBezTo>
                  <a:cubicBezTo>
                    <a:pt x="5399" y="5880"/>
                    <a:pt x="4938" y="4792"/>
                    <a:pt x="4415" y="3746"/>
                  </a:cubicBezTo>
                  <a:cubicBezTo>
                    <a:pt x="4039" y="2951"/>
                    <a:pt x="3557" y="2260"/>
                    <a:pt x="3034" y="1340"/>
                  </a:cubicBezTo>
                  <a:close/>
                  <a:moveTo>
                    <a:pt x="9814" y="20673"/>
                  </a:moveTo>
                  <a:lnTo>
                    <a:pt x="1528" y="20673"/>
                  </a:lnTo>
                  <a:cubicBezTo>
                    <a:pt x="1339" y="21008"/>
                    <a:pt x="1402" y="21322"/>
                    <a:pt x="1423" y="21615"/>
                  </a:cubicBezTo>
                  <a:cubicBezTo>
                    <a:pt x="1465" y="21928"/>
                    <a:pt x="1632" y="22138"/>
                    <a:pt x="1967" y="22263"/>
                  </a:cubicBezTo>
                  <a:cubicBezTo>
                    <a:pt x="2302" y="22389"/>
                    <a:pt x="2658" y="22493"/>
                    <a:pt x="3013" y="22493"/>
                  </a:cubicBezTo>
                  <a:cubicBezTo>
                    <a:pt x="3557" y="22473"/>
                    <a:pt x="4122" y="22493"/>
                    <a:pt x="4645" y="22493"/>
                  </a:cubicBezTo>
                  <a:cubicBezTo>
                    <a:pt x="5482" y="22514"/>
                    <a:pt x="6319" y="22493"/>
                    <a:pt x="7156" y="22263"/>
                  </a:cubicBezTo>
                  <a:cubicBezTo>
                    <a:pt x="7637" y="22138"/>
                    <a:pt x="8161" y="22075"/>
                    <a:pt x="8642" y="21928"/>
                  </a:cubicBezTo>
                  <a:cubicBezTo>
                    <a:pt x="9144" y="21761"/>
                    <a:pt x="9583" y="21510"/>
                    <a:pt x="9793" y="21008"/>
                  </a:cubicBezTo>
                  <a:cubicBezTo>
                    <a:pt x="9834" y="20882"/>
                    <a:pt x="9814" y="20736"/>
                    <a:pt x="9814" y="20673"/>
                  </a:cubicBezTo>
                  <a:close/>
                  <a:moveTo>
                    <a:pt x="8412" y="27013"/>
                  </a:moveTo>
                  <a:cubicBezTo>
                    <a:pt x="8370" y="26866"/>
                    <a:pt x="8412" y="26657"/>
                    <a:pt x="8307" y="26532"/>
                  </a:cubicBezTo>
                  <a:cubicBezTo>
                    <a:pt x="7889" y="25841"/>
                    <a:pt x="7700" y="25088"/>
                    <a:pt x="7470" y="24335"/>
                  </a:cubicBezTo>
                  <a:cubicBezTo>
                    <a:pt x="7365" y="23979"/>
                    <a:pt x="7282" y="23644"/>
                    <a:pt x="7010" y="23330"/>
                  </a:cubicBezTo>
                  <a:cubicBezTo>
                    <a:pt x="6696" y="23393"/>
                    <a:pt x="6382" y="23435"/>
                    <a:pt x="6110" y="23498"/>
                  </a:cubicBezTo>
                  <a:cubicBezTo>
                    <a:pt x="5796" y="23540"/>
                    <a:pt x="5441" y="23435"/>
                    <a:pt x="5169" y="23602"/>
                  </a:cubicBezTo>
                  <a:cubicBezTo>
                    <a:pt x="5085" y="25297"/>
                    <a:pt x="5106" y="25548"/>
                    <a:pt x="5545" y="27013"/>
                  </a:cubicBezTo>
                  <a:cubicBezTo>
                    <a:pt x="6277" y="27180"/>
                    <a:pt x="7596" y="27180"/>
                    <a:pt x="8412" y="270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0"/>
            <p:cNvSpPr/>
            <p:nvPr/>
          </p:nvSpPr>
          <p:spPr>
            <a:xfrm>
              <a:off x="6264188" y="2723900"/>
              <a:ext cx="937400" cy="575200"/>
            </a:xfrm>
            <a:custGeom>
              <a:rect b="b" l="l" r="r" t="t"/>
              <a:pathLst>
                <a:path extrusionOk="0" h="23008" w="37496">
                  <a:moveTo>
                    <a:pt x="26071" y="1"/>
                  </a:moveTo>
                  <a:cubicBezTo>
                    <a:pt x="25841" y="838"/>
                    <a:pt x="25527" y="1528"/>
                    <a:pt x="25088" y="2198"/>
                  </a:cubicBezTo>
                  <a:cubicBezTo>
                    <a:pt x="24604" y="2894"/>
                    <a:pt x="23906" y="3251"/>
                    <a:pt x="23108" y="3251"/>
                  </a:cubicBezTo>
                  <a:cubicBezTo>
                    <a:pt x="23043" y="3251"/>
                    <a:pt x="22978" y="3248"/>
                    <a:pt x="22912" y="3244"/>
                  </a:cubicBezTo>
                  <a:cubicBezTo>
                    <a:pt x="22473" y="3202"/>
                    <a:pt x="22012" y="3076"/>
                    <a:pt x="21594" y="2888"/>
                  </a:cubicBezTo>
                  <a:cubicBezTo>
                    <a:pt x="20548" y="2428"/>
                    <a:pt x="19564" y="1821"/>
                    <a:pt x="18727" y="1005"/>
                  </a:cubicBezTo>
                  <a:cubicBezTo>
                    <a:pt x="18602" y="879"/>
                    <a:pt x="18413" y="775"/>
                    <a:pt x="18204" y="586"/>
                  </a:cubicBezTo>
                  <a:cubicBezTo>
                    <a:pt x="18099" y="942"/>
                    <a:pt x="18016" y="1172"/>
                    <a:pt x="17932" y="1423"/>
                  </a:cubicBezTo>
                  <a:cubicBezTo>
                    <a:pt x="17493" y="2951"/>
                    <a:pt x="16572" y="4102"/>
                    <a:pt x="15275" y="4980"/>
                  </a:cubicBezTo>
                  <a:cubicBezTo>
                    <a:pt x="14773" y="5315"/>
                    <a:pt x="14229" y="5587"/>
                    <a:pt x="13601" y="5608"/>
                  </a:cubicBezTo>
                  <a:cubicBezTo>
                    <a:pt x="13533" y="5612"/>
                    <a:pt x="13466" y="5614"/>
                    <a:pt x="13399" y="5614"/>
                  </a:cubicBezTo>
                  <a:cubicBezTo>
                    <a:pt x="12321" y="5614"/>
                    <a:pt x="11446" y="5136"/>
                    <a:pt x="10776" y="4269"/>
                  </a:cubicBezTo>
                  <a:cubicBezTo>
                    <a:pt x="10190" y="3537"/>
                    <a:pt x="9835" y="2742"/>
                    <a:pt x="9772" y="1800"/>
                  </a:cubicBezTo>
                  <a:cubicBezTo>
                    <a:pt x="9751" y="1340"/>
                    <a:pt x="9709" y="900"/>
                    <a:pt x="9646" y="356"/>
                  </a:cubicBezTo>
                  <a:cubicBezTo>
                    <a:pt x="9395" y="566"/>
                    <a:pt x="9207" y="712"/>
                    <a:pt x="9019" y="879"/>
                  </a:cubicBezTo>
                  <a:cubicBezTo>
                    <a:pt x="8370" y="1486"/>
                    <a:pt x="7659" y="1967"/>
                    <a:pt x="6905" y="2428"/>
                  </a:cubicBezTo>
                  <a:cubicBezTo>
                    <a:pt x="6299" y="2783"/>
                    <a:pt x="5650" y="3055"/>
                    <a:pt x="4959" y="3160"/>
                  </a:cubicBezTo>
                  <a:cubicBezTo>
                    <a:pt x="4675" y="3196"/>
                    <a:pt x="4389" y="3226"/>
                    <a:pt x="4105" y="3226"/>
                  </a:cubicBezTo>
                  <a:cubicBezTo>
                    <a:pt x="3409" y="3226"/>
                    <a:pt x="2730" y="3049"/>
                    <a:pt x="2135" y="2365"/>
                  </a:cubicBezTo>
                  <a:cubicBezTo>
                    <a:pt x="1235" y="4143"/>
                    <a:pt x="524" y="5880"/>
                    <a:pt x="189" y="7721"/>
                  </a:cubicBezTo>
                  <a:cubicBezTo>
                    <a:pt x="1" y="8705"/>
                    <a:pt x="1" y="9646"/>
                    <a:pt x="189" y="10609"/>
                  </a:cubicBezTo>
                  <a:cubicBezTo>
                    <a:pt x="335" y="11446"/>
                    <a:pt x="649" y="12220"/>
                    <a:pt x="1047" y="12994"/>
                  </a:cubicBezTo>
                  <a:cubicBezTo>
                    <a:pt x="1821" y="14501"/>
                    <a:pt x="4395" y="17597"/>
                    <a:pt x="5755" y="18581"/>
                  </a:cubicBezTo>
                  <a:cubicBezTo>
                    <a:pt x="7826" y="20108"/>
                    <a:pt x="10044" y="21301"/>
                    <a:pt x="12534" y="21929"/>
                  </a:cubicBezTo>
                  <a:cubicBezTo>
                    <a:pt x="13308" y="22138"/>
                    <a:pt x="14124" y="22326"/>
                    <a:pt x="14898" y="22535"/>
                  </a:cubicBezTo>
                  <a:cubicBezTo>
                    <a:pt x="16109" y="22870"/>
                    <a:pt x="17332" y="23007"/>
                    <a:pt x="18561" y="23007"/>
                  </a:cubicBezTo>
                  <a:cubicBezTo>
                    <a:pt x="19562" y="23007"/>
                    <a:pt x="20568" y="22916"/>
                    <a:pt x="21573" y="22765"/>
                  </a:cubicBezTo>
                  <a:cubicBezTo>
                    <a:pt x="25109" y="22221"/>
                    <a:pt x="28289" y="20861"/>
                    <a:pt x="31302" y="18957"/>
                  </a:cubicBezTo>
                  <a:cubicBezTo>
                    <a:pt x="31951" y="18539"/>
                    <a:pt x="32537" y="18058"/>
                    <a:pt x="33039" y="17514"/>
                  </a:cubicBezTo>
                  <a:cubicBezTo>
                    <a:pt x="34211" y="16195"/>
                    <a:pt x="35257" y="14794"/>
                    <a:pt x="36136" y="13266"/>
                  </a:cubicBezTo>
                  <a:cubicBezTo>
                    <a:pt x="36742" y="12262"/>
                    <a:pt x="37140" y="11153"/>
                    <a:pt x="37349" y="9981"/>
                  </a:cubicBezTo>
                  <a:cubicBezTo>
                    <a:pt x="37496" y="8977"/>
                    <a:pt x="37454" y="7993"/>
                    <a:pt x="37475" y="6989"/>
                  </a:cubicBezTo>
                  <a:cubicBezTo>
                    <a:pt x="37475" y="5650"/>
                    <a:pt x="37224" y="4332"/>
                    <a:pt x="36763" y="3034"/>
                  </a:cubicBezTo>
                  <a:cubicBezTo>
                    <a:pt x="36722" y="2867"/>
                    <a:pt x="36617" y="2721"/>
                    <a:pt x="36554" y="2574"/>
                  </a:cubicBezTo>
                  <a:cubicBezTo>
                    <a:pt x="36115" y="2637"/>
                    <a:pt x="35717" y="2637"/>
                    <a:pt x="35361" y="2742"/>
                  </a:cubicBezTo>
                  <a:cubicBezTo>
                    <a:pt x="34609" y="2946"/>
                    <a:pt x="33856" y="3010"/>
                    <a:pt x="33109" y="3010"/>
                  </a:cubicBezTo>
                  <a:cubicBezTo>
                    <a:pt x="32630" y="3010"/>
                    <a:pt x="32153" y="2983"/>
                    <a:pt x="31679" y="2951"/>
                  </a:cubicBezTo>
                  <a:cubicBezTo>
                    <a:pt x="30947" y="2888"/>
                    <a:pt x="30256" y="2679"/>
                    <a:pt x="29587" y="2365"/>
                  </a:cubicBezTo>
                  <a:cubicBezTo>
                    <a:pt x="28478" y="1842"/>
                    <a:pt x="27494" y="1172"/>
                    <a:pt x="26574" y="356"/>
                  </a:cubicBezTo>
                  <a:cubicBezTo>
                    <a:pt x="26406" y="231"/>
                    <a:pt x="26260" y="126"/>
                    <a:pt x="26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0"/>
            <p:cNvSpPr/>
            <p:nvPr/>
          </p:nvSpPr>
          <p:spPr>
            <a:xfrm>
              <a:off x="6178413" y="2340475"/>
              <a:ext cx="1038350" cy="503250"/>
            </a:xfrm>
            <a:custGeom>
              <a:rect b="b" l="l" r="r" t="t"/>
              <a:pathLst>
                <a:path extrusionOk="0" h="20130" w="41534">
                  <a:moveTo>
                    <a:pt x="27264" y="10776"/>
                  </a:moveTo>
                  <a:cubicBezTo>
                    <a:pt x="27264" y="10965"/>
                    <a:pt x="27201" y="11132"/>
                    <a:pt x="27264" y="11278"/>
                  </a:cubicBezTo>
                  <a:cubicBezTo>
                    <a:pt x="27536" y="12011"/>
                    <a:pt x="27870" y="12701"/>
                    <a:pt x="28142" y="13454"/>
                  </a:cubicBezTo>
                  <a:cubicBezTo>
                    <a:pt x="28603" y="14794"/>
                    <a:pt x="28205" y="16091"/>
                    <a:pt x="27326" y="17053"/>
                  </a:cubicBezTo>
                  <a:cubicBezTo>
                    <a:pt x="27012" y="17388"/>
                    <a:pt x="26594" y="17493"/>
                    <a:pt x="26155" y="17388"/>
                  </a:cubicBezTo>
                  <a:cubicBezTo>
                    <a:pt x="25820" y="17325"/>
                    <a:pt x="25443" y="17179"/>
                    <a:pt x="25129" y="17032"/>
                  </a:cubicBezTo>
                  <a:cubicBezTo>
                    <a:pt x="24125" y="16530"/>
                    <a:pt x="23204" y="15903"/>
                    <a:pt x="22409" y="15066"/>
                  </a:cubicBezTo>
                  <a:cubicBezTo>
                    <a:pt x="22221" y="14877"/>
                    <a:pt x="22033" y="14668"/>
                    <a:pt x="21823" y="14522"/>
                  </a:cubicBezTo>
                  <a:cubicBezTo>
                    <a:pt x="21426" y="14229"/>
                    <a:pt x="20986" y="14333"/>
                    <a:pt x="20735" y="14773"/>
                  </a:cubicBezTo>
                  <a:cubicBezTo>
                    <a:pt x="20631" y="14982"/>
                    <a:pt x="20547" y="15233"/>
                    <a:pt x="20484" y="15463"/>
                  </a:cubicBezTo>
                  <a:cubicBezTo>
                    <a:pt x="20380" y="15777"/>
                    <a:pt x="20296" y="16112"/>
                    <a:pt x="20212" y="16426"/>
                  </a:cubicBezTo>
                  <a:cubicBezTo>
                    <a:pt x="19857" y="17702"/>
                    <a:pt x="19041" y="18685"/>
                    <a:pt x="17973" y="19418"/>
                  </a:cubicBezTo>
                  <a:cubicBezTo>
                    <a:pt x="16885" y="20129"/>
                    <a:pt x="15797" y="19962"/>
                    <a:pt x="15023" y="18936"/>
                  </a:cubicBezTo>
                  <a:cubicBezTo>
                    <a:pt x="14563" y="18371"/>
                    <a:pt x="14291" y="17702"/>
                    <a:pt x="14228" y="16949"/>
                  </a:cubicBezTo>
                  <a:cubicBezTo>
                    <a:pt x="14186" y="15986"/>
                    <a:pt x="14186" y="15024"/>
                    <a:pt x="14542" y="14103"/>
                  </a:cubicBezTo>
                  <a:cubicBezTo>
                    <a:pt x="14647" y="13873"/>
                    <a:pt x="14668" y="13580"/>
                    <a:pt x="14647" y="13308"/>
                  </a:cubicBezTo>
                  <a:cubicBezTo>
                    <a:pt x="14626" y="12931"/>
                    <a:pt x="14144" y="12701"/>
                    <a:pt x="13831" y="12973"/>
                  </a:cubicBezTo>
                  <a:cubicBezTo>
                    <a:pt x="13705" y="13078"/>
                    <a:pt x="13600" y="13224"/>
                    <a:pt x="13496" y="13392"/>
                  </a:cubicBezTo>
                  <a:cubicBezTo>
                    <a:pt x="12450" y="14835"/>
                    <a:pt x="11173" y="16007"/>
                    <a:pt x="9625" y="16886"/>
                  </a:cubicBezTo>
                  <a:cubicBezTo>
                    <a:pt x="8746" y="17409"/>
                    <a:pt x="7805" y="17681"/>
                    <a:pt x="6717" y="17367"/>
                  </a:cubicBezTo>
                  <a:cubicBezTo>
                    <a:pt x="6549" y="16677"/>
                    <a:pt x="6570" y="16091"/>
                    <a:pt x="7010" y="15484"/>
                  </a:cubicBezTo>
                  <a:cubicBezTo>
                    <a:pt x="7951" y="14229"/>
                    <a:pt x="8893" y="12952"/>
                    <a:pt x="10023" y="11843"/>
                  </a:cubicBezTo>
                  <a:cubicBezTo>
                    <a:pt x="10315" y="11592"/>
                    <a:pt x="10629" y="11362"/>
                    <a:pt x="10901" y="11090"/>
                  </a:cubicBezTo>
                  <a:cubicBezTo>
                    <a:pt x="11257" y="10776"/>
                    <a:pt x="11571" y="10462"/>
                    <a:pt x="11885" y="10149"/>
                  </a:cubicBezTo>
                  <a:cubicBezTo>
                    <a:pt x="11989" y="10044"/>
                    <a:pt x="11885" y="9793"/>
                    <a:pt x="11717" y="9814"/>
                  </a:cubicBezTo>
                  <a:cubicBezTo>
                    <a:pt x="11424" y="9814"/>
                    <a:pt x="11111" y="9814"/>
                    <a:pt x="10839" y="9897"/>
                  </a:cubicBezTo>
                  <a:cubicBezTo>
                    <a:pt x="9520" y="10232"/>
                    <a:pt x="8181" y="10567"/>
                    <a:pt x="6884" y="10902"/>
                  </a:cubicBezTo>
                  <a:cubicBezTo>
                    <a:pt x="5189" y="11320"/>
                    <a:pt x="3452" y="11299"/>
                    <a:pt x="1737" y="11216"/>
                  </a:cubicBezTo>
                  <a:cubicBezTo>
                    <a:pt x="1381" y="11195"/>
                    <a:pt x="1025" y="11069"/>
                    <a:pt x="711" y="10923"/>
                  </a:cubicBezTo>
                  <a:cubicBezTo>
                    <a:pt x="502" y="10839"/>
                    <a:pt x="335" y="10609"/>
                    <a:pt x="209" y="10441"/>
                  </a:cubicBezTo>
                  <a:cubicBezTo>
                    <a:pt x="0" y="10149"/>
                    <a:pt x="63" y="9856"/>
                    <a:pt x="377" y="9646"/>
                  </a:cubicBezTo>
                  <a:cubicBezTo>
                    <a:pt x="816" y="9332"/>
                    <a:pt x="1256" y="9019"/>
                    <a:pt x="1758" y="8788"/>
                  </a:cubicBezTo>
                  <a:cubicBezTo>
                    <a:pt x="3829" y="7763"/>
                    <a:pt x="5880" y="6780"/>
                    <a:pt x="8139" y="6215"/>
                  </a:cubicBezTo>
                  <a:cubicBezTo>
                    <a:pt x="9123" y="5964"/>
                    <a:pt x="10127" y="5755"/>
                    <a:pt x="11173" y="5775"/>
                  </a:cubicBezTo>
                  <a:lnTo>
                    <a:pt x="11424" y="5775"/>
                  </a:lnTo>
                  <a:cubicBezTo>
                    <a:pt x="11927" y="5817"/>
                    <a:pt x="12261" y="5420"/>
                    <a:pt x="11927" y="4855"/>
                  </a:cubicBezTo>
                  <a:cubicBezTo>
                    <a:pt x="11843" y="4729"/>
                    <a:pt x="11738" y="4625"/>
                    <a:pt x="11634" y="4520"/>
                  </a:cubicBezTo>
                  <a:cubicBezTo>
                    <a:pt x="11278" y="4164"/>
                    <a:pt x="11152" y="3704"/>
                    <a:pt x="11173" y="3181"/>
                  </a:cubicBezTo>
                  <a:cubicBezTo>
                    <a:pt x="11173" y="3014"/>
                    <a:pt x="11194" y="2825"/>
                    <a:pt x="11173" y="2637"/>
                  </a:cubicBezTo>
                  <a:cubicBezTo>
                    <a:pt x="11048" y="1695"/>
                    <a:pt x="11906" y="649"/>
                    <a:pt x="12784" y="356"/>
                  </a:cubicBezTo>
                  <a:cubicBezTo>
                    <a:pt x="13935" y="1"/>
                    <a:pt x="15065" y="210"/>
                    <a:pt x="16132" y="712"/>
                  </a:cubicBezTo>
                  <a:cubicBezTo>
                    <a:pt x="16865" y="1047"/>
                    <a:pt x="17471" y="1549"/>
                    <a:pt x="17911" y="2218"/>
                  </a:cubicBezTo>
                  <a:cubicBezTo>
                    <a:pt x="18204" y="2637"/>
                    <a:pt x="18497" y="3055"/>
                    <a:pt x="18810" y="3474"/>
                  </a:cubicBezTo>
                  <a:cubicBezTo>
                    <a:pt x="18915" y="3641"/>
                    <a:pt x="19020" y="3788"/>
                    <a:pt x="19124" y="3913"/>
                  </a:cubicBezTo>
                  <a:cubicBezTo>
                    <a:pt x="19375" y="4227"/>
                    <a:pt x="19752" y="4290"/>
                    <a:pt x="20087" y="4018"/>
                  </a:cubicBezTo>
                  <a:cubicBezTo>
                    <a:pt x="20317" y="3809"/>
                    <a:pt x="20568" y="3558"/>
                    <a:pt x="20777" y="3286"/>
                  </a:cubicBezTo>
                  <a:cubicBezTo>
                    <a:pt x="21154" y="2804"/>
                    <a:pt x="21551" y="2302"/>
                    <a:pt x="21970" y="1800"/>
                  </a:cubicBezTo>
                  <a:cubicBezTo>
                    <a:pt x="22451" y="1193"/>
                    <a:pt x="23079" y="838"/>
                    <a:pt x="23811" y="733"/>
                  </a:cubicBezTo>
                  <a:cubicBezTo>
                    <a:pt x="24460" y="628"/>
                    <a:pt x="25108" y="565"/>
                    <a:pt x="25799" y="524"/>
                  </a:cubicBezTo>
                  <a:cubicBezTo>
                    <a:pt x="26385" y="503"/>
                    <a:pt x="26908" y="712"/>
                    <a:pt x="27431" y="963"/>
                  </a:cubicBezTo>
                  <a:cubicBezTo>
                    <a:pt x="27891" y="1193"/>
                    <a:pt x="28142" y="1549"/>
                    <a:pt x="28101" y="2072"/>
                  </a:cubicBezTo>
                  <a:cubicBezTo>
                    <a:pt x="28059" y="2302"/>
                    <a:pt x="28101" y="2553"/>
                    <a:pt x="28121" y="2804"/>
                  </a:cubicBezTo>
                  <a:cubicBezTo>
                    <a:pt x="28205" y="3223"/>
                    <a:pt x="28540" y="3495"/>
                    <a:pt x="28958" y="3453"/>
                  </a:cubicBezTo>
                  <a:cubicBezTo>
                    <a:pt x="29251" y="3390"/>
                    <a:pt x="29523" y="3286"/>
                    <a:pt x="29816" y="3181"/>
                  </a:cubicBezTo>
                  <a:cubicBezTo>
                    <a:pt x="30256" y="3014"/>
                    <a:pt x="30674" y="2762"/>
                    <a:pt x="31155" y="2595"/>
                  </a:cubicBezTo>
                  <a:cubicBezTo>
                    <a:pt x="32494" y="2093"/>
                    <a:pt x="33875" y="2072"/>
                    <a:pt x="35277" y="2218"/>
                  </a:cubicBezTo>
                  <a:cubicBezTo>
                    <a:pt x="35696" y="2281"/>
                    <a:pt x="36114" y="2553"/>
                    <a:pt x="36512" y="2742"/>
                  </a:cubicBezTo>
                  <a:cubicBezTo>
                    <a:pt x="36575" y="2762"/>
                    <a:pt x="36616" y="2825"/>
                    <a:pt x="36637" y="2867"/>
                  </a:cubicBezTo>
                  <a:cubicBezTo>
                    <a:pt x="36930" y="3641"/>
                    <a:pt x="37265" y="4395"/>
                    <a:pt x="36742" y="5211"/>
                  </a:cubicBezTo>
                  <a:cubicBezTo>
                    <a:pt x="36470" y="5650"/>
                    <a:pt x="36198" y="6068"/>
                    <a:pt x="35947" y="6508"/>
                  </a:cubicBezTo>
                  <a:cubicBezTo>
                    <a:pt x="35633" y="7010"/>
                    <a:pt x="35738" y="7366"/>
                    <a:pt x="36219" y="7638"/>
                  </a:cubicBezTo>
                  <a:cubicBezTo>
                    <a:pt x="36428" y="7742"/>
                    <a:pt x="36679" y="7784"/>
                    <a:pt x="36909" y="7868"/>
                  </a:cubicBezTo>
                  <a:cubicBezTo>
                    <a:pt x="37788" y="8161"/>
                    <a:pt x="38688" y="8454"/>
                    <a:pt x="39567" y="8768"/>
                  </a:cubicBezTo>
                  <a:cubicBezTo>
                    <a:pt x="40257" y="8998"/>
                    <a:pt x="40759" y="9521"/>
                    <a:pt x="41178" y="10065"/>
                  </a:cubicBezTo>
                  <a:cubicBezTo>
                    <a:pt x="41533" y="10546"/>
                    <a:pt x="41450" y="10818"/>
                    <a:pt x="40989" y="11216"/>
                  </a:cubicBezTo>
                  <a:cubicBezTo>
                    <a:pt x="40383" y="11718"/>
                    <a:pt x="39671" y="11948"/>
                    <a:pt x="38918" y="12115"/>
                  </a:cubicBezTo>
                  <a:cubicBezTo>
                    <a:pt x="38772" y="11927"/>
                    <a:pt x="38604" y="11718"/>
                    <a:pt x="38458" y="11550"/>
                  </a:cubicBezTo>
                  <a:cubicBezTo>
                    <a:pt x="38290" y="11404"/>
                    <a:pt x="37997" y="11488"/>
                    <a:pt x="37935" y="11697"/>
                  </a:cubicBezTo>
                  <a:cubicBezTo>
                    <a:pt x="37872" y="11843"/>
                    <a:pt x="37830" y="12053"/>
                    <a:pt x="37872" y="12220"/>
                  </a:cubicBezTo>
                  <a:cubicBezTo>
                    <a:pt x="37956" y="12471"/>
                    <a:pt x="38081" y="12701"/>
                    <a:pt x="38248" y="12952"/>
                  </a:cubicBezTo>
                  <a:cubicBezTo>
                    <a:pt x="38520" y="13413"/>
                    <a:pt x="38792" y="13894"/>
                    <a:pt x="39106" y="14333"/>
                  </a:cubicBezTo>
                  <a:cubicBezTo>
                    <a:pt x="39608" y="15086"/>
                    <a:pt x="39650" y="15903"/>
                    <a:pt x="39546" y="16739"/>
                  </a:cubicBezTo>
                  <a:cubicBezTo>
                    <a:pt x="39316" y="17053"/>
                    <a:pt x="39002" y="17137"/>
                    <a:pt x="38667" y="17179"/>
                  </a:cubicBezTo>
                  <a:cubicBezTo>
                    <a:pt x="37474" y="17346"/>
                    <a:pt x="36303" y="17346"/>
                    <a:pt x="35131" y="17263"/>
                  </a:cubicBezTo>
                  <a:cubicBezTo>
                    <a:pt x="34587" y="17242"/>
                    <a:pt x="34064" y="17053"/>
                    <a:pt x="33562" y="16823"/>
                  </a:cubicBezTo>
                  <a:cubicBezTo>
                    <a:pt x="31406" y="15798"/>
                    <a:pt x="29712" y="14312"/>
                    <a:pt x="28665" y="12136"/>
                  </a:cubicBezTo>
                  <a:lnTo>
                    <a:pt x="28519" y="11822"/>
                  </a:lnTo>
                  <a:cubicBezTo>
                    <a:pt x="28142" y="11048"/>
                    <a:pt x="28142" y="11048"/>
                    <a:pt x="27264" y="1077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0"/>
            <p:cNvSpPr/>
            <p:nvPr/>
          </p:nvSpPr>
          <p:spPr>
            <a:xfrm>
              <a:off x="6987088" y="3323375"/>
              <a:ext cx="597400" cy="628250"/>
            </a:xfrm>
            <a:custGeom>
              <a:rect b="b" l="l" r="r" t="t"/>
              <a:pathLst>
                <a:path extrusionOk="0" h="25130" w="23896">
                  <a:moveTo>
                    <a:pt x="11195" y="8495"/>
                  </a:moveTo>
                  <a:cubicBezTo>
                    <a:pt x="11823" y="8893"/>
                    <a:pt x="12095" y="9395"/>
                    <a:pt x="12304" y="9939"/>
                  </a:cubicBezTo>
                  <a:cubicBezTo>
                    <a:pt x="12388" y="10148"/>
                    <a:pt x="12409" y="10357"/>
                    <a:pt x="12513" y="10504"/>
                  </a:cubicBezTo>
                  <a:cubicBezTo>
                    <a:pt x="12618" y="10650"/>
                    <a:pt x="12806" y="10755"/>
                    <a:pt x="12953" y="10776"/>
                  </a:cubicBezTo>
                  <a:cubicBezTo>
                    <a:pt x="13120" y="10818"/>
                    <a:pt x="13371" y="10587"/>
                    <a:pt x="13392" y="10378"/>
                  </a:cubicBezTo>
                  <a:cubicBezTo>
                    <a:pt x="13434" y="10169"/>
                    <a:pt x="13434" y="9960"/>
                    <a:pt x="13392" y="9750"/>
                  </a:cubicBezTo>
                  <a:cubicBezTo>
                    <a:pt x="13371" y="9541"/>
                    <a:pt x="13287" y="9353"/>
                    <a:pt x="13246" y="9102"/>
                  </a:cubicBezTo>
                  <a:cubicBezTo>
                    <a:pt x="13685" y="9186"/>
                    <a:pt x="13978" y="9395"/>
                    <a:pt x="14271" y="9541"/>
                  </a:cubicBezTo>
                  <a:cubicBezTo>
                    <a:pt x="15673" y="10294"/>
                    <a:pt x="17158" y="10901"/>
                    <a:pt x="18707" y="11341"/>
                  </a:cubicBezTo>
                  <a:cubicBezTo>
                    <a:pt x="19230" y="11508"/>
                    <a:pt x="19753" y="11634"/>
                    <a:pt x="20276" y="11738"/>
                  </a:cubicBezTo>
                  <a:cubicBezTo>
                    <a:pt x="21385" y="11968"/>
                    <a:pt x="22431" y="12387"/>
                    <a:pt x="23477" y="12763"/>
                  </a:cubicBezTo>
                  <a:cubicBezTo>
                    <a:pt x="23540" y="12784"/>
                    <a:pt x="23624" y="12868"/>
                    <a:pt x="23728" y="12952"/>
                  </a:cubicBezTo>
                  <a:cubicBezTo>
                    <a:pt x="23896" y="13935"/>
                    <a:pt x="23519" y="14835"/>
                    <a:pt x="22975" y="15630"/>
                  </a:cubicBezTo>
                  <a:cubicBezTo>
                    <a:pt x="22745" y="16007"/>
                    <a:pt x="22347" y="16216"/>
                    <a:pt x="21929" y="16320"/>
                  </a:cubicBezTo>
                  <a:cubicBezTo>
                    <a:pt x="21636" y="16404"/>
                    <a:pt x="21322" y="16446"/>
                    <a:pt x="21029" y="16446"/>
                  </a:cubicBezTo>
                  <a:cubicBezTo>
                    <a:pt x="20297" y="16467"/>
                    <a:pt x="19606" y="16446"/>
                    <a:pt x="18874" y="16425"/>
                  </a:cubicBezTo>
                  <a:cubicBezTo>
                    <a:pt x="18246" y="16404"/>
                    <a:pt x="17619" y="16258"/>
                    <a:pt x="17012" y="16048"/>
                  </a:cubicBezTo>
                  <a:cubicBezTo>
                    <a:pt x="16531" y="15902"/>
                    <a:pt x="16070" y="15839"/>
                    <a:pt x="15568" y="15944"/>
                  </a:cubicBezTo>
                  <a:cubicBezTo>
                    <a:pt x="15338" y="16007"/>
                    <a:pt x="15150" y="16237"/>
                    <a:pt x="15150" y="16467"/>
                  </a:cubicBezTo>
                  <a:cubicBezTo>
                    <a:pt x="15150" y="16718"/>
                    <a:pt x="15254" y="16864"/>
                    <a:pt x="15464" y="16990"/>
                  </a:cubicBezTo>
                  <a:cubicBezTo>
                    <a:pt x="15526" y="17032"/>
                    <a:pt x="15568" y="17053"/>
                    <a:pt x="15652" y="17053"/>
                  </a:cubicBezTo>
                  <a:cubicBezTo>
                    <a:pt x="16384" y="17178"/>
                    <a:pt x="16991" y="17597"/>
                    <a:pt x="17640" y="17932"/>
                  </a:cubicBezTo>
                  <a:cubicBezTo>
                    <a:pt x="18497" y="18413"/>
                    <a:pt x="19041" y="19166"/>
                    <a:pt x="19334" y="20087"/>
                  </a:cubicBezTo>
                  <a:cubicBezTo>
                    <a:pt x="19460" y="20505"/>
                    <a:pt x="19334" y="20735"/>
                    <a:pt x="18916" y="20819"/>
                  </a:cubicBezTo>
                  <a:cubicBezTo>
                    <a:pt x="17681" y="21028"/>
                    <a:pt x="16468" y="21217"/>
                    <a:pt x="15233" y="20924"/>
                  </a:cubicBezTo>
                  <a:cubicBezTo>
                    <a:pt x="14899" y="20840"/>
                    <a:pt x="14501" y="20819"/>
                    <a:pt x="14166" y="20840"/>
                  </a:cubicBezTo>
                  <a:cubicBezTo>
                    <a:pt x="13601" y="20861"/>
                    <a:pt x="13371" y="21342"/>
                    <a:pt x="13664" y="21802"/>
                  </a:cubicBezTo>
                  <a:cubicBezTo>
                    <a:pt x="13769" y="21991"/>
                    <a:pt x="13915" y="22116"/>
                    <a:pt x="14062" y="22305"/>
                  </a:cubicBezTo>
                  <a:cubicBezTo>
                    <a:pt x="14480" y="22786"/>
                    <a:pt x="14648" y="23351"/>
                    <a:pt x="14731" y="23958"/>
                  </a:cubicBezTo>
                  <a:cubicBezTo>
                    <a:pt x="14794" y="24355"/>
                    <a:pt x="14627" y="24585"/>
                    <a:pt x="14292" y="24774"/>
                  </a:cubicBezTo>
                  <a:cubicBezTo>
                    <a:pt x="13790" y="25025"/>
                    <a:pt x="13267" y="25129"/>
                    <a:pt x="12723" y="25108"/>
                  </a:cubicBezTo>
                  <a:cubicBezTo>
                    <a:pt x="12597" y="25108"/>
                    <a:pt x="12492" y="25087"/>
                    <a:pt x="12346" y="25046"/>
                  </a:cubicBezTo>
                  <a:cubicBezTo>
                    <a:pt x="11551" y="24899"/>
                    <a:pt x="10756" y="24774"/>
                    <a:pt x="9940" y="24585"/>
                  </a:cubicBezTo>
                  <a:cubicBezTo>
                    <a:pt x="8998" y="24376"/>
                    <a:pt x="8203" y="23937"/>
                    <a:pt x="7387" y="23455"/>
                  </a:cubicBezTo>
                  <a:cubicBezTo>
                    <a:pt x="6341" y="22849"/>
                    <a:pt x="5337" y="22158"/>
                    <a:pt x="4541" y="21238"/>
                  </a:cubicBezTo>
                  <a:cubicBezTo>
                    <a:pt x="4437" y="21133"/>
                    <a:pt x="4374" y="21007"/>
                    <a:pt x="4332" y="20924"/>
                  </a:cubicBezTo>
                  <a:cubicBezTo>
                    <a:pt x="4374" y="20547"/>
                    <a:pt x="4688" y="20714"/>
                    <a:pt x="4918" y="20421"/>
                  </a:cubicBezTo>
                  <a:cubicBezTo>
                    <a:pt x="5002" y="20233"/>
                    <a:pt x="5190" y="19919"/>
                    <a:pt x="5295" y="19564"/>
                  </a:cubicBezTo>
                  <a:cubicBezTo>
                    <a:pt x="5378" y="19250"/>
                    <a:pt x="5420" y="18915"/>
                    <a:pt x="5378" y="18601"/>
                  </a:cubicBezTo>
                  <a:cubicBezTo>
                    <a:pt x="5190" y="16864"/>
                    <a:pt x="4876" y="15191"/>
                    <a:pt x="4248" y="13579"/>
                  </a:cubicBezTo>
                  <a:cubicBezTo>
                    <a:pt x="3914" y="12701"/>
                    <a:pt x="3516" y="11843"/>
                    <a:pt x="3181" y="10985"/>
                  </a:cubicBezTo>
                  <a:cubicBezTo>
                    <a:pt x="2993" y="10504"/>
                    <a:pt x="2784" y="10022"/>
                    <a:pt x="2658" y="9541"/>
                  </a:cubicBezTo>
                  <a:cubicBezTo>
                    <a:pt x="1968" y="7323"/>
                    <a:pt x="1235" y="5105"/>
                    <a:pt x="775" y="2825"/>
                  </a:cubicBezTo>
                  <a:cubicBezTo>
                    <a:pt x="608" y="2071"/>
                    <a:pt x="357" y="1297"/>
                    <a:pt x="106" y="544"/>
                  </a:cubicBezTo>
                  <a:cubicBezTo>
                    <a:pt x="64" y="419"/>
                    <a:pt x="64" y="251"/>
                    <a:pt x="1" y="0"/>
                  </a:cubicBezTo>
                  <a:cubicBezTo>
                    <a:pt x="210" y="105"/>
                    <a:pt x="357" y="126"/>
                    <a:pt x="461" y="209"/>
                  </a:cubicBezTo>
                  <a:cubicBezTo>
                    <a:pt x="1424" y="837"/>
                    <a:pt x="2303" y="1548"/>
                    <a:pt x="3223" y="2260"/>
                  </a:cubicBezTo>
                  <a:cubicBezTo>
                    <a:pt x="5065" y="3704"/>
                    <a:pt x="6969" y="5043"/>
                    <a:pt x="8831" y="6424"/>
                  </a:cubicBezTo>
                  <a:cubicBezTo>
                    <a:pt x="9061" y="6612"/>
                    <a:pt x="9291" y="6758"/>
                    <a:pt x="9563" y="6947"/>
                  </a:cubicBezTo>
                  <a:cubicBezTo>
                    <a:pt x="9082" y="7428"/>
                    <a:pt x="8663" y="7805"/>
                    <a:pt x="8098" y="8077"/>
                  </a:cubicBezTo>
                  <a:cubicBezTo>
                    <a:pt x="7701" y="8265"/>
                    <a:pt x="7596" y="8537"/>
                    <a:pt x="7743" y="8788"/>
                  </a:cubicBezTo>
                  <a:cubicBezTo>
                    <a:pt x="7910" y="9039"/>
                    <a:pt x="8203" y="9144"/>
                    <a:pt x="8559" y="8997"/>
                  </a:cubicBezTo>
                  <a:cubicBezTo>
                    <a:pt x="8873" y="8851"/>
                    <a:pt x="9145" y="8683"/>
                    <a:pt x="9417" y="8516"/>
                  </a:cubicBezTo>
                  <a:cubicBezTo>
                    <a:pt x="9584" y="8432"/>
                    <a:pt x="9730" y="8369"/>
                    <a:pt x="9877" y="8307"/>
                  </a:cubicBezTo>
                  <a:cubicBezTo>
                    <a:pt x="10086" y="8537"/>
                    <a:pt x="10002" y="8767"/>
                    <a:pt x="9940" y="8934"/>
                  </a:cubicBezTo>
                  <a:cubicBezTo>
                    <a:pt x="9793" y="9395"/>
                    <a:pt x="9584" y="9834"/>
                    <a:pt x="9417" y="10294"/>
                  </a:cubicBezTo>
                  <a:cubicBezTo>
                    <a:pt x="9375" y="10399"/>
                    <a:pt x="9312" y="10504"/>
                    <a:pt x="9291" y="10629"/>
                  </a:cubicBezTo>
                  <a:cubicBezTo>
                    <a:pt x="9249" y="10838"/>
                    <a:pt x="9354" y="11090"/>
                    <a:pt x="9521" y="11194"/>
                  </a:cubicBezTo>
                  <a:cubicBezTo>
                    <a:pt x="9710" y="11257"/>
                    <a:pt x="9898" y="11299"/>
                    <a:pt x="10023" y="11152"/>
                  </a:cubicBezTo>
                  <a:cubicBezTo>
                    <a:pt x="10212" y="10985"/>
                    <a:pt x="10400" y="10734"/>
                    <a:pt x="10505" y="10504"/>
                  </a:cubicBezTo>
                  <a:cubicBezTo>
                    <a:pt x="10714" y="10043"/>
                    <a:pt x="10839" y="9541"/>
                    <a:pt x="10986" y="9039"/>
                  </a:cubicBezTo>
                  <a:cubicBezTo>
                    <a:pt x="10986" y="8872"/>
                    <a:pt x="11091" y="8704"/>
                    <a:pt x="11195" y="849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0"/>
            <p:cNvSpPr/>
            <p:nvPr/>
          </p:nvSpPr>
          <p:spPr>
            <a:xfrm>
              <a:off x="6604188" y="3838075"/>
              <a:ext cx="510575" cy="230200"/>
            </a:xfrm>
            <a:custGeom>
              <a:rect b="b" l="l" r="r" t="t"/>
              <a:pathLst>
                <a:path extrusionOk="0" h="9208" w="20423">
                  <a:moveTo>
                    <a:pt x="6571" y="8852"/>
                  </a:moveTo>
                  <a:cubicBezTo>
                    <a:pt x="6048" y="8935"/>
                    <a:pt x="1340" y="9019"/>
                    <a:pt x="650" y="8935"/>
                  </a:cubicBezTo>
                  <a:cubicBezTo>
                    <a:pt x="440" y="8914"/>
                    <a:pt x="252" y="8831"/>
                    <a:pt x="22" y="8789"/>
                  </a:cubicBezTo>
                  <a:cubicBezTo>
                    <a:pt x="22" y="8621"/>
                    <a:pt x="1" y="8517"/>
                    <a:pt x="1" y="8412"/>
                  </a:cubicBezTo>
                  <a:cubicBezTo>
                    <a:pt x="252" y="6424"/>
                    <a:pt x="419" y="4437"/>
                    <a:pt x="440" y="2449"/>
                  </a:cubicBezTo>
                  <a:cubicBezTo>
                    <a:pt x="440" y="1675"/>
                    <a:pt x="524" y="880"/>
                    <a:pt x="712" y="105"/>
                  </a:cubicBezTo>
                  <a:cubicBezTo>
                    <a:pt x="942" y="64"/>
                    <a:pt x="1152" y="22"/>
                    <a:pt x="1361" y="22"/>
                  </a:cubicBezTo>
                  <a:cubicBezTo>
                    <a:pt x="2867" y="22"/>
                    <a:pt x="4395" y="1"/>
                    <a:pt x="5880" y="210"/>
                  </a:cubicBezTo>
                  <a:cubicBezTo>
                    <a:pt x="6299" y="252"/>
                    <a:pt x="6717" y="252"/>
                    <a:pt x="7136" y="252"/>
                  </a:cubicBezTo>
                  <a:cubicBezTo>
                    <a:pt x="9479" y="252"/>
                    <a:pt x="11844" y="273"/>
                    <a:pt x="14229" y="231"/>
                  </a:cubicBezTo>
                  <a:cubicBezTo>
                    <a:pt x="15233" y="231"/>
                    <a:pt x="16259" y="105"/>
                    <a:pt x="17305" y="43"/>
                  </a:cubicBezTo>
                  <a:cubicBezTo>
                    <a:pt x="17640" y="22"/>
                    <a:pt x="17953" y="43"/>
                    <a:pt x="18309" y="43"/>
                  </a:cubicBezTo>
                  <a:cubicBezTo>
                    <a:pt x="18414" y="461"/>
                    <a:pt x="18539" y="859"/>
                    <a:pt x="18623" y="1214"/>
                  </a:cubicBezTo>
                  <a:cubicBezTo>
                    <a:pt x="18958" y="2784"/>
                    <a:pt x="19606" y="4248"/>
                    <a:pt x="20088" y="5797"/>
                  </a:cubicBezTo>
                  <a:cubicBezTo>
                    <a:pt x="20360" y="6738"/>
                    <a:pt x="20422" y="7701"/>
                    <a:pt x="20150" y="8642"/>
                  </a:cubicBezTo>
                  <a:cubicBezTo>
                    <a:pt x="20129" y="8726"/>
                    <a:pt x="20109" y="8831"/>
                    <a:pt x="20046" y="8914"/>
                  </a:cubicBezTo>
                  <a:cubicBezTo>
                    <a:pt x="20025" y="8956"/>
                    <a:pt x="19983" y="9019"/>
                    <a:pt x="19920" y="9103"/>
                  </a:cubicBezTo>
                  <a:cubicBezTo>
                    <a:pt x="19732" y="9124"/>
                    <a:pt x="19564" y="9144"/>
                    <a:pt x="19355" y="9165"/>
                  </a:cubicBezTo>
                  <a:cubicBezTo>
                    <a:pt x="18204" y="9165"/>
                    <a:pt x="17054" y="9207"/>
                    <a:pt x="15903" y="9165"/>
                  </a:cubicBezTo>
                  <a:cubicBezTo>
                    <a:pt x="15401" y="9144"/>
                    <a:pt x="14878" y="9061"/>
                    <a:pt x="14375" y="8914"/>
                  </a:cubicBezTo>
                  <a:cubicBezTo>
                    <a:pt x="13957" y="8789"/>
                    <a:pt x="13727" y="8391"/>
                    <a:pt x="13538" y="7994"/>
                  </a:cubicBezTo>
                  <a:cubicBezTo>
                    <a:pt x="13455" y="7847"/>
                    <a:pt x="13434" y="7659"/>
                    <a:pt x="13392" y="7471"/>
                  </a:cubicBezTo>
                  <a:cubicBezTo>
                    <a:pt x="13015" y="6236"/>
                    <a:pt x="12681" y="5043"/>
                    <a:pt x="12304" y="3809"/>
                  </a:cubicBezTo>
                  <a:cubicBezTo>
                    <a:pt x="12241" y="3516"/>
                    <a:pt x="12178" y="3202"/>
                    <a:pt x="12095" y="2930"/>
                  </a:cubicBezTo>
                  <a:cubicBezTo>
                    <a:pt x="11948" y="2365"/>
                    <a:pt x="11655" y="2114"/>
                    <a:pt x="11049" y="2093"/>
                  </a:cubicBezTo>
                  <a:cubicBezTo>
                    <a:pt x="10358" y="2051"/>
                    <a:pt x="9668" y="2093"/>
                    <a:pt x="8956" y="2093"/>
                  </a:cubicBezTo>
                  <a:cubicBezTo>
                    <a:pt x="8266" y="2051"/>
                    <a:pt x="7973" y="2449"/>
                    <a:pt x="7847" y="2951"/>
                  </a:cubicBezTo>
                  <a:cubicBezTo>
                    <a:pt x="7492" y="4186"/>
                    <a:pt x="7115" y="5378"/>
                    <a:pt x="6927" y="6634"/>
                  </a:cubicBezTo>
                  <a:cubicBezTo>
                    <a:pt x="6822" y="7261"/>
                    <a:pt x="6759" y="7889"/>
                    <a:pt x="6655" y="8517"/>
                  </a:cubicBezTo>
                  <a:cubicBezTo>
                    <a:pt x="6655" y="8684"/>
                    <a:pt x="6613" y="8789"/>
                    <a:pt x="6571" y="88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0"/>
            <p:cNvSpPr/>
            <p:nvPr/>
          </p:nvSpPr>
          <p:spPr>
            <a:xfrm>
              <a:off x="7217788" y="2808650"/>
              <a:ext cx="109350" cy="140200"/>
            </a:xfrm>
            <a:custGeom>
              <a:rect b="b" l="l" r="r" t="t"/>
              <a:pathLst>
                <a:path extrusionOk="0" h="5608" w="4374">
                  <a:moveTo>
                    <a:pt x="461" y="5608"/>
                  </a:moveTo>
                  <a:cubicBezTo>
                    <a:pt x="419" y="3787"/>
                    <a:pt x="482" y="2051"/>
                    <a:pt x="0" y="293"/>
                  </a:cubicBezTo>
                  <a:cubicBezTo>
                    <a:pt x="293" y="209"/>
                    <a:pt x="502" y="105"/>
                    <a:pt x="733" y="84"/>
                  </a:cubicBezTo>
                  <a:cubicBezTo>
                    <a:pt x="1444" y="0"/>
                    <a:pt x="2135" y="63"/>
                    <a:pt x="2804" y="272"/>
                  </a:cubicBezTo>
                  <a:cubicBezTo>
                    <a:pt x="2930" y="314"/>
                    <a:pt x="3097" y="377"/>
                    <a:pt x="3223" y="419"/>
                  </a:cubicBezTo>
                  <a:cubicBezTo>
                    <a:pt x="4080" y="837"/>
                    <a:pt x="4373" y="1423"/>
                    <a:pt x="4143" y="2323"/>
                  </a:cubicBezTo>
                  <a:cubicBezTo>
                    <a:pt x="3934" y="3243"/>
                    <a:pt x="3411" y="3976"/>
                    <a:pt x="2720" y="4603"/>
                  </a:cubicBezTo>
                  <a:cubicBezTo>
                    <a:pt x="2135" y="5189"/>
                    <a:pt x="1423" y="5545"/>
                    <a:pt x="461" y="560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0"/>
            <p:cNvSpPr/>
            <p:nvPr/>
          </p:nvSpPr>
          <p:spPr>
            <a:xfrm>
              <a:off x="6151213" y="2827475"/>
              <a:ext cx="102550" cy="138650"/>
            </a:xfrm>
            <a:custGeom>
              <a:rect b="b" l="l" r="r" t="t"/>
              <a:pathLst>
                <a:path extrusionOk="0" h="5546" w="4102">
                  <a:moveTo>
                    <a:pt x="4101" y="1298"/>
                  </a:moveTo>
                  <a:cubicBezTo>
                    <a:pt x="3704" y="2658"/>
                    <a:pt x="3369" y="4039"/>
                    <a:pt x="3452" y="5545"/>
                  </a:cubicBezTo>
                  <a:cubicBezTo>
                    <a:pt x="2678" y="5252"/>
                    <a:pt x="2030" y="4980"/>
                    <a:pt x="1507" y="4478"/>
                  </a:cubicBezTo>
                  <a:cubicBezTo>
                    <a:pt x="1109" y="4122"/>
                    <a:pt x="774" y="3662"/>
                    <a:pt x="481" y="3202"/>
                  </a:cubicBezTo>
                  <a:cubicBezTo>
                    <a:pt x="126" y="2574"/>
                    <a:pt x="0" y="1925"/>
                    <a:pt x="335" y="1214"/>
                  </a:cubicBezTo>
                  <a:cubicBezTo>
                    <a:pt x="837" y="189"/>
                    <a:pt x="1423" y="0"/>
                    <a:pt x="2406" y="231"/>
                  </a:cubicBezTo>
                  <a:cubicBezTo>
                    <a:pt x="3034" y="398"/>
                    <a:pt x="3599" y="775"/>
                    <a:pt x="4101" y="12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0"/>
            <p:cNvSpPr/>
            <p:nvPr/>
          </p:nvSpPr>
          <p:spPr>
            <a:xfrm>
              <a:off x="7061913" y="4224125"/>
              <a:ext cx="176300" cy="63850"/>
            </a:xfrm>
            <a:custGeom>
              <a:rect b="b" l="l" r="r" t="t"/>
              <a:pathLst>
                <a:path extrusionOk="0" h="2554" w="7052">
                  <a:moveTo>
                    <a:pt x="0" y="1319"/>
                  </a:moveTo>
                  <a:cubicBezTo>
                    <a:pt x="293" y="900"/>
                    <a:pt x="711" y="691"/>
                    <a:pt x="1151" y="586"/>
                  </a:cubicBezTo>
                  <a:cubicBezTo>
                    <a:pt x="2239" y="273"/>
                    <a:pt x="3369" y="0"/>
                    <a:pt x="4541" y="105"/>
                  </a:cubicBezTo>
                  <a:cubicBezTo>
                    <a:pt x="5545" y="189"/>
                    <a:pt x="6277" y="775"/>
                    <a:pt x="6842" y="1549"/>
                  </a:cubicBezTo>
                  <a:cubicBezTo>
                    <a:pt x="7051" y="1842"/>
                    <a:pt x="6947" y="2093"/>
                    <a:pt x="6612" y="2177"/>
                  </a:cubicBezTo>
                  <a:cubicBezTo>
                    <a:pt x="6068" y="2302"/>
                    <a:pt x="5482" y="2449"/>
                    <a:pt x="4938" y="2490"/>
                  </a:cubicBezTo>
                  <a:cubicBezTo>
                    <a:pt x="4331" y="2553"/>
                    <a:pt x="3724" y="2511"/>
                    <a:pt x="3139" y="2490"/>
                  </a:cubicBezTo>
                  <a:cubicBezTo>
                    <a:pt x="2532" y="2490"/>
                    <a:pt x="1925" y="2344"/>
                    <a:pt x="1381" y="2051"/>
                  </a:cubicBezTo>
                  <a:cubicBezTo>
                    <a:pt x="900" y="1779"/>
                    <a:pt x="377" y="1653"/>
                    <a:pt x="0" y="131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0"/>
            <p:cNvSpPr/>
            <p:nvPr/>
          </p:nvSpPr>
          <p:spPr>
            <a:xfrm>
              <a:off x="6471338" y="4258125"/>
              <a:ext cx="183100" cy="41350"/>
            </a:xfrm>
            <a:custGeom>
              <a:rect b="b" l="l" r="r" t="t"/>
              <a:pathLst>
                <a:path extrusionOk="0" h="1654" w="7324">
                  <a:moveTo>
                    <a:pt x="7324" y="586"/>
                  </a:moveTo>
                  <a:cubicBezTo>
                    <a:pt x="6340" y="942"/>
                    <a:pt x="5545" y="1214"/>
                    <a:pt x="4729" y="1507"/>
                  </a:cubicBezTo>
                  <a:cubicBezTo>
                    <a:pt x="4520" y="1570"/>
                    <a:pt x="4311" y="1633"/>
                    <a:pt x="4143" y="1633"/>
                  </a:cubicBezTo>
                  <a:cubicBezTo>
                    <a:pt x="3223" y="1653"/>
                    <a:pt x="2323" y="1653"/>
                    <a:pt x="1423" y="1633"/>
                  </a:cubicBezTo>
                  <a:cubicBezTo>
                    <a:pt x="1151" y="1633"/>
                    <a:pt x="900" y="1528"/>
                    <a:pt x="628" y="1423"/>
                  </a:cubicBezTo>
                  <a:cubicBezTo>
                    <a:pt x="482" y="1361"/>
                    <a:pt x="335" y="1235"/>
                    <a:pt x="210" y="1109"/>
                  </a:cubicBezTo>
                  <a:cubicBezTo>
                    <a:pt x="0" y="879"/>
                    <a:pt x="63" y="524"/>
                    <a:pt x="335" y="419"/>
                  </a:cubicBezTo>
                  <a:cubicBezTo>
                    <a:pt x="733" y="273"/>
                    <a:pt x="1130" y="105"/>
                    <a:pt x="1549" y="84"/>
                  </a:cubicBezTo>
                  <a:cubicBezTo>
                    <a:pt x="2741" y="42"/>
                    <a:pt x="3955" y="1"/>
                    <a:pt x="5148" y="168"/>
                  </a:cubicBezTo>
                  <a:cubicBezTo>
                    <a:pt x="5712" y="252"/>
                    <a:pt x="6236" y="293"/>
                    <a:pt x="6780" y="377"/>
                  </a:cubicBezTo>
                  <a:cubicBezTo>
                    <a:pt x="6905" y="398"/>
                    <a:pt x="7031" y="482"/>
                    <a:pt x="7324" y="58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0"/>
            <p:cNvSpPr/>
            <p:nvPr/>
          </p:nvSpPr>
          <p:spPr>
            <a:xfrm>
              <a:off x="6573863" y="3286750"/>
              <a:ext cx="516300" cy="531475"/>
            </a:xfrm>
            <a:custGeom>
              <a:rect b="b" l="l" r="r" t="t"/>
              <a:pathLst>
                <a:path extrusionOk="0" h="21259" w="20652">
                  <a:moveTo>
                    <a:pt x="2448" y="1277"/>
                  </a:moveTo>
                  <a:cubicBezTo>
                    <a:pt x="3495" y="1444"/>
                    <a:pt x="4562" y="1570"/>
                    <a:pt x="5629" y="1716"/>
                  </a:cubicBezTo>
                  <a:cubicBezTo>
                    <a:pt x="5712" y="1904"/>
                    <a:pt x="5545" y="1988"/>
                    <a:pt x="5440" y="2114"/>
                  </a:cubicBezTo>
                  <a:cubicBezTo>
                    <a:pt x="5106" y="2532"/>
                    <a:pt x="4708" y="2930"/>
                    <a:pt x="4394" y="3369"/>
                  </a:cubicBezTo>
                  <a:cubicBezTo>
                    <a:pt x="3850" y="4143"/>
                    <a:pt x="3557" y="5043"/>
                    <a:pt x="3599" y="6005"/>
                  </a:cubicBezTo>
                  <a:cubicBezTo>
                    <a:pt x="3599" y="6340"/>
                    <a:pt x="3557" y="6696"/>
                    <a:pt x="3620" y="7010"/>
                  </a:cubicBezTo>
                  <a:cubicBezTo>
                    <a:pt x="3662" y="7596"/>
                    <a:pt x="3955" y="7868"/>
                    <a:pt x="4562" y="7868"/>
                  </a:cubicBezTo>
                  <a:cubicBezTo>
                    <a:pt x="5127" y="7868"/>
                    <a:pt x="5629" y="7658"/>
                    <a:pt x="6026" y="7240"/>
                  </a:cubicBezTo>
                  <a:cubicBezTo>
                    <a:pt x="6257" y="7010"/>
                    <a:pt x="6466" y="6738"/>
                    <a:pt x="6675" y="6508"/>
                  </a:cubicBezTo>
                  <a:cubicBezTo>
                    <a:pt x="6989" y="6633"/>
                    <a:pt x="6884" y="6905"/>
                    <a:pt x="6884" y="7093"/>
                  </a:cubicBezTo>
                  <a:cubicBezTo>
                    <a:pt x="6905" y="7972"/>
                    <a:pt x="7010" y="8830"/>
                    <a:pt x="7386" y="9646"/>
                  </a:cubicBezTo>
                  <a:cubicBezTo>
                    <a:pt x="7428" y="9751"/>
                    <a:pt x="7449" y="9876"/>
                    <a:pt x="7512" y="9981"/>
                  </a:cubicBezTo>
                  <a:cubicBezTo>
                    <a:pt x="7617" y="10169"/>
                    <a:pt x="7784" y="10253"/>
                    <a:pt x="7951" y="10190"/>
                  </a:cubicBezTo>
                  <a:cubicBezTo>
                    <a:pt x="8098" y="10169"/>
                    <a:pt x="8244" y="10065"/>
                    <a:pt x="8307" y="9960"/>
                  </a:cubicBezTo>
                  <a:cubicBezTo>
                    <a:pt x="8453" y="9730"/>
                    <a:pt x="8495" y="9437"/>
                    <a:pt x="8328" y="9165"/>
                  </a:cubicBezTo>
                  <a:cubicBezTo>
                    <a:pt x="7930" y="8621"/>
                    <a:pt x="7868" y="7993"/>
                    <a:pt x="7868" y="7345"/>
                  </a:cubicBezTo>
                  <a:cubicBezTo>
                    <a:pt x="7868" y="6340"/>
                    <a:pt x="7847" y="5357"/>
                    <a:pt x="7847" y="4332"/>
                  </a:cubicBezTo>
                  <a:cubicBezTo>
                    <a:pt x="7847" y="4143"/>
                    <a:pt x="7868" y="3997"/>
                    <a:pt x="7909" y="3725"/>
                  </a:cubicBezTo>
                  <a:cubicBezTo>
                    <a:pt x="8014" y="3871"/>
                    <a:pt x="8098" y="3913"/>
                    <a:pt x="8119" y="3976"/>
                  </a:cubicBezTo>
                  <a:cubicBezTo>
                    <a:pt x="8746" y="5294"/>
                    <a:pt x="9353" y="6654"/>
                    <a:pt x="9939" y="8014"/>
                  </a:cubicBezTo>
                  <a:cubicBezTo>
                    <a:pt x="10232" y="8705"/>
                    <a:pt x="10692" y="9249"/>
                    <a:pt x="11111" y="9855"/>
                  </a:cubicBezTo>
                  <a:cubicBezTo>
                    <a:pt x="11215" y="9981"/>
                    <a:pt x="11362" y="10044"/>
                    <a:pt x="11508" y="9960"/>
                  </a:cubicBezTo>
                  <a:cubicBezTo>
                    <a:pt x="11676" y="9876"/>
                    <a:pt x="11718" y="9730"/>
                    <a:pt x="11676" y="9562"/>
                  </a:cubicBezTo>
                  <a:cubicBezTo>
                    <a:pt x="11508" y="9060"/>
                    <a:pt x="11362" y="8600"/>
                    <a:pt x="11153" y="8119"/>
                  </a:cubicBezTo>
                  <a:cubicBezTo>
                    <a:pt x="10943" y="7637"/>
                    <a:pt x="10671" y="7156"/>
                    <a:pt x="10399" y="6591"/>
                  </a:cubicBezTo>
                  <a:cubicBezTo>
                    <a:pt x="10734" y="6654"/>
                    <a:pt x="10964" y="6717"/>
                    <a:pt x="11194" y="6738"/>
                  </a:cubicBezTo>
                  <a:cubicBezTo>
                    <a:pt x="11655" y="6821"/>
                    <a:pt x="12115" y="6842"/>
                    <a:pt x="12555" y="6717"/>
                  </a:cubicBezTo>
                  <a:cubicBezTo>
                    <a:pt x="13140" y="6549"/>
                    <a:pt x="13559" y="6194"/>
                    <a:pt x="13580" y="5503"/>
                  </a:cubicBezTo>
                  <a:cubicBezTo>
                    <a:pt x="13643" y="4332"/>
                    <a:pt x="13078" y="3474"/>
                    <a:pt x="12115" y="2888"/>
                  </a:cubicBezTo>
                  <a:cubicBezTo>
                    <a:pt x="11257" y="2407"/>
                    <a:pt x="10358" y="1946"/>
                    <a:pt x="9374" y="1737"/>
                  </a:cubicBezTo>
                  <a:cubicBezTo>
                    <a:pt x="9249" y="1716"/>
                    <a:pt x="9102" y="1611"/>
                    <a:pt x="8872" y="1507"/>
                  </a:cubicBezTo>
                  <a:cubicBezTo>
                    <a:pt x="10881" y="1151"/>
                    <a:pt x="12722" y="691"/>
                    <a:pt x="14521" y="0"/>
                  </a:cubicBezTo>
                  <a:cubicBezTo>
                    <a:pt x="14793" y="231"/>
                    <a:pt x="14856" y="544"/>
                    <a:pt x="14961" y="858"/>
                  </a:cubicBezTo>
                  <a:cubicBezTo>
                    <a:pt x="15672" y="3055"/>
                    <a:pt x="16174" y="5273"/>
                    <a:pt x="16802" y="7491"/>
                  </a:cubicBezTo>
                  <a:cubicBezTo>
                    <a:pt x="17409" y="9667"/>
                    <a:pt x="17995" y="11864"/>
                    <a:pt x="18978" y="13936"/>
                  </a:cubicBezTo>
                  <a:cubicBezTo>
                    <a:pt x="19125" y="14291"/>
                    <a:pt x="19250" y="14668"/>
                    <a:pt x="19417" y="15044"/>
                  </a:cubicBezTo>
                  <a:cubicBezTo>
                    <a:pt x="20045" y="16530"/>
                    <a:pt x="20380" y="18099"/>
                    <a:pt x="20589" y="19690"/>
                  </a:cubicBezTo>
                  <a:cubicBezTo>
                    <a:pt x="20652" y="20003"/>
                    <a:pt x="20589" y="20338"/>
                    <a:pt x="20589" y="20652"/>
                  </a:cubicBezTo>
                  <a:cubicBezTo>
                    <a:pt x="19815" y="21154"/>
                    <a:pt x="18936" y="21112"/>
                    <a:pt x="18099" y="21112"/>
                  </a:cubicBezTo>
                  <a:cubicBezTo>
                    <a:pt x="17534" y="21112"/>
                    <a:pt x="16948" y="21070"/>
                    <a:pt x="16384" y="21112"/>
                  </a:cubicBezTo>
                  <a:cubicBezTo>
                    <a:pt x="13747" y="21259"/>
                    <a:pt x="11132" y="21217"/>
                    <a:pt x="8474" y="21217"/>
                  </a:cubicBezTo>
                  <a:cubicBezTo>
                    <a:pt x="8119" y="21217"/>
                    <a:pt x="7742" y="21175"/>
                    <a:pt x="7386" y="21154"/>
                  </a:cubicBezTo>
                  <a:cubicBezTo>
                    <a:pt x="5608" y="20966"/>
                    <a:pt x="3829" y="20903"/>
                    <a:pt x="2051" y="20945"/>
                  </a:cubicBezTo>
                  <a:cubicBezTo>
                    <a:pt x="1716" y="20945"/>
                    <a:pt x="1360" y="20945"/>
                    <a:pt x="1047" y="20924"/>
                  </a:cubicBezTo>
                  <a:cubicBezTo>
                    <a:pt x="775" y="20903"/>
                    <a:pt x="482" y="20798"/>
                    <a:pt x="105" y="20694"/>
                  </a:cubicBezTo>
                  <a:cubicBezTo>
                    <a:pt x="84" y="20506"/>
                    <a:pt x="0" y="20296"/>
                    <a:pt x="0" y="20087"/>
                  </a:cubicBezTo>
                  <a:cubicBezTo>
                    <a:pt x="0" y="18518"/>
                    <a:pt x="42" y="16949"/>
                    <a:pt x="168" y="15379"/>
                  </a:cubicBezTo>
                  <a:cubicBezTo>
                    <a:pt x="419" y="12283"/>
                    <a:pt x="1047" y="9290"/>
                    <a:pt x="1570" y="6215"/>
                  </a:cubicBezTo>
                  <a:cubicBezTo>
                    <a:pt x="1821" y="4897"/>
                    <a:pt x="2072" y="3557"/>
                    <a:pt x="2135" y="2176"/>
                  </a:cubicBezTo>
                  <a:cubicBezTo>
                    <a:pt x="2239" y="1884"/>
                    <a:pt x="2176" y="1528"/>
                    <a:pt x="2448" y="127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0"/>
            <p:cNvSpPr/>
            <p:nvPr/>
          </p:nvSpPr>
          <p:spPr>
            <a:xfrm>
              <a:off x="6687888" y="3341150"/>
              <a:ext cx="60175" cy="113525"/>
            </a:xfrm>
            <a:custGeom>
              <a:rect b="b" l="l" r="r" t="t"/>
              <a:pathLst>
                <a:path extrusionOk="0" h="4541" w="2407">
                  <a:moveTo>
                    <a:pt x="168" y="4541"/>
                  </a:moveTo>
                  <a:cubicBezTo>
                    <a:pt x="1" y="3557"/>
                    <a:pt x="126" y="2658"/>
                    <a:pt x="628" y="1821"/>
                  </a:cubicBezTo>
                  <a:cubicBezTo>
                    <a:pt x="1026" y="1151"/>
                    <a:pt x="1570" y="565"/>
                    <a:pt x="2198" y="0"/>
                  </a:cubicBezTo>
                  <a:cubicBezTo>
                    <a:pt x="2240" y="126"/>
                    <a:pt x="2323" y="231"/>
                    <a:pt x="2323" y="335"/>
                  </a:cubicBezTo>
                  <a:cubicBezTo>
                    <a:pt x="2407" y="1193"/>
                    <a:pt x="2240" y="2009"/>
                    <a:pt x="1905" y="2783"/>
                  </a:cubicBezTo>
                  <a:cubicBezTo>
                    <a:pt x="1591" y="3474"/>
                    <a:pt x="1047" y="3934"/>
                    <a:pt x="545" y="4457"/>
                  </a:cubicBezTo>
                  <a:cubicBezTo>
                    <a:pt x="461" y="4520"/>
                    <a:pt x="315" y="4520"/>
                    <a:pt x="168" y="4541"/>
                  </a:cubicBezTo>
                  <a:close/>
                </a:path>
              </a:pathLst>
            </a:custGeom>
            <a:solidFill>
              <a:srgbClr val="FF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0"/>
            <p:cNvSpPr/>
            <p:nvPr/>
          </p:nvSpPr>
          <p:spPr>
            <a:xfrm>
              <a:off x="6798788" y="3354750"/>
              <a:ext cx="92600" cy="78475"/>
            </a:xfrm>
            <a:custGeom>
              <a:rect b="b" l="l" r="r" t="t"/>
              <a:pathLst>
                <a:path extrusionOk="0" h="3139" w="3704">
                  <a:moveTo>
                    <a:pt x="3516" y="2867"/>
                  </a:moveTo>
                  <a:cubicBezTo>
                    <a:pt x="2783" y="3139"/>
                    <a:pt x="2156" y="3034"/>
                    <a:pt x="1674" y="2449"/>
                  </a:cubicBezTo>
                  <a:cubicBezTo>
                    <a:pt x="1151" y="1821"/>
                    <a:pt x="586" y="1277"/>
                    <a:pt x="189" y="544"/>
                  </a:cubicBezTo>
                  <a:cubicBezTo>
                    <a:pt x="105" y="419"/>
                    <a:pt x="63" y="293"/>
                    <a:pt x="0" y="147"/>
                  </a:cubicBezTo>
                  <a:cubicBezTo>
                    <a:pt x="168" y="0"/>
                    <a:pt x="293" y="84"/>
                    <a:pt x="440" y="105"/>
                  </a:cubicBezTo>
                  <a:cubicBezTo>
                    <a:pt x="1256" y="314"/>
                    <a:pt x="2009" y="691"/>
                    <a:pt x="2721" y="1151"/>
                  </a:cubicBezTo>
                  <a:cubicBezTo>
                    <a:pt x="3306" y="1486"/>
                    <a:pt x="3704" y="2030"/>
                    <a:pt x="3516" y="2867"/>
                  </a:cubicBezTo>
                  <a:close/>
                </a:path>
              </a:pathLst>
            </a:custGeom>
            <a:solidFill>
              <a:srgbClr val="FF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0"/>
            <p:cNvSpPr/>
            <p:nvPr/>
          </p:nvSpPr>
          <p:spPr>
            <a:xfrm>
              <a:off x="6304988" y="2917975"/>
              <a:ext cx="176825" cy="201400"/>
            </a:xfrm>
            <a:custGeom>
              <a:rect b="b" l="l" r="r" t="t"/>
              <a:pathLst>
                <a:path extrusionOk="0" h="8056" w="7073">
                  <a:moveTo>
                    <a:pt x="6864" y="4520"/>
                  </a:moveTo>
                  <a:cubicBezTo>
                    <a:pt x="6884" y="4018"/>
                    <a:pt x="6780" y="3494"/>
                    <a:pt x="6550" y="3013"/>
                  </a:cubicBezTo>
                  <a:cubicBezTo>
                    <a:pt x="6340" y="2553"/>
                    <a:pt x="6048" y="2218"/>
                    <a:pt x="5713" y="1925"/>
                  </a:cubicBezTo>
                  <a:cubicBezTo>
                    <a:pt x="5273" y="1109"/>
                    <a:pt x="4478" y="628"/>
                    <a:pt x="3558" y="335"/>
                  </a:cubicBezTo>
                  <a:cubicBezTo>
                    <a:pt x="2553" y="0"/>
                    <a:pt x="1465" y="314"/>
                    <a:pt x="775" y="1046"/>
                  </a:cubicBezTo>
                  <a:cubicBezTo>
                    <a:pt x="273" y="1570"/>
                    <a:pt x="84" y="2218"/>
                    <a:pt x="84" y="2867"/>
                  </a:cubicBezTo>
                  <a:cubicBezTo>
                    <a:pt x="1" y="3243"/>
                    <a:pt x="84" y="3599"/>
                    <a:pt x="189" y="3955"/>
                  </a:cubicBezTo>
                  <a:lnTo>
                    <a:pt x="189" y="3997"/>
                  </a:lnTo>
                  <a:cubicBezTo>
                    <a:pt x="189" y="4080"/>
                    <a:pt x="168" y="4122"/>
                    <a:pt x="168" y="4206"/>
                  </a:cubicBezTo>
                  <a:cubicBezTo>
                    <a:pt x="63" y="5378"/>
                    <a:pt x="838" y="6424"/>
                    <a:pt x="1633" y="7219"/>
                  </a:cubicBezTo>
                  <a:cubicBezTo>
                    <a:pt x="2365" y="7972"/>
                    <a:pt x="3181" y="8056"/>
                    <a:pt x="3913" y="7763"/>
                  </a:cubicBezTo>
                  <a:cubicBezTo>
                    <a:pt x="4436" y="7742"/>
                    <a:pt x="4960" y="7575"/>
                    <a:pt x="5399" y="7240"/>
                  </a:cubicBezTo>
                  <a:cubicBezTo>
                    <a:pt x="5524" y="7135"/>
                    <a:pt x="5650" y="7010"/>
                    <a:pt x="5755" y="6884"/>
                  </a:cubicBezTo>
                  <a:cubicBezTo>
                    <a:pt x="6215" y="6633"/>
                    <a:pt x="6592" y="6277"/>
                    <a:pt x="6864" y="5796"/>
                  </a:cubicBezTo>
                  <a:cubicBezTo>
                    <a:pt x="7073" y="5461"/>
                    <a:pt x="7052" y="5001"/>
                    <a:pt x="6864" y="452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0"/>
            <p:cNvSpPr/>
            <p:nvPr/>
          </p:nvSpPr>
          <p:spPr>
            <a:xfrm>
              <a:off x="6991813" y="2876650"/>
              <a:ext cx="196175" cy="183100"/>
            </a:xfrm>
            <a:custGeom>
              <a:rect b="b" l="l" r="r" t="t"/>
              <a:pathLst>
                <a:path extrusionOk="0" h="7324" w="7847">
                  <a:moveTo>
                    <a:pt x="6591" y="1339"/>
                  </a:moveTo>
                  <a:cubicBezTo>
                    <a:pt x="6298" y="1109"/>
                    <a:pt x="6005" y="942"/>
                    <a:pt x="5671" y="879"/>
                  </a:cubicBezTo>
                  <a:cubicBezTo>
                    <a:pt x="5231" y="565"/>
                    <a:pt x="4750" y="461"/>
                    <a:pt x="4290" y="502"/>
                  </a:cubicBezTo>
                  <a:cubicBezTo>
                    <a:pt x="2532" y="0"/>
                    <a:pt x="502" y="1465"/>
                    <a:pt x="314" y="3223"/>
                  </a:cubicBezTo>
                  <a:cubicBezTo>
                    <a:pt x="0" y="4499"/>
                    <a:pt x="565" y="6005"/>
                    <a:pt x="1611" y="6780"/>
                  </a:cubicBezTo>
                  <a:cubicBezTo>
                    <a:pt x="2009" y="7052"/>
                    <a:pt x="2427" y="7219"/>
                    <a:pt x="2909" y="7261"/>
                  </a:cubicBezTo>
                  <a:cubicBezTo>
                    <a:pt x="3034" y="7303"/>
                    <a:pt x="3160" y="7324"/>
                    <a:pt x="3285" y="7324"/>
                  </a:cubicBezTo>
                  <a:cubicBezTo>
                    <a:pt x="3746" y="7324"/>
                    <a:pt x="4164" y="7240"/>
                    <a:pt x="4541" y="7052"/>
                  </a:cubicBezTo>
                  <a:cubicBezTo>
                    <a:pt x="5336" y="6780"/>
                    <a:pt x="6047" y="6277"/>
                    <a:pt x="6487" y="5691"/>
                  </a:cubicBezTo>
                  <a:cubicBezTo>
                    <a:pt x="7407" y="4499"/>
                    <a:pt x="7847" y="2427"/>
                    <a:pt x="6591" y="133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0"/>
            <p:cNvSpPr/>
            <p:nvPr/>
          </p:nvSpPr>
          <p:spPr>
            <a:xfrm>
              <a:off x="5934638" y="2314325"/>
              <a:ext cx="1676000" cy="2013400"/>
            </a:xfrm>
            <a:custGeom>
              <a:rect b="b" l="l" r="r" t="t"/>
              <a:pathLst>
                <a:path extrusionOk="0" h="80536" w="67040">
                  <a:moveTo>
                    <a:pt x="29231" y="77209"/>
                  </a:moveTo>
                  <a:cubicBezTo>
                    <a:pt x="29440" y="76916"/>
                    <a:pt x="29315" y="76665"/>
                    <a:pt x="29294" y="76392"/>
                  </a:cubicBezTo>
                  <a:cubicBezTo>
                    <a:pt x="29231" y="75869"/>
                    <a:pt x="29168" y="75388"/>
                    <a:pt x="29168" y="74865"/>
                  </a:cubicBezTo>
                  <a:cubicBezTo>
                    <a:pt x="29126" y="73882"/>
                    <a:pt x="29210" y="72919"/>
                    <a:pt x="29001" y="71957"/>
                  </a:cubicBezTo>
                  <a:cubicBezTo>
                    <a:pt x="28959" y="71664"/>
                    <a:pt x="29022" y="71371"/>
                    <a:pt x="29064" y="71015"/>
                  </a:cubicBezTo>
                  <a:cubicBezTo>
                    <a:pt x="28582" y="71015"/>
                    <a:pt x="28143" y="70973"/>
                    <a:pt x="27704" y="71015"/>
                  </a:cubicBezTo>
                  <a:cubicBezTo>
                    <a:pt x="27180" y="71036"/>
                    <a:pt x="26678" y="70890"/>
                    <a:pt x="26176" y="70743"/>
                  </a:cubicBezTo>
                  <a:cubicBezTo>
                    <a:pt x="25758" y="70618"/>
                    <a:pt x="25611" y="70366"/>
                    <a:pt x="25611" y="69927"/>
                  </a:cubicBezTo>
                  <a:cubicBezTo>
                    <a:pt x="25611" y="69760"/>
                    <a:pt x="25611" y="69571"/>
                    <a:pt x="25653" y="69383"/>
                  </a:cubicBezTo>
                  <a:cubicBezTo>
                    <a:pt x="25967" y="67584"/>
                    <a:pt x="26030" y="65784"/>
                    <a:pt x="26176" y="63964"/>
                  </a:cubicBezTo>
                  <a:cubicBezTo>
                    <a:pt x="26260" y="62980"/>
                    <a:pt x="26302" y="61976"/>
                    <a:pt x="26364" y="60930"/>
                  </a:cubicBezTo>
                  <a:cubicBezTo>
                    <a:pt x="26092" y="60783"/>
                    <a:pt x="25779" y="60700"/>
                    <a:pt x="25465" y="60658"/>
                  </a:cubicBezTo>
                  <a:cubicBezTo>
                    <a:pt x="24900" y="60511"/>
                    <a:pt x="24607" y="60156"/>
                    <a:pt x="24523" y="59570"/>
                  </a:cubicBezTo>
                  <a:cubicBezTo>
                    <a:pt x="24502" y="59444"/>
                    <a:pt x="24502" y="59340"/>
                    <a:pt x="24502" y="59214"/>
                  </a:cubicBezTo>
                  <a:cubicBezTo>
                    <a:pt x="24502" y="57457"/>
                    <a:pt x="24565" y="55699"/>
                    <a:pt x="24711" y="53962"/>
                  </a:cubicBezTo>
                  <a:cubicBezTo>
                    <a:pt x="25025" y="50510"/>
                    <a:pt x="25737" y="47120"/>
                    <a:pt x="26364" y="43752"/>
                  </a:cubicBezTo>
                  <a:cubicBezTo>
                    <a:pt x="26595" y="42475"/>
                    <a:pt x="26678" y="41199"/>
                    <a:pt x="26825" y="39839"/>
                  </a:cubicBezTo>
                  <a:cubicBezTo>
                    <a:pt x="26574" y="39755"/>
                    <a:pt x="26364" y="39672"/>
                    <a:pt x="26113" y="39630"/>
                  </a:cubicBezTo>
                  <a:cubicBezTo>
                    <a:pt x="24942" y="39316"/>
                    <a:pt x="23791" y="39002"/>
                    <a:pt x="22703" y="38479"/>
                  </a:cubicBezTo>
                  <a:cubicBezTo>
                    <a:pt x="22431" y="38332"/>
                    <a:pt x="22180" y="38332"/>
                    <a:pt x="21908" y="38332"/>
                  </a:cubicBezTo>
                  <a:cubicBezTo>
                    <a:pt x="21029" y="38374"/>
                    <a:pt x="20150" y="38374"/>
                    <a:pt x="19271" y="38374"/>
                  </a:cubicBezTo>
                  <a:cubicBezTo>
                    <a:pt x="18225" y="38374"/>
                    <a:pt x="17221" y="38081"/>
                    <a:pt x="16342" y="37537"/>
                  </a:cubicBezTo>
                  <a:cubicBezTo>
                    <a:pt x="15400" y="36951"/>
                    <a:pt x="14480" y="36387"/>
                    <a:pt x="13559" y="35780"/>
                  </a:cubicBezTo>
                  <a:cubicBezTo>
                    <a:pt x="12241" y="34880"/>
                    <a:pt x="10902" y="33980"/>
                    <a:pt x="9563" y="33102"/>
                  </a:cubicBezTo>
                  <a:cubicBezTo>
                    <a:pt x="8726" y="32558"/>
                    <a:pt x="7994" y="31909"/>
                    <a:pt x="7324" y="31156"/>
                  </a:cubicBezTo>
                  <a:cubicBezTo>
                    <a:pt x="6822" y="30570"/>
                    <a:pt x="6320" y="30005"/>
                    <a:pt x="5817" y="29440"/>
                  </a:cubicBezTo>
                  <a:cubicBezTo>
                    <a:pt x="4562" y="28059"/>
                    <a:pt x="3662" y="26469"/>
                    <a:pt x="2867" y="24795"/>
                  </a:cubicBezTo>
                  <a:cubicBezTo>
                    <a:pt x="2323" y="23623"/>
                    <a:pt x="1884" y="22389"/>
                    <a:pt x="1382" y="21175"/>
                  </a:cubicBezTo>
                  <a:cubicBezTo>
                    <a:pt x="1005" y="20275"/>
                    <a:pt x="838" y="19334"/>
                    <a:pt x="859" y="18329"/>
                  </a:cubicBezTo>
                  <a:cubicBezTo>
                    <a:pt x="859" y="17827"/>
                    <a:pt x="754" y="17388"/>
                    <a:pt x="587" y="16928"/>
                  </a:cubicBezTo>
                  <a:cubicBezTo>
                    <a:pt x="168" y="15714"/>
                    <a:pt x="1" y="14459"/>
                    <a:pt x="105" y="13182"/>
                  </a:cubicBezTo>
                  <a:cubicBezTo>
                    <a:pt x="126" y="12680"/>
                    <a:pt x="335" y="12387"/>
                    <a:pt x="628" y="12471"/>
                  </a:cubicBezTo>
                  <a:cubicBezTo>
                    <a:pt x="1005" y="12555"/>
                    <a:pt x="1005" y="12889"/>
                    <a:pt x="1047" y="13182"/>
                  </a:cubicBezTo>
                  <a:cubicBezTo>
                    <a:pt x="1151" y="14061"/>
                    <a:pt x="1256" y="14982"/>
                    <a:pt x="1382" y="15881"/>
                  </a:cubicBezTo>
                  <a:cubicBezTo>
                    <a:pt x="1403" y="16007"/>
                    <a:pt x="1465" y="16132"/>
                    <a:pt x="1507" y="16258"/>
                  </a:cubicBezTo>
                  <a:cubicBezTo>
                    <a:pt x="1779" y="16258"/>
                    <a:pt x="1696" y="16112"/>
                    <a:pt x="1696" y="16007"/>
                  </a:cubicBezTo>
                  <a:cubicBezTo>
                    <a:pt x="1716" y="15484"/>
                    <a:pt x="1716" y="14982"/>
                    <a:pt x="1737" y="14459"/>
                  </a:cubicBezTo>
                  <a:cubicBezTo>
                    <a:pt x="1737" y="13936"/>
                    <a:pt x="1905" y="13433"/>
                    <a:pt x="2156" y="12994"/>
                  </a:cubicBezTo>
                  <a:cubicBezTo>
                    <a:pt x="2219" y="12889"/>
                    <a:pt x="2407" y="12785"/>
                    <a:pt x="2532" y="12785"/>
                  </a:cubicBezTo>
                  <a:cubicBezTo>
                    <a:pt x="2742" y="12785"/>
                    <a:pt x="2846" y="12973"/>
                    <a:pt x="2846" y="13182"/>
                  </a:cubicBezTo>
                  <a:cubicBezTo>
                    <a:pt x="2846" y="13391"/>
                    <a:pt x="2825" y="13601"/>
                    <a:pt x="2784" y="13810"/>
                  </a:cubicBezTo>
                  <a:cubicBezTo>
                    <a:pt x="2637" y="14438"/>
                    <a:pt x="2763" y="15065"/>
                    <a:pt x="2742" y="15798"/>
                  </a:cubicBezTo>
                  <a:cubicBezTo>
                    <a:pt x="2951" y="15672"/>
                    <a:pt x="3056" y="15609"/>
                    <a:pt x="3139" y="15526"/>
                  </a:cubicBezTo>
                  <a:cubicBezTo>
                    <a:pt x="3474" y="15191"/>
                    <a:pt x="3809" y="14835"/>
                    <a:pt x="4144" y="14480"/>
                  </a:cubicBezTo>
                  <a:cubicBezTo>
                    <a:pt x="4395" y="14270"/>
                    <a:pt x="4729" y="14375"/>
                    <a:pt x="4771" y="14689"/>
                  </a:cubicBezTo>
                  <a:cubicBezTo>
                    <a:pt x="4813" y="14856"/>
                    <a:pt x="4771" y="15065"/>
                    <a:pt x="4709" y="15212"/>
                  </a:cubicBezTo>
                  <a:cubicBezTo>
                    <a:pt x="4604" y="15421"/>
                    <a:pt x="4416" y="15609"/>
                    <a:pt x="4290" y="15798"/>
                  </a:cubicBezTo>
                  <a:lnTo>
                    <a:pt x="3181" y="17137"/>
                  </a:lnTo>
                  <a:cubicBezTo>
                    <a:pt x="3076" y="17262"/>
                    <a:pt x="2930" y="17409"/>
                    <a:pt x="2867" y="17576"/>
                  </a:cubicBezTo>
                  <a:cubicBezTo>
                    <a:pt x="2763" y="18078"/>
                    <a:pt x="2470" y="18392"/>
                    <a:pt x="2009" y="18497"/>
                  </a:cubicBezTo>
                  <a:cubicBezTo>
                    <a:pt x="1926" y="19125"/>
                    <a:pt x="2093" y="19690"/>
                    <a:pt x="2260" y="20213"/>
                  </a:cubicBezTo>
                  <a:cubicBezTo>
                    <a:pt x="3076" y="22472"/>
                    <a:pt x="4018" y="24669"/>
                    <a:pt x="5273" y="26699"/>
                  </a:cubicBezTo>
                  <a:cubicBezTo>
                    <a:pt x="5483" y="27034"/>
                    <a:pt x="5692" y="27348"/>
                    <a:pt x="5964" y="27661"/>
                  </a:cubicBezTo>
                  <a:cubicBezTo>
                    <a:pt x="6864" y="28749"/>
                    <a:pt x="7805" y="29837"/>
                    <a:pt x="8747" y="30884"/>
                  </a:cubicBezTo>
                  <a:cubicBezTo>
                    <a:pt x="9102" y="31260"/>
                    <a:pt x="9521" y="31595"/>
                    <a:pt x="9939" y="31888"/>
                  </a:cubicBezTo>
                  <a:cubicBezTo>
                    <a:pt x="11927" y="33206"/>
                    <a:pt x="13915" y="34524"/>
                    <a:pt x="15903" y="35863"/>
                  </a:cubicBezTo>
                  <a:cubicBezTo>
                    <a:pt x="16258" y="36115"/>
                    <a:pt x="16656" y="36324"/>
                    <a:pt x="17074" y="36554"/>
                  </a:cubicBezTo>
                  <a:cubicBezTo>
                    <a:pt x="17911" y="37035"/>
                    <a:pt x="18832" y="37244"/>
                    <a:pt x="19774" y="37182"/>
                  </a:cubicBezTo>
                  <a:cubicBezTo>
                    <a:pt x="19815" y="37182"/>
                    <a:pt x="19836" y="37140"/>
                    <a:pt x="19941" y="37056"/>
                  </a:cubicBezTo>
                  <a:cubicBezTo>
                    <a:pt x="19815" y="36951"/>
                    <a:pt x="19732" y="36847"/>
                    <a:pt x="19606" y="36805"/>
                  </a:cubicBezTo>
                  <a:cubicBezTo>
                    <a:pt x="18100" y="35884"/>
                    <a:pt x="16802" y="34713"/>
                    <a:pt x="15714" y="33290"/>
                  </a:cubicBezTo>
                  <a:lnTo>
                    <a:pt x="14459" y="31721"/>
                  </a:lnTo>
                  <a:cubicBezTo>
                    <a:pt x="13496" y="30528"/>
                    <a:pt x="12806" y="29189"/>
                    <a:pt x="12387" y="27724"/>
                  </a:cubicBezTo>
                  <a:cubicBezTo>
                    <a:pt x="12367" y="27640"/>
                    <a:pt x="12304" y="27557"/>
                    <a:pt x="12283" y="27452"/>
                  </a:cubicBezTo>
                  <a:cubicBezTo>
                    <a:pt x="11634" y="27117"/>
                    <a:pt x="10944" y="26783"/>
                    <a:pt x="10295" y="26385"/>
                  </a:cubicBezTo>
                  <a:cubicBezTo>
                    <a:pt x="9102" y="25674"/>
                    <a:pt x="8266" y="24690"/>
                    <a:pt x="7847" y="23351"/>
                  </a:cubicBezTo>
                  <a:cubicBezTo>
                    <a:pt x="7596" y="22577"/>
                    <a:pt x="7659" y="21803"/>
                    <a:pt x="8056" y="21070"/>
                  </a:cubicBezTo>
                  <a:cubicBezTo>
                    <a:pt x="8851" y="19606"/>
                    <a:pt x="10358" y="19145"/>
                    <a:pt x="11843" y="19878"/>
                  </a:cubicBezTo>
                  <a:cubicBezTo>
                    <a:pt x="12262" y="20087"/>
                    <a:pt x="12680" y="20338"/>
                    <a:pt x="13120" y="20631"/>
                  </a:cubicBezTo>
                  <a:cubicBezTo>
                    <a:pt x="13224" y="20443"/>
                    <a:pt x="13329" y="20275"/>
                    <a:pt x="13413" y="20087"/>
                  </a:cubicBezTo>
                  <a:cubicBezTo>
                    <a:pt x="13873" y="19020"/>
                    <a:pt x="14438" y="17974"/>
                    <a:pt x="15108" y="16969"/>
                  </a:cubicBezTo>
                  <a:cubicBezTo>
                    <a:pt x="15233" y="16781"/>
                    <a:pt x="15380" y="16614"/>
                    <a:pt x="15421" y="16425"/>
                  </a:cubicBezTo>
                  <a:cubicBezTo>
                    <a:pt x="15693" y="15568"/>
                    <a:pt x="16216" y="14856"/>
                    <a:pt x="16740" y="14145"/>
                  </a:cubicBezTo>
                  <a:lnTo>
                    <a:pt x="17451" y="13203"/>
                  </a:lnTo>
                  <a:cubicBezTo>
                    <a:pt x="17493" y="13119"/>
                    <a:pt x="17556" y="12994"/>
                    <a:pt x="17660" y="12806"/>
                  </a:cubicBezTo>
                  <a:cubicBezTo>
                    <a:pt x="17074" y="12910"/>
                    <a:pt x="16614" y="12994"/>
                    <a:pt x="16133" y="13078"/>
                  </a:cubicBezTo>
                  <a:cubicBezTo>
                    <a:pt x="14522" y="13371"/>
                    <a:pt x="12890" y="13329"/>
                    <a:pt x="11237" y="13224"/>
                  </a:cubicBezTo>
                  <a:cubicBezTo>
                    <a:pt x="10672" y="13182"/>
                    <a:pt x="10128" y="12973"/>
                    <a:pt x="9646" y="12596"/>
                  </a:cubicBezTo>
                  <a:cubicBezTo>
                    <a:pt x="9333" y="12366"/>
                    <a:pt x="9102" y="12052"/>
                    <a:pt x="8935" y="11697"/>
                  </a:cubicBezTo>
                  <a:cubicBezTo>
                    <a:pt x="8600" y="10902"/>
                    <a:pt x="8705" y="10253"/>
                    <a:pt x="9416" y="9751"/>
                  </a:cubicBezTo>
                  <a:cubicBezTo>
                    <a:pt x="10044" y="9311"/>
                    <a:pt x="10714" y="8893"/>
                    <a:pt x="11425" y="8558"/>
                  </a:cubicBezTo>
                  <a:cubicBezTo>
                    <a:pt x="12387" y="8077"/>
                    <a:pt x="13413" y="7658"/>
                    <a:pt x="14438" y="7261"/>
                  </a:cubicBezTo>
                  <a:cubicBezTo>
                    <a:pt x="15505" y="6821"/>
                    <a:pt x="16614" y="6508"/>
                    <a:pt x="17723" y="6319"/>
                  </a:cubicBezTo>
                  <a:cubicBezTo>
                    <a:pt x="18141" y="6257"/>
                    <a:pt x="18539" y="6110"/>
                    <a:pt x="18957" y="6005"/>
                  </a:cubicBezTo>
                  <a:cubicBezTo>
                    <a:pt x="19355" y="5901"/>
                    <a:pt x="19774" y="5775"/>
                    <a:pt x="20192" y="5671"/>
                  </a:cubicBezTo>
                  <a:cubicBezTo>
                    <a:pt x="20192" y="5671"/>
                    <a:pt x="20234" y="5587"/>
                    <a:pt x="20213" y="5566"/>
                  </a:cubicBezTo>
                  <a:cubicBezTo>
                    <a:pt x="19899" y="4897"/>
                    <a:pt x="19878" y="4185"/>
                    <a:pt x="19878" y="3453"/>
                  </a:cubicBezTo>
                  <a:cubicBezTo>
                    <a:pt x="19878" y="2072"/>
                    <a:pt x="20610" y="1130"/>
                    <a:pt x="21761" y="461"/>
                  </a:cubicBezTo>
                  <a:cubicBezTo>
                    <a:pt x="22368" y="126"/>
                    <a:pt x="23017" y="0"/>
                    <a:pt x="23665" y="0"/>
                  </a:cubicBezTo>
                  <a:cubicBezTo>
                    <a:pt x="25653" y="21"/>
                    <a:pt x="27306" y="816"/>
                    <a:pt x="28540" y="2386"/>
                  </a:cubicBezTo>
                  <a:cubicBezTo>
                    <a:pt x="28813" y="2762"/>
                    <a:pt x="29105" y="3160"/>
                    <a:pt x="29419" y="3599"/>
                  </a:cubicBezTo>
                  <a:cubicBezTo>
                    <a:pt x="29587" y="3453"/>
                    <a:pt x="29712" y="3348"/>
                    <a:pt x="29817" y="3223"/>
                  </a:cubicBezTo>
                  <a:cubicBezTo>
                    <a:pt x="30214" y="2741"/>
                    <a:pt x="30570" y="2281"/>
                    <a:pt x="30968" y="1800"/>
                  </a:cubicBezTo>
                  <a:cubicBezTo>
                    <a:pt x="31491" y="1193"/>
                    <a:pt x="32139" y="775"/>
                    <a:pt x="32955" y="565"/>
                  </a:cubicBezTo>
                  <a:cubicBezTo>
                    <a:pt x="33813" y="356"/>
                    <a:pt x="34671" y="231"/>
                    <a:pt x="35571" y="251"/>
                  </a:cubicBezTo>
                  <a:cubicBezTo>
                    <a:pt x="36408" y="251"/>
                    <a:pt x="37182" y="523"/>
                    <a:pt x="37893" y="963"/>
                  </a:cubicBezTo>
                  <a:cubicBezTo>
                    <a:pt x="38521" y="1360"/>
                    <a:pt x="38960" y="1863"/>
                    <a:pt x="38960" y="2637"/>
                  </a:cubicBezTo>
                  <a:cubicBezTo>
                    <a:pt x="38960" y="2720"/>
                    <a:pt x="39023" y="2825"/>
                    <a:pt x="39044" y="2951"/>
                  </a:cubicBezTo>
                  <a:cubicBezTo>
                    <a:pt x="39274" y="2846"/>
                    <a:pt x="39525" y="2762"/>
                    <a:pt x="39735" y="2658"/>
                  </a:cubicBezTo>
                  <a:cubicBezTo>
                    <a:pt x="41450" y="1884"/>
                    <a:pt x="43250" y="1695"/>
                    <a:pt x="45133" y="1904"/>
                  </a:cubicBezTo>
                  <a:cubicBezTo>
                    <a:pt x="45844" y="1988"/>
                    <a:pt x="46472" y="2323"/>
                    <a:pt x="47058" y="2700"/>
                  </a:cubicBezTo>
                  <a:cubicBezTo>
                    <a:pt x="47225" y="2825"/>
                    <a:pt x="47393" y="3034"/>
                    <a:pt x="47476" y="3264"/>
                  </a:cubicBezTo>
                  <a:cubicBezTo>
                    <a:pt x="47623" y="3746"/>
                    <a:pt x="47790" y="4269"/>
                    <a:pt x="47853" y="4750"/>
                  </a:cubicBezTo>
                  <a:cubicBezTo>
                    <a:pt x="47999" y="5482"/>
                    <a:pt x="47895" y="6194"/>
                    <a:pt x="47393" y="6821"/>
                  </a:cubicBezTo>
                  <a:cubicBezTo>
                    <a:pt x="47225" y="7031"/>
                    <a:pt x="47121" y="7303"/>
                    <a:pt x="46974" y="7554"/>
                  </a:cubicBezTo>
                  <a:cubicBezTo>
                    <a:pt x="47204" y="7637"/>
                    <a:pt x="47414" y="7721"/>
                    <a:pt x="47602" y="7784"/>
                  </a:cubicBezTo>
                  <a:cubicBezTo>
                    <a:pt x="48313" y="8035"/>
                    <a:pt x="49046" y="8265"/>
                    <a:pt x="49736" y="8516"/>
                  </a:cubicBezTo>
                  <a:cubicBezTo>
                    <a:pt x="50657" y="8872"/>
                    <a:pt x="51305" y="9521"/>
                    <a:pt x="51891" y="10274"/>
                  </a:cubicBezTo>
                  <a:cubicBezTo>
                    <a:pt x="52080" y="10504"/>
                    <a:pt x="52142" y="10818"/>
                    <a:pt x="52226" y="11111"/>
                  </a:cubicBezTo>
                  <a:cubicBezTo>
                    <a:pt x="52393" y="11697"/>
                    <a:pt x="52226" y="12178"/>
                    <a:pt x="51828" y="12596"/>
                  </a:cubicBezTo>
                  <a:cubicBezTo>
                    <a:pt x="51347" y="13099"/>
                    <a:pt x="50761" y="13496"/>
                    <a:pt x="50113" y="13747"/>
                  </a:cubicBezTo>
                  <a:cubicBezTo>
                    <a:pt x="49904" y="13831"/>
                    <a:pt x="49673" y="13915"/>
                    <a:pt x="49401" y="14019"/>
                  </a:cubicBezTo>
                  <a:cubicBezTo>
                    <a:pt x="49569" y="14312"/>
                    <a:pt x="49694" y="14542"/>
                    <a:pt x="49820" y="14772"/>
                  </a:cubicBezTo>
                  <a:cubicBezTo>
                    <a:pt x="50322" y="15672"/>
                    <a:pt x="50636" y="16572"/>
                    <a:pt x="50615" y="17618"/>
                  </a:cubicBezTo>
                  <a:cubicBezTo>
                    <a:pt x="50615" y="18037"/>
                    <a:pt x="50824" y="18497"/>
                    <a:pt x="50950" y="18978"/>
                  </a:cubicBezTo>
                  <a:cubicBezTo>
                    <a:pt x="51159" y="18957"/>
                    <a:pt x="51347" y="18915"/>
                    <a:pt x="51494" y="18873"/>
                  </a:cubicBezTo>
                  <a:cubicBezTo>
                    <a:pt x="52498" y="18748"/>
                    <a:pt x="53481" y="18706"/>
                    <a:pt x="54444" y="19041"/>
                  </a:cubicBezTo>
                  <a:cubicBezTo>
                    <a:pt x="54653" y="19125"/>
                    <a:pt x="54862" y="19166"/>
                    <a:pt x="55030" y="19271"/>
                  </a:cubicBezTo>
                  <a:cubicBezTo>
                    <a:pt x="56515" y="20129"/>
                    <a:pt x="56808" y="21008"/>
                    <a:pt x="56411" y="22368"/>
                  </a:cubicBezTo>
                  <a:cubicBezTo>
                    <a:pt x="55846" y="24418"/>
                    <a:pt x="54528" y="25841"/>
                    <a:pt x="52352" y="26343"/>
                  </a:cubicBezTo>
                  <a:cubicBezTo>
                    <a:pt x="52100" y="26385"/>
                    <a:pt x="51828" y="26490"/>
                    <a:pt x="51577" y="26573"/>
                  </a:cubicBezTo>
                  <a:cubicBezTo>
                    <a:pt x="51515" y="26699"/>
                    <a:pt x="51473" y="26804"/>
                    <a:pt x="51452" y="26929"/>
                  </a:cubicBezTo>
                  <a:cubicBezTo>
                    <a:pt x="51159" y="28477"/>
                    <a:pt x="50510" y="29858"/>
                    <a:pt x="49611" y="31156"/>
                  </a:cubicBezTo>
                  <a:cubicBezTo>
                    <a:pt x="48941" y="32139"/>
                    <a:pt x="48167" y="33081"/>
                    <a:pt x="47435" y="34043"/>
                  </a:cubicBezTo>
                  <a:cubicBezTo>
                    <a:pt x="47309" y="34210"/>
                    <a:pt x="47183" y="34357"/>
                    <a:pt x="46995" y="34566"/>
                  </a:cubicBezTo>
                  <a:cubicBezTo>
                    <a:pt x="47121" y="34671"/>
                    <a:pt x="47204" y="34775"/>
                    <a:pt x="47309" y="34859"/>
                  </a:cubicBezTo>
                  <a:cubicBezTo>
                    <a:pt x="48125" y="35340"/>
                    <a:pt x="48962" y="35759"/>
                    <a:pt x="49841" y="36073"/>
                  </a:cubicBezTo>
                  <a:cubicBezTo>
                    <a:pt x="50050" y="36135"/>
                    <a:pt x="50238" y="36198"/>
                    <a:pt x="50448" y="36303"/>
                  </a:cubicBezTo>
                  <a:cubicBezTo>
                    <a:pt x="52121" y="37140"/>
                    <a:pt x="53795" y="37977"/>
                    <a:pt x="55469" y="38835"/>
                  </a:cubicBezTo>
                  <a:cubicBezTo>
                    <a:pt x="55950" y="39107"/>
                    <a:pt x="56390" y="39441"/>
                    <a:pt x="56808" y="39776"/>
                  </a:cubicBezTo>
                  <a:cubicBezTo>
                    <a:pt x="57457" y="40320"/>
                    <a:pt x="57834" y="41053"/>
                    <a:pt x="58106" y="41827"/>
                  </a:cubicBezTo>
                  <a:cubicBezTo>
                    <a:pt x="58294" y="42308"/>
                    <a:pt x="58210" y="42831"/>
                    <a:pt x="58064" y="43333"/>
                  </a:cubicBezTo>
                  <a:cubicBezTo>
                    <a:pt x="57896" y="43773"/>
                    <a:pt x="57687" y="44254"/>
                    <a:pt x="57436" y="44651"/>
                  </a:cubicBezTo>
                  <a:cubicBezTo>
                    <a:pt x="56808" y="45530"/>
                    <a:pt x="56097" y="46367"/>
                    <a:pt x="55155" y="46953"/>
                  </a:cubicBezTo>
                  <a:cubicBezTo>
                    <a:pt x="54925" y="47079"/>
                    <a:pt x="54716" y="47267"/>
                    <a:pt x="54486" y="47413"/>
                  </a:cubicBezTo>
                  <a:cubicBezTo>
                    <a:pt x="54528" y="47518"/>
                    <a:pt x="54549" y="47623"/>
                    <a:pt x="54611" y="47643"/>
                  </a:cubicBezTo>
                  <a:cubicBezTo>
                    <a:pt x="56390" y="48543"/>
                    <a:pt x="58085" y="49610"/>
                    <a:pt x="60031" y="50196"/>
                  </a:cubicBezTo>
                  <a:cubicBezTo>
                    <a:pt x="61202" y="50552"/>
                    <a:pt x="62437" y="50824"/>
                    <a:pt x="63608" y="51159"/>
                  </a:cubicBezTo>
                  <a:cubicBezTo>
                    <a:pt x="64424" y="51389"/>
                    <a:pt x="65220" y="51682"/>
                    <a:pt x="66015" y="51975"/>
                  </a:cubicBezTo>
                  <a:cubicBezTo>
                    <a:pt x="66580" y="52184"/>
                    <a:pt x="66956" y="52644"/>
                    <a:pt x="66977" y="53272"/>
                  </a:cubicBezTo>
                  <a:cubicBezTo>
                    <a:pt x="67040" y="54632"/>
                    <a:pt x="66642" y="55866"/>
                    <a:pt x="65722" y="56850"/>
                  </a:cubicBezTo>
                  <a:cubicBezTo>
                    <a:pt x="65115" y="57519"/>
                    <a:pt x="64341" y="57791"/>
                    <a:pt x="63441" y="57854"/>
                  </a:cubicBezTo>
                  <a:cubicBezTo>
                    <a:pt x="62792" y="57875"/>
                    <a:pt x="62123" y="57854"/>
                    <a:pt x="61349" y="57854"/>
                  </a:cubicBezTo>
                  <a:cubicBezTo>
                    <a:pt x="61453" y="58063"/>
                    <a:pt x="61495" y="58210"/>
                    <a:pt x="61558" y="58314"/>
                  </a:cubicBezTo>
                  <a:cubicBezTo>
                    <a:pt x="61935" y="58775"/>
                    <a:pt x="62248" y="59256"/>
                    <a:pt x="62395" y="59821"/>
                  </a:cubicBezTo>
                  <a:cubicBezTo>
                    <a:pt x="62479" y="60072"/>
                    <a:pt x="62562" y="60344"/>
                    <a:pt x="62562" y="60595"/>
                  </a:cubicBezTo>
                  <a:cubicBezTo>
                    <a:pt x="62583" y="61453"/>
                    <a:pt x="62123" y="62060"/>
                    <a:pt x="61244" y="62185"/>
                  </a:cubicBezTo>
                  <a:cubicBezTo>
                    <a:pt x="60093" y="62374"/>
                    <a:pt x="58922" y="62604"/>
                    <a:pt x="57750" y="62457"/>
                  </a:cubicBezTo>
                  <a:cubicBezTo>
                    <a:pt x="57687" y="62457"/>
                    <a:pt x="57645" y="62478"/>
                    <a:pt x="57541" y="62541"/>
                  </a:cubicBezTo>
                  <a:cubicBezTo>
                    <a:pt x="57582" y="62688"/>
                    <a:pt x="57624" y="62876"/>
                    <a:pt x="57666" y="63022"/>
                  </a:cubicBezTo>
                  <a:cubicBezTo>
                    <a:pt x="57729" y="63273"/>
                    <a:pt x="57834" y="63504"/>
                    <a:pt x="57875" y="63734"/>
                  </a:cubicBezTo>
                  <a:cubicBezTo>
                    <a:pt x="58147" y="64885"/>
                    <a:pt x="57834" y="65638"/>
                    <a:pt x="56787" y="66119"/>
                  </a:cubicBezTo>
                  <a:cubicBezTo>
                    <a:pt x="55804" y="66558"/>
                    <a:pt x="54758" y="66768"/>
                    <a:pt x="53712" y="66328"/>
                  </a:cubicBezTo>
                  <a:cubicBezTo>
                    <a:pt x="53356" y="66161"/>
                    <a:pt x="52958" y="66056"/>
                    <a:pt x="52603" y="66035"/>
                  </a:cubicBezTo>
                  <a:cubicBezTo>
                    <a:pt x="50992" y="65826"/>
                    <a:pt x="49611" y="65094"/>
                    <a:pt x="48271" y="64236"/>
                  </a:cubicBezTo>
                  <a:cubicBezTo>
                    <a:pt x="47895" y="63964"/>
                    <a:pt x="47497" y="63692"/>
                    <a:pt x="46974" y="63336"/>
                  </a:cubicBezTo>
                  <a:lnTo>
                    <a:pt x="47079" y="63859"/>
                  </a:lnTo>
                  <a:cubicBezTo>
                    <a:pt x="47393" y="64780"/>
                    <a:pt x="47727" y="65701"/>
                    <a:pt x="47999" y="66621"/>
                  </a:cubicBezTo>
                  <a:cubicBezTo>
                    <a:pt x="48334" y="67772"/>
                    <a:pt x="48313" y="68944"/>
                    <a:pt x="47958" y="70094"/>
                  </a:cubicBezTo>
                  <a:cubicBezTo>
                    <a:pt x="47748" y="70743"/>
                    <a:pt x="47309" y="71120"/>
                    <a:pt x="46660" y="71162"/>
                  </a:cubicBezTo>
                  <a:cubicBezTo>
                    <a:pt x="46284" y="71183"/>
                    <a:pt x="45928" y="71183"/>
                    <a:pt x="45551" y="71224"/>
                  </a:cubicBezTo>
                  <a:cubicBezTo>
                    <a:pt x="45279" y="71245"/>
                    <a:pt x="44966" y="71141"/>
                    <a:pt x="44610" y="71371"/>
                  </a:cubicBezTo>
                  <a:cubicBezTo>
                    <a:pt x="44568" y="72940"/>
                    <a:pt x="44589" y="74530"/>
                    <a:pt x="44966" y="76162"/>
                  </a:cubicBezTo>
                  <a:cubicBezTo>
                    <a:pt x="45133" y="76100"/>
                    <a:pt x="45300" y="76037"/>
                    <a:pt x="45447" y="75974"/>
                  </a:cubicBezTo>
                  <a:cubicBezTo>
                    <a:pt x="46870" y="75472"/>
                    <a:pt x="48313" y="75221"/>
                    <a:pt x="49820" y="75304"/>
                  </a:cubicBezTo>
                  <a:cubicBezTo>
                    <a:pt x="50029" y="75325"/>
                    <a:pt x="50238" y="75346"/>
                    <a:pt x="50448" y="75430"/>
                  </a:cubicBezTo>
                  <a:cubicBezTo>
                    <a:pt x="51201" y="75681"/>
                    <a:pt x="51870" y="76141"/>
                    <a:pt x="52414" y="76685"/>
                  </a:cubicBezTo>
                  <a:cubicBezTo>
                    <a:pt x="52603" y="76874"/>
                    <a:pt x="52749" y="77104"/>
                    <a:pt x="52875" y="77334"/>
                  </a:cubicBezTo>
                  <a:cubicBezTo>
                    <a:pt x="53335" y="78171"/>
                    <a:pt x="53021" y="79092"/>
                    <a:pt x="52100" y="79426"/>
                  </a:cubicBezTo>
                  <a:cubicBezTo>
                    <a:pt x="51661" y="79594"/>
                    <a:pt x="51159" y="79719"/>
                    <a:pt x="50678" y="79761"/>
                  </a:cubicBezTo>
                  <a:cubicBezTo>
                    <a:pt x="49422" y="79929"/>
                    <a:pt x="48146" y="79970"/>
                    <a:pt x="46891" y="79657"/>
                  </a:cubicBezTo>
                  <a:cubicBezTo>
                    <a:pt x="45970" y="79426"/>
                    <a:pt x="45133" y="78987"/>
                    <a:pt x="44359" y="78506"/>
                  </a:cubicBezTo>
                  <a:cubicBezTo>
                    <a:pt x="43857" y="78234"/>
                    <a:pt x="43543" y="77753"/>
                    <a:pt x="43752" y="77041"/>
                  </a:cubicBezTo>
                  <a:cubicBezTo>
                    <a:pt x="43857" y="76665"/>
                    <a:pt x="43836" y="76204"/>
                    <a:pt x="43773" y="75786"/>
                  </a:cubicBezTo>
                  <a:cubicBezTo>
                    <a:pt x="43564" y="74614"/>
                    <a:pt x="43564" y="73442"/>
                    <a:pt x="43606" y="72271"/>
                  </a:cubicBezTo>
                  <a:lnTo>
                    <a:pt x="43606" y="71329"/>
                  </a:lnTo>
                  <a:cubicBezTo>
                    <a:pt x="43396" y="71266"/>
                    <a:pt x="43208" y="71183"/>
                    <a:pt x="43041" y="71224"/>
                  </a:cubicBezTo>
                  <a:cubicBezTo>
                    <a:pt x="42245" y="71287"/>
                    <a:pt x="41513" y="71015"/>
                    <a:pt x="40718" y="70911"/>
                  </a:cubicBezTo>
                  <a:cubicBezTo>
                    <a:pt x="40592" y="70869"/>
                    <a:pt x="40404" y="70827"/>
                    <a:pt x="40320" y="70722"/>
                  </a:cubicBezTo>
                  <a:cubicBezTo>
                    <a:pt x="39860" y="70199"/>
                    <a:pt x="39358" y="69718"/>
                    <a:pt x="39170" y="69027"/>
                  </a:cubicBezTo>
                  <a:cubicBezTo>
                    <a:pt x="38940" y="68107"/>
                    <a:pt x="38688" y="67207"/>
                    <a:pt x="38416" y="66307"/>
                  </a:cubicBezTo>
                  <a:cubicBezTo>
                    <a:pt x="38207" y="65596"/>
                    <a:pt x="37998" y="64905"/>
                    <a:pt x="37789" y="64215"/>
                  </a:cubicBezTo>
                  <a:cubicBezTo>
                    <a:pt x="37119" y="64048"/>
                    <a:pt x="36450" y="64152"/>
                    <a:pt x="35801" y="64152"/>
                  </a:cubicBezTo>
                  <a:cubicBezTo>
                    <a:pt x="35383" y="65282"/>
                    <a:pt x="35090" y="66370"/>
                    <a:pt x="34880" y="67500"/>
                  </a:cubicBezTo>
                  <a:cubicBezTo>
                    <a:pt x="34755" y="68190"/>
                    <a:pt x="34566" y="68860"/>
                    <a:pt x="34566" y="69571"/>
                  </a:cubicBezTo>
                  <a:cubicBezTo>
                    <a:pt x="34566" y="69802"/>
                    <a:pt x="34462" y="70032"/>
                    <a:pt x="34399" y="70283"/>
                  </a:cubicBezTo>
                  <a:cubicBezTo>
                    <a:pt x="34232" y="70806"/>
                    <a:pt x="33897" y="70973"/>
                    <a:pt x="33374" y="70973"/>
                  </a:cubicBezTo>
                  <a:cubicBezTo>
                    <a:pt x="32453" y="70952"/>
                    <a:pt x="31574" y="70973"/>
                    <a:pt x="30654" y="70973"/>
                  </a:cubicBezTo>
                  <a:cubicBezTo>
                    <a:pt x="30382" y="70973"/>
                    <a:pt x="30131" y="71015"/>
                    <a:pt x="29817" y="71015"/>
                  </a:cubicBezTo>
                  <a:cubicBezTo>
                    <a:pt x="30173" y="72103"/>
                    <a:pt x="30256" y="73170"/>
                    <a:pt x="30235" y="74279"/>
                  </a:cubicBezTo>
                  <a:cubicBezTo>
                    <a:pt x="30235" y="74991"/>
                    <a:pt x="30256" y="75660"/>
                    <a:pt x="30424" y="76351"/>
                  </a:cubicBezTo>
                  <a:cubicBezTo>
                    <a:pt x="30549" y="76937"/>
                    <a:pt x="30465" y="77627"/>
                    <a:pt x="30737" y="78192"/>
                  </a:cubicBezTo>
                  <a:cubicBezTo>
                    <a:pt x="30758" y="78276"/>
                    <a:pt x="30737" y="78401"/>
                    <a:pt x="30696" y="78464"/>
                  </a:cubicBezTo>
                  <a:cubicBezTo>
                    <a:pt x="30340" y="78778"/>
                    <a:pt x="30152" y="79322"/>
                    <a:pt x="29545" y="79385"/>
                  </a:cubicBezTo>
                  <a:cubicBezTo>
                    <a:pt x="28792" y="79426"/>
                    <a:pt x="28059" y="79657"/>
                    <a:pt x="27390" y="79970"/>
                  </a:cubicBezTo>
                  <a:cubicBezTo>
                    <a:pt x="26574" y="80326"/>
                    <a:pt x="25716" y="80535"/>
                    <a:pt x="24816" y="80473"/>
                  </a:cubicBezTo>
                  <a:cubicBezTo>
                    <a:pt x="24272" y="80452"/>
                    <a:pt x="23728" y="80473"/>
                    <a:pt x="23205" y="80473"/>
                  </a:cubicBezTo>
                  <a:cubicBezTo>
                    <a:pt x="22682" y="80473"/>
                    <a:pt x="22180" y="80347"/>
                    <a:pt x="21698" y="80159"/>
                  </a:cubicBezTo>
                  <a:cubicBezTo>
                    <a:pt x="21134" y="79950"/>
                    <a:pt x="20757" y="79510"/>
                    <a:pt x="20590" y="78924"/>
                  </a:cubicBezTo>
                  <a:cubicBezTo>
                    <a:pt x="20297" y="78066"/>
                    <a:pt x="20799" y="77397"/>
                    <a:pt x="21447" y="77041"/>
                  </a:cubicBezTo>
                  <a:cubicBezTo>
                    <a:pt x="21970" y="76790"/>
                    <a:pt x="22514" y="76665"/>
                    <a:pt x="23100" y="76623"/>
                  </a:cubicBezTo>
                  <a:cubicBezTo>
                    <a:pt x="24942" y="76560"/>
                    <a:pt x="26783" y="76706"/>
                    <a:pt x="28603" y="76999"/>
                  </a:cubicBezTo>
                  <a:cubicBezTo>
                    <a:pt x="28792" y="77083"/>
                    <a:pt x="29022" y="77167"/>
                    <a:pt x="29231" y="77209"/>
                  </a:cubicBezTo>
                  <a:close/>
                  <a:moveTo>
                    <a:pt x="15296" y="18748"/>
                  </a:moveTo>
                  <a:cubicBezTo>
                    <a:pt x="14375" y="20526"/>
                    <a:pt x="13685" y="22263"/>
                    <a:pt x="13329" y="24125"/>
                  </a:cubicBezTo>
                  <a:cubicBezTo>
                    <a:pt x="13162" y="25088"/>
                    <a:pt x="13162" y="26029"/>
                    <a:pt x="13329" y="26992"/>
                  </a:cubicBezTo>
                  <a:cubicBezTo>
                    <a:pt x="13496" y="27829"/>
                    <a:pt x="13810" y="28624"/>
                    <a:pt x="14208" y="29377"/>
                  </a:cubicBezTo>
                  <a:cubicBezTo>
                    <a:pt x="14982" y="30884"/>
                    <a:pt x="17556" y="33980"/>
                    <a:pt x="18916" y="34964"/>
                  </a:cubicBezTo>
                  <a:cubicBezTo>
                    <a:pt x="20966" y="36491"/>
                    <a:pt x="23205" y="37684"/>
                    <a:pt x="25674" y="38312"/>
                  </a:cubicBezTo>
                  <a:cubicBezTo>
                    <a:pt x="26469" y="38521"/>
                    <a:pt x="27285" y="38709"/>
                    <a:pt x="28059" y="38918"/>
                  </a:cubicBezTo>
                  <a:cubicBezTo>
                    <a:pt x="30256" y="39525"/>
                    <a:pt x="32474" y="39483"/>
                    <a:pt x="34734" y="39148"/>
                  </a:cubicBezTo>
                  <a:cubicBezTo>
                    <a:pt x="38270" y="38604"/>
                    <a:pt x="41450" y="37244"/>
                    <a:pt x="44463" y="35340"/>
                  </a:cubicBezTo>
                  <a:cubicBezTo>
                    <a:pt x="45112" y="34922"/>
                    <a:pt x="45698" y="34441"/>
                    <a:pt x="46179" y="33897"/>
                  </a:cubicBezTo>
                  <a:cubicBezTo>
                    <a:pt x="47372" y="32578"/>
                    <a:pt x="48418" y="31177"/>
                    <a:pt x="49297" y="29649"/>
                  </a:cubicBezTo>
                  <a:cubicBezTo>
                    <a:pt x="49904" y="28645"/>
                    <a:pt x="50301" y="27536"/>
                    <a:pt x="50510" y="26364"/>
                  </a:cubicBezTo>
                  <a:cubicBezTo>
                    <a:pt x="50657" y="25360"/>
                    <a:pt x="50615" y="24376"/>
                    <a:pt x="50636" y="23372"/>
                  </a:cubicBezTo>
                  <a:cubicBezTo>
                    <a:pt x="50657" y="21991"/>
                    <a:pt x="50406" y="20694"/>
                    <a:pt x="49945" y="19376"/>
                  </a:cubicBezTo>
                  <a:cubicBezTo>
                    <a:pt x="49904" y="19229"/>
                    <a:pt x="49799" y="19062"/>
                    <a:pt x="49736" y="18936"/>
                  </a:cubicBezTo>
                  <a:cubicBezTo>
                    <a:pt x="49297" y="18978"/>
                    <a:pt x="48899" y="18978"/>
                    <a:pt x="48543" y="19083"/>
                  </a:cubicBezTo>
                  <a:cubicBezTo>
                    <a:pt x="47309" y="19438"/>
                    <a:pt x="46074" y="19376"/>
                    <a:pt x="44861" y="19292"/>
                  </a:cubicBezTo>
                  <a:cubicBezTo>
                    <a:pt x="44129" y="19250"/>
                    <a:pt x="43438" y="19041"/>
                    <a:pt x="42769" y="18727"/>
                  </a:cubicBezTo>
                  <a:cubicBezTo>
                    <a:pt x="41660" y="18204"/>
                    <a:pt x="40676" y="17513"/>
                    <a:pt x="39756" y="16718"/>
                  </a:cubicBezTo>
                  <a:cubicBezTo>
                    <a:pt x="39588" y="16572"/>
                    <a:pt x="39442" y="16467"/>
                    <a:pt x="39253" y="16342"/>
                  </a:cubicBezTo>
                  <a:cubicBezTo>
                    <a:pt x="39023" y="17179"/>
                    <a:pt x="38709" y="17890"/>
                    <a:pt x="38270" y="18539"/>
                  </a:cubicBezTo>
                  <a:cubicBezTo>
                    <a:pt x="37747" y="19292"/>
                    <a:pt x="36973" y="19669"/>
                    <a:pt x="36094" y="19585"/>
                  </a:cubicBezTo>
                  <a:cubicBezTo>
                    <a:pt x="35655" y="19564"/>
                    <a:pt x="35194" y="19438"/>
                    <a:pt x="34776" y="19250"/>
                  </a:cubicBezTo>
                  <a:cubicBezTo>
                    <a:pt x="33730" y="18769"/>
                    <a:pt x="32746" y="18183"/>
                    <a:pt x="31909" y="17367"/>
                  </a:cubicBezTo>
                  <a:cubicBezTo>
                    <a:pt x="31784" y="17241"/>
                    <a:pt x="31595" y="17137"/>
                    <a:pt x="31386" y="16949"/>
                  </a:cubicBezTo>
                  <a:cubicBezTo>
                    <a:pt x="31281" y="17283"/>
                    <a:pt x="31198" y="17513"/>
                    <a:pt x="31114" y="17785"/>
                  </a:cubicBezTo>
                  <a:cubicBezTo>
                    <a:pt x="30675" y="19292"/>
                    <a:pt x="29754" y="20443"/>
                    <a:pt x="28457" y="21342"/>
                  </a:cubicBezTo>
                  <a:cubicBezTo>
                    <a:pt x="27955" y="21677"/>
                    <a:pt x="27411" y="21949"/>
                    <a:pt x="26783" y="21970"/>
                  </a:cubicBezTo>
                  <a:cubicBezTo>
                    <a:pt x="25611" y="22012"/>
                    <a:pt x="24670" y="21552"/>
                    <a:pt x="23958" y="20631"/>
                  </a:cubicBezTo>
                  <a:cubicBezTo>
                    <a:pt x="23372" y="19899"/>
                    <a:pt x="23017" y="19083"/>
                    <a:pt x="22954" y="18141"/>
                  </a:cubicBezTo>
                  <a:cubicBezTo>
                    <a:pt x="22933" y="17702"/>
                    <a:pt x="22891" y="17262"/>
                    <a:pt x="22828" y="16718"/>
                  </a:cubicBezTo>
                  <a:cubicBezTo>
                    <a:pt x="22577" y="16928"/>
                    <a:pt x="22389" y="17074"/>
                    <a:pt x="22201" y="17241"/>
                  </a:cubicBezTo>
                  <a:cubicBezTo>
                    <a:pt x="21552" y="17827"/>
                    <a:pt x="20841" y="18329"/>
                    <a:pt x="20087" y="18769"/>
                  </a:cubicBezTo>
                  <a:cubicBezTo>
                    <a:pt x="19481" y="19145"/>
                    <a:pt x="18832" y="19397"/>
                    <a:pt x="18141" y="19501"/>
                  </a:cubicBezTo>
                  <a:cubicBezTo>
                    <a:pt x="17137" y="19669"/>
                    <a:pt x="16133" y="19752"/>
                    <a:pt x="15296" y="18748"/>
                  </a:cubicBezTo>
                  <a:close/>
                  <a:moveTo>
                    <a:pt x="37015" y="11822"/>
                  </a:moveTo>
                  <a:cubicBezTo>
                    <a:pt x="37872" y="12052"/>
                    <a:pt x="37872" y="12052"/>
                    <a:pt x="38228" y="12680"/>
                  </a:cubicBezTo>
                  <a:lnTo>
                    <a:pt x="38396" y="12994"/>
                  </a:lnTo>
                  <a:cubicBezTo>
                    <a:pt x="39442" y="15170"/>
                    <a:pt x="41137" y="16656"/>
                    <a:pt x="43292" y="17681"/>
                  </a:cubicBezTo>
                  <a:cubicBezTo>
                    <a:pt x="43773" y="17911"/>
                    <a:pt x="44296" y="18099"/>
                    <a:pt x="44861" y="18120"/>
                  </a:cubicBezTo>
                  <a:cubicBezTo>
                    <a:pt x="46033" y="18204"/>
                    <a:pt x="47204" y="18183"/>
                    <a:pt x="48376" y="18037"/>
                  </a:cubicBezTo>
                  <a:cubicBezTo>
                    <a:pt x="48732" y="17995"/>
                    <a:pt x="49046" y="17911"/>
                    <a:pt x="49276" y="17597"/>
                  </a:cubicBezTo>
                  <a:cubicBezTo>
                    <a:pt x="49401" y="16760"/>
                    <a:pt x="49359" y="15944"/>
                    <a:pt x="48836" y="15191"/>
                  </a:cubicBezTo>
                  <a:cubicBezTo>
                    <a:pt x="48523" y="14752"/>
                    <a:pt x="48251" y="14270"/>
                    <a:pt x="47958" y="13810"/>
                  </a:cubicBezTo>
                  <a:cubicBezTo>
                    <a:pt x="47832" y="13580"/>
                    <a:pt x="47686" y="13329"/>
                    <a:pt x="47602" y="13078"/>
                  </a:cubicBezTo>
                  <a:cubicBezTo>
                    <a:pt x="47539" y="12910"/>
                    <a:pt x="47602" y="12701"/>
                    <a:pt x="47644" y="12555"/>
                  </a:cubicBezTo>
                  <a:cubicBezTo>
                    <a:pt x="47727" y="12324"/>
                    <a:pt x="48020" y="12262"/>
                    <a:pt x="48167" y="12429"/>
                  </a:cubicBezTo>
                  <a:cubicBezTo>
                    <a:pt x="48334" y="12575"/>
                    <a:pt x="48481" y="12785"/>
                    <a:pt x="48648" y="12973"/>
                  </a:cubicBezTo>
                  <a:cubicBezTo>
                    <a:pt x="49401" y="12806"/>
                    <a:pt x="50113" y="12575"/>
                    <a:pt x="50720" y="12094"/>
                  </a:cubicBezTo>
                  <a:cubicBezTo>
                    <a:pt x="51180" y="11697"/>
                    <a:pt x="51264" y="11383"/>
                    <a:pt x="50887" y="10943"/>
                  </a:cubicBezTo>
                  <a:cubicBezTo>
                    <a:pt x="50468" y="10378"/>
                    <a:pt x="49987" y="9855"/>
                    <a:pt x="49297" y="9625"/>
                  </a:cubicBezTo>
                  <a:cubicBezTo>
                    <a:pt x="48418" y="9332"/>
                    <a:pt x="47518" y="9060"/>
                    <a:pt x="46639" y="8746"/>
                  </a:cubicBezTo>
                  <a:cubicBezTo>
                    <a:pt x="46388" y="8663"/>
                    <a:pt x="46158" y="8600"/>
                    <a:pt x="45949" y="8495"/>
                  </a:cubicBezTo>
                  <a:cubicBezTo>
                    <a:pt x="45447" y="8244"/>
                    <a:pt x="45384" y="7868"/>
                    <a:pt x="45656" y="7386"/>
                  </a:cubicBezTo>
                  <a:cubicBezTo>
                    <a:pt x="45928" y="6926"/>
                    <a:pt x="46221" y="6508"/>
                    <a:pt x="46472" y="6068"/>
                  </a:cubicBezTo>
                  <a:cubicBezTo>
                    <a:pt x="46995" y="5252"/>
                    <a:pt x="46660" y="4499"/>
                    <a:pt x="46367" y="3746"/>
                  </a:cubicBezTo>
                  <a:cubicBezTo>
                    <a:pt x="46346" y="3683"/>
                    <a:pt x="46284" y="3641"/>
                    <a:pt x="46242" y="3620"/>
                  </a:cubicBezTo>
                  <a:cubicBezTo>
                    <a:pt x="45823" y="3432"/>
                    <a:pt x="45426" y="3139"/>
                    <a:pt x="45007" y="3097"/>
                  </a:cubicBezTo>
                  <a:cubicBezTo>
                    <a:pt x="43626" y="2930"/>
                    <a:pt x="42245" y="2951"/>
                    <a:pt x="40885" y="3453"/>
                  </a:cubicBezTo>
                  <a:cubicBezTo>
                    <a:pt x="40425" y="3620"/>
                    <a:pt x="39986" y="3871"/>
                    <a:pt x="39546" y="4060"/>
                  </a:cubicBezTo>
                  <a:cubicBezTo>
                    <a:pt x="39253" y="4164"/>
                    <a:pt x="38960" y="4290"/>
                    <a:pt x="38688" y="4311"/>
                  </a:cubicBezTo>
                  <a:cubicBezTo>
                    <a:pt x="38270" y="4373"/>
                    <a:pt x="37914" y="4101"/>
                    <a:pt x="37852" y="3662"/>
                  </a:cubicBezTo>
                  <a:cubicBezTo>
                    <a:pt x="37789" y="3432"/>
                    <a:pt x="37789" y="3160"/>
                    <a:pt x="37810" y="2930"/>
                  </a:cubicBezTo>
                  <a:cubicBezTo>
                    <a:pt x="37872" y="2407"/>
                    <a:pt x="37600" y="2072"/>
                    <a:pt x="37161" y="1842"/>
                  </a:cubicBezTo>
                  <a:cubicBezTo>
                    <a:pt x="36638" y="1570"/>
                    <a:pt x="36115" y="1339"/>
                    <a:pt x="35508" y="1381"/>
                  </a:cubicBezTo>
                  <a:cubicBezTo>
                    <a:pt x="34859" y="1444"/>
                    <a:pt x="34190" y="1486"/>
                    <a:pt x="33520" y="1591"/>
                  </a:cubicBezTo>
                  <a:cubicBezTo>
                    <a:pt x="32767" y="1695"/>
                    <a:pt x="32160" y="2072"/>
                    <a:pt x="31700" y="2679"/>
                  </a:cubicBezTo>
                  <a:cubicBezTo>
                    <a:pt x="31302" y="3160"/>
                    <a:pt x="30905" y="3662"/>
                    <a:pt x="30486" y="4164"/>
                  </a:cubicBezTo>
                  <a:cubicBezTo>
                    <a:pt x="30277" y="4415"/>
                    <a:pt x="30068" y="4687"/>
                    <a:pt x="29817" y="4897"/>
                  </a:cubicBezTo>
                  <a:cubicBezTo>
                    <a:pt x="29503" y="5189"/>
                    <a:pt x="29126" y="5127"/>
                    <a:pt x="28833" y="4792"/>
                  </a:cubicBezTo>
                  <a:cubicBezTo>
                    <a:pt x="28729" y="4666"/>
                    <a:pt x="28645" y="4499"/>
                    <a:pt x="28520" y="4352"/>
                  </a:cubicBezTo>
                  <a:cubicBezTo>
                    <a:pt x="28248" y="3934"/>
                    <a:pt x="27955" y="3516"/>
                    <a:pt x="27641" y="3097"/>
                  </a:cubicBezTo>
                  <a:cubicBezTo>
                    <a:pt x="27160" y="2428"/>
                    <a:pt x="26574" y="1904"/>
                    <a:pt x="25862" y="1570"/>
                  </a:cubicBezTo>
                  <a:cubicBezTo>
                    <a:pt x="24795" y="1067"/>
                    <a:pt x="23686" y="858"/>
                    <a:pt x="22514" y="1235"/>
                  </a:cubicBezTo>
                  <a:cubicBezTo>
                    <a:pt x="21636" y="1528"/>
                    <a:pt x="20757" y="2574"/>
                    <a:pt x="20882" y="3516"/>
                  </a:cubicBezTo>
                  <a:cubicBezTo>
                    <a:pt x="20924" y="3683"/>
                    <a:pt x="20882" y="3871"/>
                    <a:pt x="20882" y="4060"/>
                  </a:cubicBezTo>
                  <a:cubicBezTo>
                    <a:pt x="20882" y="4562"/>
                    <a:pt x="21029" y="5001"/>
                    <a:pt x="21364" y="5399"/>
                  </a:cubicBezTo>
                  <a:cubicBezTo>
                    <a:pt x="21468" y="5503"/>
                    <a:pt x="21573" y="5608"/>
                    <a:pt x="21657" y="5733"/>
                  </a:cubicBezTo>
                  <a:cubicBezTo>
                    <a:pt x="21970" y="6298"/>
                    <a:pt x="21657" y="6696"/>
                    <a:pt x="21154" y="6654"/>
                  </a:cubicBezTo>
                  <a:lnTo>
                    <a:pt x="20882" y="6654"/>
                  </a:lnTo>
                  <a:cubicBezTo>
                    <a:pt x="19836" y="6612"/>
                    <a:pt x="18853" y="6863"/>
                    <a:pt x="17849" y="7093"/>
                  </a:cubicBezTo>
                  <a:cubicBezTo>
                    <a:pt x="15610" y="7658"/>
                    <a:pt x="13538" y="8663"/>
                    <a:pt x="11467" y="9646"/>
                  </a:cubicBezTo>
                  <a:cubicBezTo>
                    <a:pt x="10986" y="9897"/>
                    <a:pt x="10525" y="10211"/>
                    <a:pt x="10086" y="10525"/>
                  </a:cubicBezTo>
                  <a:cubicBezTo>
                    <a:pt x="9772" y="10734"/>
                    <a:pt x="9730" y="11006"/>
                    <a:pt x="9939" y="11299"/>
                  </a:cubicBezTo>
                  <a:cubicBezTo>
                    <a:pt x="10065" y="11487"/>
                    <a:pt x="10253" y="11697"/>
                    <a:pt x="10421" y="11801"/>
                  </a:cubicBezTo>
                  <a:cubicBezTo>
                    <a:pt x="10735" y="11948"/>
                    <a:pt x="11111" y="12094"/>
                    <a:pt x="11446" y="12094"/>
                  </a:cubicBezTo>
                  <a:cubicBezTo>
                    <a:pt x="13183" y="12157"/>
                    <a:pt x="14898" y="12220"/>
                    <a:pt x="16593" y="11780"/>
                  </a:cubicBezTo>
                  <a:cubicBezTo>
                    <a:pt x="17911" y="11425"/>
                    <a:pt x="19209" y="11069"/>
                    <a:pt x="20548" y="10755"/>
                  </a:cubicBezTo>
                  <a:cubicBezTo>
                    <a:pt x="20841" y="10671"/>
                    <a:pt x="21154" y="10671"/>
                    <a:pt x="21447" y="10671"/>
                  </a:cubicBezTo>
                  <a:cubicBezTo>
                    <a:pt x="21573" y="10671"/>
                    <a:pt x="21678" y="10943"/>
                    <a:pt x="21594" y="11006"/>
                  </a:cubicBezTo>
                  <a:cubicBezTo>
                    <a:pt x="21280" y="11320"/>
                    <a:pt x="20966" y="11676"/>
                    <a:pt x="20631" y="11948"/>
                  </a:cubicBezTo>
                  <a:cubicBezTo>
                    <a:pt x="20338" y="12220"/>
                    <a:pt x="20025" y="12450"/>
                    <a:pt x="19732" y="12722"/>
                  </a:cubicBezTo>
                  <a:cubicBezTo>
                    <a:pt x="18581" y="13810"/>
                    <a:pt x="17681" y="15065"/>
                    <a:pt x="16740" y="16342"/>
                  </a:cubicBezTo>
                  <a:cubicBezTo>
                    <a:pt x="16279" y="16949"/>
                    <a:pt x="16258" y="17555"/>
                    <a:pt x="16447" y="18225"/>
                  </a:cubicBezTo>
                  <a:cubicBezTo>
                    <a:pt x="17514" y="18539"/>
                    <a:pt x="18455" y="18288"/>
                    <a:pt x="19355" y="17765"/>
                  </a:cubicBezTo>
                  <a:cubicBezTo>
                    <a:pt x="20882" y="16865"/>
                    <a:pt x="22180" y="15693"/>
                    <a:pt x="23226" y="14249"/>
                  </a:cubicBezTo>
                  <a:cubicBezTo>
                    <a:pt x="23331" y="14103"/>
                    <a:pt x="23435" y="13977"/>
                    <a:pt x="23561" y="13831"/>
                  </a:cubicBezTo>
                  <a:cubicBezTo>
                    <a:pt x="23875" y="13580"/>
                    <a:pt x="24335" y="13789"/>
                    <a:pt x="24377" y="14187"/>
                  </a:cubicBezTo>
                  <a:cubicBezTo>
                    <a:pt x="24398" y="14438"/>
                    <a:pt x="24335" y="14731"/>
                    <a:pt x="24272" y="14961"/>
                  </a:cubicBezTo>
                  <a:cubicBezTo>
                    <a:pt x="23895" y="15902"/>
                    <a:pt x="23895" y="16844"/>
                    <a:pt x="23958" y="17806"/>
                  </a:cubicBezTo>
                  <a:cubicBezTo>
                    <a:pt x="23979" y="18581"/>
                    <a:pt x="24272" y="19229"/>
                    <a:pt x="24732" y="19794"/>
                  </a:cubicBezTo>
                  <a:cubicBezTo>
                    <a:pt x="25527" y="20819"/>
                    <a:pt x="26616" y="21008"/>
                    <a:pt x="27683" y="20275"/>
                  </a:cubicBezTo>
                  <a:cubicBezTo>
                    <a:pt x="28792" y="19543"/>
                    <a:pt x="29566" y="18581"/>
                    <a:pt x="29942" y="17283"/>
                  </a:cubicBezTo>
                  <a:cubicBezTo>
                    <a:pt x="30047" y="16969"/>
                    <a:pt x="30089" y="16635"/>
                    <a:pt x="30193" y="16321"/>
                  </a:cubicBezTo>
                  <a:cubicBezTo>
                    <a:pt x="30277" y="16091"/>
                    <a:pt x="30340" y="15860"/>
                    <a:pt x="30465" y="15651"/>
                  </a:cubicBezTo>
                  <a:cubicBezTo>
                    <a:pt x="30675" y="15191"/>
                    <a:pt x="31114" y="15086"/>
                    <a:pt x="31533" y="15379"/>
                  </a:cubicBezTo>
                  <a:cubicBezTo>
                    <a:pt x="31742" y="15547"/>
                    <a:pt x="31951" y="15756"/>
                    <a:pt x="32139" y="15923"/>
                  </a:cubicBezTo>
                  <a:cubicBezTo>
                    <a:pt x="32914" y="16739"/>
                    <a:pt x="33834" y="17367"/>
                    <a:pt x="34859" y="17890"/>
                  </a:cubicBezTo>
                  <a:cubicBezTo>
                    <a:pt x="35173" y="18057"/>
                    <a:pt x="35529" y="18183"/>
                    <a:pt x="35885" y="18267"/>
                  </a:cubicBezTo>
                  <a:cubicBezTo>
                    <a:pt x="36324" y="18371"/>
                    <a:pt x="36743" y="18267"/>
                    <a:pt x="37056" y="17911"/>
                  </a:cubicBezTo>
                  <a:cubicBezTo>
                    <a:pt x="37914" y="16949"/>
                    <a:pt x="38333" y="15651"/>
                    <a:pt x="37872" y="14312"/>
                  </a:cubicBezTo>
                  <a:cubicBezTo>
                    <a:pt x="37600" y="13580"/>
                    <a:pt x="37266" y="12868"/>
                    <a:pt x="36973" y="12136"/>
                  </a:cubicBezTo>
                  <a:cubicBezTo>
                    <a:pt x="36973" y="12199"/>
                    <a:pt x="37015" y="12011"/>
                    <a:pt x="37015" y="11822"/>
                  </a:cubicBezTo>
                  <a:close/>
                  <a:moveTo>
                    <a:pt x="28017" y="40174"/>
                  </a:moveTo>
                  <a:cubicBezTo>
                    <a:pt x="27766" y="40425"/>
                    <a:pt x="27808" y="40781"/>
                    <a:pt x="27808" y="41053"/>
                  </a:cubicBezTo>
                  <a:cubicBezTo>
                    <a:pt x="27745" y="42433"/>
                    <a:pt x="27494" y="43752"/>
                    <a:pt x="27243" y="45112"/>
                  </a:cubicBezTo>
                  <a:cubicBezTo>
                    <a:pt x="26720" y="48146"/>
                    <a:pt x="26092" y="51180"/>
                    <a:pt x="25841" y="54276"/>
                  </a:cubicBezTo>
                  <a:cubicBezTo>
                    <a:pt x="25716" y="55846"/>
                    <a:pt x="25674" y="57415"/>
                    <a:pt x="25674" y="58984"/>
                  </a:cubicBezTo>
                  <a:cubicBezTo>
                    <a:pt x="25674" y="59193"/>
                    <a:pt x="25737" y="59382"/>
                    <a:pt x="25779" y="59570"/>
                  </a:cubicBezTo>
                  <a:cubicBezTo>
                    <a:pt x="26113" y="59654"/>
                    <a:pt x="26406" y="59758"/>
                    <a:pt x="26720" y="59821"/>
                  </a:cubicBezTo>
                  <a:cubicBezTo>
                    <a:pt x="27076" y="59863"/>
                    <a:pt x="27390" y="59863"/>
                    <a:pt x="27724" y="59842"/>
                  </a:cubicBezTo>
                  <a:cubicBezTo>
                    <a:pt x="29503" y="59779"/>
                    <a:pt x="31281" y="59863"/>
                    <a:pt x="33060" y="60051"/>
                  </a:cubicBezTo>
                  <a:cubicBezTo>
                    <a:pt x="33416" y="60072"/>
                    <a:pt x="33792" y="60093"/>
                    <a:pt x="34148" y="60093"/>
                  </a:cubicBezTo>
                  <a:cubicBezTo>
                    <a:pt x="36805" y="60135"/>
                    <a:pt x="39421" y="60177"/>
                    <a:pt x="42057" y="59988"/>
                  </a:cubicBezTo>
                  <a:cubicBezTo>
                    <a:pt x="42622" y="59967"/>
                    <a:pt x="43208" y="59988"/>
                    <a:pt x="43773" y="59988"/>
                  </a:cubicBezTo>
                  <a:cubicBezTo>
                    <a:pt x="44610" y="59988"/>
                    <a:pt x="45489" y="60051"/>
                    <a:pt x="46263" y="59549"/>
                  </a:cubicBezTo>
                  <a:cubicBezTo>
                    <a:pt x="46263" y="59235"/>
                    <a:pt x="46284" y="58900"/>
                    <a:pt x="46263" y="58587"/>
                  </a:cubicBezTo>
                  <a:cubicBezTo>
                    <a:pt x="46054" y="56996"/>
                    <a:pt x="45719" y="55427"/>
                    <a:pt x="45091" y="53921"/>
                  </a:cubicBezTo>
                  <a:cubicBezTo>
                    <a:pt x="44924" y="53565"/>
                    <a:pt x="44798" y="53188"/>
                    <a:pt x="44652" y="52833"/>
                  </a:cubicBezTo>
                  <a:cubicBezTo>
                    <a:pt x="43668" y="50761"/>
                    <a:pt x="43103" y="48564"/>
                    <a:pt x="42476" y="46388"/>
                  </a:cubicBezTo>
                  <a:cubicBezTo>
                    <a:pt x="41848" y="44191"/>
                    <a:pt x="41367" y="41952"/>
                    <a:pt x="40634" y="39755"/>
                  </a:cubicBezTo>
                  <a:cubicBezTo>
                    <a:pt x="40530" y="39441"/>
                    <a:pt x="40467" y="39128"/>
                    <a:pt x="40195" y="38897"/>
                  </a:cubicBezTo>
                  <a:cubicBezTo>
                    <a:pt x="38396" y="39588"/>
                    <a:pt x="36533" y="40006"/>
                    <a:pt x="34546" y="40404"/>
                  </a:cubicBezTo>
                  <a:cubicBezTo>
                    <a:pt x="34776" y="40529"/>
                    <a:pt x="34922" y="40613"/>
                    <a:pt x="35048" y="40634"/>
                  </a:cubicBezTo>
                  <a:cubicBezTo>
                    <a:pt x="36031" y="40843"/>
                    <a:pt x="36931" y="41304"/>
                    <a:pt x="37789" y="41785"/>
                  </a:cubicBezTo>
                  <a:cubicBezTo>
                    <a:pt x="38772" y="42350"/>
                    <a:pt x="39295" y="43208"/>
                    <a:pt x="39253" y="44400"/>
                  </a:cubicBezTo>
                  <a:cubicBezTo>
                    <a:pt x="39232" y="45091"/>
                    <a:pt x="38814" y="45488"/>
                    <a:pt x="38228" y="45614"/>
                  </a:cubicBezTo>
                  <a:cubicBezTo>
                    <a:pt x="37789" y="45718"/>
                    <a:pt x="37349" y="45718"/>
                    <a:pt x="36868" y="45635"/>
                  </a:cubicBezTo>
                  <a:cubicBezTo>
                    <a:pt x="36638" y="45593"/>
                    <a:pt x="36429" y="45551"/>
                    <a:pt x="36052" y="45488"/>
                  </a:cubicBezTo>
                  <a:cubicBezTo>
                    <a:pt x="36345" y="46053"/>
                    <a:pt x="36617" y="46534"/>
                    <a:pt x="36826" y="47016"/>
                  </a:cubicBezTo>
                  <a:cubicBezTo>
                    <a:pt x="37035" y="47497"/>
                    <a:pt x="37182" y="47999"/>
                    <a:pt x="37349" y="48459"/>
                  </a:cubicBezTo>
                  <a:cubicBezTo>
                    <a:pt x="37391" y="48627"/>
                    <a:pt x="37349" y="48773"/>
                    <a:pt x="37182" y="48857"/>
                  </a:cubicBezTo>
                  <a:cubicBezTo>
                    <a:pt x="37035" y="48941"/>
                    <a:pt x="36889" y="48878"/>
                    <a:pt x="36784" y="48752"/>
                  </a:cubicBezTo>
                  <a:cubicBezTo>
                    <a:pt x="36366" y="48167"/>
                    <a:pt x="35906" y="47602"/>
                    <a:pt x="35613" y="46911"/>
                  </a:cubicBezTo>
                  <a:cubicBezTo>
                    <a:pt x="35006" y="45551"/>
                    <a:pt x="34378" y="44233"/>
                    <a:pt x="33792" y="42873"/>
                  </a:cubicBezTo>
                  <a:cubicBezTo>
                    <a:pt x="33750" y="42789"/>
                    <a:pt x="33688" y="42768"/>
                    <a:pt x="33583" y="42622"/>
                  </a:cubicBezTo>
                  <a:cubicBezTo>
                    <a:pt x="33541" y="42894"/>
                    <a:pt x="33520" y="43082"/>
                    <a:pt x="33520" y="43229"/>
                  </a:cubicBezTo>
                  <a:cubicBezTo>
                    <a:pt x="33520" y="44233"/>
                    <a:pt x="33541" y="45216"/>
                    <a:pt x="33541" y="46242"/>
                  </a:cubicBezTo>
                  <a:cubicBezTo>
                    <a:pt x="33541" y="46890"/>
                    <a:pt x="33625" y="47497"/>
                    <a:pt x="34002" y="48062"/>
                  </a:cubicBezTo>
                  <a:cubicBezTo>
                    <a:pt x="34190" y="48334"/>
                    <a:pt x="34106" y="48585"/>
                    <a:pt x="33960" y="48857"/>
                  </a:cubicBezTo>
                  <a:cubicBezTo>
                    <a:pt x="33897" y="48962"/>
                    <a:pt x="33771" y="49066"/>
                    <a:pt x="33625" y="49087"/>
                  </a:cubicBezTo>
                  <a:cubicBezTo>
                    <a:pt x="33437" y="49150"/>
                    <a:pt x="33269" y="49045"/>
                    <a:pt x="33186" y="48878"/>
                  </a:cubicBezTo>
                  <a:cubicBezTo>
                    <a:pt x="33123" y="48773"/>
                    <a:pt x="33081" y="48669"/>
                    <a:pt x="33060" y="48543"/>
                  </a:cubicBezTo>
                  <a:cubicBezTo>
                    <a:pt x="32683" y="47727"/>
                    <a:pt x="32558" y="46869"/>
                    <a:pt x="32558" y="45970"/>
                  </a:cubicBezTo>
                  <a:cubicBezTo>
                    <a:pt x="32558" y="45802"/>
                    <a:pt x="32662" y="45551"/>
                    <a:pt x="32349" y="45405"/>
                  </a:cubicBezTo>
                  <a:cubicBezTo>
                    <a:pt x="32139" y="45635"/>
                    <a:pt x="31909" y="45907"/>
                    <a:pt x="31700" y="46137"/>
                  </a:cubicBezTo>
                  <a:cubicBezTo>
                    <a:pt x="31302" y="46555"/>
                    <a:pt x="30800" y="46765"/>
                    <a:pt x="30235" y="46765"/>
                  </a:cubicBezTo>
                  <a:cubicBezTo>
                    <a:pt x="29629" y="46765"/>
                    <a:pt x="29336" y="46493"/>
                    <a:pt x="29294" y="45907"/>
                  </a:cubicBezTo>
                  <a:cubicBezTo>
                    <a:pt x="29252" y="45551"/>
                    <a:pt x="29294" y="45237"/>
                    <a:pt x="29252" y="44902"/>
                  </a:cubicBezTo>
                  <a:cubicBezTo>
                    <a:pt x="29231" y="43940"/>
                    <a:pt x="29524" y="43040"/>
                    <a:pt x="30068" y="42266"/>
                  </a:cubicBezTo>
                  <a:cubicBezTo>
                    <a:pt x="30382" y="41827"/>
                    <a:pt x="30758" y="41429"/>
                    <a:pt x="31114" y="41011"/>
                  </a:cubicBezTo>
                  <a:cubicBezTo>
                    <a:pt x="31198" y="40906"/>
                    <a:pt x="31344" y="40822"/>
                    <a:pt x="31302" y="40613"/>
                  </a:cubicBezTo>
                  <a:cubicBezTo>
                    <a:pt x="30131" y="40467"/>
                    <a:pt x="29064" y="40341"/>
                    <a:pt x="28017" y="40174"/>
                  </a:cubicBezTo>
                  <a:close/>
                  <a:moveTo>
                    <a:pt x="53293" y="48857"/>
                  </a:moveTo>
                  <a:cubicBezTo>
                    <a:pt x="53189" y="49087"/>
                    <a:pt x="53126" y="49234"/>
                    <a:pt x="53063" y="49401"/>
                  </a:cubicBezTo>
                  <a:cubicBezTo>
                    <a:pt x="52875" y="49903"/>
                    <a:pt x="52749" y="50405"/>
                    <a:pt x="52561" y="50866"/>
                  </a:cubicBezTo>
                  <a:cubicBezTo>
                    <a:pt x="52456" y="51117"/>
                    <a:pt x="52289" y="51347"/>
                    <a:pt x="52100" y="51535"/>
                  </a:cubicBezTo>
                  <a:cubicBezTo>
                    <a:pt x="51975" y="51661"/>
                    <a:pt x="51766" y="51661"/>
                    <a:pt x="51598" y="51556"/>
                  </a:cubicBezTo>
                  <a:cubicBezTo>
                    <a:pt x="51410" y="51452"/>
                    <a:pt x="51305" y="51242"/>
                    <a:pt x="51368" y="51012"/>
                  </a:cubicBezTo>
                  <a:cubicBezTo>
                    <a:pt x="51389" y="50908"/>
                    <a:pt x="51452" y="50761"/>
                    <a:pt x="51494" y="50656"/>
                  </a:cubicBezTo>
                  <a:cubicBezTo>
                    <a:pt x="51682" y="50217"/>
                    <a:pt x="51870" y="49778"/>
                    <a:pt x="52017" y="49296"/>
                  </a:cubicBezTo>
                  <a:cubicBezTo>
                    <a:pt x="52100" y="49129"/>
                    <a:pt x="52184" y="48920"/>
                    <a:pt x="51933" y="48669"/>
                  </a:cubicBezTo>
                  <a:cubicBezTo>
                    <a:pt x="51808" y="48752"/>
                    <a:pt x="51661" y="48815"/>
                    <a:pt x="51494" y="48878"/>
                  </a:cubicBezTo>
                  <a:cubicBezTo>
                    <a:pt x="51201" y="49045"/>
                    <a:pt x="50929" y="49234"/>
                    <a:pt x="50636" y="49359"/>
                  </a:cubicBezTo>
                  <a:cubicBezTo>
                    <a:pt x="50301" y="49485"/>
                    <a:pt x="49987" y="49380"/>
                    <a:pt x="49820" y="49150"/>
                  </a:cubicBezTo>
                  <a:cubicBezTo>
                    <a:pt x="49694" y="48920"/>
                    <a:pt x="49778" y="48627"/>
                    <a:pt x="50155" y="48439"/>
                  </a:cubicBezTo>
                  <a:cubicBezTo>
                    <a:pt x="50720" y="48187"/>
                    <a:pt x="51159" y="47748"/>
                    <a:pt x="51619" y="47309"/>
                  </a:cubicBezTo>
                  <a:cubicBezTo>
                    <a:pt x="51368" y="47141"/>
                    <a:pt x="51138" y="46974"/>
                    <a:pt x="50887" y="46786"/>
                  </a:cubicBezTo>
                  <a:cubicBezTo>
                    <a:pt x="49004" y="45405"/>
                    <a:pt x="47121" y="44066"/>
                    <a:pt x="45300" y="42643"/>
                  </a:cubicBezTo>
                  <a:cubicBezTo>
                    <a:pt x="44380" y="41931"/>
                    <a:pt x="43501" y="41220"/>
                    <a:pt x="42517" y="40571"/>
                  </a:cubicBezTo>
                  <a:cubicBezTo>
                    <a:pt x="42413" y="40488"/>
                    <a:pt x="42287" y="40467"/>
                    <a:pt x="42078" y="40362"/>
                  </a:cubicBezTo>
                  <a:cubicBezTo>
                    <a:pt x="42141" y="40613"/>
                    <a:pt x="42162" y="40760"/>
                    <a:pt x="42183" y="40906"/>
                  </a:cubicBezTo>
                  <a:cubicBezTo>
                    <a:pt x="42392" y="41659"/>
                    <a:pt x="42664" y="42392"/>
                    <a:pt x="42831" y="43187"/>
                  </a:cubicBezTo>
                  <a:cubicBezTo>
                    <a:pt x="43313" y="45467"/>
                    <a:pt x="44045" y="47685"/>
                    <a:pt x="44714" y="49903"/>
                  </a:cubicBezTo>
                  <a:cubicBezTo>
                    <a:pt x="44882" y="50405"/>
                    <a:pt x="45070" y="50866"/>
                    <a:pt x="45238" y="51347"/>
                  </a:cubicBezTo>
                  <a:cubicBezTo>
                    <a:pt x="45593" y="52205"/>
                    <a:pt x="45970" y="53063"/>
                    <a:pt x="46326" y="53941"/>
                  </a:cubicBezTo>
                  <a:cubicBezTo>
                    <a:pt x="46974" y="55553"/>
                    <a:pt x="47267" y="57226"/>
                    <a:pt x="47435" y="58963"/>
                  </a:cubicBezTo>
                  <a:cubicBezTo>
                    <a:pt x="47476" y="59277"/>
                    <a:pt x="47435" y="59612"/>
                    <a:pt x="47372" y="59926"/>
                  </a:cubicBezTo>
                  <a:cubicBezTo>
                    <a:pt x="47267" y="60260"/>
                    <a:pt x="47079" y="60574"/>
                    <a:pt x="46995" y="60783"/>
                  </a:cubicBezTo>
                  <a:cubicBezTo>
                    <a:pt x="46765" y="61055"/>
                    <a:pt x="46472" y="60909"/>
                    <a:pt x="46388" y="61286"/>
                  </a:cubicBezTo>
                  <a:cubicBezTo>
                    <a:pt x="46451" y="61369"/>
                    <a:pt x="46535" y="61495"/>
                    <a:pt x="46598" y="61600"/>
                  </a:cubicBezTo>
                  <a:cubicBezTo>
                    <a:pt x="47435" y="62478"/>
                    <a:pt x="48418" y="63190"/>
                    <a:pt x="49464" y="63817"/>
                  </a:cubicBezTo>
                  <a:cubicBezTo>
                    <a:pt x="50259" y="64299"/>
                    <a:pt x="51096" y="64738"/>
                    <a:pt x="52017" y="64947"/>
                  </a:cubicBezTo>
                  <a:cubicBezTo>
                    <a:pt x="52812" y="65136"/>
                    <a:pt x="53607" y="65261"/>
                    <a:pt x="54423" y="65408"/>
                  </a:cubicBezTo>
                  <a:cubicBezTo>
                    <a:pt x="54549" y="65449"/>
                    <a:pt x="54653" y="65470"/>
                    <a:pt x="54800" y="65470"/>
                  </a:cubicBezTo>
                  <a:cubicBezTo>
                    <a:pt x="55344" y="65491"/>
                    <a:pt x="55867" y="65408"/>
                    <a:pt x="56369" y="65136"/>
                  </a:cubicBezTo>
                  <a:cubicBezTo>
                    <a:pt x="56683" y="64947"/>
                    <a:pt x="56850" y="64675"/>
                    <a:pt x="56808" y="64320"/>
                  </a:cubicBezTo>
                  <a:cubicBezTo>
                    <a:pt x="56704" y="63713"/>
                    <a:pt x="56515" y="63148"/>
                    <a:pt x="56118" y="62667"/>
                  </a:cubicBezTo>
                  <a:cubicBezTo>
                    <a:pt x="55992" y="62520"/>
                    <a:pt x="55846" y="62353"/>
                    <a:pt x="55741" y="62164"/>
                  </a:cubicBezTo>
                  <a:cubicBezTo>
                    <a:pt x="55448" y="61725"/>
                    <a:pt x="55678" y="61223"/>
                    <a:pt x="56222" y="61202"/>
                  </a:cubicBezTo>
                  <a:cubicBezTo>
                    <a:pt x="56599" y="61181"/>
                    <a:pt x="56955" y="61202"/>
                    <a:pt x="57310" y="61286"/>
                  </a:cubicBezTo>
                  <a:cubicBezTo>
                    <a:pt x="58566" y="61600"/>
                    <a:pt x="59759" y="61390"/>
                    <a:pt x="60993" y="61181"/>
                  </a:cubicBezTo>
                  <a:cubicBezTo>
                    <a:pt x="61411" y="61097"/>
                    <a:pt x="61537" y="60867"/>
                    <a:pt x="61411" y="60449"/>
                  </a:cubicBezTo>
                  <a:cubicBezTo>
                    <a:pt x="61119" y="59507"/>
                    <a:pt x="60554" y="58775"/>
                    <a:pt x="59717" y="58294"/>
                  </a:cubicBezTo>
                  <a:cubicBezTo>
                    <a:pt x="59089" y="57959"/>
                    <a:pt x="58461" y="57540"/>
                    <a:pt x="57729" y="57415"/>
                  </a:cubicBezTo>
                  <a:cubicBezTo>
                    <a:pt x="57666" y="57415"/>
                    <a:pt x="57582" y="57394"/>
                    <a:pt x="57541" y="57352"/>
                  </a:cubicBezTo>
                  <a:cubicBezTo>
                    <a:pt x="57352" y="57247"/>
                    <a:pt x="57227" y="57080"/>
                    <a:pt x="57227" y="56829"/>
                  </a:cubicBezTo>
                  <a:cubicBezTo>
                    <a:pt x="57227" y="56599"/>
                    <a:pt x="57415" y="56369"/>
                    <a:pt x="57645" y="56306"/>
                  </a:cubicBezTo>
                  <a:cubicBezTo>
                    <a:pt x="58147" y="56243"/>
                    <a:pt x="58608" y="56264"/>
                    <a:pt x="59089" y="56410"/>
                  </a:cubicBezTo>
                  <a:cubicBezTo>
                    <a:pt x="59675" y="56620"/>
                    <a:pt x="60303" y="56766"/>
                    <a:pt x="60930" y="56787"/>
                  </a:cubicBezTo>
                  <a:cubicBezTo>
                    <a:pt x="61663" y="56808"/>
                    <a:pt x="62395" y="56808"/>
                    <a:pt x="63106" y="56808"/>
                  </a:cubicBezTo>
                  <a:cubicBezTo>
                    <a:pt x="63399" y="56808"/>
                    <a:pt x="63713" y="56766"/>
                    <a:pt x="64006" y="56682"/>
                  </a:cubicBezTo>
                  <a:cubicBezTo>
                    <a:pt x="64424" y="56578"/>
                    <a:pt x="64801" y="56369"/>
                    <a:pt x="65052" y="55992"/>
                  </a:cubicBezTo>
                  <a:cubicBezTo>
                    <a:pt x="65596" y="55197"/>
                    <a:pt x="65952" y="54297"/>
                    <a:pt x="65805" y="53314"/>
                  </a:cubicBezTo>
                  <a:cubicBezTo>
                    <a:pt x="65701" y="53230"/>
                    <a:pt x="65617" y="53146"/>
                    <a:pt x="65533" y="53125"/>
                  </a:cubicBezTo>
                  <a:cubicBezTo>
                    <a:pt x="64487" y="52749"/>
                    <a:pt x="63441" y="52330"/>
                    <a:pt x="62353" y="52100"/>
                  </a:cubicBezTo>
                  <a:cubicBezTo>
                    <a:pt x="61830" y="51996"/>
                    <a:pt x="61307" y="51849"/>
                    <a:pt x="60784" y="51703"/>
                  </a:cubicBezTo>
                  <a:cubicBezTo>
                    <a:pt x="59235" y="51263"/>
                    <a:pt x="57750" y="50698"/>
                    <a:pt x="56327" y="49903"/>
                  </a:cubicBezTo>
                  <a:cubicBezTo>
                    <a:pt x="56013" y="49757"/>
                    <a:pt x="55741" y="49548"/>
                    <a:pt x="55323" y="49464"/>
                  </a:cubicBezTo>
                  <a:cubicBezTo>
                    <a:pt x="55365" y="49715"/>
                    <a:pt x="55448" y="49903"/>
                    <a:pt x="55469" y="50112"/>
                  </a:cubicBezTo>
                  <a:cubicBezTo>
                    <a:pt x="55490" y="50322"/>
                    <a:pt x="55490" y="50531"/>
                    <a:pt x="55469" y="50740"/>
                  </a:cubicBezTo>
                  <a:cubicBezTo>
                    <a:pt x="55448" y="50949"/>
                    <a:pt x="55218" y="51180"/>
                    <a:pt x="55030" y="51138"/>
                  </a:cubicBezTo>
                  <a:cubicBezTo>
                    <a:pt x="54862" y="51117"/>
                    <a:pt x="54695" y="51012"/>
                    <a:pt x="54590" y="50866"/>
                  </a:cubicBezTo>
                  <a:cubicBezTo>
                    <a:pt x="54486" y="50719"/>
                    <a:pt x="54423" y="50489"/>
                    <a:pt x="54381" y="50301"/>
                  </a:cubicBezTo>
                  <a:cubicBezTo>
                    <a:pt x="54193" y="49757"/>
                    <a:pt x="53921" y="49234"/>
                    <a:pt x="53293" y="48857"/>
                  </a:cubicBezTo>
                  <a:close/>
                  <a:moveTo>
                    <a:pt x="33353" y="69802"/>
                  </a:moveTo>
                  <a:cubicBezTo>
                    <a:pt x="33374" y="69739"/>
                    <a:pt x="33437" y="69634"/>
                    <a:pt x="33478" y="69488"/>
                  </a:cubicBezTo>
                  <a:cubicBezTo>
                    <a:pt x="33583" y="68860"/>
                    <a:pt x="33625" y="68232"/>
                    <a:pt x="33730" y="67605"/>
                  </a:cubicBezTo>
                  <a:cubicBezTo>
                    <a:pt x="33939" y="66349"/>
                    <a:pt x="34315" y="65157"/>
                    <a:pt x="34650" y="63922"/>
                  </a:cubicBezTo>
                  <a:cubicBezTo>
                    <a:pt x="34776" y="63420"/>
                    <a:pt x="35069" y="63064"/>
                    <a:pt x="35780" y="63064"/>
                  </a:cubicBezTo>
                  <a:cubicBezTo>
                    <a:pt x="36491" y="63085"/>
                    <a:pt x="37161" y="63043"/>
                    <a:pt x="37872" y="63064"/>
                  </a:cubicBezTo>
                  <a:cubicBezTo>
                    <a:pt x="38437" y="63085"/>
                    <a:pt x="38751" y="63315"/>
                    <a:pt x="38919" y="63901"/>
                  </a:cubicBezTo>
                  <a:cubicBezTo>
                    <a:pt x="38981" y="64194"/>
                    <a:pt x="39044" y="64508"/>
                    <a:pt x="39128" y="64780"/>
                  </a:cubicBezTo>
                  <a:cubicBezTo>
                    <a:pt x="39463" y="66014"/>
                    <a:pt x="39818" y="67228"/>
                    <a:pt x="40195" y="68442"/>
                  </a:cubicBezTo>
                  <a:cubicBezTo>
                    <a:pt x="40237" y="68630"/>
                    <a:pt x="40279" y="68818"/>
                    <a:pt x="40341" y="68965"/>
                  </a:cubicBezTo>
                  <a:cubicBezTo>
                    <a:pt x="40530" y="69362"/>
                    <a:pt x="40760" y="69760"/>
                    <a:pt x="41199" y="69885"/>
                  </a:cubicBezTo>
                  <a:cubicBezTo>
                    <a:pt x="41660" y="70053"/>
                    <a:pt x="42183" y="70115"/>
                    <a:pt x="42706" y="70157"/>
                  </a:cubicBezTo>
                  <a:cubicBezTo>
                    <a:pt x="43857" y="70178"/>
                    <a:pt x="45007" y="70157"/>
                    <a:pt x="46158" y="70157"/>
                  </a:cubicBezTo>
                  <a:cubicBezTo>
                    <a:pt x="46367" y="70157"/>
                    <a:pt x="46577" y="70094"/>
                    <a:pt x="46744" y="70074"/>
                  </a:cubicBezTo>
                  <a:cubicBezTo>
                    <a:pt x="46807" y="69990"/>
                    <a:pt x="46849" y="69948"/>
                    <a:pt x="46870" y="69885"/>
                  </a:cubicBezTo>
                  <a:cubicBezTo>
                    <a:pt x="46891" y="69802"/>
                    <a:pt x="46953" y="69739"/>
                    <a:pt x="46974" y="69634"/>
                  </a:cubicBezTo>
                  <a:cubicBezTo>
                    <a:pt x="47225" y="68651"/>
                    <a:pt x="47183" y="67709"/>
                    <a:pt x="46891" y="66768"/>
                  </a:cubicBezTo>
                  <a:cubicBezTo>
                    <a:pt x="46430" y="65240"/>
                    <a:pt x="45802" y="63776"/>
                    <a:pt x="45426" y="62206"/>
                  </a:cubicBezTo>
                  <a:cubicBezTo>
                    <a:pt x="45342" y="61809"/>
                    <a:pt x="45238" y="61432"/>
                    <a:pt x="45112" y="61014"/>
                  </a:cubicBezTo>
                  <a:cubicBezTo>
                    <a:pt x="44777" y="61014"/>
                    <a:pt x="44422" y="60993"/>
                    <a:pt x="44129" y="61014"/>
                  </a:cubicBezTo>
                  <a:cubicBezTo>
                    <a:pt x="43103" y="61076"/>
                    <a:pt x="42078" y="61181"/>
                    <a:pt x="41032" y="61202"/>
                  </a:cubicBezTo>
                  <a:cubicBezTo>
                    <a:pt x="38688" y="61223"/>
                    <a:pt x="36324" y="61223"/>
                    <a:pt x="33939" y="61223"/>
                  </a:cubicBezTo>
                  <a:cubicBezTo>
                    <a:pt x="33520" y="61223"/>
                    <a:pt x="33102" y="61223"/>
                    <a:pt x="32683" y="61181"/>
                  </a:cubicBezTo>
                  <a:cubicBezTo>
                    <a:pt x="31177" y="60972"/>
                    <a:pt x="29691" y="60993"/>
                    <a:pt x="28164" y="60993"/>
                  </a:cubicBezTo>
                  <a:cubicBezTo>
                    <a:pt x="27955" y="60993"/>
                    <a:pt x="27745" y="61055"/>
                    <a:pt x="27515" y="61076"/>
                  </a:cubicBezTo>
                  <a:cubicBezTo>
                    <a:pt x="27306" y="61851"/>
                    <a:pt x="27243" y="62646"/>
                    <a:pt x="27243" y="63420"/>
                  </a:cubicBezTo>
                  <a:cubicBezTo>
                    <a:pt x="27222" y="65408"/>
                    <a:pt x="27076" y="67395"/>
                    <a:pt x="26804" y="69383"/>
                  </a:cubicBezTo>
                  <a:cubicBezTo>
                    <a:pt x="26783" y="69488"/>
                    <a:pt x="26804" y="69613"/>
                    <a:pt x="26825" y="69760"/>
                  </a:cubicBezTo>
                  <a:cubicBezTo>
                    <a:pt x="27076" y="69802"/>
                    <a:pt x="27243" y="69885"/>
                    <a:pt x="27452" y="69906"/>
                  </a:cubicBezTo>
                  <a:cubicBezTo>
                    <a:pt x="28122" y="69969"/>
                    <a:pt x="32830" y="69906"/>
                    <a:pt x="33353" y="69802"/>
                  </a:cubicBezTo>
                  <a:close/>
                  <a:moveTo>
                    <a:pt x="41262" y="38416"/>
                  </a:moveTo>
                  <a:cubicBezTo>
                    <a:pt x="41409" y="38814"/>
                    <a:pt x="41618" y="39023"/>
                    <a:pt x="41953" y="39086"/>
                  </a:cubicBezTo>
                  <a:cubicBezTo>
                    <a:pt x="42183" y="39128"/>
                    <a:pt x="42413" y="39211"/>
                    <a:pt x="42622" y="39337"/>
                  </a:cubicBezTo>
                  <a:cubicBezTo>
                    <a:pt x="43459" y="39881"/>
                    <a:pt x="44338" y="40383"/>
                    <a:pt x="45091" y="41032"/>
                  </a:cubicBezTo>
                  <a:cubicBezTo>
                    <a:pt x="47121" y="42789"/>
                    <a:pt x="49359" y="44317"/>
                    <a:pt x="51556" y="45886"/>
                  </a:cubicBezTo>
                  <a:cubicBezTo>
                    <a:pt x="52100" y="46262"/>
                    <a:pt x="52665" y="46576"/>
                    <a:pt x="53251" y="46974"/>
                  </a:cubicBezTo>
                  <a:cubicBezTo>
                    <a:pt x="53900" y="46534"/>
                    <a:pt x="54549" y="46158"/>
                    <a:pt x="55134" y="45698"/>
                  </a:cubicBezTo>
                  <a:cubicBezTo>
                    <a:pt x="55678" y="45216"/>
                    <a:pt x="56118" y="44651"/>
                    <a:pt x="56578" y="44066"/>
                  </a:cubicBezTo>
                  <a:cubicBezTo>
                    <a:pt x="56787" y="43794"/>
                    <a:pt x="56934" y="43438"/>
                    <a:pt x="57038" y="43103"/>
                  </a:cubicBezTo>
                  <a:cubicBezTo>
                    <a:pt x="57164" y="42685"/>
                    <a:pt x="57143" y="42287"/>
                    <a:pt x="56955" y="41869"/>
                  </a:cubicBezTo>
                  <a:cubicBezTo>
                    <a:pt x="56599" y="41053"/>
                    <a:pt x="56013" y="40488"/>
                    <a:pt x="55281" y="40006"/>
                  </a:cubicBezTo>
                  <a:cubicBezTo>
                    <a:pt x="54716" y="39672"/>
                    <a:pt x="54109" y="39379"/>
                    <a:pt x="53544" y="39044"/>
                  </a:cubicBezTo>
                  <a:cubicBezTo>
                    <a:pt x="51305" y="37788"/>
                    <a:pt x="48878" y="37014"/>
                    <a:pt x="46681" y="35759"/>
                  </a:cubicBezTo>
                  <a:cubicBezTo>
                    <a:pt x="46660" y="35717"/>
                    <a:pt x="46639" y="35717"/>
                    <a:pt x="46598" y="35696"/>
                  </a:cubicBezTo>
                  <a:cubicBezTo>
                    <a:pt x="46346" y="35571"/>
                    <a:pt x="46074" y="35591"/>
                    <a:pt x="45844" y="35780"/>
                  </a:cubicBezTo>
                  <a:cubicBezTo>
                    <a:pt x="44568" y="36742"/>
                    <a:pt x="43124" y="37475"/>
                    <a:pt x="41681" y="38186"/>
                  </a:cubicBezTo>
                  <a:cubicBezTo>
                    <a:pt x="41555" y="38249"/>
                    <a:pt x="41429" y="38312"/>
                    <a:pt x="41262" y="38416"/>
                  </a:cubicBezTo>
                  <a:close/>
                  <a:moveTo>
                    <a:pt x="51787" y="25381"/>
                  </a:moveTo>
                  <a:cubicBezTo>
                    <a:pt x="52749" y="25318"/>
                    <a:pt x="53461" y="24962"/>
                    <a:pt x="54067" y="24376"/>
                  </a:cubicBezTo>
                  <a:cubicBezTo>
                    <a:pt x="54737" y="23749"/>
                    <a:pt x="55260" y="23016"/>
                    <a:pt x="55469" y="22096"/>
                  </a:cubicBezTo>
                  <a:cubicBezTo>
                    <a:pt x="55699" y="21196"/>
                    <a:pt x="55385" y="20610"/>
                    <a:pt x="54549" y="20192"/>
                  </a:cubicBezTo>
                  <a:cubicBezTo>
                    <a:pt x="54423" y="20150"/>
                    <a:pt x="54277" y="20066"/>
                    <a:pt x="54130" y="20045"/>
                  </a:cubicBezTo>
                  <a:cubicBezTo>
                    <a:pt x="53461" y="19836"/>
                    <a:pt x="52770" y="19773"/>
                    <a:pt x="52080" y="19857"/>
                  </a:cubicBezTo>
                  <a:cubicBezTo>
                    <a:pt x="51828" y="19878"/>
                    <a:pt x="51619" y="19982"/>
                    <a:pt x="51347" y="20066"/>
                  </a:cubicBezTo>
                  <a:cubicBezTo>
                    <a:pt x="51808" y="21824"/>
                    <a:pt x="51745" y="23560"/>
                    <a:pt x="51787" y="25381"/>
                  </a:cubicBezTo>
                  <a:close/>
                  <a:moveTo>
                    <a:pt x="12764" y="21824"/>
                  </a:moveTo>
                  <a:cubicBezTo>
                    <a:pt x="12262" y="21259"/>
                    <a:pt x="11697" y="20903"/>
                    <a:pt x="11069" y="20778"/>
                  </a:cubicBezTo>
                  <a:cubicBezTo>
                    <a:pt x="10065" y="20568"/>
                    <a:pt x="9458" y="20715"/>
                    <a:pt x="8998" y="21740"/>
                  </a:cubicBezTo>
                  <a:cubicBezTo>
                    <a:pt x="8663" y="22451"/>
                    <a:pt x="8789" y="23121"/>
                    <a:pt x="9144" y="23728"/>
                  </a:cubicBezTo>
                  <a:cubicBezTo>
                    <a:pt x="9437" y="24188"/>
                    <a:pt x="9772" y="24607"/>
                    <a:pt x="10170" y="25004"/>
                  </a:cubicBezTo>
                  <a:cubicBezTo>
                    <a:pt x="10693" y="25506"/>
                    <a:pt x="11341" y="25799"/>
                    <a:pt x="12115" y="26071"/>
                  </a:cubicBezTo>
                  <a:cubicBezTo>
                    <a:pt x="12032" y="24565"/>
                    <a:pt x="12367" y="23205"/>
                    <a:pt x="12764" y="21824"/>
                  </a:cubicBezTo>
                  <a:close/>
                  <a:moveTo>
                    <a:pt x="45091" y="77711"/>
                  </a:moveTo>
                  <a:cubicBezTo>
                    <a:pt x="45510" y="78066"/>
                    <a:pt x="45991" y="78171"/>
                    <a:pt x="46451" y="78443"/>
                  </a:cubicBezTo>
                  <a:cubicBezTo>
                    <a:pt x="46995" y="78736"/>
                    <a:pt x="47560" y="78882"/>
                    <a:pt x="48209" y="78882"/>
                  </a:cubicBezTo>
                  <a:cubicBezTo>
                    <a:pt x="48795" y="78882"/>
                    <a:pt x="49401" y="78945"/>
                    <a:pt x="50008" y="78882"/>
                  </a:cubicBezTo>
                  <a:cubicBezTo>
                    <a:pt x="50573" y="78820"/>
                    <a:pt x="51138" y="78694"/>
                    <a:pt x="51682" y="78569"/>
                  </a:cubicBezTo>
                  <a:cubicBezTo>
                    <a:pt x="52017" y="78485"/>
                    <a:pt x="52100" y="78234"/>
                    <a:pt x="51912" y="77941"/>
                  </a:cubicBezTo>
                  <a:cubicBezTo>
                    <a:pt x="51326" y="77167"/>
                    <a:pt x="50615" y="76581"/>
                    <a:pt x="49611" y="76497"/>
                  </a:cubicBezTo>
                  <a:cubicBezTo>
                    <a:pt x="48460" y="76392"/>
                    <a:pt x="47330" y="76665"/>
                    <a:pt x="46221" y="76978"/>
                  </a:cubicBezTo>
                  <a:cubicBezTo>
                    <a:pt x="45802" y="77083"/>
                    <a:pt x="45384" y="77271"/>
                    <a:pt x="45091" y="77711"/>
                  </a:cubicBezTo>
                  <a:close/>
                  <a:moveTo>
                    <a:pt x="28792" y="78338"/>
                  </a:moveTo>
                  <a:cubicBezTo>
                    <a:pt x="28499" y="78234"/>
                    <a:pt x="28373" y="78150"/>
                    <a:pt x="28248" y="78129"/>
                  </a:cubicBezTo>
                  <a:cubicBezTo>
                    <a:pt x="27724" y="78045"/>
                    <a:pt x="27160" y="78004"/>
                    <a:pt x="26616" y="77920"/>
                  </a:cubicBezTo>
                  <a:cubicBezTo>
                    <a:pt x="25423" y="77753"/>
                    <a:pt x="24209" y="77794"/>
                    <a:pt x="23017" y="77836"/>
                  </a:cubicBezTo>
                  <a:cubicBezTo>
                    <a:pt x="22598" y="77857"/>
                    <a:pt x="22201" y="78025"/>
                    <a:pt x="21803" y="78171"/>
                  </a:cubicBezTo>
                  <a:cubicBezTo>
                    <a:pt x="21510" y="78317"/>
                    <a:pt x="21468" y="78631"/>
                    <a:pt x="21678" y="78861"/>
                  </a:cubicBezTo>
                  <a:cubicBezTo>
                    <a:pt x="21782" y="78987"/>
                    <a:pt x="21929" y="79113"/>
                    <a:pt x="22096" y="79175"/>
                  </a:cubicBezTo>
                  <a:cubicBezTo>
                    <a:pt x="22326" y="79280"/>
                    <a:pt x="22619" y="79364"/>
                    <a:pt x="22891" y="79385"/>
                  </a:cubicBezTo>
                  <a:cubicBezTo>
                    <a:pt x="23770" y="79405"/>
                    <a:pt x="24691" y="79405"/>
                    <a:pt x="25590" y="79385"/>
                  </a:cubicBezTo>
                  <a:cubicBezTo>
                    <a:pt x="25800" y="79385"/>
                    <a:pt x="26030" y="79301"/>
                    <a:pt x="26197" y="79259"/>
                  </a:cubicBezTo>
                  <a:cubicBezTo>
                    <a:pt x="27013" y="78966"/>
                    <a:pt x="27808" y="78673"/>
                    <a:pt x="28792" y="78338"/>
                  </a:cubicBezTo>
                  <a:close/>
                  <a:moveTo>
                    <a:pt x="30298" y="45614"/>
                  </a:moveTo>
                  <a:cubicBezTo>
                    <a:pt x="30465" y="45593"/>
                    <a:pt x="30591" y="45593"/>
                    <a:pt x="30675" y="45509"/>
                  </a:cubicBezTo>
                  <a:cubicBezTo>
                    <a:pt x="31177" y="44986"/>
                    <a:pt x="31721" y="44526"/>
                    <a:pt x="32035" y="43835"/>
                  </a:cubicBezTo>
                  <a:cubicBezTo>
                    <a:pt x="32390" y="43061"/>
                    <a:pt x="32558" y="42245"/>
                    <a:pt x="32453" y="41387"/>
                  </a:cubicBezTo>
                  <a:cubicBezTo>
                    <a:pt x="32453" y="41283"/>
                    <a:pt x="32370" y="41199"/>
                    <a:pt x="32328" y="41032"/>
                  </a:cubicBezTo>
                  <a:cubicBezTo>
                    <a:pt x="31700" y="41617"/>
                    <a:pt x="31177" y="42182"/>
                    <a:pt x="30758" y="42873"/>
                  </a:cubicBezTo>
                  <a:cubicBezTo>
                    <a:pt x="30256" y="43731"/>
                    <a:pt x="30131" y="44610"/>
                    <a:pt x="30298" y="45614"/>
                  </a:cubicBezTo>
                  <a:close/>
                  <a:moveTo>
                    <a:pt x="38082" y="44484"/>
                  </a:moveTo>
                  <a:cubicBezTo>
                    <a:pt x="38270" y="43647"/>
                    <a:pt x="37872" y="43103"/>
                    <a:pt x="37287" y="42768"/>
                  </a:cubicBezTo>
                  <a:cubicBezTo>
                    <a:pt x="36575" y="42308"/>
                    <a:pt x="35822" y="41931"/>
                    <a:pt x="35006" y="41722"/>
                  </a:cubicBezTo>
                  <a:cubicBezTo>
                    <a:pt x="34880" y="41680"/>
                    <a:pt x="34734" y="41576"/>
                    <a:pt x="34566" y="41764"/>
                  </a:cubicBezTo>
                  <a:cubicBezTo>
                    <a:pt x="34629" y="41910"/>
                    <a:pt x="34671" y="42036"/>
                    <a:pt x="34755" y="42161"/>
                  </a:cubicBezTo>
                  <a:cubicBezTo>
                    <a:pt x="35111" y="42894"/>
                    <a:pt x="35717" y="43438"/>
                    <a:pt x="36240" y="44066"/>
                  </a:cubicBezTo>
                  <a:cubicBezTo>
                    <a:pt x="36722" y="44651"/>
                    <a:pt x="37328" y="44756"/>
                    <a:pt x="38082" y="444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0"/>
            <p:cNvSpPr/>
            <p:nvPr/>
          </p:nvSpPr>
          <p:spPr>
            <a:xfrm>
              <a:off x="6572813" y="3007425"/>
              <a:ext cx="425300" cy="211350"/>
            </a:xfrm>
            <a:custGeom>
              <a:rect b="b" l="l" r="r" t="t"/>
              <a:pathLst>
                <a:path extrusionOk="0" h="8454" w="17012">
                  <a:moveTo>
                    <a:pt x="8558" y="8453"/>
                  </a:moveTo>
                  <a:cubicBezTo>
                    <a:pt x="6508" y="8349"/>
                    <a:pt x="4478" y="7805"/>
                    <a:pt x="2658" y="6612"/>
                  </a:cubicBezTo>
                  <a:cubicBezTo>
                    <a:pt x="1381" y="5775"/>
                    <a:pt x="461" y="4562"/>
                    <a:pt x="21" y="3034"/>
                  </a:cubicBezTo>
                  <a:cubicBezTo>
                    <a:pt x="0" y="2971"/>
                    <a:pt x="0" y="2929"/>
                    <a:pt x="0" y="2846"/>
                  </a:cubicBezTo>
                  <a:cubicBezTo>
                    <a:pt x="0" y="2637"/>
                    <a:pt x="42" y="2490"/>
                    <a:pt x="231" y="2406"/>
                  </a:cubicBezTo>
                  <a:cubicBezTo>
                    <a:pt x="419" y="2323"/>
                    <a:pt x="586" y="2385"/>
                    <a:pt x="691" y="2532"/>
                  </a:cubicBezTo>
                  <a:cubicBezTo>
                    <a:pt x="796" y="2699"/>
                    <a:pt x="879" y="2846"/>
                    <a:pt x="984" y="3013"/>
                  </a:cubicBezTo>
                  <a:cubicBezTo>
                    <a:pt x="1800" y="4499"/>
                    <a:pt x="2930" y="5691"/>
                    <a:pt x="4541" y="6319"/>
                  </a:cubicBezTo>
                  <a:cubicBezTo>
                    <a:pt x="5692" y="6800"/>
                    <a:pt x="6905" y="7114"/>
                    <a:pt x="8140" y="7240"/>
                  </a:cubicBezTo>
                  <a:cubicBezTo>
                    <a:pt x="8726" y="7323"/>
                    <a:pt x="9332" y="7240"/>
                    <a:pt x="9939" y="7093"/>
                  </a:cubicBezTo>
                  <a:cubicBezTo>
                    <a:pt x="11508" y="6633"/>
                    <a:pt x="12869" y="5796"/>
                    <a:pt x="14061" y="4708"/>
                  </a:cubicBezTo>
                  <a:cubicBezTo>
                    <a:pt x="14626" y="4206"/>
                    <a:pt x="15045" y="3557"/>
                    <a:pt x="15442" y="2929"/>
                  </a:cubicBezTo>
                  <a:cubicBezTo>
                    <a:pt x="15861" y="2302"/>
                    <a:pt x="15902" y="1569"/>
                    <a:pt x="15965" y="837"/>
                  </a:cubicBezTo>
                  <a:cubicBezTo>
                    <a:pt x="16007" y="628"/>
                    <a:pt x="16007" y="419"/>
                    <a:pt x="16070" y="209"/>
                  </a:cubicBezTo>
                  <a:cubicBezTo>
                    <a:pt x="16133" y="105"/>
                    <a:pt x="16321" y="21"/>
                    <a:pt x="16446" y="0"/>
                  </a:cubicBezTo>
                  <a:cubicBezTo>
                    <a:pt x="16530" y="0"/>
                    <a:pt x="16635" y="126"/>
                    <a:pt x="16739" y="188"/>
                  </a:cubicBezTo>
                  <a:cubicBezTo>
                    <a:pt x="16760" y="209"/>
                    <a:pt x="16760" y="230"/>
                    <a:pt x="16760" y="251"/>
                  </a:cubicBezTo>
                  <a:cubicBezTo>
                    <a:pt x="16970" y="1549"/>
                    <a:pt x="17011" y="2762"/>
                    <a:pt x="16216" y="3913"/>
                  </a:cubicBezTo>
                  <a:cubicBezTo>
                    <a:pt x="14605" y="6173"/>
                    <a:pt x="12471" y="7575"/>
                    <a:pt x="9835" y="8265"/>
                  </a:cubicBezTo>
                  <a:cubicBezTo>
                    <a:pt x="9667" y="8286"/>
                    <a:pt x="9542" y="8349"/>
                    <a:pt x="9374" y="8349"/>
                  </a:cubicBezTo>
                  <a:cubicBezTo>
                    <a:pt x="9186" y="8432"/>
                    <a:pt x="8914" y="8453"/>
                    <a:pt x="8558" y="845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0"/>
            <p:cNvSpPr/>
            <p:nvPr/>
          </p:nvSpPr>
          <p:spPr>
            <a:xfrm>
              <a:off x="6481788" y="2939425"/>
              <a:ext cx="45025" cy="46575"/>
            </a:xfrm>
            <a:custGeom>
              <a:rect b="b" l="l" r="r" t="t"/>
              <a:pathLst>
                <a:path extrusionOk="0" h="1863" w="1801">
                  <a:moveTo>
                    <a:pt x="1" y="963"/>
                  </a:moveTo>
                  <a:cubicBezTo>
                    <a:pt x="1" y="398"/>
                    <a:pt x="336" y="21"/>
                    <a:pt x="942" y="21"/>
                  </a:cubicBezTo>
                  <a:cubicBezTo>
                    <a:pt x="1424" y="0"/>
                    <a:pt x="1800" y="481"/>
                    <a:pt x="1800" y="1067"/>
                  </a:cubicBezTo>
                  <a:cubicBezTo>
                    <a:pt x="1800" y="1653"/>
                    <a:pt x="1570" y="1862"/>
                    <a:pt x="963" y="1862"/>
                  </a:cubicBezTo>
                  <a:cubicBezTo>
                    <a:pt x="294" y="1862"/>
                    <a:pt x="1" y="1590"/>
                    <a:pt x="1"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0"/>
            <p:cNvSpPr/>
            <p:nvPr/>
          </p:nvSpPr>
          <p:spPr>
            <a:xfrm>
              <a:off x="6881963" y="2924250"/>
              <a:ext cx="41875" cy="54950"/>
            </a:xfrm>
            <a:custGeom>
              <a:rect b="b" l="l" r="r" t="t"/>
              <a:pathLst>
                <a:path extrusionOk="0" h="2198" w="1675">
                  <a:moveTo>
                    <a:pt x="0" y="1193"/>
                  </a:moveTo>
                  <a:cubicBezTo>
                    <a:pt x="21" y="1088"/>
                    <a:pt x="63" y="837"/>
                    <a:pt x="126" y="607"/>
                  </a:cubicBezTo>
                  <a:cubicBezTo>
                    <a:pt x="314" y="105"/>
                    <a:pt x="858" y="0"/>
                    <a:pt x="1235" y="398"/>
                  </a:cubicBezTo>
                  <a:cubicBezTo>
                    <a:pt x="1591" y="816"/>
                    <a:pt x="1674" y="1319"/>
                    <a:pt x="1486" y="1842"/>
                  </a:cubicBezTo>
                  <a:cubicBezTo>
                    <a:pt x="1444" y="2030"/>
                    <a:pt x="1277" y="2135"/>
                    <a:pt x="1109" y="2176"/>
                  </a:cubicBezTo>
                  <a:cubicBezTo>
                    <a:pt x="1005" y="2197"/>
                    <a:pt x="858" y="2197"/>
                    <a:pt x="733" y="2197"/>
                  </a:cubicBezTo>
                  <a:cubicBezTo>
                    <a:pt x="231" y="2197"/>
                    <a:pt x="21" y="1988"/>
                    <a:pt x="0" y="14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6" name="Google Shape;1566;p60"/>
            <p:cNvGrpSpPr/>
            <p:nvPr/>
          </p:nvGrpSpPr>
          <p:grpSpPr>
            <a:xfrm flipH="1" rot="7898840">
              <a:off x="7470626" y="2403785"/>
              <a:ext cx="296605" cy="308105"/>
              <a:chOff x="7653400" y="2205913"/>
              <a:chExt cx="296625" cy="308125"/>
            </a:xfrm>
          </p:grpSpPr>
          <p:sp>
            <p:nvSpPr>
              <p:cNvPr id="1567" name="Google Shape;1567;p60"/>
              <p:cNvSpPr/>
              <p:nvPr/>
            </p:nvSpPr>
            <p:spPr>
              <a:xfrm>
                <a:off x="7774250" y="2463788"/>
                <a:ext cx="175775" cy="50250"/>
              </a:xfrm>
              <a:custGeom>
                <a:rect b="b" l="l" r="r" t="t"/>
                <a:pathLst>
                  <a:path extrusionOk="0" h="2010" w="7031">
                    <a:moveTo>
                      <a:pt x="1088" y="2009"/>
                    </a:moveTo>
                    <a:cubicBezTo>
                      <a:pt x="795" y="1967"/>
                      <a:pt x="565" y="1905"/>
                      <a:pt x="293" y="1842"/>
                    </a:cubicBezTo>
                    <a:cubicBezTo>
                      <a:pt x="105" y="1779"/>
                      <a:pt x="0" y="1654"/>
                      <a:pt x="0" y="1444"/>
                    </a:cubicBezTo>
                    <a:cubicBezTo>
                      <a:pt x="0" y="1256"/>
                      <a:pt x="167" y="1047"/>
                      <a:pt x="377" y="1047"/>
                    </a:cubicBezTo>
                    <a:cubicBezTo>
                      <a:pt x="900" y="1068"/>
                      <a:pt x="1360" y="858"/>
                      <a:pt x="1862" y="754"/>
                    </a:cubicBezTo>
                    <a:cubicBezTo>
                      <a:pt x="2051" y="712"/>
                      <a:pt x="2260" y="649"/>
                      <a:pt x="2469" y="691"/>
                    </a:cubicBezTo>
                    <a:cubicBezTo>
                      <a:pt x="3013" y="733"/>
                      <a:pt x="3557" y="607"/>
                      <a:pt x="4059" y="440"/>
                    </a:cubicBezTo>
                    <a:cubicBezTo>
                      <a:pt x="4687" y="273"/>
                      <a:pt x="5336" y="210"/>
                      <a:pt x="5963" y="84"/>
                    </a:cubicBezTo>
                    <a:cubicBezTo>
                      <a:pt x="6256" y="1"/>
                      <a:pt x="6549" y="105"/>
                      <a:pt x="6779" y="231"/>
                    </a:cubicBezTo>
                    <a:cubicBezTo>
                      <a:pt x="6947" y="335"/>
                      <a:pt x="7030" y="503"/>
                      <a:pt x="6989" y="649"/>
                    </a:cubicBezTo>
                    <a:cubicBezTo>
                      <a:pt x="6926" y="796"/>
                      <a:pt x="6821" y="921"/>
                      <a:pt x="6717" y="963"/>
                    </a:cubicBezTo>
                    <a:cubicBezTo>
                      <a:pt x="6445" y="1068"/>
                      <a:pt x="6131" y="1172"/>
                      <a:pt x="5817" y="1172"/>
                    </a:cubicBezTo>
                    <a:cubicBezTo>
                      <a:pt x="5043" y="1214"/>
                      <a:pt x="4373" y="1486"/>
                      <a:pt x="3641" y="1591"/>
                    </a:cubicBezTo>
                    <a:cubicBezTo>
                      <a:pt x="3432" y="1633"/>
                      <a:pt x="3243" y="1695"/>
                      <a:pt x="3055" y="1695"/>
                    </a:cubicBezTo>
                    <a:cubicBezTo>
                      <a:pt x="2490" y="1675"/>
                      <a:pt x="1946" y="1758"/>
                      <a:pt x="1381" y="19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0"/>
              <p:cNvSpPr/>
              <p:nvPr/>
            </p:nvSpPr>
            <p:spPr>
              <a:xfrm>
                <a:off x="7747575" y="2299013"/>
                <a:ext cx="115100" cy="84250"/>
              </a:xfrm>
              <a:custGeom>
                <a:rect b="b" l="l" r="r" t="t"/>
                <a:pathLst>
                  <a:path extrusionOk="0" h="3370" w="4604">
                    <a:moveTo>
                      <a:pt x="3955" y="1"/>
                    </a:moveTo>
                    <a:cubicBezTo>
                      <a:pt x="4143" y="22"/>
                      <a:pt x="4268" y="63"/>
                      <a:pt x="4373" y="84"/>
                    </a:cubicBezTo>
                    <a:cubicBezTo>
                      <a:pt x="4499" y="105"/>
                      <a:pt x="4603" y="315"/>
                      <a:pt x="4520" y="419"/>
                    </a:cubicBezTo>
                    <a:cubicBezTo>
                      <a:pt x="4247" y="838"/>
                      <a:pt x="4038" y="1340"/>
                      <a:pt x="3536" y="1570"/>
                    </a:cubicBezTo>
                    <a:cubicBezTo>
                      <a:pt x="3348" y="1654"/>
                      <a:pt x="3159" y="1737"/>
                      <a:pt x="3013" y="1863"/>
                    </a:cubicBezTo>
                    <a:cubicBezTo>
                      <a:pt x="2427" y="2428"/>
                      <a:pt x="1653" y="2700"/>
                      <a:pt x="1004" y="3160"/>
                    </a:cubicBezTo>
                    <a:cubicBezTo>
                      <a:pt x="900" y="3244"/>
                      <a:pt x="732" y="3307"/>
                      <a:pt x="607" y="3328"/>
                    </a:cubicBezTo>
                    <a:cubicBezTo>
                      <a:pt x="418" y="3369"/>
                      <a:pt x="272" y="3328"/>
                      <a:pt x="126" y="3160"/>
                    </a:cubicBezTo>
                    <a:cubicBezTo>
                      <a:pt x="21" y="3014"/>
                      <a:pt x="0" y="2825"/>
                      <a:pt x="105" y="2700"/>
                    </a:cubicBezTo>
                    <a:cubicBezTo>
                      <a:pt x="377" y="2407"/>
                      <a:pt x="628" y="2072"/>
                      <a:pt x="962" y="1884"/>
                    </a:cubicBezTo>
                    <a:cubicBezTo>
                      <a:pt x="1423" y="1633"/>
                      <a:pt x="1883" y="1382"/>
                      <a:pt x="2260" y="1047"/>
                    </a:cubicBezTo>
                    <a:cubicBezTo>
                      <a:pt x="2615" y="712"/>
                      <a:pt x="3118" y="607"/>
                      <a:pt x="3431" y="210"/>
                    </a:cubicBezTo>
                    <a:cubicBezTo>
                      <a:pt x="3578" y="84"/>
                      <a:pt x="3829" y="63"/>
                      <a:pt x="3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0"/>
              <p:cNvSpPr/>
              <p:nvPr/>
            </p:nvSpPr>
            <p:spPr>
              <a:xfrm>
                <a:off x="7653400" y="2205913"/>
                <a:ext cx="36650" cy="138125"/>
              </a:xfrm>
              <a:custGeom>
                <a:rect b="b" l="l" r="r" t="t"/>
                <a:pathLst>
                  <a:path extrusionOk="0" h="5525" w="1466">
                    <a:moveTo>
                      <a:pt x="1444" y="1277"/>
                    </a:moveTo>
                    <a:cubicBezTo>
                      <a:pt x="1319" y="2365"/>
                      <a:pt x="1214" y="3536"/>
                      <a:pt x="1047" y="4687"/>
                    </a:cubicBezTo>
                    <a:cubicBezTo>
                      <a:pt x="1026" y="4875"/>
                      <a:pt x="942" y="5085"/>
                      <a:pt x="838" y="5231"/>
                    </a:cubicBezTo>
                    <a:cubicBezTo>
                      <a:pt x="754" y="5399"/>
                      <a:pt x="587" y="5524"/>
                      <a:pt x="419" y="5461"/>
                    </a:cubicBezTo>
                    <a:cubicBezTo>
                      <a:pt x="294" y="5399"/>
                      <a:pt x="126" y="5231"/>
                      <a:pt x="84" y="5106"/>
                    </a:cubicBezTo>
                    <a:cubicBezTo>
                      <a:pt x="1" y="4938"/>
                      <a:pt x="1" y="4708"/>
                      <a:pt x="22" y="4499"/>
                    </a:cubicBezTo>
                    <a:cubicBezTo>
                      <a:pt x="105" y="3808"/>
                      <a:pt x="168" y="3097"/>
                      <a:pt x="273" y="2386"/>
                    </a:cubicBezTo>
                    <a:cubicBezTo>
                      <a:pt x="336" y="1842"/>
                      <a:pt x="419" y="1318"/>
                      <a:pt x="503" y="774"/>
                    </a:cubicBezTo>
                    <a:cubicBezTo>
                      <a:pt x="524" y="670"/>
                      <a:pt x="524" y="523"/>
                      <a:pt x="545" y="419"/>
                    </a:cubicBezTo>
                    <a:cubicBezTo>
                      <a:pt x="628" y="168"/>
                      <a:pt x="817" y="0"/>
                      <a:pt x="1026" y="0"/>
                    </a:cubicBezTo>
                    <a:cubicBezTo>
                      <a:pt x="1235" y="0"/>
                      <a:pt x="1382" y="210"/>
                      <a:pt x="1424" y="482"/>
                    </a:cubicBezTo>
                    <a:cubicBezTo>
                      <a:pt x="1465" y="754"/>
                      <a:pt x="1444" y="963"/>
                      <a:pt x="1444" y="12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70" name="Google Shape;1570;p60"/>
          <p:cNvGrpSpPr/>
          <p:nvPr/>
        </p:nvGrpSpPr>
        <p:grpSpPr>
          <a:xfrm>
            <a:off x="5481388" y="3817375"/>
            <a:ext cx="643950" cy="195675"/>
            <a:chOff x="806663" y="3241275"/>
            <a:chExt cx="643950" cy="195675"/>
          </a:xfrm>
        </p:grpSpPr>
        <p:sp>
          <p:nvSpPr>
            <p:cNvPr id="1571" name="Google Shape;1571;p60"/>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0"/>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 name="Google Shape;1573;p60"/>
          <p:cNvGrpSpPr/>
          <p:nvPr/>
        </p:nvGrpSpPr>
        <p:grpSpPr>
          <a:xfrm flipH="1" rot="10229007">
            <a:off x="2876718" y="3346281"/>
            <a:ext cx="109793" cy="150594"/>
            <a:chOff x="847587" y="2439683"/>
            <a:chExt cx="162074" cy="255883"/>
          </a:xfrm>
        </p:grpSpPr>
        <p:sp>
          <p:nvSpPr>
            <p:cNvPr id="1574" name="Google Shape;1574;p60"/>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1575" name="Google Shape;1575;p60"/>
            <p:cNvGrpSpPr/>
            <p:nvPr/>
          </p:nvGrpSpPr>
          <p:grpSpPr>
            <a:xfrm>
              <a:off x="847587" y="2439683"/>
              <a:ext cx="162074" cy="255883"/>
              <a:chOff x="2067875" y="163975"/>
              <a:chExt cx="3274225" cy="5169350"/>
            </a:xfrm>
          </p:grpSpPr>
          <p:sp>
            <p:nvSpPr>
              <p:cNvPr id="1576" name="Google Shape;1576;p60"/>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0"/>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78" name="Google Shape;1578;p60"/>
          <p:cNvSpPr txBox="1"/>
          <p:nvPr>
            <p:ph idx="2" type="subTitle"/>
          </p:nvPr>
        </p:nvSpPr>
        <p:spPr>
          <a:xfrm>
            <a:off x="996225" y="3550144"/>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2" name="Shape 1582"/>
        <p:cNvGrpSpPr/>
        <p:nvPr/>
      </p:nvGrpSpPr>
      <p:grpSpPr>
        <a:xfrm>
          <a:off x="0" y="0"/>
          <a:ext cx="0" cy="0"/>
          <a:chOff x="0" y="0"/>
          <a:chExt cx="0" cy="0"/>
        </a:xfrm>
      </p:grpSpPr>
      <p:graphicFrame>
        <p:nvGraphicFramePr>
          <p:cNvPr id="1583" name="Google Shape;1583;p61"/>
          <p:cNvGraphicFramePr/>
          <p:nvPr/>
        </p:nvGraphicFramePr>
        <p:xfrm>
          <a:off x="2114700" y="1910175"/>
          <a:ext cx="3000000" cy="3000000"/>
        </p:xfrm>
        <a:graphic>
          <a:graphicData uri="http://schemas.openxmlformats.org/drawingml/2006/table">
            <a:tbl>
              <a:tblPr>
                <a:noFill/>
                <a:tableStyleId>{BAEB40C8-9BF8-40E0-8B0B-8E0D677A3BAF}</a:tableStyleId>
              </a:tblPr>
              <a:tblGrid>
                <a:gridCol w="1827900"/>
                <a:gridCol w="3086700"/>
              </a:tblGrid>
              <a:tr h="527800">
                <a:tc>
                  <a:txBody>
                    <a:bodyPr/>
                    <a:lstStyle/>
                    <a:p>
                      <a:pPr indent="0" lvl="0" marL="0" rtl="0" algn="ctr">
                        <a:spcBef>
                          <a:spcPts val="0"/>
                        </a:spcBef>
                        <a:spcAft>
                          <a:spcPts val="0"/>
                        </a:spcAft>
                        <a:buNone/>
                      </a:pPr>
                      <a:r>
                        <a:rPr b="1" lang="en-GB" sz="2000">
                          <a:solidFill>
                            <a:schemeClr val="accent3"/>
                          </a:solidFill>
                          <a:latin typeface="Patrick Hand SC"/>
                          <a:ea typeface="Patrick Hand SC"/>
                          <a:cs typeface="Patrick Hand SC"/>
                          <a:sym typeface="Patrick Hand SC"/>
                        </a:rPr>
                        <a:t>Structure</a:t>
                      </a:r>
                      <a:endParaRPr b="1" sz="2000">
                        <a:solidFill>
                          <a:schemeClr val="accent3"/>
                        </a:solidFill>
                        <a:latin typeface="Patrick Hand SC"/>
                        <a:ea typeface="Patrick Hand SC"/>
                        <a:cs typeface="Patrick Hand SC"/>
                        <a:sym typeface="Patrick Hand SC"/>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b="1" lang="en-GB" sz="2000">
                          <a:solidFill>
                            <a:schemeClr val="accent3"/>
                          </a:solidFill>
                          <a:latin typeface="Patrick Hand SC"/>
                          <a:ea typeface="Patrick Hand SC"/>
                          <a:cs typeface="Patrick Hand SC"/>
                          <a:sym typeface="Patrick Hand SC"/>
                        </a:rPr>
                        <a:t>Example</a:t>
                      </a:r>
                      <a:endParaRPr b="1" sz="2000">
                        <a:solidFill>
                          <a:schemeClr val="accent3"/>
                        </a:solidFill>
                        <a:latin typeface="Patrick Hand SC"/>
                        <a:ea typeface="Patrick Hand SC"/>
                        <a:cs typeface="Patrick Hand SC"/>
                        <a:sym typeface="Patrick Hand SC"/>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lt2"/>
                    </a:solidFill>
                  </a:tcPr>
                </a:tc>
              </a:tr>
              <a:tr h="4247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S</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“I like the summer.”</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4247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S - N</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“I like the summer,” said Maria.</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424700">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N - S</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Maria said, “I like the summer.”</a:t>
                      </a:r>
                      <a:endParaRPr>
                        <a:solidFill>
                          <a:schemeClr val="dk2"/>
                        </a:solidFill>
                        <a:latin typeface="Patrick Hand"/>
                        <a:ea typeface="Patrick Hand"/>
                        <a:cs typeface="Patrick Hand"/>
                        <a:sym typeface="Patrick Hand"/>
                      </a:endParaRPr>
                    </a:p>
                  </a:txBody>
                  <a:tcPr marT="91425" marB="91425" marR="0" marL="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r h="651525">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S - N - S</a:t>
                      </a:r>
                      <a:endParaRPr>
                        <a:solidFill>
                          <a:schemeClr val="dk2"/>
                        </a:solidFill>
                        <a:latin typeface="Patrick Hand"/>
                        <a:ea typeface="Patrick Hand"/>
                        <a:cs typeface="Patrick Hand"/>
                        <a:sym typeface="Patrick Hand"/>
                      </a:endParaRPr>
                    </a:p>
                  </a:txBody>
                  <a:tcPr marT="91425" marB="91425" marR="91425" marL="91425">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GB">
                          <a:solidFill>
                            <a:schemeClr val="dk2"/>
                          </a:solidFill>
                          <a:latin typeface="Patrick Hand"/>
                          <a:ea typeface="Patrick Hand"/>
                          <a:cs typeface="Patrick Hand"/>
                          <a:sym typeface="Patrick Hand"/>
                        </a:rPr>
                        <a:t>I really like summer,” Maria said and then added, “because it’s time to swim!”</a:t>
                      </a:r>
                      <a:endParaRPr>
                        <a:solidFill>
                          <a:schemeClr val="dk2"/>
                        </a:solidFill>
                        <a:latin typeface="Patrick Hand"/>
                        <a:ea typeface="Patrick Hand"/>
                        <a:cs typeface="Patrick Hand"/>
                        <a:sym typeface="Patrick Hand"/>
                      </a:endParaRPr>
                    </a:p>
                  </a:txBody>
                  <a:tcPr marT="91425" marB="91425" marR="180000" marL="18000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9050">
                      <a:solidFill>
                        <a:schemeClr val="lt1"/>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1"/>
                    </a:solidFill>
                  </a:tcPr>
                </a:tc>
              </a:tr>
            </a:tbl>
          </a:graphicData>
        </a:graphic>
      </p:graphicFrame>
      <p:sp>
        <p:nvSpPr>
          <p:cNvPr id="1584" name="Google Shape;1584;p61"/>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accent3"/>
                </a:solidFill>
              </a:rPr>
              <a:t>#4.</a:t>
            </a:r>
            <a:r>
              <a:rPr lang="en-GB"/>
              <a:t> Examples</a:t>
            </a:r>
            <a:endParaRPr/>
          </a:p>
        </p:txBody>
      </p:sp>
      <p:sp>
        <p:nvSpPr>
          <p:cNvPr id="1585" name="Google Shape;1585;p61"/>
          <p:cNvSpPr txBox="1"/>
          <p:nvPr>
            <p:ph idx="2" type="title"/>
          </p:nvPr>
        </p:nvSpPr>
        <p:spPr>
          <a:xfrm>
            <a:off x="1962150" y="1385052"/>
            <a:ext cx="5219700" cy="43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N = Narrator  S= Speaker</a:t>
            </a:r>
            <a:endParaRPr/>
          </a:p>
        </p:txBody>
      </p:sp>
      <p:sp>
        <p:nvSpPr>
          <p:cNvPr id="1586" name="Google Shape;1586;p61"/>
          <p:cNvSpPr/>
          <p:nvPr/>
        </p:nvSpPr>
        <p:spPr>
          <a:xfrm>
            <a:off x="1082325" y="2716600"/>
            <a:ext cx="864650" cy="573475"/>
          </a:xfrm>
          <a:custGeom>
            <a:rect b="b" l="l" r="r" t="t"/>
            <a:pathLst>
              <a:path extrusionOk="0" h="22939" w="34586">
                <a:moveTo>
                  <a:pt x="32664" y="3061"/>
                </a:moveTo>
                <a:cubicBezTo>
                  <a:pt x="33163" y="3630"/>
                  <a:pt x="33542" y="4294"/>
                  <a:pt x="33803" y="5006"/>
                </a:cubicBezTo>
                <a:lnTo>
                  <a:pt x="34088" y="5836"/>
                </a:lnTo>
                <a:cubicBezTo>
                  <a:pt x="34278" y="6192"/>
                  <a:pt x="34420" y="6595"/>
                  <a:pt x="34538" y="7022"/>
                </a:cubicBezTo>
                <a:cubicBezTo>
                  <a:pt x="34586" y="7568"/>
                  <a:pt x="34586" y="8137"/>
                  <a:pt x="34538" y="8683"/>
                </a:cubicBezTo>
                <a:cubicBezTo>
                  <a:pt x="34538" y="9015"/>
                  <a:pt x="34444" y="9347"/>
                  <a:pt x="34420" y="9679"/>
                </a:cubicBezTo>
                <a:cubicBezTo>
                  <a:pt x="34183" y="11814"/>
                  <a:pt x="33210" y="13806"/>
                  <a:pt x="31716" y="15325"/>
                </a:cubicBezTo>
                <a:cubicBezTo>
                  <a:pt x="31407" y="15609"/>
                  <a:pt x="31123" y="15918"/>
                  <a:pt x="30814" y="16226"/>
                </a:cubicBezTo>
                <a:cubicBezTo>
                  <a:pt x="30031" y="17080"/>
                  <a:pt x="29106" y="17815"/>
                  <a:pt x="28110" y="18408"/>
                </a:cubicBezTo>
                <a:cubicBezTo>
                  <a:pt x="27351" y="18859"/>
                  <a:pt x="26616" y="19310"/>
                  <a:pt x="25880" y="19784"/>
                </a:cubicBezTo>
                <a:cubicBezTo>
                  <a:pt x="24979" y="20306"/>
                  <a:pt x="24054" y="20733"/>
                  <a:pt x="23081" y="21112"/>
                </a:cubicBezTo>
                <a:cubicBezTo>
                  <a:pt x="22132" y="21492"/>
                  <a:pt x="21160" y="21824"/>
                  <a:pt x="20164" y="22085"/>
                </a:cubicBezTo>
                <a:cubicBezTo>
                  <a:pt x="18788" y="22441"/>
                  <a:pt x="17365" y="22678"/>
                  <a:pt x="15941" y="22820"/>
                </a:cubicBezTo>
                <a:cubicBezTo>
                  <a:pt x="15752" y="22844"/>
                  <a:pt x="15538" y="22797"/>
                  <a:pt x="15372" y="22678"/>
                </a:cubicBezTo>
                <a:cubicBezTo>
                  <a:pt x="15182" y="22464"/>
                  <a:pt x="14850" y="22488"/>
                  <a:pt x="14660" y="22702"/>
                </a:cubicBezTo>
                <a:cubicBezTo>
                  <a:pt x="14494" y="22868"/>
                  <a:pt x="14257" y="22939"/>
                  <a:pt x="14044" y="22891"/>
                </a:cubicBezTo>
                <a:cubicBezTo>
                  <a:pt x="13379" y="22868"/>
                  <a:pt x="12739" y="22844"/>
                  <a:pt x="12099" y="22797"/>
                </a:cubicBezTo>
                <a:cubicBezTo>
                  <a:pt x="11529" y="22749"/>
                  <a:pt x="10984" y="22678"/>
                  <a:pt x="10438" y="22607"/>
                </a:cubicBezTo>
                <a:cubicBezTo>
                  <a:pt x="10177" y="22559"/>
                  <a:pt x="9916" y="22488"/>
                  <a:pt x="9655" y="22417"/>
                </a:cubicBezTo>
                <a:cubicBezTo>
                  <a:pt x="9608" y="22322"/>
                  <a:pt x="9584" y="22251"/>
                  <a:pt x="9537" y="22180"/>
                </a:cubicBezTo>
                <a:cubicBezTo>
                  <a:pt x="9489" y="22085"/>
                  <a:pt x="9371" y="21990"/>
                  <a:pt x="9276" y="22061"/>
                </a:cubicBezTo>
                <a:cubicBezTo>
                  <a:pt x="8991" y="22227"/>
                  <a:pt x="8659" y="22251"/>
                  <a:pt x="8374" y="22109"/>
                </a:cubicBezTo>
                <a:cubicBezTo>
                  <a:pt x="7829" y="21966"/>
                  <a:pt x="7307" y="21824"/>
                  <a:pt x="6761" y="21682"/>
                </a:cubicBezTo>
                <a:cubicBezTo>
                  <a:pt x="6500" y="21634"/>
                  <a:pt x="6287" y="21539"/>
                  <a:pt x="6073" y="21397"/>
                </a:cubicBezTo>
                <a:cubicBezTo>
                  <a:pt x="5765" y="21184"/>
                  <a:pt x="5433" y="20994"/>
                  <a:pt x="5101" y="20780"/>
                </a:cubicBezTo>
                <a:cubicBezTo>
                  <a:pt x="4389" y="20282"/>
                  <a:pt x="3725" y="19713"/>
                  <a:pt x="3132" y="19072"/>
                </a:cubicBezTo>
                <a:cubicBezTo>
                  <a:pt x="3037" y="18978"/>
                  <a:pt x="2966" y="18883"/>
                  <a:pt x="2847" y="18788"/>
                </a:cubicBezTo>
                <a:cubicBezTo>
                  <a:pt x="2017" y="18100"/>
                  <a:pt x="1543" y="17151"/>
                  <a:pt x="1092" y="16202"/>
                </a:cubicBezTo>
                <a:cubicBezTo>
                  <a:pt x="879" y="15846"/>
                  <a:pt x="760" y="15419"/>
                  <a:pt x="784" y="14992"/>
                </a:cubicBezTo>
                <a:cubicBezTo>
                  <a:pt x="784" y="14684"/>
                  <a:pt x="665" y="14399"/>
                  <a:pt x="475" y="14186"/>
                </a:cubicBezTo>
                <a:cubicBezTo>
                  <a:pt x="357" y="14044"/>
                  <a:pt x="262" y="13854"/>
                  <a:pt x="238" y="13640"/>
                </a:cubicBezTo>
                <a:cubicBezTo>
                  <a:pt x="1" y="12170"/>
                  <a:pt x="25" y="10652"/>
                  <a:pt x="333" y="9181"/>
                </a:cubicBezTo>
                <a:cubicBezTo>
                  <a:pt x="380" y="8896"/>
                  <a:pt x="547" y="8659"/>
                  <a:pt x="784" y="8540"/>
                </a:cubicBezTo>
                <a:lnTo>
                  <a:pt x="784" y="7734"/>
                </a:lnTo>
                <a:cubicBezTo>
                  <a:pt x="2231" y="7710"/>
                  <a:pt x="3630" y="7686"/>
                  <a:pt x="5030" y="7663"/>
                </a:cubicBezTo>
                <a:cubicBezTo>
                  <a:pt x="5338" y="7663"/>
                  <a:pt x="5623" y="7568"/>
                  <a:pt x="5860" y="7402"/>
                </a:cubicBezTo>
                <a:cubicBezTo>
                  <a:pt x="5979" y="7307"/>
                  <a:pt x="6121" y="7236"/>
                  <a:pt x="6287" y="7188"/>
                </a:cubicBezTo>
                <a:cubicBezTo>
                  <a:pt x="6904" y="7046"/>
                  <a:pt x="7520" y="6832"/>
                  <a:pt x="8113" y="6548"/>
                </a:cubicBezTo>
                <a:cubicBezTo>
                  <a:pt x="8825" y="6192"/>
                  <a:pt x="9537" y="5812"/>
                  <a:pt x="10225" y="5409"/>
                </a:cubicBezTo>
                <a:cubicBezTo>
                  <a:pt x="10794" y="5077"/>
                  <a:pt x="11316" y="4721"/>
                  <a:pt x="11838" y="4294"/>
                </a:cubicBezTo>
                <a:cubicBezTo>
                  <a:pt x="12502" y="3749"/>
                  <a:pt x="13071" y="3061"/>
                  <a:pt x="13498" y="2302"/>
                </a:cubicBezTo>
                <a:cubicBezTo>
                  <a:pt x="13925" y="1685"/>
                  <a:pt x="14257" y="1045"/>
                  <a:pt x="14542" y="357"/>
                </a:cubicBezTo>
                <a:cubicBezTo>
                  <a:pt x="14542" y="309"/>
                  <a:pt x="14613" y="286"/>
                  <a:pt x="14684" y="238"/>
                </a:cubicBezTo>
                <a:cubicBezTo>
                  <a:pt x="14826" y="357"/>
                  <a:pt x="15016" y="499"/>
                  <a:pt x="15182" y="618"/>
                </a:cubicBezTo>
                <a:cubicBezTo>
                  <a:pt x="15348" y="760"/>
                  <a:pt x="15538" y="879"/>
                  <a:pt x="15728" y="1021"/>
                </a:cubicBezTo>
                <a:cubicBezTo>
                  <a:pt x="16392" y="1543"/>
                  <a:pt x="17104" y="1993"/>
                  <a:pt x="17863" y="2397"/>
                </a:cubicBezTo>
                <a:cubicBezTo>
                  <a:pt x="18906" y="2990"/>
                  <a:pt x="20069" y="3345"/>
                  <a:pt x="21255" y="3417"/>
                </a:cubicBezTo>
                <a:cubicBezTo>
                  <a:pt x="22275" y="3488"/>
                  <a:pt x="23271" y="3440"/>
                  <a:pt x="24267" y="3274"/>
                </a:cubicBezTo>
                <a:cubicBezTo>
                  <a:pt x="25619" y="2942"/>
                  <a:pt x="26900" y="2373"/>
                  <a:pt x="28063" y="1614"/>
                </a:cubicBezTo>
                <a:cubicBezTo>
                  <a:pt x="28442" y="1353"/>
                  <a:pt x="28798" y="1045"/>
                  <a:pt x="29130" y="712"/>
                </a:cubicBezTo>
                <a:cubicBezTo>
                  <a:pt x="29391" y="475"/>
                  <a:pt x="29628" y="238"/>
                  <a:pt x="29889" y="1"/>
                </a:cubicBezTo>
                <a:cubicBezTo>
                  <a:pt x="30008" y="96"/>
                  <a:pt x="30103" y="191"/>
                  <a:pt x="30198" y="286"/>
                </a:cubicBezTo>
                <a:cubicBezTo>
                  <a:pt x="30672" y="784"/>
                  <a:pt x="31146" y="1306"/>
                  <a:pt x="31644" y="1804"/>
                </a:cubicBezTo>
                <a:cubicBezTo>
                  <a:pt x="31811" y="1946"/>
                  <a:pt x="31882" y="2159"/>
                  <a:pt x="31858" y="2397"/>
                </a:cubicBezTo>
                <a:cubicBezTo>
                  <a:pt x="31858" y="2563"/>
                  <a:pt x="31858" y="2752"/>
                  <a:pt x="31905" y="2919"/>
                </a:cubicBezTo>
                <a:cubicBezTo>
                  <a:pt x="31977" y="3227"/>
                  <a:pt x="32190" y="3298"/>
                  <a:pt x="32522" y="3156"/>
                </a:cubicBezTo>
                <a:close/>
                <a:moveTo>
                  <a:pt x="18574" y="19499"/>
                </a:moveTo>
                <a:cubicBezTo>
                  <a:pt x="19120" y="19547"/>
                  <a:pt x="19832" y="19333"/>
                  <a:pt x="20567" y="19167"/>
                </a:cubicBezTo>
                <a:cubicBezTo>
                  <a:pt x="20970" y="19096"/>
                  <a:pt x="21373" y="18954"/>
                  <a:pt x="21753" y="18740"/>
                </a:cubicBezTo>
                <a:cubicBezTo>
                  <a:pt x="22844" y="18100"/>
                  <a:pt x="23888" y="17365"/>
                  <a:pt x="24860" y="16511"/>
                </a:cubicBezTo>
                <a:cubicBezTo>
                  <a:pt x="25406" y="16036"/>
                  <a:pt x="25880" y="15443"/>
                  <a:pt x="26236" y="14803"/>
                </a:cubicBezTo>
                <a:cubicBezTo>
                  <a:pt x="26687" y="13901"/>
                  <a:pt x="27066" y="12976"/>
                  <a:pt x="27422" y="12027"/>
                </a:cubicBezTo>
                <a:cubicBezTo>
                  <a:pt x="27636" y="11434"/>
                  <a:pt x="27470" y="10865"/>
                  <a:pt x="27422" y="10296"/>
                </a:cubicBezTo>
                <a:cubicBezTo>
                  <a:pt x="27422" y="10225"/>
                  <a:pt x="27280" y="10130"/>
                  <a:pt x="27185" y="10106"/>
                </a:cubicBezTo>
                <a:cubicBezTo>
                  <a:pt x="27066" y="10106"/>
                  <a:pt x="26971" y="10153"/>
                  <a:pt x="26900" y="10225"/>
                </a:cubicBezTo>
                <a:cubicBezTo>
                  <a:pt x="26829" y="10319"/>
                  <a:pt x="26782" y="10414"/>
                  <a:pt x="26782" y="10533"/>
                </a:cubicBezTo>
                <a:cubicBezTo>
                  <a:pt x="26782" y="10936"/>
                  <a:pt x="26687" y="11316"/>
                  <a:pt x="26473" y="11672"/>
                </a:cubicBezTo>
                <a:cubicBezTo>
                  <a:pt x="26212" y="12217"/>
                  <a:pt x="25928" y="12763"/>
                  <a:pt x="25691" y="13308"/>
                </a:cubicBezTo>
                <a:cubicBezTo>
                  <a:pt x="25264" y="14257"/>
                  <a:pt x="24647" y="15087"/>
                  <a:pt x="23864" y="15775"/>
                </a:cubicBezTo>
                <a:cubicBezTo>
                  <a:pt x="23152" y="16345"/>
                  <a:pt x="22417" y="16890"/>
                  <a:pt x="21634" y="17388"/>
                </a:cubicBezTo>
                <a:cubicBezTo>
                  <a:pt x="20709" y="18005"/>
                  <a:pt x="19665" y="18195"/>
                  <a:pt x="18598" y="18266"/>
                </a:cubicBezTo>
                <a:cubicBezTo>
                  <a:pt x="17768" y="18290"/>
                  <a:pt x="16938" y="18218"/>
                  <a:pt x="16131" y="18052"/>
                </a:cubicBezTo>
                <a:cubicBezTo>
                  <a:pt x="15396" y="17958"/>
                  <a:pt x="14684" y="17649"/>
                  <a:pt x="14115" y="17198"/>
                </a:cubicBezTo>
                <a:cubicBezTo>
                  <a:pt x="13806" y="16961"/>
                  <a:pt x="13498" y="16724"/>
                  <a:pt x="13213" y="16487"/>
                </a:cubicBezTo>
                <a:cubicBezTo>
                  <a:pt x="12952" y="16226"/>
                  <a:pt x="12692" y="15941"/>
                  <a:pt x="12431" y="15657"/>
                </a:cubicBezTo>
                <a:cubicBezTo>
                  <a:pt x="12122" y="15253"/>
                  <a:pt x="11814" y="14826"/>
                  <a:pt x="11506" y="14423"/>
                </a:cubicBezTo>
                <a:cubicBezTo>
                  <a:pt x="11434" y="14305"/>
                  <a:pt x="11339" y="14210"/>
                  <a:pt x="11245" y="14115"/>
                </a:cubicBezTo>
                <a:cubicBezTo>
                  <a:pt x="11150" y="13996"/>
                  <a:pt x="10960" y="13972"/>
                  <a:pt x="10818" y="14067"/>
                </a:cubicBezTo>
                <a:cubicBezTo>
                  <a:pt x="10675" y="14115"/>
                  <a:pt x="10580" y="14281"/>
                  <a:pt x="10604" y="14447"/>
                </a:cubicBezTo>
                <a:cubicBezTo>
                  <a:pt x="10628" y="14565"/>
                  <a:pt x="10675" y="14708"/>
                  <a:pt x="10723" y="14826"/>
                </a:cubicBezTo>
                <a:cubicBezTo>
                  <a:pt x="10960" y="15277"/>
                  <a:pt x="11197" y="15751"/>
                  <a:pt x="11458" y="16178"/>
                </a:cubicBezTo>
                <a:cubicBezTo>
                  <a:pt x="11719" y="16629"/>
                  <a:pt x="12051" y="17009"/>
                  <a:pt x="12454" y="17341"/>
                </a:cubicBezTo>
                <a:cubicBezTo>
                  <a:pt x="12786" y="17602"/>
                  <a:pt x="13095" y="17863"/>
                  <a:pt x="13403" y="18100"/>
                </a:cubicBezTo>
                <a:cubicBezTo>
                  <a:pt x="13949" y="18574"/>
                  <a:pt x="14589" y="18906"/>
                  <a:pt x="15301" y="19096"/>
                </a:cubicBezTo>
                <a:cubicBezTo>
                  <a:pt x="16368" y="19357"/>
                  <a:pt x="17459" y="19499"/>
                  <a:pt x="18574" y="19499"/>
                </a:cubicBezTo>
                <a:close/>
                <a:moveTo>
                  <a:pt x="23959" y="8493"/>
                </a:moveTo>
                <a:lnTo>
                  <a:pt x="23959" y="8256"/>
                </a:lnTo>
                <a:cubicBezTo>
                  <a:pt x="23959" y="7710"/>
                  <a:pt x="23532" y="7283"/>
                  <a:pt x="22986" y="7283"/>
                </a:cubicBezTo>
                <a:cubicBezTo>
                  <a:pt x="22725" y="7259"/>
                  <a:pt x="22512" y="7449"/>
                  <a:pt x="22488" y="7710"/>
                </a:cubicBezTo>
                <a:cubicBezTo>
                  <a:pt x="22488" y="8113"/>
                  <a:pt x="22536" y="8517"/>
                  <a:pt x="22607" y="8896"/>
                </a:cubicBezTo>
                <a:cubicBezTo>
                  <a:pt x="22749" y="9276"/>
                  <a:pt x="23129" y="9489"/>
                  <a:pt x="23532" y="9394"/>
                </a:cubicBezTo>
                <a:cubicBezTo>
                  <a:pt x="23745" y="9347"/>
                  <a:pt x="23912" y="9157"/>
                  <a:pt x="23935" y="8920"/>
                </a:cubicBezTo>
                <a:cubicBezTo>
                  <a:pt x="23935" y="8778"/>
                  <a:pt x="23959" y="8635"/>
                  <a:pt x="23959" y="8493"/>
                </a:cubicBezTo>
                <a:close/>
                <a:moveTo>
                  <a:pt x="13664" y="10058"/>
                </a:moveTo>
                <a:cubicBezTo>
                  <a:pt x="13664" y="10201"/>
                  <a:pt x="13688" y="10367"/>
                  <a:pt x="13712" y="10509"/>
                </a:cubicBezTo>
                <a:cubicBezTo>
                  <a:pt x="13783" y="10936"/>
                  <a:pt x="14328" y="11102"/>
                  <a:pt x="14637" y="10794"/>
                </a:cubicBezTo>
                <a:cubicBezTo>
                  <a:pt x="15087" y="10391"/>
                  <a:pt x="15135" y="10225"/>
                  <a:pt x="14826" y="9655"/>
                </a:cubicBezTo>
                <a:cubicBezTo>
                  <a:pt x="14779" y="9584"/>
                  <a:pt x="14755" y="9489"/>
                  <a:pt x="14732" y="9394"/>
                </a:cubicBezTo>
                <a:cubicBezTo>
                  <a:pt x="14613" y="9205"/>
                  <a:pt x="14376" y="9086"/>
                  <a:pt x="14162" y="9133"/>
                </a:cubicBezTo>
                <a:cubicBezTo>
                  <a:pt x="13901" y="9181"/>
                  <a:pt x="13712" y="9371"/>
                  <a:pt x="13688" y="9632"/>
                </a:cubicBezTo>
                <a:cubicBezTo>
                  <a:pt x="13688" y="9774"/>
                  <a:pt x="13688" y="9892"/>
                  <a:pt x="13664" y="1005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1"/>
          <p:cNvSpPr/>
          <p:nvPr/>
        </p:nvSpPr>
        <p:spPr>
          <a:xfrm>
            <a:off x="1122650" y="3247375"/>
            <a:ext cx="734200" cy="569325"/>
          </a:xfrm>
          <a:custGeom>
            <a:rect b="b" l="l" r="r" t="t"/>
            <a:pathLst>
              <a:path extrusionOk="0" h="22773" w="29368">
                <a:moveTo>
                  <a:pt x="1" y="12643"/>
                </a:moveTo>
                <a:cubicBezTo>
                  <a:pt x="309" y="12477"/>
                  <a:pt x="523" y="12359"/>
                  <a:pt x="736" y="12264"/>
                </a:cubicBezTo>
                <a:cubicBezTo>
                  <a:pt x="2515" y="11362"/>
                  <a:pt x="4318" y="10508"/>
                  <a:pt x="6097" y="9583"/>
                </a:cubicBezTo>
                <a:cubicBezTo>
                  <a:pt x="8019" y="8634"/>
                  <a:pt x="9774" y="7377"/>
                  <a:pt x="11339" y="5907"/>
                </a:cubicBezTo>
                <a:cubicBezTo>
                  <a:pt x="11956" y="5313"/>
                  <a:pt x="12502" y="4649"/>
                  <a:pt x="12953" y="3938"/>
                </a:cubicBezTo>
                <a:cubicBezTo>
                  <a:pt x="13190" y="3606"/>
                  <a:pt x="13403" y="3273"/>
                  <a:pt x="13617" y="2989"/>
                </a:cubicBezTo>
                <a:lnTo>
                  <a:pt x="17910" y="2420"/>
                </a:lnTo>
                <a:cubicBezTo>
                  <a:pt x="17958" y="2514"/>
                  <a:pt x="17981" y="2633"/>
                  <a:pt x="18005" y="2752"/>
                </a:cubicBezTo>
                <a:cubicBezTo>
                  <a:pt x="18100" y="3273"/>
                  <a:pt x="18385" y="3748"/>
                  <a:pt x="18812" y="4104"/>
                </a:cubicBezTo>
                <a:cubicBezTo>
                  <a:pt x="19357" y="4602"/>
                  <a:pt x="20211" y="4626"/>
                  <a:pt x="20780" y="4127"/>
                </a:cubicBezTo>
                <a:cubicBezTo>
                  <a:pt x="21445" y="3558"/>
                  <a:pt x="21966" y="2823"/>
                  <a:pt x="22251" y="1993"/>
                </a:cubicBezTo>
                <a:cubicBezTo>
                  <a:pt x="22322" y="1660"/>
                  <a:pt x="22346" y="1305"/>
                  <a:pt x="22346" y="949"/>
                </a:cubicBezTo>
                <a:lnTo>
                  <a:pt x="24457" y="0"/>
                </a:lnTo>
                <a:cubicBezTo>
                  <a:pt x="24528" y="71"/>
                  <a:pt x="24576" y="166"/>
                  <a:pt x="24623" y="261"/>
                </a:cubicBezTo>
                <a:cubicBezTo>
                  <a:pt x="25026" y="1233"/>
                  <a:pt x="25406" y="2230"/>
                  <a:pt x="25809" y="3250"/>
                </a:cubicBezTo>
                <a:cubicBezTo>
                  <a:pt x="26426" y="4839"/>
                  <a:pt x="27043" y="6405"/>
                  <a:pt x="27659" y="7994"/>
                </a:cubicBezTo>
                <a:cubicBezTo>
                  <a:pt x="27920" y="8706"/>
                  <a:pt x="28086" y="9441"/>
                  <a:pt x="28158" y="10200"/>
                </a:cubicBezTo>
                <a:cubicBezTo>
                  <a:pt x="28324" y="11410"/>
                  <a:pt x="28561" y="12596"/>
                  <a:pt x="28845" y="13758"/>
                </a:cubicBezTo>
                <a:cubicBezTo>
                  <a:pt x="28964" y="14304"/>
                  <a:pt x="29106" y="14802"/>
                  <a:pt x="29225" y="15347"/>
                </a:cubicBezTo>
                <a:cubicBezTo>
                  <a:pt x="29320" y="15679"/>
                  <a:pt x="29367" y="16035"/>
                  <a:pt x="29367" y="16391"/>
                </a:cubicBezTo>
                <a:cubicBezTo>
                  <a:pt x="29367" y="17482"/>
                  <a:pt x="29367" y="18573"/>
                  <a:pt x="29320" y="19688"/>
                </a:cubicBezTo>
                <a:cubicBezTo>
                  <a:pt x="29320" y="19973"/>
                  <a:pt x="29249" y="20258"/>
                  <a:pt x="29225" y="20542"/>
                </a:cubicBezTo>
                <a:cubicBezTo>
                  <a:pt x="29201" y="21064"/>
                  <a:pt x="28869" y="21539"/>
                  <a:pt x="28371" y="21728"/>
                </a:cubicBezTo>
                <a:cubicBezTo>
                  <a:pt x="27968" y="21894"/>
                  <a:pt x="27588" y="22060"/>
                  <a:pt x="27185" y="22203"/>
                </a:cubicBezTo>
                <a:cubicBezTo>
                  <a:pt x="26782" y="22345"/>
                  <a:pt x="26402" y="22440"/>
                  <a:pt x="26023" y="22559"/>
                </a:cubicBezTo>
                <a:cubicBezTo>
                  <a:pt x="25525" y="22701"/>
                  <a:pt x="25003" y="22772"/>
                  <a:pt x="24505" y="22772"/>
                </a:cubicBezTo>
                <a:cubicBezTo>
                  <a:pt x="23769" y="22772"/>
                  <a:pt x="23058" y="22748"/>
                  <a:pt x="22346" y="22772"/>
                </a:cubicBezTo>
                <a:cubicBezTo>
                  <a:pt x="21160" y="22772"/>
                  <a:pt x="19974" y="22677"/>
                  <a:pt x="18812" y="22464"/>
                </a:cubicBezTo>
                <a:cubicBezTo>
                  <a:pt x="17649" y="22298"/>
                  <a:pt x="16511" y="22037"/>
                  <a:pt x="15419" y="21681"/>
                </a:cubicBezTo>
                <a:cubicBezTo>
                  <a:pt x="14162" y="21301"/>
                  <a:pt x="12953" y="20827"/>
                  <a:pt x="11790" y="20281"/>
                </a:cubicBezTo>
                <a:cubicBezTo>
                  <a:pt x="10201" y="19475"/>
                  <a:pt x="8659" y="18645"/>
                  <a:pt x="7141" y="17743"/>
                </a:cubicBezTo>
                <a:cubicBezTo>
                  <a:pt x="5979" y="17055"/>
                  <a:pt x="4864" y="16296"/>
                  <a:pt x="3773" y="15513"/>
                </a:cubicBezTo>
                <a:cubicBezTo>
                  <a:pt x="2634" y="14707"/>
                  <a:pt x="1519" y="13829"/>
                  <a:pt x="380" y="12999"/>
                </a:cubicBezTo>
                <a:cubicBezTo>
                  <a:pt x="262" y="12928"/>
                  <a:pt x="191" y="12809"/>
                  <a:pt x="1" y="1264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1"/>
          <p:cNvSpPr/>
          <p:nvPr/>
        </p:nvSpPr>
        <p:spPr>
          <a:xfrm>
            <a:off x="973225" y="2531575"/>
            <a:ext cx="851600" cy="494625"/>
          </a:xfrm>
          <a:custGeom>
            <a:rect b="b" l="l" r="r" t="t"/>
            <a:pathLst>
              <a:path extrusionOk="0" h="19785" w="34064">
                <a:moveTo>
                  <a:pt x="4673" y="14755"/>
                </a:moveTo>
                <a:cubicBezTo>
                  <a:pt x="4578" y="14779"/>
                  <a:pt x="4531" y="14826"/>
                  <a:pt x="4484" y="14826"/>
                </a:cubicBezTo>
                <a:cubicBezTo>
                  <a:pt x="4270" y="14803"/>
                  <a:pt x="4104" y="14945"/>
                  <a:pt x="4057" y="15135"/>
                </a:cubicBezTo>
                <a:cubicBezTo>
                  <a:pt x="3891" y="15609"/>
                  <a:pt x="3701" y="16084"/>
                  <a:pt x="3535" y="16582"/>
                </a:cubicBezTo>
                <a:cubicBezTo>
                  <a:pt x="3321" y="17365"/>
                  <a:pt x="3226" y="18171"/>
                  <a:pt x="3250" y="18978"/>
                </a:cubicBezTo>
                <a:cubicBezTo>
                  <a:pt x="3250" y="19215"/>
                  <a:pt x="3226" y="19452"/>
                  <a:pt x="3226" y="19689"/>
                </a:cubicBezTo>
                <a:cubicBezTo>
                  <a:pt x="3060" y="19784"/>
                  <a:pt x="2989" y="19689"/>
                  <a:pt x="2894" y="19642"/>
                </a:cubicBezTo>
                <a:cubicBezTo>
                  <a:pt x="2657" y="19523"/>
                  <a:pt x="2396" y="19405"/>
                  <a:pt x="2183" y="19286"/>
                </a:cubicBezTo>
                <a:cubicBezTo>
                  <a:pt x="1566" y="18930"/>
                  <a:pt x="831" y="18859"/>
                  <a:pt x="166" y="19049"/>
                </a:cubicBezTo>
                <a:cubicBezTo>
                  <a:pt x="119" y="19049"/>
                  <a:pt x="95" y="19025"/>
                  <a:pt x="0" y="18978"/>
                </a:cubicBezTo>
                <a:cubicBezTo>
                  <a:pt x="71" y="18859"/>
                  <a:pt x="143" y="18764"/>
                  <a:pt x="214" y="18646"/>
                </a:cubicBezTo>
                <a:cubicBezTo>
                  <a:pt x="617" y="18053"/>
                  <a:pt x="1020" y="17459"/>
                  <a:pt x="1447" y="16890"/>
                </a:cubicBezTo>
                <a:cubicBezTo>
                  <a:pt x="1637" y="16653"/>
                  <a:pt x="1590" y="16345"/>
                  <a:pt x="1851" y="16131"/>
                </a:cubicBezTo>
                <a:cubicBezTo>
                  <a:pt x="2040" y="15941"/>
                  <a:pt x="2183" y="15728"/>
                  <a:pt x="2301" y="15491"/>
                </a:cubicBezTo>
                <a:cubicBezTo>
                  <a:pt x="3203" y="14091"/>
                  <a:pt x="3891" y="12573"/>
                  <a:pt x="4863" y="11221"/>
                </a:cubicBezTo>
                <a:cubicBezTo>
                  <a:pt x="5432" y="10438"/>
                  <a:pt x="5954" y="9632"/>
                  <a:pt x="6476" y="8825"/>
                </a:cubicBezTo>
                <a:cubicBezTo>
                  <a:pt x="6784" y="8351"/>
                  <a:pt x="7164" y="7900"/>
                  <a:pt x="7354" y="7331"/>
                </a:cubicBezTo>
                <a:cubicBezTo>
                  <a:pt x="7425" y="7165"/>
                  <a:pt x="7544" y="7022"/>
                  <a:pt x="7710" y="6904"/>
                </a:cubicBezTo>
                <a:cubicBezTo>
                  <a:pt x="7947" y="6690"/>
                  <a:pt x="8160" y="6429"/>
                  <a:pt x="8350" y="6121"/>
                </a:cubicBezTo>
                <a:cubicBezTo>
                  <a:pt x="8374" y="6073"/>
                  <a:pt x="8397" y="6026"/>
                  <a:pt x="8469" y="5979"/>
                </a:cubicBezTo>
                <a:cubicBezTo>
                  <a:pt x="8896" y="5694"/>
                  <a:pt x="9133" y="5220"/>
                  <a:pt x="9536" y="4887"/>
                </a:cubicBezTo>
                <a:cubicBezTo>
                  <a:pt x="9916" y="4579"/>
                  <a:pt x="10271" y="4247"/>
                  <a:pt x="10675" y="3962"/>
                </a:cubicBezTo>
                <a:cubicBezTo>
                  <a:pt x="11339" y="3464"/>
                  <a:pt x="12027" y="2990"/>
                  <a:pt x="12762" y="2587"/>
                </a:cubicBezTo>
                <a:cubicBezTo>
                  <a:pt x="14233" y="1756"/>
                  <a:pt x="15798" y="1092"/>
                  <a:pt x="17459" y="641"/>
                </a:cubicBezTo>
                <a:cubicBezTo>
                  <a:pt x="17649" y="594"/>
                  <a:pt x="17838" y="499"/>
                  <a:pt x="18028" y="452"/>
                </a:cubicBezTo>
                <a:cubicBezTo>
                  <a:pt x="19285" y="120"/>
                  <a:pt x="20590" y="1"/>
                  <a:pt x="21871" y="120"/>
                </a:cubicBezTo>
                <a:cubicBezTo>
                  <a:pt x="22250" y="143"/>
                  <a:pt x="22630" y="143"/>
                  <a:pt x="23033" y="143"/>
                </a:cubicBezTo>
                <a:cubicBezTo>
                  <a:pt x="23626" y="167"/>
                  <a:pt x="24219" y="262"/>
                  <a:pt x="24812" y="404"/>
                </a:cubicBezTo>
                <a:cubicBezTo>
                  <a:pt x="25903" y="641"/>
                  <a:pt x="26971" y="974"/>
                  <a:pt x="27991" y="1400"/>
                </a:cubicBezTo>
                <a:cubicBezTo>
                  <a:pt x="29058" y="1875"/>
                  <a:pt x="30078" y="2468"/>
                  <a:pt x="30980" y="3203"/>
                </a:cubicBezTo>
                <a:cubicBezTo>
                  <a:pt x="31644" y="3678"/>
                  <a:pt x="32284" y="4223"/>
                  <a:pt x="32877" y="4793"/>
                </a:cubicBezTo>
                <a:cubicBezTo>
                  <a:pt x="32972" y="4864"/>
                  <a:pt x="33043" y="4935"/>
                  <a:pt x="33138" y="4982"/>
                </a:cubicBezTo>
                <a:cubicBezTo>
                  <a:pt x="33233" y="5053"/>
                  <a:pt x="33328" y="5125"/>
                  <a:pt x="33375" y="5220"/>
                </a:cubicBezTo>
                <a:cubicBezTo>
                  <a:pt x="33494" y="5504"/>
                  <a:pt x="33708" y="5741"/>
                  <a:pt x="33992" y="5884"/>
                </a:cubicBezTo>
                <a:cubicBezTo>
                  <a:pt x="34063" y="6311"/>
                  <a:pt x="33802" y="6714"/>
                  <a:pt x="33399" y="6856"/>
                </a:cubicBezTo>
                <a:cubicBezTo>
                  <a:pt x="33138" y="6999"/>
                  <a:pt x="32901" y="7141"/>
                  <a:pt x="32688" y="7354"/>
                </a:cubicBezTo>
                <a:cubicBezTo>
                  <a:pt x="31407" y="8398"/>
                  <a:pt x="29889" y="9133"/>
                  <a:pt x="28276" y="9513"/>
                </a:cubicBezTo>
                <a:cubicBezTo>
                  <a:pt x="27611" y="9632"/>
                  <a:pt x="26923" y="9679"/>
                  <a:pt x="26259" y="9632"/>
                </a:cubicBezTo>
                <a:cubicBezTo>
                  <a:pt x="25571" y="9655"/>
                  <a:pt x="24860" y="9584"/>
                  <a:pt x="24196" y="9394"/>
                </a:cubicBezTo>
                <a:cubicBezTo>
                  <a:pt x="23365" y="9181"/>
                  <a:pt x="22583" y="8825"/>
                  <a:pt x="21871" y="8351"/>
                </a:cubicBezTo>
                <a:cubicBezTo>
                  <a:pt x="20970" y="7758"/>
                  <a:pt x="20068" y="7093"/>
                  <a:pt x="19190" y="6453"/>
                </a:cubicBezTo>
                <a:cubicBezTo>
                  <a:pt x="19096" y="6382"/>
                  <a:pt x="19048" y="6287"/>
                  <a:pt x="19001" y="6192"/>
                </a:cubicBezTo>
                <a:cubicBezTo>
                  <a:pt x="18977" y="6097"/>
                  <a:pt x="18977" y="5979"/>
                  <a:pt x="18930" y="5860"/>
                </a:cubicBezTo>
                <a:cubicBezTo>
                  <a:pt x="18882" y="5718"/>
                  <a:pt x="18716" y="5623"/>
                  <a:pt x="18574" y="5623"/>
                </a:cubicBezTo>
                <a:cubicBezTo>
                  <a:pt x="18384" y="5647"/>
                  <a:pt x="18265" y="5765"/>
                  <a:pt x="18242" y="5931"/>
                </a:cubicBezTo>
                <a:cubicBezTo>
                  <a:pt x="18170" y="6168"/>
                  <a:pt x="18123" y="6406"/>
                  <a:pt x="18099" y="6667"/>
                </a:cubicBezTo>
                <a:cubicBezTo>
                  <a:pt x="18076" y="7046"/>
                  <a:pt x="17957" y="7402"/>
                  <a:pt x="17743" y="7734"/>
                </a:cubicBezTo>
                <a:cubicBezTo>
                  <a:pt x="17364" y="8351"/>
                  <a:pt x="16937" y="8967"/>
                  <a:pt x="16534" y="9584"/>
                </a:cubicBezTo>
                <a:cubicBezTo>
                  <a:pt x="15917" y="10438"/>
                  <a:pt x="15110" y="11150"/>
                  <a:pt x="14185" y="11672"/>
                </a:cubicBezTo>
                <a:cubicBezTo>
                  <a:pt x="13806" y="11909"/>
                  <a:pt x="13403" y="12099"/>
                  <a:pt x="13023" y="12312"/>
                </a:cubicBezTo>
                <a:cubicBezTo>
                  <a:pt x="11790" y="13024"/>
                  <a:pt x="10461" y="13498"/>
                  <a:pt x="9062" y="13712"/>
                </a:cubicBezTo>
                <a:cubicBezTo>
                  <a:pt x="8753" y="13759"/>
                  <a:pt x="8421" y="13783"/>
                  <a:pt x="8113" y="13759"/>
                </a:cubicBezTo>
                <a:cubicBezTo>
                  <a:pt x="7757" y="13712"/>
                  <a:pt x="7401" y="13759"/>
                  <a:pt x="7069" y="13878"/>
                </a:cubicBezTo>
                <a:cubicBezTo>
                  <a:pt x="6666" y="14067"/>
                  <a:pt x="6215" y="14044"/>
                  <a:pt x="5836" y="13854"/>
                </a:cubicBezTo>
                <a:cubicBezTo>
                  <a:pt x="5527" y="13688"/>
                  <a:pt x="5148" y="13735"/>
                  <a:pt x="4816" y="13522"/>
                </a:cubicBezTo>
                <a:cubicBezTo>
                  <a:pt x="4602" y="13403"/>
                  <a:pt x="4365" y="13522"/>
                  <a:pt x="4199" y="13783"/>
                </a:cubicBezTo>
                <a:cubicBezTo>
                  <a:pt x="4033" y="13949"/>
                  <a:pt x="4057" y="14233"/>
                  <a:pt x="4246" y="14400"/>
                </a:cubicBezTo>
                <a:cubicBezTo>
                  <a:pt x="4389" y="14518"/>
                  <a:pt x="4531" y="14637"/>
                  <a:pt x="4673" y="1475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1"/>
          <p:cNvSpPr/>
          <p:nvPr/>
        </p:nvSpPr>
        <p:spPr>
          <a:xfrm>
            <a:off x="756175" y="3055825"/>
            <a:ext cx="522475" cy="303050"/>
          </a:xfrm>
          <a:custGeom>
            <a:rect b="b" l="l" r="r" t="t"/>
            <a:pathLst>
              <a:path extrusionOk="0" h="12122" w="20899">
                <a:moveTo>
                  <a:pt x="7259" y="0"/>
                </a:moveTo>
                <a:cubicBezTo>
                  <a:pt x="7235" y="190"/>
                  <a:pt x="7212" y="380"/>
                  <a:pt x="7164" y="593"/>
                </a:cubicBezTo>
                <a:cubicBezTo>
                  <a:pt x="7046" y="1281"/>
                  <a:pt x="7212" y="1993"/>
                  <a:pt x="7639" y="2562"/>
                </a:cubicBezTo>
                <a:cubicBezTo>
                  <a:pt x="7781" y="2752"/>
                  <a:pt x="7947" y="2942"/>
                  <a:pt x="8160" y="3060"/>
                </a:cubicBezTo>
                <a:cubicBezTo>
                  <a:pt x="8682" y="3392"/>
                  <a:pt x="9275" y="3629"/>
                  <a:pt x="9892" y="3772"/>
                </a:cubicBezTo>
                <a:cubicBezTo>
                  <a:pt x="10272" y="3843"/>
                  <a:pt x="10651" y="3867"/>
                  <a:pt x="11031" y="3843"/>
                </a:cubicBezTo>
                <a:cubicBezTo>
                  <a:pt x="11719" y="3819"/>
                  <a:pt x="12406" y="3890"/>
                  <a:pt x="13094" y="3677"/>
                </a:cubicBezTo>
                <a:cubicBezTo>
                  <a:pt x="13142" y="3677"/>
                  <a:pt x="13189" y="3701"/>
                  <a:pt x="13260" y="3701"/>
                </a:cubicBezTo>
                <a:cubicBezTo>
                  <a:pt x="13474" y="4080"/>
                  <a:pt x="13735" y="4483"/>
                  <a:pt x="13948" y="4887"/>
                </a:cubicBezTo>
                <a:cubicBezTo>
                  <a:pt x="14114" y="5171"/>
                  <a:pt x="14304" y="5409"/>
                  <a:pt x="14518" y="5622"/>
                </a:cubicBezTo>
                <a:cubicBezTo>
                  <a:pt x="15111" y="6191"/>
                  <a:pt x="15704" y="6784"/>
                  <a:pt x="16297" y="7377"/>
                </a:cubicBezTo>
                <a:cubicBezTo>
                  <a:pt x="16724" y="7757"/>
                  <a:pt x="17198" y="8113"/>
                  <a:pt x="17696" y="8421"/>
                </a:cubicBezTo>
                <a:cubicBezTo>
                  <a:pt x="17767" y="8469"/>
                  <a:pt x="17862" y="8492"/>
                  <a:pt x="17910" y="8563"/>
                </a:cubicBezTo>
                <a:cubicBezTo>
                  <a:pt x="18669" y="9133"/>
                  <a:pt x="19570" y="9489"/>
                  <a:pt x="20495" y="9607"/>
                </a:cubicBezTo>
                <a:cubicBezTo>
                  <a:pt x="20590" y="9631"/>
                  <a:pt x="20661" y="9655"/>
                  <a:pt x="20756" y="9678"/>
                </a:cubicBezTo>
                <a:cubicBezTo>
                  <a:pt x="20804" y="9702"/>
                  <a:pt x="20851" y="9749"/>
                  <a:pt x="20899" y="9773"/>
                </a:cubicBezTo>
                <a:cubicBezTo>
                  <a:pt x="20804" y="10058"/>
                  <a:pt x="20638" y="10319"/>
                  <a:pt x="20448" y="10556"/>
                </a:cubicBezTo>
                <a:cubicBezTo>
                  <a:pt x="20400" y="10651"/>
                  <a:pt x="20306" y="10698"/>
                  <a:pt x="20187" y="10746"/>
                </a:cubicBezTo>
                <a:cubicBezTo>
                  <a:pt x="19784" y="10841"/>
                  <a:pt x="19380" y="10935"/>
                  <a:pt x="18953" y="11030"/>
                </a:cubicBezTo>
                <a:cubicBezTo>
                  <a:pt x="18811" y="11078"/>
                  <a:pt x="18645" y="11054"/>
                  <a:pt x="18479" y="11102"/>
                </a:cubicBezTo>
                <a:cubicBezTo>
                  <a:pt x="17625" y="11362"/>
                  <a:pt x="16747" y="11647"/>
                  <a:pt x="15870" y="11932"/>
                </a:cubicBezTo>
                <a:cubicBezTo>
                  <a:pt x="15466" y="12050"/>
                  <a:pt x="15039" y="12098"/>
                  <a:pt x="14613" y="12098"/>
                </a:cubicBezTo>
                <a:cubicBezTo>
                  <a:pt x="14304" y="12122"/>
                  <a:pt x="13996" y="12074"/>
                  <a:pt x="13735" y="11908"/>
                </a:cubicBezTo>
                <a:cubicBezTo>
                  <a:pt x="13687" y="11766"/>
                  <a:pt x="13687" y="11623"/>
                  <a:pt x="13687" y="11481"/>
                </a:cubicBezTo>
                <a:cubicBezTo>
                  <a:pt x="13759" y="10935"/>
                  <a:pt x="13853" y="10366"/>
                  <a:pt x="13972" y="9821"/>
                </a:cubicBezTo>
                <a:cubicBezTo>
                  <a:pt x="14043" y="9536"/>
                  <a:pt x="14138" y="9275"/>
                  <a:pt x="14186" y="8990"/>
                </a:cubicBezTo>
                <a:cubicBezTo>
                  <a:pt x="14209" y="8824"/>
                  <a:pt x="14186" y="8682"/>
                  <a:pt x="14138" y="8540"/>
                </a:cubicBezTo>
                <a:cubicBezTo>
                  <a:pt x="14019" y="8136"/>
                  <a:pt x="13545" y="7970"/>
                  <a:pt x="13213" y="8184"/>
                </a:cubicBezTo>
                <a:cubicBezTo>
                  <a:pt x="12976" y="8302"/>
                  <a:pt x="12739" y="8445"/>
                  <a:pt x="12525" y="8635"/>
                </a:cubicBezTo>
                <a:cubicBezTo>
                  <a:pt x="11695" y="9275"/>
                  <a:pt x="10675" y="9631"/>
                  <a:pt x="9607" y="9655"/>
                </a:cubicBezTo>
                <a:lnTo>
                  <a:pt x="8943" y="9655"/>
                </a:lnTo>
                <a:cubicBezTo>
                  <a:pt x="8137" y="9726"/>
                  <a:pt x="7330" y="9536"/>
                  <a:pt x="6619" y="9133"/>
                </a:cubicBezTo>
                <a:cubicBezTo>
                  <a:pt x="6453" y="9062"/>
                  <a:pt x="6286" y="8990"/>
                  <a:pt x="6120" y="8943"/>
                </a:cubicBezTo>
                <a:cubicBezTo>
                  <a:pt x="5029" y="8563"/>
                  <a:pt x="4009" y="7970"/>
                  <a:pt x="3132" y="7188"/>
                </a:cubicBezTo>
                <a:cubicBezTo>
                  <a:pt x="2444" y="6595"/>
                  <a:pt x="1708" y="6049"/>
                  <a:pt x="1020" y="5432"/>
                </a:cubicBezTo>
                <a:cubicBezTo>
                  <a:pt x="665" y="5148"/>
                  <a:pt x="356" y="4768"/>
                  <a:pt x="0" y="4389"/>
                </a:cubicBezTo>
                <a:cubicBezTo>
                  <a:pt x="475" y="4128"/>
                  <a:pt x="878" y="3867"/>
                  <a:pt x="1329" y="3653"/>
                </a:cubicBezTo>
                <a:cubicBezTo>
                  <a:pt x="2017" y="3321"/>
                  <a:pt x="2752" y="3013"/>
                  <a:pt x="3464" y="2657"/>
                </a:cubicBezTo>
                <a:cubicBezTo>
                  <a:pt x="4175" y="2325"/>
                  <a:pt x="4863" y="1898"/>
                  <a:pt x="5504" y="1400"/>
                </a:cubicBezTo>
                <a:cubicBezTo>
                  <a:pt x="6026" y="949"/>
                  <a:pt x="6571" y="498"/>
                  <a:pt x="7093" y="48"/>
                </a:cubicBezTo>
                <a:cubicBezTo>
                  <a:pt x="7140" y="24"/>
                  <a:pt x="7188" y="0"/>
                  <a:pt x="72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1"/>
          <p:cNvSpPr/>
          <p:nvPr/>
        </p:nvSpPr>
        <p:spPr>
          <a:xfrm>
            <a:off x="1871050" y="2908150"/>
            <a:ext cx="284675" cy="288250"/>
          </a:xfrm>
          <a:custGeom>
            <a:rect b="b" l="l" r="r" t="t"/>
            <a:pathLst>
              <a:path extrusionOk="0" h="11530" w="11387">
                <a:moveTo>
                  <a:pt x="1" y="9750"/>
                </a:moveTo>
                <a:cubicBezTo>
                  <a:pt x="404" y="9323"/>
                  <a:pt x="760" y="8943"/>
                  <a:pt x="1115" y="8588"/>
                </a:cubicBezTo>
                <a:cubicBezTo>
                  <a:pt x="2159" y="7520"/>
                  <a:pt x="2989" y="6239"/>
                  <a:pt x="3535" y="4840"/>
                </a:cubicBezTo>
                <a:cubicBezTo>
                  <a:pt x="3701" y="4365"/>
                  <a:pt x="3843" y="3891"/>
                  <a:pt x="3938" y="3416"/>
                </a:cubicBezTo>
                <a:cubicBezTo>
                  <a:pt x="4081" y="2752"/>
                  <a:pt x="4199" y="2088"/>
                  <a:pt x="4294" y="1448"/>
                </a:cubicBezTo>
                <a:cubicBezTo>
                  <a:pt x="4318" y="1234"/>
                  <a:pt x="4342" y="1044"/>
                  <a:pt x="4342" y="855"/>
                </a:cubicBezTo>
                <a:cubicBezTo>
                  <a:pt x="4342" y="594"/>
                  <a:pt x="4365" y="357"/>
                  <a:pt x="4365" y="119"/>
                </a:cubicBezTo>
                <a:cubicBezTo>
                  <a:pt x="4626" y="1"/>
                  <a:pt x="4935" y="96"/>
                  <a:pt x="5101" y="333"/>
                </a:cubicBezTo>
                <a:cubicBezTo>
                  <a:pt x="5694" y="1092"/>
                  <a:pt x="6524" y="1566"/>
                  <a:pt x="7235" y="2159"/>
                </a:cubicBezTo>
                <a:cubicBezTo>
                  <a:pt x="8469" y="3132"/>
                  <a:pt x="9868" y="3677"/>
                  <a:pt x="11339" y="4104"/>
                </a:cubicBezTo>
                <a:cubicBezTo>
                  <a:pt x="11339" y="4104"/>
                  <a:pt x="11363" y="4128"/>
                  <a:pt x="11387" y="4176"/>
                </a:cubicBezTo>
                <a:cubicBezTo>
                  <a:pt x="11149" y="4460"/>
                  <a:pt x="10841" y="4697"/>
                  <a:pt x="10533" y="4887"/>
                </a:cubicBezTo>
                <a:cubicBezTo>
                  <a:pt x="10177" y="5077"/>
                  <a:pt x="9868" y="5338"/>
                  <a:pt x="9631" y="5670"/>
                </a:cubicBezTo>
                <a:cubicBezTo>
                  <a:pt x="9370" y="6026"/>
                  <a:pt x="8967" y="6287"/>
                  <a:pt x="8516" y="6358"/>
                </a:cubicBezTo>
                <a:cubicBezTo>
                  <a:pt x="8255" y="6405"/>
                  <a:pt x="7995" y="6453"/>
                  <a:pt x="7734" y="6429"/>
                </a:cubicBezTo>
                <a:lnTo>
                  <a:pt x="6785" y="6429"/>
                </a:lnTo>
                <a:cubicBezTo>
                  <a:pt x="6429" y="6429"/>
                  <a:pt x="6121" y="6666"/>
                  <a:pt x="6026" y="6998"/>
                </a:cubicBezTo>
                <a:cubicBezTo>
                  <a:pt x="5955" y="7141"/>
                  <a:pt x="5955" y="7307"/>
                  <a:pt x="6049" y="7449"/>
                </a:cubicBezTo>
                <a:cubicBezTo>
                  <a:pt x="6168" y="7615"/>
                  <a:pt x="6287" y="7781"/>
                  <a:pt x="6429" y="7923"/>
                </a:cubicBezTo>
                <a:cubicBezTo>
                  <a:pt x="6666" y="8208"/>
                  <a:pt x="6951" y="8469"/>
                  <a:pt x="7188" y="8754"/>
                </a:cubicBezTo>
                <a:cubicBezTo>
                  <a:pt x="7449" y="8967"/>
                  <a:pt x="7591" y="9276"/>
                  <a:pt x="7615" y="9608"/>
                </a:cubicBezTo>
                <a:cubicBezTo>
                  <a:pt x="7212" y="9821"/>
                  <a:pt x="6785" y="9940"/>
                  <a:pt x="6334" y="9916"/>
                </a:cubicBezTo>
                <a:lnTo>
                  <a:pt x="5338" y="9916"/>
                </a:lnTo>
                <a:cubicBezTo>
                  <a:pt x="5148" y="9916"/>
                  <a:pt x="4935" y="9940"/>
                  <a:pt x="4745" y="9963"/>
                </a:cubicBezTo>
                <a:cubicBezTo>
                  <a:pt x="4342" y="10035"/>
                  <a:pt x="4199" y="10153"/>
                  <a:pt x="4128" y="10628"/>
                </a:cubicBezTo>
                <a:cubicBezTo>
                  <a:pt x="4104" y="10912"/>
                  <a:pt x="3938" y="11126"/>
                  <a:pt x="3677" y="11221"/>
                </a:cubicBezTo>
                <a:cubicBezTo>
                  <a:pt x="3155" y="11434"/>
                  <a:pt x="2586" y="11529"/>
                  <a:pt x="2041" y="11529"/>
                </a:cubicBezTo>
                <a:cubicBezTo>
                  <a:pt x="1614" y="11529"/>
                  <a:pt x="1187" y="11316"/>
                  <a:pt x="926" y="10983"/>
                </a:cubicBezTo>
                <a:cubicBezTo>
                  <a:pt x="617" y="10580"/>
                  <a:pt x="333" y="10177"/>
                  <a:pt x="1" y="975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1"/>
          <p:cNvSpPr/>
          <p:nvPr/>
        </p:nvSpPr>
        <p:spPr>
          <a:xfrm>
            <a:off x="1910775" y="2718975"/>
            <a:ext cx="137025" cy="164300"/>
          </a:xfrm>
          <a:custGeom>
            <a:rect b="b" l="l" r="r" t="t"/>
            <a:pathLst>
              <a:path extrusionOk="0" h="6572" w="5481">
                <a:moveTo>
                  <a:pt x="2681" y="6477"/>
                </a:moveTo>
                <a:cubicBezTo>
                  <a:pt x="2444" y="5931"/>
                  <a:pt x="2207" y="5385"/>
                  <a:pt x="2017" y="4816"/>
                </a:cubicBezTo>
                <a:cubicBezTo>
                  <a:pt x="1614" y="3701"/>
                  <a:pt x="1021" y="2657"/>
                  <a:pt x="262" y="1756"/>
                </a:cubicBezTo>
                <a:cubicBezTo>
                  <a:pt x="167" y="1614"/>
                  <a:pt x="72" y="1495"/>
                  <a:pt x="1" y="1353"/>
                </a:cubicBezTo>
                <a:cubicBezTo>
                  <a:pt x="238" y="1021"/>
                  <a:pt x="499" y="736"/>
                  <a:pt x="807" y="475"/>
                </a:cubicBezTo>
                <a:cubicBezTo>
                  <a:pt x="1140" y="143"/>
                  <a:pt x="1590" y="1"/>
                  <a:pt x="2041" y="72"/>
                </a:cubicBezTo>
                <a:cubicBezTo>
                  <a:pt x="2847" y="167"/>
                  <a:pt x="3630" y="451"/>
                  <a:pt x="4294" y="878"/>
                </a:cubicBezTo>
                <a:cubicBezTo>
                  <a:pt x="4437" y="973"/>
                  <a:pt x="4579" y="1092"/>
                  <a:pt x="4698" y="1234"/>
                </a:cubicBezTo>
                <a:cubicBezTo>
                  <a:pt x="5219" y="2017"/>
                  <a:pt x="5480" y="2824"/>
                  <a:pt x="5172" y="3772"/>
                </a:cubicBezTo>
                <a:cubicBezTo>
                  <a:pt x="4959" y="4365"/>
                  <a:pt x="4698" y="4911"/>
                  <a:pt x="4366" y="5457"/>
                </a:cubicBezTo>
                <a:cubicBezTo>
                  <a:pt x="4081" y="5836"/>
                  <a:pt x="3749" y="6168"/>
                  <a:pt x="3346" y="6405"/>
                </a:cubicBezTo>
                <a:cubicBezTo>
                  <a:pt x="3132" y="6524"/>
                  <a:pt x="2895" y="6571"/>
                  <a:pt x="2681" y="647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1"/>
          <p:cNvSpPr/>
          <p:nvPr/>
        </p:nvSpPr>
        <p:spPr>
          <a:xfrm>
            <a:off x="960175" y="3030325"/>
            <a:ext cx="115075" cy="93725"/>
          </a:xfrm>
          <a:custGeom>
            <a:rect b="b" l="l" r="r" t="t"/>
            <a:pathLst>
              <a:path extrusionOk="0" h="3749" w="4603">
                <a:moveTo>
                  <a:pt x="4579" y="3724"/>
                </a:moveTo>
                <a:cubicBezTo>
                  <a:pt x="4507" y="3748"/>
                  <a:pt x="4460" y="3748"/>
                  <a:pt x="4389" y="3748"/>
                </a:cubicBezTo>
                <a:cubicBezTo>
                  <a:pt x="3796" y="3748"/>
                  <a:pt x="3179" y="3724"/>
                  <a:pt x="2586" y="3724"/>
                </a:cubicBezTo>
                <a:cubicBezTo>
                  <a:pt x="1898" y="3724"/>
                  <a:pt x="1210" y="3535"/>
                  <a:pt x="617" y="3131"/>
                </a:cubicBezTo>
                <a:cubicBezTo>
                  <a:pt x="214" y="2870"/>
                  <a:pt x="0" y="2396"/>
                  <a:pt x="72" y="1922"/>
                </a:cubicBezTo>
                <a:cubicBezTo>
                  <a:pt x="119" y="1329"/>
                  <a:pt x="356" y="783"/>
                  <a:pt x="736" y="332"/>
                </a:cubicBezTo>
                <a:cubicBezTo>
                  <a:pt x="878" y="143"/>
                  <a:pt x="1139" y="24"/>
                  <a:pt x="1376" y="48"/>
                </a:cubicBezTo>
                <a:cubicBezTo>
                  <a:pt x="2325" y="0"/>
                  <a:pt x="3203" y="427"/>
                  <a:pt x="3772" y="1163"/>
                </a:cubicBezTo>
                <a:cubicBezTo>
                  <a:pt x="3867" y="1305"/>
                  <a:pt x="3938" y="1447"/>
                  <a:pt x="3962" y="1589"/>
                </a:cubicBezTo>
                <a:cubicBezTo>
                  <a:pt x="4104" y="2277"/>
                  <a:pt x="4318" y="2942"/>
                  <a:pt x="4579" y="3558"/>
                </a:cubicBezTo>
                <a:cubicBezTo>
                  <a:pt x="4602" y="3629"/>
                  <a:pt x="4579" y="3653"/>
                  <a:pt x="4579" y="37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1"/>
          <p:cNvSpPr/>
          <p:nvPr/>
        </p:nvSpPr>
        <p:spPr>
          <a:xfrm>
            <a:off x="1553775" y="4033125"/>
            <a:ext cx="38575" cy="157175"/>
          </a:xfrm>
          <a:custGeom>
            <a:rect b="b" l="l" r="r" t="t"/>
            <a:pathLst>
              <a:path extrusionOk="0" h="6287" w="1543">
                <a:moveTo>
                  <a:pt x="1092" y="6286"/>
                </a:moveTo>
                <a:lnTo>
                  <a:pt x="357" y="6286"/>
                </a:lnTo>
                <a:cubicBezTo>
                  <a:pt x="143" y="5835"/>
                  <a:pt x="25" y="5337"/>
                  <a:pt x="1" y="4863"/>
                </a:cubicBezTo>
                <a:lnTo>
                  <a:pt x="1" y="309"/>
                </a:lnTo>
                <a:cubicBezTo>
                  <a:pt x="25" y="214"/>
                  <a:pt x="25" y="142"/>
                  <a:pt x="48" y="71"/>
                </a:cubicBezTo>
                <a:cubicBezTo>
                  <a:pt x="191" y="0"/>
                  <a:pt x="214" y="119"/>
                  <a:pt x="262" y="166"/>
                </a:cubicBezTo>
                <a:cubicBezTo>
                  <a:pt x="713" y="878"/>
                  <a:pt x="1068" y="1613"/>
                  <a:pt x="1329" y="2396"/>
                </a:cubicBezTo>
                <a:cubicBezTo>
                  <a:pt x="1424" y="2657"/>
                  <a:pt x="1495" y="2942"/>
                  <a:pt x="1519" y="3226"/>
                </a:cubicBezTo>
                <a:cubicBezTo>
                  <a:pt x="1543" y="3819"/>
                  <a:pt x="1519" y="4412"/>
                  <a:pt x="1519" y="5029"/>
                </a:cubicBezTo>
                <a:cubicBezTo>
                  <a:pt x="1543" y="5480"/>
                  <a:pt x="1401" y="5930"/>
                  <a:pt x="1092" y="628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1"/>
          <p:cNvSpPr/>
          <p:nvPr/>
        </p:nvSpPr>
        <p:spPr>
          <a:xfrm>
            <a:off x="1111400" y="3831500"/>
            <a:ext cx="50425" cy="130475"/>
          </a:xfrm>
          <a:custGeom>
            <a:rect b="b" l="l" r="r" t="t"/>
            <a:pathLst>
              <a:path extrusionOk="0" h="5219" w="2017">
                <a:moveTo>
                  <a:pt x="0" y="5219"/>
                </a:moveTo>
                <a:lnTo>
                  <a:pt x="0" y="3179"/>
                </a:lnTo>
                <a:cubicBezTo>
                  <a:pt x="24" y="2799"/>
                  <a:pt x="95" y="2443"/>
                  <a:pt x="237" y="2087"/>
                </a:cubicBezTo>
                <a:cubicBezTo>
                  <a:pt x="332" y="1732"/>
                  <a:pt x="451" y="1400"/>
                  <a:pt x="522" y="1044"/>
                </a:cubicBezTo>
                <a:cubicBezTo>
                  <a:pt x="641" y="712"/>
                  <a:pt x="830" y="403"/>
                  <a:pt x="1091" y="166"/>
                </a:cubicBezTo>
                <a:cubicBezTo>
                  <a:pt x="1163" y="95"/>
                  <a:pt x="1234" y="47"/>
                  <a:pt x="1329" y="47"/>
                </a:cubicBezTo>
                <a:cubicBezTo>
                  <a:pt x="1566" y="0"/>
                  <a:pt x="1803" y="24"/>
                  <a:pt x="2017" y="95"/>
                </a:cubicBezTo>
                <a:cubicBezTo>
                  <a:pt x="1803" y="546"/>
                  <a:pt x="1708" y="1067"/>
                  <a:pt x="1732" y="1566"/>
                </a:cubicBezTo>
                <a:cubicBezTo>
                  <a:pt x="1708" y="1827"/>
                  <a:pt x="1661" y="2064"/>
                  <a:pt x="1590" y="2301"/>
                </a:cubicBezTo>
                <a:cubicBezTo>
                  <a:pt x="1471" y="2728"/>
                  <a:pt x="1352" y="3155"/>
                  <a:pt x="1234" y="3582"/>
                </a:cubicBezTo>
                <a:cubicBezTo>
                  <a:pt x="1210" y="3724"/>
                  <a:pt x="1186" y="3843"/>
                  <a:pt x="1115" y="3961"/>
                </a:cubicBezTo>
                <a:cubicBezTo>
                  <a:pt x="854" y="4341"/>
                  <a:pt x="570" y="4721"/>
                  <a:pt x="285" y="5100"/>
                </a:cubicBezTo>
                <a:cubicBezTo>
                  <a:pt x="237" y="5147"/>
                  <a:pt x="166" y="5147"/>
                  <a:pt x="0" y="521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1"/>
          <p:cNvSpPr/>
          <p:nvPr/>
        </p:nvSpPr>
        <p:spPr>
          <a:xfrm>
            <a:off x="1597675" y="3282350"/>
            <a:ext cx="55175" cy="51025"/>
          </a:xfrm>
          <a:custGeom>
            <a:rect b="b" l="l" r="r" t="t"/>
            <a:pathLst>
              <a:path extrusionOk="0" h="2041" w="2207">
                <a:moveTo>
                  <a:pt x="2206" y="1"/>
                </a:moveTo>
                <a:cubicBezTo>
                  <a:pt x="2206" y="95"/>
                  <a:pt x="2206" y="190"/>
                  <a:pt x="2183" y="285"/>
                </a:cubicBezTo>
                <a:cubicBezTo>
                  <a:pt x="1945" y="831"/>
                  <a:pt x="1613" y="1329"/>
                  <a:pt x="1186" y="1756"/>
                </a:cubicBezTo>
                <a:cubicBezTo>
                  <a:pt x="973" y="2041"/>
                  <a:pt x="546" y="2041"/>
                  <a:pt x="380" y="1732"/>
                </a:cubicBezTo>
                <a:cubicBezTo>
                  <a:pt x="119" y="1448"/>
                  <a:pt x="71" y="1376"/>
                  <a:pt x="0" y="73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1"/>
          <p:cNvSpPr/>
          <p:nvPr/>
        </p:nvSpPr>
        <p:spPr>
          <a:xfrm>
            <a:off x="1144000" y="3011350"/>
            <a:ext cx="172000" cy="177925"/>
          </a:xfrm>
          <a:custGeom>
            <a:rect b="b" l="l" r="r" t="t"/>
            <a:pathLst>
              <a:path extrusionOk="0" h="7117" w="6880">
                <a:moveTo>
                  <a:pt x="6761" y="3345"/>
                </a:moveTo>
                <a:lnTo>
                  <a:pt x="6761" y="3274"/>
                </a:lnTo>
                <a:cubicBezTo>
                  <a:pt x="6761" y="2515"/>
                  <a:pt x="6429" y="1779"/>
                  <a:pt x="5860" y="1305"/>
                </a:cubicBezTo>
                <a:cubicBezTo>
                  <a:pt x="5172" y="403"/>
                  <a:pt x="4033" y="0"/>
                  <a:pt x="2919" y="237"/>
                </a:cubicBezTo>
                <a:cubicBezTo>
                  <a:pt x="997" y="593"/>
                  <a:pt x="1" y="2609"/>
                  <a:pt x="167" y="4388"/>
                </a:cubicBezTo>
                <a:cubicBezTo>
                  <a:pt x="262" y="5408"/>
                  <a:pt x="665" y="6357"/>
                  <a:pt x="1638" y="6808"/>
                </a:cubicBezTo>
                <a:cubicBezTo>
                  <a:pt x="2207" y="7045"/>
                  <a:pt x="2824" y="7116"/>
                  <a:pt x="3417" y="7021"/>
                </a:cubicBezTo>
                <a:cubicBezTo>
                  <a:pt x="3606" y="6998"/>
                  <a:pt x="3773" y="6950"/>
                  <a:pt x="3939" y="6903"/>
                </a:cubicBezTo>
                <a:cubicBezTo>
                  <a:pt x="4057" y="6855"/>
                  <a:pt x="4793" y="6595"/>
                  <a:pt x="4342" y="6737"/>
                </a:cubicBezTo>
                <a:cubicBezTo>
                  <a:pt x="4769" y="6618"/>
                  <a:pt x="5172" y="6381"/>
                  <a:pt x="5528" y="6096"/>
                </a:cubicBezTo>
                <a:cubicBezTo>
                  <a:pt x="5931" y="5907"/>
                  <a:pt x="6263" y="5622"/>
                  <a:pt x="6477" y="5219"/>
                </a:cubicBezTo>
                <a:cubicBezTo>
                  <a:pt x="6785" y="4649"/>
                  <a:pt x="6880" y="3985"/>
                  <a:pt x="6761" y="334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1"/>
          <p:cNvSpPr/>
          <p:nvPr/>
        </p:nvSpPr>
        <p:spPr>
          <a:xfrm>
            <a:off x="1758975" y="2844100"/>
            <a:ext cx="176750" cy="168450"/>
          </a:xfrm>
          <a:custGeom>
            <a:rect b="b" l="l" r="r" t="t"/>
            <a:pathLst>
              <a:path extrusionOk="0" h="6738" w="7070">
                <a:moveTo>
                  <a:pt x="5172" y="546"/>
                </a:moveTo>
                <a:cubicBezTo>
                  <a:pt x="4934" y="428"/>
                  <a:pt x="4697" y="309"/>
                  <a:pt x="4460" y="214"/>
                </a:cubicBezTo>
                <a:cubicBezTo>
                  <a:pt x="4721" y="285"/>
                  <a:pt x="4650" y="262"/>
                  <a:pt x="4199" y="96"/>
                </a:cubicBezTo>
                <a:cubicBezTo>
                  <a:pt x="3914" y="25"/>
                  <a:pt x="3606" y="1"/>
                  <a:pt x="3321" y="1"/>
                </a:cubicBezTo>
                <a:cubicBezTo>
                  <a:pt x="2586" y="72"/>
                  <a:pt x="1874" y="380"/>
                  <a:pt x="1329" y="855"/>
                </a:cubicBezTo>
                <a:cubicBezTo>
                  <a:pt x="380" y="1709"/>
                  <a:pt x="0" y="3037"/>
                  <a:pt x="356" y="4271"/>
                </a:cubicBezTo>
                <a:cubicBezTo>
                  <a:pt x="688" y="5314"/>
                  <a:pt x="1519" y="6121"/>
                  <a:pt x="2586" y="6429"/>
                </a:cubicBezTo>
                <a:cubicBezTo>
                  <a:pt x="3653" y="6738"/>
                  <a:pt x="4745" y="6382"/>
                  <a:pt x="5575" y="5694"/>
                </a:cubicBezTo>
                <a:cubicBezTo>
                  <a:pt x="7069" y="4460"/>
                  <a:pt x="6785" y="1543"/>
                  <a:pt x="5172" y="54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1"/>
          <p:cNvSpPr/>
          <p:nvPr/>
        </p:nvSpPr>
        <p:spPr>
          <a:xfrm>
            <a:off x="720000" y="2504900"/>
            <a:ext cx="1574500" cy="1715625"/>
          </a:xfrm>
          <a:custGeom>
            <a:rect b="b" l="l" r="r" t="t"/>
            <a:pathLst>
              <a:path extrusionOk="0" h="68625" w="62980">
                <a:moveTo>
                  <a:pt x="25832" y="35273"/>
                </a:moveTo>
                <a:cubicBezTo>
                  <a:pt x="25500" y="35345"/>
                  <a:pt x="25192" y="35487"/>
                  <a:pt x="24955" y="35700"/>
                </a:cubicBezTo>
                <a:cubicBezTo>
                  <a:pt x="24433" y="36127"/>
                  <a:pt x="23840" y="36459"/>
                  <a:pt x="23199" y="36697"/>
                </a:cubicBezTo>
                <a:cubicBezTo>
                  <a:pt x="22488" y="36958"/>
                  <a:pt x="21800" y="37242"/>
                  <a:pt x="21065" y="37479"/>
                </a:cubicBezTo>
                <a:cubicBezTo>
                  <a:pt x="20187" y="37764"/>
                  <a:pt x="19286" y="37906"/>
                  <a:pt x="18360" y="37954"/>
                </a:cubicBezTo>
                <a:cubicBezTo>
                  <a:pt x="17530" y="38025"/>
                  <a:pt x="16700" y="38025"/>
                  <a:pt x="15893" y="37954"/>
                </a:cubicBezTo>
                <a:cubicBezTo>
                  <a:pt x="15372" y="37883"/>
                  <a:pt x="14873" y="37835"/>
                  <a:pt x="14352" y="37764"/>
                </a:cubicBezTo>
                <a:cubicBezTo>
                  <a:pt x="14091" y="37740"/>
                  <a:pt x="13806" y="37740"/>
                  <a:pt x="13545" y="37717"/>
                </a:cubicBezTo>
                <a:cubicBezTo>
                  <a:pt x="12549" y="37693"/>
                  <a:pt x="11529" y="37551"/>
                  <a:pt x="10556" y="37337"/>
                </a:cubicBezTo>
                <a:cubicBezTo>
                  <a:pt x="10129" y="37242"/>
                  <a:pt x="9655" y="37171"/>
                  <a:pt x="9204" y="37076"/>
                </a:cubicBezTo>
                <a:cubicBezTo>
                  <a:pt x="9157" y="37219"/>
                  <a:pt x="9086" y="37337"/>
                  <a:pt x="8991" y="37456"/>
                </a:cubicBezTo>
                <a:cubicBezTo>
                  <a:pt x="8374" y="38072"/>
                  <a:pt x="7971" y="38855"/>
                  <a:pt x="7378" y="39496"/>
                </a:cubicBezTo>
                <a:cubicBezTo>
                  <a:pt x="7330" y="39543"/>
                  <a:pt x="7283" y="39591"/>
                  <a:pt x="7235" y="39638"/>
                </a:cubicBezTo>
                <a:cubicBezTo>
                  <a:pt x="6974" y="39828"/>
                  <a:pt x="6619" y="39685"/>
                  <a:pt x="6571" y="39377"/>
                </a:cubicBezTo>
                <a:cubicBezTo>
                  <a:pt x="6500" y="39045"/>
                  <a:pt x="6595" y="38689"/>
                  <a:pt x="6832" y="38452"/>
                </a:cubicBezTo>
                <a:cubicBezTo>
                  <a:pt x="7093" y="38191"/>
                  <a:pt x="7283" y="37883"/>
                  <a:pt x="7378" y="37527"/>
                </a:cubicBezTo>
                <a:cubicBezTo>
                  <a:pt x="7330" y="37385"/>
                  <a:pt x="7212" y="37432"/>
                  <a:pt x="7117" y="37432"/>
                </a:cubicBezTo>
                <a:cubicBezTo>
                  <a:pt x="6737" y="37432"/>
                  <a:pt x="6358" y="37456"/>
                  <a:pt x="5978" y="37456"/>
                </a:cubicBezTo>
                <a:cubicBezTo>
                  <a:pt x="5527" y="37479"/>
                  <a:pt x="5314" y="36958"/>
                  <a:pt x="5622" y="36649"/>
                </a:cubicBezTo>
                <a:cubicBezTo>
                  <a:pt x="5812" y="36459"/>
                  <a:pt x="6073" y="36341"/>
                  <a:pt x="6358" y="36341"/>
                </a:cubicBezTo>
                <a:lnTo>
                  <a:pt x="7923" y="36341"/>
                </a:lnTo>
                <a:cubicBezTo>
                  <a:pt x="7805" y="36104"/>
                  <a:pt x="7710" y="35914"/>
                  <a:pt x="7591" y="35700"/>
                </a:cubicBezTo>
                <a:cubicBezTo>
                  <a:pt x="7473" y="35487"/>
                  <a:pt x="7330" y="35321"/>
                  <a:pt x="7235" y="35131"/>
                </a:cubicBezTo>
                <a:cubicBezTo>
                  <a:pt x="7140" y="34989"/>
                  <a:pt x="7093" y="34846"/>
                  <a:pt x="7022" y="34704"/>
                </a:cubicBezTo>
                <a:cubicBezTo>
                  <a:pt x="6974" y="34491"/>
                  <a:pt x="7046" y="34253"/>
                  <a:pt x="7235" y="34111"/>
                </a:cubicBezTo>
                <a:cubicBezTo>
                  <a:pt x="7449" y="33992"/>
                  <a:pt x="7733" y="33992"/>
                  <a:pt x="7923" y="34159"/>
                </a:cubicBezTo>
                <a:cubicBezTo>
                  <a:pt x="7994" y="34206"/>
                  <a:pt x="8042" y="34301"/>
                  <a:pt x="8089" y="34348"/>
                </a:cubicBezTo>
                <a:cubicBezTo>
                  <a:pt x="8540" y="34870"/>
                  <a:pt x="8991" y="35416"/>
                  <a:pt x="9465" y="35914"/>
                </a:cubicBezTo>
                <a:cubicBezTo>
                  <a:pt x="9584" y="36032"/>
                  <a:pt x="9726" y="36104"/>
                  <a:pt x="9868" y="36127"/>
                </a:cubicBezTo>
                <a:cubicBezTo>
                  <a:pt x="11268" y="36317"/>
                  <a:pt x="12644" y="36602"/>
                  <a:pt x="14067" y="36578"/>
                </a:cubicBezTo>
                <a:cubicBezTo>
                  <a:pt x="14541" y="36578"/>
                  <a:pt x="15016" y="36626"/>
                  <a:pt x="15466" y="36697"/>
                </a:cubicBezTo>
                <a:cubicBezTo>
                  <a:pt x="16202" y="36792"/>
                  <a:pt x="16937" y="36839"/>
                  <a:pt x="17696" y="36792"/>
                </a:cubicBezTo>
                <a:cubicBezTo>
                  <a:pt x="18194" y="36720"/>
                  <a:pt x="18716" y="36720"/>
                  <a:pt x="19214" y="36649"/>
                </a:cubicBezTo>
                <a:cubicBezTo>
                  <a:pt x="20400" y="36459"/>
                  <a:pt x="21539" y="36104"/>
                  <a:pt x="22606" y="35606"/>
                </a:cubicBezTo>
                <a:cubicBezTo>
                  <a:pt x="23294" y="35368"/>
                  <a:pt x="23911" y="34989"/>
                  <a:pt x="24457" y="34538"/>
                </a:cubicBezTo>
                <a:cubicBezTo>
                  <a:pt x="24552" y="34467"/>
                  <a:pt x="24646" y="34396"/>
                  <a:pt x="24765" y="34372"/>
                </a:cubicBezTo>
                <a:cubicBezTo>
                  <a:pt x="25666" y="34016"/>
                  <a:pt x="26378" y="33328"/>
                  <a:pt x="27208" y="32878"/>
                </a:cubicBezTo>
                <a:cubicBezTo>
                  <a:pt x="27279" y="32830"/>
                  <a:pt x="27327" y="32783"/>
                  <a:pt x="27445" y="32712"/>
                </a:cubicBezTo>
                <a:cubicBezTo>
                  <a:pt x="27303" y="32664"/>
                  <a:pt x="27161" y="32617"/>
                  <a:pt x="27019" y="32593"/>
                </a:cubicBezTo>
                <a:cubicBezTo>
                  <a:pt x="26639" y="32546"/>
                  <a:pt x="26259" y="32522"/>
                  <a:pt x="25880" y="32498"/>
                </a:cubicBezTo>
                <a:cubicBezTo>
                  <a:pt x="25073" y="32403"/>
                  <a:pt x="24267" y="32261"/>
                  <a:pt x="23508" y="32024"/>
                </a:cubicBezTo>
                <a:cubicBezTo>
                  <a:pt x="23294" y="32166"/>
                  <a:pt x="23247" y="32379"/>
                  <a:pt x="23152" y="32569"/>
                </a:cubicBezTo>
                <a:cubicBezTo>
                  <a:pt x="23057" y="32783"/>
                  <a:pt x="22986" y="32949"/>
                  <a:pt x="22915" y="33139"/>
                </a:cubicBezTo>
                <a:cubicBezTo>
                  <a:pt x="22725" y="33518"/>
                  <a:pt x="22369" y="33803"/>
                  <a:pt x="21966" y="33921"/>
                </a:cubicBezTo>
                <a:cubicBezTo>
                  <a:pt x="21539" y="34087"/>
                  <a:pt x="21088" y="34182"/>
                  <a:pt x="20661" y="34230"/>
                </a:cubicBezTo>
                <a:cubicBezTo>
                  <a:pt x="20566" y="34253"/>
                  <a:pt x="20472" y="34253"/>
                  <a:pt x="20400" y="34277"/>
                </a:cubicBezTo>
                <a:cubicBezTo>
                  <a:pt x="19570" y="34538"/>
                  <a:pt x="18764" y="34752"/>
                  <a:pt x="17957" y="35036"/>
                </a:cubicBezTo>
                <a:cubicBezTo>
                  <a:pt x="17554" y="35179"/>
                  <a:pt x="17127" y="35273"/>
                  <a:pt x="16724" y="35297"/>
                </a:cubicBezTo>
                <a:lnTo>
                  <a:pt x="15561" y="35297"/>
                </a:lnTo>
                <a:cubicBezTo>
                  <a:pt x="15182" y="35297"/>
                  <a:pt x="14802" y="35179"/>
                  <a:pt x="14518" y="34941"/>
                </a:cubicBezTo>
                <a:cubicBezTo>
                  <a:pt x="14091" y="34680"/>
                  <a:pt x="13877" y="34206"/>
                  <a:pt x="13925" y="33732"/>
                </a:cubicBezTo>
                <a:cubicBezTo>
                  <a:pt x="13972" y="33305"/>
                  <a:pt x="14020" y="32878"/>
                  <a:pt x="14067" y="32451"/>
                </a:cubicBezTo>
                <a:lnTo>
                  <a:pt x="14067" y="32166"/>
                </a:lnTo>
                <a:cubicBezTo>
                  <a:pt x="13687" y="32285"/>
                  <a:pt x="13355" y="32403"/>
                  <a:pt x="13023" y="32522"/>
                </a:cubicBezTo>
                <a:cubicBezTo>
                  <a:pt x="12478" y="32759"/>
                  <a:pt x="11885" y="32878"/>
                  <a:pt x="11315" y="32878"/>
                </a:cubicBezTo>
                <a:cubicBezTo>
                  <a:pt x="10746" y="32901"/>
                  <a:pt x="10177" y="32901"/>
                  <a:pt x="9631" y="32878"/>
                </a:cubicBezTo>
                <a:cubicBezTo>
                  <a:pt x="8991" y="32854"/>
                  <a:pt x="8374" y="32688"/>
                  <a:pt x="7828" y="32403"/>
                </a:cubicBezTo>
                <a:cubicBezTo>
                  <a:pt x="7567" y="32261"/>
                  <a:pt x="7307" y="32142"/>
                  <a:pt x="7022" y="32047"/>
                </a:cubicBezTo>
                <a:cubicBezTo>
                  <a:pt x="5860" y="31644"/>
                  <a:pt x="4768" y="31027"/>
                  <a:pt x="3843" y="30197"/>
                </a:cubicBezTo>
                <a:cubicBezTo>
                  <a:pt x="3132" y="29604"/>
                  <a:pt x="2396" y="29011"/>
                  <a:pt x="1685" y="28394"/>
                </a:cubicBezTo>
                <a:cubicBezTo>
                  <a:pt x="1258" y="27991"/>
                  <a:pt x="854" y="27588"/>
                  <a:pt x="475" y="27137"/>
                </a:cubicBezTo>
                <a:cubicBezTo>
                  <a:pt x="380" y="27019"/>
                  <a:pt x="285" y="26900"/>
                  <a:pt x="214" y="26758"/>
                </a:cubicBezTo>
                <a:cubicBezTo>
                  <a:pt x="1" y="26236"/>
                  <a:pt x="24" y="25856"/>
                  <a:pt x="451" y="25572"/>
                </a:cubicBezTo>
                <a:cubicBezTo>
                  <a:pt x="594" y="25477"/>
                  <a:pt x="712" y="25406"/>
                  <a:pt x="854" y="25334"/>
                </a:cubicBezTo>
                <a:cubicBezTo>
                  <a:pt x="1922" y="24718"/>
                  <a:pt x="3037" y="24172"/>
                  <a:pt x="4152" y="23674"/>
                </a:cubicBezTo>
                <a:cubicBezTo>
                  <a:pt x="5243" y="23176"/>
                  <a:pt x="6239" y="22512"/>
                  <a:pt x="7117" y="21729"/>
                </a:cubicBezTo>
                <a:cubicBezTo>
                  <a:pt x="7805" y="21112"/>
                  <a:pt x="8421" y="20400"/>
                  <a:pt x="8943" y="19641"/>
                </a:cubicBezTo>
                <a:cubicBezTo>
                  <a:pt x="9299" y="19143"/>
                  <a:pt x="9702" y="18645"/>
                  <a:pt x="10034" y="18123"/>
                </a:cubicBezTo>
                <a:cubicBezTo>
                  <a:pt x="10390" y="17601"/>
                  <a:pt x="10627" y="17080"/>
                  <a:pt x="10912" y="16534"/>
                </a:cubicBezTo>
                <a:cubicBezTo>
                  <a:pt x="11054" y="16202"/>
                  <a:pt x="11292" y="15941"/>
                  <a:pt x="11600" y="15751"/>
                </a:cubicBezTo>
                <a:cubicBezTo>
                  <a:pt x="11813" y="15585"/>
                  <a:pt x="11956" y="15372"/>
                  <a:pt x="12074" y="15111"/>
                </a:cubicBezTo>
                <a:cubicBezTo>
                  <a:pt x="12407" y="14494"/>
                  <a:pt x="12691" y="13877"/>
                  <a:pt x="13023" y="13260"/>
                </a:cubicBezTo>
                <a:cubicBezTo>
                  <a:pt x="13189" y="12952"/>
                  <a:pt x="13403" y="12644"/>
                  <a:pt x="13593" y="12359"/>
                </a:cubicBezTo>
                <a:cubicBezTo>
                  <a:pt x="13972" y="11766"/>
                  <a:pt x="14375" y="11149"/>
                  <a:pt x="14779" y="10556"/>
                </a:cubicBezTo>
                <a:cubicBezTo>
                  <a:pt x="15182" y="9963"/>
                  <a:pt x="15538" y="9394"/>
                  <a:pt x="15988" y="8848"/>
                </a:cubicBezTo>
                <a:cubicBezTo>
                  <a:pt x="16320" y="8421"/>
                  <a:pt x="16676" y="7994"/>
                  <a:pt x="16795" y="7425"/>
                </a:cubicBezTo>
                <a:cubicBezTo>
                  <a:pt x="16866" y="7188"/>
                  <a:pt x="16985" y="6974"/>
                  <a:pt x="17198" y="6808"/>
                </a:cubicBezTo>
                <a:cubicBezTo>
                  <a:pt x="17720" y="6263"/>
                  <a:pt x="18242" y="5717"/>
                  <a:pt x="18811" y="5219"/>
                </a:cubicBezTo>
                <a:cubicBezTo>
                  <a:pt x="19879" y="4247"/>
                  <a:pt x="21041" y="3393"/>
                  <a:pt x="22274" y="2705"/>
                </a:cubicBezTo>
                <a:cubicBezTo>
                  <a:pt x="24267" y="1566"/>
                  <a:pt x="26426" y="760"/>
                  <a:pt x="28655" y="261"/>
                </a:cubicBezTo>
                <a:cubicBezTo>
                  <a:pt x="29343" y="119"/>
                  <a:pt x="30055" y="48"/>
                  <a:pt x="30790" y="24"/>
                </a:cubicBezTo>
                <a:cubicBezTo>
                  <a:pt x="31858" y="1"/>
                  <a:pt x="32925" y="48"/>
                  <a:pt x="33992" y="167"/>
                </a:cubicBezTo>
                <a:cubicBezTo>
                  <a:pt x="34325" y="190"/>
                  <a:pt x="34633" y="238"/>
                  <a:pt x="34941" y="309"/>
                </a:cubicBezTo>
                <a:cubicBezTo>
                  <a:pt x="36483" y="617"/>
                  <a:pt x="38001" y="1139"/>
                  <a:pt x="39425" y="1803"/>
                </a:cubicBezTo>
                <a:cubicBezTo>
                  <a:pt x="40445" y="2349"/>
                  <a:pt x="41393" y="2966"/>
                  <a:pt x="42295" y="3701"/>
                </a:cubicBezTo>
                <a:cubicBezTo>
                  <a:pt x="43054" y="4247"/>
                  <a:pt x="43765" y="4934"/>
                  <a:pt x="44358" y="5694"/>
                </a:cubicBezTo>
                <a:cubicBezTo>
                  <a:pt x="44453" y="5812"/>
                  <a:pt x="44572" y="5907"/>
                  <a:pt x="44691" y="6026"/>
                </a:cubicBezTo>
                <a:cubicBezTo>
                  <a:pt x="44785" y="6144"/>
                  <a:pt x="44928" y="6215"/>
                  <a:pt x="45094" y="6215"/>
                </a:cubicBezTo>
                <a:cubicBezTo>
                  <a:pt x="45450" y="6263"/>
                  <a:pt x="45568" y="6405"/>
                  <a:pt x="45497" y="6761"/>
                </a:cubicBezTo>
                <a:cubicBezTo>
                  <a:pt x="45473" y="7022"/>
                  <a:pt x="45473" y="7283"/>
                  <a:pt x="45544" y="7544"/>
                </a:cubicBezTo>
                <a:cubicBezTo>
                  <a:pt x="45544" y="7639"/>
                  <a:pt x="45568" y="7734"/>
                  <a:pt x="45616" y="7805"/>
                </a:cubicBezTo>
                <a:cubicBezTo>
                  <a:pt x="46019" y="8303"/>
                  <a:pt x="46446" y="8754"/>
                  <a:pt x="46920" y="9180"/>
                </a:cubicBezTo>
                <a:cubicBezTo>
                  <a:pt x="47252" y="8848"/>
                  <a:pt x="47537" y="8587"/>
                  <a:pt x="47845" y="8255"/>
                </a:cubicBezTo>
                <a:cubicBezTo>
                  <a:pt x="48272" y="7805"/>
                  <a:pt x="48913" y="7567"/>
                  <a:pt x="49553" y="7615"/>
                </a:cubicBezTo>
                <a:cubicBezTo>
                  <a:pt x="50621" y="7639"/>
                  <a:pt x="51664" y="7971"/>
                  <a:pt x="52566" y="8564"/>
                </a:cubicBezTo>
                <a:cubicBezTo>
                  <a:pt x="52874" y="8777"/>
                  <a:pt x="53135" y="9038"/>
                  <a:pt x="53325" y="9347"/>
                </a:cubicBezTo>
                <a:cubicBezTo>
                  <a:pt x="53870" y="10106"/>
                  <a:pt x="54131" y="11054"/>
                  <a:pt x="54037" y="12003"/>
                </a:cubicBezTo>
                <a:cubicBezTo>
                  <a:pt x="53918" y="12620"/>
                  <a:pt x="53728" y="13237"/>
                  <a:pt x="53444" y="13782"/>
                </a:cubicBezTo>
                <a:cubicBezTo>
                  <a:pt x="53088" y="14518"/>
                  <a:pt x="52590" y="15182"/>
                  <a:pt x="51973" y="15704"/>
                </a:cubicBezTo>
                <a:cubicBezTo>
                  <a:pt x="52186" y="16060"/>
                  <a:pt x="52471" y="16344"/>
                  <a:pt x="52803" y="16581"/>
                </a:cubicBezTo>
                <a:cubicBezTo>
                  <a:pt x="53420" y="17032"/>
                  <a:pt x="54037" y="17459"/>
                  <a:pt x="54677" y="17910"/>
                </a:cubicBezTo>
                <a:cubicBezTo>
                  <a:pt x="54867" y="18028"/>
                  <a:pt x="55057" y="18123"/>
                  <a:pt x="55270" y="18218"/>
                </a:cubicBezTo>
                <a:cubicBezTo>
                  <a:pt x="55910" y="18479"/>
                  <a:pt x="56551" y="18764"/>
                  <a:pt x="57191" y="18977"/>
                </a:cubicBezTo>
                <a:cubicBezTo>
                  <a:pt x="57571" y="19048"/>
                  <a:pt x="57950" y="19096"/>
                  <a:pt x="58330" y="19120"/>
                </a:cubicBezTo>
                <a:cubicBezTo>
                  <a:pt x="58449" y="19120"/>
                  <a:pt x="58567" y="19120"/>
                  <a:pt x="58662" y="19120"/>
                </a:cubicBezTo>
                <a:cubicBezTo>
                  <a:pt x="58970" y="19072"/>
                  <a:pt x="59255" y="19238"/>
                  <a:pt x="59374" y="19523"/>
                </a:cubicBezTo>
                <a:cubicBezTo>
                  <a:pt x="59492" y="19807"/>
                  <a:pt x="59421" y="20116"/>
                  <a:pt x="59208" y="20329"/>
                </a:cubicBezTo>
                <a:cubicBezTo>
                  <a:pt x="58994" y="20566"/>
                  <a:pt x="58757" y="20756"/>
                  <a:pt x="58520" y="20970"/>
                </a:cubicBezTo>
                <a:cubicBezTo>
                  <a:pt x="58283" y="21183"/>
                  <a:pt x="57998" y="21397"/>
                  <a:pt x="57737" y="21610"/>
                </a:cubicBezTo>
                <a:cubicBezTo>
                  <a:pt x="57666" y="21705"/>
                  <a:pt x="57547" y="21800"/>
                  <a:pt x="57452" y="21871"/>
                </a:cubicBezTo>
                <a:cubicBezTo>
                  <a:pt x="56978" y="22108"/>
                  <a:pt x="56598" y="22464"/>
                  <a:pt x="56337" y="22915"/>
                </a:cubicBezTo>
                <a:cubicBezTo>
                  <a:pt x="56266" y="22986"/>
                  <a:pt x="56171" y="23057"/>
                  <a:pt x="56077" y="23105"/>
                </a:cubicBezTo>
                <a:cubicBezTo>
                  <a:pt x="55602" y="23413"/>
                  <a:pt x="55080" y="23626"/>
                  <a:pt x="54511" y="23698"/>
                </a:cubicBezTo>
                <a:cubicBezTo>
                  <a:pt x="54345" y="23745"/>
                  <a:pt x="54179" y="23769"/>
                  <a:pt x="53918" y="23816"/>
                </a:cubicBezTo>
                <a:cubicBezTo>
                  <a:pt x="54013" y="23935"/>
                  <a:pt x="54060" y="24030"/>
                  <a:pt x="54131" y="24125"/>
                </a:cubicBezTo>
                <a:cubicBezTo>
                  <a:pt x="54297" y="24362"/>
                  <a:pt x="54487" y="24623"/>
                  <a:pt x="54653" y="24884"/>
                </a:cubicBezTo>
                <a:cubicBezTo>
                  <a:pt x="54890" y="25263"/>
                  <a:pt x="54938" y="25690"/>
                  <a:pt x="54819" y="26117"/>
                </a:cubicBezTo>
                <a:cubicBezTo>
                  <a:pt x="54748" y="26473"/>
                  <a:pt x="54464" y="26758"/>
                  <a:pt x="54131" y="26876"/>
                </a:cubicBezTo>
                <a:cubicBezTo>
                  <a:pt x="53562" y="27113"/>
                  <a:pt x="52945" y="27232"/>
                  <a:pt x="52352" y="27256"/>
                </a:cubicBezTo>
                <a:lnTo>
                  <a:pt x="51404" y="27256"/>
                </a:lnTo>
                <a:cubicBezTo>
                  <a:pt x="51237" y="27493"/>
                  <a:pt x="51071" y="27683"/>
                  <a:pt x="50905" y="27896"/>
                </a:cubicBezTo>
                <a:cubicBezTo>
                  <a:pt x="50716" y="28181"/>
                  <a:pt x="50431" y="28394"/>
                  <a:pt x="50099" y="28489"/>
                </a:cubicBezTo>
                <a:cubicBezTo>
                  <a:pt x="49316" y="28821"/>
                  <a:pt x="48438" y="28916"/>
                  <a:pt x="47608" y="28798"/>
                </a:cubicBezTo>
                <a:cubicBezTo>
                  <a:pt x="46802" y="28655"/>
                  <a:pt x="46137" y="28133"/>
                  <a:pt x="45829" y="27398"/>
                </a:cubicBezTo>
                <a:cubicBezTo>
                  <a:pt x="45758" y="27256"/>
                  <a:pt x="45734" y="27090"/>
                  <a:pt x="45734" y="26947"/>
                </a:cubicBezTo>
                <a:cubicBezTo>
                  <a:pt x="45711" y="26734"/>
                  <a:pt x="45734" y="26544"/>
                  <a:pt x="45734" y="26283"/>
                </a:cubicBezTo>
                <a:cubicBezTo>
                  <a:pt x="45616" y="26331"/>
                  <a:pt x="45521" y="26331"/>
                  <a:pt x="45473" y="26402"/>
                </a:cubicBezTo>
                <a:cubicBezTo>
                  <a:pt x="44904" y="26924"/>
                  <a:pt x="44264" y="27398"/>
                  <a:pt x="43599" y="27801"/>
                </a:cubicBezTo>
                <a:cubicBezTo>
                  <a:pt x="43054" y="28157"/>
                  <a:pt x="42508" y="28513"/>
                  <a:pt x="41963" y="28869"/>
                </a:cubicBezTo>
                <a:cubicBezTo>
                  <a:pt x="41891" y="28916"/>
                  <a:pt x="41820" y="28964"/>
                  <a:pt x="41773" y="29035"/>
                </a:cubicBezTo>
                <a:cubicBezTo>
                  <a:pt x="42081" y="29414"/>
                  <a:pt x="42461" y="29746"/>
                  <a:pt x="42888" y="29984"/>
                </a:cubicBezTo>
                <a:cubicBezTo>
                  <a:pt x="45829" y="31668"/>
                  <a:pt x="48818" y="33210"/>
                  <a:pt x="51854" y="34704"/>
                </a:cubicBezTo>
                <a:cubicBezTo>
                  <a:pt x="52827" y="35179"/>
                  <a:pt x="53823" y="35582"/>
                  <a:pt x="54796" y="36009"/>
                </a:cubicBezTo>
                <a:cubicBezTo>
                  <a:pt x="55341" y="36222"/>
                  <a:pt x="55910" y="36412"/>
                  <a:pt x="56480" y="36531"/>
                </a:cubicBezTo>
                <a:cubicBezTo>
                  <a:pt x="56859" y="36626"/>
                  <a:pt x="57263" y="36673"/>
                  <a:pt x="57666" y="36649"/>
                </a:cubicBezTo>
                <a:cubicBezTo>
                  <a:pt x="58259" y="36578"/>
                  <a:pt x="58852" y="36602"/>
                  <a:pt x="59469" y="36578"/>
                </a:cubicBezTo>
                <a:cubicBezTo>
                  <a:pt x="59658" y="36578"/>
                  <a:pt x="59872" y="36531"/>
                  <a:pt x="60062" y="36459"/>
                </a:cubicBezTo>
                <a:cubicBezTo>
                  <a:pt x="60346" y="36341"/>
                  <a:pt x="60655" y="36293"/>
                  <a:pt x="60963" y="36293"/>
                </a:cubicBezTo>
                <a:cubicBezTo>
                  <a:pt x="61224" y="36293"/>
                  <a:pt x="61461" y="36222"/>
                  <a:pt x="61675" y="36104"/>
                </a:cubicBezTo>
                <a:cubicBezTo>
                  <a:pt x="62363" y="35700"/>
                  <a:pt x="62979" y="36720"/>
                  <a:pt x="62315" y="37147"/>
                </a:cubicBezTo>
                <a:cubicBezTo>
                  <a:pt x="62078" y="37361"/>
                  <a:pt x="61793" y="37456"/>
                  <a:pt x="61509" y="37456"/>
                </a:cubicBezTo>
                <a:cubicBezTo>
                  <a:pt x="61271" y="37432"/>
                  <a:pt x="61010" y="37456"/>
                  <a:pt x="60773" y="37479"/>
                </a:cubicBezTo>
                <a:cubicBezTo>
                  <a:pt x="60631" y="37503"/>
                  <a:pt x="60489" y="37551"/>
                  <a:pt x="60346" y="37598"/>
                </a:cubicBezTo>
                <a:cubicBezTo>
                  <a:pt x="60394" y="37740"/>
                  <a:pt x="60465" y="37859"/>
                  <a:pt x="60560" y="37954"/>
                </a:cubicBezTo>
                <a:cubicBezTo>
                  <a:pt x="61058" y="38405"/>
                  <a:pt x="61509" y="38926"/>
                  <a:pt x="62125" y="39211"/>
                </a:cubicBezTo>
                <a:cubicBezTo>
                  <a:pt x="62196" y="39235"/>
                  <a:pt x="62244" y="39282"/>
                  <a:pt x="62291" y="39306"/>
                </a:cubicBezTo>
                <a:cubicBezTo>
                  <a:pt x="62529" y="39472"/>
                  <a:pt x="62600" y="39638"/>
                  <a:pt x="62552" y="39828"/>
                </a:cubicBezTo>
                <a:cubicBezTo>
                  <a:pt x="62434" y="40207"/>
                  <a:pt x="61983" y="40397"/>
                  <a:pt x="61627" y="40184"/>
                </a:cubicBezTo>
                <a:cubicBezTo>
                  <a:pt x="61295" y="39994"/>
                  <a:pt x="60963" y="39804"/>
                  <a:pt x="60678" y="39567"/>
                </a:cubicBezTo>
                <a:cubicBezTo>
                  <a:pt x="60228" y="39187"/>
                  <a:pt x="59824" y="38760"/>
                  <a:pt x="59421" y="38357"/>
                </a:cubicBezTo>
                <a:lnTo>
                  <a:pt x="59137" y="38096"/>
                </a:lnTo>
                <a:cubicBezTo>
                  <a:pt x="58970" y="38144"/>
                  <a:pt x="58994" y="38262"/>
                  <a:pt x="58994" y="38381"/>
                </a:cubicBezTo>
                <a:lnTo>
                  <a:pt x="58994" y="40207"/>
                </a:lnTo>
                <a:cubicBezTo>
                  <a:pt x="58994" y="40397"/>
                  <a:pt x="58994" y="40587"/>
                  <a:pt x="58947" y="40800"/>
                </a:cubicBezTo>
                <a:cubicBezTo>
                  <a:pt x="58899" y="41014"/>
                  <a:pt x="58686" y="41180"/>
                  <a:pt x="58472" y="41180"/>
                </a:cubicBezTo>
                <a:cubicBezTo>
                  <a:pt x="58211" y="41227"/>
                  <a:pt x="57974" y="41061"/>
                  <a:pt x="57903" y="40800"/>
                </a:cubicBezTo>
                <a:cubicBezTo>
                  <a:pt x="57856" y="40587"/>
                  <a:pt x="57832" y="40373"/>
                  <a:pt x="57832" y="40136"/>
                </a:cubicBezTo>
                <a:lnTo>
                  <a:pt x="57832" y="38333"/>
                </a:lnTo>
                <a:cubicBezTo>
                  <a:pt x="57832" y="38191"/>
                  <a:pt x="57808" y="38025"/>
                  <a:pt x="57784" y="37906"/>
                </a:cubicBezTo>
                <a:cubicBezTo>
                  <a:pt x="57713" y="37859"/>
                  <a:pt x="57666" y="37835"/>
                  <a:pt x="57642" y="37835"/>
                </a:cubicBezTo>
                <a:cubicBezTo>
                  <a:pt x="56385" y="37835"/>
                  <a:pt x="55270" y="37408"/>
                  <a:pt x="54131" y="36934"/>
                </a:cubicBezTo>
                <a:cubicBezTo>
                  <a:pt x="51759" y="35938"/>
                  <a:pt x="49435" y="34728"/>
                  <a:pt x="47157" y="33518"/>
                </a:cubicBezTo>
                <a:cubicBezTo>
                  <a:pt x="45663" y="32735"/>
                  <a:pt x="44192" y="31929"/>
                  <a:pt x="42769" y="31051"/>
                </a:cubicBezTo>
                <a:cubicBezTo>
                  <a:pt x="42698" y="31027"/>
                  <a:pt x="42627" y="31004"/>
                  <a:pt x="42556" y="30980"/>
                </a:cubicBezTo>
                <a:cubicBezTo>
                  <a:pt x="42532" y="31170"/>
                  <a:pt x="42579" y="31359"/>
                  <a:pt x="42674" y="31502"/>
                </a:cubicBezTo>
                <a:cubicBezTo>
                  <a:pt x="43315" y="33139"/>
                  <a:pt x="43979" y="34775"/>
                  <a:pt x="44643" y="36436"/>
                </a:cubicBezTo>
                <a:cubicBezTo>
                  <a:pt x="45094" y="37598"/>
                  <a:pt x="45402" y="38832"/>
                  <a:pt x="45544" y="40065"/>
                </a:cubicBezTo>
                <a:cubicBezTo>
                  <a:pt x="45687" y="41109"/>
                  <a:pt x="45948" y="42129"/>
                  <a:pt x="46161" y="43149"/>
                </a:cubicBezTo>
                <a:cubicBezTo>
                  <a:pt x="46327" y="43955"/>
                  <a:pt x="46517" y="44762"/>
                  <a:pt x="46707" y="45592"/>
                </a:cubicBezTo>
                <a:cubicBezTo>
                  <a:pt x="46731" y="45734"/>
                  <a:pt x="46754" y="45900"/>
                  <a:pt x="46754" y="46043"/>
                </a:cubicBezTo>
                <a:cubicBezTo>
                  <a:pt x="46754" y="46944"/>
                  <a:pt x="46778" y="47798"/>
                  <a:pt x="46754" y="48676"/>
                </a:cubicBezTo>
                <a:cubicBezTo>
                  <a:pt x="46731" y="49269"/>
                  <a:pt x="46659" y="49838"/>
                  <a:pt x="46588" y="50407"/>
                </a:cubicBezTo>
                <a:cubicBezTo>
                  <a:pt x="46446" y="51404"/>
                  <a:pt x="45782" y="52258"/>
                  <a:pt x="44833" y="52613"/>
                </a:cubicBezTo>
                <a:cubicBezTo>
                  <a:pt x="43931" y="53017"/>
                  <a:pt x="43006" y="53325"/>
                  <a:pt x="42034" y="53538"/>
                </a:cubicBezTo>
                <a:lnTo>
                  <a:pt x="41702" y="53633"/>
                </a:lnTo>
                <a:cubicBezTo>
                  <a:pt x="41607" y="53918"/>
                  <a:pt x="41631" y="54226"/>
                  <a:pt x="41749" y="54487"/>
                </a:cubicBezTo>
                <a:cubicBezTo>
                  <a:pt x="41986" y="55080"/>
                  <a:pt x="42200" y="55673"/>
                  <a:pt x="42437" y="56243"/>
                </a:cubicBezTo>
                <a:cubicBezTo>
                  <a:pt x="42722" y="57025"/>
                  <a:pt x="42840" y="57856"/>
                  <a:pt x="42769" y="58686"/>
                </a:cubicBezTo>
                <a:cubicBezTo>
                  <a:pt x="42769" y="59279"/>
                  <a:pt x="42271" y="59753"/>
                  <a:pt x="41678" y="59753"/>
                </a:cubicBezTo>
                <a:lnTo>
                  <a:pt x="41132" y="59753"/>
                </a:lnTo>
                <a:lnTo>
                  <a:pt x="35368" y="59753"/>
                </a:lnTo>
                <a:cubicBezTo>
                  <a:pt x="35036" y="59706"/>
                  <a:pt x="34728" y="59824"/>
                  <a:pt x="34514" y="60062"/>
                </a:cubicBezTo>
                <a:cubicBezTo>
                  <a:pt x="34657" y="60631"/>
                  <a:pt x="34870" y="61153"/>
                  <a:pt x="35155" y="61651"/>
                </a:cubicBezTo>
                <a:cubicBezTo>
                  <a:pt x="35463" y="62268"/>
                  <a:pt x="35724" y="62908"/>
                  <a:pt x="35961" y="63572"/>
                </a:cubicBezTo>
                <a:cubicBezTo>
                  <a:pt x="36009" y="63738"/>
                  <a:pt x="36032" y="63928"/>
                  <a:pt x="36032" y="64094"/>
                </a:cubicBezTo>
                <a:lnTo>
                  <a:pt x="36032" y="66443"/>
                </a:lnTo>
                <a:cubicBezTo>
                  <a:pt x="36009" y="66988"/>
                  <a:pt x="35843" y="67510"/>
                  <a:pt x="35534" y="67961"/>
                </a:cubicBezTo>
                <a:cubicBezTo>
                  <a:pt x="35345" y="68269"/>
                  <a:pt x="35036" y="68483"/>
                  <a:pt x="34680" y="68554"/>
                </a:cubicBezTo>
                <a:cubicBezTo>
                  <a:pt x="34253" y="68601"/>
                  <a:pt x="33826" y="68625"/>
                  <a:pt x="33399" y="68577"/>
                </a:cubicBezTo>
                <a:cubicBezTo>
                  <a:pt x="32996" y="68530"/>
                  <a:pt x="32664" y="68222"/>
                  <a:pt x="32545" y="67818"/>
                </a:cubicBezTo>
                <a:cubicBezTo>
                  <a:pt x="32308" y="67178"/>
                  <a:pt x="32166" y="66514"/>
                  <a:pt x="32166" y="65850"/>
                </a:cubicBezTo>
                <a:cubicBezTo>
                  <a:pt x="32190" y="64403"/>
                  <a:pt x="32166" y="62956"/>
                  <a:pt x="32166" y="61509"/>
                </a:cubicBezTo>
                <a:cubicBezTo>
                  <a:pt x="32142" y="61177"/>
                  <a:pt x="32190" y="60844"/>
                  <a:pt x="32308" y="60512"/>
                </a:cubicBezTo>
                <a:cubicBezTo>
                  <a:pt x="32356" y="60418"/>
                  <a:pt x="32379" y="60299"/>
                  <a:pt x="32403" y="60204"/>
                </a:cubicBezTo>
                <a:cubicBezTo>
                  <a:pt x="32427" y="59848"/>
                  <a:pt x="32617" y="59516"/>
                  <a:pt x="32901" y="59303"/>
                </a:cubicBezTo>
                <a:cubicBezTo>
                  <a:pt x="33020" y="59208"/>
                  <a:pt x="33162" y="59137"/>
                  <a:pt x="33305" y="59113"/>
                </a:cubicBezTo>
                <a:cubicBezTo>
                  <a:pt x="33637" y="59065"/>
                  <a:pt x="33921" y="58971"/>
                  <a:pt x="34206" y="58804"/>
                </a:cubicBezTo>
                <a:cubicBezTo>
                  <a:pt x="34538" y="58638"/>
                  <a:pt x="34918" y="58544"/>
                  <a:pt x="35297" y="58567"/>
                </a:cubicBezTo>
                <a:lnTo>
                  <a:pt x="40800" y="58567"/>
                </a:lnTo>
                <a:lnTo>
                  <a:pt x="41488" y="58567"/>
                </a:lnTo>
                <a:cubicBezTo>
                  <a:pt x="41631" y="58283"/>
                  <a:pt x="41654" y="57951"/>
                  <a:pt x="41607" y="57642"/>
                </a:cubicBezTo>
                <a:cubicBezTo>
                  <a:pt x="41559" y="57358"/>
                  <a:pt x="41488" y="57097"/>
                  <a:pt x="41417" y="56859"/>
                </a:cubicBezTo>
                <a:cubicBezTo>
                  <a:pt x="41322" y="56527"/>
                  <a:pt x="41204" y="56219"/>
                  <a:pt x="41085" y="55887"/>
                </a:cubicBezTo>
                <a:cubicBezTo>
                  <a:pt x="40824" y="55223"/>
                  <a:pt x="40516" y="54535"/>
                  <a:pt x="40563" y="53752"/>
                </a:cubicBezTo>
                <a:lnTo>
                  <a:pt x="38523" y="53705"/>
                </a:lnTo>
                <a:cubicBezTo>
                  <a:pt x="37883" y="53705"/>
                  <a:pt x="37218" y="53705"/>
                  <a:pt x="36578" y="53657"/>
                </a:cubicBezTo>
                <a:cubicBezTo>
                  <a:pt x="35938" y="53586"/>
                  <a:pt x="35250" y="53491"/>
                  <a:pt x="34585" y="53372"/>
                </a:cubicBezTo>
                <a:cubicBezTo>
                  <a:pt x="33921" y="53278"/>
                  <a:pt x="33257" y="53135"/>
                  <a:pt x="32617" y="52969"/>
                </a:cubicBezTo>
                <a:cubicBezTo>
                  <a:pt x="31952" y="52827"/>
                  <a:pt x="31359" y="52661"/>
                  <a:pt x="30743" y="52447"/>
                </a:cubicBezTo>
                <a:cubicBezTo>
                  <a:pt x="30126" y="52234"/>
                  <a:pt x="29485" y="51973"/>
                  <a:pt x="28798" y="51807"/>
                </a:cubicBezTo>
                <a:cubicBezTo>
                  <a:pt x="28726" y="52163"/>
                  <a:pt x="28726" y="52542"/>
                  <a:pt x="28821" y="52898"/>
                </a:cubicBezTo>
                <a:cubicBezTo>
                  <a:pt x="29130" y="53894"/>
                  <a:pt x="29059" y="54938"/>
                  <a:pt x="29059" y="55958"/>
                </a:cubicBezTo>
                <a:cubicBezTo>
                  <a:pt x="29106" y="56504"/>
                  <a:pt x="28632" y="56931"/>
                  <a:pt x="28110" y="56836"/>
                </a:cubicBezTo>
                <a:cubicBezTo>
                  <a:pt x="27706" y="56788"/>
                  <a:pt x="27327" y="56717"/>
                  <a:pt x="26924" y="56646"/>
                </a:cubicBezTo>
                <a:cubicBezTo>
                  <a:pt x="26781" y="56622"/>
                  <a:pt x="26615" y="56575"/>
                  <a:pt x="26473" y="56551"/>
                </a:cubicBezTo>
                <a:cubicBezTo>
                  <a:pt x="25904" y="56504"/>
                  <a:pt x="25358" y="56361"/>
                  <a:pt x="24860" y="56100"/>
                </a:cubicBezTo>
                <a:cubicBezTo>
                  <a:pt x="23792" y="55602"/>
                  <a:pt x="22701" y="55104"/>
                  <a:pt x="21634" y="54582"/>
                </a:cubicBezTo>
                <a:cubicBezTo>
                  <a:pt x="21254" y="54392"/>
                  <a:pt x="20899" y="54108"/>
                  <a:pt x="20519" y="53871"/>
                </a:cubicBezTo>
                <a:cubicBezTo>
                  <a:pt x="19926" y="53491"/>
                  <a:pt x="19238" y="53301"/>
                  <a:pt x="18550" y="53325"/>
                </a:cubicBezTo>
                <a:cubicBezTo>
                  <a:pt x="18526" y="53325"/>
                  <a:pt x="18503" y="53349"/>
                  <a:pt x="18455" y="53396"/>
                </a:cubicBezTo>
                <a:cubicBezTo>
                  <a:pt x="18455" y="53491"/>
                  <a:pt x="18479" y="53610"/>
                  <a:pt x="18503" y="53728"/>
                </a:cubicBezTo>
                <a:cubicBezTo>
                  <a:pt x="18693" y="54511"/>
                  <a:pt x="18621" y="55318"/>
                  <a:pt x="18313" y="56029"/>
                </a:cubicBezTo>
                <a:cubicBezTo>
                  <a:pt x="18171" y="56385"/>
                  <a:pt x="18099" y="56717"/>
                  <a:pt x="18052" y="57073"/>
                </a:cubicBezTo>
                <a:cubicBezTo>
                  <a:pt x="17981" y="57405"/>
                  <a:pt x="17839" y="57713"/>
                  <a:pt x="17649" y="57974"/>
                </a:cubicBezTo>
                <a:cubicBezTo>
                  <a:pt x="17459" y="58188"/>
                  <a:pt x="17340" y="58425"/>
                  <a:pt x="17174" y="58638"/>
                </a:cubicBezTo>
                <a:cubicBezTo>
                  <a:pt x="16771" y="59231"/>
                  <a:pt x="16249" y="59587"/>
                  <a:pt x="15490" y="59492"/>
                </a:cubicBezTo>
                <a:cubicBezTo>
                  <a:pt x="14921" y="59469"/>
                  <a:pt x="14470" y="58994"/>
                  <a:pt x="14470" y="58449"/>
                </a:cubicBezTo>
                <a:cubicBezTo>
                  <a:pt x="14470" y="57666"/>
                  <a:pt x="14375" y="56883"/>
                  <a:pt x="14446" y="56100"/>
                </a:cubicBezTo>
                <a:cubicBezTo>
                  <a:pt x="14470" y="55721"/>
                  <a:pt x="14541" y="55341"/>
                  <a:pt x="14660" y="54985"/>
                </a:cubicBezTo>
                <a:cubicBezTo>
                  <a:pt x="14779" y="54535"/>
                  <a:pt x="14921" y="54131"/>
                  <a:pt x="15040" y="53681"/>
                </a:cubicBezTo>
                <a:cubicBezTo>
                  <a:pt x="15229" y="53064"/>
                  <a:pt x="15633" y="52518"/>
                  <a:pt x="16154" y="52139"/>
                </a:cubicBezTo>
                <a:cubicBezTo>
                  <a:pt x="16368" y="51949"/>
                  <a:pt x="16676" y="51831"/>
                  <a:pt x="16961" y="51854"/>
                </a:cubicBezTo>
                <a:cubicBezTo>
                  <a:pt x="17340" y="51878"/>
                  <a:pt x="17720" y="51854"/>
                  <a:pt x="18099" y="51854"/>
                </a:cubicBezTo>
                <a:cubicBezTo>
                  <a:pt x="18194" y="51854"/>
                  <a:pt x="18289" y="51854"/>
                  <a:pt x="18384" y="51854"/>
                </a:cubicBezTo>
                <a:cubicBezTo>
                  <a:pt x="18906" y="51997"/>
                  <a:pt x="19452" y="52115"/>
                  <a:pt x="19997" y="52281"/>
                </a:cubicBezTo>
                <a:cubicBezTo>
                  <a:pt x="20495" y="52447"/>
                  <a:pt x="20993" y="52685"/>
                  <a:pt x="21420" y="52993"/>
                </a:cubicBezTo>
                <a:cubicBezTo>
                  <a:pt x="22346" y="53586"/>
                  <a:pt x="23318" y="54084"/>
                  <a:pt x="24338" y="54511"/>
                </a:cubicBezTo>
                <a:cubicBezTo>
                  <a:pt x="24670" y="54653"/>
                  <a:pt x="25002" y="54796"/>
                  <a:pt x="25311" y="54938"/>
                </a:cubicBezTo>
                <a:cubicBezTo>
                  <a:pt x="25738" y="55151"/>
                  <a:pt x="26188" y="55270"/>
                  <a:pt x="26663" y="55318"/>
                </a:cubicBezTo>
                <a:cubicBezTo>
                  <a:pt x="27042" y="55389"/>
                  <a:pt x="27422" y="55460"/>
                  <a:pt x="27778" y="55578"/>
                </a:cubicBezTo>
                <a:cubicBezTo>
                  <a:pt x="27944" y="55341"/>
                  <a:pt x="27849" y="55128"/>
                  <a:pt x="27872" y="54914"/>
                </a:cubicBezTo>
                <a:cubicBezTo>
                  <a:pt x="27896" y="54701"/>
                  <a:pt x="27872" y="54511"/>
                  <a:pt x="27872" y="54321"/>
                </a:cubicBezTo>
                <a:cubicBezTo>
                  <a:pt x="27872" y="54203"/>
                  <a:pt x="27849" y="54084"/>
                  <a:pt x="27849" y="53965"/>
                </a:cubicBezTo>
                <a:cubicBezTo>
                  <a:pt x="27659" y="53088"/>
                  <a:pt x="27612" y="52163"/>
                  <a:pt x="27659" y="51261"/>
                </a:cubicBezTo>
                <a:cubicBezTo>
                  <a:pt x="27493" y="51166"/>
                  <a:pt x="27327" y="51048"/>
                  <a:pt x="27137" y="50977"/>
                </a:cubicBezTo>
                <a:cubicBezTo>
                  <a:pt x="25761" y="50312"/>
                  <a:pt x="24409" y="49553"/>
                  <a:pt x="23081" y="48747"/>
                </a:cubicBezTo>
                <a:cubicBezTo>
                  <a:pt x="21990" y="48106"/>
                  <a:pt x="20946" y="47418"/>
                  <a:pt x="19902" y="46731"/>
                </a:cubicBezTo>
                <a:cubicBezTo>
                  <a:pt x="18289" y="45639"/>
                  <a:pt x="16747" y="44453"/>
                  <a:pt x="15206" y="43244"/>
                </a:cubicBezTo>
                <a:cubicBezTo>
                  <a:pt x="14992" y="43101"/>
                  <a:pt x="14826" y="42888"/>
                  <a:pt x="14731" y="42627"/>
                </a:cubicBezTo>
                <a:cubicBezTo>
                  <a:pt x="14541" y="42271"/>
                  <a:pt x="14684" y="41820"/>
                  <a:pt x="15016" y="41631"/>
                </a:cubicBezTo>
                <a:cubicBezTo>
                  <a:pt x="15395" y="41370"/>
                  <a:pt x="15775" y="41132"/>
                  <a:pt x="16178" y="40919"/>
                </a:cubicBezTo>
                <a:cubicBezTo>
                  <a:pt x="17981" y="39994"/>
                  <a:pt x="19831" y="39140"/>
                  <a:pt x="21634" y="38191"/>
                </a:cubicBezTo>
                <a:cubicBezTo>
                  <a:pt x="23057" y="37479"/>
                  <a:pt x="24409" y="36602"/>
                  <a:pt x="25643" y="35629"/>
                </a:cubicBezTo>
                <a:cubicBezTo>
                  <a:pt x="25761" y="35534"/>
                  <a:pt x="25856" y="35463"/>
                  <a:pt x="25975" y="35392"/>
                </a:cubicBezTo>
                <a:close/>
                <a:moveTo>
                  <a:pt x="47157" y="11529"/>
                </a:moveTo>
                <a:lnTo>
                  <a:pt x="46991" y="11600"/>
                </a:lnTo>
                <a:cubicBezTo>
                  <a:pt x="46659" y="11742"/>
                  <a:pt x="46470" y="11671"/>
                  <a:pt x="46398" y="11363"/>
                </a:cubicBezTo>
                <a:cubicBezTo>
                  <a:pt x="46351" y="11197"/>
                  <a:pt x="46327" y="11007"/>
                  <a:pt x="46351" y="10841"/>
                </a:cubicBezTo>
                <a:cubicBezTo>
                  <a:pt x="46375" y="10604"/>
                  <a:pt x="46280" y="10390"/>
                  <a:pt x="46114" y="10248"/>
                </a:cubicBezTo>
                <a:cubicBezTo>
                  <a:pt x="45639" y="9750"/>
                  <a:pt x="45165" y="9228"/>
                  <a:pt x="44691" y="8730"/>
                </a:cubicBezTo>
                <a:cubicBezTo>
                  <a:pt x="44596" y="8635"/>
                  <a:pt x="44501" y="8564"/>
                  <a:pt x="44382" y="8421"/>
                </a:cubicBezTo>
                <a:cubicBezTo>
                  <a:pt x="44098" y="8682"/>
                  <a:pt x="43860" y="8920"/>
                  <a:pt x="43623" y="9133"/>
                </a:cubicBezTo>
                <a:cubicBezTo>
                  <a:pt x="43291" y="9489"/>
                  <a:pt x="42935" y="9774"/>
                  <a:pt x="42556" y="10058"/>
                </a:cubicBezTo>
                <a:cubicBezTo>
                  <a:pt x="41393" y="10817"/>
                  <a:pt x="40112" y="11363"/>
                  <a:pt x="38760" y="11719"/>
                </a:cubicBezTo>
                <a:cubicBezTo>
                  <a:pt x="37764" y="11885"/>
                  <a:pt x="36744" y="11932"/>
                  <a:pt x="35748" y="11861"/>
                </a:cubicBezTo>
                <a:cubicBezTo>
                  <a:pt x="34562" y="11790"/>
                  <a:pt x="33399" y="11481"/>
                  <a:pt x="32356" y="10888"/>
                </a:cubicBezTo>
                <a:cubicBezTo>
                  <a:pt x="31597" y="10509"/>
                  <a:pt x="30885" y="10034"/>
                  <a:pt x="30221" y="9513"/>
                </a:cubicBezTo>
                <a:cubicBezTo>
                  <a:pt x="30031" y="9370"/>
                  <a:pt x="29841" y="9252"/>
                  <a:pt x="29675" y="9109"/>
                </a:cubicBezTo>
                <a:cubicBezTo>
                  <a:pt x="29485" y="8991"/>
                  <a:pt x="29319" y="8848"/>
                  <a:pt x="29177" y="8730"/>
                </a:cubicBezTo>
                <a:cubicBezTo>
                  <a:pt x="29106" y="8801"/>
                  <a:pt x="29059" y="8825"/>
                  <a:pt x="29035" y="8848"/>
                </a:cubicBezTo>
                <a:cubicBezTo>
                  <a:pt x="28750" y="9536"/>
                  <a:pt x="28418" y="10177"/>
                  <a:pt x="27991" y="10793"/>
                </a:cubicBezTo>
                <a:cubicBezTo>
                  <a:pt x="27564" y="11553"/>
                  <a:pt x="26995" y="12240"/>
                  <a:pt x="26331" y="12810"/>
                </a:cubicBezTo>
                <a:cubicBezTo>
                  <a:pt x="25809" y="13213"/>
                  <a:pt x="25287" y="13569"/>
                  <a:pt x="24718" y="13901"/>
                </a:cubicBezTo>
                <a:cubicBezTo>
                  <a:pt x="24030" y="14328"/>
                  <a:pt x="23318" y="14707"/>
                  <a:pt x="22606" y="15040"/>
                </a:cubicBezTo>
                <a:cubicBezTo>
                  <a:pt x="22013" y="15324"/>
                  <a:pt x="21397" y="15538"/>
                  <a:pt x="20756" y="15704"/>
                </a:cubicBezTo>
                <a:cubicBezTo>
                  <a:pt x="20614" y="15751"/>
                  <a:pt x="20472" y="15822"/>
                  <a:pt x="20353" y="15917"/>
                </a:cubicBezTo>
                <a:cubicBezTo>
                  <a:pt x="20116" y="16060"/>
                  <a:pt x="19831" y="16154"/>
                  <a:pt x="19523" y="16154"/>
                </a:cubicBezTo>
                <a:cubicBezTo>
                  <a:pt x="18123" y="16178"/>
                  <a:pt x="16724" y="16202"/>
                  <a:pt x="15277" y="16226"/>
                </a:cubicBezTo>
                <a:lnTo>
                  <a:pt x="15277" y="17032"/>
                </a:lnTo>
                <a:cubicBezTo>
                  <a:pt x="15040" y="17174"/>
                  <a:pt x="14873" y="17412"/>
                  <a:pt x="14826" y="17673"/>
                </a:cubicBezTo>
                <a:cubicBezTo>
                  <a:pt x="14518" y="19143"/>
                  <a:pt x="14494" y="20661"/>
                  <a:pt x="14731" y="22156"/>
                </a:cubicBezTo>
                <a:cubicBezTo>
                  <a:pt x="14755" y="22346"/>
                  <a:pt x="14850" y="22535"/>
                  <a:pt x="14968" y="22678"/>
                </a:cubicBezTo>
                <a:cubicBezTo>
                  <a:pt x="15158" y="22915"/>
                  <a:pt x="15277" y="23200"/>
                  <a:pt x="15277" y="23484"/>
                </a:cubicBezTo>
                <a:cubicBezTo>
                  <a:pt x="15253" y="23911"/>
                  <a:pt x="15372" y="24338"/>
                  <a:pt x="15585" y="24694"/>
                </a:cubicBezTo>
                <a:cubicBezTo>
                  <a:pt x="16036" y="25666"/>
                  <a:pt x="16510" y="26592"/>
                  <a:pt x="17340" y="27279"/>
                </a:cubicBezTo>
                <a:cubicBezTo>
                  <a:pt x="17459" y="27374"/>
                  <a:pt x="17530" y="27493"/>
                  <a:pt x="17625" y="27588"/>
                </a:cubicBezTo>
                <a:cubicBezTo>
                  <a:pt x="18218" y="28205"/>
                  <a:pt x="18882" y="28774"/>
                  <a:pt x="19594" y="29296"/>
                </a:cubicBezTo>
                <a:cubicBezTo>
                  <a:pt x="19926" y="29486"/>
                  <a:pt x="20258" y="29675"/>
                  <a:pt x="20566" y="29889"/>
                </a:cubicBezTo>
                <a:cubicBezTo>
                  <a:pt x="20780" y="30031"/>
                  <a:pt x="20993" y="30126"/>
                  <a:pt x="21254" y="30197"/>
                </a:cubicBezTo>
                <a:cubicBezTo>
                  <a:pt x="21800" y="30316"/>
                  <a:pt x="22322" y="30458"/>
                  <a:pt x="22867" y="30600"/>
                </a:cubicBezTo>
                <a:cubicBezTo>
                  <a:pt x="23152" y="30743"/>
                  <a:pt x="23484" y="30719"/>
                  <a:pt x="23769" y="30553"/>
                </a:cubicBezTo>
                <a:cubicBezTo>
                  <a:pt x="23864" y="30482"/>
                  <a:pt x="23982" y="30553"/>
                  <a:pt x="24030" y="30672"/>
                </a:cubicBezTo>
                <a:cubicBezTo>
                  <a:pt x="24077" y="30766"/>
                  <a:pt x="24101" y="30838"/>
                  <a:pt x="24148" y="30932"/>
                </a:cubicBezTo>
                <a:cubicBezTo>
                  <a:pt x="24409" y="30980"/>
                  <a:pt x="24670" y="31075"/>
                  <a:pt x="24931" y="31099"/>
                </a:cubicBezTo>
                <a:cubicBezTo>
                  <a:pt x="25477" y="31170"/>
                  <a:pt x="26022" y="31241"/>
                  <a:pt x="26592" y="31288"/>
                </a:cubicBezTo>
                <a:cubicBezTo>
                  <a:pt x="27232" y="31336"/>
                  <a:pt x="27872" y="31359"/>
                  <a:pt x="28537" y="31407"/>
                </a:cubicBezTo>
                <a:cubicBezTo>
                  <a:pt x="28750" y="31431"/>
                  <a:pt x="28987" y="31359"/>
                  <a:pt x="29153" y="31193"/>
                </a:cubicBezTo>
                <a:cubicBezTo>
                  <a:pt x="29343" y="30980"/>
                  <a:pt x="29675" y="30980"/>
                  <a:pt x="29865" y="31170"/>
                </a:cubicBezTo>
                <a:cubicBezTo>
                  <a:pt x="30031" y="31288"/>
                  <a:pt x="30245" y="31336"/>
                  <a:pt x="30434" y="31312"/>
                </a:cubicBezTo>
                <a:cubicBezTo>
                  <a:pt x="31858" y="31170"/>
                  <a:pt x="33281" y="30932"/>
                  <a:pt x="34680" y="30577"/>
                </a:cubicBezTo>
                <a:cubicBezTo>
                  <a:pt x="35677" y="30316"/>
                  <a:pt x="36649" y="29984"/>
                  <a:pt x="37598" y="29580"/>
                </a:cubicBezTo>
                <a:cubicBezTo>
                  <a:pt x="38571" y="29225"/>
                  <a:pt x="39496" y="28774"/>
                  <a:pt x="40397" y="28252"/>
                </a:cubicBezTo>
                <a:cubicBezTo>
                  <a:pt x="41132" y="27801"/>
                  <a:pt x="41868" y="27351"/>
                  <a:pt x="42627" y="26900"/>
                </a:cubicBezTo>
                <a:cubicBezTo>
                  <a:pt x="43623" y="26307"/>
                  <a:pt x="44524" y="25572"/>
                  <a:pt x="45331" y="24718"/>
                </a:cubicBezTo>
                <a:cubicBezTo>
                  <a:pt x="45616" y="24409"/>
                  <a:pt x="45924" y="24101"/>
                  <a:pt x="46209" y="23793"/>
                </a:cubicBezTo>
                <a:cubicBezTo>
                  <a:pt x="47727" y="22274"/>
                  <a:pt x="48676" y="20306"/>
                  <a:pt x="48913" y="18171"/>
                </a:cubicBezTo>
                <a:cubicBezTo>
                  <a:pt x="48960" y="17839"/>
                  <a:pt x="49055" y="17506"/>
                  <a:pt x="49055" y="17174"/>
                </a:cubicBezTo>
                <a:cubicBezTo>
                  <a:pt x="49103" y="16605"/>
                  <a:pt x="49103" y="16060"/>
                  <a:pt x="49031" y="15490"/>
                </a:cubicBezTo>
                <a:cubicBezTo>
                  <a:pt x="48937" y="15087"/>
                  <a:pt x="48794" y="14684"/>
                  <a:pt x="48604" y="14304"/>
                </a:cubicBezTo>
                <a:lnTo>
                  <a:pt x="48296" y="13498"/>
                </a:lnTo>
                <a:cubicBezTo>
                  <a:pt x="48035" y="12786"/>
                  <a:pt x="47656" y="12122"/>
                  <a:pt x="47157" y="11529"/>
                </a:cubicBezTo>
                <a:close/>
                <a:moveTo>
                  <a:pt x="16107" y="42342"/>
                </a:moveTo>
                <a:cubicBezTo>
                  <a:pt x="16297" y="42508"/>
                  <a:pt x="16368" y="42627"/>
                  <a:pt x="16486" y="42698"/>
                </a:cubicBezTo>
                <a:cubicBezTo>
                  <a:pt x="17601" y="43528"/>
                  <a:pt x="18716" y="44406"/>
                  <a:pt x="19879" y="45212"/>
                </a:cubicBezTo>
                <a:cubicBezTo>
                  <a:pt x="20970" y="45995"/>
                  <a:pt x="22085" y="46754"/>
                  <a:pt x="23223" y="47442"/>
                </a:cubicBezTo>
                <a:cubicBezTo>
                  <a:pt x="24741" y="48344"/>
                  <a:pt x="26307" y="49174"/>
                  <a:pt x="27896" y="49980"/>
                </a:cubicBezTo>
                <a:cubicBezTo>
                  <a:pt x="29059" y="50526"/>
                  <a:pt x="30268" y="51000"/>
                  <a:pt x="31502" y="51380"/>
                </a:cubicBezTo>
                <a:cubicBezTo>
                  <a:pt x="32617" y="51736"/>
                  <a:pt x="33755" y="51997"/>
                  <a:pt x="34894" y="52163"/>
                </a:cubicBezTo>
                <a:cubicBezTo>
                  <a:pt x="36080" y="52376"/>
                  <a:pt x="37266" y="52495"/>
                  <a:pt x="38452" y="52471"/>
                </a:cubicBezTo>
                <a:cubicBezTo>
                  <a:pt x="39164" y="52447"/>
                  <a:pt x="39875" y="52471"/>
                  <a:pt x="40587" y="52471"/>
                </a:cubicBezTo>
                <a:cubicBezTo>
                  <a:pt x="41109" y="52471"/>
                  <a:pt x="41631" y="52400"/>
                  <a:pt x="42129" y="52258"/>
                </a:cubicBezTo>
                <a:cubicBezTo>
                  <a:pt x="42508" y="52139"/>
                  <a:pt x="42888" y="52044"/>
                  <a:pt x="43291" y="51902"/>
                </a:cubicBezTo>
                <a:cubicBezTo>
                  <a:pt x="43671" y="51783"/>
                  <a:pt x="44074" y="51617"/>
                  <a:pt x="44477" y="51427"/>
                </a:cubicBezTo>
                <a:cubicBezTo>
                  <a:pt x="44951" y="51238"/>
                  <a:pt x="45307" y="50763"/>
                  <a:pt x="45331" y="50241"/>
                </a:cubicBezTo>
                <a:cubicBezTo>
                  <a:pt x="45355" y="49957"/>
                  <a:pt x="45426" y="49672"/>
                  <a:pt x="45426" y="49387"/>
                </a:cubicBezTo>
                <a:cubicBezTo>
                  <a:pt x="45450" y="48272"/>
                  <a:pt x="45473" y="47181"/>
                  <a:pt x="45473" y="46090"/>
                </a:cubicBezTo>
                <a:cubicBezTo>
                  <a:pt x="45473" y="45734"/>
                  <a:pt x="45402" y="45378"/>
                  <a:pt x="45331" y="45046"/>
                </a:cubicBezTo>
                <a:cubicBezTo>
                  <a:pt x="45212" y="44501"/>
                  <a:pt x="45070" y="44003"/>
                  <a:pt x="44951" y="43457"/>
                </a:cubicBezTo>
                <a:cubicBezTo>
                  <a:pt x="44667" y="42295"/>
                  <a:pt x="44430" y="41109"/>
                  <a:pt x="44264" y="39899"/>
                </a:cubicBezTo>
                <a:cubicBezTo>
                  <a:pt x="44192" y="39164"/>
                  <a:pt x="44026" y="38405"/>
                  <a:pt x="43765" y="37693"/>
                </a:cubicBezTo>
                <a:cubicBezTo>
                  <a:pt x="43172" y="36104"/>
                  <a:pt x="42532" y="34514"/>
                  <a:pt x="41915" y="32949"/>
                </a:cubicBezTo>
                <a:cubicBezTo>
                  <a:pt x="41512" y="31952"/>
                  <a:pt x="41132" y="30956"/>
                  <a:pt x="40729" y="29960"/>
                </a:cubicBezTo>
                <a:cubicBezTo>
                  <a:pt x="40682" y="29865"/>
                  <a:pt x="40611" y="29770"/>
                  <a:pt x="40539" y="29699"/>
                </a:cubicBezTo>
                <a:lnTo>
                  <a:pt x="38452" y="30648"/>
                </a:lnTo>
                <a:cubicBezTo>
                  <a:pt x="38452" y="31004"/>
                  <a:pt x="38428" y="31359"/>
                  <a:pt x="38357" y="31692"/>
                </a:cubicBezTo>
                <a:cubicBezTo>
                  <a:pt x="38072" y="32522"/>
                  <a:pt x="37551" y="33281"/>
                  <a:pt x="36886" y="33826"/>
                </a:cubicBezTo>
                <a:cubicBezTo>
                  <a:pt x="36317" y="34325"/>
                  <a:pt x="35463" y="34325"/>
                  <a:pt x="34918" y="33803"/>
                </a:cubicBezTo>
                <a:cubicBezTo>
                  <a:pt x="34491" y="33447"/>
                  <a:pt x="34206" y="32972"/>
                  <a:pt x="34111" y="32451"/>
                </a:cubicBezTo>
                <a:cubicBezTo>
                  <a:pt x="34087" y="32332"/>
                  <a:pt x="34040" y="32213"/>
                  <a:pt x="34016" y="32119"/>
                </a:cubicBezTo>
                <a:lnTo>
                  <a:pt x="29723" y="32688"/>
                </a:lnTo>
                <a:cubicBezTo>
                  <a:pt x="29509" y="32972"/>
                  <a:pt x="29272" y="33305"/>
                  <a:pt x="29059" y="33637"/>
                </a:cubicBezTo>
                <a:cubicBezTo>
                  <a:pt x="28608" y="34348"/>
                  <a:pt x="28062" y="35012"/>
                  <a:pt x="27445" y="35606"/>
                </a:cubicBezTo>
                <a:cubicBezTo>
                  <a:pt x="25880" y="37100"/>
                  <a:pt x="24125" y="38333"/>
                  <a:pt x="22179" y="39306"/>
                </a:cubicBezTo>
                <a:cubicBezTo>
                  <a:pt x="20400" y="40207"/>
                  <a:pt x="18621" y="41085"/>
                  <a:pt x="16842" y="41963"/>
                </a:cubicBezTo>
                <a:cubicBezTo>
                  <a:pt x="16653" y="42058"/>
                  <a:pt x="16415" y="42176"/>
                  <a:pt x="16107" y="42342"/>
                </a:cubicBezTo>
                <a:close/>
                <a:moveTo>
                  <a:pt x="14802" y="15822"/>
                </a:moveTo>
                <a:cubicBezTo>
                  <a:pt x="14660" y="15704"/>
                  <a:pt x="14518" y="15585"/>
                  <a:pt x="14399" y="15443"/>
                </a:cubicBezTo>
                <a:cubicBezTo>
                  <a:pt x="14209" y="15300"/>
                  <a:pt x="14186" y="15016"/>
                  <a:pt x="14352" y="14826"/>
                </a:cubicBezTo>
                <a:cubicBezTo>
                  <a:pt x="14518" y="14589"/>
                  <a:pt x="14755" y="14470"/>
                  <a:pt x="14968" y="14589"/>
                </a:cubicBezTo>
                <a:cubicBezTo>
                  <a:pt x="15300" y="14779"/>
                  <a:pt x="15680" y="14755"/>
                  <a:pt x="15988" y="14921"/>
                </a:cubicBezTo>
                <a:cubicBezTo>
                  <a:pt x="16368" y="15111"/>
                  <a:pt x="16819" y="15111"/>
                  <a:pt x="17222" y="14945"/>
                </a:cubicBezTo>
                <a:cubicBezTo>
                  <a:pt x="17554" y="14826"/>
                  <a:pt x="17910" y="14779"/>
                  <a:pt x="18266" y="14826"/>
                </a:cubicBezTo>
                <a:cubicBezTo>
                  <a:pt x="18574" y="14850"/>
                  <a:pt x="18906" y="14826"/>
                  <a:pt x="19214" y="14779"/>
                </a:cubicBezTo>
                <a:cubicBezTo>
                  <a:pt x="20590" y="14565"/>
                  <a:pt x="21942" y="14091"/>
                  <a:pt x="23176" y="13379"/>
                </a:cubicBezTo>
                <a:cubicBezTo>
                  <a:pt x="23555" y="13166"/>
                  <a:pt x="23959" y="12952"/>
                  <a:pt x="24338" y="12715"/>
                </a:cubicBezTo>
                <a:cubicBezTo>
                  <a:pt x="25263" y="12217"/>
                  <a:pt x="26046" y="11505"/>
                  <a:pt x="26686" y="10651"/>
                </a:cubicBezTo>
                <a:cubicBezTo>
                  <a:pt x="27090" y="10034"/>
                  <a:pt x="27493" y="9418"/>
                  <a:pt x="27872" y="8777"/>
                </a:cubicBezTo>
                <a:cubicBezTo>
                  <a:pt x="28086" y="8469"/>
                  <a:pt x="28205" y="8089"/>
                  <a:pt x="28252" y="7710"/>
                </a:cubicBezTo>
                <a:cubicBezTo>
                  <a:pt x="28276" y="7473"/>
                  <a:pt x="28299" y="7235"/>
                  <a:pt x="28371" y="6998"/>
                </a:cubicBezTo>
                <a:cubicBezTo>
                  <a:pt x="28394" y="6832"/>
                  <a:pt x="28537" y="6690"/>
                  <a:pt x="28703" y="6690"/>
                </a:cubicBezTo>
                <a:cubicBezTo>
                  <a:pt x="28869" y="6690"/>
                  <a:pt x="29011" y="6785"/>
                  <a:pt x="29059" y="6927"/>
                </a:cubicBezTo>
                <a:cubicBezTo>
                  <a:pt x="29106" y="7046"/>
                  <a:pt x="29106" y="7140"/>
                  <a:pt x="29153" y="7259"/>
                </a:cubicBezTo>
                <a:cubicBezTo>
                  <a:pt x="29177" y="7354"/>
                  <a:pt x="29248" y="7449"/>
                  <a:pt x="29319" y="7520"/>
                </a:cubicBezTo>
                <a:cubicBezTo>
                  <a:pt x="30221" y="8160"/>
                  <a:pt x="31099" y="8825"/>
                  <a:pt x="32024" y="9418"/>
                </a:cubicBezTo>
                <a:cubicBezTo>
                  <a:pt x="32735" y="9868"/>
                  <a:pt x="33518" y="10224"/>
                  <a:pt x="34325" y="10461"/>
                </a:cubicBezTo>
                <a:cubicBezTo>
                  <a:pt x="35012" y="10627"/>
                  <a:pt x="35700" y="10722"/>
                  <a:pt x="36412" y="10699"/>
                </a:cubicBezTo>
                <a:cubicBezTo>
                  <a:pt x="37076" y="10746"/>
                  <a:pt x="37740" y="10699"/>
                  <a:pt x="38405" y="10580"/>
                </a:cubicBezTo>
                <a:cubicBezTo>
                  <a:pt x="40041" y="10200"/>
                  <a:pt x="41536" y="9465"/>
                  <a:pt x="42840" y="8398"/>
                </a:cubicBezTo>
                <a:cubicBezTo>
                  <a:pt x="43054" y="8208"/>
                  <a:pt x="43291" y="8042"/>
                  <a:pt x="43552" y="7923"/>
                </a:cubicBezTo>
                <a:cubicBezTo>
                  <a:pt x="43955" y="7781"/>
                  <a:pt x="44192" y="7378"/>
                  <a:pt x="44121" y="6951"/>
                </a:cubicBezTo>
                <a:cubicBezTo>
                  <a:pt x="43837" y="6808"/>
                  <a:pt x="43623" y="6571"/>
                  <a:pt x="43504" y="6287"/>
                </a:cubicBezTo>
                <a:cubicBezTo>
                  <a:pt x="43481" y="6192"/>
                  <a:pt x="43362" y="6120"/>
                  <a:pt x="43291" y="6049"/>
                </a:cubicBezTo>
                <a:cubicBezTo>
                  <a:pt x="43196" y="6002"/>
                  <a:pt x="43101" y="5931"/>
                  <a:pt x="43030" y="5860"/>
                </a:cubicBezTo>
                <a:cubicBezTo>
                  <a:pt x="42437" y="5290"/>
                  <a:pt x="41797" y="4745"/>
                  <a:pt x="41132" y="4247"/>
                </a:cubicBezTo>
                <a:cubicBezTo>
                  <a:pt x="40207" y="3535"/>
                  <a:pt x="39211" y="2918"/>
                  <a:pt x="38144" y="2467"/>
                </a:cubicBezTo>
                <a:cubicBezTo>
                  <a:pt x="37100" y="2041"/>
                  <a:pt x="36032" y="1708"/>
                  <a:pt x="34941" y="1471"/>
                </a:cubicBezTo>
                <a:cubicBezTo>
                  <a:pt x="34348" y="1305"/>
                  <a:pt x="33755" y="1234"/>
                  <a:pt x="33162" y="1210"/>
                </a:cubicBezTo>
                <a:cubicBezTo>
                  <a:pt x="32783" y="1210"/>
                  <a:pt x="32403" y="1187"/>
                  <a:pt x="32024" y="1163"/>
                </a:cubicBezTo>
                <a:cubicBezTo>
                  <a:pt x="30719" y="1068"/>
                  <a:pt x="29414" y="1187"/>
                  <a:pt x="28157" y="1519"/>
                </a:cubicBezTo>
                <a:cubicBezTo>
                  <a:pt x="27967" y="1566"/>
                  <a:pt x="27778" y="1637"/>
                  <a:pt x="27588" y="1685"/>
                </a:cubicBezTo>
                <a:cubicBezTo>
                  <a:pt x="25951" y="2159"/>
                  <a:pt x="24362" y="2800"/>
                  <a:pt x="22867" y="3654"/>
                </a:cubicBezTo>
                <a:cubicBezTo>
                  <a:pt x="22156" y="4057"/>
                  <a:pt x="21444" y="4531"/>
                  <a:pt x="20804" y="5029"/>
                </a:cubicBezTo>
                <a:cubicBezTo>
                  <a:pt x="20400" y="5338"/>
                  <a:pt x="20021" y="5646"/>
                  <a:pt x="19641" y="5954"/>
                </a:cubicBezTo>
                <a:cubicBezTo>
                  <a:pt x="19262" y="6263"/>
                  <a:pt x="19025" y="6761"/>
                  <a:pt x="18574" y="7046"/>
                </a:cubicBezTo>
                <a:cubicBezTo>
                  <a:pt x="18526" y="7093"/>
                  <a:pt x="18479" y="7140"/>
                  <a:pt x="18455" y="7188"/>
                </a:cubicBezTo>
                <a:cubicBezTo>
                  <a:pt x="18289" y="7496"/>
                  <a:pt x="18076" y="7757"/>
                  <a:pt x="17815" y="7971"/>
                </a:cubicBezTo>
                <a:cubicBezTo>
                  <a:pt x="17673" y="8089"/>
                  <a:pt x="17554" y="8232"/>
                  <a:pt x="17483" y="8374"/>
                </a:cubicBezTo>
                <a:cubicBezTo>
                  <a:pt x="17293" y="8943"/>
                  <a:pt x="16913" y="9394"/>
                  <a:pt x="16605" y="9892"/>
                </a:cubicBezTo>
                <a:cubicBezTo>
                  <a:pt x="16083" y="10699"/>
                  <a:pt x="15561" y="11505"/>
                  <a:pt x="14992" y="12288"/>
                </a:cubicBezTo>
                <a:cubicBezTo>
                  <a:pt x="14043" y="13640"/>
                  <a:pt x="13332" y="15134"/>
                  <a:pt x="12430" y="16534"/>
                </a:cubicBezTo>
                <a:cubicBezTo>
                  <a:pt x="12312" y="16771"/>
                  <a:pt x="12169" y="16985"/>
                  <a:pt x="11980" y="17198"/>
                </a:cubicBezTo>
                <a:cubicBezTo>
                  <a:pt x="11742" y="17412"/>
                  <a:pt x="11766" y="17720"/>
                  <a:pt x="11576" y="17957"/>
                </a:cubicBezTo>
                <a:cubicBezTo>
                  <a:pt x="11149" y="18526"/>
                  <a:pt x="10746" y="19120"/>
                  <a:pt x="10343" y="19713"/>
                </a:cubicBezTo>
                <a:cubicBezTo>
                  <a:pt x="10272" y="19807"/>
                  <a:pt x="10224" y="19926"/>
                  <a:pt x="10129" y="20045"/>
                </a:cubicBezTo>
                <a:cubicBezTo>
                  <a:pt x="10224" y="20068"/>
                  <a:pt x="10248" y="20116"/>
                  <a:pt x="10295" y="20092"/>
                </a:cubicBezTo>
                <a:cubicBezTo>
                  <a:pt x="10960" y="19902"/>
                  <a:pt x="11695" y="19997"/>
                  <a:pt x="12312" y="20329"/>
                </a:cubicBezTo>
                <a:cubicBezTo>
                  <a:pt x="12549" y="20472"/>
                  <a:pt x="12786" y="20566"/>
                  <a:pt x="13023" y="20685"/>
                </a:cubicBezTo>
                <a:cubicBezTo>
                  <a:pt x="13118" y="20733"/>
                  <a:pt x="13213" y="20827"/>
                  <a:pt x="13355" y="20733"/>
                </a:cubicBezTo>
                <a:cubicBezTo>
                  <a:pt x="13355" y="20519"/>
                  <a:pt x="13379" y="20258"/>
                  <a:pt x="13379" y="20021"/>
                </a:cubicBezTo>
                <a:cubicBezTo>
                  <a:pt x="13355" y="19214"/>
                  <a:pt x="13474" y="18408"/>
                  <a:pt x="13687" y="17625"/>
                </a:cubicBezTo>
                <a:cubicBezTo>
                  <a:pt x="13830" y="17151"/>
                  <a:pt x="14020" y="16653"/>
                  <a:pt x="14186" y="16178"/>
                </a:cubicBezTo>
                <a:cubicBezTo>
                  <a:pt x="14233" y="15988"/>
                  <a:pt x="14423" y="15870"/>
                  <a:pt x="14613" y="15893"/>
                </a:cubicBezTo>
                <a:cubicBezTo>
                  <a:pt x="14660" y="15893"/>
                  <a:pt x="14707" y="15846"/>
                  <a:pt x="14802" y="15822"/>
                </a:cubicBezTo>
                <a:close/>
                <a:moveTo>
                  <a:pt x="8706" y="22037"/>
                </a:moveTo>
                <a:cubicBezTo>
                  <a:pt x="8635" y="22061"/>
                  <a:pt x="8587" y="22061"/>
                  <a:pt x="8540" y="22085"/>
                </a:cubicBezTo>
                <a:cubicBezTo>
                  <a:pt x="7994" y="22535"/>
                  <a:pt x="7473" y="22986"/>
                  <a:pt x="6951" y="23437"/>
                </a:cubicBezTo>
                <a:cubicBezTo>
                  <a:pt x="6310" y="23935"/>
                  <a:pt x="5622" y="24362"/>
                  <a:pt x="4887" y="24718"/>
                </a:cubicBezTo>
                <a:cubicBezTo>
                  <a:pt x="4199" y="25050"/>
                  <a:pt x="3464" y="25358"/>
                  <a:pt x="2776" y="25690"/>
                </a:cubicBezTo>
                <a:cubicBezTo>
                  <a:pt x="2325" y="25904"/>
                  <a:pt x="1922" y="26165"/>
                  <a:pt x="1447" y="26426"/>
                </a:cubicBezTo>
                <a:cubicBezTo>
                  <a:pt x="1803" y="26805"/>
                  <a:pt x="2112" y="27185"/>
                  <a:pt x="2467" y="27469"/>
                </a:cubicBezTo>
                <a:cubicBezTo>
                  <a:pt x="3155" y="28062"/>
                  <a:pt x="3867" y="28632"/>
                  <a:pt x="4579" y="29248"/>
                </a:cubicBezTo>
                <a:cubicBezTo>
                  <a:pt x="5433" y="30007"/>
                  <a:pt x="6453" y="30600"/>
                  <a:pt x="7567" y="30980"/>
                </a:cubicBezTo>
                <a:cubicBezTo>
                  <a:pt x="7733" y="31027"/>
                  <a:pt x="7900" y="31099"/>
                  <a:pt x="8066" y="31193"/>
                </a:cubicBezTo>
                <a:cubicBezTo>
                  <a:pt x="8753" y="31573"/>
                  <a:pt x="9584" y="31763"/>
                  <a:pt x="10390" y="31692"/>
                </a:cubicBezTo>
                <a:lnTo>
                  <a:pt x="11054" y="31692"/>
                </a:lnTo>
                <a:cubicBezTo>
                  <a:pt x="12122" y="31668"/>
                  <a:pt x="13142" y="31312"/>
                  <a:pt x="13972" y="30648"/>
                </a:cubicBezTo>
                <a:cubicBezTo>
                  <a:pt x="14186" y="30482"/>
                  <a:pt x="14399" y="30339"/>
                  <a:pt x="14636" y="30197"/>
                </a:cubicBezTo>
                <a:cubicBezTo>
                  <a:pt x="14992" y="29984"/>
                  <a:pt x="15466" y="30173"/>
                  <a:pt x="15561" y="30577"/>
                </a:cubicBezTo>
                <a:cubicBezTo>
                  <a:pt x="15633" y="30719"/>
                  <a:pt x="15656" y="30861"/>
                  <a:pt x="15633" y="31027"/>
                </a:cubicBezTo>
                <a:cubicBezTo>
                  <a:pt x="15585" y="31312"/>
                  <a:pt x="15466" y="31573"/>
                  <a:pt x="15419" y="31858"/>
                </a:cubicBezTo>
                <a:cubicBezTo>
                  <a:pt x="15300" y="32403"/>
                  <a:pt x="15206" y="32949"/>
                  <a:pt x="15134" y="33518"/>
                </a:cubicBezTo>
                <a:cubicBezTo>
                  <a:pt x="15111" y="33660"/>
                  <a:pt x="15134" y="33803"/>
                  <a:pt x="15158" y="33945"/>
                </a:cubicBezTo>
                <a:cubicBezTo>
                  <a:pt x="15443" y="34087"/>
                  <a:pt x="15751" y="34159"/>
                  <a:pt x="16060" y="34135"/>
                </a:cubicBezTo>
                <a:cubicBezTo>
                  <a:pt x="16463" y="34135"/>
                  <a:pt x="16890" y="34087"/>
                  <a:pt x="17317" y="33969"/>
                </a:cubicBezTo>
                <a:cubicBezTo>
                  <a:pt x="18171" y="33684"/>
                  <a:pt x="19048" y="33423"/>
                  <a:pt x="19926" y="33139"/>
                </a:cubicBezTo>
                <a:cubicBezTo>
                  <a:pt x="20068" y="33091"/>
                  <a:pt x="20234" y="33115"/>
                  <a:pt x="20377" y="33091"/>
                </a:cubicBezTo>
                <a:cubicBezTo>
                  <a:pt x="20804" y="32996"/>
                  <a:pt x="21207" y="32901"/>
                  <a:pt x="21634" y="32783"/>
                </a:cubicBezTo>
                <a:cubicBezTo>
                  <a:pt x="21729" y="32759"/>
                  <a:pt x="21824" y="32688"/>
                  <a:pt x="21895" y="32593"/>
                </a:cubicBezTo>
                <a:cubicBezTo>
                  <a:pt x="22085" y="32356"/>
                  <a:pt x="22227" y="32095"/>
                  <a:pt x="22346" y="31834"/>
                </a:cubicBezTo>
                <a:cubicBezTo>
                  <a:pt x="22298" y="31786"/>
                  <a:pt x="22251" y="31763"/>
                  <a:pt x="22179" y="31739"/>
                </a:cubicBezTo>
                <a:cubicBezTo>
                  <a:pt x="22108" y="31692"/>
                  <a:pt x="22013" y="31668"/>
                  <a:pt x="21942" y="31668"/>
                </a:cubicBezTo>
                <a:cubicBezTo>
                  <a:pt x="20993" y="31526"/>
                  <a:pt x="20116" y="31170"/>
                  <a:pt x="19357" y="30600"/>
                </a:cubicBezTo>
                <a:cubicBezTo>
                  <a:pt x="19286" y="30553"/>
                  <a:pt x="19214" y="30506"/>
                  <a:pt x="19119" y="30458"/>
                </a:cubicBezTo>
                <a:cubicBezTo>
                  <a:pt x="18621" y="30150"/>
                  <a:pt x="18171" y="29818"/>
                  <a:pt x="17744" y="29414"/>
                </a:cubicBezTo>
                <a:cubicBezTo>
                  <a:pt x="17151" y="28821"/>
                  <a:pt x="16581" y="28228"/>
                  <a:pt x="15965" y="27683"/>
                </a:cubicBezTo>
                <a:cubicBezTo>
                  <a:pt x="15727" y="27469"/>
                  <a:pt x="15538" y="27208"/>
                  <a:pt x="15395" y="26947"/>
                </a:cubicBezTo>
                <a:cubicBezTo>
                  <a:pt x="15158" y="26544"/>
                  <a:pt x="14921" y="26141"/>
                  <a:pt x="14707" y="25761"/>
                </a:cubicBezTo>
                <a:cubicBezTo>
                  <a:pt x="14613" y="25738"/>
                  <a:pt x="14565" y="25714"/>
                  <a:pt x="14541" y="25714"/>
                </a:cubicBezTo>
                <a:cubicBezTo>
                  <a:pt x="13853" y="25927"/>
                  <a:pt x="13166" y="25856"/>
                  <a:pt x="12454" y="25904"/>
                </a:cubicBezTo>
                <a:cubicBezTo>
                  <a:pt x="12074" y="25904"/>
                  <a:pt x="11695" y="25880"/>
                  <a:pt x="11315" y="25809"/>
                </a:cubicBezTo>
                <a:cubicBezTo>
                  <a:pt x="10699" y="25666"/>
                  <a:pt x="10129" y="25429"/>
                  <a:pt x="9584" y="25097"/>
                </a:cubicBezTo>
                <a:cubicBezTo>
                  <a:pt x="9394" y="24979"/>
                  <a:pt x="9204" y="24813"/>
                  <a:pt x="9062" y="24599"/>
                </a:cubicBezTo>
                <a:cubicBezTo>
                  <a:pt x="8659" y="24030"/>
                  <a:pt x="8493" y="23318"/>
                  <a:pt x="8611" y="22630"/>
                </a:cubicBezTo>
                <a:cubicBezTo>
                  <a:pt x="8659" y="22417"/>
                  <a:pt x="8682" y="22227"/>
                  <a:pt x="8706" y="22037"/>
                </a:cubicBezTo>
                <a:close/>
                <a:moveTo>
                  <a:pt x="46066" y="25904"/>
                </a:moveTo>
                <a:cubicBezTo>
                  <a:pt x="46398" y="26331"/>
                  <a:pt x="46659" y="26734"/>
                  <a:pt x="46968" y="27113"/>
                </a:cubicBezTo>
                <a:cubicBezTo>
                  <a:pt x="47229" y="27469"/>
                  <a:pt x="47656" y="27659"/>
                  <a:pt x="48083" y="27659"/>
                </a:cubicBezTo>
                <a:cubicBezTo>
                  <a:pt x="48628" y="27683"/>
                  <a:pt x="49197" y="27564"/>
                  <a:pt x="49719" y="27374"/>
                </a:cubicBezTo>
                <a:cubicBezTo>
                  <a:pt x="49980" y="27279"/>
                  <a:pt x="50146" y="27042"/>
                  <a:pt x="50170" y="26781"/>
                </a:cubicBezTo>
                <a:cubicBezTo>
                  <a:pt x="50241" y="26307"/>
                  <a:pt x="50384" y="26188"/>
                  <a:pt x="50787" y="26117"/>
                </a:cubicBezTo>
                <a:cubicBezTo>
                  <a:pt x="50977" y="26093"/>
                  <a:pt x="51190" y="26070"/>
                  <a:pt x="51380" y="26070"/>
                </a:cubicBezTo>
                <a:lnTo>
                  <a:pt x="52376" y="26070"/>
                </a:lnTo>
                <a:cubicBezTo>
                  <a:pt x="52827" y="26070"/>
                  <a:pt x="53254" y="25975"/>
                  <a:pt x="53657" y="25738"/>
                </a:cubicBezTo>
                <a:cubicBezTo>
                  <a:pt x="53633" y="25429"/>
                  <a:pt x="53491" y="25121"/>
                  <a:pt x="53230" y="24907"/>
                </a:cubicBezTo>
                <a:cubicBezTo>
                  <a:pt x="52993" y="24599"/>
                  <a:pt x="52708" y="24338"/>
                  <a:pt x="52471" y="24077"/>
                </a:cubicBezTo>
                <a:cubicBezTo>
                  <a:pt x="52329" y="23911"/>
                  <a:pt x="52210" y="23769"/>
                  <a:pt x="52091" y="23603"/>
                </a:cubicBezTo>
                <a:cubicBezTo>
                  <a:pt x="51997" y="23460"/>
                  <a:pt x="51997" y="23294"/>
                  <a:pt x="52068" y="23152"/>
                </a:cubicBezTo>
                <a:cubicBezTo>
                  <a:pt x="52163" y="22820"/>
                  <a:pt x="52471" y="22583"/>
                  <a:pt x="52827" y="22583"/>
                </a:cubicBezTo>
                <a:cubicBezTo>
                  <a:pt x="53135" y="22583"/>
                  <a:pt x="53467" y="22606"/>
                  <a:pt x="53776" y="22583"/>
                </a:cubicBezTo>
                <a:cubicBezTo>
                  <a:pt x="54037" y="22583"/>
                  <a:pt x="54297" y="22559"/>
                  <a:pt x="54558" y="22512"/>
                </a:cubicBezTo>
                <a:cubicBezTo>
                  <a:pt x="55009" y="22440"/>
                  <a:pt x="55412" y="22180"/>
                  <a:pt x="55673" y="21824"/>
                </a:cubicBezTo>
                <a:cubicBezTo>
                  <a:pt x="55910" y="21492"/>
                  <a:pt x="56219" y="21207"/>
                  <a:pt x="56575" y="21041"/>
                </a:cubicBezTo>
                <a:cubicBezTo>
                  <a:pt x="56883" y="20851"/>
                  <a:pt x="57191" y="20614"/>
                  <a:pt x="57429" y="20329"/>
                </a:cubicBezTo>
                <a:cubicBezTo>
                  <a:pt x="57405" y="20282"/>
                  <a:pt x="57381" y="20258"/>
                  <a:pt x="57381" y="20258"/>
                </a:cubicBezTo>
                <a:cubicBezTo>
                  <a:pt x="55910" y="19807"/>
                  <a:pt x="54511" y="19286"/>
                  <a:pt x="53277" y="18313"/>
                </a:cubicBezTo>
                <a:cubicBezTo>
                  <a:pt x="52566" y="17720"/>
                  <a:pt x="51736" y="17246"/>
                  <a:pt x="51143" y="16487"/>
                </a:cubicBezTo>
                <a:cubicBezTo>
                  <a:pt x="50977" y="16249"/>
                  <a:pt x="50668" y="16154"/>
                  <a:pt x="50407" y="16273"/>
                </a:cubicBezTo>
                <a:cubicBezTo>
                  <a:pt x="50407" y="16510"/>
                  <a:pt x="50407" y="16747"/>
                  <a:pt x="50384" y="16985"/>
                </a:cubicBezTo>
                <a:cubicBezTo>
                  <a:pt x="50384" y="17198"/>
                  <a:pt x="50360" y="17388"/>
                  <a:pt x="50336" y="17578"/>
                </a:cubicBezTo>
                <a:cubicBezTo>
                  <a:pt x="50241" y="18242"/>
                  <a:pt x="50123" y="18906"/>
                  <a:pt x="49980" y="19570"/>
                </a:cubicBezTo>
                <a:cubicBezTo>
                  <a:pt x="49885" y="20045"/>
                  <a:pt x="49743" y="20519"/>
                  <a:pt x="49577" y="20993"/>
                </a:cubicBezTo>
                <a:cubicBezTo>
                  <a:pt x="49031" y="22393"/>
                  <a:pt x="48201" y="23650"/>
                  <a:pt x="47157" y="24741"/>
                </a:cubicBezTo>
                <a:cubicBezTo>
                  <a:pt x="46802" y="25073"/>
                  <a:pt x="46446" y="25453"/>
                  <a:pt x="46043" y="25880"/>
                </a:cubicBezTo>
                <a:close/>
                <a:moveTo>
                  <a:pt x="50312" y="15063"/>
                </a:moveTo>
                <a:cubicBezTo>
                  <a:pt x="50550" y="15134"/>
                  <a:pt x="50787" y="15111"/>
                  <a:pt x="50977" y="14992"/>
                </a:cubicBezTo>
                <a:cubicBezTo>
                  <a:pt x="51380" y="14731"/>
                  <a:pt x="51736" y="14423"/>
                  <a:pt x="51997" y="14020"/>
                </a:cubicBezTo>
                <a:cubicBezTo>
                  <a:pt x="52329" y="13498"/>
                  <a:pt x="52590" y="12928"/>
                  <a:pt x="52803" y="12335"/>
                </a:cubicBezTo>
                <a:cubicBezTo>
                  <a:pt x="53111" y="11410"/>
                  <a:pt x="52850" y="10580"/>
                  <a:pt x="52329" y="9821"/>
                </a:cubicBezTo>
                <a:cubicBezTo>
                  <a:pt x="52210" y="9679"/>
                  <a:pt x="52091" y="9536"/>
                  <a:pt x="51949" y="9465"/>
                </a:cubicBezTo>
                <a:cubicBezTo>
                  <a:pt x="51261" y="9014"/>
                  <a:pt x="50478" y="8730"/>
                  <a:pt x="49696" y="8659"/>
                </a:cubicBezTo>
                <a:cubicBezTo>
                  <a:pt x="49245" y="8587"/>
                  <a:pt x="48771" y="8730"/>
                  <a:pt x="48462" y="9038"/>
                </a:cubicBezTo>
                <a:cubicBezTo>
                  <a:pt x="48130" y="9299"/>
                  <a:pt x="47869" y="9607"/>
                  <a:pt x="47632" y="9940"/>
                </a:cubicBezTo>
                <a:cubicBezTo>
                  <a:pt x="47703" y="10058"/>
                  <a:pt x="47798" y="10200"/>
                  <a:pt x="47893" y="10319"/>
                </a:cubicBezTo>
                <a:cubicBezTo>
                  <a:pt x="48652" y="11220"/>
                  <a:pt x="49245" y="12264"/>
                  <a:pt x="49648" y="13379"/>
                </a:cubicBezTo>
                <a:cubicBezTo>
                  <a:pt x="49862" y="13948"/>
                  <a:pt x="50075" y="14494"/>
                  <a:pt x="50312" y="15040"/>
                </a:cubicBezTo>
                <a:close/>
                <a:moveTo>
                  <a:pt x="14186" y="24741"/>
                </a:moveTo>
                <a:cubicBezTo>
                  <a:pt x="14186" y="24670"/>
                  <a:pt x="14209" y="24623"/>
                  <a:pt x="14186" y="24599"/>
                </a:cubicBezTo>
                <a:cubicBezTo>
                  <a:pt x="13925" y="23959"/>
                  <a:pt x="13711" y="23294"/>
                  <a:pt x="13569" y="22606"/>
                </a:cubicBezTo>
                <a:cubicBezTo>
                  <a:pt x="13545" y="22464"/>
                  <a:pt x="13474" y="22322"/>
                  <a:pt x="13403" y="22180"/>
                </a:cubicBezTo>
                <a:cubicBezTo>
                  <a:pt x="12810" y="21444"/>
                  <a:pt x="11932" y="21017"/>
                  <a:pt x="10983" y="21065"/>
                </a:cubicBezTo>
                <a:cubicBezTo>
                  <a:pt x="10746" y="21041"/>
                  <a:pt x="10485" y="21160"/>
                  <a:pt x="10343" y="21349"/>
                </a:cubicBezTo>
                <a:cubicBezTo>
                  <a:pt x="9963" y="21800"/>
                  <a:pt x="9726" y="22346"/>
                  <a:pt x="9679" y="22939"/>
                </a:cubicBezTo>
                <a:cubicBezTo>
                  <a:pt x="9607" y="23413"/>
                  <a:pt x="9821" y="23887"/>
                  <a:pt x="10224" y="24172"/>
                </a:cubicBezTo>
                <a:cubicBezTo>
                  <a:pt x="10817" y="24552"/>
                  <a:pt x="11505" y="24741"/>
                  <a:pt x="12193" y="24765"/>
                </a:cubicBezTo>
                <a:cubicBezTo>
                  <a:pt x="12786" y="24765"/>
                  <a:pt x="13403" y="24765"/>
                  <a:pt x="13996" y="24765"/>
                </a:cubicBezTo>
                <a:cubicBezTo>
                  <a:pt x="14067" y="24765"/>
                  <a:pt x="14114" y="24765"/>
                  <a:pt x="14186" y="24741"/>
                </a:cubicBezTo>
                <a:close/>
                <a:moveTo>
                  <a:pt x="34443" y="67415"/>
                </a:moveTo>
                <a:cubicBezTo>
                  <a:pt x="34752" y="67059"/>
                  <a:pt x="34894" y="66609"/>
                  <a:pt x="34870" y="66158"/>
                </a:cubicBezTo>
                <a:cubicBezTo>
                  <a:pt x="34870" y="65565"/>
                  <a:pt x="34894" y="64972"/>
                  <a:pt x="34870" y="64355"/>
                </a:cubicBezTo>
                <a:cubicBezTo>
                  <a:pt x="34846" y="64071"/>
                  <a:pt x="34775" y="63786"/>
                  <a:pt x="34680" y="63525"/>
                </a:cubicBezTo>
                <a:cubicBezTo>
                  <a:pt x="34419" y="62742"/>
                  <a:pt x="34064" y="62007"/>
                  <a:pt x="33613" y="61295"/>
                </a:cubicBezTo>
                <a:cubicBezTo>
                  <a:pt x="33565" y="61248"/>
                  <a:pt x="33542" y="61129"/>
                  <a:pt x="33399" y="61200"/>
                </a:cubicBezTo>
                <a:cubicBezTo>
                  <a:pt x="33376" y="61271"/>
                  <a:pt x="33376" y="61343"/>
                  <a:pt x="33352" y="61438"/>
                </a:cubicBezTo>
                <a:lnTo>
                  <a:pt x="33352" y="65992"/>
                </a:lnTo>
                <a:cubicBezTo>
                  <a:pt x="33376" y="66466"/>
                  <a:pt x="33494" y="66964"/>
                  <a:pt x="33708" y="67391"/>
                </a:cubicBezTo>
                <a:close/>
                <a:moveTo>
                  <a:pt x="15656" y="58283"/>
                </a:moveTo>
                <a:cubicBezTo>
                  <a:pt x="15822" y="58211"/>
                  <a:pt x="15893" y="58211"/>
                  <a:pt x="15917" y="58164"/>
                </a:cubicBezTo>
                <a:cubicBezTo>
                  <a:pt x="16226" y="57808"/>
                  <a:pt x="16510" y="57429"/>
                  <a:pt x="16771" y="57049"/>
                </a:cubicBezTo>
                <a:cubicBezTo>
                  <a:pt x="16819" y="56931"/>
                  <a:pt x="16866" y="56788"/>
                  <a:pt x="16890" y="56670"/>
                </a:cubicBezTo>
                <a:cubicBezTo>
                  <a:pt x="17008" y="56243"/>
                  <a:pt x="17127" y="55816"/>
                  <a:pt x="17246" y="55365"/>
                </a:cubicBezTo>
                <a:cubicBezTo>
                  <a:pt x="17317" y="55128"/>
                  <a:pt x="17364" y="54891"/>
                  <a:pt x="17388" y="54653"/>
                </a:cubicBezTo>
                <a:cubicBezTo>
                  <a:pt x="17364" y="54131"/>
                  <a:pt x="17459" y="53633"/>
                  <a:pt x="17673" y="53183"/>
                </a:cubicBezTo>
                <a:cubicBezTo>
                  <a:pt x="17459" y="53088"/>
                  <a:pt x="17222" y="53088"/>
                  <a:pt x="16985" y="53135"/>
                </a:cubicBezTo>
                <a:cubicBezTo>
                  <a:pt x="16890" y="53135"/>
                  <a:pt x="16819" y="53183"/>
                  <a:pt x="16747" y="53230"/>
                </a:cubicBezTo>
                <a:cubicBezTo>
                  <a:pt x="16486" y="53467"/>
                  <a:pt x="16273" y="53776"/>
                  <a:pt x="16178" y="54131"/>
                </a:cubicBezTo>
                <a:cubicBezTo>
                  <a:pt x="16083" y="54464"/>
                  <a:pt x="15965" y="54819"/>
                  <a:pt x="15870" y="55151"/>
                </a:cubicBezTo>
                <a:cubicBezTo>
                  <a:pt x="15751" y="55507"/>
                  <a:pt x="15656" y="55887"/>
                  <a:pt x="15656" y="56266"/>
                </a:cubicBezTo>
                <a:cubicBezTo>
                  <a:pt x="15656" y="56907"/>
                  <a:pt x="15656" y="57547"/>
                  <a:pt x="15656" y="58283"/>
                </a:cubicBezTo>
                <a:close/>
                <a:moveTo>
                  <a:pt x="37313" y="31099"/>
                </a:moveTo>
                <a:lnTo>
                  <a:pt x="35107" y="31834"/>
                </a:lnTo>
                <a:cubicBezTo>
                  <a:pt x="35178" y="32474"/>
                  <a:pt x="35226" y="32569"/>
                  <a:pt x="35487" y="32830"/>
                </a:cubicBezTo>
                <a:cubicBezTo>
                  <a:pt x="35653" y="33139"/>
                  <a:pt x="36080" y="33139"/>
                  <a:pt x="36270" y="32854"/>
                </a:cubicBezTo>
                <a:cubicBezTo>
                  <a:pt x="36720" y="32451"/>
                  <a:pt x="37052" y="31929"/>
                  <a:pt x="37290" y="31383"/>
                </a:cubicBezTo>
                <a:cubicBezTo>
                  <a:pt x="37313" y="31288"/>
                  <a:pt x="37313" y="31193"/>
                  <a:pt x="37313" y="3109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1"/>
          <p:cNvSpPr/>
          <p:nvPr/>
        </p:nvSpPr>
        <p:spPr>
          <a:xfrm>
            <a:off x="1347425" y="2969225"/>
            <a:ext cx="425800" cy="236050"/>
          </a:xfrm>
          <a:custGeom>
            <a:rect b="b" l="l" r="r" t="t"/>
            <a:pathLst>
              <a:path extrusionOk="0" h="9442" w="17032">
                <a:moveTo>
                  <a:pt x="7970" y="9394"/>
                </a:moveTo>
                <a:cubicBezTo>
                  <a:pt x="6855" y="9394"/>
                  <a:pt x="5764" y="9252"/>
                  <a:pt x="4721" y="8991"/>
                </a:cubicBezTo>
                <a:cubicBezTo>
                  <a:pt x="4009" y="8801"/>
                  <a:pt x="3368" y="8469"/>
                  <a:pt x="2823" y="8019"/>
                </a:cubicBezTo>
                <a:cubicBezTo>
                  <a:pt x="2515" y="7758"/>
                  <a:pt x="2206" y="7497"/>
                  <a:pt x="1874" y="7260"/>
                </a:cubicBezTo>
                <a:cubicBezTo>
                  <a:pt x="1471" y="6927"/>
                  <a:pt x="1139" y="6524"/>
                  <a:pt x="878" y="6097"/>
                </a:cubicBezTo>
                <a:cubicBezTo>
                  <a:pt x="617" y="5646"/>
                  <a:pt x="380" y="5196"/>
                  <a:pt x="142" y="4721"/>
                </a:cubicBezTo>
                <a:cubicBezTo>
                  <a:pt x="95" y="4603"/>
                  <a:pt x="48" y="4484"/>
                  <a:pt x="24" y="4342"/>
                </a:cubicBezTo>
                <a:cubicBezTo>
                  <a:pt x="0" y="4176"/>
                  <a:pt x="95" y="4033"/>
                  <a:pt x="237" y="3962"/>
                </a:cubicBezTo>
                <a:cubicBezTo>
                  <a:pt x="380" y="3867"/>
                  <a:pt x="569" y="3915"/>
                  <a:pt x="664" y="4033"/>
                </a:cubicBezTo>
                <a:cubicBezTo>
                  <a:pt x="759" y="4128"/>
                  <a:pt x="854" y="4223"/>
                  <a:pt x="925" y="4318"/>
                </a:cubicBezTo>
                <a:cubicBezTo>
                  <a:pt x="1234" y="4745"/>
                  <a:pt x="1518" y="5172"/>
                  <a:pt x="1850" y="5552"/>
                </a:cubicBezTo>
                <a:cubicBezTo>
                  <a:pt x="2111" y="5860"/>
                  <a:pt x="2372" y="6121"/>
                  <a:pt x="2633" y="6382"/>
                </a:cubicBezTo>
                <a:cubicBezTo>
                  <a:pt x="2918" y="6643"/>
                  <a:pt x="3226" y="6856"/>
                  <a:pt x="3535" y="7093"/>
                </a:cubicBezTo>
                <a:cubicBezTo>
                  <a:pt x="4104" y="7568"/>
                  <a:pt x="4815" y="7853"/>
                  <a:pt x="5551" y="7947"/>
                </a:cubicBezTo>
                <a:cubicBezTo>
                  <a:pt x="6357" y="8113"/>
                  <a:pt x="7188" y="8185"/>
                  <a:pt x="8018" y="8185"/>
                </a:cubicBezTo>
                <a:cubicBezTo>
                  <a:pt x="9085" y="8090"/>
                  <a:pt x="10129" y="7924"/>
                  <a:pt x="11054" y="7283"/>
                </a:cubicBezTo>
                <a:cubicBezTo>
                  <a:pt x="11837" y="6809"/>
                  <a:pt x="12572" y="6263"/>
                  <a:pt x="13284" y="5670"/>
                </a:cubicBezTo>
                <a:cubicBezTo>
                  <a:pt x="14067" y="4982"/>
                  <a:pt x="14683" y="4152"/>
                  <a:pt x="15110" y="3203"/>
                </a:cubicBezTo>
                <a:cubicBezTo>
                  <a:pt x="15348" y="2658"/>
                  <a:pt x="15632" y="2112"/>
                  <a:pt x="15893" y="1590"/>
                </a:cubicBezTo>
                <a:cubicBezTo>
                  <a:pt x="16107" y="1234"/>
                  <a:pt x="16201" y="831"/>
                  <a:pt x="16201" y="428"/>
                </a:cubicBezTo>
                <a:cubicBezTo>
                  <a:pt x="16201" y="309"/>
                  <a:pt x="16249" y="214"/>
                  <a:pt x="16320" y="143"/>
                </a:cubicBezTo>
                <a:cubicBezTo>
                  <a:pt x="16391" y="48"/>
                  <a:pt x="16486" y="1"/>
                  <a:pt x="16605" y="25"/>
                </a:cubicBezTo>
                <a:cubicBezTo>
                  <a:pt x="16700" y="25"/>
                  <a:pt x="16842" y="143"/>
                  <a:pt x="16842" y="214"/>
                </a:cubicBezTo>
                <a:cubicBezTo>
                  <a:pt x="16866" y="784"/>
                  <a:pt x="17032" y="1329"/>
                  <a:pt x="16842" y="1922"/>
                </a:cubicBezTo>
                <a:cubicBezTo>
                  <a:pt x="16486" y="2871"/>
                  <a:pt x="16107" y="3796"/>
                  <a:pt x="15656" y="4698"/>
                </a:cubicBezTo>
                <a:cubicBezTo>
                  <a:pt x="15300" y="5362"/>
                  <a:pt x="14826" y="5931"/>
                  <a:pt x="14256" y="6406"/>
                </a:cubicBezTo>
                <a:cubicBezTo>
                  <a:pt x="13308" y="7260"/>
                  <a:pt x="12264" y="8019"/>
                  <a:pt x="11149" y="8635"/>
                </a:cubicBezTo>
                <a:cubicBezTo>
                  <a:pt x="10793" y="8849"/>
                  <a:pt x="10390" y="9015"/>
                  <a:pt x="9963" y="9086"/>
                </a:cubicBezTo>
                <a:cubicBezTo>
                  <a:pt x="9228" y="9228"/>
                  <a:pt x="8516" y="9442"/>
                  <a:pt x="7970" y="939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1"/>
          <p:cNvSpPr/>
          <p:nvPr/>
        </p:nvSpPr>
        <p:spPr>
          <a:xfrm>
            <a:off x="1645100" y="2898075"/>
            <a:ext cx="36800" cy="55775"/>
          </a:xfrm>
          <a:custGeom>
            <a:rect b="b" l="l" r="r" t="t"/>
            <a:pathLst>
              <a:path extrusionOk="0" h="2231" w="1472">
                <a:moveTo>
                  <a:pt x="1448" y="1234"/>
                </a:moveTo>
                <a:cubicBezTo>
                  <a:pt x="1448" y="1376"/>
                  <a:pt x="1448" y="1519"/>
                  <a:pt x="1448" y="1661"/>
                </a:cubicBezTo>
                <a:cubicBezTo>
                  <a:pt x="1424" y="1874"/>
                  <a:pt x="1258" y="2064"/>
                  <a:pt x="1021" y="2135"/>
                </a:cubicBezTo>
                <a:cubicBezTo>
                  <a:pt x="641" y="2230"/>
                  <a:pt x="238" y="2017"/>
                  <a:pt x="120" y="1637"/>
                </a:cubicBezTo>
                <a:cubicBezTo>
                  <a:pt x="48" y="1234"/>
                  <a:pt x="1" y="854"/>
                  <a:pt x="1" y="451"/>
                </a:cubicBezTo>
                <a:cubicBezTo>
                  <a:pt x="1" y="190"/>
                  <a:pt x="238" y="0"/>
                  <a:pt x="499" y="24"/>
                </a:cubicBezTo>
                <a:cubicBezTo>
                  <a:pt x="1021" y="0"/>
                  <a:pt x="1472" y="451"/>
                  <a:pt x="1448" y="997"/>
                </a:cubicBezTo>
                <a:cubicBezTo>
                  <a:pt x="1448" y="1044"/>
                  <a:pt x="1448" y="1115"/>
                  <a:pt x="1448" y="123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1"/>
          <p:cNvSpPr/>
          <p:nvPr/>
        </p:nvSpPr>
        <p:spPr>
          <a:xfrm>
            <a:off x="1423925" y="2943725"/>
            <a:ext cx="36775" cy="50450"/>
          </a:xfrm>
          <a:custGeom>
            <a:rect b="b" l="l" r="r" t="t"/>
            <a:pathLst>
              <a:path extrusionOk="0" h="2018" w="1471">
                <a:moveTo>
                  <a:pt x="0" y="973"/>
                </a:moveTo>
                <a:cubicBezTo>
                  <a:pt x="0" y="807"/>
                  <a:pt x="0" y="689"/>
                  <a:pt x="24" y="547"/>
                </a:cubicBezTo>
                <a:cubicBezTo>
                  <a:pt x="48" y="286"/>
                  <a:pt x="237" y="72"/>
                  <a:pt x="498" y="48"/>
                </a:cubicBezTo>
                <a:cubicBezTo>
                  <a:pt x="712" y="1"/>
                  <a:pt x="949" y="120"/>
                  <a:pt x="1068" y="309"/>
                </a:cubicBezTo>
                <a:cubicBezTo>
                  <a:pt x="1091" y="404"/>
                  <a:pt x="1115" y="475"/>
                  <a:pt x="1162" y="570"/>
                </a:cubicBezTo>
                <a:cubicBezTo>
                  <a:pt x="1471" y="1140"/>
                  <a:pt x="1423" y="1282"/>
                  <a:pt x="973" y="1709"/>
                </a:cubicBezTo>
                <a:cubicBezTo>
                  <a:pt x="664" y="2017"/>
                  <a:pt x="119" y="1851"/>
                  <a:pt x="48" y="1400"/>
                </a:cubicBezTo>
                <a:cubicBezTo>
                  <a:pt x="24" y="1258"/>
                  <a:pt x="0" y="1116"/>
                  <a:pt x="0" y="97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2" name="Google Shape;1602;p61"/>
          <p:cNvGrpSpPr/>
          <p:nvPr/>
        </p:nvGrpSpPr>
        <p:grpSpPr>
          <a:xfrm>
            <a:off x="903175" y="1543725"/>
            <a:ext cx="855800" cy="746475"/>
            <a:chOff x="7461875" y="1143275"/>
            <a:chExt cx="855800" cy="746475"/>
          </a:xfrm>
        </p:grpSpPr>
        <p:sp>
          <p:nvSpPr>
            <p:cNvPr id="1603" name="Google Shape;1603;p61"/>
            <p:cNvSpPr/>
            <p:nvPr/>
          </p:nvSpPr>
          <p:spPr>
            <a:xfrm>
              <a:off x="7746450" y="1169425"/>
              <a:ext cx="245350" cy="269425"/>
            </a:xfrm>
            <a:custGeom>
              <a:rect b="b" l="l" r="r" t="t"/>
              <a:pathLst>
                <a:path extrusionOk="0" h="10777" w="9814">
                  <a:moveTo>
                    <a:pt x="5712" y="10776"/>
                  </a:moveTo>
                  <a:cubicBezTo>
                    <a:pt x="5022" y="10713"/>
                    <a:pt x="4373" y="10525"/>
                    <a:pt x="3767" y="10190"/>
                  </a:cubicBezTo>
                  <a:cubicBezTo>
                    <a:pt x="3557" y="10044"/>
                    <a:pt x="3411" y="9897"/>
                    <a:pt x="3369" y="9625"/>
                  </a:cubicBezTo>
                  <a:cubicBezTo>
                    <a:pt x="3118" y="8161"/>
                    <a:pt x="2093" y="7219"/>
                    <a:pt x="1046" y="6277"/>
                  </a:cubicBezTo>
                  <a:cubicBezTo>
                    <a:pt x="126" y="5482"/>
                    <a:pt x="0" y="4541"/>
                    <a:pt x="314" y="3620"/>
                  </a:cubicBezTo>
                  <a:cubicBezTo>
                    <a:pt x="544" y="2972"/>
                    <a:pt x="921" y="2344"/>
                    <a:pt x="1214" y="1716"/>
                  </a:cubicBezTo>
                  <a:cubicBezTo>
                    <a:pt x="1235" y="1632"/>
                    <a:pt x="1319" y="1549"/>
                    <a:pt x="1360" y="1507"/>
                  </a:cubicBezTo>
                  <a:cubicBezTo>
                    <a:pt x="2072" y="984"/>
                    <a:pt x="2741" y="398"/>
                    <a:pt x="3620" y="147"/>
                  </a:cubicBezTo>
                  <a:cubicBezTo>
                    <a:pt x="4039" y="0"/>
                    <a:pt x="4457" y="42"/>
                    <a:pt x="4813" y="251"/>
                  </a:cubicBezTo>
                  <a:cubicBezTo>
                    <a:pt x="5503" y="628"/>
                    <a:pt x="6194" y="1026"/>
                    <a:pt x="6717" y="1653"/>
                  </a:cubicBezTo>
                  <a:cubicBezTo>
                    <a:pt x="6926" y="1925"/>
                    <a:pt x="7114" y="2176"/>
                    <a:pt x="7240" y="2469"/>
                  </a:cubicBezTo>
                  <a:cubicBezTo>
                    <a:pt x="7449" y="2909"/>
                    <a:pt x="7512" y="3348"/>
                    <a:pt x="7303" y="3829"/>
                  </a:cubicBezTo>
                  <a:cubicBezTo>
                    <a:pt x="7093" y="4352"/>
                    <a:pt x="6905" y="4876"/>
                    <a:pt x="6675" y="5399"/>
                  </a:cubicBezTo>
                  <a:cubicBezTo>
                    <a:pt x="6487" y="5796"/>
                    <a:pt x="6194" y="6026"/>
                    <a:pt x="5754" y="6131"/>
                  </a:cubicBezTo>
                  <a:cubicBezTo>
                    <a:pt x="5127" y="6277"/>
                    <a:pt x="4499" y="6466"/>
                    <a:pt x="3892" y="6675"/>
                  </a:cubicBezTo>
                  <a:cubicBezTo>
                    <a:pt x="3662" y="6759"/>
                    <a:pt x="3432" y="6905"/>
                    <a:pt x="3243" y="7093"/>
                  </a:cubicBezTo>
                  <a:cubicBezTo>
                    <a:pt x="3055" y="7303"/>
                    <a:pt x="3013" y="7554"/>
                    <a:pt x="3139" y="7826"/>
                  </a:cubicBezTo>
                  <a:cubicBezTo>
                    <a:pt x="3264" y="8077"/>
                    <a:pt x="3474" y="8140"/>
                    <a:pt x="3725" y="8119"/>
                  </a:cubicBezTo>
                  <a:cubicBezTo>
                    <a:pt x="3997" y="8077"/>
                    <a:pt x="4290" y="8014"/>
                    <a:pt x="4562" y="7909"/>
                  </a:cubicBezTo>
                  <a:cubicBezTo>
                    <a:pt x="5043" y="7658"/>
                    <a:pt x="5545" y="7407"/>
                    <a:pt x="6047" y="7135"/>
                  </a:cubicBezTo>
                  <a:cubicBezTo>
                    <a:pt x="6675" y="6821"/>
                    <a:pt x="7826" y="6884"/>
                    <a:pt x="8433" y="7219"/>
                  </a:cubicBezTo>
                  <a:cubicBezTo>
                    <a:pt x="8684" y="7386"/>
                    <a:pt x="8956" y="7512"/>
                    <a:pt x="9186" y="7658"/>
                  </a:cubicBezTo>
                  <a:cubicBezTo>
                    <a:pt x="9793" y="8119"/>
                    <a:pt x="9813" y="8663"/>
                    <a:pt x="9416" y="9102"/>
                  </a:cubicBezTo>
                  <a:cubicBezTo>
                    <a:pt x="8997" y="9625"/>
                    <a:pt x="8537" y="10127"/>
                    <a:pt x="7805" y="10232"/>
                  </a:cubicBezTo>
                  <a:cubicBezTo>
                    <a:pt x="7303" y="10316"/>
                    <a:pt x="6821" y="10483"/>
                    <a:pt x="6361" y="10630"/>
                  </a:cubicBezTo>
                  <a:cubicBezTo>
                    <a:pt x="6152" y="10734"/>
                    <a:pt x="5922" y="10734"/>
                    <a:pt x="5712" y="1077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1"/>
            <p:cNvSpPr/>
            <p:nvPr/>
          </p:nvSpPr>
          <p:spPr>
            <a:xfrm>
              <a:off x="7483850" y="1339425"/>
              <a:ext cx="256875" cy="229675"/>
            </a:xfrm>
            <a:custGeom>
              <a:rect b="b" l="l" r="r" t="t"/>
              <a:pathLst>
                <a:path extrusionOk="0" h="9187" w="10275">
                  <a:moveTo>
                    <a:pt x="6215" y="8433"/>
                  </a:moveTo>
                  <a:cubicBezTo>
                    <a:pt x="5755" y="7428"/>
                    <a:pt x="5985" y="6529"/>
                    <a:pt x="6299" y="5629"/>
                  </a:cubicBezTo>
                  <a:cubicBezTo>
                    <a:pt x="6341" y="5483"/>
                    <a:pt x="6445" y="5315"/>
                    <a:pt x="6592" y="5211"/>
                  </a:cubicBezTo>
                  <a:cubicBezTo>
                    <a:pt x="6905" y="4980"/>
                    <a:pt x="6968" y="4646"/>
                    <a:pt x="7073" y="4290"/>
                  </a:cubicBezTo>
                  <a:cubicBezTo>
                    <a:pt x="7157" y="3976"/>
                    <a:pt x="7052" y="3725"/>
                    <a:pt x="6843" y="3620"/>
                  </a:cubicBezTo>
                  <a:cubicBezTo>
                    <a:pt x="6550" y="3453"/>
                    <a:pt x="6194" y="3558"/>
                    <a:pt x="5985" y="3850"/>
                  </a:cubicBezTo>
                  <a:lnTo>
                    <a:pt x="5901" y="4018"/>
                  </a:lnTo>
                  <a:cubicBezTo>
                    <a:pt x="5797" y="4374"/>
                    <a:pt x="5504" y="4562"/>
                    <a:pt x="5190" y="4771"/>
                  </a:cubicBezTo>
                  <a:cubicBezTo>
                    <a:pt x="4729" y="5085"/>
                    <a:pt x="4248" y="5211"/>
                    <a:pt x="3704" y="5190"/>
                  </a:cubicBezTo>
                  <a:cubicBezTo>
                    <a:pt x="3118" y="5169"/>
                    <a:pt x="2532" y="5169"/>
                    <a:pt x="1926" y="5190"/>
                  </a:cubicBezTo>
                  <a:cubicBezTo>
                    <a:pt x="1507" y="5190"/>
                    <a:pt x="1110" y="5085"/>
                    <a:pt x="712" y="4897"/>
                  </a:cubicBezTo>
                  <a:cubicBezTo>
                    <a:pt x="231" y="4667"/>
                    <a:pt x="1" y="4122"/>
                    <a:pt x="273" y="3662"/>
                  </a:cubicBezTo>
                  <a:cubicBezTo>
                    <a:pt x="691" y="3014"/>
                    <a:pt x="984" y="2281"/>
                    <a:pt x="1549" y="1674"/>
                  </a:cubicBezTo>
                  <a:cubicBezTo>
                    <a:pt x="2219" y="984"/>
                    <a:pt x="3014" y="607"/>
                    <a:pt x="3830" y="189"/>
                  </a:cubicBezTo>
                  <a:cubicBezTo>
                    <a:pt x="4583" y="105"/>
                    <a:pt x="5378" y="1"/>
                    <a:pt x="6089" y="356"/>
                  </a:cubicBezTo>
                  <a:cubicBezTo>
                    <a:pt x="6529" y="565"/>
                    <a:pt x="7010" y="733"/>
                    <a:pt x="7491" y="817"/>
                  </a:cubicBezTo>
                  <a:cubicBezTo>
                    <a:pt x="7763" y="879"/>
                    <a:pt x="7952" y="1005"/>
                    <a:pt x="8056" y="1214"/>
                  </a:cubicBezTo>
                  <a:cubicBezTo>
                    <a:pt x="8203" y="1465"/>
                    <a:pt x="8370" y="1716"/>
                    <a:pt x="8475" y="1988"/>
                  </a:cubicBezTo>
                  <a:cubicBezTo>
                    <a:pt x="8705" y="2658"/>
                    <a:pt x="9040" y="3223"/>
                    <a:pt x="9437" y="3767"/>
                  </a:cubicBezTo>
                  <a:cubicBezTo>
                    <a:pt x="9563" y="3934"/>
                    <a:pt x="9667" y="4122"/>
                    <a:pt x="9772" y="4290"/>
                  </a:cubicBezTo>
                  <a:cubicBezTo>
                    <a:pt x="10065" y="4771"/>
                    <a:pt x="10274" y="5231"/>
                    <a:pt x="10170" y="5796"/>
                  </a:cubicBezTo>
                  <a:cubicBezTo>
                    <a:pt x="10149" y="5943"/>
                    <a:pt x="10149" y="6068"/>
                    <a:pt x="10170" y="6236"/>
                  </a:cubicBezTo>
                  <a:cubicBezTo>
                    <a:pt x="10274" y="7156"/>
                    <a:pt x="9793" y="7805"/>
                    <a:pt x="9207" y="8412"/>
                  </a:cubicBezTo>
                  <a:cubicBezTo>
                    <a:pt x="8475" y="9144"/>
                    <a:pt x="7659" y="9186"/>
                    <a:pt x="6759" y="8788"/>
                  </a:cubicBezTo>
                  <a:cubicBezTo>
                    <a:pt x="6592" y="8642"/>
                    <a:pt x="6382" y="8516"/>
                    <a:pt x="6215" y="843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1"/>
            <p:cNvSpPr/>
            <p:nvPr/>
          </p:nvSpPr>
          <p:spPr>
            <a:xfrm>
              <a:off x="7701450" y="1327400"/>
              <a:ext cx="118775" cy="160600"/>
            </a:xfrm>
            <a:custGeom>
              <a:rect b="b" l="l" r="r" t="t"/>
              <a:pathLst>
                <a:path extrusionOk="0" h="6424" w="4751">
                  <a:moveTo>
                    <a:pt x="43" y="314"/>
                  </a:moveTo>
                  <a:cubicBezTo>
                    <a:pt x="461" y="0"/>
                    <a:pt x="859" y="42"/>
                    <a:pt x="1298" y="147"/>
                  </a:cubicBezTo>
                  <a:cubicBezTo>
                    <a:pt x="2135" y="356"/>
                    <a:pt x="2658" y="942"/>
                    <a:pt x="3202" y="1507"/>
                  </a:cubicBezTo>
                  <a:cubicBezTo>
                    <a:pt x="3725" y="2093"/>
                    <a:pt x="4123" y="2720"/>
                    <a:pt x="4290" y="3495"/>
                  </a:cubicBezTo>
                  <a:cubicBezTo>
                    <a:pt x="4499" y="4352"/>
                    <a:pt x="4751" y="5189"/>
                    <a:pt x="4541" y="6110"/>
                  </a:cubicBezTo>
                  <a:cubicBezTo>
                    <a:pt x="4060" y="6424"/>
                    <a:pt x="3976" y="6424"/>
                    <a:pt x="3642" y="6131"/>
                  </a:cubicBezTo>
                  <a:cubicBezTo>
                    <a:pt x="3286" y="5859"/>
                    <a:pt x="2972" y="5566"/>
                    <a:pt x="2637" y="5252"/>
                  </a:cubicBezTo>
                  <a:cubicBezTo>
                    <a:pt x="2554" y="5168"/>
                    <a:pt x="2491" y="5064"/>
                    <a:pt x="2449" y="4959"/>
                  </a:cubicBezTo>
                  <a:cubicBezTo>
                    <a:pt x="2323" y="4541"/>
                    <a:pt x="2072" y="4248"/>
                    <a:pt x="1779" y="3934"/>
                  </a:cubicBezTo>
                  <a:cubicBezTo>
                    <a:pt x="1445" y="3578"/>
                    <a:pt x="1194" y="3139"/>
                    <a:pt x="942" y="2679"/>
                  </a:cubicBezTo>
                  <a:cubicBezTo>
                    <a:pt x="650" y="2135"/>
                    <a:pt x="378" y="1590"/>
                    <a:pt x="126" y="1005"/>
                  </a:cubicBezTo>
                  <a:cubicBezTo>
                    <a:pt x="64" y="879"/>
                    <a:pt x="22" y="733"/>
                    <a:pt x="1" y="586"/>
                  </a:cubicBezTo>
                  <a:cubicBezTo>
                    <a:pt x="43" y="523"/>
                    <a:pt x="43" y="419"/>
                    <a:pt x="43" y="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1"/>
            <p:cNvSpPr/>
            <p:nvPr/>
          </p:nvSpPr>
          <p:spPr>
            <a:xfrm>
              <a:off x="7461875" y="1143275"/>
              <a:ext cx="553475" cy="449350"/>
            </a:xfrm>
            <a:custGeom>
              <a:rect b="b" l="l" r="r" t="t"/>
              <a:pathLst>
                <a:path extrusionOk="0" h="17974" w="22139">
                  <a:moveTo>
                    <a:pt x="15317" y="12492"/>
                  </a:moveTo>
                  <a:cubicBezTo>
                    <a:pt x="15066" y="12805"/>
                    <a:pt x="15212" y="13077"/>
                    <a:pt x="15212" y="13370"/>
                  </a:cubicBezTo>
                  <a:cubicBezTo>
                    <a:pt x="15233" y="13914"/>
                    <a:pt x="15003" y="14270"/>
                    <a:pt x="14543" y="14521"/>
                  </a:cubicBezTo>
                  <a:cubicBezTo>
                    <a:pt x="13873" y="14898"/>
                    <a:pt x="13246" y="14835"/>
                    <a:pt x="12618" y="14291"/>
                  </a:cubicBezTo>
                  <a:cubicBezTo>
                    <a:pt x="12513" y="14186"/>
                    <a:pt x="12409" y="14103"/>
                    <a:pt x="12283" y="13998"/>
                  </a:cubicBezTo>
                  <a:cubicBezTo>
                    <a:pt x="12032" y="14186"/>
                    <a:pt x="12116" y="14396"/>
                    <a:pt x="12116" y="14584"/>
                  </a:cubicBezTo>
                  <a:cubicBezTo>
                    <a:pt x="12137" y="14961"/>
                    <a:pt x="11990" y="15337"/>
                    <a:pt x="11802" y="15672"/>
                  </a:cubicBezTo>
                  <a:cubicBezTo>
                    <a:pt x="11341" y="16530"/>
                    <a:pt x="10651" y="17137"/>
                    <a:pt x="9835" y="17660"/>
                  </a:cubicBezTo>
                  <a:cubicBezTo>
                    <a:pt x="9709" y="17743"/>
                    <a:pt x="9584" y="17785"/>
                    <a:pt x="9458" y="17827"/>
                  </a:cubicBezTo>
                  <a:cubicBezTo>
                    <a:pt x="8349" y="17974"/>
                    <a:pt x="7366" y="17681"/>
                    <a:pt x="6424" y="17116"/>
                  </a:cubicBezTo>
                  <a:cubicBezTo>
                    <a:pt x="6215" y="16990"/>
                    <a:pt x="6111" y="16781"/>
                    <a:pt x="6027" y="16530"/>
                  </a:cubicBezTo>
                  <a:cubicBezTo>
                    <a:pt x="5859" y="15902"/>
                    <a:pt x="5734" y="15274"/>
                    <a:pt x="5839" y="14605"/>
                  </a:cubicBezTo>
                  <a:cubicBezTo>
                    <a:pt x="5859" y="14417"/>
                    <a:pt x="5859" y="14270"/>
                    <a:pt x="5901" y="14019"/>
                  </a:cubicBezTo>
                  <a:lnTo>
                    <a:pt x="5441" y="14019"/>
                  </a:lnTo>
                  <a:cubicBezTo>
                    <a:pt x="4499" y="14019"/>
                    <a:pt x="3558" y="14040"/>
                    <a:pt x="2616" y="14019"/>
                  </a:cubicBezTo>
                  <a:cubicBezTo>
                    <a:pt x="1821" y="13998"/>
                    <a:pt x="1047" y="13747"/>
                    <a:pt x="461" y="13161"/>
                  </a:cubicBezTo>
                  <a:cubicBezTo>
                    <a:pt x="189" y="12910"/>
                    <a:pt x="1" y="12617"/>
                    <a:pt x="43" y="12220"/>
                  </a:cubicBezTo>
                  <a:cubicBezTo>
                    <a:pt x="64" y="11989"/>
                    <a:pt x="43" y="11759"/>
                    <a:pt x="64" y="11508"/>
                  </a:cubicBezTo>
                  <a:cubicBezTo>
                    <a:pt x="64" y="11383"/>
                    <a:pt x="85" y="11194"/>
                    <a:pt x="168" y="11090"/>
                  </a:cubicBezTo>
                  <a:cubicBezTo>
                    <a:pt x="796" y="10295"/>
                    <a:pt x="1152" y="9290"/>
                    <a:pt x="1947" y="8579"/>
                  </a:cubicBezTo>
                  <a:cubicBezTo>
                    <a:pt x="2261" y="8307"/>
                    <a:pt x="2574" y="8056"/>
                    <a:pt x="2909" y="7847"/>
                  </a:cubicBezTo>
                  <a:cubicBezTo>
                    <a:pt x="3307" y="7616"/>
                    <a:pt x="3746" y="7428"/>
                    <a:pt x="4165" y="7219"/>
                  </a:cubicBezTo>
                  <a:cubicBezTo>
                    <a:pt x="4227" y="7198"/>
                    <a:pt x="4269" y="7177"/>
                    <a:pt x="4332" y="7177"/>
                  </a:cubicBezTo>
                  <a:cubicBezTo>
                    <a:pt x="5295" y="7072"/>
                    <a:pt x="6257" y="6926"/>
                    <a:pt x="7199" y="7303"/>
                  </a:cubicBezTo>
                  <a:cubicBezTo>
                    <a:pt x="7701" y="7512"/>
                    <a:pt x="8203" y="7637"/>
                    <a:pt x="8726" y="7616"/>
                  </a:cubicBezTo>
                  <a:cubicBezTo>
                    <a:pt x="8956" y="7365"/>
                    <a:pt x="9207" y="7093"/>
                    <a:pt x="9458" y="6863"/>
                  </a:cubicBezTo>
                  <a:cubicBezTo>
                    <a:pt x="9165" y="6256"/>
                    <a:pt x="8600" y="5838"/>
                    <a:pt x="8119" y="5357"/>
                  </a:cubicBezTo>
                  <a:cubicBezTo>
                    <a:pt x="7994" y="5231"/>
                    <a:pt x="7826" y="5189"/>
                    <a:pt x="7659" y="5106"/>
                  </a:cubicBezTo>
                  <a:cubicBezTo>
                    <a:pt x="7512" y="5022"/>
                    <a:pt x="7324" y="5001"/>
                    <a:pt x="7199" y="4896"/>
                  </a:cubicBezTo>
                  <a:cubicBezTo>
                    <a:pt x="6571" y="4436"/>
                    <a:pt x="5818" y="4269"/>
                    <a:pt x="5043" y="4143"/>
                  </a:cubicBezTo>
                  <a:cubicBezTo>
                    <a:pt x="4939" y="4122"/>
                    <a:pt x="4834" y="3997"/>
                    <a:pt x="4688" y="3934"/>
                  </a:cubicBezTo>
                  <a:cubicBezTo>
                    <a:pt x="4813" y="3829"/>
                    <a:pt x="4876" y="3746"/>
                    <a:pt x="4939" y="3746"/>
                  </a:cubicBezTo>
                  <a:cubicBezTo>
                    <a:pt x="5776" y="3578"/>
                    <a:pt x="6592" y="3662"/>
                    <a:pt x="7324" y="4122"/>
                  </a:cubicBezTo>
                  <a:cubicBezTo>
                    <a:pt x="7471" y="4185"/>
                    <a:pt x="7596" y="4290"/>
                    <a:pt x="7722" y="4310"/>
                  </a:cubicBezTo>
                  <a:cubicBezTo>
                    <a:pt x="8182" y="4457"/>
                    <a:pt x="8580" y="4687"/>
                    <a:pt x="8893" y="5001"/>
                  </a:cubicBezTo>
                  <a:cubicBezTo>
                    <a:pt x="9124" y="4938"/>
                    <a:pt x="9061" y="4813"/>
                    <a:pt x="9061" y="4708"/>
                  </a:cubicBezTo>
                  <a:cubicBezTo>
                    <a:pt x="9061" y="4603"/>
                    <a:pt x="9040" y="4478"/>
                    <a:pt x="9040" y="4373"/>
                  </a:cubicBezTo>
                  <a:cubicBezTo>
                    <a:pt x="8789" y="3201"/>
                    <a:pt x="8956" y="2030"/>
                    <a:pt x="8935" y="837"/>
                  </a:cubicBezTo>
                  <a:cubicBezTo>
                    <a:pt x="8935" y="523"/>
                    <a:pt x="9061" y="272"/>
                    <a:pt x="9375" y="126"/>
                  </a:cubicBezTo>
                  <a:cubicBezTo>
                    <a:pt x="9521" y="63"/>
                    <a:pt x="9730" y="0"/>
                    <a:pt x="9877" y="168"/>
                  </a:cubicBezTo>
                  <a:cubicBezTo>
                    <a:pt x="9981" y="293"/>
                    <a:pt x="10107" y="502"/>
                    <a:pt x="10044" y="607"/>
                  </a:cubicBezTo>
                  <a:cubicBezTo>
                    <a:pt x="9772" y="1444"/>
                    <a:pt x="9940" y="2302"/>
                    <a:pt x="9919" y="3139"/>
                  </a:cubicBezTo>
                  <a:cubicBezTo>
                    <a:pt x="9898" y="4038"/>
                    <a:pt x="10107" y="4896"/>
                    <a:pt x="10253" y="5754"/>
                  </a:cubicBezTo>
                  <a:cubicBezTo>
                    <a:pt x="10316" y="6005"/>
                    <a:pt x="10316" y="6235"/>
                    <a:pt x="10358" y="6466"/>
                  </a:cubicBezTo>
                  <a:cubicBezTo>
                    <a:pt x="10400" y="6528"/>
                    <a:pt x="10463" y="6570"/>
                    <a:pt x="10525" y="6612"/>
                  </a:cubicBezTo>
                  <a:cubicBezTo>
                    <a:pt x="10756" y="6487"/>
                    <a:pt x="10651" y="6277"/>
                    <a:pt x="10651" y="6152"/>
                  </a:cubicBezTo>
                  <a:cubicBezTo>
                    <a:pt x="10546" y="5085"/>
                    <a:pt x="10818" y="4143"/>
                    <a:pt x="11300" y="3201"/>
                  </a:cubicBezTo>
                  <a:cubicBezTo>
                    <a:pt x="12095" y="1758"/>
                    <a:pt x="11697" y="2176"/>
                    <a:pt x="13057" y="1172"/>
                  </a:cubicBezTo>
                  <a:cubicBezTo>
                    <a:pt x="13538" y="816"/>
                    <a:pt x="14082" y="607"/>
                    <a:pt x="14626" y="398"/>
                  </a:cubicBezTo>
                  <a:cubicBezTo>
                    <a:pt x="15359" y="105"/>
                    <a:pt x="16049" y="209"/>
                    <a:pt x="16677" y="565"/>
                  </a:cubicBezTo>
                  <a:cubicBezTo>
                    <a:pt x="17367" y="942"/>
                    <a:pt x="18079" y="1423"/>
                    <a:pt x="18623" y="2051"/>
                  </a:cubicBezTo>
                  <a:cubicBezTo>
                    <a:pt x="19020" y="2490"/>
                    <a:pt x="19355" y="2971"/>
                    <a:pt x="19544" y="3536"/>
                  </a:cubicBezTo>
                  <a:cubicBezTo>
                    <a:pt x="19711" y="4080"/>
                    <a:pt x="19732" y="4645"/>
                    <a:pt x="19523" y="5189"/>
                  </a:cubicBezTo>
                  <a:cubicBezTo>
                    <a:pt x="19292" y="5754"/>
                    <a:pt x="19104" y="6340"/>
                    <a:pt x="18832" y="6989"/>
                  </a:cubicBezTo>
                  <a:cubicBezTo>
                    <a:pt x="19816" y="7010"/>
                    <a:pt x="20506" y="7595"/>
                    <a:pt x="21217" y="8056"/>
                  </a:cubicBezTo>
                  <a:cubicBezTo>
                    <a:pt x="21824" y="8453"/>
                    <a:pt x="22138" y="9102"/>
                    <a:pt x="22033" y="9897"/>
                  </a:cubicBezTo>
                  <a:cubicBezTo>
                    <a:pt x="21950" y="10420"/>
                    <a:pt x="21761" y="10860"/>
                    <a:pt x="21343" y="11194"/>
                  </a:cubicBezTo>
                  <a:lnTo>
                    <a:pt x="21029" y="11508"/>
                  </a:lnTo>
                  <a:cubicBezTo>
                    <a:pt x="20673" y="11968"/>
                    <a:pt x="20171" y="12220"/>
                    <a:pt x="19627" y="12324"/>
                  </a:cubicBezTo>
                  <a:cubicBezTo>
                    <a:pt x="19146" y="12429"/>
                    <a:pt x="18707" y="12554"/>
                    <a:pt x="18267" y="12701"/>
                  </a:cubicBezTo>
                  <a:cubicBezTo>
                    <a:pt x="17451" y="12952"/>
                    <a:pt x="16635" y="12952"/>
                    <a:pt x="15840" y="12638"/>
                  </a:cubicBezTo>
                  <a:cubicBezTo>
                    <a:pt x="15694" y="12533"/>
                    <a:pt x="15484" y="12513"/>
                    <a:pt x="15317" y="12492"/>
                  </a:cubicBezTo>
                  <a:close/>
                  <a:moveTo>
                    <a:pt x="17095" y="11822"/>
                  </a:moveTo>
                  <a:cubicBezTo>
                    <a:pt x="17326" y="11801"/>
                    <a:pt x="17556" y="11780"/>
                    <a:pt x="17765" y="11717"/>
                  </a:cubicBezTo>
                  <a:cubicBezTo>
                    <a:pt x="18246" y="11592"/>
                    <a:pt x="18707" y="11383"/>
                    <a:pt x="19209" y="11341"/>
                  </a:cubicBezTo>
                  <a:cubicBezTo>
                    <a:pt x="19962" y="11215"/>
                    <a:pt x="20401" y="10734"/>
                    <a:pt x="20820" y="10211"/>
                  </a:cubicBezTo>
                  <a:cubicBezTo>
                    <a:pt x="21196" y="9730"/>
                    <a:pt x="21196" y="9207"/>
                    <a:pt x="20590" y="8767"/>
                  </a:cubicBezTo>
                  <a:cubicBezTo>
                    <a:pt x="20360" y="8579"/>
                    <a:pt x="20088" y="8453"/>
                    <a:pt x="19836" y="8328"/>
                  </a:cubicBezTo>
                  <a:cubicBezTo>
                    <a:pt x="19230" y="7972"/>
                    <a:pt x="18079" y="7930"/>
                    <a:pt x="17451" y="8244"/>
                  </a:cubicBezTo>
                  <a:cubicBezTo>
                    <a:pt x="16949" y="8474"/>
                    <a:pt x="16468" y="8767"/>
                    <a:pt x="15966" y="8997"/>
                  </a:cubicBezTo>
                  <a:cubicBezTo>
                    <a:pt x="15694" y="9102"/>
                    <a:pt x="15422" y="9186"/>
                    <a:pt x="15129" y="9207"/>
                  </a:cubicBezTo>
                  <a:cubicBezTo>
                    <a:pt x="14898" y="9248"/>
                    <a:pt x="14647" y="9165"/>
                    <a:pt x="14543" y="8935"/>
                  </a:cubicBezTo>
                  <a:cubicBezTo>
                    <a:pt x="14417" y="8663"/>
                    <a:pt x="14480" y="8370"/>
                    <a:pt x="14647" y="8202"/>
                  </a:cubicBezTo>
                  <a:cubicBezTo>
                    <a:pt x="14836" y="8014"/>
                    <a:pt x="15066" y="7847"/>
                    <a:pt x="15317" y="7784"/>
                  </a:cubicBezTo>
                  <a:cubicBezTo>
                    <a:pt x="15903" y="7575"/>
                    <a:pt x="16531" y="7365"/>
                    <a:pt x="17158" y="7219"/>
                  </a:cubicBezTo>
                  <a:cubicBezTo>
                    <a:pt x="17619" y="7114"/>
                    <a:pt x="17932" y="6884"/>
                    <a:pt x="18079" y="6487"/>
                  </a:cubicBezTo>
                  <a:cubicBezTo>
                    <a:pt x="18309" y="5963"/>
                    <a:pt x="18476" y="5440"/>
                    <a:pt x="18707" y="4917"/>
                  </a:cubicBezTo>
                  <a:cubicBezTo>
                    <a:pt x="18916" y="4457"/>
                    <a:pt x="18874" y="3976"/>
                    <a:pt x="18644" y="3557"/>
                  </a:cubicBezTo>
                  <a:cubicBezTo>
                    <a:pt x="18518" y="3285"/>
                    <a:pt x="18330" y="3013"/>
                    <a:pt x="18121" y="2762"/>
                  </a:cubicBezTo>
                  <a:cubicBezTo>
                    <a:pt x="17639" y="2134"/>
                    <a:pt x="16928" y="1737"/>
                    <a:pt x="16217" y="1339"/>
                  </a:cubicBezTo>
                  <a:cubicBezTo>
                    <a:pt x="15861" y="1130"/>
                    <a:pt x="15463" y="1130"/>
                    <a:pt x="15024" y="1235"/>
                  </a:cubicBezTo>
                  <a:cubicBezTo>
                    <a:pt x="14124" y="1507"/>
                    <a:pt x="13476" y="2051"/>
                    <a:pt x="12764" y="2595"/>
                  </a:cubicBezTo>
                  <a:cubicBezTo>
                    <a:pt x="12702" y="2657"/>
                    <a:pt x="12639" y="2720"/>
                    <a:pt x="12618" y="2804"/>
                  </a:cubicBezTo>
                  <a:cubicBezTo>
                    <a:pt x="12304" y="3432"/>
                    <a:pt x="11927" y="4059"/>
                    <a:pt x="11718" y="4708"/>
                  </a:cubicBezTo>
                  <a:cubicBezTo>
                    <a:pt x="11404" y="5650"/>
                    <a:pt x="11530" y="6570"/>
                    <a:pt x="12450" y="7386"/>
                  </a:cubicBezTo>
                  <a:cubicBezTo>
                    <a:pt x="13497" y="8307"/>
                    <a:pt x="14522" y="9269"/>
                    <a:pt x="14773" y="10734"/>
                  </a:cubicBezTo>
                  <a:cubicBezTo>
                    <a:pt x="14836" y="10985"/>
                    <a:pt x="14961" y="11152"/>
                    <a:pt x="15170" y="11278"/>
                  </a:cubicBezTo>
                  <a:cubicBezTo>
                    <a:pt x="15756" y="11550"/>
                    <a:pt x="16384" y="11717"/>
                    <a:pt x="17095" y="11822"/>
                  </a:cubicBezTo>
                  <a:close/>
                  <a:moveTo>
                    <a:pt x="7094" y="16279"/>
                  </a:moveTo>
                  <a:cubicBezTo>
                    <a:pt x="7261" y="16362"/>
                    <a:pt x="7471" y="16488"/>
                    <a:pt x="7680" y="16593"/>
                  </a:cubicBezTo>
                  <a:cubicBezTo>
                    <a:pt x="8559" y="16990"/>
                    <a:pt x="9375" y="16927"/>
                    <a:pt x="10107" y="16195"/>
                  </a:cubicBezTo>
                  <a:cubicBezTo>
                    <a:pt x="10693" y="15588"/>
                    <a:pt x="11195" y="14961"/>
                    <a:pt x="11069" y="14019"/>
                  </a:cubicBezTo>
                  <a:cubicBezTo>
                    <a:pt x="11049" y="13873"/>
                    <a:pt x="11049" y="13747"/>
                    <a:pt x="11069" y="13580"/>
                  </a:cubicBezTo>
                  <a:cubicBezTo>
                    <a:pt x="11153" y="13036"/>
                    <a:pt x="10944" y="12533"/>
                    <a:pt x="10672" y="12094"/>
                  </a:cubicBezTo>
                  <a:cubicBezTo>
                    <a:pt x="10567" y="11906"/>
                    <a:pt x="10463" y="11759"/>
                    <a:pt x="10337" y="11571"/>
                  </a:cubicBezTo>
                  <a:cubicBezTo>
                    <a:pt x="9940" y="11027"/>
                    <a:pt x="9605" y="10441"/>
                    <a:pt x="9375" y="9792"/>
                  </a:cubicBezTo>
                  <a:cubicBezTo>
                    <a:pt x="9270" y="9520"/>
                    <a:pt x="9103" y="9269"/>
                    <a:pt x="8956" y="8997"/>
                  </a:cubicBezTo>
                  <a:cubicBezTo>
                    <a:pt x="8831" y="8788"/>
                    <a:pt x="8663" y="8663"/>
                    <a:pt x="8412" y="8621"/>
                  </a:cubicBezTo>
                  <a:cubicBezTo>
                    <a:pt x="7910" y="8537"/>
                    <a:pt x="7471" y="8370"/>
                    <a:pt x="6989" y="8139"/>
                  </a:cubicBezTo>
                  <a:cubicBezTo>
                    <a:pt x="6278" y="7805"/>
                    <a:pt x="5504" y="7909"/>
                    <a:pt x="4730" y="7993"/>
                  </a:cubicBezTo>
                  <a:cubicBezTo>
                    <a:pt x="3935" y="8411"/>
                    <a:pt x="3118" y="8767"/>
                    <a:pt x="2470" y="9479"/>
                  </a:cubicBezTo>
                  <a:cubicBezTo>
                    <a:pt x="1905" y="10085"/>
                    <a:pt x="1633" y="10818"/>
                    <a:pt x="1173" y="11466"/>
                  </a:cubicBezTo>
                  <a:cubicBezTo>
                    <a:pt x="901" y="11906"/>
                    <a:pt x="1131" y="12450"/>
                    <a:pt x="1633" y="12701"/>
                  </a:cubicBezTo>
                  <a:cubicBezTo>
                    <a:pt x="1989" y="12868"/>
                    <a:pt x="2386" y="12973"/>
                    <a:pt x="2826" y="12973"/>
                  </a:cubicBezTo>
                  <a:cubicBezTo>
                    <a:pt x="3432" y="12952"/>
                    <a:pt x="4018" y="12952"/>
                    <a:pt x="4604" y="12973"/>
                  </a:cubicBezTo>
                  <a:cubicBezTo>
                    <a:pt x="5169" y="13015"/>
                    <a:pt x="5629" y="12868"/>
                    <a:pt x="6111" y="12554"/>
                  </a:cubicBezTo>
                  <a:cubicBezTo>
                    <a:pt x="6424" y="12345"/>
                    <a:pt x="6696" y="12199"/>
                    <a:pt x="6801" y="11801"/>
                  </a:cubicBezTo>
                  <a:lnTo>
                    <a:pt x="6885" y="11655"/>
                  </a:lnTo>
                  <a:cubicBezTo>
                    <a:pt x="7073" y="11362"/>
                    <a:pt x="7429" y="11257"/>
                    <a:pt x="7743" y="11404"/>
                  </a:cubicBezTo>
                  <a:cubicBezTo>
                    <a:pt x="7994" y="11508"/>
                    <a:pt x="8077" y="11780"/>
                    <a:pt x="7994" y="12094"/>
                  </a:cubicBezTo>
                  <a:cubicBezTo>
                    <a:pt x="7889" y="12429"/>
                    <a:pt x="7805" y="12764"/>
                    <a:pt x="7492" y="13015"/>
                  </a:cubicBezTo>
                  <a:cubicBezTo>
                    <a:pt x="7366" y="13119"/>
                    <a:pt x="7261" y="13266"/>
                    <a:pt x="7199" y="13433"/>
                  </a:cubicBezTo>
                  <a:cubicBezTo>
                    <a:pt x="6864" y="14375"/>
                    <a:pt x="6634" y="15274"/>
                    <a:pt x="7094" y="16279"/>
                  </a:cubicBezTo>
                  <a:close/>
                  <a:moveTo>
                    <a:pt x="9626" y="7679"/>
                  </a:moveTo>
                  <a:cubicBezTo>
                    <a:pt x="9626" y="7784"/>
                    <a:pt x="9605" y="7888"/>
                    <a:pt x="9626" y="7993"/>
                  </a:cubicBezTo>
                  <a:cubicBezTo>
                    <a:pt x="9668" y="8119"/>
                    <a:pt x="9709" y="8265"/>
                    <a:pt x="9772" y="8411"/>
                  </a:cubicBezTo>
                  <a:cubicBezTo>
                    <a:pt x="10023" y="8955"/>
                    <a:pt x="10253" y="9520"/>
                    <a:pt x="10567" y="10085"/>
                  </a:cubicBezTo>
                  <a:cubicBezTo>
                    <a:pt x="10818" y="10525"/>
                    <a:pt x="11069" y="10964"/>
                    <a:pt x="11404" y="11341"/>
                  </a:cubicBezTo>
                  <a:cubicBezTo>
                    <a:pt x="11697" y="11655"/>
                    <a:pt x="11969" y="11927"/>
                    <a:pt x="12095" y="12345"/>
                  </a:cubicBezTo>
                  <a:cubicBezTo>
                    <a:pt x="12116" y="12450"/>
                    <a:pt x="12199" y="12554"/>
                    <a:pt x="12283" y="12638"/>
                  </a:cubicBezTo>
                  <a:cubicBezTo>
                    <a:pt x="12597" y="12931"/>
                    <a:pt x="12932" y="13224"/>
                    <a:pt x="13266" y="13538"/>
                  </a:cubicBezTo>
                  <a:cubicBezTo>
                    <a:pt x="13601" y="13810"/>
                    <a:pt x="13685" y="13810"/>
                    <a:pt x="14187" y="13496"/>
                  </a:cubicBezTo>
                  <a:cubicBezTo>
                    <a:pt x="14396" y="12617"/>
                    <a:pt x="14103" y="11759"/>
                    <a:pt x="13915" y="10880"/>
                  </a:cubicBezTo>
                  <a:cubicBezTo>
                    <a:pt x="13748" y="10106"/>
                    <a:pt x="13371" y="9479"/>
                    <a:pt x="12848" y="8893"/>
                  </a:cubicBezTo>
                  <a:cubicBezTo>
                    <a:pt x="12304" y="8328"/>
                    <a:pt x="11781" y="7742"/>
                    <a:pt x="10944" y="7533"/>
                  </a:cubicBezTo>
                  <a:cubicBezTo>
                    <a:pt x="10442" y="7407"/>
                    <a:pt x="10044" y="7365"/>
                    <a:pt x="9626" y="76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1"/>
            <p:cNvSpPr/>
            <p:nvPr/>
          </p:nvSpPr>
          <p:spPr>
            <a:xfrm>
              <a:off x="8115750" y="1662700"/>
              <a:ext cx="56525" cy="31400"/>
            </a:xfrm>
            <a:custGeom>
              <a:rect b="b" l="l" r="r" t="t"/>
              <a:pathLst>
                <a:path extrusionOk="0" h="1256" w="2261">
                  <a:moveTo>
                    <a:pt x="1130" y="0"/>
                  </a:moveTo>
                  <a:cubicBezTo>
                    <a:pt x="1423" y="84"/>
                    <a:pt x="1674" y="105"/>
                    <a:pt x="1946" y="168"/>
                  </a:cubicBezTo>
                  <a:cubicBezTo>
                    <a:pt x="2156" y="251"/>
                    <a:pt x="2260" y="419"/>
                    <a:pt x="2260" y="649"/>
                  </a:cubicBezTo>
                  <a:cubicBezTo>
                    <a:pt x="2239" y="837"/>
                    <a:pt x="2135" y="984"/>
                    <a:pt x="1967" y="1047"/>
                  </a:cubicBezTo>
                  <a:cubicBezTo>
                    <a:pt x="1402" y="1256"/>
                    <a:pt x="816" y="1214"/>
                    <a:pt x="272" y="1026"/>
                  </a:cubicBezTo>
                  <a:cubicBezTo>
                    <a:pt x="147" y="963"/>
                    <a:pt x="0" y="754"/>
                    <a:pt x="0" y="628"/>
                  </a:cubicBezTo>
                  <a:cubicBezTo>
                    <a:pt x="0" y="503"/>
                    <a:pt x="147" y="293"/>
                    <a:pt x="272" y="230"/>
                  </a:cubicBezTo>
                  <a:cubicBezTo>
                    <a:pt x="523" y="126"/>
                    <a:pt x="879" y="84"/>
                    <a:pt x="1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1"/>
            <p:cNvSpPr/>
            <p:nvPr/>
          </p:nvSpPr>
          <p:spPr>
            <a:xfrm>
              <a:off x="7906500" y="1627125"/>
              <a:ext cx="51825" cy="37175"/>
            </a:xfrm>
            <a:custGeom>
              <a:rect b="b" l="l" r="r" t="t"/>
              <a:pathLst>
                <a:path extrusionOk="0" h="1487" w="2073">
                  <a:moveTo>
                    <a:pt x="712" y="42"/>
                  </a:moveTo>
                  <a:cubicBezTo>
                    <a:pt x="1047" y="42"/>
                    <a:pt x="1445" y="252"/>
                    <a:pt x="1821" y="503"/>
                  </a:cubicBezTo>
                  <a:cubicBezTo>
                    <a:pt x="2072" y="691"/>
                    <a:pt x="2031" y="1151"/>
                    <a:pt x="1717" y="1319"/>
                  </a:cubicBezTo>
                  <a:cubicBezTo>
                    <a:pt x="1466" y="1444"/>
                    <a:pt x="1215" y="1486"/>
                    <a:pt x="943" y="1402"/>
                  </a:cubicBezTo>
                  <a:cubicBezTo>
                    <a:pt x="712" y="1298"/>
                    <a:pt x="482" y="1151"/>
                    <a:pt x="273" y="1026"/>
                  </a:cubicBezTo>
                  <a:cubicBezTo>
                    <a:pt x="64" y="900"/>
                    <a:pt x="1" y="628"/>
                    <a:pt x="85" y="398"/>
                  </a:cubicBezTo>
                  <a:cubicBezTo>
                    <a:pt x="147" y="147"/>
                    <a:pt x="315" y="1"/>
                    <a:pt x="712"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1"/>
            <p:cNvSpPr/>
            <p:nvPr/>
          </p:nvSpPr>
          <p:spPr>
            <a:xfrm>
              <a:off x="8263775" y="1749000"/>
              <a:ext cx="35075" cy="42925"/>
            </a:xfrm>
            <a:custGeom>
              <a:rect b="b" l="l" r="r" t="t"/>
              <a:pathLst>
                <a:path extrusionOk="0" h="1717" w="1403">
                  <a:moveTo>
                    <a:pt x="1" y="461"/>
                  </a:moveTo>
                  <a:cubicBezTo>
                    <a:pt x="43" y="377"/>
                    <a:pt x="126" y="231"/>
                    <a:pt x="252" y="126"/>
                  </a:cubicBezTo>
                  <a:cubicBezTo>
                    <a:pt x="461" y="1"/>
                    <a:pt x="775" y="22"/>
                    <a:pt x="921" y="210"/>
                  </a:cubicBezTo>
                  <a:cubicBezTo>
                    <a:pt x="1068" y="440"/>
                    <a:pt x="1235" y="712"/>
                    <a:pt x="1340" y="963"/>
                  </a:cubicBezTo>
                  <a:cubicBezTo>
                    <a:pt x="1403" y="1172"/>
                    <a:pt x="1277" y="1465"/>
                    <a:pt x="1089" y="1591"/>
                  </a:cubicBezTo>
                  <a:cubicBezTo>
                    <a:pt x="921" y="1716"/>
                    <a:pt x="649" y="1696"/>
                    <a:pt x="440" y="1549"/>
                  </a:cubicBezTo>
                  <a:cubicBezTo>
                    <a:pt x="105" y="1298"/>
                    <a:pt x="22" y="963"/>
                    <a:pt x="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1"/>
            <p:cNvSpPr/>
            <p:nvPr/>
          </p:nvSpPr>
          <p:spPr>
            <a:xfrm>
              <a:off x="8214600" y="1676825"/>
              <a:ext cx="37175" cy="39250"/>
            </a:xfrm>
            <a:custGeom>
              <a:rect b="b" l="l" r="r" t="t"/>
              <a:pathLst>
                <a:path extrusionOk="0" h="1570" w="1487">
                  <a:moveTo>
                    <a:pt x="1487" y="1088"/>
                  </a:moveTo>
                  <a:cubicBezTo>
                    <a:pt x="1445" y="1151"/>
                    <a:pt x="1361" y="1339"/>
                    <a:pt x="1235" y="1423"/>
                  </a:cubicBezTo>
                  <a:cubicBezTo>
                    <a:pt x="1026" y="1570"/>
                    <a:pt x="754" y="1549"/>
                    <a:pt x="587" y="1402"/>
                  </a:cubicBezTo>
                  <a:cubicBezTo>
                    <a:pt x="419" y="1235"/>
                    <a:pt x="294" y="1026"/>
                    <a:pt x="168" y="837"/>
                  </a:cubicBezTo>
                  <a:cubicBezTo>
                    <a:pt x="1" y="607"/>
                    <a:pt x="1" y="419"/>
                    <a:pt x="126" y="293"/>
                  </a:cubicBezTo>
                  <a:cubicBezTo>
                    <a:pt x="315" y="105"/>
                    <a:pt x="503" y="0"/>
                    <a:pt x="754" y="84"/>
                  </a:cubicBezTo>
                  <a:cubicBezTo>
                    <a:pt x="1131" y="189"/>
                    <a:pt x="1466" y="607"/>
                    <a:pt x="1487"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1"/>
            <p:cNvSpPr/>
            <p:nvPr/>
          </p:nvSpPr>
          <p:spPr>
            <a:xfrm>
              <a:off x="8005375" y="1653275"/>
              <a:ext cx="44475" cy="32975"/>
            </a:xfrm>
            <a:custGeom>
              <a:rect b="b" l="l" r="r" t="t"/>
              <a:pathLst>
                <a:path extrusionOk="0" h="1319" w="1779">
                  <a:moveTo>
                    <a:pt x="942" y="1319"/>
                  </a:moveTo>
                  <a:cubicBezTo>
                    <a:pt x="314" y="1319"/>
                    <a:pt x="1" y="942"/>
                    <a:pt x="105" y="482"/>
                  </a:cubicBezTo>
                  <a:cubicBezTo>
                    <a:pt x="168" y="210"/>
                    <a:pt x="440" y="1"/>
                    <a:pt x="691" y="84"/>
                  </a:cubicBezTo>
                  <a:cubicBezTo>
                    <a:pt x="942" y="168"/>
                    <a:pt x="1172" y="252"/>
                    <a:pt x="1423" y="398"/>
                  </a:cubicBezTo>
                  <a:cubicBezTo>
                    <a:pt x="1779" y="607"/>
                    <a:pt x="1737" y="1047"/>
                    <a:pt x="1340" y="1235"/>
                  </a:cubicBezTo>
                  <a:cubicBezTo>
                    <a:pt x="1214" y="1256"/>
                    <a:pt x="1026" y="1298"/>
                    <a:pt x="942"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1"/>
            <p:cNvSpPr/>
            <p:nvPr/>
          </p:nvSpPr>
          <p:spPr>
            <a:xfrm>
              <a:off x="8289425" y="1854150"/>
              <a:ext cx="28250" cy="35600"/>
            </a:xfrm>
            <a:custGeom>
              <a:rect b="b" l="l" r="r" t="t"/>
              <a:pathLst>
                <a:path extrusionOk="0" h="1424" w="1130">
                  <a:moveTo>
                    <a:pt x="460" y="1423"/>
                  </a:moveTo>
                  <a:cubicBezTo>
                    <a:pt x="335" y="1277"/>
                    <a:pt x="146" y="1172"/>
                    <a:pt x="42" y="1026"/>
                  </a:cubicBezTo>
                  <a:cubicBezTo>
                    <a:pt x="0" y="942"/>
                    <a:pt x="0" y="775"/>
                    <a:pt x="0" y="670"/>
                  </a:cubicBezTo>
                  <a:cubicBezTo>
                    <a:pt x="21" y="335"/>
                    <a:pt x="188" y="42"/>
                    <a:pt x="460" y="21"/>
                  </a:cubicBezTo>
                  <a:cubicBezTo>
                    <a:pt x="670" y="0"/>
                    <a:pt x="879" y="126"/>
                    <a:pt x="983" y="398"/>
                  </a:cubicBezTo>
                  <a:cubicBezTo>
                    <a:pt x="1130" y="754"/>
                    <a:pt x="1088" y="1067"/>
                    <a:pt x="816" y="1256"/>
                  </a:cubicBezTo>
                  <a:cubicBezTo>
                    <a:pt x="753" y="1339"/>
                    <a:pt x="628" y="1360"/>
                    <a:pt x="460"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1"/>
            <p:cNvSpPr/>
            <p:nvPr/>
          </p:nvSpPr>
          <p:spPr>
            <a:xfrm>
              <a:off x="7848450" y="1562250"/>
              <a:ext cx="31400" cy="29850"/>
            </a:xfrm>
            <a:custGeom>
              <a:rect b="b" l="l" r="r" t="t"/>
              <a:pathLst>
                <a:path extrusionOk="0" h="1194" w="1256">
                  <a:moveTo>
                    <a:pt x="712" y="1194"/>
                  </a:moveTo>
                  <a:cubicBezTo>
                    <a:pt x="524" y="1110"/>
                    <a:pt x="293" y="1089"/>
                    <a:pt x="168" y="963"/>
                  </a:cubicBezTo>
                  <a:cubicBezTo>
                    <a:pt x="63" y="859"/>
                    <a:pt x="0" y="650"/>
                    <a:pt x="0" y="482"/>
                  </a:cubicBezTo>
                  <a:cubicBezTo>
                    <a:pt x="0" y="294"/>
                    <a:pt x="126" y="168"/>
                    <a:pt x="314" y="127"/>
                  </a:cubicBezTo>
                  <a:cubicBezTo>
                    <a:pt x="712" y="1"/>
                    <a:pt x="1256" y="399"/>
                    <a:pt x="1256" y="817"/>
                  </a:cubicBezTo>
                  <a:cubicBezTo>
                    <a:pt x="1256" y="901"/>
                    <a:pt x="1214" y="1005"/>
                    <a:pt x="1130" y="1026"/>
                  </a:cubicBezTo>
                  <a:cubicBezTo>
                    <a:pt x="1005" y="1110"/>
                    <a:pt x="858" y="1131"/>
                    <a:pt x="712" y="11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 name="Google Shape;1614;p61"/>
          <p:cNvGrpSpPr/>
          <p:nvPr/>
        </p:nvGrpSpPr>
        <p:grpSpPr>
          <a:xfrm flipH="1">
            <a:off x="368163" y="325325"/>
            <a:ext cx="741250" cy="792000"/>
            <a:chOff x="-3118700" y="2365900"/>
            <a:chExt cx="741250" cy="792000"/>
          </a:xfrm>
        </p:grpSpPr>
        <p:sp>
          <p:nvSpPr>
            <p:cNvPr id="1615" name="Google Shape;1615;p61"/>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1"/>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1"/>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1"/>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1"/>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1"/>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1"/>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1"/>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1"/>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1"/>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 name="Google Shape;1625;p61"/>
          <p:cNvGrpSpPr/>
          <p:nvPr/>
        </p:nvGrpSpPr>
        <p:grpSpPr>
          <a:xfrm flipH="1">
            <a:off x="7535150" y="1272925"/>
            <a:ext cx="608900" cy="407500"/>
            <a:chOff x="4137713" y="525925"/>
            <a:chExt cx="608900" cy="407500"/>
          </a:xfrm>
        </p:grpSpPr>
        <p:sp>
          <p:nvSpPr>
            <p:cNvPr id="1626" name="Google Shape;1626;p61"/>
            <p:cNvSpPr/>
            <p:nvPr/>
          </p:nvSpPr>
          <p:spPr>
            <a:xfrm>
              <a:off x="4168063" y="5599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1"/>
            <p:cNvSpPr/>
            <p:nvPr/>
          </p:nvSpPr>
          <p:spPr>
            <a:xfrm>
              <a:off x="4137713" y="5259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 name="Google Shape;1628;p61"/>
          <p:cNvGrpSpPr/>
          <p:nvPr/>
        </p:nvGrpSpPr>
        <p:grpSpPr>
          <a:xfrm>
            <a:off x="7981563" y="4220513"/>
            <a:ext cx="643950" cy="195675"/>
            <a:chOff x="806663" y="3241275"/>
            <a:chExt cx="643950" cy="195675"/>
          </a:xfrm>
        </p:grpSpPr>
        <p:sp>
          <p:nvSpPr>
            <p:cNvPr id="1629" name="Google Shape;1629;p61"/>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1"/>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 name="Google Shape;1631;p61"/>
          <p:cNvGrpSpPr/>
          <p:nvPr/>
        </p:nvGrpSpPr>
        <p:grpSpPr>
          <a:xfrm>
            <a:off x="7535138" y="3790813"/>
            <a:ext cx="381375" cy="358350"/>
            <a:chOff x="7723450" y="2617900"/>
            <a:chExt cx="381375" cy="358350"/>
          </a:xfrm>
        </p:grpSpPr>
        <p:sp>
          <p:nvSpPr>
            <p:cNvPr id="1632" name="Google Shape;1632;p61"/>
            <p:cNvSpPr/>
            <p:nvPr/>
          </p:nvSpPr>
          <p:spPr>
            <a:xfrm>
              <a:off x="7751700" y="2646150"/>
              <a:ext cx="333750" cy="302375"/>
            </a:xfrm>
            <a:custGeom>
              <a:rect b="b" l="l" r="r" t="t"/>
              <a:pathLst>
                <a:path extrusionOk="0" h="12095" w="1335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1"/>
            <p:cNvSpPr/>
            <p:nvPr/>
          </p:nvSpPr>
          <p:spPr>
            <a:xfrm>
              <a:off x="7897125" y="2778475"/>
              <a:ext cx="75875" cy="57050"/>
            </a:xfrm>
            <a:custGeom>
              <a:rect b="b" l="l" r="r" t="t"/>
              <a:pathLst>
                <a:path extrusionOk="0" h="2282" w="3035">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1"/>
            <p:cNvSpPr/>
            <p:nvPr/>
          </p:nvSpPr>
          <p:spPr>
            <a:xfrm>
              <a:off x="7723450" y="2617900"/>
              <a:ext cx="381375" cy="358350"/>
            </a:xfrm>
            <a:custGeom>
              <a:rect b="b" l="l" r="r" t="t"/>
              <a:pathLst>
                <a:path extrusionOk="0" h="14334" w="15255">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1"/>
            <p:cNvSpPr/>
            <p:nvPr/>
          </p:nvSpPr>
          <p:spPr>
            <a:xfrm>
              <a:off x="7870450" y="2760175"/>
              <a:ext cx="115625" cy="96275"/>
            </a:xfrm>
            <a:custGeom>
              <a:rect b="b" l="l" r="r" t="t"/>
              <a:pathLst>
                <a:path extrusionOk="0" h="3851" w="4625">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 name="Google Shape;1636;p61"/>
          <p:cNvGrpSpPr/>
          <p:nvPr/>
        </p:nvGrpSpPr>
        <p:grpSpPr>
          <a:xfrm>
            <a:off x="7916529" y="402200"/>
            <a:ext cx="643933" cy="1955285"/>
            <a:chOff x="7535154" y="939325"/>
            <a:chExt cx="643933" cy="1955285"/>
          </a:xfrm>
        </p:grpSpPr>
        <p:sp>
          <p:nvSpPr>
            <p:cNvPr id="1637" name="Google Shape;1637;p61"/>
            <p:cNvSpPr/>
            <p:nvPr/>
          </p:nvSpPr>
          <p:spPr>
            <a:xfrm>
              <a:off x="7802933" y="1519843"/>
              <a:ext cx="107696" cy="173270"/>
            </a:xfrm>
            <a:custGeom>
              <a:rect b="b" l="l" r="r" t="t"/>
              <a:pathLst>
                <a:path extrusionOk="0" h="5253" w="3265">
                  <a:moveTo>
                    <a:pt x="900" y="1"/>
                  </a:moveTo>
                  <a:lnTo>
                    <a:pt x="900" y="1696"/>
                  </a:lnTo>
                  <a:lnTo>
                    <a:pt x="1" y="5253"/>
                  </a:lnTo>
                  <a:lnTo>
                    <a:pt x="1423" y="5253"/>
                  </a:lnTo>
                  <a:lnTo>
                    <a:pt x="3265" y="1696"/>
                  </a:lnTo>
                  <a:lnTo>
                    <a:pt x="32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1"/>
            <p:cNvSpPr/>
            <p:nvPr/>
          </p:nvSpPr>
          <p:spPr>
            <a:xfrm>
              <a:off x="7546171" y="955818"/>
              <a:ext cx="617743" cy="828616"/>
            </a:xfrm>
            <a:custGeom>
              <a:rect b="b" l="l" r="r" t="t"/>
              <a:pathLst>
                <a:path extrusionOk="0" h="25121" w="18728">
                  <a:moveTo>
                    <a:pt x="3140" y="2160"/>
                  </a:moveTo>
                  <a:cubicBezTo>
                    <a:pt x="3140" y="2160"/>
                    <a:pt x="3140" y="2160"/>
                    <a:pt x="3140" y="2160"/>
                  </a:cubicBezTo>
                  <a:cubicBezTo>
                    <a:pt x="3131" y="2171"/>
                    <a:pt x="3123" y="2181"/>
                    <a:pt x="3114" y="2191"/>
                  </a:cubicBezTo>
                  <a:lnTo>
                    <a:pt x="3114" y="2191"/>
                  </a:lnTo>
                  <a:cubicBezTo>
                    <a:pt x="3121" y="2182"/>
                    <a:pt x="3130" y="2172"/>
                    <a:pt x="3140" y="2160"/>
                  </a:cubicBezTo>
                  <a:close/>
                  <a:moveTo>
                    <a:pt x="8771" y="1"/>
                  </a:moveTo>
                  <a:cubicBezTo>
                    <a:pt x="8182" y="1"/>
                    <a:pt x="7592" y="53"/>
                    <a:pt x="7010" y="152"/>
                  </a:cubicBezTo>
                  <a:cubicBezTo>
                    <a:pt x="6362" y="256"/>
                    <a:pt x="5692" y="445"/>
                    <a:pt x="5065" y="612"/>
                  </a:cubicBezTo>
                  <a:cubicBezTo>
                    <a:pt x="4646" y="758"/>
                    <a:pt x="4228" y="863"/>
                    <a:pt x="3893" y="1177"/>
                  </a:cubicBezTo>
                  <a:cubicBezTo>
                    <a:pt x="3704" y="1386"/>
                    <a:pt x="3558" y="1595"/>
                    <a:pt x="3391" y="1825"/>
                  </a:cubicBezTo>
                  <a:cubicBezTo>
                    <a:pt x="3328" y="1930"/>
                    <a:pt x="3286" y="1951"/>
                    <a:pt x="3223" y="2056"/>
                  </a:cubicBezTo>
                  <a:cubicBezTo>
                    <a:pt x="3189" y="2098"/>
                    <a:pt x="3161" y="2133"/>
                    <a:pt x="3140" y="2160"/>
                  </a:cubicBezTo>
                  <a:lnTo>
                    <a:pt x="3140" y="2160"/>
                  </a:lnTo>
                  <a:cubicBezTo>
                    <a:pt x="3140" y="2139"/>
                    <a:pt x="3160" y="2139"/>
                    <a:pt x="3160" y="2118"/>
                  </a:cubicBezTo>
                  <a:lnTo>
                    <a:pt x="3160" y="2118"/>
                  </a:lnTo>
                  <a:cubicBezTo>
                    <a:pt x="3114" y="2181"/>
                    <a:pt x="3087" y="2217"/>
                    <a:pt x="3081" y="2227"/>
                  </a:cubicBezTo>
                  <a:lnTo>
                    <a:pt x="3081" y="2227"/>
                  </a:lnTo>
                  <a:cubicBezTo>
                    <a:pt x="3092" y="2215"/>
                    <a:pt x="3103" y="2203"/>
                    <a:pt x="3114" y="2191"/>
                  </a:cubicBezTo>
                  <a:lnTo>
                    <a:pt x="3114" y="2191"/>
                  </a:lnTo>
                  <a:cubicBezTo>
                    <a:pt x="3092" y="2217"/>
                    <a:pt x="3081" y="2230"/>
                    <a:pt x="3080" y="2230"/>
                  </a:cubicBezTo>
                  <a:cubicBezTo>
                    <a:pt x="3080" y="2230"/>
                    <a:pt x="3080" y="2229"/>
                    <a:pt x="3081" y="2227"/>
                  </a:cubicBezTo>
                  <a:lnTo>
                    <a:pt x="3081" y="2227"/>
                  </a:lnTo>
                  <a:cubicBezTo>
                    <a:pt x="3010" y="2303"/>
                    <a:pt x="2928" y="2372"/>
                    <a:pt x="2847" y="2453"/>
                  </a:cubicBezTo>
                  <a:cubicBezTo>
                    <a:pt x="2784" y="2495"/>
                    <a:pt x="2763" y="2558"/>
                    <a:pt x="2721" y="2579"/>
                  </a:cubicBezTo>
                  <a:cubicBezTo>
                    <a:pt x="2282" y="2976"/>
                    <a:pt x="1884" y="3416"/>
                    <a:pt x="1466" y="3834"/>
                  </a:cubicBezTo>
                  <a:cubicBezTo>
                    <a:pt x="984" y="4315"/>
                    <a:pt x="650" y="4880"/>
                    <a:pt x="461" y="5529"/>
                  </a:cubicBezTo>
                  <a:cubicBezTo>
                    <a:pt x="1" y="7182"/>
                    <a:pt x="127" y="8940"/>
                    <a:pt x="608" y="10551"/>
                  </a:cubicBezTo>
                  <a:cubicBezTo>
                    <a:pt x="963" y="11806"/>
                    <a:pt x="1361" y="13145"/>
                    <a:pt x="1989" y="14401"/>
                  </a:cubicBezTo>
                  <a:cubicBezTo>
                    <a:pt x="1926" y="14526"/>
                    <a:pt x="1947" y="14714"/>
                    <a:pt x="2010" y="14861"/>
                  </a:cubicBezTo>
                  <a:cubicBezTo>
                    <a:pt x="2240" y="15468"/>
                    <a:pt x="2637" y="15991"/>
                    <a:pt x="3098" y="16472"/>
                  </a:cubicBezTo>
                  <a:cubicBezTo>
                    <a:pt x="3077" y="16744"/>
                    <a:pt x="3160" y="17037"/>
                    <a:pt x="3412" y="17246"/>
                  </a:cubicBezTo>
                  <a:cubicBezTo>
                    <a:pt x="3976" y="17727"/>
                    <a:pt x="4604" y="18104"/>
                    <a:pt x="5232" y="18481"/>
                  </a:cubicBezTo>
                  <a:cubicBezTo>
                    <a:pt x="5483" y="18732"/>
                    <a:pt x="5755" y="19004"/>
                    <a:pt x="6027" y="19213"/>
                  </a:cubicBezTo>
                  <a:cubicBezTo>
                    <a:pt x="6529" y="19548"/>
                    <a:pt x="7157" y="19862"/>
                    <a:pt x="7659" y="20280"/>
                  </a:cubicBezTo>
                  <a:cubicBezTo>
                    <a:pt x="7806" y="20782"/>
                    <a:pt x="8078" y="21222"/>
                    <a:pt x="8496" y="21536"/>
                  </a:cubicBezTo>
                  <a:cubicBezTo>
                    <a:pt x="8517" y="21619"/>
                    <a:pt x="8580" y="21661"/>
                    <a:pt x="8622" y="21745"/>
                  </a:cubicBezTo>
                  <a:cubicBezTo>
                    <a:pt x="8329" y="22121"/>
                    <a:pt x="8098" y="22561"/>
                    <a:pt x="7952" y="23000"/>
                  </a:cubicBezTo>
                  <a:cubicBezTo>
                    <a:pt x="7764" y="23502"/>
                    <a:pt x="7806" y="23921"/>
                    <a:pt x="8015" y="24402"/>
                  </a:cubicBezTo>
                  <a:cubicBezTo>
                    <a:pt x="8257" y="24910"/>
                    <a:pt x="8814" y="25120"/>
                    <a:pt x="9385" y="25120"/>
                  </a:cubicBezTo>
                  <a:cubicBezTo>
                    <a:pt x="9896" y="25120"/>
                    <a:pt x="10418" y="24951"/>
                    <a:pt x="10735" y="24674"/>
                  </a:cubicBezTo>
                  <a:cubicBezTo>
                    <a:pt x="10944" y="24528"/>
                    <a:pt x="11049" y="24130"/>
                    <a:pt x="10944" y="23879"/>
                  </a:cubicBezTo>
                  <a:cubicBezTo>
                    <a:pt x="10777" y="23398"/>
                    <a:pt x="10609" y="22833"/>
                    <a:pt x="10295" y="22435"/>
                  </a:cubicBezTo>
                  <a:cubicBezTo>
                    <a:pt x="10484" y="22331"/>
                    <a:pt x="10630" y="22163"/>
                    <a:pt x="10714" y="21954"/>
                  </a:cubicBezTo>
                  <a:cubicBezTo>
                    <a:pt x="11132" y="21849"/>
                    <a:pt x="11551" y="21703"/>
                    <a:pt x="11927" y="21494"/>
                  </a:cubicBezTo>
                  <a:cubicBezTo>
                    <a:pt x="12890" y="20908"/>
                    <a:pt x="13518" y="20029"/>
                    <a:pt x="14334" y="19276"/>
                  </a:cubicBezTo>
                  <a:cubicBezTo>
                    <a:pt x="15338" y="18292"/>
                    <a:pt x="16112" y="17121"/>
                    <a:pt x="16845" y="15949"/>
                  </a:cubicBezTo>
                  <a:cubicBezTo>
                    <a:pt x="17221" y="15342"/>
                    <a:pt x="17619" y="14756"/>
                    <a:pt x="17891" y="14087"/>
                  </a:cubicBezTo>
                  <a:cubicBezTo>
                    <a:pt x="18079" y="13564"/>
                    <a:pt x="18205" y="12978"/>
                    <a:pt x="18330" y="12434"/>
                  </a:cubicBezTo>
                  <a:cubicBezTo>
                    <a:pt x="18623" y="11178"/>
                    <a:pt x="18728" y="9881"/>
                    <a:pt x="18456" y="8584"/>
                  </a:cubicBezTo>
                  <a:cubicBezTo>
                    <a:pt x="18205" y="7412"/>
                    <a:pt x="17577" y="6429"/>
                    <a:pt x="16761" y="5529"/>
                  </a:cubicBezTo>
                  <a:lnTo>
                    <a:pt x="16677" y="5383"/>
                  </a:lnTo>
                  <a:cubicBezTo>
                    <a:pt x="16614" y="5194"/>
                    <a:pt x="16531" y="5006"/>
                    <a:pt x="16426" y="4838"/>
                  </a:cubicBezTo>
                  <a:cubicBezTo>
                    <a:pt x="16410" y="4792"/>
                    <a:pt x="16325" y="4582"/>
                    <a:pt x="16317" y="4582"/>
                  </a:cubicBezTo>
                  <a:lnTo>
                    <a:pt x="16317" y="4582"/>
                  </a:lnTo>
                  <a:cubicBezTo>
                    <a:pt x="16315" y="4582"/>
                    <a:pt x="16321" y="4607"/>
                    <a:pt x="16342" y="4671"/>
                  </a:cubicBezTo>
                  <a:cubicBezTo>
                    <a:pt x="16238" y="4357"/>
                    <a:pt x="15987" y="4127"/>
                    <a:pt x="15736" y="3918"/>
                  </a:cubicBezTo>
                  <a:cubicBezTo>
                    <a:pt x="15464" y="3646"/>
                    <a:pt x="15568" y="3730"/>
                    <a:pt x="15359" y="3374"/>
                  </a:cubicBezTo>
                  <a:cubicBezTo>
                    <a:pt x="15045" y="2809"/>
                    <a:pt x="14836" y="2223"/>
                    <a:pt x="14313" y="1805"/>
                  </a:cubicBezTo>
                  <a:cubicBezTo>
                    <a:pt x="13413" y="1093"/>
                    <a:pt x="12220" y="591"/>
                    <a:pt x="11111" y="298"/>
                  </a:cubicBezTo>
                  <a:cubicBezTo>
                    <a:pt x="10345" y="95"/>
                    <a:pt x="9558" y="1"/>
                    <a:pt x="87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1"/>
            <p:cNvSpPr/>
            <p:nvPr/>
          </p:nvSpPr>
          <p:spPr>
            <a:xfrm>
              <a:off x="7535154" y="939325"/>
              <a:ext cx="643933" cy="1955285"/>
            </a:xfrm>
            <a:custGeom>
              <a:rect b="b" l="l" r="r" t="t"/>
              <a:pathLst>
                <a:path extrusionOk="0" h="59278" w="19522">
                  <a:moveTo>
                    <a:pt x="8203" y="1140"/>
                  </a:moveTo>
                  <a:cubicBezTo>
                    <a:pt x="11190" y="1140"/>
                    <a:pt x="13920" y="2682"/>
                    <a:pt x="15693" y="5129"/>
                  </a:cubicBezTo>
                  <a:cubicBezTo>
                    <a:pt x="16739" y="6552"/>
                    <a:pt x="17471" y="8163"/>
                    <a:pt x="17785" y="9900"/>
                  </a:cubicBezTo>
                  <a:cubicBezTo>
                    <a:pt x="18057" y="11553"/>
                    <a:pt x="18225" y="13289"/>
                    <a:pt x="17723" y="14901"/>
                  </a:cubicBezTo>
                  <a:cubicBezTo>
                    <a:pt x="17220" y="16595"/>
                    <a:pt x="16111" y="18060"/>
                    <a:pt x="14982" y="19399"/>
                  </a:cubicBezTo>
                  <a:cubicBezTo>
                    <a:pt x="13935" y="20676"/>
                    <a:pt x="12680" y="21596"/>
                    <a:pt x="11215" y="22349"/>
                  </a:cubicBezTo>
                  <a:lnTo>
                    <a:pt x="11194" y="22391"/>
                  </a:lnTo>
                  <a:cubicBezTo>
                    <a:pt x="11056" y="22252"/>
                    <a:pt x="10905" y="22170"/>
                    <a:pt x="10719" y="22170"/>
                  </a:cubicBezTo>
                  <a:cubicBezTo>
                    <a:pt x="10652" y="22170"/>
                    <a:pt x="10581" y="22181"/>
                    <a:pt x="10504" y="22203"/>
                  </a:cubicBezTo>
                  <a:lnTo>
                    <a:pt x="10483" y="22203"/>
                  </a:lnTo>
                  <a:cubicBezTo>
                    <a:pt x="10483" y="22182"/>
                    <a:pt x="10504" y="22140"/>
                    <a:pt x="10504" y="22140"/>
                  </a:cubicBezTo>
                  <a:cubicBezTo>
                    <a:pt x="10588" y="21910"/>
                    <a:pt x="10399" y="21659"/>
                    <a:pt x="10190" y="21596"/>
                  </a:cubicBezTo>
                  <a:cubicBezTo>
                    <a:pt x="10152" y="21590"/>
                    <a:pt x="10113" y="21587"/>
                    <a:pt x="10074" y="21587"/>
                  </a:cubicBezTo>
                  <a:cubicBezTo>
                    <a:pt x="9857" y="21587"/>
                    <a:pt x="9635" y="21678"/>
                    <a:pt x="9458" y="21784"/>
                  </a:cubicBezTo>
                  <a:cubicBezTo>
                    <a:pt x="8328" y="20864"/>
                    <a:pt x="6947" y="20215"/>
                    <a:pt x="5796" y="19253"/>
                  </a:cubicBezTo>
                  <a:cubicBezTo>
                    <a:pt x="4666" y="18290"/>
                    <a:pt x="3578" y="17328"/>
                    <a:pt x="2783" y="16072"/>
                  </a:cubicBezTo>
                  <a:cubicBezTo>
                    <a:pt x="2009" y="14796"/>
                    <a:pt x="1674" y="13457"/>
                    <a:pt x="1381" y="11992"/>
                  </a:cubicBezTo>
                  <a:cubicBezTo>
                    <a:pt x="1088" y="10611"/>
                    <a:pt x="1005" y="9168"/>
                    <a:pt x="1193" y="7787"/>
                  </a:cubicBezTo>
                  <a:cubicBezTo>
                    <a:pt x="1423" y="6196"/>
                    <a:pt x="1904" y="4543"/>
                    <a:pt x="3055" y="3372"/>
                  </a:cubicBezTo>
                  <a:cubicBezTo>
                    <a:pt x="4227" y="2158"/>
                    <a:pt x="5712" y="1321"/>
                    <a:pt x="7428" y="1175"/>
                  </a:cubicBezTo>
                  <a:cubicBezTo>
                    <a:pt x="7688" y="1152"/>
                    <a:pt x="7947" y="1140"/>
                    <a:pt x="8203" y="1140"/>
                  </a:cubicBezTo>
                  <a:close/>
                  <a:moveTo>
                    <a:pt x="10336" y="22475"/>
                  </a:moveTo>
                  <a:cubicBezTo>
                    <a:pt x="10336" y="22538"/>
                    <a:pt x="10378" y="22559"/>
                    <a:pt x="10399" y="22621"/>
                  </a:cubicBezTo>
                  <a:cubicBezTo>
                    <a:pt x="10357" y="22600"/>
                    <a:pt x="10316" y="22600"/>
                    <a:pt x="10274" y="22559"/>
                  </a:cubicBezTo>
                  <a:lnTo>
                    <a:pt x="10336" y="22475"/>
                  </a:lnTo>
                  <a:close/>
                  <a:moveTo>
                    <a:pt x="9772" y="22935"/>
                  </a:moveTo>
                  <a:cubicBezTo>
                    <a:pt x="9772" y="22977"/>
                    <a:pt x="9772" y="23040"/>
                    <a:pt x="9792" y="23082"/>
                  </a:cubicBezTo>
                  <a:cubicBezTo>
                    <a:pt x="9960" y="23542"/>
                    <a:pt x="10085" y="23919"/>
                    <a:pt x="10295" y="24316"/>
                  </a:cubicBezTo>
                  <a:cubicBezTo>
                    <a:pt x="10377" y="24482"/>
                    <a:pt x="10890" y="25446"/>
                    <a:pt x="10638" y="25446"/>
                  </a:cubicBezTo>
                  <a:cubicBezTo>
                    <a:pt x="10635" y="25446"/>
                    <a:pt x="10632" y="25446"/>
                    <a:pt x="10629" y="25446"/>
                  </a:cubicBezTo>
                  <a:cubicBezTo>
                    <a:pt x="10357" y="25425"/>
                    <a:pt x="10064" y="25279"/>
                    <a:pt x="9772" y="25216"/>
                  </a:cubicBezTo>
                  <a:cubicBezTo>
                    <a:pt x="9479" y="25132"/>
                    <a:pt x="9248" y="25028"/>
                    <a:pt x="8956" y="24923"/>
                  </a:cubicBezTo>
                  <a:cubicBezTo>
                    <a:pt x="8830" y="24860"/>
                    <a:pt x="8056" y="24735"/>
                    <a:pt x="8056" y="24714"/>
                  </a:cubicBezTo>
                  <a:cubicBezTo>
                    <a:pt x="7847" y="24295"/>
                    <a:pt x="8956" y="23479"/>
                    <a:pt x="9207" y="23291"/>
                  </a:cubicBezTo>
                  <a:cubicBezTo>
                    <a:pt x="9353" y="23186"/>
                    <a:pt x="9562" y="23061"/>
                    <a:pt x="9772" y="22935"/>
                  </a:cubicBezTo>
                  <a:close/>
                  <a:moveTo>
                    <a:pt x="8265" y="0"/>
                  </a:moveTo>
                  <a:cubicBezTo>
                    <a:pt x="7422" y="0"/>
                    <a:pt x="6577" y="126"/>
                    <a:pt x="5754" y="401"/>
                  </a:cubicBezTo>
                  <a:cubicBezTo>
                    <a:pt x="4227" y="924"/>
                    <a:pt x="2888" y="1844"/>
                    <a:pt x="1883" y="3079"/>
                  </a:cubicBezTo>
                  <a:cubicBezTo>
                    <a:pt x="900" y="4250"/>
                    <a:pt x="419" y="5841"/>
                    <a:pt x="209" y="7347"/>
                  </a:cubicBezTo>
                  <a:cubicBezTo>
                    <a:pt x="0" y="8875"/>
                    <a:pt x="21" y="10423"/>
                    <a:pt x="314" y="11950"/>
                  </a:cubicBezTo>
                  <a:cubicBezTo>
                    <a:pt x="628" y="13541"/>
                    <a:pt x="963" y="15089"/>
                    <a:pt x="1800" y="16491"/>
                  </a:cubicBezTo>
                  <a:cubicBezTo>
                    <a:pt x="2637" y="17872"/>
                    <a:pt x="3808" y="19002"/>
                    <a:pt x="5043" y="20048"/>
                  </a:cubicBezTo>
                  <a:cubicBezTo>
                    <a:pt x="6173" y="20927"/>
                    <a:pt x="7365" y="21868"/>
                    <a:pt x="8704" y="22391"/>
                  </a:cubicBezTo>
                  <a:cubicBezTo>
                    <a:pt x="8391" y="22621"/>
                    <a:pt x="8077" y="22914"/>
                    <a:pt x="7805" y="23186"/>
                  </a:cubicBezTo>
                  <a:cubicBezTo>
                    <a:pt x="7365" y="23709"/>
                    <a:pt x="6654" y="25069"/>
                    <a:pt x="7784" y="25383"/>
                  </a:cubicBezTo>
                  <a:cubicBezTo>
                    <a:pt x="8119" y="25488"/>
                    <a:pt x="8474" y="25530"/>
                    <a:pt x="8809" y="25676"/>
                  </a:cubicBezTo>
                  <a:cubicBezTo>
                    <a:pt x="9123" y="25802"/>
                    <a:pt x="9437" y="25906"/>
                    <a:pt x="9772" y="25969"/>
                  </a:cubicBezTo>
                  <a:cubicBezTo>
                    <a:pt x="10091" y="26031"/>
                    <a:pt x="10432" y="26171"/>
                    <a:pt x="10748" y="26171"/>
                  </a:cubicBezTo>
                  <a:cubicBezTo>
                    <a:pt x="10970" y="26171"/>
                    <a:pt x="11180" y="26102"/>
                    <a:pt x="11362" y="25885"/>
                  </a:cubicBezTo>
                  <a:cubicBezTo>
                    <a:pt x="11697" y="25488"/>
                    <a:pt x="11445" y="24839"/>
                    <a:pt x="11257" y="24421"/>
                  </a:cubicBezTo>
                  <a:cubicBezTo>
                    <a:pt x="11153" y="24170"/>
                    <a:pt x="11027" y="23919"/>
                    <a:pt x="10839" y="23689"/>
                  </a:cubicBezTo>
                  <a:cubicBezTo>
                    <a:pt x="10692" y="23479"/>
                    <a:pt x="10650" y="23124"/>
                    <a:pt x="10588" y="22852"/>
                  </a:cubicBezTo>
                  <a:cubicBezTo>
                    <a:pt x="10567" y="22810"/>
                    <a:pt x="10567" y="22747"/>
                    <a:pt x="10525" y="22726"/>
                  </a:cubicBezTo>
                  <a:cubicBezTo>
                    <a:pt x="10567" y="22726"/>
                    <a:pt x="10588" y="22747"/>
                    <a:pt x="10629" y="22747"/>
                  </a:cubicBezTo>
                  <a:cubicBezTo>
                    <a:pt x="10734" y="22747"/>
                    <a:pt x="11006" y="23396"/>
                    <a:pt x="11048" y="23479"/>
                  </a:cubicBezTo>
                  <a:lnTo>
                    <a:pt x="11759" y="24651"/>
                  </a:lnTo>
                  <a:cubicBezTo>
                    <a:pt x="12199" y="25383"/>
                    <a:pt x="12575" y="26178"/>
                    <a:pt x="12910" y="26953"/>
                  </a:cubicBezTo>
                  <a:cubicBezTo>
                    <a:pt x="13601" y="28564"/>
                    <a:pt x="14124" y="30175"/>
                    <a:pt x="14479" y="31870"/>
                  </a:cubicBezTo>
                  <a:cubicBezTo>
                    <a:pt x="15191" y="35155"/>
                    <a:pt x="15526" y="38523"/>
                    <a:pt x="15170" y="41850"/>
                  </a:cubicBezTo>
                  <a:cubicBezTo>
                    <a:pt x="14982" y="43545"/>
                    <a:pt x="14710" y="45219"/>
                    <a:pt x="14647" y="46914"/>
                  </a:cubicBezTo>
                  <a:cubicBezTo>
                    <a:pt x="14563" y="48483"/>
                    <a:pt x="14228" y="50031"/>
                    <a:pt x="14228" y="51622"/>
                  </a:cubicBezTo>
                  <a:cubicBezTo>
                    <a:pt x="14228" y="53212"/>
                    <a:pt x="14563" y="54844"/>
                    <a:pt x="15023" y="56392"/>
                  </a:cubicBezTo>
                  <a:cubicBezTo>
                    <a:pt x="15358" y="57459"/>
                    <a:pt x="15756" y="58694"/>
                    <a:pt x="16844" y="59238"/>
                  </a:cubicBezTo>
                  <a:cubicBezTo>
                    <a:pt x="16896" y="59265"/>
                    <a:pt x="16950" y="59278"/>
                    <a:pt x="17003" y="59278"/>
                  </a:cubicBezTo>
                  <a:cubicBezTo>
                    <a:pt x="17311" y="59278"/>
                    <a:pt x="17587" y="58863"/>
                    <a:pt x="17283" y="58631"/>
                  </a:cubicBezTo>
                  <a:cubicBezTo>
                    <a:pt x="16153" y="57773"/>
                    <a:pt x="15902" y="55932"/>
                    <a:pt x="15609" y="54635"/>
                  </a:cubicBezTo>
                  <a:cubicBezTo>
                    <a:pt x="15233" y="52982"/>
                    <a:pt x="15170" y="51370"/>
                    <a:pt x="15379" y="49717"/>
                  </a:cubicBezTo>
                  <a:cubicBezTo>
                    <a:pt x="15484" y="48922"/>
                    <a:pt x="15609" y="48169"/>
                    <a:pt x="15651" y="47395"/>
                  </a:cubicBezTo>
                  <a:cubicBezTo>
                    <a:pt x="15693" y="46495"/>
                    <a:pt x="15756" y="45616"/>
                    <a:pt x="15860" y="44738"/>
                  </a:cubicBezTo>
                  <a:cubicBezTo>
                    <a:pt x="16049" y="43043"/>
                    <a:pt x="16362" y="41348"/>
                    <a:pt x="16362" y="39653"/>
                  </a:cubicBezTo>
                  <a:cubicBezTo>
                    <a:pt x="16383" y="36222"/>
                    <a:pt x="15944" y="32665"/>
                    <a:pt x="14877" y="29422"/>
                  </a:cubicBezTo>
                  <a:cubicBezTo>
                    <a:pt x="14354" y="27810"/>
                    <a:pt x="13705" y="26199"/>
                    <a:pt x="12826" y="24756"/>
                  </a:cubicBezTo>
                  <a:cubicBezTo>
                    <a:pt x="12450" y="24107"/>
                    <a:pt x="11885" y="23521"/>
                    <a:pt x="11508" y="22893"/>
                  </a:cubicBezTo>
                  <a:lnTo>
                    <a:pt x="11529" y="22893"/>
                  </a:lnTo>
                  <a:cubicBezTo>
                    <a:pt x="12492" y="22433"/>
                    <a:pt x="13433" y="21931"/>
                    <a:pt x="14291" y="21261"/>
                  </a:cubicBezTo>
                  <a:cubicBezTo>
                    <a:pt x="15107" y="20634"/>
                    <a:pt x="15735" y="19859"/>
                    <a:pt x="16425" y="19106"/>
                  </a:cubicBezTo>
                  <a:cubicBezTo>
                    <a:pt x="17806" y="17537"/>
                    <a:pt x="18852" y="15612"/>
                    <a:pt x="19083" y="13520"/>
                  </a:cubicBezTo>
                  <a:cubicBezTo>
                    <a:pt x="19522" y="9335"/>
                    <a:pt x="17785" y="4732"/>
                    <a:pt x="14375" y="2158"/>
                  </a:cubicBezTo>
                  <a:cubicBezTo>
                    <a:pt x="12624" y="845"/>
                    <a:pt x="10449" y="0"/>
                    <a:pt x="82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 name="Google Shape;1640;p61"/>
          <p:cNvGrpSpPr/>
          <p:nvPr/>
        </p:nvGrpSpPr>
        <p:grpSpPr>
          <a:xfrm>
            <a:off x="6797775" y="2357475"/>
            <a:ext cx="836975" cy="698350"/>
            <a:chOff x="7181850" y="1833225"/>
            <a:chExt cx="836975" cy="698350"/>
          </a:xfrm>
        </p:grpSpPr>
        <p:sp>
          <p:nvSpPr>
            <p:cNvPr id="1641" name="Google Shape;1641;p61"/>
            <p:cNvSpPr/>
            <p:nvPr/>
          </p:nvSpPr>
          <p:spPr>
            <a:xfrm>
              <a:off x="7873375" y="1833225"/>
              <a:ext cx="145450" cy="260525"/>
            </a:xfrm>
            <a:custGeom>
              <a:rect b="b" l="l" r="r" t="t"/>
              <a:pathLst>
                <a:path extrusionOk="0" h="10421" w="5818">
                  <a:moveTo>
                    <a:pt x="2762" y="5378"/>
                  </a:moveTo>
                  <a:cubicBezTo>
                    <a:pt x="2553" y="4687"/>
                    <a:pt x="2344" y="4059"/>
                    <a:pt x="2156" y="3453"/>
                  </a:cubicBezTo>
                  <a:cubicBezTo>
                    <a:pt x="2051" y="3097"/>
                    <a:pt x="1925" y="2720"/>
                    <a:pt x="1821" y="2365"/>
                  </a:cubicBezTo>
                  <a:cubicBezTo>
                    <a:pt x="1549" y="1569"/>
                    <a:pt x="1758" y="879"/>
                    <a:pt x="2093" y="168"/>
                  </a:cubicBezTo>
                  <a:cubicBezTo>
                    <a:pt x="2135" y="105"/>
                    <a:pt x="2177" y="84"/>
                    <a:pt x="2239" y="63"/>
                  </a:cubicBezTo>
                  <a:cubicBezTo>
                    <a:pt x="2260" y="42"/>
                    <a:pt x="2281" y="42"/>
                    <a:pt x="2386" y="0"/>
                  </a:cubicBezTo>
                  <a:cubicBezTo>
                    <a:pt x="2469" y="63"/>
                    <a:pt x="2595" y="105"/>
                    <a:pt x="2700" y="209"/>
                  </a:cubicBezTo>
                  <a:cubicBezTo>
                    <a:pt x="3097" y="565"/>
                    <a:pt x="3537" y="774"/>
                    <a:pt x="4060" y="712"/>
                  </a:cubicBezTo>
                  <a:cubicBezTo>
                    <a:pt x="4666" y="691"/>
                    <a:pt x="5210" y="921"/>
                    <a:pt x="5754" y="1151"/>
                  </a:cubicBezTo>
                  <a:cubicBezTo>
                    <a:pt x="5817" y="1821"/>
                    <a:pt x="5734" y="2469"/>
                    <a:pt x="5692" y="3118"/>
                  </a:cubicBezTo>
                  <a:cubicBezTo>
                    <a:pt x="5190" y="2992"/>
                    <a:pt x="4771" y="2825"/>
                    <a:pt x="4332" y="2762"/>
                  </a:cubicBezTo>
                  <a:cubicBezTo>
                    <a:pt x="3871" y="2699"/>
                    <a:pt x="3432" y="2762"/>
                    <a:pt x="2930" y="2762"/>
                  </a:cubicBezTo>
                  <a:cubicBezTo>
                    <a:pt x="2972" y="2930"/>
                    <a:pt x="2993" y="3097"/>
                    <a:pt x="3013" y="3243"/>
                  </a:cubicBezTo>
                  <a:cubicBezTo>
                    <a:pt x="3223" y="3871"/>
                    <a:pt x="3432" y="4478"/>
                    <a:pt x="3641" y="5085"/>
                  </a:cubicBezTo>
                  <a:cubicBezTo>
                    <a:pt x="3746" y="5378"/>
                    <a:pt x="3871" y="5608"/>
                    <a:pt x="4039" y="5859"/>
                  </a:cubicBezTo>
                  <a:cubicBezTo>
                    <a:pt x="4520" y="6570"/>
                    <a:pt x="4687" y="7365"/>
                    <a:pt x="4332" y="8202"/>
                  </a:cubicBezTo>
                  <a:cubicBezTo>
                    <a:pt x="4081" y="8725"/>
                    <a:pt x="3725" y="9144"/>
                    <a:pt x="3202" y="9374"/>
                  </a:cubicBezTo>
                  <a:cubicBezTo>
                    <a:pt x="2909" y="9500"/>
                    <a:pt x="2679" y="9625"/>
                    <a:pt x="2469" y="9813"/>
                  </a:cubicBezTo>
                  <a:cubicBezTo>
                    <a:pt x="1758" y="10420"/>
                    <a:pt x="607" y="10190"/>
                    <a:pt x="272" y="9311"/>
                  </a:cubicBezTo>
                  <a:cubicBezTo>
                    <a:pt x="0" y="8663"/>
                    <a:pt x="63" y="7993"/>
                    <a:pt x="189" y="7323"/>
                  </a:cubicBezTo>
                  <a:cubicBezTo>
                    <a:pt x="252" y="7114"/>
                    <a:pt x="419" y="6947"/>
                    <a:pt x="607" y="6779"/>
                  </a:cubicBezTo>
                  <a:cubicBezTo>
                    <a:pt x="1151" y="6382"/>
                    <a:pt x="1653" y="5922"/>
                    <a:pt x="2302" y="5691"/>
                  </a:cubicBezTo>
                  <a:cubicBezTo>
                    <a:pt x="2469" y="5608"/>
                    <a:pt x="2574" y="5503"/>
                    <a:pt x="2762" y="537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1"/>
            <p:cNvSpPr/>
            <p:nvPr/>
          </p:nvSpPr>
          <p:spPr>
            <a:xfrm>
              <a:off x="7829950" y="2123525"/>
              <a:ext cx="62800" cy="156950"/>
            </a:xfrm>
            <a:custGeom>
              <a:rect b="b" l="l" r="r" t="t"/>
              <a:pathLst>
                <a:path extrusionOk="0" h="6278" w="2512">
                  <a:moveTo>
                    <a:pt x="1465" y="4813"/>
                  </a:moveTo>
                  <a:cubicBezTo>
                    <a:pt x="1068" y="4353"/>
                    <a:pt x="733" y="3872"/>
                    <a:pt x="336" y="3432"/>
                  </a:cubicBezTo>
                  <a:cubicBezTo>
                    <a:pt x="126" y="3202"/>
                    <a:pt x="22" y="2930"/>
                    <a:pt x="22" y="2616"/>
                  </a:cubicBezTo>
                  <a:cubicBezTo>
                    <a:pt x="22" y="2072"/>
                    <a:pt x="1" y="1486"/>
                    <a:pt x="419" y="1047"/>
                  </a:cubicBezTo>
                  <a:cubicBezTo>
                    <a:pt x="566" y="901"/>
                    <a:pt x="629" y="629"/>
                    <a:pt x="754" y="440"/>
                  </a:cubicBezTo>
                  <a:cubicBezTo>
                    <a:pt x="963" y="105"/>
                    <a:pt x="1298" y="1"/>
                    <a:pt x="1675" y="168"/>
                  </a:cubicBezTo>
                  <a:cubicBezTo>
                    <a:pt x="1947" y="294"/>
                    <a:pt x="2051" y="608"/>
                    <a:pt x="1800" y="796"/>
                  </a:cubicBezTo>
                  <a:cubicBezTo>
                    <a:pt x="1465" y="1026"/>
                    <a:pt x="1298" y="1361"/>
                    <a:pt x="1152" y="1717"/>
                  </a:cubicBezTo>
                  <a:cubicBezTo>
                    <a:pt x="901" y="2198"/>
                    <a:pt x="901" y="2658"/>
                    <a:pt x="1319" y="3056"/>
                  </a:cubicBezTo>
                  <a:cubicBezTo>
                    <a:pt x="1675" y="3432"/>
                    <a:pt x="1947" y="3830"/>
                    <a:pt x="2240" y="4248"/>
                  </a:cubicBezTo>
                  <a:cubicBezTo>
                    <a:pt x="2512" y="4604"/>
                    <a:pt x="2470" y="5022"/>
                    <a:pt x="2344" y="5420"/>
                  </a:cubicBezTo>
                  <a:cubicBezTo>
                    <a:pt x="2344" y="5441"/>
                    <a:pt x="2323" y="5462"/>
                    <a:pt x="2302" y="5504"/>
                  </a:cubicBezTo>
                  <a:cubicBezTo>
                    <a:pt x="2051" y="5901"/>
                    <a:pt x="901" y="6278"/>
                    <a:pt x="482" y="6110"/>
                  </a:cubicBezTo>
                  <a:cubicBezTo>
                    <a:pt x="377" y="6048"/>
                    <a:pt x="252" y="5901"/>
                    <a:pt x="231" y="5797"/>
                  </a:cubicBezTo>
                  <a:cubicBezTo>
                    <a:pt x="231" y="5692"/>
                    <a:pt x="336" y="5504"/>
                    <a:pt x="461" y="5441"/>
                  </a:cubicBezTo>
                  <a:cubicBezTo>
                    <a:pt x="838" y="5336"/>
                    <a:pt x="1152" y="5169"/>
                    <a:pt x="1465" y="48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1"/>
            <p:cNvSpPr/>
            <p:nvPr/>
          </p:nvSpPr>
          <p:spPr>
            <a:xfrm>
              <a:off x="7212700" y="2062325"/>
              <a:ext cx="471875" cy="436850"/>
            </a:xfrm>
            <a:custGeom>
              <a:rect b="b" l="l" r="r" t="t"/>
              <a:pathLst>
                <a:path extrusionOk="0" h="17474" w="18875">
                  <a:moveTo>
                    <a:pt x="4102" y="1"/>
                  </a:moveTo>
                  <a:lnTo>
                    <a:pt x="4102" y="1"/>
                  </a:lnTo>
                  <a:cubicBezTo>
                    <a:pt x="4186" y="1716"/>
                    <a:pt x="3935" y="3286"/>
                    <a:pt x="4353" y="4792"/>
                  </a:cubicBezTo>
                  <a:cubicBezTo>
                    <a:pt x="4437" y="4834"/>
                    <a:pt x="4458" y="4855"/>
                    <a:pt x="4500" y="4855"/>
                  </a:cubicBezTo>
                  <a:cubicBezTo>
                    <a:pt x="4918" y="4960"/>
                    <a:pt x="5357" y="5064"/>
                    <a:pt x="5776" y="5169"/>
                  </a:cubicBezTo>
                  <a:cubicBezTo>
                    <a:pt x="6006" y="5232"/>
                    <a:pt x="6132" y="5420"/>
                    <a:pt x="6111" y="5629"/>
                  </a:cubicBezTo>
                  <a:cubicBezTo>
                    <a:pt x="6090" y="5838"/>
                    <a:pt x="5922" y="5901"/>
                    <a:pt x="5755" y="5901"/>
                  </a:cubicBezTo>
                  <a:cubicBezTo>
                    <a:pt x="5483" y="5901"/>
                    <a:pt x="5232" y="5859"/>
                    <a:pt x="4960" y="5838"/>
                  </a:cubicBezTo>
                  <a:cubicBezTo>
                    <a:pt x="4881" y="5812"/>
                    <a:pt x="4810" y="5745"/>
                    <a:pt x="4722" y="5745"/>
                  </a:cubicBezTo>
                  <a:cubicBezTo>
                    <a:pt x="4670" y="5745"/>
                    <a:pt x="4611" y="5768"/>
                    <a:pt x="4541" y="5838"/>
                  </a:cubicBezTo>
                  <a:cubicBezTo>
                    <a:pt x="4667" y="6424"/>
                    <a:pt x="4625" y="7094"/>
                    <a:pt x="4876" y="7680"/>
                  </a:cubicBezTo>
                  <a:cubicBezTo>
                    <a:pt x="5064" y="7722"/>
                    <a:pt x="5274" y="7680"/>
                    <a:pt x="5399" y="7763"/>
                  </a:cubicBezTo>
                  <a:cubicBezTo>
                    <a:pt x="5588" y="7847"/>
                    <a:pt x="5755" y="7973"/>
                    <a:pt x="5880" y="8140"/>
                  </a:cubicBezTo>
                  <a:cubicBezTo>
                    <a:pt x="6027" y="8349"/>
                    <a:pt x="5880" y="8600"/>
                    <a:pt x="5608" y="8663"/>
                  </a:cubicBezTo>
                  <a:cubicBezTo>
                    <a:pt x="5600" y="8664"/>
                    <a:pt x="5592" y="8665"/>
                    <a:pt x="5584" y="8665"/>
                  </a:cubicBezTo>
                  <a:cubicBezTo>
                    <a:pt x="5483" y="8665"/>
                    <a:pt x="5368" y="8596"/>
                    <a:pt x="5248" y="8596"/>
                  </a:cubicBezTo>
                  <a:cubicBezTo>
                    <a:pt x="5174" y="8596"/>
                    <a:pt x="5098" y="8622"/>
                    <a:pt x="5023" y="8705"/>
                  </a:cubicBezTo>
                  <a:cubicBezTo>
                    <a:pt x="5064" y="8998"/>
                    <a:pt x="4981" y="9333"/>
                    <a:pt x="5190" y="9626"/>
                  </a:cubicBezTo>
                  <a:cubicBezTo>
                    <a:pt x="5483" y="9709"/>
                    <a:pt x="5755" y="9814"/>
                    <a:pt x="6027" y="9877"/>
                  </a:cubicBezTo>
                  <a:cubicBezTo>
                    <a:pt x="6215" y="9939"/>
                    <a:pt x="6445" y="9939"/>
                    <a:pt x="6634" y="10023"/>
                  </a:cubicBezTo>
                  <a:cubicBezTo>
                    <a:pt x="6717" y="10044"/>
                    <a:pt x="6801" y="10191"/>
                    <a:pt x="6801" y="10274"/>
                  </a:cubicBezTo>
                  <a:cubicBezTo>
                    <a:pt x="6801" y="10379"/>
                    <a:pt x="6717" y="10504"/>
                    <a:pt x="6613" y="10546"/>
                  </a:cubicBezTo>
                  <a:cubicBezTo>
                    <a:pt x="6487" y="10588"/>
                    <a:pt x="6320" y="10609"/>
                    <a:pt x="6194" y="10609"/>
                  </a:cubicBezTo>
                  <a:lnTo>
                    <a:pt x="5357" y="10609"/>
                  </a:lnTo>
                  <a:cubicBezTo>
                    <a:pt x="5462" y="11069"/>
                    <a:pt x="5567" y="11446"/>
                    <a:pt x="5671" y="11844"/>
                  </a:cubicBezTo>
                  <a:cubicBezTo>
                    <a:pt x="5776" y="12283"/>
                    <a:pt x="5985" y="12680"/>
                    <a:pt x="6341" y="12952"/>
                  </a:cubicBezTo>
                  <a:cubicBezTo>
                    <a:pt x="6425" y="12994"/>
                    <a:pt x="6508" y="13057"/>
                    <a:pt x="6550" y="13099"/>
                  </a:cubicBezTo>
                  <a:cubicBezTo>
                    <a:pt x="6738" y="13308"/>
                    <a:pt x="6613" y="13685"/>
                    <a:pt x="6320" y="13706"/>
                  </a:cubicBezTo>
                  <a:cubicBezTo>
                    <a:pt x="6281" y="13712"/>
                    <a:pt x="6234" y="13717"/>
                    <a:pt x="6186" y="13717"/>
                  </a:cubicBezTo>
                  <a:cubicBezTo>
                    <a:pt x="6077" y="13717"/>
                    <a:pt x="5959" y="13694"/>
                    <a:pt x="5901" y="13622"/>
                  </a:cubicBezTo>
                  <a:cubicBezTo>
                    <a:pt x="5666" y="13342"/>
                    <a:pt x="5358" y="13301"/>
                    <a:pt x="5050" y="13301"/>
                  </a:cubicBezTo>
                  <a:cubicBezTo>
                    <a:pt x="4920" y="13301"/>
                    <a:pt x="4791" y="13308"/>
                    <a:pt x="4667" y="13308"/>
                  </a:cubicBezTo>
                  <a:lnTo>
                    <a:pt x="2993" y="13308"/>
                  </a:lnTo>
                  <a:cubicBezTo>
                    <a:pt x="2365" y="13308"/>
                    <a:pt x="1779" y="13266"/>
                    <a:pt x="1173" y="13099"/>
                  </a:cubicBezTo>
                  <a:cubicBezTo>
                    <a:pt x="796" y="12994"/>
                    <a:pt x="440" y="12952"/>
                    <a:pt x="22" y="12869"/>
                  </a:cubicBezTo>
                  <a:cubicBezTo>
                    <a:pt x="22" y="13099"/>
                    <a:pt x="1" y="13266"/>
                    <a:pt x="22" y="13434"/>
                  </a:cubicBezTo>
                  <a:lnTo>
                    <a:pt x="336" y="15003"/>
                  </a:lnTo>
                  <a:cubicBezTo>
                    <a:pt x="482" y="15735"/>
                    <a:pt x="629" y="16489"/>
                    <a:pt x="754" y="17242"/>
                  </a:cubicBezTo>
                  <a:cubicBezTo>
                    <a:pt x="810" y="17242"/>
                    <a:pt x="856" y="17251"/>
                    <a:pt x="894" y="17251"/>
                  </a:cubicBezTo>
                  <a:cubicBezTo>
                    <a:pt x="912" y="17251"/>
                    <a:pt x="929" y="17249"/>
                    <a:pt x="943" y="17242"/>
                  </a:cubicBezTo>
                  <a:cubicBezTo>
                    <a:pt x="1675" y="16781"/>
                    <a:pt x="2554" y="16719"/>
                    <a:pt x="3244" y="16196"/>
                  </a:cubicBezTo>
                  <a:cubicBezTo>
                    <a:pt x="3307" y="16133"/>
                    <a:pt x="3391" y="16112"/>
                    <a:pt x="3474" y="16091"/>
                  </a:cubicBezTo>
                  <a:cubicBezTo>
                    <a:pt x="3935" y="15924"/>
                    <a:pt x="4416" y="15777"/>
                    <a:pt x="4876" y="15631"/>
                  </a:cubicBezTo>
                  <a:cubicBezTo>
                    <a:pt x="5022" y="15594"/>
                    <a:pt x="5167" y="15574"/>
                    <a:pt x="5306" y="15574"/>
                  </a:cubicBezTo>
                  <a:cubicBezTo>
                    <a:pt x="5644" y="15574"/>
                    <a:pt x="5951" y="15696"/>
                    <a:pt x="6173" y="16007"/>
                  </a:cubicBezTo>
                  <a:cubicBezTo>
                    <a:pt x="6425" y="16363"/>
                    <a:pt x="6759" y="16572"/>
                    <a:pt x="7136" y="16740"/>
                  </a:cubicBezTo>
                  <a:cubicBezTo>
                    <a:pt x="8248" y="17184"/>
                    <a:pt x="9399" y="17473"/>
                    <a:pt x="10608" y="17473"/>
                  </a:cubicBezTo>
                  <a:cubicBezTo>
                    <a:pt x="10650" y="17473"/>
                    <a:pt x="10693" y="17473"/>
                    <a:pt x="10735" y="17472"/>
                  </a:cubicBezTo>
                  <a:cubicBezTo>
                    <a:pt x="11258" y="17472"/>
                    <a:pt x="11823" y="17472"/>
                    <a:pt x="12304" y="17346"/>
                  </a:cubicBezTo>
                  <a:cubicBezTo>
                    <a:pt x="12764" y="17242"/>
                    <a:pt x="13183" y="17158"/>
                    <a:pt x="13622" y="17158"/>
                  </a:cubicBezTo>
                  <a:cubicBezTo>
                    <a:pt x="13662" y="17159"/>
                    <a:pt x="13701" y="17159"/>
                    <a:pt x="13741" y="17159"/>
                  </a:cubicBezTo>
                  <a:cubicBezTo>
                    <a:pt x="14717" y="17159"/>
                    <a:pt x="15584" y="16910"/>
                    <a:pt x="16489" y="16468"/>
                  </a:cubicBezTo>
                  <a:cubicBezTo>
                    <a:pt x="17326" y="16091"/>
                    <a:pt x="17912" y="15421"/>
                    <a:pt x="18539" y="14836"/>
                  </a:cubicBezTo>
                  <a:cubicBezTo>
                    <a:pt x="18769" y="14626"/>
                    <a:pt x="18874" y="14312"/>
                    <a:pt x="18790" y="14020"/>
                  </a:cubicBezTo>
                  <a:cubicBezTo>
                    <a:pt x="18560" y="13538"/>
                    <a:pt x="18560" y="12869"/>
                    <a:pt x="18037" y="12325"/>
                  </a:cubicBezTo>
                  <a:cubicBezTo>
                    <a:pt x="17987" y="12331"/>
                    <a:pt x="17939" y="12334"/>
                    <a:pt x="17890" y="12334"/>
                  </a:cubicBezTo>
                  <a:cubicBezTo>
                    <a:pt x="17452" y="12334"/>
                    <a:pt x="17073" y="12091"/>
                    <a:pt x="16677" y="11864"/>
                  </a:cubicBezTo>
                  <a:cubicBezTo>
                    <a:pt x="15849" y="11429"/>
                    <a:pt x="14991" y="11225"/>
                    <a:pt x="14103" y="11225"/>
                  </a:cubicBezTo>
                  <a:cubicBezTo>
                    <a:pt x="13712" y="11225"/>
                    <a:pt x="13314" y="11265"/>
                    <a:pt x="12911" y="11341"/>
                  </a:cubicBezTo>
                  <a:cubicBezTo>
                    <a:pt x="12702" y="11383"/>
                    <a:pt x="12498" y="11409"/>
                    <a:pt x="12299" y="11409"/>
                  </a:cubicBezTo>
                  <a:cubicBezTo>
                    <a:pt x="12100" y="11409"/>
                    <a:pt x="11906" y="11383"/>
                    <a:pt x="11718" y="11320"/>
                  </a:cubicBezTo>
                  <a:lnTo>
                    <a:pt x="11090" y="10232"/>
                  </a:lnTo>
                  <a:cubicBezTo>
                    <a:pt x="10630" y="9416"/>
                    <a:pt x="10212" y="8600"/>
                    <a:pt x="9772" y="7826"/>
                  </a:cubicBezTo>
                  <a:cubicBezTo>
                    <a:pt x="8998" y="6466"/>
                    <a:pt x="8182" y="5148"/>
                    <a:pt x="7366" y="3788"/>
                  </a:cubicBezTo>
                  <a:cubicBezTo>
                    <a:pt x="6969" y="3139"/>
                    <a:pt x="6508" y="2532"/>
                    <a:pt x="5964" y="1988"/>
                  </a:cubicBezTo>
                  <a:cubicBezTo>
                    <a:pt x="5671" y="1696"/>
                    <a:pt x="5399" y="1361"/>
                    <a:pt x="5169" y="1047"/>
                  </a:cubicBezTo>
                  <a:cubicBezTo>
                    <a:pt x="4918" y="712"/>
                    <a:pt x="4625" y="356"/>
                    <a:pt x="4102"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1"/>
            <p:cNvSpPr/>
            <p:nvPr/>
          </p:nvSpPr>
          <p:spPr>
            <a:xfrm>
              <a:off x="7458575" y="2029375"/>
              <a:ext cx="100450" cy="299750"/>
            </a:xfrm>
            <a:custGeom>
              <a:rect b="b" l="l" r="r" t="t"/>
              <a:pathLst>
                <a:path extrusionOk="0" h="11990" w="4018">
                  <a:moveTo>
                    <a:pt x="523" y="1"/>
                  </a:moveTo>
                  <a:cubicBezTo>
                    <a:pt x="147" y="1465"/>
                    <a:pt x="21" y="2888"/>
                    <a:pt x="167" y="4290"/>
                  </a:cubicBezTo>
                  <a:cubicBezTo>
                    <a:pt x="251" y="4353"/>
                    <a:pt x="314" y="4374"/>
                    <a:pt x="356" y="4395"/>
                  </a:cubicBezTo>
                  <a:cubicBezTo>
                    <a:pt x="565" y="4478"/>
                    <a:pt x="837" y="4562"/>
                    <a:pt x="774" y="4876"/>
                  </a:cubicBezTo>
                  <a:cubicBezTo>
                    <a:pt x="753" y="5211"/>
                    <a:pt x="460" y="5127"/>
                    <a:pt x="251" y="5190"/>
                  </a:cubicBezTo>
                  <a:cubicBezTo>
                    <a:pt x="230" y="5190"/>
                    <a:pt x="209" y="5211"/>
                    <a:pt x="167" y="5231"/>
                  </a:cubicBezTo>
                  <a:lnTo>
                    <a:pt x="167" y="5922"/>
                  </a:lnTo>
                  <a:cubicBezTo>
                    <a:pt x="335" y="5943"/>
                    <a:pt x="460" y="5922"/>
                    <a:pt x="544" y="5964"/>
                  </a:cubicBezTo>
                  <a:cubicBezTo>
                    <a:pt x="670" y="6027"/>
                    <a:pt x="795" y="6110"/>
                    <a:pt x="879" y="6215"/>
                  </a:cubicBezTo>
                  <a:cubicBezTo>
                    <a:pt x="942" y="6278"/>
                    <a:pt x="942" y="6445"/>
                    <a:pt x="879" y="6529"/>
                  </a:cubicBezTo>
                  <a:cubicBezTo>
                    <a:pt x="879" y="6583"/>
                    <a:pt x="769" y="6637"/>
                    <a:pt x="672" y="6637"/>
                  </a:cubicBezTo>
                  <a:cubicBezTo>
                    <a:pt x="657" y="6637"/>
                    <a:pt x="642" y="6636"/>
                    <a:pt x="628" y="6633"/>
                  </a:cubicBezTo>
                  <a:cubicBezTo>
                    <a:pt x="460" y="6591"/>
                    <a:pt x="335" y="6529"/>
                    <a:pt x="167" y="6466"/>
                  </a:cubicBezTo>
                  <a:lnTo>
                    <a:pt x="167" y="6466"/>
                  </a:lnTo>
                  <a:cubicBezTo>
                    <a:pt x="0" y="7219"/>
                    <a:pt x="126" y="7826"/>
                    <a:pt x="523" y="8433"/>
                  </a:cubicBezTo>
                  <a:cubicBezTo>
                    <a:pt x="1255" y="9584"/>
                    <a:pt x="1883" y="10818"/>
                    <a:pt x="2532" y="11990"/>
                  </a:cubicBezTo>
                  <a:cubicBezTo>
                    <a:pt x="3034" y="11885"/>
                    <a:pt x="3473" y="11801"/>
                    <a:pt x="4017" y="11697"/>
                  </a:cubicBezTo>
                  <a:cubicBezTo>
                    <a:pt x="3934" y="11341"/>
                    <a:pt x="3871" y="10985"/>
                    <a:pt x="3787" y="10651"/>
                  </a:cubicBezTo>
                  <a:cubicBezTo>
                    <a:pt x="3557" y="9709"/>
                    <a:pt x="3285" y="8768"/>
                    <a:pt x="3076" y="7826"/>
                  </a:cubicBezTo>
                  <a:cubicBezTo>
                    <a:pt x="2888" y="7115"/>
                    <a:pt x="2783" y="6382"/>
                    <a:pt x="2553" y="5692"/>
                  </a:cubicBezTo>
                  <a:cubicBezTo>
                    <a:pt x="2343" y="5064"/>
                    <a:pt x="2155" y="4457"/>
                    <a:pt x="2030" y="3830"/>
                  </a:cubicBezTo>
                  <a:cubicBezTo>
                    <a:pt x="1779" y="2595"/>
                    <a:pt x="1402" y="1361"/>
                    <a:pt x="774" y="273"/>
                  </a:cubicBezTo>
                  <a:cubicBezTo>
                    <a:pt x="732" y="189"/>
                    <a:pt x="649" y="105"/>
                    <a:pt x="523"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1"/>
            <p:cNvSpPr/>
            <p:nvPr/>
          </p:nvSpPr>
          <p:spPr>
            <a:xfrm>
              <a:off x="7703375" y="2377225"/>
              <a:ext cx="68025" cy="73325"/>
            </a:xfrm>
            <a:custGeom>
              <a:rect b="b" l="l" r="r" t="t"/>
              <a:pathLst>
                <a:path extrusionOk="0" h="2933" w="2721">
                  <a:moveTo>
                    <a:pt x="1821" y="1"/>
                  </a:moveTo>
                  <a:cubicBezTo>
                    <a:pt x="1256" y="105"/>
                    <a:pt x="984" y="377"/>
                    <a:pt x="670" y="628"/>
                  </a:cubicBezTo>
                  <a:cubicBezTo>
                    <a:pt x="272" y="942"/>
                    <a:pt x="0" y="1298"/>
                    <a:pt x="84" y="1842"/>
                  </a:cubicBezTo>
                  <a:cubicBezTo>
                    <a:pt x="105" y="2093"/>
                    <a:pt x="63" y="2344"/>
                    <a:pt x="63" y="2595"/>
                  </a:cubicBezTo>
                  <a:cubicBezTo>
                    <a:pt x="544" y="2700"/>
                    <a:pt x="1005" y="2825"/>
                    <a:pt x="1444" y="2888"/>
                  </a:cubicBezTo>
                  <a:cubicBezTo>
                    <a:pt x="1668" y="2911"/>
                    <a:pt x="1897" y="2933"/>
                    <a:pt x="2127" y="2933"/>
                  </a:cubicBezTo>
                  <a:cubicBezTo>
                    <a:pt x="2326" y="2933"/>
                    <a:pt x="2526" y="2916"/>
                    <a:pt x="2720" y="2867"/>
                  </a:cubicBezTo>
                  <a:cubicBezTo>
                    <a:pt x="2679" y="2721"/>
                    <a:pt x="2699" y="2658"/>
                    <a:pt x="2679" y="2616"/>
                  </a:cubicBezTo>
                  <a:cubicBezTo>
                    <a:pt x="2469" y="2344"/>
                    <a:pt x="2176" y="2135"/>
                    <a:pt x="1863" y="1989"/>
                  </a:cubicBezTo>
                  <a:cubicBezTo>
                    <a:pt x="1046" y="1633"/>
                    <a:pt x="942" y="1152"/>
                    <a:pt x="1507" y="419"/>
                  </a:cubicBezTo>
                  <a:lnTo>
                    <a:pt x="18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1"/>
            <p:cNvSpPr/>
            <p:nvPr/>
          </p:nvSpPr>
          <p:spPr>
            <a:xfrm>
              <a:off x="7181850" y="2002700"/>
              <a:ext cx="610475" cy="528875"/>
            </a:xfrm>
            <a:custGeom>
              <a:rect b="b" l="l" r="r" t="t"/>
              <a:pathLst>
                <a:path extrusionOk="0" h="21155" w="24419">
                  <a:moveTo>
                    <a:pt x="10483" y="7303"/>
                  </a:moveTo>
                  <a:cubicBezTo>
                    <a:pt x="10504" y="7135"/>
                    <a:pt x="10504" y="6989"/>
                    <a:pt x="10504" y="6801"/>
                  </a:cubicBezTo>
                  <a:cubicBezTo>
                    <a:pt x="10504" y="5650"/>
                    <a:pt x="10483" y="4499"/>
                    <a:pt x="10504" y="3348"/>
                  </a:cubicBezTo>
                  <a:cubicBezTo>
                    <a:pt x="10504" y="2993"/>
                    <a:pt x="10588" y="2595"/>
                    <a:pt x="10651" y="2218"/>
                  </a:cubicBezTo>
                  <a:cubicBezTo>
                    <a:pt x="10672" y="1946"/>
                    <a:pt x="10755" y="1653"/>
                    <a:pt x="10755" y="1360"/>
                  </a:cubicBezTo>
                  <a:cubicBezTo>
                    <a:pt x="10755" y="1047"/>
                    <a:pt x="10860" y="796"/>
                    <a:pt x="11006" y="524"/>
                  </a:cubicBezTo>
                  <a:cubicBezTo>
                    <a:pt x="11236" y="105"/>
                    <a:pt x="11760" y="0"/>
                    <a:pt x="12136" y="335"/>
                  </a:cubicBezTo>
                  <a:cubicBezTo>
                    <a:pt x="12324" y="524"/>
                    <a:pt x="12471" y="733"/>
                    <a:pt x="12596" y="963"/>
                  </a:cubicBezTo>
                  <a:cubicBezTo>
                    <a:pt x="13287" y="2156"/>
                    <a:pt x="13705" y="3453"/>
                    <a:pt x="13957" y="4792"/>
                  </a:cubicBezTo>
                  <a:cubicBezTo>
                    <a:pt x="14103" y="5357"/>
                    <a:pt x="14270" y="5922"/>
                    <a:pt x="14459" y="6487"/>
                  </a:cubicBezTo>
                  <a:cubicBezTo>
                    <a:pt x="14689" y="7240"/>
                    <a:pt x="14835" y="8035"/>
                    <a:pt x="15045" y="8788"/>
                  </a:cubicBezTo>
                  <a:cubicBezTo>
                    <a:pt x="15317" y="9897"/>
                    <a:pt x="15609" y="11006"/>
                    <a:pt x="15923" y="12115"/>
                  </a:cubicBezTo>
                  <a:cubicBezTo>
                    <a:pt x="16007" y="12366"/>
                    <a:pt x="16133" y="12576"/>
                    <a:pt x="16258" y="12848"/>
                  </a:cubicBezTo>
                  <a:cubicBezTo>
                    <a:pt x="16425" y="12868"/>
                    <a:pt x="16551" y="12931"/>
                    <a:pt x="16698" y="12952"/>
                  </a:cubicBezTo>
                  <a:cubicBezTo>
                    <a:pt x="17304" y="13036"/>
                    <a:pt x="17848" y="13245"/>
                    <a:pt x="18371" y="13517"/>
                  </a:cubicBezTo>
                  <a:cubicBezTo>
                    <a:pt x="18518" y="13601"/>
                    <a:pt x="18643" y="13684"/>
                    <a:pt x="18769" y="13705"/>
                  </a:cubicBezTo>
                  <a:cubicBezTo>
                    <a:pt x="19522" y="13936"/>
                    <a:pt x="20087" y="14438"/>
                    <a:pt x="20506" y="15128"/>
                  </a:cubicBezTo>
                  <a:cubicBezTo>
                    <a:pt x="20527" y="15170"/>
                    <a:pt x="20589" y="15191"/>
                    <a:pt x="20652" y="15296"/>
                  </a:cubicBezTo>
                  <a:cubicBezTo>
                    <a:pt x="20799" y="15212"/>
                    <a:pt x="20945" y="15149"/>
                    <a:pt x="21050" y="15024"/>
                  </a:cubicBezTo>
                  <a:cubicBezTo>
                    <a:pt x="21594" y="14459"/>
                    <a:pt x="22368" y="14249"/>
                    <a:pt x="23037" y="13894"/>
                  </a:cubicBezTo>
                  <a:cubicBezTo>
                    <a:pt x="23226" y="13789"/>
                    <a:pt x="23519" y="13831"/>
                    <a:pt x="23728" y="13873"/>
                  </a:cubicBezTo>
                  <a:cubicBezTo>
                    <a:pt x="24063" y="13915"/>
                    <a:pt x="24251" y="14291"/>
                    <a:pt x="24084" y="14605"/>
                  </a:cubicBezTo>
                  <a:cubicBezTo>
                    <a:pt x="24000" y="14752"/>
                    <a:pt x="23874" y="14856"/>
                    <a:pt x="23749" y="14982"/>
                  </a:cubicBezTo>
                  <a:cubicBezTo>
                    <a:pt x="23414" y="15296"/>
                    <a:pt x="23100" y="15651"/>
                    <a:pt x="22891" y="16091"/>
                  </a:cubicBezTo>
                  <a:cubicBezTo>
                    <a:pt x="23268" y="16405"/>
                    <a:pt x="23644" y="16718"/>
                    <a:pt x="23979" y="17011"/>
                  </a:cubicBezTo>
                  <a:cubicBezTo>
                    <a:pt x="24376" y="17304"/>
                    <a:pt x="24418" y="17744"/>
                    <a:pt x="24376" y="18204"/>
                  </a:cubicBezTo>
                  <a:cubicBezTo>
                    <a:pt x="24335" y="18476"/>
                    <a:pt x="24188" y="18643"/>
                    <a:pt x="23937" y="18685"/>
                  </a:cubicBezTo>
                  <a:cubicBezTo>
                    <a:pt x="23268" y="18706"/>
                    <a:pt x="22619" y="18790"/>
                    <a:pt x="21991" y="18622"/>
                  </a:cubicBezTo>
                  <a:cubicBezTo>
                    <a:pt x="21343" y="18476"/>
                    <a:pt x="20715" y="18476"/>
                    <a:pt x="20003" y="18434"/>
                  </a:cubicBezTo>
                  <a:cubicBezTo>
                    <a:pt x="19376" y="19271"/>
                    <a:pt x="18455" y="19731"/>
                    <a:pt x="17555" y="20213"/>
                  </a:cubicBezTo>
                  <a:cubicBezTo>
                    <a:pt x="17283" y="20380"/>
                    <a:pt x="17032" y="20464"/>
                    <a:pt x="16739" y="20506"/>
                  </a:cubicBezTo>
                  <a:cubicBezTo>
                    <a:pt x="15944" y="20694"/>
                    <a:pt x="15170" y="20736"/>
                    <a:pt x="14375" y="20715"/>
                  </a:cubicBezTo>
                  <a:cubicBezTo>
                    <a:pt x="14312" y="20715"/>
                    <a:pt x="14208" y="20715"/>
                    <a:pt x="14124" y="20736"/>
                  </a:cubicBezTo>
                  <a:cubicBezTo>
                    <a:pt x="13015" y="21154"/>
                    <a:pt x="11906" y="20924"/>
                    <a:pt x="10797" y="20882"/>
                  </a:cubicBezTo>
                  <a:cubicBezTo>
                    <a:pt x="10023" y="20840"/>
                    <a:pt x="9249" y="20527"/>
                    <a:pt x="8475" y="20380"/>
                  </a:cubicBezTo>
                  <a:cubicBezTo>
                    <a:pt x="7659" y="20213"/>
                    <a:pt x="7010" y="19794"/>
                    <a:pt x="6508" y="19125"/>
                  </a:cubicBezTo>
                  <a:cubicBezTo>
                    <a:pt x="5650" y="19166"/>
                    <a:pt x="4813" y="19313"/>
                    <a:pt x="4081" y="19836"/>
                  </a:cubicBezTo>
                  <a:cubicBezTo>
                    <a:pt x="3955" y="19941"/>
                    <a:pt x="3767" y="19962"/>
                    <a:pt x="3578" y="20045"/>
                  </a:cubicBezTo>
                  <a:cubicBezTo>
                    <a:pt x="3181" y="20171"/>
                    <a:pt x="2762" y="20213"/>
                    <a:pt x="2428" y="20485"/>
                  </a:cubicBezTo>
                  <a:cubicBezTo>
                    <a:pt x="2323" y="20568"/>
                    <a:pt x="2135" y="20589"/>
                    <a:pt x="2009" y="20589"/>
                  </a:cubicBezTo>
                  <a:cubicBezTo>
                    <a:pt x="1800" y="20610"/>
                    <a:pt x="1653" y="20673"/>
                    <a:pt x="1465" y="20819"/>
                  </a:cubicBezTo>
                  <a:cubicBezTo>
                    <a:pt x="1235" y="21029"/>
                    <a:pt x="942" y="20924"/>
                    <a:pt x="816" y="20673"/>
                  </a:cubicBezTo>
                  <a:cubicBezTo>
                    <a:pt x="754" y="20527"/>
                    <a:pt x="670" y="20380"/>
                    <a:pt x="712" y="20255"/>
                  </a:cubicBezTo>
                  <a:cubicBezTo>
                    <a:pt x="775" y="19041"/>
                    <a:pt x="419" y="17911"/>
                    <a:pt x="210" y="16760"/>
                  </a:cubicBezTo>
                  <a:cubicBezTo>
                    <a:pt x="147" y="16488"/>
                    <a:pt x="84" y="16195"/>
                    <a:pt x="42" y="15902"/>
                  </a:cubicBezTo>
                  <a:cubicBezTo>
                    <a:pt x="21" y="15693"/>
                    <a:pt x="0" y="15484"/>
                    <a:pt x="21" y="15296"/>
                  </a:cubicBezTo>
                  <a:cubicBezTo>
                    <a:pt x="84" y="14731"/>
                    <a:pt x="314" y="14521"/>
                    <a:pt x="879" y="14563"/>
                  </a:cubicBezTo>
                  <a:cubicBezTo>
                    <a:pt x="1340" y="14584"/>
                    <a:pt x="1779" y="14647"/>
                    <a:pt x="2197" y="14814"/>
                  </a:cubicBezTo>
                  <a:cubicBezTo>
                    <a:pt x="3390" y="15191"/>
                    <a:pt x="4645" y="15024"/>
                    <a:pt x="5901" y="15065"/>
                  </a:cubicBezTo>
                  <a:cubicBezTo>
                    <a:pt x="5901" y="14919"/>
                    <a:pt x="5964" y="14814"/>
                    <a:pt x="5943" y="14689"/>
                  </a:cubicBezTo>
                  <a:cubicBezTo>
                    <a:pt x="5441" y="13057"/>
                    <a:pt x="5231" y="11341"/>
                    <a:pt x="4938" y="9688"/>
                  </a:cubicBezTo>
                  <a:cubicBezTo>
                    <a:pt x="4792" y="8705"/>
                    <a:pt x="4645" y="7763"/>
                    <a:pt x="4520" y="6801"/>
                  </a:cubicBezTo>
                  <a:cubicBezTo>
                    <a:pt x="4436" y="6236"/>
                    <a:pt x="4415" y="5629"/>
                    <a:pt x="4394" y="5043"/>
                  </a:cubicBezTo>
                  <a:cubicBezTo>
                    <a:pt x="4353" y="4060"/>
                    <a:pt x="4394" y="3034"/>
                    <a:pt x="4394" y="2051"/>
                  </a:cubicBezTo>
                  <a:cubicBezTo>
                    <a:pt x="4394" y="1779"/>
                    <a:pt x="4353" y="1486"/>
                    <a:pt x="4625" y="1340"/>
                  </a:cubicBezTo>
                  <a:cubicBezTo>
                    <a:pt x="4918" y="1172"/>
                    <a:pt x="5231" y="1277"/>
                    <a:pt x="5441" y="1486"/>
                  </a:cubicBezTo>
                  <a:cubicBezTo>
                    <a:pt x="5985" y="1988"/>
                    <a:pt x="6487" y="2511"/>
                    <a:pt x="6968" y="3055"/>
                  </a:cubicBezTo>
                  <a:cubicBezTo>
                    <a:pt x="7219" y="3327"/>
                    <a:pt x="7407" y="3641"/>
                    <a:pt x="7659" y="3871"/>
                  </a:cubicBezTo>
                  <a:cubicBezTo>
                    <a:pt x="8349" y="4520"/>
                    <a:pt x="8893" y="5294"/>
                    <a:pt x="9395" y="6089"/>
                  </a:cubicBezTo>
                  <a:cubicBezTo>
                    <a:pt x="9646" y="6550"/>
                    <a:pt x="9939" y="7010"/>
                    <a:pt x="10232" y="7449"/>
                  </a:cubicBezTo>
                  <a:cubicBezTo>
                    <a:pt x="10379" y="7324"/>
                    <a:pt x="10441" y="7324"/>
                    <a:pt x="10483" y="7303"/>
                  </a:cubicBezTo>
                  <a:close/>
                  <a:moveTo>
                    <a:pt x="5336" y="2469"/>
                  </a:moveTo>
                  <a:cubicBezTo>
                    <a:pt x="5420" y="4185"/>
                    <a:pt x="5169" y="5754"/>
                    <a:pt x="5587" y="7240"/>
                  </a:cubicBezTo>
                  <a:cubicBezTo>
                    <a:pt x="5671" y="7303"/>
                    <a:pt x="5692" y="7324"/>
                    <a:pt x="5734" y="7324"/>
                  </a:cubicBezTo>
                  <a:cubicBezTo>
                    <a:pt x="6152" y="7428"/>
                    <a:pt x="6591" y="7533"/>
                    <a:pt x="7010" y="7638"/>
                  </a:cubicBezTo>
                  <a:cubicBezTo>
                    <a:pt x="7240" y="7700"/>
                    <a:pt x="7366" y="7868"/>
                    <a:pt x="7345" y="8077"/>
                  </a:cubicBezTo>
                  <a:cubicBezTo>
                    <a:pt x="7324" y="8286"/>
                    <a:pt x="7156" y="8370"/>
                    <a:pt x="6989" y="8370"/>
                  </a:cubicBezTo>
                  <a:cubicBezTo>
                    <a:pt x="6717" y="8370"/>
                    <a:pt x="6466" y="8328"/>
                    <a:pt x="6194" y="8286"/>
                  </a:cubicBezTo>
                  <a:cubicBezTo>
                    <a:pt x="6068" y="8265"/>
                    <a:pt x="5964" y="8119"/>
                    <a:pt x="5775" y="8286"/>
                  </a:cubicBezTo>
                  <a:cubicBezTo>
                    <a:pt x="5901" y="8893"/>
                    <a:pt x="5859" y="9542"/>
                    <a:pt x="6110" y="10148"/>
                  </a:cubicBezTo>
                  <a:cubicBezTo>
                    <a:pt x="6298" y="10169"/>
                    <a:pt x="6508" y="10148"/>
                    <a:pt x="6633" y="10232"/>
                  </a:cubicBezTo>
                  <a:cubicBezTo>
                    <a:pt x="6822" y="10316"/>
                    <a:pt x="6989" y="10441"/>
                    <a:pt x="7114" y="10588"/>
                  </a:cubicBezTo>
                  <a:cubicBezTo>
                    <a:pt x="7261" y="10797"/>
                    <a:pt x="7114" y="11069"/>
                    <a:pt x="6842" y="11111"/>
                  </a:cubicBezTo>
                  <a:cubicBezTo>
                    <a:pt x="6675" y="11153"/>
                    <a:pt x="6466" y="10943"/>
                    <a:pt x="6257" y="11174"/>
                  </a:cubicBezTo>
                  <a:cubicBezTo>
                    <a:pt x="6298" y="11446"/>
                    <a:pt x="6215" y="11801"/>
                    <a:pt x="6424" y="12073"/>
                  </a:cubicBezTo>
                  <a:cubicBezTo>
                    <a:pt x="6717" y="12157"/>
                    <a:pt x="6989" y="12262"/>
                    <a:pt x="7261" y="12345"/>
                  </a:cubicBezTo>
                  <a:cubicBezTo>
                    <a:pt x="7449" y="12387"/>
                    <a:pt x="7679" y="12387"/>
                    <a:pt x="7868" y="12471"/>
                  </a:cubicBezTo>
                  <a:cubicBezTo>
                    <a:pt x="7951" y="12492"/>
                    <a:pt x="8035" y="12659"/>
                    <a:pt x="8035" y="12743"/>
                  </a:cubicBezTo>
                  <a:cubicBezTo>
                    <a:pt x="8035" y="12848"/>
                    <a:pt x="7951" y="12973"/>
                    <a:pt x="7847" y="12994"/>
                  </a:cubicBezTo>
                  <a:cubicBezTo>
                    <a:pt x="7721" y="13057"/>
                    <a:pt x="7554" y="13078"/>
                    <a:pt x="7428" y="13078"/>
                  </a:cubicBezTo>
                  <a:lnTo>
                    <a:pt x="6591" y="13078"/>
                  </a:lnTo>
                  <a:cubicBezTo>
                    <a:pt x="6696" y="13517"/>
                    <a:pt x="6801" y="13915"/>
                    <a:pt x="6905" y="14312"/>
                  </a:cubicBezTo>
                  <a:cubicBezTo>
                    <a:pt x="7010" y="14752"/>
                    <a:pt x="7219" y="15149"/>
                    <a:pt x="7575" y="15400"/>
                  </a:cubicBezTo>
                  <a:cubicBezTo>
                    <a:pt x="7659" y="15463"/>
                    <a:pt x="7742" y="15505"/>
                    <a:pt x="7784" y="15568"/>
                  </a:cubicBezTo>
                  <a:cubicBezTo>
                    <a:pt x="7972" y="15777"/>
                    <a:pt x="7847" y="16133"/>
                    <a:pt x="7554" y="16153"/>
                  </a:cubicBezTo>
                  <a:cubicBezTo>
                    <a:pt x="7428" y="16195"/>
                    <a:pt x="7219" y="16195"/>
                    <a:pt x="7135" y="16091"/>
                  </a:cubicBezTo>
                  <a:cubicBezTo>
                    <a:pt x="6801" y="15693"/>
                    <a:pt x="6319" y="15777"/>
                    <a:pt x="5901" y="15777"/>
                  </a:cubicBezTo>
                  <a:lnTo>
                    <a:pt x="4227" y="15777"/>
                  </a:lnTo>
                  <a:cubicBezTo>
                    <a:pt x="3599" y="15777"/>
                    <a:pt x="3013" y="15714"/>
                    <a:pt x="2407" y="15568"/>
                  </a:cubicBezTo>
                  <a:cubicBezTo>
                    <a:pt x="2030" y="15463"/>
                    <a:pt x="1674" y="15400"/>
                    <a:pt x="1256" y="15317"/>
                  </a:cubicBezTo>
                  <a:cubicBezTo>
                    <a:pt x="1256" y="15568"/>
                    <a:pt x="1235" y="15714"/>
                    <a:pt x="1256" y="15902"/>
                  </a:cubicBezTo>
                  <a:lnTo>
                    <a:pt x="1570" y="17472"/>
                  </a:lnTo>
                  <a:cubicBezTo>
                    <a:pt x="1716" y="18204"/>
                    <a:pt x="1863" y="18957"/>
                    <a:pt x="1988" y="19690"/>
                  </a:cubicBezTo>
                  <a:cubicBezTo>
                    <a:pt x="2072" y="19690"/>
                    <a:pt x="2135" y="19710"/>
                    <a:pt x="2177" y="19690"/>
                  </a:cubicBezTo>
                  <a:cubicBezTo>
                    <a:pt x="2909" y="19250"/>
                    <a:pt x="3788" y="19166"/>
                    <a:pt x="4478" y="18643"/>
                  </a:cubicBezTo>
                  <a:cubicBezTo>
                    <a:pt x="4541" y="18602"/>
                    <a:pt x="4625" y="18560"/>
                    <a:pt x="4708" y="18539"/>
                  </a:cubicBezTo>
                  <a:cubicBezTo>
                    <a:pt x="5169" y="18392"/>
                    <a:pt x="5650" y="18225"/>
                    <a:pt x="6110" y="18099"/>
                  </a:cubicBezTo>
                  <a:cubicBezTo>
                    <a:pt x="6612" y="17974"/>
                    <a:pt x="7094" y="18016"/>
                    <a:pt x="7407" y="18455"/>
                  </a:cubicBezTo>
                  <a:cubicBezTo>
                    <a:pt x="7659" y="18832"/>
                    <a:pt x="7993" y="19041"/>
                    <a:pt x="8370" y="19187"/>
                  </a:cubicBezTo>
                  <a:cubicBezTo>
                    <a:pt x="9521" y="19669"/>
                    <a:pt x="10713" y="19962"/>
                    <a:pt x="11969" y="19920"/>
                  </a:cubicBezTo>
                  <a:cubicBezTo>
                    <a:pt x="12492" y="19920"/>
                    <a:pt x="13057" y="19920"/>
                    <a:pt x="13538" y="19794"/>
                  </a:cubicBezTo>
                  <a:cubicBezTo>
                    <a:pt x="13998" y="19690"/>
                    <a:pt x="14417" y="19627"/>
                    <a:pt x="14856" y="19627"/>
                  </a:cubicBezTo>
                  <a:cubicBezTo>
                    <a:pt x="15881" y="19648"/>
                    <a:pt x="16781" y="19376"/>
                    <a:pt x="17723" y="18936"/>
                  </a:cubicBezTo>
                  <a:cubicBezTo>
                    <a:pt x="18560" y="18539"/>
                    <a:pt x="19146" y="17890"/>
                    <a:pt x="19773" y="17283"/>
                  </a:cubicBezTo>
                  <a:cubicBezTo>
                    <a:pt x="20003" y="17074"/>
                    <a:pt x="20108" y="16760"/>
                    <a:pt x="20024" y="16488"/>
                  </a:cubicBezTo>
                  <a:cubicBezTo>
                    <a:pt x="19857" y="15881"/>
                    <a:pt x="19857" y="15191"/>
                    <a:pt x="19334" y="14647"/>
                  </a:cubicBezTo>
                  <a:cubicBezTo>
                    <a:pt x="18832" y="14731"/>
                    <a:pt x="18413" y="14438"/>
                    <a:pt x="17974" y="14208"/>
                  </a:cubicBezTo>
                  <a:cubicBezTo>
                    <a:pt x="16760" y="13580"/>
                    <a:pt x="15505" y="13412"/>
                    <a:pt x="14208" y="13684"/>
                  </a:cubicBezTo>
                  <a:cubicBezTo>
                    <a:pt x="13789" y="13768"/>
                    <a:pt x="13392" y="13789"/>
                    <a:pt x="12994" y="13664"/>
                  </a:cubicBezTo>
                  <a:lnTo>
                    <a:pt x="12366" y="12555"/>
                  </a:lnTo>
                  <a:cubicBezTo>
                    <a:pt x="11927" y="11739"/>
                    <a:pt x="11508" y="10943"/>
                    <a:pt x="11069" y="10148"/>
                  </a:cubicBezTo>
                  <a:cubicBezTo>
                    <a:pt x="10274" y="8788"/>
                    <a:pt x="9458" y="7491"/>
                    <a:pt x="8663" y="6131"/>
                  </a:cubicBezTo>
                  <a:cubicBezTo>
                    <a:pt x="8265" y="5462"/>
                    <a:pt x="7784" y="4876"/>
                    <a:pt x="7240" y="4311"/>
                  </a:cubicBezTo>
                  <a:cubicBezTo>
                    <a:pt x="6947" y="4039"/>
                    <a:pt x="6696" y="3683"/>
                    <a:pt x="6466" y="3369"/>
                  </a:cubicBezTo>
                  <a:cubicBezTo>
                    <a:pt x="6110" y="3139"/>
                    <a:pt x="5838" y="2825"/>
                    <a:pt x="5336" y="2469"/>
                  </a:cubicBezTo>
                  <a:close/>
                  <a:moveTo>
                    <a:pt x="15107" y="12785"/>
                  </a:moveTo>
                  <a:cubicBezTo>
                    <a:pt x="15045" y="12429"/>
                    <a:pt x="14961" y="12094"/>
                    <a:pt x="14877" y="11739"/>
                  </a:cubicBezTo>
                  <a:cubicBezTo>
                    <a:pt x="14647" y="10797"/>
                    <a:pt x="14375" y="9855"/>
                    <a:pt x="14166" y="8914"/>
                  </a:cubicBezTo>
                  <a:cubicBezTo>
                    <a:pt x="13998" y="8223"/>
                    <a:pt x="13894" y="7491"/>
                    <a:pt x="13643" y="6780"/>
                  </a:cubicBezTo>
                  <a:cubicBezTo>
                    <a:pt x="13433" y="6152"/>
                    <a:pt x="13266" y="5545"/>
                    <a:pt x="13120" y="4917"/>
                  </a:cubicBezTo>
                  <a:cubicBezTo>
                    <a:pt x="12868" y="3683"/>
                    <a:pt x="12492" y="2469"/>
                    <a:pt x="11864" y="1360"/>
                  </a:cubicBezTo>
                  <a:cubicBezTo>
                    <a:pt x="11822" y="1277"/>
                    <a:pt x="11739" y="1214"/>
                    <a:pt x="11613" y="1109"/>
                  </a:cubicBezTo>
                  <a:cubicBezTo>
                    <a:pt x="11236" y="2574"/>
                    <a:pt x="11111" y="3976"/>
                    <a:pt x="11278" y="5399"/>
                  </a:cubicBezTo>
                  <a:cubicBezTo>
                    <a:pt x="11341" y="5441"/>
                    <a:pt x="11404" y="5462"/>
                    <a:pt x="11446" y="5503"/>
                  </a:cubicBezTo>
                  <a:cubicBezTo>
                    <a:pt x="11655" y="5566"/>
                    <a:pt x="11927" y="5650"/>
                    <a:pt x="11864" y="5964"/>
                  </a:cubicBezTo>
                  <a:cubicBezTo>
                    <a:pt x="11843" y="6298"/>
                    <a:pt x="11550" y="6236"/>
                    <a:pt x="11341" y="6278"/>
                  </a:cubicBezTo>
                  <a:cubicBezTo>
                    <a:pt x="11320" y="6278"/>
                    <a:pt x="11299" y="6298"/>
                    <a:pt x="11278" y="6340"/>
                  </a:cubicBezTo>
                  <a:lnTo>
                    <a:pt x="11278" y="7010"/>
                  </a:lnTo>
                  <a:cubicBezTo>
                    <a:pt x="11425" y="7031"/>
                    <a:pt x="11550" y="7010"/>
                    <a:pt x="11634" y="7073"/>
                  </a:cubicBezTo>
                  <a:cubicBezTo>
                    <a:pt x="11760" y="7114"/>
                    <a:pt x="11906" y="7198"/>
                    <a:pt x="11969" y="7303"/>
                  </a:cubicBezTo>
                  <a:cubicBezTo>
                    <a:pt x="12032" y="7386"/>
                    <a:pt x="12032" y="7533"/>
                    <a:pt x="11969" y="7617"/>
                  </a:cubicBezTo>
                  <a:cubicBezTo>
                    <a:pt x="11927" y="7700"/>
                    <a:pt x="11760" y="7721"/>
                    <a:pt x="11697" y="7721"/>
                  </a:cubicBezTo>
                  <a:cubicBezTo>
                    <a:pt x="11529" y="7700"/>
                    <a:pt x="11404" y="7617"/>
                    <a:pt x="11236" y="7554"/>
                  </a:cubicBezTo>
                  <a:cubicBezTo>
                    <a:pt x="11069" y="8328"/>
                    <a:pt x="11195" y="8914"/>
                    <a:pt x="11592" y="9521"/>
                  </a:cubicBezTo>
                  <a:cubicBezTo>
                    <a:pt x="12324" y="10671"/>
                    <a:pt x="12952" y="11906"/>
                    <a:pt x="13601" y="13078"/>
                  </a:cubicBezTo>
                  <a:cubicBezTo>
                    <a:pt x="14103" y="12973"/>
                    <a:pt x="14563" y="12889"/>
                    <a:pt x="15107" y="12785"/>
                  </a:cubicBezTo>
                  <a:close/>
                  <a:moveTo>
                    <a:pt x="22640" y="14961"/>
                  </a:moveTo>
                  <a:cubicBezTo>
                    <a:pt x="22096" y="15065"/>
                    <a:pt x="21803" y="15337"/>
                    <a:pt x="21489" y="15589"/>
                  </a:cubicBezTo>
                  <a:cubicBezTo>
                    <a:pt x="21112" y="15902"/>
                    <a:pt x="20840" y="16237"/>
                    <a:pt x="20924" y="16802"/>
                  </a:cubicBezTo>
                  <a:cubicBezTo>
                    <a:pt x="20945" y="17053"/>
                    <a:pt x="20903" y="17283"/>
                    <a:pt x="20903" y="17555"/>
                  </a:cubicBezTo>
                  <a:cubicBezTo>
                    <a:pt x="21384" y="17660"/>
                    <a:pt x="21845" y="17786"/>
                    <a:pt x="22284" y="17848"/>
                  </a:cubicBezTo>
                  <a:cubicBezTo>
                    <a:pt x="22703" y="17890"/>
                    <a:pt x="23142" y="17911"/>
                    <a:pt x="23560" y="17806"/>
                  </a:cubicBezTo>
                  <a:cubicBezTo>
                    <a:pt x="23560" y="17702"/>
                    <a:pt x="23560" y="17639"/>
                    <a:pt x="23540" y="17597"/>
                  </a:cubicBezTo>
                  <a:cubicBezTo>
                    <a:pt x="23330" y="17325"/>
                    <a:pt x="23037" y="17116"/>
                    <a:pt x="22724" y="16970"/>
                  </a:cubicBezTo>
                  <a:cubicBezTo>
                    <a:pt x="21907" y="16614"/>
                    <a:pt x="21803" y="16133"/>
                    <a:pt x="22368" y="15400"/>
                  </a:cubicBezTo>
                  <a:cubicBezTo>
                    <a:pt x="22410" y="15296"/>
                    <a:pt x="22493" y="15191"/>
                    <a:pt x="22640" y="149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1"/>
            <p:cNvSpPr/>
            <p:nvPr/>
          </p:nvSpPr>
          <p:spPr>
            <a:xfrm>
              <a:off x="7566325" y="2381425"/>
              <a:ext cx="63825" cy="61750"/>
            </a:xfrm>
            <a:custGeom>
              <a:rect b="b" l="l" r="r" t="t"/>
              <a:pathLst>
                <a:path extrusionOk="0" h="2470" w="2553">
                  <a:moveTo>
                    <a:pt x="1277" y="0"/>
                  </a:moveTo>
                  <a:cubicBezTo>
                    <a:pt x="1695" y="0"/>
                    <a:pt x="2197" y="314"/>
                    <a:pt x="2302" y="712"/>
                  </a:cubicBezTo>
                  <a:cubicBezTo>
                    <a:pt x="2407" y="1046"/>
                    <a:pt x="2490" y="1381"/>
                    <a:pt x="2532" y="1716"/>
                  </a:cubicBezTo>
                  <a:cubicBezTo>
                    <a:pt x="2553" y="1800"/>
                    <a:pt x="2532" y="1904"/>
                    <a:pt x="2511" y="1988"/>
                  </a:cubicBezTo>
                  <a:cubicBezTo>
                    <a:pt x="2448" y="2197"/>
                    <a:pt x="2135" y="2302"/>
                    <a:pt x="2009" y="2134"/>
                  </a:cubicBezTo>
                  <a:cubicBezTo>
                    <a:pt x="1779" y="1904"/>
                    <a:pt x="1611" y="1611"/>
                    <a:pt x="1591" y="1276"/>
                  </a:cubicBezTo>
                  <a:cubicBezTo>
                    <a:pt x="1591" y="1088"/>
                    <a:pt x="1549" y="942"/>
                    <a:pt x="1465" y="774"/>
                  </a:cubicBezTo>
                  <a:cubicBezTo>
                    <a:pt x="1360" y="544"/>
                    <a:pt x="1046" y="523"/>
                    <a:pt x="858" y="691"/>
                  </a:cubicBezTo>
                  <a:cubicBezTo>
                    <a:pt x="649" y="900"/>
                    <a:pt x="523" y="1172"/>
                    <a:pt x="523" y="1486"/>
                  </a:cubicBezTo>
                  <a:cubicBezTo>
                    <a:pt x="523" y="1737"/>
                    <a:pt x="482" y="2009"/>
                    <a:pt x="461" y="2260"/>
                  </a:cubicBezTo>
                  <a:cubicBezTo>
                    <a:pt x="440" y="2344"/>
                    <a:pt x="335" y="2427"/>
                    <a:pt x="230" y="2469"/>
                  </a:cubicBezTo>
                  <a:cubicBezTo>
                    <a:pt x="210" y="2469"/>
                    <a:pt x="63" y="2365"/>
                    <a:pt x="63" y="2323"/>
                  </a:cubicBezTo>
                  <a:cubicBezTo>
                    <a:pt x="0" y="1779"/>
                    <a:pt x="0" y="1235"/>
                    <a:pt x="230" y="670"/>
                  </a:cubicBezTo>
                  <a:cubicBezTo>
                    <a:pt x="502" y="126"/>
                    <a:pt x="712" y="0"/>
                    <a:pt x="1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 name="Google Shape;1648;p61"/>
          <p:cNvGrpSpPr/>
          <p:nvPr/>
        </p:nvGrpSpPr>
        <p:grpSpPr>
          <a:xfrm rot="5400000">
            <a:off x="1101504" y="4211854"/>
            <a:ext cx="301850" cy="127125"/>
            <a:chOff x="7114150" y="4261900"/>
            <a:chExt cx="301850" cy="127125"/>
          </a:xfrm>
        </p:grpSpPr>
        <p:sp>
          <p:nvSpPr>
            <p:cNvPr id="1649" name="Google Shape;1649;p61"/>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1"/>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 name="Shape 285"/>
        <p:cNvGrpSpPr/>
        <p:nvPr/>
      </p:nvGrpSpPr>
      <p:grpSpPr>
        <a:xfrm>
          <a:off x="0" y="0"/>
          <a:ext cx="0" cy="0"/>
          <a:chOff x="0" y="0"/>
          <a:chExt cx="0" cy="0"/>
        </a:xfrm>
      </p:grpSpPr>
      <p:sp>
        <p:nvSpPr>
          <p:cNvPr id="286" name="Google Shape;286;p35"/>
          <p:cNvSpPr txBox="1"/>
          <p:nvPr>
            <p:ph type="title"/>
          </p:nvPr>
        </p:nvSpPr>
        <p:spPr>
          <a:xfrm>
            <a:off x="992625" y="1305975"/>
            <a:ext cx="2950800" cy="1055700"/>
          </a:xfrm>
          <a:prstGeom prst="rect">
            <a:avLst/>
          </a:prstGeom>
        </p:spPr>
        <p:txBody>
          <a:bodyPr anchorCtr="0" anchor="b" bIns="91425" lIns="360000" spcFirstLastPara="1" rIns="91425" wrap="square" tIns="91425">
            <a:noAutofit/>
          </a:bodyPr>
          <a:lstStyle/>
          <a:p>
            <a:pPr indent="0" lvl="0" marL="0" rtl="0" algn="l">
              <a:spcBef>
                <a:spcPts val="0"/>
              </a:spcBef>
              <a:spcAft>
                <a:spcPts val="0"/>
              </a:spcAft>
              <a:buNone/>
            </a:pPr>
            <a:r>
              <a:rPr lang="en-GB"/>
              <a:t>Whoa!</a:t>
            </a:r>
            <a:endParaRPr/>
          </a:p>
        </p:txBody>
      </p:sp>
      <p:sp>
        <p:nvSpPr>
          <p:cNvPr id="287" name="Google Shape;287;p35"/>
          <p:cNvSpPr txBox="1"/>
          <p:nvPr>
            <p:ph idx="1" type="subTitle"/>
          </p:nvPr>
        </p:nvSpPr>
        <p:spPr>
          <a:xfrm>
            <a:off x="992625" y="2449425"/>
            <a:ext cx="2950800" cy="1388100"/>
          </a:xfrm>
          <a:prstGeom prst="rect">
            <a:avLst/>
          </a:prstGeom>
        </p:spPr>
        <p:txBody>
          <a:bodyPr anchorCtr="0" anchor="t" bIns="91425" lIns="360000" spcFirstLastPara="1" rIns="91425" wrap="square" tIns="91425">
            <a:noAutofit/>
          </a:bodyPr>
          <a:lstStyle/>
          <a:p>
            <a:pPr indent="0" lvl="0" marL="0" rtl="0" algn="l">
              <a:spcBef>
                <a:spcPts val="0"/>
              </a:spcBef>
              <a:spcAft>
                <a:spcPts val="0"/>
              </a:spcAft>
              <a:buNone/>
            </a:pPr>
            <a:r>
              <a:rPr lang="en-GB"/>
              <a:t>This could be the part of the presentation where you can introduce yourself, write your email</a:t>
            </a:r>
            <a:r>
              <a:rPr lang="en-GB"/>
              <a:t>…</a:t>
            </a:r>
            <a:endParaRPr/>
          </a:p>
        </p:txBody>
      </p:sp>
      <p:grpSp>
        <p:nvGrpSpPr>
          <p:cNvPr id="288" name="Google Shape;288;p35"/>
          <p:cNvGrpSpPr/>
          <p:nvPr/>
        </p:nvGrpSpPr>
        <p:grpSpPr>
          <a:xfrm>
            <a:off x="4850787" y="1145322"/>
            <a:ext cx="2685457" cy="2852849"/>
            <a:chOff x="5970825" y="1928038"/>
            <a:chExt cx="1569800" cy="1667650"/>
          </a:xfrm>
        </p:grpSpPr>
        <p:sp>
          <p:nvSpPr>
            <p:cNvPr id="289" name="Google Shape;289;p35"/>
            <p:cNvSpPr/>
            <p:nvPr/>
          </p:nvSpPr>
          <p:spPr>
            <a:xfrm>
              <a:off x="6216675" y="1948963"/>
              <a:ext cx="1179075" cy="853200"/>
            </a:xfrm>
            <a:custGeom>
              <a:rect b="b" l="l" r="r" t="t"/>
              <a:pathLst>
                <a:path extrusionOk="0" h="34128" w="47163">
                  <a:moveTo>
                    <a:pt x="46785" y="22201"/>
                  </a:moveTo>
                  <a:cubicBezTo>
                    <a:pt x="46221" y="21217"/>
                    <a:pt x="45844" y="20150"/>
                    <a:pt x="45216" y="19209"/>
                  </a:cubicBezTo>
                  <a:cubicBezTo>
                    <a:pt x="44881" y="18685"/>
                    <a:pt x="44861" y="18079"/>
                    <a:pt x="45321" y="17556"/>
                  </a:cubicBezTo>
                  <a:cubicBezTo>
                    <a:pt x="45865" y="16928"/>
                    <a:pt x="46179" y="16216"/>
                    <a:pt x="46074" y="15379"/>
                  </a:cubicBezTo>
                  <a:cubicBezTo>
                    <a:pt x="46053" y="15191"/>
                    <a:pt x="46074" y="14982"/>
                    <a:pt x="46074" y="14773"/>
                  </a:cubicBezTo>
                  <a:cubicBezTo>
                    <a:pt x="46116" y="14438"/>
                    <a:pt x="45969" y="14187"/>
                    <a:pt x="45760" y="13915"/>
                  </a:cubicBezTo>
                  <a:cubicBezTo>
                    <a:pt x="45384" y="13475"/>
                    <a:pt x="45007" y="12994"/>
                    <a:pt x="44651" y="12534"/>
                  </a:cubicBezTo>
                  <a:cubicBezTo>
                    <a:pt x="44442" y="12262"/>
                    <a:pt x="44191" y="12011"/>
                    <a:pt x="43940" y="11802"/>
                  </a:cubicBezTo>
                  <a:cubicBezTo>
                    <a:pt x="43187" y="11216"/>
                    <a:pt x="42475" y="10546"/>
                    <a:pt x="41555" y="10170"/>
                  </a:cubicBezTo>
                  <a:cubicBezTo>
                    <a:pt x="41366" y="10107"/>
                    <a:pt x="41220" y="9960"/>
                    <a:pt x="41032" y="9856"/>
                  </a:cubicBezTo>
                  <a:cubicBezTo>
                    <a:pt x="40676" y="9709"/>
                    <a:pt x="40529" y="9416"/>
                    <a:pt x="40571" y="9061"/>
                  </a:cubicBezTo>
                  <a:cubicBezTo>
                    <a:pt x="40592" y="8454"/>
                    <a:pt x="40592" y="7847"/>
                    <a:pt x="40613" y="7282"/>
                  </a:cubicBezTo>
                  <a:cubicBezTo>
                    <a:pt x="40676" y="6068"/>
                    <a:pt x="39943" y="5357"/>
                    <a:pt x="39044" y="4729"/>
                  </a:cubicBezTo>
                  <a:cubicBezTo>
                    <a:pt x="38270" y="4499"/>
                    <a:pt x="37495" y="4164"/>
                    <a:pt x="36658" y="4164"/>
                  </a:cubicBezTo>
                  <a:cubicBezTo>
                    <a:pt x="35257" y="4164"/>
                    <a:pt x="33813" y="4102"/>
                    <a:pt x="32411" y="4081"/>
                  </a:cubicBezTo>
                  <a:cubicBezTo>
                    <a:pt x="31951" y="4081"/>
                    <a:pt x="31490" y="3997"/>
                    <a:pt x="31072" y="4248"/>
                  </a:cubicBezTo>
                  <a:cubicBezTo>
                    <a:pt x="30967" y="4290"/>
                    <a:pt x="30779" y="4269"/>
                    <a:pt x="30653" y="4290"/>
                  </a:cubicBezTo>
                  <a:cubicBezTo>
                    <a:pt x="29900" y="4290"/>
                    <a:pt x="29754" y="4164"/>
                    <a:pt x="29733" y="3432"/>
                  </a:cubicBezTo>
                  <a:cubicBezTo>
                    <a:pt x="29733" y="3160"/>
                    <a:pt x="29733" y="2909"/>
                    <a:pt x="29649" y="2679"/>
                  </a:cubicBezTo>
                  <a:cubicBezTo>
                    <a:pt x="29398" y="2093"/>
                    <a:pt x="29021" y="1591"/>
                    <a:pt x="28477" y="1256"/>
                  </a:cubicBezTo>
                  <a:cubicBezTo>
                    <a:pt x="28017" y="963"/>
                    <a:pt x="27515" y="649"/>
                    <a:pt x="27034" y="377"/>
                  </a:cubicBezTo>
                  <a:cubicBezTo>
                    <a:pt x="26783" y="210"/>
                    <a:pt x="26490" y="126"/>
                    <a:pt x="26155" y="105"/>
                  </a:cubicBezTo>
                  <a:cubicBezTo>
                    <a:pt x="23623" y="1"/>
                    <a:pt x="23623" y="1"/>
                    <a:pt x="21154" y="796"/>
                  </a:cubicBezTo>
                  <a:cubicBezTo>
                    <a:pt x="21133" y="796"/>
                    <a:pt x="21112" y="817"/>
                    <a:pt x="21070" y="817"/>
                  </a:cubicBezTo>
                  <a:cubicBezTo>
                    <a:pt x="20757" y="859"/>
                    <a:pt x="20526" y="1047"/>
                    <a:pt x="20275" y="1235"/>
                  </a:cubicBezTo>
                  <a:cubicBezTo>
                    <a:pt x="19752" y="1633"/>
                    <a:pt x="19229" y="1988"/>
                    <a:pt x="18727" y="2428"/>
                  </a:cubicBezTo>
                  <a:cubicBezTo>
                    <a:pt x="18434" y="2700"/>
                    <a:pt x="18099" y="2783"/>
                    <a:pt x="17702" y="2616"/>
                  </a:cubicBezTo>
                  <a:cubicBezTo>
                    <a:pt x="17513" y="2532"/>
                    <a:pt x="17304" y="2491"/>
                    <a:pt x="17137" y="2511"/>
                  </a:cubicBezTo>
                  <a:cubicBezTo>
                    <a:pt x="16321" y="2616"/>
                    <a:pt x="15484" y="2700"/>
                    <a:pt x="14689" y="2909"/>
                  </a:cubicBezTo>
                  <a:cubicBezTo>
                    <a:pt x="14124" y="3035"/>
                    <a:pt x="13580" y="3307"/>
                    <a:pt x="13057" y="3579"/>
                  </a:cubicBezTo>
                  <a:cubicBezTo>
                    <a:pt x="12178" y="4060"/>
                    <a:pt x="11487" y="4708"/>
                    <a:pt x="10818" y="5420"/>
                  </a:cubicBezTo>
                  <a:cubicBezTo>
                    <a:pt x="10462" y="5817"/>
                    <a:pt x="10085" y="6257"/>
                    <a:pt x="10044" y="6801"/>
                  </a:cubicBezTo>
                  <a:cubicBezTo>
                    <a:pt x="9960" y="7429"/>
                    <a:pt x="9646" y="7973"/>
                    <a:pt x="9709" y="8642"/>
                  </a:cubicBezTo>
                  <a:cubicBezTo>
                    <a:pt x="9730" y="8977"/>
                    <a:pt x="9541" y="9207"/>
                    <a:pt x="9186" y="9333"/>
                  </a:cubicBezTo>
                  <a:cubicBezTo>
                    <a:pt x="8391" y="9605"/>
                    <a:pt x="7658" y="9939"/>
                    <a:pt x="6926" y="10337"/>
                  </a:cubicBezTo>
                  <a:cubicBezTo>
                    <a:pt x="6382" y="10651"/>
                    <a:pt x="5859" y="10965"/>
                    <a:pt x="5420" y="11425"/>
                  </a:cubicBezTo>
                  <a:cubicBezTo>
                    <a:pt x="5148" y="11718"/>
                    <a:pt x="4834" y="11990"/>
                    <a:pt x="4541" y="12262"/>
                  </a:cubicBezTo>
                  <a:cubicBezTo>
                    <a:pt x="4290" y="12534"/>
                    <a:pt x="4080" y="12827"/>
                    <a:pt x="3850" y="13099"/>
                  </a:cubicBezTo>
                  <a:cubicBezTo>
                    <a:pt x="3578" y="13413"/>
                    <a:pt x="3453" y="13789"/>
                    <a:pt x="3474" y="14208"/>
                  </a:cubicBezTo>
                  <a:cubicBezTo>
                    <a:pt x="3495" y="14668"/>
                    <a:pt x="3369" y="15170"/>
                    <a:pt x="3767" y="15568"/>
                  </a:cubicBezTo>
                  <a:cubicBezTo>
                    <a:pt x="4018" y="15861"/>
                    <a:pt x="3976" y="16279"/>
                    <a:pt x="3913" y="16635"/>
                  </a:cubicBezTo>
                  <a:cubicBezTo>
                    <a:pt x="3892" y="16928"/>
                    <a:pt x="3683" y="17074"/>
                    <a:pt x="3453" y="17221"/>
                  </a:cubicBezTo>
                  <a:cubicBezTo>
                    <a:pt x="3327" y="17284"/>
                    <a:pt x="3223" y="17388"/>
                    <a:pt x="3139" y="17493"/>
                  </a:cubicBezTo>
                  <a:cubicBezTo>
                    <a:pt x="2825" y="17869"/>
                    <a:pt x="2490" y="18204"/>
                    <a:pt x="2197" y="18602"/>
                  </a:cubicBezTo>
                  <a:cubicBezTo>
                    <a:pt x="2072" y="18790"/>
                    <a:pt x="1925" y="18957"/>
                    <a:pt x="1821" y="19146"/>
                  </a:cubicBezTo>
                  <a:cubicBezTo>
                    <a:pt x="1590" y="19522"/>
                    <a:pt x="1381" y="19878"/>
                    <a:pt x="1151" y="20213"/>
                  </a:cubicBezTo>
                  <a:cubicBezTo>
                    <a:pt x="879" y="20527"/>
                    <a:pt x="733" y="20882"/>
                    <a:pt x="649" y="21301"/>
                  </a:cubicBezTo>
                  <a:cubicBezTo>
                    <a:pt x="461" y="22180"/>
                    <a:pt x="230" y="23079"/>
                    <a:pt x="84" y="23958"/>
                  </a:cubicBezTo>
                  <a:cubicBezTo>
                    <a:pt x="0" y="24377"/>
                    <a:pt x="42" y="24795"/>
                    <a:pt x="84" y="25214"/>
                  </a:cubicBezTo>
                  <a:cubicBezTo>
                    <a:pt x="105" y="25548"/>
                    <a:pt x="230" y="25862"/>
                    <a:pt x="293" y="26218"/>
                  </a:cubicBezTo>
                  <a:cubicBezTo>
                    <a:pt x="398" y="27055"/>
                    <a:pt x="733" y="27787"/>
                    <a:pt x="1172" y="28478"/>
                  </a:cubicBezTo>
                  <a:cubicBezTo>
                    <a:pt x="1298" y="28666"/>
                    <a:pt x="1402" y="28875"/>
                    <a:pt x="1486" y="29084"/>
                  </a:cubicBezTo>
                  <a:cubicBezTo>
                    <a:pt x="1611" y="29587"/>
                    <a:pt x="1883" y="30005"/>
                    <a:pt x="2135" y="30444"/>
                  </a:cubicBezTo>
                  <a:cubicBezTo>
                    <a:pt x="2532" y="31072"/>
                    <a:pt x="2867" y="31721"/>
                    <a:pt x="3495" y="32139"/>
                  </a:cubicBezTo>
                  <a:cubicBezTo>
                    <a:pt x="3704" y="32286"/>
                    <a:pt x="3746" y="32516"/>
                    <a:pt x="3641" y="32662"/>
                  </a:cubicBezTo>
                  <a:cubicBezTo>
                    <a:pt x="3536" y="32851"/>
                    <a:pt x="3348" y="32934"/>
                    <a:pt x="3139" y="32913"/>
                  </a:cubicBezTo>
                  <a:cubicBezTo>
                    <a:pt x="2971" y="32872"/>
                    <a:pt x="2825" y="32830"/>
                    <a:pt x="2637" y="32767"/>
                  </a:cubicBezTo>
                  <a:cubicBezTo>
                    <a:pt x="2553" y="33018"/>
                    <a:pt x="2490" y="33185"/>
                    <a:pt x="2448" y="33374"/>
                  </a:cubicBezTo>
                  <a:cubicBezTo>
                    <a:pt x="2407" y="33583"/>
                    <a:pt x="2386" y="33792"/>
                    <a:pt x="2344" y="34022"/>
                  </a:cubicBezTo>
                  <a:cubicBezTo>
                    <a:pt x="3536" y="33918"/>
                    <a:pt x="4687" y="33813"/>
                    <a:pt x="5796" y="33771"/>
                  </a:cubicBezTo>
                  <a:cubicBezTo>
                    <a:pt x="6926" y="33688"/>
                    <a:pt x="8056" y="33771"/>
                    <a:pt x="9290" y="33604"/>
                  </a:cubicBezTo>
                  <a:cubicBezTo>
                    <a:pt x="8809" y="33039"/>
                    <a:pt x="8286" y="32641"/>
                    <a:pt x="7993" y="32035"/>
                  </a:cubicBezTo>
                  <a:cubicBezTo>
                    <a:pt x="7721" y="31470"/>
                    <a:pt x="7470" y="30863"/>
                    <a:pt x="7114" y="30319"/>
                  </a:cubicBezTo>
                  <a:cubicBezTo>
                    <a:pt x="6466" y="30507"/>
                    <a:pt x="5859" y="30528"/>
                    <a:pt x="5252" y="30235"/>
                  </a:cubicBezTo>
                  <a:cubicBezTo>
                    <a:pt x="5106" y="30152"/>
                    <a:pt x="4917" y="30193"/>
                    <a:pt x="4750" y="30131"/>
                  </a:cubicBezTo>
                  <a:cubicBezTo>
                    <a:pt x="4018" y="29921"/>
                    <a:pt x="3474" y="29419"/>
                    <a:pt x="2951" y="28896"/>
                  </a:cubicBezTo>
                  <a:cubicBezTo>
                    <a:pt x="2909" y="28854"/>
                    <a:pt x="2867" y="28750"/>
                    <a:pt x="2846" y="28666"/>
                  </a:cubicBezTo>
                  <a:cubicBezTo>
                    <a:pt x="2532" y="27934"/>
                    <a:pt x="2281" y="27180"/>
                    <a:pt x="2407" y="26364"/>
                  </a:cubicBezTo>
                  <a:cubicBezTo>
                    <a:pt x="2427" y="26218"/>
                    <a:pt x="2427" y="26030"/>
                    <a:pt x="2407" y="25841"/>
                  </a:cubicBezTo>
                  <a:cubicBezTo>
                    <a:pt x="2386" y="25402"/>
                    <a:pt x="2595" y="25004"/>
                    <a:pt x="2867" y="24691"/>
                  </a:cubicBezTo>
                  <a:cubicBezTo>
                    <a:pt x="3139" y="24398"/>
                    <a:pt x="3453" y="24146"/>
                    <a:pt x="3746" y="23854"/>
                  </a:cubicBezTo>
                  <a:cubicBezTo>
                    <a:pt x="3913" y="23707"/>
                    <a:pt x="4101" y="23623"/>
                    <a:pt x="4373" y="23623"/>
                  </a:cubicBezTo>
                  <a:cubicBezTo>
                    <a:pt x="5440" y="23644"/>
                    <a:pt x="6487" y="23414"/>
                    <a:pt x="7554" y="23226"/>
                  </a:cubicBezTo>
                  <a:cubicBezTo>
                    <a:pt x="8056" y="23142"/>
                    <a:pt x="8474" y="22933"/>
                    <a:pt x="8830" y="22598"/>
                  </a:cubicBezTo>
                  <a:cubicBezTo>
                    <a:pt x="9395" y="22096"/>
                    <a:pt x="9918" y="21573"/>
                    <a:pt x="10441" y="21050"/>
                  </a:cubicBezTo>
                  <a:cubicBezTo>
                    <a:pt x="10692" y="20820"/>
                    <a:pt x="10818" y="20506"/>
                    <a:pt x="10881" y="20171"/>
                  </a:cubicBezTo>
                  <a:cubicBezTo>
                    <a:pt x="10985" y="19439"/>
                    <a:pt x="11278" y="18748"/>
                    <a:pt x="11194" y="17995"/>
                  </a:cubicBezTo>
                  <a:cubicBezTo>
                    <a:pt x="11194" y="17953"/>
                    <a:pt x="11194" y="17890"/>
                    <a:pt x="11215" y="17848"/>
                  </a:cubicBezTo>
                  <a:cubicBezTo>
                    <a:pt x="11320" y="17367"/>
                    <a:pt x="11759" y="17158"/>
                    <a:pt x="12220" y="17388"/>
                  </a:cubicBezTo>
                  <a:cubicBezTo>
                    <a:pt x="12387" y="17493"/>
                    <a:pt x="12534" y="17639"/>
                    <a:pt x="12680" y="17765"/>
                  </a:cubicBezTo>
                  <a:cubicBezTo>
                    <a:pt x="12889" y="17974"/>
                    <a:pt x="13161" y="18079"/>
                    <a:pt x="13433" y="18100"/>
                  </a:cubicBezTo>
                  <a:cubicBezTo>
                    <a:pt x="14835" y="18225"/>
                    <a:pt x="15065" y="18183"/>
                    <a:pt x="16300" y="17535"/>
                  </a:cubicBezTo>
                  <a:cubicBezTo>
                    <a:pt x="16446" y="17451"/>
                    <a:pt x="16572" y="17367"/>
                    <a:pt x="16739" y="17284"/>
                  </a:cubicBezTo>
                  <a:cubicBezTo>
                    <a:pt x="17262" y="17032"/>
                    <a:pt x="17681" y="16698"/>
                    <a:pt x="18016" y="16196"/>
                  </a:cubicBezTo>
                  <a:cubicBezTo>
                    <a:pt x="18183" y="15965"/>
                    <a:pt x="18392" y="15756"/>
                    <a:pt x="18601" y="15568"/>
                  </a:cubicBezTo>
                  <a:cubicBezTo>
                    <a:pt x="18936" y="15254"/>
                    <a:pt x="19229" y="14919"/>
                    <a:pt x="19396" y="14501"/>
                  </a:cubicBezTo>
                  <a:cubicBezTo>
                    <a:pt x="19543" y="14229"/>
                    <a:pt x="19668" y="13999"/>
                    <a:pt x="19815" y="13768"/>
                  </a:cubicBezTo>
                  <a:cubicBezTo>
                    <a:pt x="20171" y="13203"/>
                    <a:pt x="20317" y="12639"/>
                    <a:pt x="20338" y="11990"/>
                  </a:cubicBezTo>
                  <a:cubicBezTo>
                    <a:pt x="20338" y="11676"/>
                    <a:pt x="20401" y="11362"/>
                    <a:pt x="20443" y="11048"/>
                  </a:cubicBezTo>
                  <a:cubicBezTo>
                    <a:pt x="20485" y="10797"/>
                    <a:pt x="20526" y="10567"/>
                    <a:pt x="20798" y="10525"/>
                  </a:cubicBezTo>
                  <a:cubicBezTo>
                    <a:pt x="20966" y="10462"/>
                    <a:pt x="21133" y="10672"/>
                    <a:pt x="21175" y="11090"/>
                  </a:cubicBezTo>
                  <a:cubicBezTo>
                    <a:pt x="21238" y="11613"/>
                    <a:pt x="21217" y="12157"/>
                    <a:pt x="21259" y="12722"/>
                  </a:cubicBezTo>
                  <a:cubicBezTo>
                    <a:pt x="21280" y="12973"/>
                    <a:pt x="21280" y="13245"/>
                    <a:pt x="21384" y="13455"/>
                  </a:cubicBezTo>
                  <a:cubicBezTo>
                    <a:pt x="21761" y="14250"/>
                    <a:pt x="22368" y="14919"/>
                    <a:pt x="23016" y="15505"/>
                  </a:cubicBezTo>
                  <a:cubicBezTo>
                    <a:pt x="23456" y="15903"/>
                    <a:pt x="23979" y="16133"/>
                    <a:pt x="24586" y="16007"/>
                  </a:cubicBezTo>
                  <a:cubicBezTo>
                    <a:pt x="25130" y="15882"/>
                    <a:pt x="25715" y="15861"/>
                    <a:pt x="26029" y="15254"/>
                  </a:cubicBezTo>
                  <a:cubicBezTo>
                    <a:pt x="26071" y="15128"/>
                    <a:pt x="26197" y="15045"/>
                    <a:pt x="26301" y="14961"/>
                  </a:cubicBezTo>
                  <a:cubicBezTo>
                    <a:pt x="26762" y="14647"/>
                    <a:pt x="27243" y="14835"/>
                    <a:pt x="27347" y="15379"/>
                  </a:cubicBezTo>
                  <a:cubicBezTo>
                    <a:pt x="27452" y="15882"/>
                    <a:pt x="27536" y="16384"/>
                    <a:pt x="27640" y="16865"/>
                  </a:cubicBezTo>
                  <a:cubicBezTo>
                    <a:pt x="27703" y="17116"/>
                    <a:pt x="27808" y="17367"/>
                    <a:pt x="27912" y="17576"/>
                  </a:cubicBezTo>
                  <a:cubicBezTo>
                    <a:pt x="28226" y="18204"/>
                    <a:pt x="28582" y="18832"/>
                    <a:pt x="28896" y="19460"/>
                  </a:cubicBezTo>
                  <a:cubicBezTo>
                    <a:pt x="29272" y="20171"/>
                    <a:pt x="29942" y="20359"/>
                    <a:pt x="30653" y="20485"/>
                  </a:cubicBezTo>
                  <a:cubicBezTo>
                    <a:pt x="30800" y="20506"/>
                    <a:pt x="30988" y="20464"/>
                    <a:pt x="31156" y="20401"/>
                  </a:cubicBezTo>
                  <a:cubicBezTo>
                    <a:pt x="31386" y="20317"/>
                    <a:pt x="31637" y="20213"/>
                    <a:pt x="31825" y="20066"/>
                  </a:cubicBezTo>
                  <a:cubicBezTo>
                    <a:pt x="32244" y="19732"/>
                    <a:pt x="32767" y="19543"/>
                    <a:pt x="33039" y="19020"/>
                  </a:cubicBezTo>
                  <a:cubicBezTo>
                    <a:pt x="33060" y="18957"/>
                    <a:pt x="33101" y="18937"/>
                    <a:pt x="33164" y="18895"/>
                  </a:cubicBezTo>
                  <a:cubicBezTo>
                    <a:pt x="33373" y="18748"/>
                    <a:pt x="33583" y="18706"/>
                    <a:pt x="33813" y="18811"/>
                  </a:cubicBezTo>
                  <a:cubicBezTo>
                    <a:pt x="34043" y="18916"/>
                    <a:pt x="34189" y="19062"/>
                    <a:pt x="34189" y="19334"/>
                  </a:cubicBezTo>
                  <a:cubicBezTo>
                    <a:pt x="34189" y="19983"/>
                    <a:pt x="34210" y="20631"/>
                    <a:pt x="34148" y="21301"/>
                  </a:cubicBezTo>
                  <a:cubicBezTo>
                    <a:pt x="34127" y="21929"/>
                    <a:pt x="34357" y="22452"/>
                    <a:pt x="34733" y="22933"/>
                  </a:cubicBezTo>
                  <a:cubicBezTo>
                    <a:pt x="34922" y="23184"/>
                    <a:pt x="35089" y="23456"/>
                    <a:pt x="35278" y="23707"/>
                  </a:cubicBezTo>
                  <a:cubicBezTo>
                    <a:pt x="35717" y="24251"/>
                    <a:pt x="36073" y="24858"/>
                    <a:pt x="36805" y="25109"/>
                  </a:cubicBezTo>
                  <a:cubicBezTo>
                    <a:pt x="37161" y="25235"/>
                    <a:pt x="37454" y="25276"/>
                    <a:pt x="37746" y="24983"/>
                  </a:cubicBezTo>
                  <a:cubicBezTo>
                    <a:pt x="38165" y="24586"/>
                    <a:pt x="38625" y="24377"/>
                    <a:pt x="39211" y="24607"/>
                  </a:cubicBezTo>
                  <a:lnTo>
                    <a:pt x="39274" y="24607"/>
                  </a:lnTo>
                  <a:cubicBezTo>
                    <a:pt x="39671" y="24586"/>
                    <a:pt x="39985" y="24711"/>
                    <a:pt x="40278" y="25004"/>
                  </a:cubicBezTo>
                  <a:cubicBezTo>
                    <a:pt x="40404" y="25109"/>
                    <a:pt x="40529" y="25214"/>
                    <a:pt x="40697" y="25297"/>
                  </a:cubicBezTo>
                  <a:cubicBezTo>
                    <a:pt x="40948" y="25444"/>
                    <a:pt x="41052" y="25695"/>
                    <a:pt x="41115" y="26009"/>
                  </a:cubicBezTo>
                  <a:cubicBezTo>
                    <a:pt x="41199" y="26741"/>
                    <a:pt x="41032" y="27411"/>
                    <a:pt x="40885" y="28101"/>
                  </a:cubicBezTo>
                  <a:cubicBezTo>
                    <a:pt x="40843" y="28227"/>
                    <a:pt x="40739" y="28352"/>
                    <a:pt x="40676" y="28457"/>
                  </a:cubicBezTo>
                  <a:cubicBezTo>
                    <a:pt x="39902" y="29273"/>
                    <a:pt x="39148" y="30089"/>
                    <a:pt x="38081" y="30507"/>
                  </a:cubicBezTo>
                  <a:cubicBezTo>
                    <a:pt x="37600" y="30675"/>
                    <a:pt x="37161" y="30821"/>
                    <a:pt x="36658" y="30737"/>
                  </a:cubicBezTo>
                  <a:cubicBezTo>
                    <a:pt x="36345" y="30675"/>
                    <a:pt x="36073" y="30612"/>
                    <a:pt x="35717" y="30549"/>
                  </a:cubicBezTo>
                  <a:cubicBezTo>
                    <a:pt x="35361" y="30989"/>
                    <a:pt x="34922" y="31386"/>
                    <a:pt x="34859" y="32035"/>
                  </a:cubicBezTo>
                  <a:cubicBezTo>
                    <a:pt x="34838" y="32244"/>
                    <a:pt x="34671" y="32432"/>
                    <a:pt x="34566" y="32641"/>
                  </a:cubicBezTo>
                  <a:cubicBezTo>
                    <a:pt x="34503" y="32809"/>
                    <a:pt x="34441" y="32955"/>
                    <a:pt x="34336" y="33227"/>
                  </a:cubicBezTo>
                  <a:cubicBezTo>
                    <a:pt x="34671" y="33269"/>
                    <a:pt x="34943" y="33332"/>
                    <a:pt x="35173" y="33353"/>
                  </a:cubicBezTo>
                  <a:cubicBezTo>
                    <a:pt x="37119" y="33583"/>
                    <a:pt x="39065" y="33792"/>
                    <a:pt x="41011" y="34022"/>
                  </a:cubicBezTo>
                  <a:cubicBezTo>
                    <a:pt x="41848" y="34127"/>
                    <a:pt x="42622" y="34002"/>
                    <a:pt x="43312" y="33457"/>
                  </a:cubicBezTo>
                  <a:cubicBezTo>
                    <a:pt x="43459" y="33332"/>
                    <a:pt x="43731" y="33269"/>
                    <a:pt x="43940" y="33248"/>
                  </a:cubicBezTo>
                  <a:cubicBezTo>
                    <a:pt x="44128" y="33185"/>
                    <a:pt x="44337" y="33248"/>
                    <a:pt x="44547" y="33185"/>
                  </a:cubicBezTo>
                  <a:cubicBezTo>
                    <a:pt x="44798" y="33123"/>
                    <a:pt x="45070" y="33018"/>
                    <a:pt x="45321" y="32913"/>
                  </a:cubicBezTo>
                  <a:cubicBezTo>
                    <a:pt x="45446" y="32851"/>
                    <a:pt x="46179" y="31763"/>
                    <a:pt x="46262" y="31595"/>
                  </a:cubicBezTo>
                  <a:cubicBezTo>
                    <a:pt x="46576" y="31030"/>
                    <a:pt x="46576" y="30403"/>
                    <a:pt x="46576" y="29775"/>
                  </a:cubicBezTo>
                  <a:cubicBezTo>
                    <a:pt x="46576" y="29419"/>
                    <a:pt x="46555" y="29084"/>
                    <a:pt x="46346" y="28792"/>
                  </a:cubicBezTo>
                  <a:cubicBezTo>
                    <a:pt x="46221" y="28624"/>
                    <a:pt x="46137" y="28373"/>
                    <a:pt x="46116" y="28164"/>
                  </a:cubicBezTo>
                  <a:cubicBezTo>
                    <a:pt x="46074" y="27787"/>
                    <a:pt x="45928" y="27473"/>
                    <a:pt x="45760" y="27118"/>
                  </a:cubicBezTo>
                  <a:cubicBezTo>
                    <a:pt x="45635" y="26867"/>
                    <a:pt x="45509" y="26636"/>
                    <a:pt x="45425" y="26343"/>
                  </a:cubicBezTo>
                  <a:cubicBezTo>
                    <a:pt x="45237" y="25716"/>
                    <a:pt x="45237" y="25109"/>
                    <a:pt x="45823" y="24649"/>
                  </a:cubicBezTo>
                  <a:cubicBezTo>
                    <a:pt x="46137" y="24377"/>
                    <a:pt x="46451" y="24063"/>
                    <a:pt x="46785" y="23812"/>
                  </a:cubicBezTo>
                  <a:cubicBezTo>
                    <a:pt x="46995" y="23644"/>
                    <a:pt x="47099" y="23456"/>
                    <a:pt x="47162" y="23247"/>
                  </a:cubicBezTo>
                  <a:cubicBezTo>
                    <a:pt x="46995" y="22828"/>
                    <a:pt x="46974" y="22514"/>
                    <a:pt x="46785" y="2220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5"/>
            <p:cNvSpPr/>
            <p:nvPr/>
          </p:nvSpPr>
          <p:spPr>
            <a:xfrm>
              <a:off x="6387725" y="2303613"/>
              <a:ext cx="747000" cy="575950"/>
            </a:xfrm>
            <a:custGeom>
              <a:rect b="b" l="l" r="r" t="t"/>
              <a:pathLst>
                <a:path extrusionOk="0" h="23038" w="29880">
                  <a:moveTo>
                    <a:pt x="29879" y="12032"/>
                  </a:moveTo>
                  <a:cubicBezTo>
                    <a:pt x="29544" y="12722"/>
                    <a:pt x="29189" y="13413"/>
                    <a:pt x="28833" y="14062"/>
                  </a:cubicBezTo>
                  <a:cubicBezTo>
                    <a:pt x="28498" y="14689"/>
                    <a:pt x="28080" y="15254"/>
                    <a:pt x="27703" y="15861"/>
                  </a:cubicBezTo>
                  <a:cubicBezTo>
                    <a:pt x="27243" y="16677"/>
                    <a:pt x="26615" y="17388"/>
                    <a:pt x="26134" y="18183"/>
                  </a:cubicBezTo>
                  <a:cubicBezTo>
                    <a:pt x="25695" y="18958"/>
                    <a:pt x="25004" y="19523"/>
                    <a:pt x="24627" y="20318"/>
                  </a:cubicBezTo>
                  <a:cubicBezTo>
                    <a:pt x="24230" y="20569"/>
                    <a:pt x="23832" y="20862"/>
                    <a:pt x="23414" y="21092"/>
                  </a:cubicBezTo>
                  <a:cubicBezTo>
                    <a:pt x="22472" y="21636"/>
                    <a:pt x="21447" y="21929"/>
                    <a:pt x="20443" y="22243"/>
                  </a:cubicBezTo>
                  <a:cubicBezTo>
                    <a:pt x="19564" y="22515"/>
                    <a:pt x="18706" y="22745"/>
                    <a:pt x="17848" y="22954"/>
                  </a:cubicBezTo>
                  <a:cubicBezTo>
                    <a:pt x="17723" y="22975"/>
                    <a:pt x="17555" y="22975"/>
                    <a:pt x="17430" y="22975"/>
                  </a:cubicBezTo>
                  <a:cubicBezTo>
                    <a:pt x="16049" y="22975"/>
                    <a:pt x="14647" y="23017"/>
                    <a:pt x="13245" y="23017"/>
                  </a:cubicBezTo>
                  <a:cubicBezTo>
                    <a:pt x="13036" y="23017"/>
                    <a:pt x="12826" y="23038"/>
                    <a:pt x="12638" y="22975"/>
                  </a:cubicBezTo>
                  <a:cubicBezTo>
                    <a:pt x="12010" y="22829"/>
                    <a:pt x="11383" y="22745"/>
                    <a:pt x="10734" y="22661"/>
                  </a:cubicBezTo>
                  <a:cubicBezTo>
                    <a:pt x="10023" y="22577"/>
                    <a:pt x="9353" y="22347"/>
                    <a:pt x="8663" y="22201"/>
                  </a:cubicBezTo>
                  <a:cubicBezTo>
                    <a:pt x="8433" y="22138"/>
                    <a:pt x="8161" y="22138"/>
                    <a:pt x="7909" y="22096"/>
                  </a:cubicBezTo>
                  <a:cubicBezTo>
                    <a:pt x="7219" y="21908"/>
                    <a:pt x="6549" y="21761"/>
                    <a:pt x="5943" y="21343"/>
                  </a:cubicBezTo>
                  <a:cubicBezTo>
                    <a:pt x="5482" y="21008"/>
                    <a:pt x="4959" y="20820"/>
                    <a:pt x="4457" y="20527"/>
                  </a:cubicBezTo>
                  <a:cubicBezTo>
                    <a:pt x="3934" y="20213"/>
                    <a:pt x="3557" y="19732"/>
                    <a:pt x="3285" y="19209"/>
                  </a:cubicBezTo>
                  <a:cubicBezTo>
                    <a:pt x="3034" y="18790"/>
                    <a:pt x="2804" y="18393"/>
                    <a:pt x="2386" y="18121"/>
                  </a:cubicBezTo>
                  <a:cubicBezTo>
                    <a:pt x="2135" y="17932"/>
                    <a:pt x="1946" y="17619"/>
                    <a:pt x="1758" y="17326"/>
                  </a:cubicBezTo>
                  <a:cubicBezTo>
                    <a:pt x="1549" y="16970"/>
                    <a:pt x="1360" y="16572"/>
                    <a:pt x="1214" y="16175"/>
                  </a:cubicBezTo>
                  <a:cubicBezTo>
                    <a:pt x="482" y="14375"/>
                    <a:pt x="0" y="12513"/>
                    <a:pt x="189" y="10525"/>
                  </a:cubicBezTo>
                  <a:cubicBezTo>
                    <a:pt x="189" y="10421"/>
                    <a:pt x="251" y="10316"/>
                    <a:pt x="272" y="10191"/>
                  </a:cubicBezTo>
                  <a:cubicBezTo>
                    <a:pt x="461" y="10128"/>
                    <a:pt x="607" y="10065"/>
                    <a:pt x="774" y="10065"/>
                  </a:cubicBezTo>
                  <a:cubicBezTo>
                    <a:pt x="1549" y="9981"/>
                    <a:pt x="2155" y="9563"/>
                    <a:pt x="2679" y="9040"/>
                  </a:cubicBezTo>
                  <a:cubicBezTo>
                    <a:pt x="3181" y="8580"/>
                    <a:pt x="3641" y="8077"/>
                    <a:pt x="4143" y="7638"/>
                  </a:cubicBezTo>
                  <a:cubicBezTo>
                    <a:pt x="4562" y="7261"/>
                    <a:pt x="4750" y="6822"/>
                    <a:pt x="4876" y="6320"/>
                  </a:cubicBezTo>
                  <a:cubicBezTo>
                    <a:pt x="5001" y="5797"/>
                    <a:pt x="5106" y="5295"/>
                    <a:pt x="5273" y="4730"/>
                  </a:cubicBezTo>
                  <a:cubicBezTo>
                    <a:pt x="6215" y="5085"/>
                    <a:pt x="7156" y="4939"/>
                    <a:pt x="8098" y="4960"/>
                  </a:cubicBezTo>
                  <a:cubicBezTo>
                    <a:pt x="8328" y="4960"/>
                    <a:pt x="8579" y="4855"/>
                    <a:pt x="8788" y="4751"/>
                  </a:cubicBezTo>
                  <a:cubicBezTo>
                    <a:pt x="9249" y="4541"/>
                    <a:pt x="9625" y="4290"/>
                    <a:pt x="10044" y="4039"/>
                  </a:cubicBezTo>
                  <a:cubicBezTo>
                    <a:pt x="10734" y="3683"/>
                    <a:pt x="11362" y="3223"/>
                    <a:pt x="11780" y="2554"/>
                  </a:cubicBezTo>
                  <a:cubicBezTo>
                    <a:pt x="11801" y="2533"/>
                    <a:pt x="11801" y="2491"/>
                    <a:pt x="11822" y="2470"/>
                  </a:cubicBezTo>
                  <a:cubicBezTo>
                    <a:pt x="12534" y="1800"/>
                    <a:pt x="13078" y="1005"/>
                    <a:pt x="13475" y="126"/>
                  </a:cubicBezTo>
                  <a:cubicBezTo>
                    <a:pt x="13496" y="64"/>
                    <a:pt x="13559" y="43"/>
                    <a:pt x="13601" y="1"/>
                  </a:cubicBezTo>
                  <a:cubicBezTo>
                    <a:pt x="13663" y="43"/>
                    <a:pt x="13747" y="85"/>
                    <a:pt x="13789" y="168"/>
                  </a:cubicBezTo>
                  <a:cubicBezTo>
                    <a:pt x="14333" y="1214"/>
                    <a:pt x="15170" y="1947"/>
                    <a:pt x="16153" y="2574"/>
                  </a:cubicBezTo>
                  <a:cubicBezTo>
                    <a:pt x="16300" y="2679"/>
                    <a:pt x="16509" y="2742"/>
                    <a:pt x="16697" y="2742"/>
                  </a:cubicBezTo>
                  <a:cubicBezTo>
                    <a:pt x="17555" y="2846"/>
                    <a:pt x="18392" y="2679"/>
                    <a:pt x="19145" y="2219"/>
                  </a:cubicBezTo>
                  <a:cubicBezTo>
                    <a:pt x="19229" y="2156"/>
                    <a:pt x="19313" y="2156"/>
                    <a:pt x="19417" y="2114"/>
                  </a:cubicBezTo>
                  <a:cubicBezTo>
                    <a:pt x="19459" y="2240"/>
                    <a:pt x="19543" y="2365"/>
                    <a:pt x="19564" y="2512"/>
                  </a:cubicBezTo>
                  <a:cubicBezTo>
                    <a:pt x="19627" y="3077"/>
                    <a:pt x="19857" y="3600"/>
                    <a:pt x="20150" y="4102"/>
                  </a:cubicBezTo>
                  <a:cubicBezTo>
                    <a:pt x="20401" y="4562"/>
                    <a:pt x="20652" y="5064"/>
                    <a:pt x="20903" y="5504"/>
                  </a:cubicBezTo>
                  <a:cubicBezTo>
                    <a:pt x="21070" y="5776"/>
                    <a:pt x="21217" y="6027"/>
                    <a:pt x="21426" y="6278"/>
                  </a:cubicBezTo>
                  <a:cubicBezTo>
                    <a:pt x="22054" y="6968"/>
                    <a:pt x="23100" y="7345"/>
                    <a:pt x="24021" y="7178"/>
                  </a:cubicBezTo>
                  <a:cubicBezTo>
                    <a:pt x="24565" y="7115"/>
                    <a:pt x="25046" y="6822"/>
                    <a:pt x="25485" y="6508"/>
                  </a:cubicBezTo>
                  <a:lnTo>
                    <a:pt x="26029" y="6131"/>
                  </a:lnTo>
                  <a:cubicBezTo>
                    <a:pt x="26092" y="6320"/>
                    <a:pt x="26134" y="6445"/>
                    <a:pt x="26134" y="6592"/>
                  </a:cubicBezTo>
                  <a:cubicBezTo>
                    <a:pt x="26134" y="6801"/>
                    <a:pt x="26155" y="6968"/>
                    <a:pt x="26134" y="7178"/>
                  </a:cubicBezTo>
                  <a:cubicBezTo>
                    <a:pt x="26029" y="7973"/>
                    <a:pt x="26406" y="8621"/>
                    <a:pt x="26824" y="9228"/>
                  </a:cubicBezTo>
                  <a:cubicBezTo>
                    <a:pt x="27243" y="9793"/>
                    <a:pt x="27661" y="10358"/>
                    <a:pt x="28080" y="10923"/>
                  </a:cubicBezTo>
                  <a:cubicBezTo>
                    <a:pt x="28226" y="11132"/>
                    <a:pt x="28415" y="11321"/>
                    <a:pt x="28645" y="11425"/>
                  </a:cubicBezTo>
                  <a:cubicBezTo>
                    <a:pt x="29063" y="11634"/>
                    <a:pt x="29461" y="11823"/>
                    <a:pt x="29879" y="12032"/>
                  </a:cubicBezTo>
                  <a:close/>
                  <a:moveTo>
                    <a:pt x="7637" y="14815"/>
                  </a:moveTo>
                  <a:cubicBezTo>
                    <a:pt x="7512" y="15714"/>
                    <a:pt x="7721" y="16531"/>
                    <a:pt x="8056" y="17305"/>
                  </a:cubicBezTo>
                  <a:cubicBezTo>
                    <a:pt x="8119" y="17409"/>
                    <a:pt x="8140" y="17514"/>
                    <a:pt x="8140" y="17619"/>
                  </a:cubicBezTo>
                  <a:cubicBezTo>
                    <a:pt x="8223" y="18100"/>
                    <a:pt x="8412" y="18539"/>
                    <a:pt x="8725" y="18937"/>
                  </a:cubicBezTo>
                  <a:cubicBezTo>
                    <a:pt x="8893" y="19167"/>
                    <a:pt x="9060" y="19481"/>
                    <a:pt x="9311" y="19627"/>
                  </a:cubicBezTo>
                  <a:cubicBezTo>
                    <a:pt x="9667" y="19816"/>
                    <a:pt x="9667" y="20213"/>
                    <a:pt x="9918" y="20401"/>
                  </a:cubicBezTo>
                  <a:cubicBezTo>
                    <a:pt x="10462" y="20778"/>
                    <a:pt x="11069" y="21134"/>
                    <a:pt x="11780" y="21155"/>
                  </a:cubicBezTo>
                  <a:cubicBezTo>
                    <a:pt x="13287" y="21238"/>
                    <a:pt x="14814" y="21406"/>
                    <a:pt x="16321" y="21050"/>
                  </a:cubicBezTo>
                  <a:cubicBezTo>
                    <a:pt x="17053" y="20862"/>
                    <a:pt x="17681" y="20548"/>
                    <a:pt x="18267" y="20088"/>
                  </a:cubicBezTo>
                  <a:cubicBezTo>
                    <a:pt x="18476" y="19523"/>
                    <a:pt x="18915" y="19167"/>
                    <a:pt x="19229" y="18686"/>
                  </a:cubicBezTo>
                  <a:cubicBezTo>
                    <a:pt x="19689" y="18016"/>
                    <a:pt x="20150" y="17326"/>
                    <a:pt x="20673" y="16698"/>
                  </a:cubicBezTo>
                  <a:cubicBezTo>
                    <a:pt x="20924" y="16363"/>
                    <a:pt x="21070" y="16049"/>
                    <a:pt x="21070" y="15631"/>
                  </a:cubicBezTo>
                  <a:cubicBezTo>
                    <a:pt x="21091" y="15024"/>
                    <a:pt x="20987" y="14564"/>
                    <a:pt x="20380" y="14229"/>
                  </a:cubicBezTo>
                  <a:cubicBezTo>
                    <a:pt x="20045" y="14041"/>
                    <a:pt x="19752" y="13873"/>
                    <a:pt x="19355" y="13873"/>
                  </a:cubicBezTo>
                  <a:cubicBezTo>
                    <a:pt x="19083" y="13873"/>
                    <a:pt x="18790" y="13873"/>
                    <a:pt x="18518" y="13810"/>
                  </a:cubicBezTo>
                  <a:cubicBezTo>
                    <a:pt x="18120" y="13643"/>
                    <a:pt x="17744" y="13643"/>
                    <a:pt x="17346" y="13643"/>
                  </a:cubicBezTo>
                  <a:cubicBezTo>
                    <a:pt x="15484" y="13622"/>
                    <a:pt x="13663" y="13622"/>
                    <a:pt x="11801" y="13601"/>
                  </a:cubicBezTo>
                  <a:cubicBezTo>
                    <a:pt x="10692" y="13601"/>
                    <a:pt x="9583" y="13538"/>
                    <a:pt x="8495" y="13831"/>
                  </a:cubicBezTo>
                  <a:cubicBezTo>
                    <a:pt x="8391" y="13852"/>
                    <a:pt x="8265" y="13852"/>
                    <a:pt x="8161" y="13852"/>
                  </a:cubicBezTo>
                  <a:cubicBezTo>
                    <a:pt x="7721" y="13831"/>
                    <a:pt x="7428" y="14062"/>
                    <a:pt x="7177" y="14292"/>
                  </a:cubicBezTo>
                  <a:cubicBezTo>
                    <a:pt x="7177" y="14375"/>
                    <a:pt x="7135" y="14438"/>
                    <a:pt x="7177" y="14438"/>
                  </a:cubicBezTo>
                  <a:cubicBezTo>
                    <a:pt x="7324" y="14543"/>
                    <a:pt x="7470" y="14668"/>
                    <a:pt x="7637" y="14815"/>
                  </a:cubicBezTo>
                  <a:close/>
                  <a:moveTo>
                    <a:pt x="20087" y="9458"/>
                  </a:moveTo>
                  <a:cubicBezTo>
                    <a:pt x="19417" y="9458"/>
                    <a:pt x="19145" y="9688"/>
                    <a:pt x="19166" y="10358"/>
                  </a:cubicBezTo>
                  <a:cubicBezTo>
                    <a:pt x="19208" y="10818"/>
                    <a:pt x="19564" y="11237"/>
                    <a:pt x="20024" y="11258"/>
                  </a:cubicBezTo>
                  <a:cubicBezTo>
                    <a:pt x="20401" y="11300"/>
                    <a:pt x="20882" y="10902"/>
                    <a:pt x="20987" y="10463"/>
                  </a:cubicBezTo>
                  <a:cubicBezTo>
                    <a:pt x="21112" y="9835"/>
                    <a:pt x="20819" y="9479"/>
                    <a:pt x="20192" y="9437"/>
                  </a:cubicBezTo>
                  <a:cubicBezTo>
                    <a:pt x="20150" y="9458"/>
                    <a:pt x="20129" y="9458"/>
                    <a:pt x="20087" y="9458"/>
                  </a:cubicBezTo>
                  <a:close/>
                  <a:moveTo>
                    <a:pt x="5106" y="10316"/>
                  </a:moveTo>
                  <a:lnTo>
                    <a:pt x="5106" y="10546"/>
                  </a:lnTo>
                  <a:cubicBezTo>
                    <a:pt x="5127" y="11049"/>
                    <a:pt x="5336" y="11258"/>
                    <a:pt x="5838" y="11279"/>
                  </a:cubicBezTo>
                  <a:cubicBezTo>
                    <a:pt x="6382" y="11321"/>
                    <a:pt x="6612" y="11111"/>
                    <a:pt x="6675" y="10588"/>
                  </a:cubicBezTo>
                  <a:cubicBezTo>
                    <a:pt x="6696" y="10400"/>
                    <a:pt x="6675" y="10191"/>
                    <a:pt x="6654" y="10002"/>
                  </a:cubicBezTo>
                  <a:cubicBezTo>
                    <a:pt x="6591" y="9709"/>
                    <a:pt x="6424" y="9563"/>
                    <a:pt x="6131" y="9542"/>
                  </a:cubicBezTo>
                  <a:cubicBezTo>
                    <a:pt x="5964" y="9500"/>
                    <a:pt x="5796" y="9542"/>
                    <a:pt x="5629" y="9542"/>
                  </a:cubicBezTo>
                  <a:cubicBezTo>
                    <a:pt x="5420" y="9563"/>
                    <a:pt x="5273" y="9688"/>
                    <a:pt x="5210" y="9898"/>
                  </a:cubicBezTo>
                  <a:cubicBezTo>
                    <a:pt x="5127" y="10065"/>
                    <a:pt x="5106" y="10212"/>
                    <a:pt x="5106" y="103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5"/>
            <p:cNvSpPr/>
            <p:nvPr/>
          </p:nvSpPr>
          <p:spPr>
            <a:xfrm>
              <a:off x="6296700" y="2560988"/>
              <a:ext cx="90000" cy="127125"/>
            </a:xfrm>
            <a:custGeom>
              <a:rect b="b" l="l" r="r" t="t"/>
              <a:pathLst>
                <a:path extrusionOk="0" h="5085" w="3600">
                  <a:moveTo>
                    <a:pt x="2114" y="21"/>
                  </a:moveTo>
                  <a:cubicBezTo>
                    <a:pt x="2177" y="105"/>
                    <a:pt x="2219" y="126"/>
                    <a:pt x="2219" y="168"/>
                  </a:cubicBezTo>
                  <a:cubicBezTo>
                    <a:pt x="2700" y="607"/>
                    <a:pt x="2909" y="1130"/>
                    <a:pt x="2930" y="1800"/>
                  </a:cubicBezTo>
                  <a:cubicBezTo>
                    <a:pt x="2993" y="2720"/>
                    <a:pt x="3118" y="3599"/>
                    <a:pt x="3453" y="4478"/>
                  </a:cubicBezTo>
                  <a:cubicBezTo>
                    <a:pt x="3516" y="4624"/>
                    <a:pt x="3537" y="4792"/>
                    <a:pt x="3599" y="5022"/>
                  </a:cubicBezTo>
                  <a:cubicBezTo>
                    <a:pt x="3411" y="5043"/>
                    <a:pt x="3286" y="5085"/>
                    <a:pt x="3181" y="5043"/>
                  </a:cubicBezTo>
                  <a:cubicBezTo>
                    <a:pt x="2658" y="4938"/>
                    <a:pt x="2093" y="4896"/>
                    <a:pt x="1633" y="4687"/>
                  </a:cubicBezTo>
                  <a:cubicBezTo>
                    <a:pt x="1047" y="4415"/>
                    <a:pt x="524" y="4059"/>
                    <a:pt x="273" y="3369"/>
                  </a:cubicBezTo>
                  <a:cubicBezTo>
                    <a:pt x="42" y="2720"/>
                    <a:pt x="1" y="2093"/>
                    <a:pt x="63" y="1465"/>
                  </a:cubicBezTo>
                  <a:cubicBezTo>
                    <a:pt x="84" y="1235"/>
                    <a:pt x="231" y="1005"/>
                    <a:pt x="356" y="795"/>
                  </a:cubicBezTo>
                  <a:cubicBezTo>
                    <a:pt x="419" y="649"/>
                    <a:pt x="586" y="544"/>
                    <a:pt x="691" y="419"/>
                  </a:cubicBezTo>
                  <a:cubicBezTo>
                    <a:pt x="942" y="105"/>
                    <a:pt x="1277" y="0"/>
                    <a:pt x="1654" y="63"/>
                  </a:cubicBezTo>
                  <a:cubicBezTo>
                    <a:pt x="1800" y="21"/>
                    <a:pt x="1926" y="21"/>
                    <a:pt x="2114" y="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5"/>
            <p:cNvSpPr/>
            <p:nvPr/>
          </p:nvSpPr>
          <p:spPr>
            <a:xfrm>
              <a:off x="7121100" y="2575638"/>
              <a:ext cx="102025" cy="117200"/>
            </a:xfrm>
            <a:custGeom>
              <a:rect b="b" l="l" r="r" t="t"/>
              <a:pathLst>
                <a:path extrusionOk="0" h="4688" w="4081">
                  <a:moveTo>
                    <a:pt x="2365" y="188"/>
                  </a:moveTo>
                  <a:cubicBezTo>
                    <a:pt x="3097" y="0"/>
                    <a:pt x="3515" y="377"/>
                    <a:pt x="3934" y="774"/>
                  </a:cubicBezTo>
                  <a:cubicBezTo>
                    <a:pt x="4080" y="1360"/>
                    <a:pt x="3892" y="1904"/>
                    <a:pt x="3766" y="2427"/>
                  </a:cubicBezTo>
                  <a:cubicBezTo>
                    <a:pt x="3725" y="2553"/>
                    <a:pt x="3662" y="2678"/>
                    <a:pt x="3557" y="2783"/>
                  </a:cubicBezTo>
                  <a:cubicBezTo>
                    <a:pt x="2846" y="3515"/>
                    <a:pt x="2114" y="4227"/>
                    <a:pt x="1109" y="4561"/>
                  </a:cubicBezTo>
                  <a:cubicBezTo>
                    <a:pt x="837" y="4666"/>
                    <a:pt x="565" y="4687"/>
                    <a:pt x="272" y="4645"/>
                  </a:cubicBezTo>
                  <a:cubicBezTo>
                    <a:pt x="168" y="4624"/>
                    <a:pt x="105" y="4541"/>
                    <a:pt x="0" y="4436"/>
                  </a:cubicBezTo>
                  <a:cubicBezTo>
                    <a:pt x="147" y="4122"/>
                    <a:pt x="335" y="3808"/>
                    <a:pt x="461" y="3515"/>
                  </a:cubicBezTo>
                  <a:cubicBezTo>
                    <a:pt x="733" y="2909"/>
                    <a:pt x="1005" y="2344"/>
                    <a:pt x="1256" y="1737"/>
                  </a:cubicBezTo>
                  <a:cubicBezTo>
                    <a:pt x="1402" y="1318"/>
                    <a:pt x="1590" y="900"/>
                    <a:pt x="1967" y="649"/>
                  </a:cubicBezTo>
                  <a:cubicBezTo>
                    <a:pt x="2114" y="523"/>
                    <a:pt x="2239" y="335"/>
                    <a:pt x="2365" y="18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5"/>
            <p:cNvSpPr/>
            <p:nvPr/>
          </p:nvSpPr>
          <p:spPr>
            <a:xfrm>
              <a:off x="6118325" y="2812588"/>
              <a:ext cx="1236625" cy="755375"/>
            </a:xfrm>
            <a:custGeom>
              <a:rect b="b" l="l" r="r" t="t"/>
              <a:pathLst>
                <a:path extrusionOk="0" h="30215" w="49465">
                  <a:moveTo>
                    <a:pt x="1926" y="524"/>
                  </a:moveTo>
                  <a:cubicBezTo>
                    <a:pt x="2344" y="231"/>
                    <a:pt x="2783" y="189"/>
                    <a:pt x="3244" y="210"/>
                  </a:cubicBezTo>
                  <a:cubicBezTo>
                    <a:pt x="4060" y="231"/>
                    <a:pt x="4897" y="273"/>
                    <a:pt x="5713" y="273"/>
                  </a:cubicBezTo>
                  <a:cubicBezTo>
                    <a:pt x="6152" y="273"/>
                    <a:pt x="6633" y="273"/>
                    <a:pt x="7073" y="231"/>
                  </a:cubicBezTo>
                  <a:cubicBezTo>
                    <a:pt x="9249" y="63"/>
                    <a:pt x="11446" y="42"/>
                    <a:pt x="13601" y="1"/>
                  </a:cubicBezTo>
                  <a:lnTo>
                    <a:pt x="13978" y="1"/>
                  </a:lnTo>
                  <a:cubicBezTo>
                    <a:pt x="14396" y="482"/>
                    <a:pt x="15024" y="733"/>
                    <a:pt x="15359" y="1340"/>
                  </a:cubicBezTo>
                  <a:cubicBezTo>
                    <a:pt x="15254" y="1402"/>
                    <a:pt x="15170" y="1444"/>
                    <a:pt x="15108" y="1423"/>
                  </a:cubicBezTo>
                  <a:cubicBezTo>
                    <a:pt x="14333" y="1277"/>
                    <a:pt x="13664" y="1653"/>
                    <a:pt x="12931" y="1737"/>
                  </a:cubicBezTo>
                  <a:cubicBezTo>
                    <a:pt x="12848" y="1737"/>
                    <a:pt x="12764" y="1779"/>
                    <a:pt x="12701" y="1842"/>
                  </a:cubicBezTo>
                  <a:cubicBezTo>
                    <a:pt x="12178" y="2177"/>
                    <a:pt x="11571" y="2177"/>
                    <a:pt x="10965" y="2177"/>
                  </a:cubicBezTo>
                  <a:cubicBezTo>
                    <a:pt x="9374" y="2156"/>
                    <a:pt x="7784" y="2114"/>
                    <a:pt x="6215" y="2093"/>
                  </a:cubicBezTo>
                  <a:cubicBezTo>
                    <a:pt x="5734" y="2093"/>
                    <a:pt x="4583" y="2386"/>
                    <a:pt x="4248" y="2574"/>
                  </a:cubicBezTo>
                  <a:cubicBezTo>
                    <a:pt x="3955" y="2700"/>
                    <a:pt x="3809" y="2909"/>
                    <a:pt x="3809" y="3223"/>
                  </a:cubicBezTo>
                  <a:cubicBezTo>
                    <a:pt x="3809" y="3369"/>
                    <a:pt x="3767" y="3558"/>
                    <a:pt x="3767" y="3746"/>
                  </a:cubicBezTo>
                  <a:cubicBezTo>
                    <a:pt x="3704" y="7094"/>
                    <a:pt x="3600" y="10441"/>
                    <a:pt x="3516" y="13789"/>
                  </a:cubicBezTo>
                  <a:cubicBezTo>
                    <a:pt x="3516" y="14229"/>
                    <a:pt x="3495" y="14668"/>
                    <a:pt x="3328" y="15128"/>
                  </a:cubicBezTo>
                  <a:cubicBezTo>
                    <a:pt x="3244" y="15358"/>
                    <a:pt x="3244" y="15610"/>
                    <a:pt x="3223" y="15882"/>
                  </a:cubicBezTo>
                  <a:cubicBezTo>
                    <a:pt x="3181" y="18288"/>
                    <a:pt x="3139" y="20694"/>
                    <a:pt x="3097" y="23121"/>
                  </a:cubicBezTo>
                  <a:cubicBezTo>
                    <a:pt x="3097" y="23268"/>
                    <a:pt x="3035" y="23435"/>
                    <a:pt x="3097" y="23540"/>
                  </a:cubicBezTo>
                  <a:cubicBezTo>
                    <a:pt x="3432" y="24272"/>
                    <a:pt x="3202" y="25067"/>
                    <a:pt x="3348" y="25820"/>
                  </a:cubicBezTo>
                  <a:cubicBezTo>
                    <a:pt x="3390" y="25946"/>
                    <a:pt x="3307" y="26092"/>
                    <a:pt x="3286" y="26218"/>
                  </a:cubicBezTo>
                  <a:cubicBezTo>
                    <a:pt x="3202" y="26657"/>
                    <a:pt x="3076" y="27097"/>
                    <a:pt x="3014" y="27557"/>
                  </a:cubicBezTo>
                  <a:cubicBezTo>
                    <a:pt x="2993" y="27892"/>
                    <a:pt x="3181" y="28101"/>
                    <a:pt x="3516" y="28122"/>
                  </a:cubicBezTo>
                  <a:cubicBezTo>
                    <a:pt x="3704" y="28143"/>
                    <a:pt x="3913" y="28143"/>
                    <a:pt x="4123" y="28143"/>
                  </a:cubicBezTo>
                  <a:cubicBezTo>
                    <a:pt x="4918" y="28185"/>
                    <a:pt x="5755" y="28185"/>
                    <a:pt x="6571" y="28206"/>
                  </a:cubicBezTo>
                  <a:cubicBezTo>
                    <a:pt x="6989" y="28206"/>
                    <a:pt x="7408" y="28206"/>
                    <a:pt x="7826" y="28394"/>
                  </a:cubicBezTo>
                  <a:cubicBezTo>
                    <a:pt x="8035" y="28457"/>
                    <a:pt x="8265" y="28457"/>
                    <a:pt x="8517" y="28457"/>
                  </a:cubicBezTo>
                  <a:cubicBezTo>
                    <a:pt x="9312" y="28498"/>
                    <a:pt x="10149" y="28519"/>
                    <a:pt x="10965" y="28519"/>
                  </a:cubicBezTo>
                  <a:cubicBezTo>
                    <a:pt x="11341" y="28519"/>
                    <a:pt x="11697" y="28498"/>
                    <a:pt x="12074" y="28436"/>
                  </a:cubicBezTo>
                  <a:cubicBezTo>
                    <a:pt x="13434" y="28206"/>
                    <a:pt x="14794" y="28394"/>
                    <a:pt x="16154" y="28352"/>
                  </a:cubicBezTo>
                  <a:cubicBezTo>
                    <a:pt x="16196" y="28352"/>
                    <a:pt x="16279" y="28352"/>
                    <a:pt x="16300" y="28394"/>
                  </a:cubicBezTo>
                  <a:cubicBezTo>
                    <a:pt x="17032" y="28729"/>
                    <a:pt x="17786" y="28624"/>
                    <a:pt x="18560" y="28645"/>
                  </a:cubicBezTo>
                  <a:cubicBezTo>
                    <a:pt x="23854" y="28729"/>
                    <a:pt x="29168" y="28833"/>
                    <a:pt x="34483" y="28917"/>
                  </a:cubicBezTo>
                  <a:cubicBezTo>
                    <a:pt x="35236" y="28917"/>
                    <a:pt x="35989" y="28959"/>
                    <a:pt x="36763" y="28729"/>
                  </a:cubicBezTo>
                  <a:cubicBezTo>
                    <a:pt x="36973" y="28666"/>
                    <a:pt x="37224" y="28708"/>
                    <a:pt x="37412" y="28770"/>
                  </a:cubicBezTo>
                  <a:cubicBezTo>
                    <a:pt x="37768" y="28938"/>
                    <a:pt x="38123" y="28938"/>
                    <a:pt x="38479" y="28938"/>
                  </a:cubicBezTo>
                  <a:cubicBezTo>
                    <a:pt x="38898" y="28938"/>
                    <a:pt x="39337" y="28959"/>
                    <a:pt x="39756" y="28959"/>
                  </a:cubicBezTo>
                  <a:cubicBezTo>
                    <a:pt x="39923" y="28959"/>
                    <a:pt x="40132" y="28980"/>
                    <a:pt x="40258" y="28917"/>
                  </a:cubicBezTo>
                  <a:cubicBezTo>
                    <a:pt x="40676" y="28666"/>
                    <a:pt x="41157" y="28729"/>
                    <a:pt x="41597" y="28750"/>
                  </a:cubicBezTo>
                  <a:cubicBezTo>
                    <a:pt x="42455" y="28750"/>
                    <a:pt x="43292" y="28770"/>
                    <a:pt x="44149" y="28770"/>
                  </a:cubicBezTo>
                  <a:cubicBezTo>
                    <a:pt x="44359" y="28770"/>
                    <a:pt x="44568" y="28833"/>
                    <a:pt x="44735" y="28750"/>
                  </a:cubicBezTo>
                  <a:cubicBezTo>
                    <a:pt x="45258" y="28457"/>
                    <a:pt x="45865" y="28603"/>
                    <a:pt x="46409" y="28498"/>
                  </a:cubicBezTo>
                  <a:cubicBezTo>
                    <a:pt x="46535" y="28457"/>
                    <a:pt x="46660" y="28519"/>
                    <a:pt x="46807" y="28540"/>
                  </a:cubicBezTo>
                  <a:cubicBezTo>
                    <a:pt x="47351" y="28666"/>
                    <a:pt x="47748" y="28394"/>
                    <a:pt x="47811" y="27808"/>
                  </a:cubicBezTo>
                  <a:cubicBezTo>
                    <a:pt x="47853" y="27578"/>
                    <a:pt x="47853" y="27369"/>
                    <a:pt x="47853" y="27138"/>
                  </a:cubicBezTo>
                  <a:cubicBezTo>
                    <a:pt x="47853" y="26657"/>
                    <a:pt x="47811" y="26155"/>
                    <a:pt x="48062" y="25716"/>
                  </a:cubicBezTo>
                  <a:cubicBezTo>
                    <a:pt x="48167" y="25527"/>
                    <a:pt x="48125" y="25276"/>
                    <a:pt x="48125" y="25046"/>
                  </a:cubicBezTo>
                  <a:cubicBezTo>
                    <a:pt x="48167" y="24565"/>
                    <a:pt x="48125" y="24063"/>
                    <a:pt x="48167" y="23602"/>
                  </a:cubicBezTo>
                  <a:cubicBezTo>
                    <a:pt x="48167" y="23435"/>
                    <a:pt x="48230" y="23268"/>
                    <a:pt x="48292" y="23121"/>
                  </a:cubicBezTo>
                  <a:cubicBezTo>
                    <a:pt x="48376" y="22954"/>
                    <a:pt x="48585" y="23017"/>
                    <a:pt x="48732" y="22975"/>
                  </a:cubicBezTo>
                  <a:cubicBezTo>
                    <a:pt x="48962" y="22891"/>
                    <a:pt x="49171" y="22786"/>
                    <a:pt x="49443" y="22661"/>
                  </a:cubicBezTo>
                  <a:cubicBezTo>
                    <a:pt x="49464" y="22807"/>
                    <a:pt x="49464" y="22912"/>
                    <a:pt x="49464" y="23017"/>
                  </a:cubicBezTo>
                  <a:cubicBezTo>
                    <a:pt x="49443" y="24314"/>
                    <a:pt x="49422" y="25590"/>
                    <a:pt x="49380" y="26846"/>
                  </a:cubicBezTo>
                  <a:cubicBezTo>
                    <a:pt x="49380" y="26992"/>
                    <a:pt x="49422" y="27201"/>
                    <a:pt x="49339" y="27348"/>
                  </a:cubicBezTo>
                  <a:cubicBezTo>
                    <a:pt x="49025" y="27996"/>
                    <a:pt x="49129" y="28666"/>
                    <a:pt x="49067" y="29356"/>
                  </a:cubicBezTo>
                  <a:cubicBezTo>
                    <a:pt x="49067" y="29566"/>
                    <a:pt x="49067" y="29754"/>
                    <a:pt x="49025" y="29963"/>
                  </a:cubicBezTo>
                  <a:cubicBezTo>
                    <a:pt x="49004" y="30068"/>
                    <a:pt x="48815" y="30214"/>
                    <a:pt x="48732" y="30193"/>
                  </a:cubicBezTo>
                  <a:cubicBezTo>
                    <a:pt x="48083" y="30089"/>
                    <a:pt x="47434" y="30214"/>
                    <a:pt x="46807" y="29963"/>
                  </a:cubicBezTo>
                  <a:cubicBezTo>
                    <a:pt x="46556" y="29859"/>
                    <a:pt x="46305" y="29879"/>
                    <a:pt x="46033" y="29859"/>
                  </a:cubicBezTo>
                  <a:cubicBezTo>
                    <a:pt x="42015" y="29775"/>
                    <a:pt x="37977" y="29691"/>
                    <a:pt x="33960" y="29649"/>
                  </a:cubicBezTo>
                  <a:cubicBezTo>
                    <a:pt x="33269" y="29649"/>
                    <a:pt x="32600" y="29754"/>
                    <a:pt x="31909" y="29775"/>
                  </a:cubicBezTo>
                  <a:cubicBezTo>
                    <a:pt x="30445" y="29796"/>
                    <a:pt x="28959" y="29775"/>
                    <a:pt x="27494" y="29796"/>
                  </a:cubicBezTo>
                  <a:cubicBezTo>
                    <a:pt x="26887" y="29796"/>
                    <a:pt x="26302" y="29817"/>
                    <a:pt x="25716" y="29900"/>
                  </a:cubicBezTo>
                  <a:cubicBezTo>
                    <a:pt x="25172" y="29984"/>
                    <a:pt x="24649" y="30005"/>
                    <a:pt x="24105" y="30005"/>
                  </a:cubicBezTo>
                  <a:cubicBezTo>
                    <a:pt x="17723" y="29900"/>
                    <a:pt x="11341" y="29796"/>
                    <a:pt x="4918" y="29691"/>
                  </a:cubicBezTo>
                  <a:cubicBezTo>
                    <a:pt x="4395" y="29691"/>
                    <a:pt x="3913" y="29649"/>
                    <a:pt x="3411" y="29859"/>
                  </a:cubicBezTo>
                  <a:cubicBezTo>
                    <a:pt x="3286" y="29900"/>
                    <a:pt x="3118" y="29921"/>
                    <a:pt x="2993" y="29921"/>
                  </a:cubicBezTo>
                  <a:cubicBezTo>
                    <a:pt x="2260" y="29921"/>
                    <a:pt x="1528" y="29900"/>
                    <a:pt x="775" y="29900"/>
                  </a:cubicBezTo>
                  <a:cubicBezTo>
                    <a:pt x="587" y="29649"/>
                    <a:pt x="419" y="29398"/>
                    <a:pt x="273" y="29168"/>
                  </a:cubicBezTo>
                  <a:cubicBezTo>
                    <a:pt x="63" y="28854"/>
                    <a:pt x="1" y="28498"/>
                    <a:pt x="1" y="28122"/>
                  </a:cubicBezTo>
                  <a:cubicBezTo>
                    <a:pt x="43" y="27348"/>
                    <a:pt x="43" y="26532"/>
                    <a:pt x="43" y="25737"/>
                  </a:cubicBezTo>
                  <a:lnTo>
                    <a:pt x="43" y="25674"/>
                  </a:lnTo>
                  <a:cubicBezTo>
                    <a:pt x="294" y="24523"/>
                    <a:pt x="315" y="23372"/>
                    <a:pt x="461" y="22221"/>
                  </a:cubicBezTo>
                  <a:cubicBezTo>
                    <a:pt x="461" y="22117"/>
                    <a:pt x="503" y="22012"/>
                    <a:pt x="566" y="21866"/>
                  </a:cubicBezTo>
                  <a:cubicBezTo>
                    <a:pt x="796" y="21803"/>
                    <a:pt x="1047" y="21719"/>
                    <a:pt x="1256" y="21615"/>
                  </a:cubicBezTo>
                  <a:cubicBezTo>
                    <a:pt x="1465" y="21510"/>
                    <a:pt x="1507" y="21175"/>
                    <a:pt x="1298" y="21029"/>
                  </a:cubicBezTo>
                  <a:cubicBezTo>
                    <a:pt x="1089" y="20882"/>
                    <a:pt x="879" y="20778"/>
                    <a:pt x="628" y="20652"/>
                  </a:cubicBezTo>
                  <a:cubicBezTo>
                    <a:pt x="628" y="20234"/>
                    <a:pt x="670" y="19836"/>
                    <a:pt x="670" y="19459"/>
                  </a:cubicBezTo>
                  <a:cubicBezTo>
                    <a:pt x="879" y="19397"/>
                    <a:pt x="942" y="19543"/>
                    <a:pt x="1047" y="19627"/>
                  </a:cubicBezTo>
                  <a:cubicBezTo>
                    <a:pt x="1319" y="19857"/>
                    <a:pt x="1612" y="20129"/>
                    <a:pt x="1863" y="20380"/>
                  </a:cubicBezTo>
                  <a:cubicBezTo>
                    <a:pt x="2051" y="20548"/>
                    <a:pt x="2281" y="20568"/>
                    <a:pt x="2511" y="20485"/>
                  </a:cubicBezTo>
                  <a:cubicBezTo>
                    <a:pt x="2783" y="20401"/>
                    <a:pt x="2909" y="20087"/>
                    <a:pt x="2721" y="19857"/>
                  </a:cubicBezTo>
                  <a:cubicBezTo>
                    <a:pt x="2595" y="19669"/>
                    <a:pt x="2449" y="19501"/>
                    <a:pt x="2260" y="19397"/>
                  </a:cubicBezTo>
                  <a:cubicBezTo>
                    <a:pt x="1842" y="19125"/>
                    <a:pt x="1549" y="18727"/>
                    <a:pt x="1151" y="18351"/>
                  </a:cubicBezTo>
                  <a:cubicBezTo>
                    <a:pt x="1549" y="18204"/>
                    <a:pt x="1884" y="18079"/>
                    <a:pt x="2239" y="17953"/>
                  </a:cubicBezTo>
                  <a:cubicBezTo>
                    <a:pt x="2449" y="17869"/>
                    <a:pt x="2574" y="17723"/>
                    <a:pt x="2574" y="17514"/>
                  </a:cubicBezTo>
                  <a:cubicBezTo>
                    <a:pt x="2574" y="17263"/>
                    <a:pt x="2386" y="17095"/>
                    <a:pt x="2135" y="17095"/>
                  </a:cubicBezTo>
                  <a:cubicBezTo>
                    <a:pt x="1884" y="17095"/>
                    <a:pt x="1633" y="17137"/>
                    <a:pt x="1403" y="17200"/>
                  </a:cubicBezTo>
                  <a:cubicBezTo>
                    <a:pt x="1235" y="17221"/>
                    <a:pt x="1089" y="17242"/>
                    <a:pt x="838" y="17263"/>
                  </a:cubicBezTo>
                  <a:cubicBezTo>
                    <a:pt x="838" y="17032"/>
                    <a:pt x="817" y="16823"/>
                    <a:pt x="838" y="16635"/>
                  </a:cubicBezTo>
                  <a:cubicBezTo>
                    <a:pt x="1005" y="15651"/>
                    <a:pt x="1005" y="14647"/>
                    <a:pt x="1005" y="13664"/>
                  </a:cubicBezTo>
                  <a:cubicBezTo>
                    <a:pt x="1026" y="11446"/>
                    <a:pt x="1047" y="9249"/>
                    <a:pt x="1110" y="7010"/>
                  </a:cubicBezTo>
                  <a:cubicBezTo>
                    <a:pt x="1110" y="6633"/>
                    <a:pt x="1131" y="6215"/>
                    <a:pt x="1214" y="5838"/>
                  </a:cubicBezTo>
                  <a:cubicBezTo>
                    <a:pt x="1361" y="5190"/>
                    <a:pt x="1403" y="4562"/>
                    <a:pt x="1403" y="3913"/>
                  </a:cubicBezTo>
                  <a:cubicBezTo>
                    <a:pt x="1403" y="3327"/>
                    <a:pt x="1423" y="2783"/>
                    <a:pt x="1423" y="2198"/>
                  </a:cubicBezTo>
                  <a:cubicBezTo>
                    <a:pt x="1612" y="1633"/>
                    <a:pt x="1654" y="1089"/>
                    <a:pt x="1926" y="5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5"/>
            <p:cNvSpPr/>
            <p:nvPr/>
          </p:nvSpPr>
          <p:spPr>
            <a:xfrm>
              <a:off x="6988750" y="2802638"/>
              <a:ext cx="413800" cy="484950"/>
            </a:xfrm>
            <a:custGeom>
              <a:rect b="b" l="l" r="r" t="t"/>
              <a:pathLst>
                <a:path extrusionOk="0" h="19398" w="16552">
                  <a:moveTo>
                    <a:pt x="15547" y="19272"/>
                  </a:moveTo>
                  <a:cubicBezTo>
                    <a:pt x="14940" y="19272"/>
                    <a:pt x="14354" y="19397"/>
                    <a:pt x="13789" y="19021"/>
                  </a:cubicBezTo>
                  <a:cubicBezTo>
                    <a:pt x="13810" y="18853"/>
                    <a:pt x="13789" y="18644"/>
                    <a:pt x="13831" y="18456"/>
                  </a:cubicBezTo>
                  <a:cubicBezTo>
                    <a:pt x="14019" y="17849"/>
                    <a:pt x="14082" y="17221"/>
                    <a:pt x="14082" y="16593"/>
                  </a:cubicBezTo>
                  <a:cubicBezTo>
                    <a:pt x="14103" y="14208"/>
                    <a:pt x="14124" y="11823"/>
                    <a:pt x="14124" y="9458"/>
                  </a:cubicBezTo>
                  <a:cubicBezTo>
                    <a:pt x="14124" y="8726"/>
                    <a:pt x="14082" y="7994"/>
                    <a:pt x="14229" y="7261"/>
                  </a:cubicBezTo>
                  <a:cubicBezTo>
                    <a:pt x="14312" y="6948"/>
                    <a:pt x="14333" y="6655"/>
                    <a:pt x="14417" y="6341"/>
                  </a:cubicBezTo>
                  <a:cubicBezTo>
                    <a:pt x="14563" y="5692"/>
                    <a:pt x="14542" y="5044"/>
                    <a:pt x="14522" y="4416"/>
                  </a:cubicBezTo>
                  <a:cubicBezTo>
                    <a:pt x="14522" y="4060"/>
                    <a:pt x="14333" y="3914"/>
                    <a:pt x="13978" y="3893"/>
                  </a:cubicBezTo>
                  <a:cubicBezTo>
                    <a:pt x="13266" y="3809"/>
                    <a:pt x="12597" y="3579"/>
                    <a:pt x="11927" y="3391"/>
                  </a:cubicBezTo>
                  <a:cubicBezTo>
                    <a:pt x="11111" y="3181"/>
                    <a:pt x="10274" y="3014"/>
                    <a:pt x="9500" y="2742"/>
                  </a:cubicBezTo>
                  <a:cubicBezTo>
                    <a:pt x="8579" y="2386"/>
                    <a:pt x="7659" y="2470"/>
                    <a:pt x="6717" y="2449"/>
                  </a:cubicBezTo>
                  <a:cubicBezTo>
                    <a:pt x="6027" y="2428"/>
                    <a:pt x="5315" y="2428"/>
                    <a:pt x="4604" y="2428"/>
                  </a:cubicBezTo>
                  <a:cubicBezTo>
                    <a:pt x="3955" y="2428"/>
                    <a:pt x="3327" y="2386"/>
                    <a:pt x="2679" y="2240"/>
                  </a:cubicBezTo>
                  <a:cubicBezTo>
                    <a:pt x="2177" y="2093"/>
                    <a:pt x="1654" y="2156"/>
                    <a:pt x="1151" y="2135"/>
                  </a:cubicBezTo>
                  <a:cubicBezTo>
                    <a:pt x="817" y="2093"/>
                    <a:pt x="503" y="2093"/>
                    <a:pt x="1" y="2072"/>
                  </a:cubicBezTo>
                  <a:cubicBezTo>
                    <a:pt x="524" y="1654"/>
                    <a:pt x="963" y="1445"/>
                    <a:pt x="1361" y="1152"/>
                  </a:cubicBezTo>
                  <a:cubicBezTo>
                    <a:pt x="1758" y="838"/>
                    <a:pt x="2093" y="461"/>
                    <a:pt x="2490" y="85"/>
                  </a:cubicBezTo>
                  <a:cubicBezTo>
                    <a:pt x="3348" y="1"/>
                    <a:pt x="4206" y="168"/>
                    <a:pt x="5085" y="273"/>
                  </a:cubicBezTo>
                  <a:cubicBezTo>
                    <a:pt x="6550" y="440"/>
                    <a:pt x="8014" y="608"/>
                    <a:pt x="9479" y="796"/>
                  </a:cubicBezTo>
                  <a:cubicBezTo>
                    <a:pt x="11278" y="1026"/>
                    <a:pt x="13057" y="1319"/>
                    <a:pt x="14835" y="1717"/>
                  </a:cubicBezTo>
                  <a:cubicBezTo>
                    <a:pt x="15484" y="1842"/>
                    <a:pt x="16070" y="2093"/>
                    <a:pt x="16551" y="2721"/>
                  </a:cubicBezTo>
                  <a:lnTo>
                    <a:pt x="16551" y="3140"/>
                  </a:lnTo>
                  <a:cubicBezTo>
                    <a:pt x="16488" y="5901"/>
                    <a:pt x="16384" y="8642"/>
                    <a:pt x="16300" y="11383"/>
                  </a:cubicBezTo>
                  <a:cubicBezTo>
                    <a:pt x="16279" y="12430"/>
                    <a:pt x="16279" y="13476"/>
                    <a:pt x="16237" y="14522"/>
                  </a:cubicBezTo>
                  <a:cubicBezTo>
                    <a:pt x="16237" y="15003"/>
                    <a:pt x="16279" y="15505"/>
                    <a:pt x="16028" y="15945"/>
                  </a:cubicBezTo>
                  <a:cubicBezTo>
                    <a:pt x="16007" y="15987"/>
                    <a:pt x="15986" y="16049"/>
                    <a:pt x="16007" y="16091"/>
                  </a:cubicBezTo>
                  <a:cubicBezTo>
                    <a:pt x="16091" y="17075"/>
                    <a:pt x="15651" y="17974"/>
                    <a:pt x="15672" y="18958"/>
                  </a:cubicBezTo>
                  <a:cubicBezTo>
                    <a:pt x="15610" y="19021"/>
                    <a:pt x="15568" y="19104"/>
                    <a:pt x="15547" y="192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5"/>
            <p:cNvSpPr/>
            <p:nvPr/>
          </p:nvSpPr>
          <p:spPr>
            <a:xfrm>
              <a:off x="7331375" y="3344563"/>
              <a:ext cx="30875" cy="21475"/>
            </a:xfrm>
            <a:custGeom>
              <a:rect b="b" l="l" r="r" t="t"/>
              <a:pathLst>
                <a:path extrusionOk="0" h="859" w="1235">
                  <a:moveTo>
                    <a:pt x="1" y="754"/>
                  </a:moveTo>
                  <a:cubicBezTo>
                    <a:pt x="21" y="524"/>
                    <a:pt x="21" y="273"/>
                    <a:pt x="63" y="1"/>
                  </a:cubicBezTo>
                  <a:cubicBezTo>
                    <a:pt x="440" y="1"/>
                    <a:pt x="817" y="1"/>
                    <a:pt x="1235" y="22"/>
                  </a:cubicBezTo>
                  <a:cubicBezTo>
                    <a:pt x="1151" y="126"/>
                    <a:pt x="1109" y="252"/>
                    <a:pt x="1026" y="252"/>
                  </a:cubicBezTo>
                  <a:cubicBezTo>
                    <a:pt x="649" y="336"/>
                    <a:pt x="335" y="482"/>
                    <a:pt x="168" y="859"/>
                  </a:cubicBezTo>
                  <a:cubicBezTo>
                    <a:pt x="105" y="838"/>
                    <a:pt x="63" y="796"/>
                    <a:pt x="1" y="754"/>
                  </a:cubicBezTo>
                  <a:close/>
                </a:path>
              </a:pathLst>
            </a:custGeom>
            <a:solidFill>
              <a:srgbClr val="ACCF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5"/>
            <p:cNvSpPr/>
            <p:nvPr/>
          </p:nvSpPr>
          <p:spPr>
            <a:xfrm>
              <a:off x="7331375" y="3303763"/>
              <a:ext cx="28275" cy="11025"/>
            </a:xfrm>
            <a:custGeom>
              <a:rect b="b" l="l" r="r" t="t"/>
              <a:pathLst>
                <a:path extrusionOk="0" h="441" w="1131">
                  <a:moveTo>
                    <a:pt x="105" y="1"/>
                  </a:moveTo>
                  <a:cubicBezTo>
                    <a:pt x="440" y="64"/>
                    <a:pt x="733" y="84"/>
                    <a:pt x="1130" y="126"/>
                  </a:cubicBezTo>
                  <a:cubicBezTo>
                    <a:pt x="817" y="231"/>
                    <a:pt x="586" y="377"/>
                    <a:pt x="335" y="398"/>
                  </a:cubicBezTo>
                  <a:cubicBezTo>
                    <a:pt x="105" y="440"/>
                    <a:pt x="1" y="315"/>
                    <a:pt x="105" y="1"/>
                  </a:cubicBezTo>
                  <a:close/>
                </a:path>
              </a:pathLst>
            </a:custGeom>
            <a:solidFill>
              <a:srgbClr val="ACCF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5"/>
            <p:cNvSpPr/>
            <p:nvPr/>
          </p:nvSpPr>
          <p:spPr>
            <a:xfrm>
              <a:off x="6217725" y="2867213"/>
              <a:ext cx="1112625" cy="650900"/>
            </a:xfrm>
            <a:custGeom>
              <a:rect b="b" l="l" r="r" t="t"/>
              <a:pathLst>
                <a:path extrusionOk="0" h="26036" w="44505">
                  <a:moveTo>
                    <a:pt x="12186" y="0"/>
                  </a:moveTo>
                  <a:cubicBezTo>
                    <a:pt x="12086" y="0"/>
                    <a:pt x="11986" y="4"/>
                    <a:pt x="11885" y="13"/>
                  </a:cubicBezTo>
                  <a:cubicBezTo>
                    <a:pt x="11773" y="19"/>
                    <a:pt x="11659" y="22"/>
                    <a:pt x="11545" y="22"/>
                  </a:cubicBezTo>
                  <a:cubicBezTo>
                    <a:pt x="11315" y="22"/>
                    <a:pt x="11083" y="13"/>
                    <a:pt x="10859" y="13"/>
                  </a:cubicBezTo>
                  <a:cubicBezTo>
                    <a:pt x="10148" y="13"/>
                    <a:pt x="9458" y="180"/>
                    <a:pt x="8830" y="473"/>
                  </a:cubicBezTo>
                  <a:cubicBezTo>
                    <a:pt x="8411" y="640"/>
                    <a:pt x="7993" y="724"/>
                    <a:pt x="7512" y="724"/>
                  </a:cubicBezTo>
                  <a:cubicBezTo>
                    <a:pt x="5901" y="661"/>
                    <a:pt x="4269" y="661"/>
                    <a:pt x="2678" y="619"/>
                  </a:cubicBezTo>
                  <a:cubicBezTo>
                    <a:pt x="2651" y="618"/>
                    <a:pt x="2624" y="618"/>
                    <a:pt x="2597" y="618"/>
                  </a:cubicBezTo>
                  <a:cubicBezTo>
                    <a:pt x="1938" y="618"/>
                    <a:pt x="1334" y="855"/>
                    <a:pt x="691" y="996"/>
                  </a:cubicBezTo>
                  <a:cubicBezTo>
                    <a:pt x="628" y="996"/>
                    <a:pt x="607" y="1059"/>
                    <a:pt x="586" y="1080"/>
                  </a:cubicBezTo>
                  <a:cubicBezTo>
                    <a:pt x="586" y="1582"/>
                    <a:pt x="565" y="2063"/>
                    <a:pt x="565" y="2523"/>
                  </a:cubicBezTo>
                  <a:lnTo>
                    <a:pt x="481" y="11562"/>
                  </a:lnTo>
                  <a:cubicBezTo>
                    <a:pt x="481" y="12106"/>
                    <a:pt x="460" y="12629"/>
                    <a:pt x="251" y="13153"/>
                  </a:cubicBezTo>
                  <a:cubicBezTo>
                    <a:pt x="168" y="13362"/>
                    <a:pt x="168" y="13592"/>
                    <a:pt x="168" y="13822"/>
                  </a:cubicBezTo>
                  <a:cubicBezTo>
                    <a:pt x="105" y="16124"/>
                    <a:pt x="84" y="18425"/>
                    <a:pt x="63" y="20727"/>
                  </a:cubicBezTo>
                  <a:cubicBezTo>
                    <a:pt x="63" y="20936"/>
                    <a:pt x="0" y="21145"/>
                    <a:pt x="84" y="21334"/>
                  </a:cubicBezTo>
                  <a:cubicBezTo>
                    <a:pt x="460" y="22129"/>
                    <a:pt x="168" y="22966"/>
                    <a:pt x="398" y="23740"/>
                  </a:cubicBezTo>
                  <a:cubicBezTo>
                    <a:pt x="314" y="24075"/>
                    <a:pt x="398" y="24430"/>
                    <a:pt x="565" y="24744"/>
                  </a:cubicBezTo>
                  <a:cubicBezTo>
                    <a:pt x="607" y="24807"/>
                    <a:pt x="565" y="24933"/>
                    <a:pt x="565" y="25079"/>
                  </a:cubicBezTo>
                  <a:cubicBezTo>
                    <a:pt x="984" y="25079"/>
                    <a:pt x="1339" y="25079"/>
                    <a:pt x="1716" y="25100"/>
                  </a:cubicBezTo>
                  <a:cubicBezTo>
                    <a:pt x="1866" y="25111"/>
                    <a:pt x="2016" y="25114"/>
                    <a:pt x="2166" y="25114"/>
                  </a:cubicBezTo>
                  <a:cubicBezTo>
                    <a:pt x="2396" y="25114"/>
                    <a:pt x="2627" y="25106"/>
                    <a:pt x="2857" y="25106"/>
                  </a:cubicBezTo>
                  <a:cubicBezTo>
                    <a:pt x="3341" y="25106"/>
                    <a:pt x="3822" y="25140"/>
                    <a:pt x="4289" y="25351"/>
                  </a:cubicBezTo>
                  <a:cubicBezTo>
                    <a:pt x="4352" y="25393"/>
                    <a:pt x="4394" y="25393"/>
                    <a:pt x="4457" y="25393"/>
                  </a:cubicBezTo>
                  <a:cubicBezTo>
                    <a:pt x="4591" y="25388"/>
                    <a:pt x="4725" y="25387"/>
                    <a:pt x="4859" y="25387"/>
                  </a:cubicBezTo>
                  <a:cubicBezTo>
                    <a:pt x="5480" y="25387"/>
                    <a:pt x="6096" y="25426"/>
                    <a:pt x="6713" y="25426"/>
                  </a:cubicBezTo>
                  <a:cubicBezTo>
                    <a:pt x="7208" y="25426"/>
                    <a:pt x="7703" y="25401"/>
                    <a:pt x="8202" y="25309"/>
                  </a:cubicBezTo>
                  <a:cubicBezTo>
                    <a:pt x="8537" y="25267"/>
                    <a:pt x="8872" y="25225"/>
                    <a:pt x="9207" y="25225"/>
                  </a:cubicBezTo>
                  <a:cubicBezTo>
                    <a:pt x="10190" y="25225"/>
                    <a:pt x="11152" y="25267"/>
                    <a:pt x="12115" y="25288"/>
                  </a:cubicBezTo>
                  <a:cubicBezTo>
                    <a:pt x="12345" y="25288"/>
                    <a:pt x="12596" y="25288"/>
                    <a:pt x="12764" y="25393"/>
                  </a:cubicBezTo>
                  <a:cubicBezTo>
                    <a:pt x="13161" y="25581"/>
                    <a:pt x="13538" y="25581"/>
                    <a:pt x="13956" y="25581"/>
                  </a:cubicBezTo>
                  <a:cubicBezTo>
                    <a:pt x="16739" y="25623"/>
                    <a:pt x="19564" y="25686"/>
                    <a:pt x="22367" y="25728"/>
                  </a:cubicBezTo>
                  <a:cubicBezTo>
                    <a:pt x="23832" y="25749"/>
                    <a:pt x="25318" y="25790"/>
                    <a:pt x="26782" y="25811"/>
                  </a:cubicBezTo>
                  <a:cubicBezTo>
                    <a:pt x="27089" y="25811"/>
                    <a:pt x="27396" y="25802"/>
                    <a:pt x="27697" y="25802"/>
                  </a:cubicBezTo>
                  <a:cubicBezTo>
                    <a:pt x="27847" y="25802"/>
                    <a:pt x="27996" y="25804"/>
                    <a:pt x="28142" y="25811"/>
                  </a:cubicBezTo>
                  <a:cubicBezTo>
                    <a:pt x="29712" y="25832"/>
                    <a:pt x="31260" y="25895"/>
                    <a:pt x="32829" y="25937"/>
                  </a:cubicBezTo>
                  <a:cubicBezTo>
                    <a:pt x="33373" y="25958"/>
                    <a:pt x="33896" y="26000"/>
                    <a:pt x="34461" y="26000"/>
                  </a:cubicBezTo>
                  <a:cubicBezTo>
                    <a:pt x="34781" y="26000"/>
                    <a:pt x="35101" y="26036"/>
                    <a:pt x="35413" y="26036"/>
                  </a:cubicBezTo>
                  <a:cubicBezTo>
                    <a:pt x="35631" y="26036"/>
                    <a:pt x="35845" y="26018"/>
                    <a:pt x="36052" y="25958"/>
                  </a:cubicBezTo>
                  <a:cubicBezTo>
                    <a:pt x="36462" y="25859"/>
                    <a:pt x="36834" y="25825"/>
                    <a:pt x="37228" y="25825"/>
                  </a:cubicBezTo>
                  <a:cubicBezTo>
                    <a:pt x="37336" y="25825"/>
                    <a:pt x="37445" y="25828"/>
                    <a:pt x="37558" y="25832"/>
                  </a:cubicBezTo>
                  <a:cubicBezTo>
                    <a:pt x="38437" y="25832"/>
                    <a:pt x="39274" y="25895"/>
                    <a:pt x="40132" y="25895"/>
                  </a:cubicBezTo>
                  <a:cubicBezTo>
                    <a:pt x="40362" y="25895"/>
                    <a:pt x="40592" y="25895"/>
                    <a:pt x="40780" y="25811"/>
                  </a:cubicBezTo>
                  <a:cubicBezTo>
                    <a:pt x="41115" y="25686"/>
                    <a:pt x="41429" y="25686"/>
                    <a:pt x="41785" y="25686"/>
                  </a:cubicBezTo>
                  <a:cubicBezTo>
                    <a:pt x="42119" y="25707"/>
                    <a:pt x="42433" y="25728"/>
                    <a:pt x="42789" y="25749"/>
                  </a:cubicBezTo>
                  <a:cubicBezTo>
                    <a:pt x="42977" y="25477"/>
                    <a:pt x="42935" y="25163"/>
                    <a:pt x="42956" y="24849"/>
                  </a:cubicBezTo>
                  <a:cubicBezTo>
                    <a:pt x="42977" y="24472"/>
                    <a:pt x="42894" y="24075"/>
                    <a:pt x="43040" y="23740"/>
                  </a:cubicBezTo>
                  <a:cubicBezTo>
                    <a:pt x="43249" y="23196"/>
                    <a:pt x="43249" y="22652"/>
                    <a:pt x="43270" y="22066"/>
                  </a:cubicBezTo>
                  <a:cubicBezTo>
                    <a:pt x="43291" y="21501"/>
                    <a:pt x="43207" y="20936"/>
                    <a:pt x="43521" y="20413"/>
                  </a:cubicBezTo>
                  <a:cubicBezTo>
                    <a:pt x="43584" y="20308"/>
                    <a:pt x="43584" y="20141"/>
                    <a:pt x="43584" y="19995"/>
                  </a:cubicBezTo>
                  <a:cubicBezTo>
                    <a:pt x="43626" y="19116"/>
                    <a:pt x="43626" y="19116"/>
                    <a:pt x="43186" y="18467"/>
                  </a:cubicBezTo>
                  <a:lnTo>
                    <a:pt x="43186" y="18383"/>
                  </a:lnTo>
                  <a:cubicBezTo>
                    <a:pt x="43270" y="18300"/>
                    <a:pt x="43312" y="18195"/>
                    <a:pt x="43396" y="18111"/>
                  </a:cubicBezTo>
                  <a:cubicBezTo>
                    <a:pt x="43793" y="17672"/>
                    <a:pt x="43710" y="17316"/>
                    <a:pt x="43207" y="17044"/>
                  </a:cubicBezTo>
                  <a:cubicBezTo>
                    <a:pt x="43019" y="16940"/>
                    <a:pt x="42768" y="16919"/>
                    <a:pt x="42726" y="16626"/>
                  </a:cubicBezTo>
                  <a:cubicBezTo>
                    <a:pt x="42873" y="16186"/>
                    <a:pt x="43375" y="16396"/>
                    <a:pt x="43605" y="16207"/>
                  </a:cubicBezTo>
                  <a:cubicBezTo>
                    <a:pt x="43898" y="15454"/>
                    <a:pt x="43940" y="14743"/>
                    <a:pt x="43940" y="13989"/>
                  </a:cubicBezTo>
                  <a:cubicBezTo>
                    <a:pt x="43940" y="13236"/>
                    <a:pt x="43940" y="12441"/>
                    <a:pt x="44003" y="11688"/>
                  </a:cubicBezTo>
                  <a:cubicBezTo>
                    <a:pt x="44044" y="10767"/>
                    <a:pt x="44065" y="9847"/>
                    <a:pt x="44212" y="8968"/>
                  </a:cubicBezTo>
                  <a:cubicBezTo>
                    <a:pt x="44505" y="7231"/>
                    <a:pt x="44505" y="5620"/>
                    <a:pt x="44442" y="3967"/>
                  </a:cubicBezTo>
                  <a:cubicBezTo>
                    <a:pt x="44421" y="3423"/>
                    <a:pt x="44358" y="2837"/>
                    <a:pt x="44316" y="2314"/>
                  </a:cubicBezTo>
                  <a:cubicBezTo>
                    <a:pt x="43898" y="2189"/>
                    <a:pt x="43563" y="2042"/>
                    <a:pt x="43207" y="2000"/>
                  </a:cubicBezTo>
                  <a:cubicBezTo>
                    <a:pt x="42496" y="1937"/>
                    <a:pt x="41847" y="1665"/>
                    <a:pt x="41178" y="1477"/>
                  </a:cubicBezTo>
                  <a:cubicBezTo>
                    <a:pt x="39525" y="1017"/>
                    <a:pt x="39399" y="849"/>
                    <a:pt x="37537" y="849"/>
                  </a:cubicBezTo>
                  <a:cubicBezTo>
                    <a:pt x="36763" y="849"/>
                    <a:pt x="35947" y="829"/>
                    <a:pt x="35152" y="829"/>
                  </a:cubicBezTo>
                  <a:cubicBezTo>
                    <a:pt x="34566" y="829"/>
                    <a:pt x="33980" y="766"/>
                    <a:pt x="33394" y="598"/>
                  </a:cubicBezTo>
                  <a:cubicBezTo>
                    <a:pt x="33206" y="536"/>
                    <a:pt x="32955" y="494"/>
                    <a:pt x="32725" y="494"/>
                  </a:cubicBezTo>
                  <a:lnTo>
                    <a:pt x="28728" y="410"/>
                  </a:lnTo>
                  <a:cubicBezTo>
                    <a:pt x="28498" y="410"/>
                    <a:pt x="28247" y="410"/>
                    <a:pt x="28038" y="494"/>
                  </a:cubicBezTo>
                  <a:cubicBezTo>
                    <a:pt x="27117" y="787"/>
                    <a:pt x="26259" y="1163"/>
                    <a:pt x="25276" y="1226"/>
                  </a:cubicBezTo>
                  <a:cubicBezTo>
                    <a:pt x="24996" y="1366"/>
                    <a:pt x="24709" y="1405"/>
                    <a:pt x="24418" y="1405"/>
                  </a:cubicBezTo>
                  <a:cubicBezTo>
                    <a:pt x="24231" y="1405"/>
                    <a:pt x="24042" y="1389"/>
                    <a:pt x="23853" y="1373"/>
                  </a:cubicBezTo>
                  <a:cubicBezTo>
                    <a:pt x="23288" y="1373"/>
                    <a:pt x="22744" y="1331"/>
                    <a:pt x="22158" y="1331"/>
                  </a:cubicBezTo>
                  <a:cubicBezTo>
                    <a:pt x="22012" y="1331"/>
                    <a:pt x="21865" y="1320"/>
                    <a:pt x="21724" y="1320"/>
                  </a:cubicBezTo>
                  <a:cubicBezTo>
                    <a:pt x="21583" y="1320"/>
                    <a:pt x="21447" y="1331"/>
                    <a:pt x="21321" y="1373"/>
                  </a:cubicBezTo>
                  <a:cubicBezTo>
                    <a:pt x="20987" y="1477"/>
                    <a:pt x="20673" y="1477"/>
                    <a:pt x="20317" y="1477"/>
                  </a:cubicBezTo>
                  <a:cubicBezTo>
                    <a:pt x="19773" y="1477"/>
                    <a:pt x="19250" y="1456"/>
                    <a:pt x="18706" y="1435"/>
                  </a:cubicBezTo>
                  <a:cubicBezTo>
                    <a:pt x="18266" y="1393"/>
                    <a:pt x="17785" y="1456"/>
                    <a:pt x="17388" y="1163"/>
                  </a:cubicBezTo>
                  <a:cubicBezTo>
                    <a:pt x="17325" y="1121"/>
                    <a:pt x="17178" y="1121"/>
                    <a:pt x="17053" y="1080"/>
                  </a:cubicBezTo>
                  <a:cubicBezTo>
                    <a:pt x="16457" y="1060"/>
                    <a:pt x="15914" y="758"/>
                    <a:pt x="15310" y="758"/>
                  </a:cubicBezTo>
                  <a:cubicBezTo>
                    <a:pt x="15257" y="758"/>
                    <a:pt x="15203" y="761"/>
                    <a:pt x="15149" y="766"/>
                  </a:cubicBezTo>
                  <a:cubicBezTo>
                    <a:pt x="15023" y="766"/>
                    <a:pt x="14898" y="661"/>
                    <a:pt x="14751" y="619"/>
                  </a:cubicBezTo>
                  <a:cubicBezTo>
                    <a:pt x="13942" y="318"/>
                    <a:pt x="13082" y="0"/>
                    <a:pt x="12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5"/>
            <p:cNvSpPr/>
            <p:nvPr/>
          </p:nvSpPr>
          <p:spPr>
            <a:xfrm>
              <a:off x="6600625" y="2659313"/>
              <a:ext cx="298175" cy="158525"/>
            </a:xfrm>
            <a:custGeom>
              <a:rect b="b" l="l" r="r" t="t"/>
              <a:pathLst>
                <a:path extrusionOk="0" h="6341" w="11927">
                  <a:moveTo>
                    <a:pt x="105" y="231"/>
                  </a:moveTo>
                  <a:cubicBezTo>
                    <a:pt x="942" y="22"/>
                    <a:pt x="1695" y="1"/>
                    <a:pt x="2469" y="43"/>
                  </a:cubicBezTo>
                  <a:cubicBezTo>
                    <a:pt x="4603" y="126"/>
                    <a:pt x="6717" y="168"/>
                    <a:pt x="8851" y="252"/>
                  </a:cubicBezTo>
                  <a:cubicBezTo>
                    <a:pt x="9081" y="252"/>
                    <a:pt x="9332" y="231"/>
                    <a:pt x="9541" y="336"/>
                  </a:cubicBezTo>
                  <a:cubicBezTo>
                    <a:pt x="9981" y="503"/>
                    <a:pt x="10420" y="503"/>
                    <a:pt x="10881" y="545"/>
                  </a:cubicBezTo>
                  <a:cubicBezTo>
                    <a:pt x="11550" y="587"/>
                    <a:pt x="11927" y="1235"/>
                    <a:pt x="11550" y="1821"/>
                  </a:cubicBezTo>
                  <a:cubicBezTo>
                    <a:pt x="11194" y="2386"/>
                    <a:pt x="10776" y="2909"/>
                    <a:pt x="10378" y="3474"/>
                  </a:cubicBezTo>
                  <a:cubicBezTo>
                    <a:pt x="10044" y="3914"/>
                    <a:pt x="9667" y="4353"/>
                    <a:pt x="9332" y="4792"/>
                  </a:cubicBezTo>
                  <a:cubicBezTo>
                    <a:pt x="9165" y="5002"/>
                    <a:pt x="9018" y="5190"/>
                    <a:pt x="8746" y="5274"/>
                  </a:cubicBezTo>
                  <a:cubicBezTo>
                    <a:pt x="8725" y="5274"/>
                    <a:pt x="8704" y="5295"/>
                    <a:pt x="8684" y="5295"/>
                  </a:cubicBezTo>
                  <a:cubicBezTo>
                    <a:pt x="6717" y="6257"/>
                    <a:pt x="6445" y="6341"/>
                    <a:pt x="4290" y="6194"/>
                  </a:cubicBezTo>
                  <a:cubicBezTo>
                    <a:pt x="3411" y="6132"/>
                    <a:pt x="2553" y="5839"/>
                    <a:pt x="2009" y="5064"/>
                  </a:cubicBezTo>
                  <a:cubicBezTo>
                    <a:pt x="1946" y="4981"/>
                    <a:pt x="1842" y="4876"/>
                    <a:pt x="1779" y="4834"/>
                  </a:cubicBezTo>
                  <a:cubicBezTo>
                    <a:pt x="1151" y="4458"/>
                    <a:pt x="858" y="3851"/>
                    <a:pt x="670" y="3202"/>
                  </a:cubicBezTo>
                  <a:cubicBezTo>
                    <a:pt x="565" y="2784"/>
                    <a:pt x="461" y="2365"/>
                    <a:pt x="272" y="2010"/>
                  </a:cubicBezTo>
                  <a:cubicBezTo>
                    <a:pt x="0" y="1424"/>
                    <a:pt x="63" y="838"/>
                    <a:pt x="105" y="23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5"/>
            <p:cNvSpPr/>
            <p:nvPr/>
          </p:nvSpPr>
          <p:spPr>
            <a:xfrm>
              <a:off x="6389825" y="2591838"/>
              <a:ext cx="192500" cy="152250"/>
            </a:xfrm>
            <a:custGeom>
              <a:rect b="b" l="l" r="r" t="t"/>
              <a:pathLst>
                <a:path extrusionOk="0" h="6090" w="7700">
                  <a:moveTo>
                    <a:pt x="7135" y="2198"/>
                  </a:moveTo>
                  <a:cubicBezTo>
                    <a:pt x="7240" y="1214"/>
                    <a:pt x="6863" y="336"/>
                    <a:pt x="5608" y="105"/>
                  </a:cubicBezTo>
                  <a:cubicBezTo>
                    <a:pt x="5043" y="1"/>
                    <a:pt x="4499" y="43"/>
                    <a:pt x="3975" y="231"/>
                  </a:cubicBezTo>
                  <a:cubicBezTo>
                    <a:pt x="3306" y="64"/>
                    <a:pt x="2574" y="126"/>
                    <a:pt x="1967" y="440"/>
                  </a:cubicBezTo>
                  <a:cubicBezTo>
                    <a:pt x="1214" y="838"/>
                    <a:pt x="816" y="1486"/>
                    <a:pt x="649" y="2240"/>
                  </a:cubicBezTo>
                  <a:cubicBezTo>
                    <a:pt x="607" y="2344"/>
                    <a:pt x="544" y="2470"/>
                    <a:pt x="502" y="2616"/>
                  </a:cubicBezTo>
                  <a:cubicBezTo>
                    <a:pt x="0" y="3934"/>
                    <a:pt x="858" y="5169"/>
                    <a:pt x="2030" y="5692"/>
                  </a:cubicBezTo>
                  <a:lnTo>
                    <a:pt x="2197" y="5776"/>
                  </a:lnTo>
                  <a:lnTo>
                    <a:pt x="2218" y="5776"/>
                  </a:lnTo>
                  <a:lnTo>
                    <a:pt x="2448" y="5859"/>
                  </a:lnTo>
                  <a:cubicBezTo>
                    <a:pt x="2825" y="5964"/>
                    <a:pt x="3243" y="6006"/>
                    <a:pt x="3599" y="5985"/>
                  </a:cubicBezTo>
                  <a:cubicBezTo>
                    <a:pt x="4080" y="6090"/>
                    <a:pt x="4603" y="6069"/>
                    <a:pt x="5147" y="5880"/>
                  </a:cubicBezTo>
                  <a:cubicBezTo>
                    <a:pt x="6716" y="5294"/>
                    <a:pt x="7700" y="3662"/>
                    <a:pt x="7135" y="219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5"/>
            <p:cNvSpPr/>
            <p:nvPr/>
          </p:nvSpPr>
          <p:spPr>
            <a:xfrm>
              <a:off x="6912900" y="2581388"/>
              <a:ext cx="176300" cy="194600"/>
            </a:xfrm>
            <a:custGeom>
              <a:rect b="b" l="l" r="r" t="t"/>
              <a:pathLst>
                <a:path extrusionOk="0" h="7784" w="7052">
                  <a:moveTo>
                    <a:pt x="6989" y="3055"/>
                  </a:moveTo>
                  <a:cubicBezTo>
                    <a:pt x="7052" y="879"/>
                    <a:pt x="4688" y="0"/>
                    <a:pt x="2930" y="314"/>
                  </a:cubicBezTo>
                  <a:cubicBezTo>
                    <a:pt x="817" y="712"/>
                    <a:pt x="1" y="2658"/>
                    <a:pt x="649" y="4583"/>
                  </a:cubicBezTo>
                  <a:cubicBezTo>
                    <a:pt x="1277" y="6466"/>
                    <a:pt x="3495" y="7784"/>
                    <a:pt x="5336" y="6675"/>
                  </a:cubicBezTo>
                  <a:cubicBezTo>
                    <a:pt x="6257" y="6089"/>
                    <a:pt x="6822" y="4959"/>
                    <a:pt x="6843" y="3892"/>
                  </a:cubicBezTo>
                  <a:cubicBezTo>
                    <a:pt x="6926" y="3599"/>
                    <a:pt x="6989" y="3327"/>
                    <a:pt x="6989" y="305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5"/>
            <p:cNvSpPr/>
            <p:nvPr/>
          </p:nvSpPr>
          <p:spPr>
            <a:xfrm>
              <a:off x="5970825" y="1928038"/>
              <a:ext cx="1569800" cy="1667650"/>
            </a:xfrm>
            <a:custGeom>
              <a:rect b="b" l="l" r="r" t="t"/>
              <a:pathLst>
                <a:path extrusionOk="0" h="66706" w="62792">
                  <a:moveTo>
                    <a:pt x="55908" y="19271"/>
                  </a:moveTo>
                  <a:cubicBezTo>
                    <a:pt x="56515" y="20422"/>
                    <a:pt x="57101" y="21552"/>
                    <a:pt x="57687" y="22682"/>
                  </a:cubicBezTo>
                  <a:cubicBezTo>
                    <a:pt x="57980" y="23247"/>
                    <a:pt x="57875" y="23833"/>
                    <a:pt x="57770" y="24439"/>
                  </a:cubicBezTo>
                  <a:cubicBezTo>
                    <a:pt x="57666" y="24879"/>
                    <a:pt x="57477" y="25276"/>
                    <a:pt x="57017" y="25507"/>
                  </a:cubicBezTo>
                  <a:cubicBezTo>
                    <a:pt x="56787" y="25611"/>
                    <a:pt x="56557" y="25862"/>
                    <a:pt x="56368" y="26030"/>
                  </a:cubicBezTo>
                  <a:cubicBezTo>
                    <a:pt x="56013" y="26323"/>
                    <a:pt x="55992" y="26657"/>
                    <a:pt x="56180" y="27013"/>
                  </a:cubicBezTo>
                  <a:cubicBezTo>
                    <a:pt x="56285" y="27264"/>
                    <a:pt x="56410" y="27473"/>
                    <a:pt x="56494" y="27724"/>
                  </a:cubicBezTo>
                  <a:cubicBezTo>
                    <a:pt x="56599" y="28017"/>
                    <a:pt x="56682" y="28331"/>
                    <a:pt x="56787" y="28624"/>
                  </a:cubicBezTo>
                  <a:cubicBezTo>
                    <a:pt x="56829" y="28792"/>
                    <a:pt x="56850" y="29001"/>
                    <a:pt x="56975" y="29168"/>
                  </a:cubicBezTo>
                  <a:cubicBezTo>
                    <a:pt x="57247" y="29482"/>
                    <a:pt x="57268" y="29817"/>
                    <a:pt x="57268" y="30214"/>
                  </a:cubicBezTo>
                  <a:cubicBezTo>
                    <a:pt x="57247" y="30570"/>
                    <a:pt x="57226" y="30947"/>
                    <a:pt x="57247" y="31302"/>
                  </a:cubicBezTo>
                  <a:cubicBezTo>
                    <a:pt x="57310" y="31909"/>
                    <a:pt x="57059" y="32411"/>
                    <a:pt x="56892" y="32955"/>
                  </a:cubicBezTo>
                  <a:cubicBezTo>
                    <a:pt x="56829" y="33081"/>
                    <a:pt x="56724" y="33186"/>
                    <a:pt x="56640" y="33290"/>
                  </a:cubicBezTo>
                  <a:cubicBezTo>
                    <a:pt x="56494" y="33541"/>
                    <a:pt x="56306" y="33750"/>
                    <a:pt x="56159" y="33981"/>
                  </a:cubicBezTo>
                  <a:cubicBezTo>
                    <a:pt x="55657" y="34713"/>
                    <a:pt x="54946" y="35069"/>
                    <a:pt x="54067" y="35048"/>
                  </a:cubicBezTo>
                  <a:cubicBezTo>
                    <a:pt x="53753" y="35048"/>
                    <a:pt x="53439" y="35048"/>
                    <a:pt x="53125" y="35027"/>
                  </a:cubicBezTo>
                  <a:cubicBezTo>
                    <a:pt x="53251" y="35278"/>
                    <a:pt x="53481" y="35257"/>
                    <a:pt x="53690" y="35320"/>
                  </a:cubicBezTo>
                  <a:cubicBezTo>
                    <a:pt x="54381" y="35466"/>
                    <a:pt x="55071" y="35634"/>
                    <a:pt x="55783" y="35696"/>
                  </a:cubicBezTo>
                  <a:cubicBezTo>
                    <a:pt x="56682" y="35843"/>
                    <a:pt x="57352" y="36282"/>
                    <a:pt x="58000" y="36847"/>
                  </a:cubicBezTo>
                  <a:cubicBezTo>
                    <a:pt x="58105" y="36931"/>
                    <a:pt x="58189" y="37098"/>
                    <a:pt x="58189" y="37224"/>
                  </a:cubicBezTo>
                  <a:cubicBezTo>
                    <a:pt x="58210" y="37475"/>
                    <a:pt x="58210" y="37747"/>
                    <a:pt x="58168" y="37977"/>
                  </a:cubicBezTo>
                  <a:cubicBezTo>
                    <a:pt x="57896" y="39337"/>
                    <a:pt x="58042" y="40697"/>
                    <a:pt x="58063" y="42078"/>
                  </a:cubicBezTo>
                  <a:cubicBezTo>
                    <a:pt x="58252" y="42141"/>
                    <a:pt x="58398" y="42162"/>
                    <a:pt x="58524" y="42245"/>
                  </a:cubicBezTo>
                  <a:cubicBezTo>
                    <a:pt x="58796" y="42371"/>
                    <a:pt x="59047" y="42476"/>
                    <a:pt x="59256" y="42664"/>
                  </a:cubicBezTo>
                  <a:cubicBezTo>
                    <a:pt x="60177" y="43543"/>
                    <a:pt x="61097" y="44442"/>
                    <a:pt x="61725" y="45572"/>
                  </a:cubicBezTo>
                  <a:cubicBezTo>
                    <a:pt x="62018" y="46095"/>
                    <a:pt x="62248" y="46639"/>
                    <a:pt x="62248" y="47246"/>
                  </a:cubicBezTo>
                  <a:cubicBezTo>
                    <a:pt x="62248" y="47414"/>
                    <a:pt x="62269" y="47623"/>
                    <a:pt x="62311" y="47811"/>
                  </a:cubicBezTo>
                  <a:cubicBezTo>
                    <a:pt x="62792" y="49485"/>
                    <a:pt x="62353" y="51012"/>
                    <a:pt x="61432" y="52414"/>
                  </a:cubicBezTo>
                  <a:cubicBezTo>
                    <a:pt x="61118" y="52917"/>
                    <a:pt x="60679" y="53335"/>
                    <a:pt x="60281" y="53774"/>
                  </a:cubicBezTo>
                  <a:cubicBezTo>
                    <a:pt x="59946" y="54151"/>
                    <a:pt x="59549" y="54486"/>
                    <a:pt x="59172" y="54841"/>
                  </a:cubicBezTo>
                  <a:cubicBezTo>
                    <a:pt x="58712" y="55323"/>
                    <a:pt x="58231" y="55762"/>
                    <a:pt x="57603" y="55992"/>
                  </a:cubicBezTo>
                  <a:cubicBezTo>
                    <a:pt x="57352" y="56097"/>
                    <a:pt x="57184" y="56264"/>
                    <a:pt x="57122" y="56557"/>
                  </a:cubicBezTo>
                  <a:cubicBezTo>
                    <a:pt x="57017" y="56892"/>
                    <a:pt x="56850" y="57227"/>
                    <a:pt x="56703" y="57562"/>
                  </a:cubicBezTo>
                  <a:cubicBezTo>
                    <a:pt x="56452" y="58168"/>
                    <a:pt x="56410" y="58775"/>
                    <a:pt x="56410" y="59403"/>
                  </a:cubicBezTo>
                  <a:cubicBezTo>
                    <a:pt x="56410" y="60365"/>
                    <a:pt x="56389" y="61328"/>
                    <a:pt x="56347" y="62311"/>
                  </a:cubicBezTo>
                  <a:cubicBezTo>
                    <a:pt x="56347" y="62730"/>
                    <a:pt x="56327" y="63148"/>
                    <a:pt x="56180" y="63567"/>
                  </a:cubicBezTo>
                  <a:cubicBezTo>
                    <a:pt x="56034" y="63922"/>
                    <a:pt x="56096" y="64341"/>
                    <a:pt x="56096" y="64738"/>
                  </a:cubicBezTo>
                  <a:cubicBezTo>
                    <a:pt x="56075" y="65031"/>
                    <a:pt x="56138" y="65303"/>
                    <a:pt x="55887" y="65513"/>
                  </a:cubicBezTo>
                  <a:cubicBezTo>
                    <a:pt x="55511" y="65805"/>
                    <a:pt x="55301" y="66308"/>
                    <a:pt x="54736" y="66308"/>
                  </a:cubicBezTo>
                  <a:cubicBezTo>
                    <a:pt x="54506" y="66308"/>
                    <a:pt x="54234" y="66412"/>
                    <a:pt x="54004" y="66517"/>
                  </a:cubicBezTo>
                  <a:cubicBezTo>
                    <a:pt x="53669" y="66663"/>
                    <a:pt x="53355" y="66705"/>
                    <a:pt x="53021" y="66559"/>
                  </a:cubicBezTo>
                  <a:cubicBezTo>
                    <a:pt x="52518" y="66391"/>
                    <a:pt x="52016" y="66349"/>
                    <a:pt x="51493" y="66349"/>
                  </a:cubicBezTo>
                  <a:cubicBezTo>
                    <a:pt x="47832" y="66308"/>
                    <a:pt x="44170" y="66224"/>
                    <a:pt x="40508" y="66182"/>
                  </a:cubicBezTo>
                  <a:cubicBezTo>
                    <a:pt x="39776" y="66182"/>
                    <a:pt x="39023" y="66182"/>
                    <a:pt x="38290" y="66245"/>
                  </a:cubicBezTo>
                  <a:cubicBezTo>
                    <a:pt x="37244" y="66349"/>
                    <a:pt x="36198" y="66349"/>
                    <a:pt x="35152" y="66329"/>
                  </a:cubicBezTo>
                  <a:cubicBezTo>
                    <a:pt x="34545" y="66329"/>
                    <a:pt x="33938" y="66308"/>
                    <a:pt x="33373" y="66308"/>
                  </a:cubicBezTo>
                  <a:cubicBezTo>
                    <a:pt x="32871" y="66308"/>
                    <a:pt x="32348" y="66391"/>
                    <a:pt x="31846" y="66412"/>
                  </a:cubicBezTo>
                  <a:cubicBezTo>
                    <a:pt x="31281" y="66433"/>
                    <a:pt x="30737" y="66496"/>
                    <a:pt x="30151" y="66496"/>
                  </a:cubicBezTo>
                  <a:cubicBezTo>
                    <a:pt x="23832" y="66391"/>
                    <a:pt x="17492" y="66287"/>
                    <a:pt x="11173" y="66140"/>
                  </a:cubicBezTo>
                  <a:cubicBezTo>
                    <a:pt x="10650" y="66140"/>
                    <a:pt x="10148" y="66140"/>
                    <a:pt x="9646" y="66308"/>
                  </a:cubicBezTo>
                  <a:cubicBezTo>
                    <a:pt x="9458" y="66349"/>
                    <a:pt x="9248" y="66391"/>
                    <a:pt x="9081" y="66391"/>
                  </a:cubicBezTo>
                  <a:cubicBezTo>
                    <a:pt x="8349" y="66391"/>
                    <a:pt x="7616" y="66349"/>
                    <a:pt x="6842" y="66349"/>
                  </a:cubicBezTo>
                  <a:cubicBezTo>
                    <a:pt x="6487" y="66349"/>
                    <a:pt x="6173" y="66245"/>
                    <a:pt x="5963" y="65931"/>
                  </a:cubicBezTo>
                  <a:cubicBezTo>
                    <a:pt x="5691" y="65575"/>
                    <a:pt x="5440" y="65178"/>
                    <a:pt x="5252" y="64780"/>
                  </a:cubicBezTo>
                  <a:cubicBezTo>
                    <a:pt x="5064" y="64425"/>
                    <a:pt x="5022" y="64027"/>
                    <a:pt x="5022" y="63629"/>
                  </a:cubicBezTo>
                  <a:cubicBezTo>
                    <a:pt x="5043" y="62751"/>
                    <a:pt x="5043" y="61893"/>
                    <a:pt x="5064" y="60993"/>
                  </a:cubicBezTo>
                  <a:cubicBezTo>
                    <a:pt x="5064" y="60888"/>
                    <a:pt x="5064" y="60763"/>
                    <a:pt x="5106" y="60658"/>
                  </a:cubicBezTo>
                  <a:cubicBezTo>
                    <a:pt x="5440" y="59445"/>
                    <a:pt x="5273" y="58168"/>
                    <a:pt x="5587" y="56934"/>
                  </a:cubicBezTo>
                  <a:cubicBezTo>
                    <a:pt x="5629" y="56829"/>
                    <a:pt x="5670" y="56704"/>
                    <a:pt x="5629" y="56599"/>
                  </a:cubicBezTo>
                  <a:cubicBezTo>
                    <a:pt x="5336" y="55930"/>
                    <a:pt x="5524" y="55197"/>
                    <a:pt x="5482" y="54507"/>
                  </a:cubicBezTo>
                  <a:cubicBezTo>
                    <a:pt x="5482" y="54360"/>
                    <a:pt x="5461" y="54172"/>
                    <a:pt x="5461" y="53984"/>
                  </a:cubicBezTo>
                  <a:cubicBezTo>
                    <a:pt x="5315" y="53942"/>
                    <a:pt x="5147" y="53879"/>
                    <a:pt x="5001" y="53795"/>
                  </a:cubicBezTo>
                  <a:cubicBezTo>
                    <a:pt x="4813" y="53733"/>
                    <a:pt x="4624" y="53649"/>
                    <a:pt x="4499" y="53523"/>
                  </a:cubicBezTo>
                  <a:cubicBezTo>
                    <a:pt x="4185" y="53209"/>
                    <a:pt x="3808" y="53021"/>
                    <a:pt x="3390" y="52854"/>
                  </a:cubicBezTo>
                  <a:cubicBezTo>
                    <a:pt x="2511" y="52519"/>
                    <a:pt x="1716" y="51996"/>
                    <a:pt x="1088" y="51284"/>
                  </a:cubicBezTo>
                  <a:cubicBezTo>
                    <a:pt x="251" y="50385"/>
                    <a:pt x="0" y="49255"/>
                    <a:pt x="314" y="48041"/>
                  </a:cubicBezTo>
                  <a:cubicBezTo>
                    <a:pt x="419" y="47665"/>
                    <a:pt x="565" y="47288"/>
                    <a:pt x="712" y="46932"/>
                  </a:cubicBezTo>
                  <a:cubicBezTo>
                    <a:pt x="753" y="46828"/>
                    <a:pt x="774" y="46681"/>
                    <a:pt x="858" y="46619"/>
                  </a:cubicBezTo>
                  <a:cubicBezTo>
                    <a:pt x="1590" y="45886"/>
                    <a:pt x="2093" y="44903"/>
                    <a:pt x="3055" y="44380"/>
                  </a:cubicBezTo>
                  <a:cubicBezTo>
                    <a:pt x="3390" y="44212"/>
                    <a:pt x="3683" y="43898"/>
                    <a:pt x="3997" y="43647"/>
                  </a:cubicBezTo>
                  <a:cubicBezTo>
                    <a:pt x="4645" y="43187"/>
                    <a:pt x="5336" y="42810"/>
                    <a:pt x="6110" y="42580"/>
                  </a:cubicBezTo>
                  <a:cubicBezTo>
                    <a:pt x="6152" y="42350"/>
                    <a:pt x="6173" y="42162"/>
                    <a:pt x="6194" y="41973"/>
                  </a:cubicBezTo>
                  <a:lnTo>
                    <a:pt x="6361" y="40718"/>
                  </a:lnTo>
                  <a:cubicBezTo>
                    <a:pt x="6403" y="40383"/>
                    <a:pt x="6466" y="40048"/>
                    <a:pt x="6466" y="39714"/>
                  </a:cubicBezTo>
                  <a:cubicBezTo>
                    <a:pt x="6487" y="38898"/>
                    <a:pt x="6528" y="38061"/>
                    <a:pt x="6507" y="37245"/>
                  </a:cubicBezTo>
                  <a:cubicBezTo>
                    <a:pt x="6507" y="36575"/>
                    <a:pt x="6842" y="35989"/>
                    <a:pt x="6926" y="35341"/>
                  </a:cubicBezTo>
                  <a:cubicBezTo>
                    <a:pt x="6947" y="35215"/>
                    <a:pt x="7156" y="35048"/>
                    <a:pt x="7303" y="35048"/>
                  </a:cubicBezTo>
                  <a:cubicBezTo>
                    <a:pt x="7888" y="34964"/>
                    <a:pt x="8495" y="34797"/>
                    <a:pt x="9144" y="34839"/>
                  </a:cubicBezTo>
                  <a:cubicBezTo>
                    <a:pt x="9834" y="34901"/>
                    <a:pt x="10504" y="34839"/>
                    <a:pt x="11236" y="34859"/>
                  </a:cubicBezTo>
                  <a:cubicBezTo>
                    <a:pt x="11236" y="34211"/>
                    <a:pt x="11487" y="33688"/>
                    <a:pt x="11759" y="33186"/>
                  </a:cubicBezTo>
                  <a:cubicBezTo>
                    <a:pt x="11550" y="32830"/>
                    <a:pt x="11404" y="32495"/>
                    <a:pt x="11173" y="32139"/>
                  </a:cubicBezTo>
                  <a:cubicBezTo>
                    <a:pt x="10713" y="31491"/>
                    <a:pt x="10295" y="30842"/>
                    <a:pt x="10127" y="30047"/>
                  </a:cubicBezTo>
                  <a:cubicBezTo>
                    <a:pt x="10023" y="29629"/>
                    <a:pt x="9667" y="29273"/>
                    <a:pt x="9500" y="28854"/>
                  </a:cubicBezTo>
                  <a:cubicBezTo>
                    <a:pt x="9332" y="28478"/>
                    <a:pt x="9186" y="28122"/>
                    <a:pt x="9102" y="27724"/>
                  </a:cubicBezTo>
                  <a:cubicBezTo>
                    <a:pt x="8914" y="26867"/>
                    <a:pt x="8621" y="26030"/>
                    <a:pt x="8704" y="25130"/>
                  </a:cubicBezTo>
                  <a:cubicBezTo>
                    <a:pt x="8725" y="24921"/>
                    <a:pt x="8704" y="24753"/>
                    <a:pt x="8767" y="24544"/>
                  </a:cubicBezTo>
                  <a:cubicBezTo>
                    <a:pt x="8976" y="23561"/>
                    <a:pt x="9207" y="22598"/>
                    <a:pt x="9416" y="21636"/>
                  </a:cubicBezTo>
                  <a:cubicBezTo>
                    <a:pt x="9520" y="21217"/>
                    <a:pt x="9709" y="20841"/>
                    <a:pt x="9960" y="20506"/>
                  </a:cubicBezTo>
                  <a:cubicBezTo>
                    <a:pt x="10232" y="20150"/>
                    <a:pt x="10462" y="19753"/>
                    <a:pt x="10692" y="19376"/>
                  </a:cubicBezTo>
                  <a:cubicBezTo>
                    <a:pt x="10797" y="19229"/>
                    <a:pt x="10880" y="19020"/>
                    <a:pt x="11006" y="18895"/>
                  </a:cubicBezTo>
                  <a:cubicBezTo>
                    <a:pt x="11508" y="18309"/>
                    <a:pt x="12031" y="17765"/>
                    <a:pt x="12533" y="17179"/>
                  </a:cubicBezTo>
                  <a:cubicBezTo>
                    <a:pt x="12533" y="17116"/>
                    <a:pt x="12554" y="17033"/>
                    <a:pt x="12554" y="17012"/>
                  </a:cubicBezTo>
                  <a:cubicBezTo>
                    <a:pt x="12031" y="16196"/>
                    <a:pt x="12178" y="15296"/>
                    <a:pt x="12241" y="14438"/>
                  </a:cubicBezTo>
                  <a:cubicBezTo>
                    <a:pt x="12241" y="14250"/>
                    <a:pt x="12324" y="14040"/>
                    <a:pt x="12429" y="13894"/>
                  </a:cubicBezTo>
                  <a:cubicBezTo>
                    <a:pt x="12701" y="13455"/>
                    <a:pt x="13015" y="12994"/>
                    <a:pt x="13370" y="12576"/>
                  </a:cubicBezTo>
                  <a:cubicBezTo>
                    <a:pt x="13496" y="12408"/>
                    <a:pt x="13705" y="12262"/>
                    <a:pt x="13831" y="12115"/>
                  </a:cubicBezTo>
                  <a:cubicBezTo>
                    <a:pt x="14730" y="11069"/>
                    <a:pt x="15881" y="10421"/>
                    <a:pt x="17053" y="9793"/>
                  </a:cubicBezTo>
                  <a:cubicBezTo>
                    <a:pt x="17262" y="9688"/>
                    <a:pt x="17471" y="9626"/>
                    <a:pt x="17681" y="9521"/>
                  </a:cubicBezTo>
                  <a:cubicBezTo>
                    <a:pt x="17827" y="9479"/>
                    <a:pt x="17995" y="9416"/>
                    <a:pt x="18141" y="9333"/>
                  </a:cubicBezTo>
                  <a:cubicBezTo>
                    <a:pt x="18225" y="9312"/>
                    <a:pt x="18287" y="9228"/>
                    <a:pt x="18350" y="9186"/>
                  </a:cubicBezTo>
                  <a:cubicBezTo>
                    <a:pt x="18497" y="8579"/>
                    <a:pt x="18622" y="7973"/>
                    <a:pt x="18769" y="7387"/>
                  </a:cubicBezTo>
                  <a:cubicBezTo>
                    <a:pt x="18957" y="6696"/>
                    <a:pt x="19334" y="6152"/>
                    <a:pt x="19794" y="5629"/>
                  </a:cubicBezTo>
                  <a:cubicBezTo>
                    <a:pt x="20526" y="4834"/>
                    <a:pt x="21384" y="4185"/>
                    <a:pt x="22326" y="3662"/>
                  </a:cubicBezTo>
                  <a:cubicBezTo>
                    <a:pt x="23037" y="3265"/>
                    <a:pt x="23832" y="3118"/>
                    <a:pt x="24606" y="3014"/>
                  </a:cubicBezTo>
                  <a:cubicBezTo>
                    <a:pt x="25401" y="2888"/>
                    <a:pt x="26176" y="2784"/>
                    <a:pt x="26992" y="2993"/>
                  </a:cubicBezTo>
                  <a:cubicBezTo>
                    <a:pt x="27306" y="3056"/>
                    <a:pt x="27557" y="2930"/>
                    <a:pt x="27745" y="2721"/>
                  </a:cubicBezTo>
                  <a:cubicBezTo>
                    <a:pt x="28289" y="2051"/>
                    <a:pt x="29105" y="1696"/>
                    <a:pt x="29733" y="1131"/>
                  </a:cubicBezTo>
                  <a:cubicBezTo>
                    <a:pt x="29900" y="1005"/>
                    <a:pt x="30130" y="921"/>
                    <a:pt x="30360" y="859"/>
                  </a:cubicBezTo>
                  <a:cubicBezTo>
                    <a:pt x="31072" y="628"/>
                    <a:pt x="31783" y="419"/>
                    <a:pt x="32474" y="189"/>
                  </a:cubicBezTo>
                  <a:cubicBezTo>
                    <a:pt x="32850" y="63"/>
                    <a:pt x="33185" y="1"/>
                    <a:pt x="33583" y="22"/>
                  </a:cubicBezTo>
                  <a:cubicBezTo>
                    <a:pt x="34399" y="63"/>
                    <a:pt x="35236" y="84"/>
                    <a:pt x="36031" y="63"/>
                  </a:cubicBezTo>
                  <a:cubicBezTo>
                    <a:pt x="36491" y="63"/>
                    <a:pt x="36868" y="189"/>
                    <a:pt x="37244" y="398"/>
                  </a:cubicBezTo>
                  <a:cubicBezTo>
                    <a:pt x="37767" y="712"/>
                    <a:pt x="38311" y="1026"/>
                    <a:pt x="38855" y="1361"/>
                  </a:cubicBezTo>
                  <a:cubicBezTo>
                    <a:pt x="39588" y="1800"/>
                    <a:pt x="40048" y="2512"/>
                    <a:pt x="40404" y="3244"/>
                  </a:cubicBezTo>
                  <a:cubicBezTo>
                    <a:pt x="40508" y="3453"/>
                    <a:pt x="40487" y="3746"/>
                    <a:pt x="40508" y="3997"/>
                  </a:cubicBezTo>
                  <a:cubicBezTo>
                    <a:pt x="41617" y="3892"/>
                    <a:pt x="42663" y="3976"/>
                    <a:pt x="43731" y="3976"/>
                  </a:cubicBezTo>
                  <a:cubicBezTo>
                    <a:pt x="44777" y="3976"/>
                    <a:pt x="45823" y="3997"/>
                    <a:pt x="46869" y="4039"/>
                  </a:cubicBezTo>
                  <a:cubicBezTo>
                    <a:pt x="47057" y="4039"/>
                    <a:pt x="47267" y="4060"/>
                    <a:pt x="47434" y="4102"/>
                  </a:cubicBezTo>
                  <a:cubicBezTo>
                    <a:pt x="47915" y="4248"/>
                    <a:pt x="48355" y="4395"/>
                    <a:pt x="48836" y="4520"/>
                  </a:cubicBezTo>
                  <a:cubicBezTo>
                    <a:pt x="49296" y="4667"/>
                    <a:pt x="49715" y="4897"/>
                    <a:pt x="50049" y="5253"/>
                  </a:cubicBezTo>
                  <a:cubicBezTo>
                    <a:pt x="50301" y="5525"/>
                    <a:pt x="50614" y="5776"/>
                    <a:pt x="50782" y="6069"/>
                  </a:cubicBezTo>
                  <a:cubicBezTo>
                    <a:pt x="51179" y="6675"/>
                    <a:pt x="51493" y="7303"/>
                    <a:pt x="51410" y="8056"/>
                  </a:cubicBezTo>
                  <a:cubicBezTo>
                    <a:pt x="51368" y="8496"/>
                    <a:pt x="51410" y="8977"/>
                    <a:pt x="51389" y="9416"/>
                  </a:cubicBezTo>
                  <a:cubicBezTo>
                    <a:pt x="51389" y="9688"/>
                    <a:pt x="51493" y="9856"/>
                    <a:pt x="51702" y="10002"/>
                  </a:cubicBezTo>
                  <a:cubicBezTo>
                    <a:pt x="51995" y="10170"/>
                    <a:pt x="52309" y="10337"/>
                    <a:pt x="52602" y="10483"/>
                  </a:cubicBezTo>
                  <a:cubicBezTo>
                    <a:pt x="52958" y="10672"/>
                    <a:pt x="53293" y="10860"/>
                    <a:pt x="53565" y="11174"/>
                  </a:cubicBezTo>
                  <a:cubicBezTo>
                    <a:pt x="53648" y="11258"/>
                    <a:pt x="53711" y="11362"/>
                    <a:pt x="53816" y="11404"/>
                  </a:cubicBezTo>
                  <a:cubicBezTo>
                    <a:pt x="54632" y="11885"/>
                    <a:pt x="55176" y="12618"/>
                    <a:pt x="55741" y="13308"/>
                  </a:cubicBezTo>
                  <a:cubicBezTo>
                    <a:pt x="55908" y="13559"/>
                    <a:pt x="56117" y="13810"/>
                    <a:pt x="56327" y="14020"/>
                  </a:cubicBezTo>
                  <a:cubicBezTo>
                    <a:pt x="56724" y="14459"/>
                    <a:pt x="56954" y="14961"/>
                    <a:pt x="56933" y="15568"/>
                  </a:cubicBezTo>
                  <a:cubicBezTo>
                    <a:pt x="56912" y="16028"/>
                    <a:pt x="56912" y="16530"/>
                    <a:pt x="56912" y="17012"/>
                  </a:cubicBezTo>
                  <a:cubicBezTo>
                    <a:pt x="56912" y="17430"/>
                    <a:pt x="56808" y="17786"/>
                    <a:pt x="56599" y="18121"/>
                  </a:cubicBezTo>
                  <a:cubicBezTo>
                    <a:pt x="56410" y="18518"/>
                    <a:pt x="56180" y="18853"/>
                    <a:pt x="55908" y="19271"/>
                  </a:cubicBezTo>
                  <a:close/>
                  <a:moveTo>
                    <a:pt x="10441" y="62646"/>
                  </a:moveTo>
                  <a:cubicBezTo>
                    <a:pt x="10860" y="62646"/>
                    <a:pt x="11215" y="62646"/>
                    <a:pt x="11592" y="62667"/>
                  </a:cubicBezTo>
                  <a:cubicBezTo>
                    <a:pt x="12450" y="62730"/>
                    <a:pt x="13329" y="62541"/>
                    <a:pt x="14165" y="62939"/>
                  </a:cubicBezTo>
                  <a:cubicBezTo>
                    <a:pt x="14228" y="62960"/>
                    <a:pt x="14270" y="62960"/>
                    <a:pt x="14333" y="62960"/>
                  </a:cubicBezTo>
                  <a:cubicBezTo>
                    <a:pt x="15588" y="62939"/>
                    <a:pt x="16823" y="63106"/>
                    <a:pt x="18057" y="62876"/>
                  </a:cubicBezTo>
                  <a:cubicBezTo>
                    <a:pt x="18413" y="62834"/>
                    <a:pt x="18748" y="62792"/>
                    <a:pt x="19083" y="62792"/>
                  </a:cubicBezTo>
                  <a:cubicBezTo>
                    <a:pt x="20066" y="62792"/>
                    <a:pt x="21028" y="62834"/>
                    <a:pt x="21991" y="62855"/>
                  </a:cubicBezTo>
                  <a:cubicBezTo>
                    <a:pt x="22221" y="62855"/>
                    <a:pt x="22451" y="62855"/>
                    <a:pt x="22640" y="62960"/>
                  </a:cubicBezTo>
                  <a:cubicBezTo>
                    <a:pt x="23037" y="63148"/>
                    <a:pt x="23393" y="63148"/>
                    <a:pt x="23811" y="63148"/>
                  </a:cubicBezTo>
                  <a:cubicBezTo>
                    <a:pt x="26615" y="63190"/>
                    <a:pt x="29440" y="63253"/>
                    <a:pt x="32243" y="63295"/>
                  </a:cubicBezTo>
                  <a:cubicBezTo>
                    <a:pt x="33708" y="63316"/>
                    <a:pt x="35194" y="63357"/>
                    <a:pt x="36658" y="63378"/>
                  </a:cubicBezTo>
                  <a:cubicBezTo>
                    <a:pt x="37119" y="63378"/>
                    <a:pt x="37579" y="63357"/>
                    <a:pt x="38018" y="63378"/>
                  </a:cubicBezTo>
                  <a:cubicBezTo>
                    <a:pt x="39588" y="63399"/>
                    <a:pt x="41136" y="63462"/>
                    <a:pt x="42705" y="63504"/>
                  </a:cubicBezTo>
                  <a:cubicBezTo>
                    <a:pt x="43249" y="63525"/>
                    <a:pt x="43772" y="63567"/>
                    <a:pt x="44337" y="63567"/>
                  </a:cubicBezTo>
                  <a:cubicBezTo>
                    <a:pt x="44881" y="63567"/>
                    <a:pt x="45425" y="63671"/>
                    <a:pt x="45928" y="63525"/>
                  </a:cubicBezTo>
                  <a:cubicBezTo>
                    <a:pt x="46451" y="63399"/>
                    <a:pt x="46911" y="63378"/>
                    <a:pt x="47434" y="63399"/>
                  </a:cubicBezTo>
                  <a:cubicBezTo>
                    <a:pt x="48313" y="63399"/>
                    <a:pt x="49150" y="63462"/>
                    <a:pt x="50008" y="63462"/>
                  </a:cubicBezTo>
                  <a:cubicBezTo>
                    <a:pt x="50238" y="63462"/>
                    <a:pt x="50468" y="63462"/>
                    <a:pt x="50656" y="63378"/>
                  </a:cubicBezTo>
                  <a:cubicBezTo>
                    <a:pt x="50991" y="63253"/>
                    <a:pt x="51305" y="63253"/>
                    <a:pt x="51661" y="63253"/>
                  </a:cubicBezTo>
                  <a:cubicBezTo>
                    <a:pt x="51995" y="63274"/>
                    <a:pt x="52309" y="63295"/>
                    <a:pt x="52665" y="63316"/>
                  </a:cubicBezTo>
                  <a:cubicBezTo>
                    <a:pt x="52853" y="63044"/>
                    <a:pt x="52790" y="62730"/>
                    <a:pt x="52832" y="62416"/>
                  </a:cubicBezTo>
                  <a:cubicBezTo>
                    <a:pt x="52853" y="62039"/>
                    <a:pt x="52770" y="61642"/>
                    <a:pt x="52895" y="61307"/>
                  </a:cubicBezTo>
                  <a:cubicBezTo>
                    <a:pt x="53104" y="60763"/>
                    <a:pt x="53104" y="60219"/>
                    <a:pt x="53146" y="59633"/>
                  </a:cubicBezTo>
                  <a:cubicBezTo>
                    <a:pt x="53167" y="59068"/>
                    <a:pt x="53083" y="58503"/>
                    <a:pt x="53397" y="57980"/>
                  </a:cubicBezTo>
                  <a:cubicBezTo>
                    <a:pt x="53460" y="57875"/>
                    <a:pt x="53460" y="57708"/>
                    <a:pt x="53460" y="57562"/>
                  </a:cubicBezTo>
                  <a:cubicBezTo>
                    <a:pt x="53502" y="56683"/>
                    <a:pt x="53502" y="56683"/>
                    <a:pt x="53062" y="56034"/>
                  </a:cubicBezTo>
                  <a:lnTo>
                    <a:pt x="53062" y="55950"/>
                  </a:lnTo>
                  <a:cubicBezTo>
                    <a:pt x="53146" y="55867"/>
                    <a:pt x="53188" y="55762"/>
                    <a:pt x="53272" y="55678"/>
                  </a:cubicBezTo>
                  <a:cubicBezTo>
                    <a:pt x="53669" y="55239"/>
                    <a:pt x="53586" y="54883"/>
                    <a:pt x="53083" y="54611"/>
                  </a:cubicBezTo>
                  <a:cubicBezTo>
                    <a:pt x="52895" y="54507"/>
                    <a:pt x="52644" y="54486"/>
                    <a:pt x="52581" y="54193"/>
                  </a:cubicBezTo>
                  <a:cubicBezTo>
                    <a:pt x="52749" y="53753"/>
                    <a:pt x="53251" y="53963"/>
                    <a:pt x="53481" y="53774"/>
                  </a:cubicBezTo>
                  <a:cubicBezTo>
                    <a:pt x="53774" y="53021"/>
                    <a:pt x="53816" y="52310"/>
                    <a:pt x="53816" y="51556"/>
                  </a:cubicBezTo>
                  <a:cubicBezTo>
                    <a:pt x="53816" y="50803"/>
                    <a:pt x="53816" y="50008"/>
                    <a:pt x="53879" y="49255"/>
                  </a:cubicBezTo>
                  <a:cubicBezTo>
                    <a:pt x="53920" y="48334"/>
                    <a:pt x="53941" y="47414"/>
                    <a:pt x="54088" y="46535"/>
                  </a:cubicBezTo>
                  <a:cubicBezTo>
                    <a:pt x="54339" y="44882"/>
                    <a:pt x="54339" y="43271"/>
                    <a:pt x="54297" y="41618"/>
                  </a:cubicBezTo>
                  <a:cubicBezTo>
                    <a:pt x="54255" y="41074"/>
                    <a:pt x="54213" y="40488"/>
                    <a:pt x="54151" y="39965"/>
                  </a:cubicBezTo>
                  <a:cubicBezTo>
                    <a:pt x="53732" y="39839"/>
                    <a:pt x="53397" y="39672"/>
                    <a:pt x="53062" y="39651"/>
                  </a:cubicBezTo>
                  <a:cubicBezTo>
                    <a:pt x="52351" y="39567"/>
                    <a:pt x="51702" y="39316"/>
                    <a:pt x="51012" y="39128"/>
                  </a:cubicBezTo>
                  <a:cubicBezTo>
                    <a:pt x="49380" y="38668"/>
                    <a:pt x="49233" y="38500"/>
                    <a:pt x="47392" y="38500"/>
                  </a:cubicBezTo>
                  <a:cubicBezTo>
                    <a:pt x="46597" y="38500"/>
                    <a:pt x="45781" y="38479"/>
                    <a:pt x="45007" y="38479"/>
                  </a:cubicBezTo>
                  <a:cubicBezTo>
                    <a:pt x="44400" y="38479"/>
                    <a:pt x="43835" y="38416"/>
                    <a:pt x="43249" y="38249"/>
                  </a:cubicBezTo>
                  <a:cubicBezTo>
                    <a:pt x="43040" y="38186"/>
                    <a:pt x="42810" y="38144"/>
                    <a:pt x="42580" y="38144"/>
                  </a:cubicBezTo>
                  <a:lnTo>
                    <a:pt x="38562" y="38061"/>
                  </a:lnTo>
                  <a:cubicBezTo>
                    <a:pt x="38332" y="38061"/>
                    <a:pt x="38102" y="38061"/>
                    <a:pt x="37893" y="38144"/>
                  </a:cubicBezTo>
                  <a:cubicBezTo>
                    <a:pt x="36972" y="38416"/>
                    <a:pt x="36114" y="38814"/>
                    <a:pt x="35110" y="38877"/>
                  </a:cubicBezTo>
                  <a:cubicBezTo>
                    <a:pt x="34671" y="39107"/>
                    <a:pt x="34168" y="39044"/>
                    <a:pt x="33708" y="39023"/>
                  </a:cubicBezTo>
                  <a:cubicBezTo>
                    <a:pt x="33122" y="39023"/>
                    <a:pt x="32578" y="38981"/>
                    <a:pt x="32013" y="38981"/>
                  </a:cubicBezTo>
                  <a:cubicBezTo>
                    <a:pt x="31720" y="38981"/>
                    <a:pt x="31427" y="38940"/>
                    <a:pt x="31176" y="39023"/>
                  </a:cubicBezTo>
                  <a:cubicBezTo>
                    <a:pt x="30821" y="39128"/>
                    <a:pt x="30507" y="39128"/>
                    <a:pt x="30172" y="39128"/>
                  </a:cubicBezTo>
                  <a:cubicBezTo>
                    <a:pt x="29628" y="39128"/>
                    <a:pt x="29105" y="39107"/>
                    <a:pt x="28561" y="39086"/>
                  </a:cubicBezTo>
                  <a:cubicBezTo>
                    <a:pt x="28101" y="39044"/>
                    <a:pt x="27640" y="39107"/>
                    <a:pt x="27243" y="38814"/>
                  </a:cubicBezTo>
                  <a:cubicBezTo>
                    <a:pt x="27159" y="38772"/>
                    <a:pt x="27034" y="38772"/>
                    <a:pt x="26908" y="38730"/>
                  </a:cubicBezTo>
                  <a:cubicBezTo>
                    <a:pt x="26259" y="38709"/>
                    <a:pt x="25673" y="38354"/>
                    <a:pt x="25004" y="38416"/>
                  </a:cubicBezTo>
                  <a:cubicBezTo>
                    <a:pt x="24857" y="38416"/>
                    <a:pt x="24732" y="38312"/>
                    <a:pt x="24606" y="38270"/>
                  </a:cubicBezTo>
                  <a:cubicBezTo>
                    <a:pt x="23686" y="37935"/>
                    <a:pt x="22744" y="37580"/>
                    <a:pt x="21719" y="37663"/>
                  </a:cubicBezTo>
                  <a:cubicBezTo>
                    <a:pt x="21384" y="37684"/>
                    <a:pt x="21049" y="37663"/>
                    <a:pt x="20715" y="37663"/>
                  </a:cubicBezTo>
                  <a:cubicBezTo>
                    <a:pt x="20003" y="37663"/>
                    <a:pt x="19292" y="37831"/>
                    <a:pt x="18664" y="38103"/>
                  </a:cubicBezTo>
                  <a:cubicBezTo>
                    <a:pt x="18246" y="38291"/>
                    <a:pt x="17827" y="38375"/>
                    <a:pt x="17367" y="38375"/>
                  </a:cubicBezTo>
                  <a:cubicBezTo>
                    <a:pt x="15735" y="38312"/>
                    <a:pt x="14124" y="38312"/>
                    <a:pt x="12513" y="38270"/>
                  </a:cubicBezTo>
                  <a:cubicBezTo>
                    <a:pt x="11843" y="38249"/>
                    <a:pt x="11215" y="38500"/>
                    <a:pt x="10525" y="38626"/>
                  </a:cubicBezTo>
                  <a:cubicBezTo>
                    <a:pt x="10483" y="38626"/>
                    <a:pt x="10462" y="38709"/>
                    <a:pt x="10420" y="38730"/>
                  </a:cubicBezTo>
                  <a:cubicBezTo>
                    <a:pt x="10420" y="39232"/>
                    <a:pt x="10399" y="39714"/>
                    <a:pt x="10399" y="40174"/>
                  </a:cubicBezTo>
                  <a:lnTo>
                    <a:pt x="10316" y="49192"/>
                  </a:lnTo>
                  <a:cubicBezTo>
                    <a:pt x="10316" y="49757"/>
                    <a:pt x="10295" y="50280"/>
                    <a:pt x="10085" y="50803"/>
                  </a:cubicBezTo>
                  <a:cubicBezTo>
                    <a:pt x="10002" y="51012"/>
                    <a:pt x="10002" y="51243"/>
                    <a:pt x="10002" y="51473"/>
                  </a:cubicBezTo>
                  <a:cubicBezTo>
                    <a:pt x="9960" y="53774"/>
                    <a:pt x="9939" y="56076"/>
                    <a:pt x="9897" y="58378"/>
                  </a:cubicBezTo>
                  <a:cubicBezTo>
                    <a:pt x="9897" y="58587"/>
                    <a:pt x="9855" y="58796"/>
                    <a:pt x="9939" y="58984"/>
                  </a:cubicBezTo>
                  <a:cubicBezTo>
                    <a:pt x="10295" y="59759"/>
                    <a:pt x="10002" y="60595"/>
                    <a:pt x="10253" y="61391"/>
                  </a:cubicBezTo>
                  <a:cubicBezTo>
                    <a:pt x="10169" y="61725"/>
                    <a:pt x="10253" y="62060"/>
                    <a:pt x="10399" y="62374"/>
                  </a:cubicBezTo>
                  <a:cubicBezTo>
                    <a:pt x="10483" y="62374"/>
                    <a:pt x="10441" y="62520"/>
                    <a:pt x="10441" y="62646"/>
                  </a:cubicBezTo>
                  <a:close/>
                  <a:moveTo>
                    <a:pt x="43961" y="33981"/>
                  </a:moveTo>
                  <a:cubicBezTo>
                    <a:pt x="44295" y="34022"/>
                    <a:pt x="44567" y="34085"/>
                    <a:pt x="44798" y="34106"/>
                  </a:cubicBezTo>
                  <a:cubicBezTo>
                    <a:pt x="46744" y="34336"/>
                    <a:pt x="48689" y="34546"/>
                    <a:pt x="50635" y="34797"/>
                  </a:cubicBezTo>
                  <a:cubicBezTo>
                    <a:pt x="51472" y="34901"/>
                    <a:pt x="52246" y="34755"/>
                    <a:pt x="52937" y="34211"/>
                  </a:cubicBezTo>
                  <a:cubicBezTo>
                    <a:pt x="53083" y="34085"/>
                    <a:pt x="53355" y="34022"/>
                    <a:pt x="53565" y="34002"/>
                  </a:cubicBezTo>
                  <a:cubicBezTo>
                    <a:pt x="53753" y="33939"/>
                    <a:pt x="53941" y="34002"/>
                    <a:pt x="54151" y="33939"/>
                  </a:cubicBezTo>
                  <a:cubicBezTo>
                    <a:pt x="54423" y="33876"/>
                    <a:pt x="54674" y="33771"/>
                    <a:pt x="54946" y="33667"/>
                  </a:cubicBezTo>
                  <a:cubicBezTo>
                    <a:pt x="55071" y="33604"/>
                    <a:pt x="55803" y="32516"/>
                    <a:pt x="55887" y="32349"/>
                  </a:cubicBezTo>
                  <a:cubicBezTo>
                    <a:pt x="56201" y="31784"/>
                    <a:pt x="56201" y="31156"/>
                    <a:pt x="56201" y="30528"/>
                  </a:cubicBezTo>
                  <a:cubicBezTo>
                    <a:pt x="56201" y="30193"/>
                    <a:pt x="56180" y="29838"/>
                    <a:pt x="55971" y="29545"/>
                  </a:cubicBezTo>
                  <a:cubicBezTo>
                    <a:pt x="55845" y="29377"/>
                    <a:pt x="55762" y="29126"/>
                    <a:pt x="55741" y="28917"/>
                  </a:cubicBezTo>
                  <a:cubicBezTo>
                    <a:pt x="55699" y="28541"/>
                    <a:pt x="55552" y="28227"/>
                    <a:pt x="55385" y="27871"/>
                  </a:cubicBezTo>
                  <a:cubicBezTo>
                    <a:pt x="55259" y="27620"/>
                    <a:pt x="55134" y="27390"/>
                    <a:pt x="55050" y="27097"/>
                  </a:cubicBezTo>
                  <a:cubicBezTo>
                    <a:pt x="54862" y="26469"/>
                    <a:pt x="54862" y="25862"/>
                    <a:pt x="55448" y="25402"/>
                  </a:cubicBezTo>
                  <a:cubicBezTo>
                    <a:pt x="55762" y="25130"/>
                    <a:pt x="56075" y="24816"/>
                    <a:pt x="56410" y="24565"/>
                  </a:cubicBezTo>
                  <a:cubicBezTo>
                    <a:pt x="56619" y="24398"/>
                    <a:pt x="56724" y="24209"/>
                    <a:pt x="56787" y="24000"/>
                  </a:cubicBezTo>
                  <a:cubicBezTo>
                    <a:pt x="56850" y="23665"/>
                    <a:pt x="56829" y="23351"/>
                    <a:pt x="56640" y="23017"/>
                  </a:cubicBezTo>
                  <a:cubicBezTo>
                    <a:pt x="56075" y="22012"/>
                    <a:pt x="55699" y="20945"/>
                    <a:pt x="55071" y="20004"/>
                  </a:cubicBezTo>
                  <a:cubicBezTo>
                    <a:pt x="54736" y="19481"/>
                    <a:pt x="54715" y="18874"/>
                    <a:pt x="55176" y="18351"/>
                  </a:cubicBezTo>
                  <a:cubicBezTo>
                    <a:pt x="55741" y="17723"/>
                    <a:pt x="56055" y="17033"/>
                    <a:pt x="55950" y="16196"/>
                  </a:cubicBezTo>
                  <a:cubicBezTo>
                    <a:pt x="55908" y="16007"/>
                    <a:pt x="55950" y="15798"/>
                    <a:pt x="55950" y="15589"/>
                  </a:cubicBezTo>
                  <a:cubicBezTo>
                    <a:pt x="55971" y="15254"/>
                    <a:pt x="55845" y="14982"/>
                    <a:pt x="55636" y="14731"/>
                  </a:cubicBezTo>
                  <a:cubicBezTo>
                    <a:pt x="55239" y="14292"/>
                    <a:pt x="54862" y="13810"/>
                    <a:pt x="54506" y="13350"/>
                  </a:cubicBezTo>
                  <a:cubicBezTo>
                    <a:pt x="54297" y="13078"/>
                    <a:pt x="54067" y="12827"/>
                    <a:pt x="53795" y="12618"/>
                  </a:cubicBezTo>
                  <a:cubicBezTo>
                    <a:pt x="53042" y="12032"/>
                    <a:pt x="52330" y="11362"/>
                    <a:pt x="51410" y="10986"/>
                  </a:cubicBezTo>
                  <a:cubicBezTo>
                    <a:pt x="51221" y="10902"/>
                    <a:pt x="51075" y="10776"/>
                    <a:pt x="50886" y="10672"/>
                  </a:cubicBezTo>
                  <a:cubicBezTo>
                    <a:pt x="50531" y="10525"/>
                    <a:pt x="50405" y="10232"/>
                    <a:pt x="50426" y="9856"/>
                  </a:cubicBezTo>
                  <a:cubicBezTo>
                    <a:pt x="50447" y="9270"/>
                    <a:pt x="50447" y="8663"/>
                    <a:pt x="50468" y="8077"/>
                  </a:cubicBezTo>
                  <a:cubicBezTo>
                    <a:pt x="50531" y="6885"/>
                    <a:pt x="49798" y="6173"/>
                    <a:pt x="48899" y="5545"/>
                  </a:cubicBezTo>
                  <a:cubicBezTo>
                    <a:pt x="48125" y="5315"/>
                    <a:pt x="47371" y="4981"/>
                    <a:pt x="46534" y="4981"/>
                  </a:cubicBezTo>
                  <a:cubicBezTo>
                    <a:pt x="45112" y="4981"/>
                    <a:pt x="43668" y="4918"/>
                    <a:pt x="42266" y="4897"/>
                  </a:cubicBezTo>
                  <a:cubicBezTo>
                    <a:pt x="41827" y="4897"/>
                    <a:pt x="41345" y="4813"/>
                    <a:pt x="40927" y="5043"/>
                  </a:cubicBezTo>
                  <a:cubicBezTo>
                    <a:pt x="40822" y="5106"/>
                    <a:pt x="40634" y="5085"/>
                    <a:pt x="40508" y="5106"/>
                  </a:cubicBezTo>
                  <a:cubicBezTo>
                    <a:pt x="39755" y="5106"/>
                    <a:pt x="39630" y="4981"/>
                    <a:pt x="39588" y="4248"/>
                  </a:cubicBezTo>
                  <a:cubicBezTo>
                    <a:pt x="39588" y="3976"/>
                    <a:pt x="39588" y="3725"/>
                    <a:pt x="39525" y="3474"/>
                  </a:cubicBezTo>
                  <a:cubicBezTo>
                    <a:pt x="39253" y="2909"/>
                    <a:pt x="38897" y="2407"/>
                    <a:pt x="38332" y="2072"/>
                  </a:cubicBezTo>
                  <a:cubicBezTo>
                    <a:pt x="37872" y="1779"/>
                    <a:pt x="37370" y="1465"/>
                    <a:pt x="36909" y="1172"/>
                  </a:cubicBezTo>
                  <a:cubicBezTo>
                    <a:pt x="36637" y="1026"/>
                    <a:pt x="36345" y="942"/>
                    <a:pt x="36010" y="921"/>
                  </a:cubicBezTo>
                  <a:cubicBezTo>
                    <a:pt x="33478" y="817"/>
                    <a:pt x="33478" y="817"/>
                    <a:pt x="31009" y="1591"/>
                  </a:cubicBezTo>
                  <a:cubicBezTo>
                    <a:pt x="30988" y="1591"/>
                    <a:pt x="30967" y="1633"/>
                    <a:pt x="30946" y="1633"/>
                  </a:cubicBezTo>
                  <a:cubicBezTo>
                    <a:pt x="30632" y="1675"/>
                    <a:pt x="30381" y="1863"/>
                    <a:pt x="30130" y="2051"/>
                  </a:cubicBezTo>
                  <a:cubicBezTo>
                    <a:pt x="29607" y="2428"/>
                    <a:pt x="29084" y="2804"/>
                    <a:pt x="28582" y="3244"/>
                  </a:cubicBezTo>
                  <a:cubicBezTo>
                    <a:pt x="28289" y="3516"/>
                    <a:pt x="27954" y="3579"/>
                    <a:pt x="27557" y="3432"/>
                  </a:cubicBezTo>
                  <a:cubicBezTo>
                    <a:pt x="27389" y="3348"/>
                    <a:pt x="27180" y="3307"/>
                    <a:pt x="26992" y="3328"/>
                  </a:cubicBezTo>
                  <a:cubicBezTo>
                    <a:pt x="26176" y="3432"/>
                    <a:pt x="25339" y="3516"/>
                    <a:pt x="24565" y="3725"/>
                  </a:cubicBezTo>
                  <a:cubicBezTo>
                    <a:pt x="23979" y="3851"/>
                    <a:pt x="23435" y="4102"/>
                    <a:pt x="22912" y="4395"/>
                  </a:cubicBezTo>
                  <a:cubicBezTo>
                    <a:pt x="22054" y="4876"/>
                    <a:pt x="21342" y="5525"/>
                    <a:pt x="20694" y="6236"/>
                  </a:cubicBezTo>
                  <a:cubicBezTo>
                    <a:pt x="20317" y="6613"/>
                    <a:pt x="19961" y="7073"/>
                    <a:pt x="19899" y="7617"/>
                  </a:cubicBezTo>
                  <a:cubicBezTo>
                    <a:pt x="19815" y="8245"/>
                    <a:pt x="19501" y="8789"/>
                    <a:pt x="19564" y="9437"/>
                  </a:cubicBezTo>
                  <a:cubicBezTo>
                    <a:pt x="19585" y="9793"/>
                    <a:pt x="19396" y="10023"/>
                    <a:pt x="19041" y="10149"/>
                  </a:cubicBezTo>
                  <a:cubicBezTo>
                    <a:pt x="18246" y="10421"/>
                    <a:pt x="17513" y="10755"/>
                    <a:pt x="16781" y="11153"/>
                  </a:cubicBezTo>
                  <a:cubicBezTo>
                    <a:pt x="16237" y="11467"/>
                    <a:pt x="15714" y="11781"/>
                    <a:pt x="15274" y="12241"/>
                  </a:cubicBezTo>
                  <a:cubicBezTo>
                    <a:pt x="15002" y="12534"/>
                    <a:pt x="14689" y="12785"/>
                    <a:pt x="14417" y="13078"/>
                  </a:cubicBezTo>
                  <a:cubicBezTo>
                    <a:pt x="14145" y="13350"/>
                    <a:pt x="13935" y="13622"/>
                    <a:pt x="13705" y="13915"/>
                  </a:cubicBezTo>
                  <a:cubicBezTo>
                    <a:pt x="13433" y="14229"/>
                    <a:pt x="13308" y="14605"/>
                    <a:pt x="13329" y="15024"/>
                  </a:cubicBezTo>
                  <a:cubicBezTo>
                    <a:pt x="13370" y="15484"/>
                    <a:pt x="13224" y="15986"/>
                    <a:pt x="13621" y="16384"/>
                  </a:cubicBezTo>
                  <a:cubicBezTo>
                    <a:pt x="13893" y="16656"/>
                    <a:pt x="13831" y="17074"/>
                    <a:pt x="13789" y="17451"/>
                  </a:cubicBezTo>
                  <a:cubicBezTo>
                    <a:pt x="13747" y="17744"/>
                    <a:pt x="13538" y="17890"/>
                    <a:pt x="13308" y="18016"/>
                  </a:cubicBezTo>
                  <a:cubicBezTo>
                    <a:pt x="13182" y="18100"/>
                    <a:pt x="13077" y="18204"/>
                    <a:pt x="12994" y="18309"/>
                  </a:cubicBezTo>
                  <a:cubicBezTo>
                    <a:pt x="12680" y="18685"/>
                    <a:pt x="12345" y="19020"/>
                    <a:pt x="12052" y="19418"/>
                  </a:cubicBezTo>
                  <a:cubicBezTo>
                    <a:pt x="11927" y="19585"/>
                    <a:pt x="11801" y="19774"/>
                    <a:pt x="11696" y="19962"/>
                  </a:cubicBezTo>
                  <a:cubicBezTo>
                    <a:pt x="11445" y="20318"/>
                    <a:pt x="11236" y="20694"/>
                    <a:pt x="11006" y="21029"/>
                  </a:cubicBezTo>
                  <a:cubicBezTo>
                    <a:pt x="10755" y="21343"/>
                    <a:pt x="10588" y="21678"/>
                    <a:pt x="10504" y="22096"/>
                  </a:cubicBezTo>
                  <a:cubicBezTo>
                    <a:pt x="10336" y="22996"/>
                    <a:pt x="10085" y="23875"/>
                    <a:pt x="9939" y="24774"/>
                  </a:cubicBezTo>
                  <a:cubicBezTo>
                    <a:pt x="9855" y="25193"/>
                    <a:pt x="9918" y="25611"/>
                    <a:pt x="9939" y="26030"/>
                  </a:cubicBezTo>
                  <a:cubicBezTo>
                    <a:pt x="9960" y="26364"/>
                    <a:pt x="10085" y="26678"/>
                    <a:pt x="10148" y="27013"/>
                  </a:cubicBezTo>
                  <a:cubicBezTo>
                    <a:pt x="10253" y="27850"/>
                    <a:pt x="10588" y="28582"/>
                    <a:pt x="11027" y="29294"/>
                  </a:cubicBezTo>
                  <a:cubicBezTo>
                    <a:pt x="11173" y="29482"/>
                    <a:pt x="11278" y="29691"/>
                    <a:pt x="11341" y="29901"/>
                  </a:cubicBezTo>
                  <a:cubicBezTo>
                    <a:pt x="11487" y="30403"/>
                    <a:pt x="11738" y="30821"/>
                    <a:pt x="12010" y="31261"/>
                  </a:cubicBezTo>
                  <a:cubicBezTo>
                    <a:pt x="12387" y="31888"/>
                    <a:pt x="12743" y="32537"/>
                    <a:pt x="13370" y="32955"/>
                  </a:cubicBezTo>
                  <a:cubicBezTo>
                    <a:pt x="13580" y="33081"/>
                    <a:pt x="13601" y="33332"/>
                    <a:pt x="13496" y="33478"/>
                  </a:cubicBezTo>
                  <a:cubicBezTo>
                    <a:pt x="13391" y="33667"/>
                    <a:pt x="13203" y="33750"/>
                    <a:pt x="12994" y="33709"/>
                  </a:cubicBezTo>
                  <a:cubicBezTo>
                    <a:pt x="12847" y="33688"/>
                    <a:pt x="12680" y="33646"/>
                    <a:pt x="12492" y="33583"/>
                  </a:cubicBezTo>
                  <a:cubicBezTo>
                    <a:pt x="12429" y="33813"/>
                    <a:pt x="12345" y="34002"/>
                    <a:pt x="12324" y="34190"/>
                  </a:cubicBezTo>
                  <a:cubicBezTo>
                    <a:pt x="12261" y="34399"/>
                    <a:pt x="12241" y="34608"/>
                    <a:pt x="12220" y="34839"/>
                  </a:cubicBezTo>
                  <a:cubicBezTo>
                    <a:pt x="13391" y="34734"/>
                    <a:pt x="14542" y="34629"/>
                    <a:pt x="15672" y="34587"/>
                  </a:cubicBezTo>
                  <a:cubicBezTo>
                    <a:pt x="16781" y="34504"/>
                    <a:pt x="17911" y="34587"/>
                    <a:pt x="19145" y="34420"/>
                  </a:cubicBezTo>
                  <a:cubicBezTo>
                    <a:pt x="18664" y="33855"/>
                    <a:pt x="18141" y="33458"/>
                    <a:pt x="17869" y="32851"/>
                  </a:cubicBezTo>
                  <a:cubicBezTo>
                    <a:pt x="17576" y="32286"/>
                    <a:pt x="17346" y="31679"/>
                    <a:pt x="16969" y="31135"/>
                  </a:cubicBezTo>
                  <a:cubicBezTo>
                    <a:pt x="16321" y="31302"/>
                    <a:pt x="15714" y="31344"/>
                    <a:pt x="15107" y="31051"/>
                  </a:cubicBezTo>
                  <a:cubicBezTo>
                    <a:pt x="14961" y="30968"/>
                    <a:pt x="14772" y="30989"/>
                    <a:pt x="14626" y="30947"/>
                  </a:cubicBezTo>
                  <a:cubicBezTo>
                    <a:pt x="13893" y="30737"/>
                    <a:pt x="13329" y="30235"/>
                    <a:pt x="12805" y="29712"/>
                  </a:cubicBezTo>
                  <a:cubicBezTo>
                    <a:pt x="12764" y="29670"/>
                    <a:pt x="12743" y="29566"/>
                    <a:pt x="12701" y="29482"/>
                  </a:cubicBezTo>
                  <a:cubicBezTo>
                    <a:pt x="12387" y="28750"/>
                    <a:pt x="12136" y="27996"/>
                    <a:pt x="12261" y="27180"/>
                  </a:cubicBezTo>
                  <a:cubicBezTo>
                    <a:pt x="12282" y="27013"/>
                    <a:pt x="12282" y="26846"/>
                    <a:pt x="12261" y="26657"/>
                  </a:cubicBezTo>
                  <a:cubicBezTo>
                    <a:pt x="12241" y="26218"/>
                    <a:pt x="12450" y="25820"/>
                    <a:pt x="12743" y="25507"/>
                  </a:cubicBezTo>
                  <a:cubicBezTo>
                    <a:pt x="12994" y="25214"/>
                    <a:pt x="13308" y="24963"/>
                    <a:pt x="13601" y="24670"/>
                  </a:cubicBezTo>
                  <a:cubicBezTo>
                    <a:pt x="13789" y="24502"/>
                    <a:pt x="13956" y="24439"/>
                    <a:pt x="14228" y="24439"/>
                  </a:cubicBezTo>
                  <a:cubicBezTo>
                    <a:pt x="15295" y="24460"/>
                    <a:pt x="16342" y="24230"/>
                    <a:pt x="17409" y="24042"/>
                  </a:cubicBezTo>
                  <a:cubicBezTo>
                    <a:pt x="17911" y="23958"/>
                    <a:pt x="18329" y="23749"/>
                    <a:pt x="18706" y="23414"/>
                  </a:cubicBezTo>
                  <a:cubicBezTo>
                    <a:pt x="19250" y="22912"/>
                    <a:pt x="19773" y="22389"/>
                    <a:pt x="20296" y="21866"/>
                  </a:cubicBezTo>
                  <a:cubicBezTo>
                    <a:pt x="20547" y="21636"/>
                    <a:pt x="20694" y="21322"/>
                    <a:pt x="20735" y="20987"/>
                  </a:cubicBezTo>
                  <a:cubicBezTo>
                    <a:pt x="20840" y="20255"/>
                    <a:pt x="21133" y="19564"/>
                    <a:pt x="21049" y="18811"/>
                  </a:cubicBezTo>
                  <a:cubicBezTo>
                    <a:pt x="21049" y="18748"/>
                    <a:pt x="21049" y="18706"/>
                    <a:pt x="21070" y="18644"/>
                  </a:cubicBezTo>
                  <a:cubicBezTo>
                    <a:pt x="21175" y="18183"/>
                    <a:pt x="21635" y="17974"/>
                    <a:pt x="22075" y="18204"/>
                  </a:cubicBezTo>
                  <a:cubicBezTo>
                    <a:pt x="22263" y="18309"/>
                    <a:pt x="22388" y="18434"/>
                    <a:pt x="22535" y="18581"/>
                  </a:cubicBezTo>
                  <a:cubicBezTo>
                    <a:pt x="22744" y="18790"/>
                    <a:pt x="23016" y="18895"/>
                    <a:pt x="23309" y="18916"/>
                  </a:cubicBezTo>
                  <a:cubicBezTo>
                    <a:pt x="24690" y="19041"/>
                    <a:pt x="24920" y="18999"/>
                    <a:pt x="26155" y="18330"/>
                  </a:cubicBezTo>
                  <a:cubicBezTo>
                    <a:pt x="26301" y="18267"/>
                    <a:pt x="26448" y="18183"/>
                    <a:pt x="26594" y="18100"/>
                  </a:cubicBezTo>
                  <a:cubicBezTo>
                    <a:pt x="27117" y="17849"/>
                    <a:pt x="27536" y="17493"/>
                    <a:pt x="27870" y="17012"/>
                  </a:cubicBezTo>
                  <a:cubicBezTo>
                    <a:pt x="28038" y="16761"/>
                    <a:pt x="28247" y="16551"/>
                    <a:pt x="28456" y="16384"/>
                  </a:cubicBezTo>
                  <a:cubicBezTo>
                    <a:pt x="28791" y="16070"/>
                    <a:pt x="29084" y="15714"/>
                    <a:pt x="29272" y="15296"/>
                  </a:cubicBezTo>
                  <a:cubicBezTo>
                    <a:pt x="29398" y="15045"/>
                    <a:pt x="29523" y="14815"/>
                    <a:pt x="29691" y="14564"/>
                  </a:cubicBezTo>
                  <a:cubicBezTo>
                    <a:pt x="30026" y="14020"/>
                    <a:pt x="30172" y="13455"/>
                    <a:pt x="30214" y="12785"/>
                  </a:cubicBezTo>
                  <a:cubicBezTo>
                    <a:pt x="30214" y="12471"/>
                    <a:pt x="30256" y="12157"/>
                    <a:pt x="30319" y="11843"/>
                  </a:cubicBezTo>
                  <a:cubicBezTo>
                    <a:pt x="30339" y="11613"/>
                    <a:pt x="30381" y="11383"/>
                    <a:pt x="30653" y="11320"/>
                  </a:cubicBezTo>
                  <a:cubicBezTo>
                    <a:pt x="30842" y="11279"/>
                    <a:pt x="30988" y="11488"/>
                    <a:pt x="31051" y="11906"/>
                  </a:cubicBezTo>
                  <a:cubicBezTo>
                    <a:pt x="31093" y="12429"/>
                    <a:pt x="31072" y="12973"/>
                    <a:pt x="31114" y="13517"/>
                  </a:cubicBezTo>
                  <a:cubicBezTo>
                    <a:pt x="31155" y="13789"/>
                    <a:pt x="31155" y="14040"/>
                    <a:pt x="31260" y="14250"/>
                  </a:cubicBezTo>
                  <a:cubicBezTo>
                    <a:pt x="31616" y="15066"/>
                    <a:pt x="32223" y="15714"/>
                    <a:pt x="32871" y="16321"/>
                  </a:cubicBezTo>
                  <a:cubicBezTo>
                    <a:pt x="33311" y="16719"/>
                    <a:pt x="33834" y="16949"/>
                    <a:pt x="34440" y="16823"/>
                  </a:cubicBezTo>
                  <a:cubicBezTo>
                    <a:pt x="34984" y="16698"/>
                    <a:pt x="35570" y="16656"/>
                    <a:pt x="35884" y="16070"/>
                  </a:cubicBezTo>
                  <a:cubicBezTo>
                    <a:pt x="35926" y="15924"/>
                    <a:pt x="36073" y="15861"/>
                    <a:pt x="36177" y="15777"/>
                  </a:cubicBezTo>
                  <a:cubicBezTo>
                    <a:pt x="36617" y="15463"/>
                    <a:pt x="37119" y="15652"/>
                    <a:pt x="37223" y="16196"/>
                  </a:cubicBezTo>
                  <a:cubicBezTo>
                    <a:pt x="37328" y="16698"/>
                    <a:pt x="37391" y="17179"/>
                    <a:pt x="37495" y="17681"/>
                  </a:cubicBezTo>
                  <a:cubicBezTo>
                    <a:pt x="37558" y="17911"/>
                    <a:pt x="37663" y="18183"/>
                    <a:pt x="37767" y="18393"/>
                  </a:cubicBezTo>
                  <a:cubicBezTo>
                    <a:pt x="38081" y="19020"/>
                    <a:pt x="38437" y="19648"/>
                    <a:pt x="38751" y="20276"/>
                  </a:cubicBezTo>
                  <a:cubicBezTo>
                    <a:pt x="39127" y="20987"/>
                    <a:pt x="39797" y="21154"/>
                    <a:pt x="40508" y="21301"/>
                  </a:cubicBezTo>
                  <a:cubicBezTo>
                    <a:pt x="40676" y="21322"/>
                    <a:pt x="40843" y="21259"/>
                    <a:pt x="41010" y="21217"/>
                  </a:cubicBezTo>
                  <a:cubicBezTo>
                    <a:pt x="41241" y="21134"/>
                    <a:pt x="41513" y="21029"/>
                    <a:pt x="41680" y="20882"/>
                  </a:cubicBezTo>
                  <a:cubicBezTo>
                    <a:pt x="42099" y="20527"/>
                    <a:pt x="42622" y="20359"/>
                    <a:pt x="42894" y="19836"/>
                  </a:cubicBezTo>
                  <a:cubicBezTo>
                    <a:pt x="42915" y="19774"/>
                    <a:pt x="42977" y="19753"/>
                    <a:pt x="43019" y="19690"/>
                  </a:cubicBezTo>
                  <a:cubicBezTo>
                    <a:pt x="43228" y="19564"/>
                    <a:pt x="43438" y="19522"/>
                    <a:pt x="43668" y="19627"/>
                  </a:cubicBezTo>
                  <a:cubicBezTo>
                    <a:pt x="43919" y="19732"/>
                    <a:pt x="44044" y="19878"/>
                    <a:pt x="44044" y="20150"/>
                  </a:cubicBezTo>
                  <a:cubicBezTo>
                    <a:pt x="44044" y="20799"/>
                    <a:pt x="44065" y="21447"/>
                    <a:pt x="44023" y="22096"/>
                  </a:cubicBezTo>
                  <a:cubicBezTo>
                    <a:pt x="43982" y="22724"/>
                    <a:pt x="44233" y="23247"/>
                    <a:pt x="44588" y="23749"/>
                  </a:cubicBezTo>
                  <a:cubicBezTo>
                    <a:pt x="44777" y="23979"/>
                    <a:pt x="44965" y="24272"/>
                    <a:pt x="45132" y="24502"/>
                  </a:cubicBezTo>
                  <a:cubicBezTo>
                    <a:pt x="45593" y="25067"/>
                    <a:pt x="45928" y="25653"/>
                    <a:pt x="46660" y="25925"/>
                  </a:cubicBezTo>
                  <a:cubicBezTo>
                    <a:pt x="47016" y="26051"/>
                    <a:pt x="47308" y="26072"/>
                    <a:pt x="47601" y="25800"/>
                  </a:cubicBezTo>
                  <a:cubicBezTo>
                    <a:pt x="48020" y="25402"/>
                    <a:pt x="48480" y="25193"/>
                    <a:pt x="49066" y="25423"/>
                  </a:cubicBezTo>
                  <a:lnTo>
                    <a:pt x="49150" y="25423"/>
                  </a:lnTo>
                  <a:cubicBezTo>
                    <a:pt x="49526" y="25402"/>
                    <a:pt x="49840" y="25528"/>
                    <a:pt x="50133" y="25820"/>
                  </a:cubicBezTo>
                  <a:cubicBezTo>
                    <a:pt x="50259" y="25925"/>
                    <a:pt x="50405" y="26030"/>
                    <a:pt x="50552" y="26113"/>
                  </a:cubicBezTo>
                  <a:cubicBezTo>
                    <a:pt x="50824" y="26260"/>
                    <a:pt x="50928" y="26490"/>
                    <a:pt x="50970" y="26804"/>
                  </a:cubicBezTo>
                  <a:cubicBezTo>
                    <a:pt x="51054" y="27536"/>
                    <a:pt x="50886" y="28227"/>
                    <a:pt x="50740" y="28896"/>
                  </a:cubicBezTo>
                  <a:cubicBezTo>
                    <a:pt x="50719" y="29043"/>
                    <a:pt x="50614" y="29168"/>
                    <a:pt x="50531" y="29273"/>
                  </a:cubicBezTo>
                  <a:cubicBezTo>
                    <a:pt x="49777" y="30089"/>
                    <a:pt x="49003" y="30884"/>
                    <a:pt x="47936" y="31302"/>
                  </a:cubicBezTo>
                  <a:cubicBezTo>
                    <a:pt x="47476" y="31491"/>
                    <a:pt x="47016" y="31616"/>
                    <a:pt x="46534" y="31554"/>
                  </a:cubicBezTo>
                  <a:cubicBezTo>
                    <a:pt x="46220" y="31491"/>
                    <a:pt x="45928" y="31407"/>
                    <a:pt x="45593" y="31365"/>
                  </a:cubicBezTo>
                  <a:cubicBezTo>
                    <a:pt x="45216" y="31805"/>
                    <a:pt x="44777" y="32202"/>
                    <a:pt x="44714" y="32851"/>
                  </a:cubicBezTo>
                  <a:cubicBezTo>
                    <a:pt x="44693" y="33060"/>
                    <a:pt x="44547" y="33248"/>
                    <a:pt x="44442" y="33458"/>
                  </a:cubicBezTo>
                  <a:cubicBezTo>
                    <a:pt x="44149" y="33562"/>
                    <a:pt x="44065" y="33709"/>
                    <a:pt x="43961" y="33981"/>
                  </a:cubicBezTo>
                  <a:close/>
                  <a:moveTo>
                    <a:pt x="46555" y="27055"/>
                  </a:moveTo>
                  <a:cubicBezTo>
                    <a:pt x="46137" y="26846"/>
                    <a:pt x="45739" y="26657"/>
                    <a:pt x="45321" y="26469"/>
                  </a:cubicBezTo>
                  <a:cubicBezTo>
                    <a:pt x="45091" y="26364"/>
                    <a:pt x="44902" y="26197"/>
                    <a:pt x="44735" y="25967"/>
                  </a:cubicBezTo>
                  <a:cubicBezTo>
                    <a:pt x="44358" y="25402"/>
                    <a:pt x="43898" y="24858"/>
                    <a:pt x="43500" y="24272"/>
                  </a:cubicBezTo>
                  <a:cubicBezTo>
                    <a:pt x="43082" y="23665"/>
                    <a:pt x="42705" y="23017"/>
                    <a:pt x="42810" y="22242"/>
                  </a:cubicBezTo>
                  <a:cubicBezTo>
                    <a:pt x="42831" y="22033"/>
                    <a:pt x="42831" y="21845"/>
                    <a:pt x="42810" y="21636"/>
                  </a:cubicBezTo>
                  <a:cubicBezTo>
                    <a:pt x="42810" y="21510"/>
                    <a:pt x="42747" y="21364"/>
                    <a:pt x="42705" y="21196"/>
                  </a:cubicBezTo>
                  <a:cubicBezTo>
                    <a:pt x="42496" y="21343"/>
                    <a:pt x="42308" y="21447"/>
                    <a:pt x="42161" y="21552"/>
                  </a:cubicBezTo>
                  <a:cubicBezTo>
                    <a:pt x="41701" y="21866"/>
                    <a:pt x="41241" y="22138"/>
                    <a:pt x="40697" y="22242"/>
                  </a:cubicBezTo>
                  <a:cubicBezTo>
                    <a:pt x="39776" y="22389"/>
                    <a:pt x="38730" y="22033"/>
                    <a:pt x="38102" y="21322"/>
                  </a:cubicBezTo>
                  <a:cubicBezTo>
                    <a:pt x="37893" y="21092"/>
                    <a:pt x="37746" y="20820"/>
                    <a:pt x="37579" y="20569"/>
                  </a:cubicBezTo>
                  <a:cubicBezTo>
                    <a:pt x="37328" y="20087"/>
                    <a:pt x="37077" y="19627"/>
                    <a:pt x="36826" y="19146"/>
                  </a:cubicBezTo>
                  <a:cubicBezTo>
                    <a:pt x="36533" y="18644"/>
                    <a:pt x="36303" y="18121"/>
                    <a:pt x="36240" y="17556"/>
                  </a:cubicBezTo>
                  <a:cubicBezTo>
                    <a:pt x="36219" y="17430"/>
                    <a:pt x="36135" y="17284"/>
                    <a:pt x="36093" y="17158"/>
                  </a:cubicBezTo>
                  <a:cubicBezTo>
                    <a:pt x="35989" y="17221"/>
                    <a:pt x="35884" y="17221"/>
                    <a:pt x="35821" y="17263"/>
                  </a:cubicBezTo>
                  <a:cubicBezTo>
                    <a:pt x="35068" y="17702"/>
                    <a:pt x="34252" y="17869"/>
                    <a:pt x="33373" y="17786"/>
                  </a:cubicBezTo>
                  <a:cubicBezTo>
                    <a:pt x="33185" y="17765"/>
                    <a:pt x="32976" y="17723"/>
                    <a:pt x="32808" y="17639"/>
                  </a:cubicBezTo>
                  <a:cubicBezTo>
                    <a:pt x="31846" y="17012"/>
                    <a:pt x="31009" y="16258"/>
                    <a:pt x="30465" y="15212"/>
                  </a:cubicBezTo>
                  <a:cubicBezTo>
                    <a:pt x="30444" y="15149"/>
                    <a:pt x="30360" y="15108"/>
                    <a:pt x="30277" y="15045"/>
                  </a:cubicBezTo>
                  <a:cubicBezTo>
                    <a:pt x="30235" y="15087"/>
                    <a:pt x="30172" y="15108"/>
                    <a:pt x="30151" y="15170"/>
                  </a:cubicBezTo>
                  <a:cubicBezTo>
                    <a:pt x="29754" y="16049"/>
                    <a:pt x="29210" y="16844"/>
                    <a:pt x="28498" y="17514"/>
                  </a:cubicBezTo>
                  <a:cubicBezTo>
                    <a:pt x="28477" y="17556"/>
                    <a:pt x="28477" y="17577"/>
                    <a:pt x="28456" y="17597"/>
                  </a:cubicBezTo>
                  <a:cubicBezTo>
                    <a:pt x="28038" y="18288"/>
                    <a:pt x="27410" y="18706"/>
                    <a:pt x="26720" y="19083"/>
                  </a:cubicBezTo>
                  <a:cubicBezTo>
                    <a:pt x="26301" y="19334"/>
                    <a:pt x="25883" y="19585"/>
                    <a:pt x="25464" y="19794"/>
                  </a:cubicBezTo>
                  <a:cubicBezTo>
                    <a:pt x="25234" y="19899"/>
                    <a:pt x="25004" y="20025"/>
                    <a:pt x="24753" y="20004"/>
                  </a:cubicBezTo>
                  <a:cubicBezTo>
                    <a:pt x="23853" y="19983"/>
                    <a:pt x="22912" y="20129"/>
                    <a:pt x="21928" y="19774"/>
                  </a:cubicBezTo>
                  <a:cubicBezTo>
                    <a:pt x="21803" y="20318"/>
                    <a:pt x="21677" y="20841"/>
                    <a:pt x="21552" y="21364"/>
                  </a:cubicBezTo>
                  <a:cubicBezTo>
                    <a:pt x="21405" y="21866"/>
                    <a:pt x="21238" y="22347"/>
                    <a:pt x="20819" y="22682"/>
                  </a:cubicBezTo>
                  <a:cubicBezTo>
                    <a:pt x="20317" y="23121"/>
                    <a:pt x="19836" y="23623"/>
                    <a:pt x="19355" y="24084"/>
                  </a:cubicBezTo>
                  <a:cubicBezTo>
                    <a:pt x="18790" y="24607"/>
                    <a:pt x="18204" y="25025"/>
                    <a:pt x="17450" y="25109"/>
                  </a:cubicBezTo>
                  <a:cubicBezTo>
                    <a:pt x="17283" y="25130"/>
                    <a:pt x="17116" y="25193"/>
                    <a:pt x="16948" y="25235"/>
                  </a:cubicBezTo>
                  <a:cubicBezTo>
                    <a:pt x="16927" y="25360"/>
                    <a:pt x="16886" y="25465"/>
                    <a:pt x="16865" y="25569"/>
                  </a:cubicBezTo>
                  <a:cubicBezTo>
                    <a:pt x="16655" y="27557"/>
                    <a:pt x="17158" y="29398"/>
                    <a:pt x="17890" y="31219"/>
                  </a:cubicBezTo>
                  <a:cubicBezTo>
                    <a:pt x="18036" y="31616"/>
                    <a:pt x="18225" y="32014"/>
                    <a:pt x="18434" y="32370"/>
                  </a:cubicBezTo>
                  <a:cubicBezTo>
                    <a:pt x="18601" y="32662"/>
                    <a:pt x="18769" y="32997"/>
                    <a:pt x="19062" y="33165"/>
                  </a:cubicBezTo>
                  <a:cubicBezTo>
                    <a:pt x="19480" y="33458"/>
                    <a:pt x="19710" y="33834"/>
                    <a:pt x="19961" y="34253"/>
                  </a:cubicBezTo>
                  <a:cubicBezTo>
                    <a:pt x="20233" y="34776"/>
                    <a:pt x="20610" y="35257"/>
                    <a:pt x="21133" y="35571"/>
                  </a:cubicBezTo>
                  <a:cubicBezTo>
                    <a:pt x="21635" y="35864"/>
                    <a:pt x="22158" y="36073"/>
                    <a:pt x="22619" y="36387"/>
                  </a:cubicBezTo>
                  <a:cubicBezTo>
                    <a:pt x="23225" y="36805"/>
                    <a:pt x="23895" y="36973"/>
                    <a:pt x="24585" y="37140"/>
                  </a:cubicBezTo>
                  <a:cubicBezTo>
                    <a:pt x="24816" y="37182"/>
                    <a:pt x="25088" y="37182"/>
                    <a:pt x="25339" y="37245"/>
                  </a:cubicBezTo>
                  <a:cubicBezTo>
                    <a:pt x="26029" y="37391"/>
                    <a:pt x="26699" y="37642"/>
                    <a:pt x="27410" y="37705"/>
                  </a:cubicBezTo>
                  <a:cubicBezTo>
                    <a:pt x="28059" y="37789"/>
                    <a:pt x="28686" y="37872"/>
                    <a:pt x="29314" y="38019"/>
                  </a:cubicBezTo>
                  <a:cubicBezTo>
                    <a:pt x="29502" y="38082"/>
                    <a:pt x="29712" y="38061"/>
                    <a:pt x="29921" y="38061"/>
                  </a:cubicBezTo>
                  <a:cubicBezTo>
                    <a:pt x="31302" y="38061"/>
                    <a:pt x="32683" y="38019"/>
                    <a:pt x="34106" y="38019"/>
                  </a:cubicBezTo>
                  <a:cubicBezTo>
                    <a:pt x="34231" y="38019"/>
                    <a:pt x="34378" y="38019"/>
                    <a:pt x="34524" y="37998"/>
                  </a:cubicBezTo>
                  <a:cubicBezTo>
                    <a:pt x="35382" y="37768"/>
                    <a:pt x="36282" y="37559"/>
                    <a:pt x="37098" y="37287"/>
                  </a:cubicBezTo>
                  <a:cubicBezTo>
                    <a:pt x="38123" y="36973"/>
                    <a:pt x="39169" y="36701"/>
                    <a:pt x="40090" y="36136"/>
                  </a:cubicBezTo>
                  <a:cubicBezTo>
                    <a:pt x="40508" y="35906"/>
                    <a:pt x="40864" y="35613"/>
                    <a:pt x="41282" y="35362"/>
                  </a:cubicBezTo>
                  <a:cubicBezTo>
                    <a:pt x="41680" y="34567"/>
                    <a:pt x="42371" y="34002"/>
                    <a:pt x="42810" y="33248"/>
                  </a:cubicBezTo>
                  <a:cubicBezTo>
                    <a:pt x="43249" y="32432"/>
                    <a:pt x="43898" y="31721"/>
                    <a:pt x="44379" y="30905"/>
                  </a:cubicBezTo>
                  <a:cubicBezTo>
                    <a:pt x="44735" y="30319"/>
                    <a:pt x="45132" y="29712"/>
                    <a:pt x="45509" y="29105"/>
                  </a:cubicBezTo>
                  <a:cubicBezTo>
                    <a:pt x="45865" y="28436"/>
                    <a:pt x="46220" y="27745"/>
                    <a:pt x="46555" y="27055"/>
                  </a:cubicBezTo>
                  <a:close/>
                  <a:moveTo>
                    <a:pt x="7826" y="35906"/>
                  </a:moveTo>
                  <a:cubicBezTo>
                    <a:pt x="7575" y="36471"/>
                    <a:pt x="7512" y="36994"/>
                    <a:pt x="7533" y="37538"/>
                  </a:cubicBezTo>
                  <a:cubicBezTo>
                    <a:pt x="7533" y="38103"/>
                    <a:pt x="7512" y="38647"/>
                    <a:pt x="7512" y="39232"/>
                  </a:cubicBezTo>
                  <a:cubicBezTo>
                    <a:pt x="7512" y="39881"/>
                    <a:pt x="7470" y="40551"/>
                    <a:pt x="7323" y="41178"/>
                  </a:cubicBezTo>
                  <a:cubicBezTo>
                    <a:pt x="7240" y="41555"/>
                    <a:pt x="7219" y="41953"/>
                    <a:pt x="7219" y="42350"/>
                  </a:cubicBezTo>
                  <a:cubicBezTo>
                    <a:pt x="7156" y="44568"/>
                    <a:pt x="7135" y="46765"/>
                    <a:pt x="7114" y="48983"/>
                  </a:cubicBezTo>
                  <a:cubicBezTo>
                    <a:pt x="7093" y="49987"/>
                    <a:pt x="7114" y="50971"/>
                    <a:pt x="6947" y="51975"/>
                  </a:cubicBezTo>
                  <a:cubicBezTo>
                    <a:pt x="6926" y="52163"/>
                    <a:pt x="6947" y="52331"/>
                    <a:pt x="6947" y="52603"/>
                  </a:cubicBezTo>
                  <a:cubicBezTo>
                    <a:pt x="7156" y="52561"/>
                    <a:pt x="7323" y="52540"/>
                    <a:pt x="7512" y="52519"/>
                  </a:cubicBezTo>
                  <a:cubicBezTo>
                    <a:pt x="7742" y="52498"/>
                    <a:pt x="7993" y="52414"/>
                    <a:pt x="8244" y="52414"/>
                  </a:cubicBezTo>
                  <a:cubicBezTo>
                    <a:pt x="8495" y="52414"/>
                    <a:pt x="8683" y="52624"/>
                    <a:pt x="8683" y="52833"/>
                  </a:cubicBezTo>
                  <a:cubicBezTo>
                    <a:pt x="8683" y="53042"/>
                    <a:pt x="8579" y="53209"/>
                    <a:pt x="8349" y="53272"/>
                  </a:cubicBezTo>
                  <a:cubicBezTo>
                    <a:pt x="7993" y="53419"/>
                    <a:pt x="7658" y="53523"/>
                    <a:pt x="7261" y="53670"/>
                  </a:cubicBezTo>
                  <a:cubicBezTo>
                    <a:pt x="7658" y="54067"/>
                    <a:pt x="7951" y="54465"/>
                    <a:pt x="8370" y="54716"/>
                  </a:cubicBezTo>
                  <a:cubicBezTo>
                    <a:pt x="8558" y="54841"/>
                    <a:pt x="8704" y="55009"/>
                    <a:pt x="8830" y="55197"/>
                  </a:cubicBezTo>
                  <a:cubicBezTo>
                    <a:pt x="8997" y="55406"/>
                    <a:pt x="8893" y="55720"/>
                    <a:pt x="8621" y="55825"/>
                  </a:cubicBezTo>
                  <a:cubicBezTo>
                    <a:pt x="8391" y="55888"/>
                    <a:pt x="8181" y="55888"/>
                    <a:pt x="7972" y="55720"/>
                  </a:cubicBezTo>
                  <a:cubicBezTo>
                    <a:pt x="7679" y="55469"/>
                    <a:pt x="7428" y="55218"/>
                    <a:pt x="7156" y="54946"/>
                  </a:cubicBezTo>
                  <a:cubicBezTo>
                    <a:pt x="7051" y="54883"/>
                    <a:pt x="6989" y="54716"/>
                    <a:pt x="6779" y="54800"/>
                  </a:cubicBezTo>
                  <a:cubicBezTo>
                    <a:pt x="6779" y="55155"/>
                    <a:pt x="6779" y="55553"/>
                    <a:pt x="6738" y="55971"/>
                  </a:cubicBezTo>
                  <a:cubicBezTo>
                    <a:pt x="6947" y="56097"/>
                    <a:pt x="7177" y="56243"/>
                    <a:pt x="7386" y="56369"/>
                  </a:cubicBezTo>
                  <a:cubicBezTo>
                    <a:pt x="7575" y="56494"/>
                    <a:pt x="7554" y="56829"/>
                    <a:pt x="7365" y="56934"/>
                  </a:cubicBezTo>
                  <a:cubicBezTo>
                    <a:pt x="7135" y="57038"/>
                    <a:pt x="6905" y="57122"/>
                    <a:pt x="6654" y="57206"/>
                  </a:cubicBezTo>
                  <a:cubicBezTo>
                    <a:pt x="6633" y="57331"/>
                    <a:pt x="6591" y="57436"/>
                    <a:pt x="6549" y="57541"/>
                  </a:cubicBezTo>
                  <a:cubicBezTo>
                    <a:pt x="6424" y="58691"/>
                    <a:pt x="6403" y="59863"/>
                    <a:pt x="6131" y="60993"/>
                  </a:cubicBezTo>
                  <a:lnTo>
                    <a:pt x="6131" y="61077"/>
                  </a:lnTo>
                  <a:cubicBezTo>
                    <a:pt x="6131" y="61851"/>
                    <a:pt x="6110" y="62667"/>
                    <a:pt x="6110" y="63462"/>
                  </a:cubicBezTo>
                  <a:cubicBezTo>
                    <a:pt x="6110" y="63818"/>
                    <a:pt x="6173" y="64194"/>
                    <a:pt x="6382" y="64508"/>
                  </a:cubicBezTo>
                  <a:cubicBezTo>
                    <a:pt x="6528" y="64738"/>
                    <a:pt x="6696" y="64969"/>
                    <a:pt x="6863" y="65241"/>
                  </a:cubicBezTo>
                  <a:cubicBezTo>
                    <a:pt x="7595" y="65241"/>
                    <a:pt x="8328" y="65261"/>
                    <a:pt x="9102" y="65261"/>
                  </a:cubicBezTo>
                  <a:cubicBezTo>
                    <a:pt x="9228" y="65261"/>
                    <a:pt x="9374" y="65241"/>
                    <a:pt x="9520" y="65178"/>
                  </a:cubicBezTo>
                  <a:cubicBezTo>
                    <a:pt x="10002" y="64989"/>
                    <a:pt x="10504" y="65031"/>
                    <a:pt x="11027" y="65031"/>
                  </a:cubicBezTo>
                  <a:cubicBezTo>
                    <a:pt x="17409" y="65136"/>
                    <a:pt x="23790" y="65241"/>
                    <a:pt x="30193" y="65345"/>
                  </a:cubicBezTo>
                  <a:cubicBezTo>
                    <a:pt x="30758" y="65345"/>
                    <a:pt x="31281" y="65303"/>
                    <a:pt x="31825" y="65241"/>
                  </a:cubicBezTo>
                  <a:cubicBezTo>
                    <a:pt x="32411" y="65157"/>
                    <a:pt x="32997" y="65136"/>
                    <a:pt x="33604" y="65136"/>
                  </a:cubicBezTo>
                  <a:cubicBezTo>
                    <a:pt x="35068" y="65094"/>
                    <a:pt x="36554" y="65136"/>
                    <a:pt x="38018" y="65094"/>
                  </a:cubicBezTo>
                  <a:cubicBezTo>
                    <a:pt x="38709" y="65094"/>
                    <a:pt x="39378" y="64969"/>
                    <a:pt x="40069" y="64969"/>
                  </a:cubicBezTo>
                  <a:cubicBezTo>
                    <a:pt x="44086" y="65031"/>
                    <a:pt x="48125" y="65094"/>
                    <a:pt x="52142" y="65178"/>
                  </a:cubicBezTo>
                  <a:cubicBezTo>
                    <a:pt x="52414" y="65178"/>
                    <a:pt x="52665" y="65178"/>
                    <a:pt x="52895" y="65282"/>
                  </a:cubicBezTo>
                  <a:cubicBezTo>
                    <a:pt x="53523" y="65554"/>
                    <a:pt x="54213" y="65408"/>
                    <a:pt x="54841" y="65513"/>
                  </a:cubicBezTo>
                  <a:cubicBezTo>
                    <a:pt x="54925" y="65554"/>
                    <a:pt x="55092" y="65387"/>
                    <a:pt x="55134" y="65282"/>
                  </a:cubicBezTo>
                  <a:cubicBezTo>
                    <a:pt x="55176" y="65094"/>
                    <a:pt x="55176" y="64885"/>
                    <a:pt x="55176" y="64676"/>
                  </a:cubicBezTo>
                  <a:cubicBezTo>
                    <a:pt x="55218" y="64006"/>
                    <a:pt x="55113" y="63316"/>
                    <a:pt x="55448" y="62667"/>
                  </a:cubicBezTo>
                  <a:cubicBezTo>
                    <a:pt x="55511" y="62541"/>
                    <a:pt x="55469" y="62332"/>
                    <a:pt x="55490" y="62165"/>
                  </a:cubicBezTo>
                  <a:cubicBezTo>
                    <a:pt x="55531" y="60888"/>
                    <a:pt x="55552" y="59612"/>
                    <a:pt x="55573" y="58357"/>
                  </a:cubicBezTo>
                  <a:cubicBezTo>
                    <a:pt x="55573" y="58252"/>
                    <a:pt x="55552" y="58147"/>
                    <a:pt x="55552" y="57980"/>
                  </a:cubicBezTo>
                  <a:cubicBezTo>
                    <a:pt x="55280" y="58126"/>
                    <a:pt x="55071" y="58231"/>
                    <a:pt x="54841" y="58294"/>
                  </a:cubicBezTo>
                  <a:cubicBezTo>
                    <a:pt x="54674" y="58357"/>
                    <a:pt x="54464" y="58273"/>
                    <a:pt x="54402" y="58461"/>
                  </a:cubicBezTo>
                  <a:cubicBezTo>
                    <a:pt x="54318" y="58608"/>
                    <a:pt x="54255" y="58775"/>
                    <a:pt x="54255" y="58922"/>
                  </a:cubicBezTo>
                  <a:cubicBezTo>
                    <a:pt x="54234" y="59403"/>
                    <a:pt x="54234" y="59905"/>
                    <a:pt x="54234" y="60365"/>
                  </a:cubicBezTo>
                  <a:cubicBezTo>
                    <a:pt x="54234" y="60595"/>
                    <a:pt x="54255" y="60867"/>
                    <a:pt x="54151" y="61056"/>
                  </a:cubicBezTo>
                  <a:cubicBezTo>
                    <a:pt x="53899" y="61495"/>
                    <a:pt x="53941" y="61997"/>
                    <a:pt x="53941" y="62458"/>
                  </a:cubicBezTo>
                  <a:cubicBezTo>
                    <a:pt x="53941" y="62688"/>
                    <a:pt x="53941" y="62897"/>
                    <a:pt x="53920" y="63148"/>
                  </a:cubicBezTo>
                  <a:cubicBezTo>
                    <a:pt x="53879" y="63713"/>
                    <a:pt x="53481" y="63985"/>
                    <a:pt x="52895" y="63880"/>
                  </a:cubicBezTo>
                  <a:cubicBezTo>
                    <a:pt x="52770" y="63839"/>
                    <a:pt x="52644" y="63797"/>
                    <a:pt x="52518" y="63818"/>
                  </a:cubicBezTo>
                  <a:cubicBezTo>
                    <a:pt x="51954" y="63922"/>
                    <a:pt x="51389" y="63797"/>
                    <a:pt x="50845" y="64090"/>
                  </a:cubicBezTo>
                  <a:cubicBezTo>
                    <a:pt x="50677" y="64152"/>
                    <a:pt x="50447" y="64111"/>
                    <a:pt x="50259" y="64111"/>
                  </a:cubicBezTo>
                  <a:cubicBezTo>
                    <a:pt x="49401" y="64111"/>
                    <a:pt x="48564" y="64090"/>
                    <a:pt x="47706" y="64090"/>
                  </a:cubicBezTo>
                  <a:cubicBezTo>
                    <a:pt x="47246" y="64090"/>
                    <a:pt x="46785" y="64027"/>
                    <a:pt x="46367" y="64236"/>
                  </a:cubicBezTo>
                  <a:cubicBezTo>
                    <a:pt x="46241" y="64320"/>
                    <a:pt x="46032" y="64299"/>
                    <a:pt x="45865" y="64299"/>
                  </a:cubicBezTo>
                  <a:cubicBezTo>
                    <a:pt x="45446" y="64299"/>
                    <a:pt x="45007" y="64299"/>
                    <a:pt x="44588" y="64257"/>
                  </a:cubicBezTo>
                  <a:cubicBezTo>
                    <a:pt x="44212" y="64257"/>
                    <a:pt x="43856" y="64257"/>
                    <a:pt x="43521" y="64111"/>
                  </a:cubicBezTo>
                  <a:cubicBezTo>
                    <a:pt x="43333" y="64027"/>
                    <a:pt x="43040" y="64006"/>
                    <a:pt x="42852" y="64048"/>
                  </a:cubicBezTo>
                  <a:cubicBezTo>
                    <a:pt x="42099" y="64299"/>
                    <a:pt x="41345" y="64236"/>
                    <a:pt x="40592" y="64236"/>
                  </a:cubicBezTo>
                  <a:cubicBezTo>
                    <a:pt x="35277" y="64152"/>
                    <a:pt x="29963" y="64090"/>
                    <a:pt x="24648" y="63985"/>
                  </a:cubicBezTo>
                  <a:cubicBezTo>
                    <a:pt x="23895" y="63985"/>
                    <a:pt x="23121" y="64048"/>
                    <a:pt x="22409" y="63713"/>
                  </a:cubicBezTo>
                  <a:cubicBezTo>
                    <a:pt x="22347" y="63692"/>
                    <a:pt x="22305" y="63692"/>
                    <a:pt x="22242" y="63692"/>
                  </a:cubicBezTo>
                  <a:cubicBezTo>
                    <a:pt x="20882" y="63713"/>
                    <a:pt x="19522" y="63504"/>
                    <a:pt x="18162" y="63776"/>
                  </a:cubicBezTo>
                  <a:cubicBezTo>
                    <a:pt x="17806" y="63818"/>
                    <a:pt x="17430" y="63839"/>
                    <a:pt x="17074" y="63839"/>
                  </a:cubicBezTo>
                  <a:cubicBezTo>
                    <a:pt x="16258" y="63839"/>
                    <a:pt x="15421" y="63818"/>
                    <a:pt x="14605" y="63797"/>
                  </a:cubicBezTo>
                  <a:cubicBezTo>
                    <a:pt x="14375" y="63797"/>
                    <a:pt x="14145" y="63797"/>
                    <a:pt x="13935" y="63713"/>
                  </a:cubicBezTo>
                  <a:cubicBezTo>
                    <a:pt x="13517" y="63525"/>
                    <a:pt x="13098" y="63525"/>
                    <a:pt x="12680" y="63525"/>
                  </a:cubicBezTo>
                  <a:cubicBezTo>
                    <a:pt x="11864" y="63504"/>
                    <a:pt x="11027" y="63504"/>
                    <a:pt x="10211" y="63483"/>
                  </a:cubicBezTo>
                  <a:cubicBezTo>
                    <a:pt x="10002" y="63483"/>
                    <a:pt x="9834" y="63483"/>
                    <a:pt x="9625" y="63441"/>
                  </a:cubicBezTo>
                  <a:cubicBezTo>
                    <a:pt x="9311" y="63399"/>
                    <a:pt x="9102" y="63190"/>
                    <a:pt x="9123" y="62876"/>
                  </a:cubicBezTo>
                  <a:cubicBezTo>
                    <a:pt x="9165" y="62437"/>
                    <a:pt x="9269" y="61976"/>
                    <a:pt x="9374" y="61537"/>
                  </a:cubicBezTo>
                  <a:cubicBezTo>
                    <a:pt x="9416" y="61412"/>
                    <a:pt x="9479" y="61286"/>
                    <a:pt x="9458" y="61139"/>
                  </a:cubicBezTo>
                  <a:cubicBezTo>
                    <a:pt x="9311" y="60386"/>
                    <a:pt x="9541" y="59612"/>
                    <a:pt x="9207" y="58880"/>
                  </a:cubicBezTo>
                  <a:cubicBezTo>
                    <a:pt x="9144" y="58733"/>
                    <a:pt x="9207" y="58587"/>
                    <a:pt x="9207" y="58461"/>
                  </a:cubicBezTo>
                  <a:cubicBezTo>
                    <a:pt x="9248" y="56055"/>
                    <a:pt x="9269" y="53649"/>
                    <a:pt x="9332" y="51201"/>
                  </a:cubicBezTo>
                  <a:cubicBezTo>
                    <a:pt x="9332" y="50950"/>
                    <a:pt x="9332" y="50678"/>
                    <a:pt x="9437" y="50448"/>
                  </a:cubicBezTo>
                  <a:cubicBezTo>
                    <a:pt x="9583" y="50008"/>
                    <a:pt x="9625" y="49569"/>
                    <a:pt x="9625" y="49108"/>
                  </a:cubicBezTo>
                  <a:cubicBezTo>
                    <a:pt x="9688" y="45761"/>
                    <a:pt x="9792" y="42413"/>
                    <a:pt x="9876" y="39065"/>
                  </a:cubicBezTo>
                  <a:cubicBezTo>
                    <a:pt x="9876" y="38898"/>
                    <a:pt x="9897" y="38730"/>
                    <a:pt x="9897" y="38542"/>
                  </a:cubicBezTo>
                  <a:cubicBezTo>
                    <a:pt x="9939" y="38228"/>
                    <a:pt x="10064" y="38019"/>
                    <a:pt x="10357" y="37893"/>
                  </a:cubicBezTo>
                  <a:cubicBezTo>
                    <a:pt x="10692" y="37747"/>
                    <a:pt x="11843" y="37433"/>
                    <a:pt x="12303" y="37433"/>
                  </a:cubicBezTo>
                  <a:cubicBezTo>
                    <a:pt x="13914" y="37454"/>
                    <a:pt x="15505" y="37454"/>
                    <a:pt x="17074" y="37496"/>
                  </a:cubicBezTo>
                  <a:cubicBezTo>
                    <a:pt x="17681" y="37538"/>
                    <a:pt x="18267" y="37496"/>
                    <a:pt x="18790" y="37161"/>
                  </a:cubicBezTo>
                  <a:cubicBezTo>
                    <a:pt x="18873" y="37119"/>
                    <a:pt x="18957" y="37077"/>
                    <a:pt x="19041" y="37056"/>
                  </a:cubicBezTo>
                  <a:cubicBezTo>
                    <a:pt x="19773" y="36973"/>
                    <a:pt x="20443" y="36617"/>
                    <a:pt x="21196" y="36743"/>
                  </a:cubicBezTo>
                  <a:cubicBezTo>
                    <a:pt x="21259" y="36743"/>
                    <a:pt x="21342" y="36701"/>
                    <a:pt x="21468" y="36659"/>
                  </a:cubicBezTo>
                  <a:cubicBezTo>
                    <a:pt x="21091" y="36073"/>
                    <a:pt x="20463" y="35780"/>
                    <a:pt x="20087" y="35341"/>
                  </a:cubicBezTo>
                  <a:lnTo>
                    <a:pt x="19710" y="35341"/>
                  </a:lnTo>
                  <a:cubicBezTo>
                    <a:pt x="17513" y="35383"/>
                    <a:pt x="15337" y="35383"/>
                    <a:pt x="13182" y="35571"/>
                  </a:cubicBezTo>
                  <a:cubicBezTo>
                    <a:pt x="12722" y="35592"/>
                    <a:pt x="12261" y="35592"/>
                    <a:pt x="11822" y="35592"/>
                  </a:cubicBezTo>
                  <a:cubicBezTo>
                    <a:pt x="11006" y="35592"/>
                    <a:pt x="10169" y="35571"/>
                    <a:pt x="9353" y="35550"/>
                  </a:cubicBezTo>
                  <a:cubicBezTo>
                    <a:pt x="8683" y="35592"/>
                    <a:pt x="8244" y="35634"/>
                    <a:pt x="7826" y="35906"/>
                  </a:cubicBezTo>
                  <a:close/>
                  <a:moveTo>
                    <a:pt x="56264" y="54256"/>
                  </a:moveTo>
                  <a:cubicBezTo>
                    <a:pt x="56306" y="54088"/>
                    <a:pt x="56327" y="54005"/>
                    <a:pt x="56327" y="53942"/>
                  </a:cubicBezTo>
                  <a:cubicBezTo>
                    <a:pt x="56327" y="52958"/>
                    <a:pt x="56745" y="52038"/>
                    <a:pt x="56661" y="51075"/>
                  </a:cubicBezTo>
                  <a:cubicBezTo>
                    <a:pt x="56661" y="51033"/>
                    <a:pt x="56661" y="50971"/>
                    <a:pt x="56703" y="50929"/>
                  </a:cubicBezTo>
                  <a:cubicBezTo>
                    <a:pt x="56933" y="50468"/>
                    <a:pt x="56912" y="49987"/>
                    <a:pt x="56912" y="49506"/>
                  </a:cubicBezTo>
                  <a:cubicBezTo>
                    <a:pt x="56933" y="48460"/>
                    <a:pt x="56933" y="47414"/>
                    <a:pt x="56954" y="46367"/>
                  </a:cubicBezTo>
                  <a:cubicBezTo>
                    <a:pt x="57038" y="43626"/>
                    <a:pt x="57122" y="40885"/>
                    <a:pt x="57226" y="38124"/>
                  </a:cubicBezTo>
                  <a:lnTo>
                    <a:pt x="57226" y="37705"/>
                  </a:lnTo>
                  <a:cubicBezTo>
                    <a:pt x="56745" y="37077"/>
                    <a:pt x="56180" y="36847"/>
                    <a:pt x="55490" y="36701"/>
                  </a:cubicBezTo>
                  <a:cubicBezTo>
                    <a:pt x="53711" y="36303"/>
                    <a:pt x="51933" y="36010"/>
                    <a:pt x="50133" y="35780"/>
                  </a:cubicBezTo>
                  <a:cubicBezTo>
                    <a:pt x="48669" y="35592"/>
                    <a:pt x="47204" y="35383"/>
                    <a:pt x="45739" y="35257"/>
                  </a:cubicBezTo>
                  <a:cubicBezTo>
                    <a:pt x="44881" y="35173"/>
                    <a:pt x="43982" y="34985"/>
                    <a:pt x="43145" y="35069"/>
                  </a:cubicBezTo>
                  <a:cubicBezTo>
                    <a:pt x="42747" y="35445"/>
                    <a:pt x="42433" y="35822"/>
                    <a:pt x="42036" y="36136"/>
                  </a:cubicBezTo>
                  <a:cubicBezTo>
                    <a:pt x="41638" y="36429"/>
                    <a:pt x="41178" y="36659"/>
                    <a:pt x="40655" y="37056"/>
                  </a:cubicBezTo>
                  <a:cubicBezTo>
                    <a:pt x="41157" y="37077"/>
                    <a:pt x="41471" y="37077"/>
                    <a:pt x="41806" y="37119"/>
                  </a:cubicBezTo>
                  <a:cubicBezTo>
                    <a:pt x="42308" y="37140"/>
                    <a:pt x="42852" y="37077"/>
                    <a:pt x="43333" y="37224"/>
                  </a:cubicBezTo>
                  <a:cubicBezTo>
                    <a:pt x="43982" y="37370"/>
                    <a:pt x="44609" y="37412"/>
                    <a:pt x="45258" y="37412"/>
                  </a:cubicBezTo>
                  <a:cubicBezTo>
                    <a:pt x="45969" y="37433"/>
                    <a:pt x="46681" y="37433"/>
                    <a:pt x="47392" y="37433"/>
                  </a:cubicBezTo>
                  <a:cubicBezTo>
                    <a:pt x="48292" y="37454"/>
                    <a:pt x="49233" y="37412"/>
                    <a:pt x="50154" y="37726"/>
                  </a:cubicBezTo>
                  <a:cubicBezTo>
                    <a:pt x="50949" y="37998"/>
                    <a:pt x="51786" y="38144"/>
                    <a:pt x="52581" y="38375"/>
                  </a:cubicBezTo>
                  <a:cubicBezTo>
                    <a:pt x="53272" y="38563"/>
                    <a:pt x="53920" y="38793"/>
                    <a:pt x="54632" y="38877"/>
                  </a:cubicBezTo>
                  <a:cubicBezTo>
                    <a:pt x="54987" y="38898"/>
                    <a:pt x="55176" y="39044"/>
                    <a:pt x="55176" y="39400"/>
                  </a:cubicBezTo>
                  <a:cubicBezTo>
                    <a:pt x="55197" y="40048"/>
                    <a:pt x="55239" y="40697"/>
                    <a:pt x="55071" y="41325"/>
                  </a:cubicBezTo>
                  <a:cubicBezTo>
                    <a:pt x="54987" y="41639"/>
                    <a:pt x="54967" y="41932"/>
                    <a:pt x="54883" y="42245"/>
                  </a:cubicBezTo>
                  <a:cubicBezTo>
                    <a:pt x="54736" y="42978"/>
                    <a:pt x="54778" y="43710"/>
                    <a:pt x="54778" y="44442"/>
                  </a:cubicBezTo>
                  <a:cubicBezTo>
                    <a:pt x="54778" y="46828"/>
                    <a:pt x="54736" y="49192"/>
                    <a:pt x="54736" y="51577"/>
                  </a:cubicBezTo>
                  <a:cubicBezTo>
                    <a:pt x="54736" y="52205"/>
                    <a:pt x="54674" y="52833"/>
                    <a:pt x="54506" y="53440"/>
                  </a:cubicBezTo>
                  <a:cubicBezTo>
                    <a:pt x="54443" y="53628"/>
                    <a:pt x="54464" y="53795"/>
                    <a:pt x="54443" y="54005"/>
                  </a:cubicBezTo>
                  <a:cubicBezTo>
                    <a:pt x="55050" y="54381"/>
                    <a:pt x="55636" y="54256"/>
                    <a:pt x="56264" y="54256"/>
                  </a:cubicBezTo>
                  <a:close/>
                  <a:moveTo>
                    <a:pt x="6110" y="43334"/>
                  </a:moveTo>
                  <a:cubicBezTo>
                    <a:pt x="5943" y="43417"/>
                    <a:pt x="5775" y="43417"/>
                    <a:pt x="5670" y="43501"/>
                  </a:cubicBezTo>
                  <a:cubicBezTo>
                    <a:pt x="5168" y="43857"/>
                    <a:pt x="4687" y="44254"/>
                    <a:pt x="4206" y="44652"/>
                  </a:cubicBezTo>
                  <a:cubicBezTo>
                    <a:pt x="3997" y="44798"/>
                    <a:pt x="3850" y="45007"/>
                    <a:pt x="3641" y="45154"/>
                  </a:cubicBezTo>
                  <a:cubicBezTo>
                    <a:pt x="3076" y="45489"/>
                    <a:pt x="2637" y="45907"/>
                    <a:pt x="2323" y="46451"/>
                  </a:cubicBezTo>
                  <a:cubicBezTo>
                    <a:pt x="2239" y="46619"/>
                    <a:pt x="2113" y="46744"/>
                    <a:pt x="2009" y="46849"/>
                  </a:cubicBezTo>
                  <a:cubicBezTo>
                    <a:pt x="1465" y="47414"/>
                    <a:pt x="1297" y="48125"/>
                    <a:pt x="1235" y="48857"/>
                  </a:cubicBezTo>
                  <a:cubicBezTo>
                    <a:pt x="1172" y="49590"/>
                    <a:pt x="1444" y="50280"/>
                    <a:pt x="1988" y="50761"/>
                  </a:cubicBezTo>
                  <a:cubicBezTo>
                    <a:pt x="2448" y="51180"/>
                    <a:pt x="2971" y="51556"/>
                    <a:pt x="3536" y="51808"/>
                  </a:cubicBezTo>
                  <a:cubicBezTo>
                    <a:pt x="4080" y="52100"/>
                    <a:pt x="4687" y="52289"/>
                    <a:pt x="5147" y="52707"/>
                  </a:cubicBezTo>
                  <a:cubicBezTo>
                    <a:pt x="5378" y="52917"/>
                    <a:pt x="5754" y="52791"/>
                    <a:pt x="5796" y="52435"/>
                  </a:cubicBezTo>
                  <a:cubicBezTo>
                    <a:pt x="5901" y="51870"/>
                    <a:pt x="6005" y="51264"/>
                    <a:pt x="6026" y="50657"/>
                  </a:cubicBezTo>
                  <a:cubicBezTo>
                    <a:pt x="6110" y="48397"/>
                    <a:pt x="6131" y="46137"/>
                    <a:pt x="6173" y="43857"/>
                  </a:cubicBezTo>
                  <a:cubicBezTo>
                    <a:pt x="6173" y="43731"/>
                    <a:pt x="6152" y="43585"/>
                    <a:pt x="6110" y="43334"/>
                  </a:cubicBezTo>
                  <a:close/>
                  <a:moveTo>
                    <a:pt x="58042" y="42748"/>
                  </a:moveTo>
                  <a:cubicBezTo>
                    <a:pt x="58000" y="43187"/>
                    <a:pt x="57980" y="43438"/>
                    <a:pt x="57980" y="43731"/>
                  </a:cubicBezTo>
                  <a:cubicBezTo>
                    <a:pt x="57959" y="45802"/>
                    <a:pt x="57938" y="47853"/>
                    <a:pt x="57875" y="49924"/>
                  </a:cubicBezTo>
                  <a:cubicBezTo>
                    <a:pt x="57875" y="50238"/>
                    <a:pt x="57875" y="50552"/>
                    <a:pt x="57749" y="50845"/>
                  </a:cubicBezTo>
                  <a:cubicBezTo>
                    <a:pt x="57582" y="51243"/>
                    <a:pt x="57582" y="51598"/>
                    <a:pt x="57561" y="51996"/>
                  </a:cubicBezTo>
                  <a:cubicBezTo>
                    <a:pt x="57561" y="52289"/>
                    <a:pt x="57582" y="52582"/>
                    <a:pt x="57477" y="52833"/>
                  </a:cubicBezTo>
                  <a:cubicBezTo>
                    <a:pt x="57310" y="53314"/>
                    <a:pt x="57310" y="53774"/>
                    <a:pt x="57331" y="54256"/>
                  </a:cubicBezTo>
                  <a:cubicBezTo>
                    <a:pt x="57331" y="54297"/>
                    <a:pt x="57352" y="54360"/>
                    <a:pt x="57415" y="54465"/>
                  </a:cubicBezTo>
                  <a:cubicBezTo>
                    <a:pt x="57561" y="54507"/>
                    <a:pt x="57749" y="54590"/>
                    <a:pt x="57959" y="54653"/>
                  </a:cubicBezTo>
                  <a:cubicBezTo>
                    <a:pt x="58712" y="53942"/>
                    <a:pt x="59507" y="53230"/>
                    <a:pt x="60177" y="52435"/>
                  </a:cubicBezTo>
                  <a:cubicBezTo>
                    <a:pt x="61327" y="51138"/>
                    <a:pt x="61829" y="49632"/>
                    <a:pt x="61411" y="47895"/>
                  </a:cubicBezTo>
                  <a:cubicBezTo>
                    <a:pt x="61348" y="47727"/>
                    <a:pt x="61348" y="47560"/>
                    <a:pt x="61348" y="47393"/>
                  </a:cubicBezTo>
                  <a:cubicBezTo>
                    <a:pt x="61390" y="46849"/>
                    <a:pt x="61160" y="46347"/>
                    <a:pt x="60909" y="45886"/>
                  </a:cubicBezTo>
                  <a:cubicBezTo>
                    <a:pt x="60302" y="44840"/>
                    <a:pt x="59465" y="43982"/>
                    <a:pt x="58628" y="43166"/>
                  </a:cubicBezTo>
                  <a:cubicBezTo>
                    <a:pt x="58524" y="43020"/>
                    <a:pt x="58314" y="42957"/>
                    <a:pt x="58042" y="42748"/>
                  </a:cubicBezTo>
                  <a:close/>
                  <a:moveTo>
                    <a:pt x="15149" y="25339"/>
                  </a:moveTo>
                  <a:lnTo>
                    <a:pt x="14689" y="25339"/>
                  </a:lnTo>
                  <a:cubicBezTo>
                    <a:pt x="14312" y="25297"/>
                    <a:pt x="13956" y="25423"/>
                    <a:pt x="13726" y="25716"/>
                  </a:cubicBezTo>
                  <a:cubicBezTo>
                    <a:pt x="13621" y="25841"/>
                    <a:pt x="13454" y="25946"/>
                    <a:pt x="13391" y="26072"/>
                  </a:cubicBezTo>
                  <a:cubicBezTo>
                    <a:pt x="13266" y="26281"/>
                    <a:pt x="13119" y="26532"/>
                    <a:pt x="13098" y="26762"/>
                  </a:cubicBezTo>
                  <a:cubicBezTo>
                    <a:pt x="13036" y="27411"/>
                    <a:pt x="13077" y="28038"/>
                    <a:pt x="13308" y="28666"/>
                  </a:cubicBezTo>
                  <a:cubicBezTo>
                    <a:pt x="13559" y="29336"/>
                    <a:pt x="14082" y="29712"/>
                    <a:pt x="14668" y="29963"/>
                  </a:cubicBezTo>
                  <a:cubicBezTo>
                    <a:pt x="15128" y="30173"/>
                    <a:pt x="15693" y="30235"/>
                    <a:pt x="16216" y="30340"/>
                  </a:cubicBezTo>
                  <a:cubicBezTo>
                    <a:pt x="16342" y="30361"/>
                    <a:pt x="16467" y="30319"/>
                    <a:pt x="16634" y="30319"/>
                  </a:cubicBezTo>
                  <a:cubicBezTo>
                    <a:pt x="16572" y="30068"/>
                    <a:pt x="16551" y="29921"/>
                    <a:pt x="16488" y="29754"/>
                  </a:cubicBezTo>
                  <a:cubicBezTo>
                    <a:pt x="16174" y="28896"/>
                    <a:pt x="16028" y="28017"/>
                    <a:pt x="15965" y="27097"/>
                  </a:cubicBezTo>
                  <a:cubicBezTo>
                    <a:pt x="15944" y="26406"/>
                    <a:pt x="15735" y="25883"/>
                    <a:pt x="15254" y="25444"/>
                  </a:cubicBezTo>
                  <a:cubicBezTo>
                    <a:pt x="15212" y="25444"/>
                    <a:pt x="15191" y="25423"/>
                    <a:pt x="15149" y="25339"/>
                  </a:cubicBezTo>
                  <a:close/>
                  <a:moveTo>
                    <a:pt x="48376" y="26092"/>
                  </a:moveTo>
                  <a:cubicBezTo>
                    <a:pt x="48250" y="26260"/>
                    <a:pt x="48125" y="26427"/>
                    <a:pt x="47957" y="26532"/>
                  </a:cubicBezTo>
                  <a:cubicBezTo>
                    <a:pt x="47580" y="26804"/>
                    <a:pt x="47413" y="27201"/>
                    <a:pt x="47225" y="27620"/>
                  </a:cubicBezTo>
                  <a:cubicBezTo>
                    <a:pt x="46995" y="28227"/>
                    <a:pt x="46744" y="28833"/>
                    <a:pt x="46451" y="29398"/>
                  </a:cubicBezTo>
                  <a:cubicBezTo>
                    <a:pt x="46325" y="29712"/>
                    <a:pt x="46137" y="30005"/>
                    <a:pt x="45969" y="30319"/>
                  </a:cubicBezTo>
                  <a:cubicBezTo>
                    <a:pt x="46116" y="30382"/>
                    <a:pt x="46179" y="30507"/>
                    <a:pt x="46262" y="30528"/>
                  </a:cubicBezTo>
                  <a:cubicBezTo>
                    <a:pt x="46555" y="30570"/>
                    <a:pt x="46806" y="30528"/>
                    <a:pt x="47099" y="30445"/>
                  </a:cubicBezTo>
                  <a:cubicBezTo>
                    <a:pt x="48104" y="30110"/>
                    <a:pt x="48836" y="29398"/>
                    <a:pt x="49526" y="28666"/>
                  </a:cubicBezTo>
                  <a:cubicBezTo>
                    <a:pt x="49631" y="28561"/>
                    <a:pt x="49694" y="28436"/>
                    <a:pt x="49736" y="28310"/>
                  </a:cubicBezTo>
                  <a:cubicBezTo>
                    <a:pt x="49903" y="27745"/>
                    <a:pt x="50049" y="27201"/>
                    <a:pt x="49924" y="26657"/>
                  </a:cubicBezTo>
                  <a:cubicBezTo>
                    <a:pt x="49526" y="26260"/>
                    <a:pt x="49108" y="25904"/>
                    <a:pt x="48376" y="26092"/>
                  </a:cubicBezTo>
                  <a:close/>
                  <a:moveTo>
                    <a:pt x="54423" y="57415"/>
                  </a:moveTo>
                  <a:cubicBezTo>
                    <a:pt x="54485" y="57457"/>
                    <a:pt x="54527" y="57499"/>
                    <a:pt x="54590" y="57520"/>
                  </a:cubicBezTo>
                  <a:cubicBezTo>
                    <a:pt x="54799" y="57143"/>
                    <a:pt x="55113" y="56997"/>
                    <a:pt x="55448" y="56913"/>
                  </a:cubicBezTo>
                  <a:cubicBezTo>
                    <a:pt x="55511" y="56892"/>
                    <a:pt x="55552" y="56787"/>
                    <a:pt x="55657" y="56683"/>
                  </a:cubicBezTo>
                  <a:cubicBezTo>
                    <a:pt x="55197" y="56683"/>
                    <a:pt x="54862" y="56662"/>
                    <a:pt x="54464" y="56662"/>
                  </a:cubicBezTo>
                  <a:cubicBezTo>
                    <a:pt x="54443" y="56934"/>
                    <a:pt x="54423" y="57185"/>
                    <a:pt x="54423" y="57415"/>
                  </a:cubicBezTo>
                  <a:close/>
                  <a:moveTo>
                    <a:pt x="54527" y="55030"/>
                  </a:moveTo>
                  <a:cubicBezTo>
                    <a:pt x="54443" y="55344"/>
                    <a:pt x="54527" y="55469"/>
                    <a:pt x="54736" y="55448"/>
                  </a:cubicBezTo>
                  <a:cubicBezTo>
                    <a:pt x="54967" y="55406"/>
                    <a:pt x="55218" y="55302"/>
                    <a:pt x="55531" y="55197"/>
                  </a:cubicBezTo>
                  <a:cubicBezTo>
                    <a:pt x="55134" y="55113"/>
                    <a:pt x="54841" y="55093"/>
                    <a:pt x="54527" y="5503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5"/>
            <p:cNvSpPr/>
            <p:nvPr/>
          </p:nvSpPr>
          <p:spPr>
            <a:xfrm>
              <a:off x="6567150" y="2642588"/>
              <a:ext cx="348400" cy="196175"/>
            </a:xfrm>
            <a:custGeom>
              <a:rect b="b" l="l" r="r" t="t"/>
              <a:pathLst>
                <a:path extrusionOk="0" h="7847" w="13936">
                  <a:moveTo>
                    <a:pt x="460" y="1256"/>
                  </a:moveTo>
                  <a:cubicBezTo>
                    <a:pt x="293" y="1109"/>
                    <a:pt x="147" y="984"/>
                    <a:pt x="21" y="879"/>
                  </a:cubicBezTo>
                  <a:cubicBezTo>
                    <a:pt x="0" y="837"/>
                    <a:pt x="21" y="816"/>
                    <a:pt x="21" y="733"/>
                  </a:cubicBezTo>
                  <a:cubicBezTo>
                    <a:pt x="293" y="503"/>
                    <a:pt x="607" y="272"/>
                    <a:pt x="1004" y="293"/>
                  </a:cubicBezTo>
                  <a:cubicBezTo>
                    <a:pt x="1109" y="293"/>
                    <a:pt x="1256" y="293"/>
                    <a:pt x="1360" y="272"/>
                  </a:cubicBezTo>
                  <a:cubicBezTo>
                    <a:pt x="2448" y="0"/>
                    <a:pt x="3557" y="42"/>
                    <a:pt x="4645" y="42"/>
                  </a:cubicBezTo>
                  <a:cubicBezTo>
                    <a:pt x="6507" y="63"/>
                    <a:pt x="8328" y="63"/>
                    <a:pt x="10190" y="84"/>
                  </a:cubicBezTo>
                  <a:cubicBezTo>
                    <a:pt x="10587" y="84"/>
                    <a:pt x="10985" y="84"/>
                    <a:pt x="11383" y="251"/>
                  </a:cubicBezTo>
                  <a:cubicBezTo>
                    <a:pt x="11634" y="356"/>
                    <a:pt x="11927" y="314"/>
                    <a:pt x="12220" y="314"/>
                  </a:cubicBezTo>
                  <a:cubicBezTo>
                    <a:pt x="12596" y="314"/>
                    <a:pt x="12889" y="482"/>
                    <a:pt x="13224" y="649"/>
                  </a:cubicBezTo>
                  <a:cubicBezTo>
                    <a:pt x="13831" y="1005"/>
                    <a:pt x="13935" y="1465"/>
                    <a:pt x="13914" y="2072"/>
                  </a:cubicBezTo>
                  <a:cubicBezTo>
                    <a:pt x="13914" y="2490"/>
                    <a:pt x="13789" y="2825"/>
                    <a:pt x="13517" y="3139"/>
                  </a:cubicBezTo>
                  <a:cubicBezTo>
                    <a:pt x="13015" y="3788"/>
                    <a:pt x="12554" y="4478"/>
                    <a:pt x="12073" y="5127"/>
                  </a:cubicBezTo>
                  <a:cubicBezTo>
                    <a:pt x="11759" y="5608"/>
                    <a:pt x="11320" y="5964"/>
                    <a:pt x="11111" y="6508"/>
                  </a:cubicBezTo>
                  <a:cubicBezTo>
                    <a:pt x="10525" y="6989"/>
                    <a:pt x="9897" y="7303"/>
                    <a:pt x="9186" y="7491"/>
                  </a:cubicBezTo>
                  <a:cubicBezTo>
                    <a:pt x="7658" y="7847"/>
                    <a:pt x="6152" y="7679"/>
                    <a:pt x="4624" y="7596"/>
                  </a:cubicBezTo>
                  <a:cubicBezTo>
                    <a:pt x="3955" y="7554"/>
                    <a:pt x="3327" y="7219"/>
                    <a:pt x="2762" y="6842"/>
                  </a:cubicBezTo>
                  <a:cubicBezTo>
                    <a:pt x="2532" y="6654"/>
                    <a:pt x="2511" y="6257"/>
                    <a:pt x="2176" y="6068"/>
                  </a:cubicBezTo>
                  <a:cubicBezTo>
                    <a:pt x="1904" y="5943"/>
                    <a:pt x="1779" y="5608"/>
                    <a:pt x="1569" y="5357"/>
                  </a:cubicBezTo>
                  <a:cubicBezTo>
                    <a:pt x="1256" y="4980"/>
                    <a:pt x="1067" y="4520"/>
                    <a:pt x="984" y="4060"/>
                  </a:cubicBezTo>
                  <a:cubicBezTo>
                    <a:pt x="963" y="3955"/>
                    <a:pt x="942" y="3829"/>
                    <a:pt x="921" y="3746"/>
                  </a:cubicBezTo>
                  <a:cubicBezTo>
                    <a:pt x="565" y="2972"/>
                    <a:pt x="335" y="2155"/>
                    <a:pt x="460" y="1256"/>
                  </a:cubicBezTo>
                  <a:close/>
                  <a:moveTo>
                    <a:pt x="1444" y="900"/>
                  </a:moveTo>
                  <a:cubicBezTo>
                    <a:pt x="1402" y="1528"/>
                    <a:pt x="1360" y="2093"/>
                    <a:pt x="1590" y="2679"/>
                  </a:cubicBezTo>
                  <a:cubicBezTo>
                    <a:pt x="1779" y="3076"/>
                    <a:pt x="1862" y="3495"/>
                    <a:pt x="1988" y="3871"/>
                  </a:cubicBezTo>
                  <a:cubicBezTo>
                    <a:pt x="2176" y="4562"/>
                    <a:pt x="2448" y="5168"/>
                    <a:pt x="3076" y="5503"/>
                  </a:cubicBezTo>
                  <a:cubicBezTo>
                    <a:pt x="3181" y="5545"/>
                    <a:pt x="3264" y="5629"/>
                    <a:pt x="3327" y="5733"/>
                  </a:cubicBezTo>
                  <a:cubicBezTo>
                    <a:pt x="3871" y="6529"/>
                    <a:pt x="4729" y="6801"/>
                    <a:pt x="5587" y="6863"/>
                  </a:cubicBezTo>
                  <a:cubicBezTo>
                    <a:pt x="7763" y="7010"/>
                    <a:pt x="8035" y="6905"/>
                    <a:pt x="9981" y="5964"/>
                  </a:cubicBezTo>
                  <a:cubicBezTo>
                    <a:pt x="10023" y="5964"/>
                    <a:pt x="10043" y="5943"/>
                    <a:pt x="10064" y="5943"/>
                  </a:cubicBezTo>
                  <a:cubicBezTo>
                    <a:pt x="10336" y="5859"/>
                    <a:pt x="10483" y="5692"/>
                    <a:pt x="10650" y="5482"/>
                  </a:cubicBezTo>
                  <a:cubicBezTo>
                    <a:pt x="10985" y="5022"/>
                    <a:pt x="11341" y="4583"/>
                    <a:pt x="11696" y="4143"/>
                  </a:cubicBezTo>
                  <a:cubicBezTo>
                    <a:pt x="12115" y="3599"/>
                    <a:pt x="12492" y="3076"/>
                    <a:pt x="12868" y="2490"/>
                  </a:cubicBezTo>
                  <a:cubicBezTo>
                    <a:pt x="13224" y="1925"/>
                    <a:pt x="12868" y="1235"/>
                    <a:pt x="12178" y="1214"/>
                  </a:cubicBezTo>
                  <a:cubicBezTo>
                    <a:pt x="11738" y="1193"/>
                    <a:pt x="11299" y="1193"/>
                    <a:pt x="10859" y="1005"/>
                  </a:cubicBezTo>
                  <a:cubicBezTo>
                    <a:pt x="10650" y="921"/>
                    <a:pt x="10399" y="942"/>
                    <a:pt x="10169" y="921"/>
                  </a:cubicBezTo>
                  <a:cubicBezTo>
                    <a:pt x="8056" y="837"/>
                    <a:pt x="5921" y="795"/>
                    <a:pt x="3787" y="712"/>
                  </a:cubicBezTo>
                  <a:cubicBezTo>
                    <a:pt x="3034" y="649"/>
                    <a:pt x="2281" y="691"/>
                    <a:pt x="1444" y="9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5"/>
            <p:cNvSpPr/>
            <p:nvPr/>
          </p:nvSpPr>
          <p:spPr>
            <a:xfrm>
              <a:off x="6866350" y="2540063"/>
              <a:ext cx="48675" cy="46575"/>
            </a:xfrm>
            <a:custGeom>
              <a:rect b="b" l="l" r="r" t="t"/>
              <a:pathLst>
                <a:path extrusionOk="0" h="1863" w="1947">
                  <a:moveTo>
                    <a:pt x="942" y="0"/>
                  </a:moveTo>
                  <a:lnTo>
                    <a:pt x="1026" y="0"/>
                  </a:lnTo>
                  <a:cubicBezTo>
                    <a:pt x="1653" y="21"/>
                    <a:pt x="1946" y="398"/>
                    <a:pt x="1800" y="1026"/>
                  </a:cubicBezTo>
                  <a:cubicBezTo>
                    <a:pt x="1737" y="1465"/>
                    <a:pt x="1235" y="1863"/>
                    <a:pt x="837" y="1842"/>
                  </a:cubicBezTo>
                  <a:cubicBezTo>
                    <a:pt x="398" y="1779"/>
                    <a:pt x="21" y="1381"/>
                    <a:pt x="0" y="921"/>
                  </a:cubicBezTo>
                  <a:cubicBezTo>
                    <a:pt x="0" y="230"/>
                    <a:pt x="252" y="0"/>
                    <a:pt x="9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5"/>
            <p:cNvSpPr/>
            <p:nvPr/>
          </p:nvSpPr>
          <p:spPr>
            <a:xfrm>
              <a:off x="6514825" y="2540588"/>
              <a:ext cx="39775" cy="45000"/>
            </a:xfrm>
            <a:custGeom>
              <a:rect b="b" l="l" r="r" t="t"/>
              <a:pathLst>
                <a:path extrusionOk="0" h="1800" w="1591">
                  <a:moveTo>
                    <a:pt x="22" y="837"/>
                  </a:moveTo>
                  <a:cubicBezTo>
                    <a:pt x="43" y="733"/>
                    <a:pt x="43" y="586"/>
                    <a:pt x="105" y="398"/>
                  </a:cubicBezTo>
                  <a:cubicBezTo>
                    <a:pt x="147" y="189"/>
                    <a:pt x="315" y="63"/>
                    <a:pt x="524" y="21"/>
                  </a:cubicBezTo>
                  <a:cubicBezTo>
                    <a:pt x="670" y="0"/>
                    <a:pt x="859" y="0"/>
                    <a:pt x="1005" y="21"/>
                  </a:cubicBezTo>
                  <a:cubicBezTo>
                    <a:pt x="1298" y="63"/>
                    <a:pt x="1486" y="209"/>
                    <a:pt x="1528" y="502"/>
                  </a:cubicBezTo>
                  <a:cubicBezTo>
                    <a:pt x="1570" y="691"/>
                    <a:pt x="1591" y="900"/>
                    <a:pt x="1570" y="1067"/>
                  </a:cubicBezTo>
                  <a:cubicBezTo>
                    <a:pt x="1507" y="1590"/>
                    <a:pt x="1277" y="1800"/>
                    <a:pt x="733" y="1779"/>
                  </a:cubicBezTo>
                  <a:cubicBezTo>
                    <a:pt x="231" y="1779"/>
                    <a:pt x="22" y="1549"/>
                    <a:pt x="1" y="1046"/>
                  </a:cubicBezTo>
                  <a:cubicBezTo>
                    <a:pt x="1" y="1026"/>
                    <a:pt x="22" y="984"/>
                    <a:pt x="22" y="83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5"/>
            <p:cNvSpPr/>
            <p:nvPr/>
          </p:nvSpPr>
          <p:spPr>
            <a:xfrm>
              <a:off x="7075050" y="3147888"/>
              <a:ext cx="124525" cy="213450"/>
            </a:xfrm>
            <a:custGeom>
              <a:rect b="b" l="l" r="r" t="t"/>
              <a:pathLst>
                <a:path extrusionOk="0" h="8538" w="4981">
                  <a:moveTo>
                    <a:pt x="3976" y="796"/>
                  </a:moveTo>
                  <a:cubicBezTo>
                    <a:pt x="4165" y="586"/>
                    <a:pt x="4228" y="335"/>
                    <a:pt x="4562" y="356"/>
                  </a:cubicBezTo>
                  <a:cubicBezTo>
                    <a:pt x="4792" y="377"/>
                    <a:pt x="4918" y="607"/>
                    <a:pt x="4918" y="1026"/>
                  </a:cubicBezTo>
                  <a:cubicBezTo>
                    <a:pt x="4939" y="2783"/>
                    <a:pt x="4981" y="4541"/>
                    <a:pt x="4981" y="6299"/>
                  </a:cubicBezTo>
                  <a:cubicBezTo>
                    <a:pt x="4981" y="7345"/>
                    <a:pt x="4290" y="8119"/>
                    <a:pt x="3265" y="8349"/>
                  </a:cubicBezTo>
                  <a:cubicBezTo>
                    <a:pt x="2679" y="8516"/>
                    <a:pt x="2051" y="8537"/>
                    <a:pt x="1445" y="8328"/>
                  </a:cubicBezTo>
                  <a:cubicBezTo>
                    <a:pt x="1256" y="8244"/>
                    <a:pt x="1068" y="8182"/>
                    <a:pt x="1068" y="7931"/>
                  </a:cubicBezTo>
                  <a:cubicBezTo>
                    <a:pt x="1068" y="7721"/>
                    <a:pt x="1256" y="7554"/>
                    <a:pt x="1528" y="7491"/>
                  </a:cubicBezTo>
                  <a:cubicBezTo>
                    <a:pt x="1779" y="7428"/>
                    <a:pt x="2010" y="7470"/>
                    <a:pt x="2282" y="7428"/>
                  </a:cubicBezTo>
                  <a:cubicBezTo>
                    <a:pt x="2575" y="7408"/>
                    <a:pt x="2847" y="7387"/>
                    <a:pt x="3119" y="7303"/>
                  </a:cubicBezTo>
                  <a:cubicBezTo>
                    <a:pt x="3579" y="7177"/>
                    <a:pt x="3893" y="6843"/>
                    <a:pt x="3935" y="6340"/>
                  </a:cubicBezTo>
                  <a:cubicBezTo>
                    <a:pt x="3976" y="5755"/>
                    <a:pt x="3956" y="5169"/>
                    <a:pt x="3956" y="4604"/>
                  </a:cubicBezTo>
                  <a:cubicBezTo>
                    <a:pt x="3725" y="4478"/>
                    <a:pt x="3642" y="4604"/>
                    <a:pt x="3537" y="4708"/>
                  </a:cubicBezTo>
                  <a:cubicBezTo>
                    <a:pt x="3160" y="5085"/>
                    <a:pt x="2721" y="5190"/>
                    <a:pt x="2198" y="5169"/>
                  </a:cubicBezTo>
                  <a:cubicBezTo>
                    <a:pt x="1779" y="5127"/>
                    <a:pt x="1361" y="5106"/>
                    <a:pt x="963" y="4897"/>
                  </a:cubicBezTo>
                  <a:cubicBezTo>
                    <a:pt x="378" y="4583"/>
                    <a:pt x="1" y="4143"/>
                    <a:pt x="64" y="3411"/>
                  </a:cubicBezTo>
                  <a:cubicBezTo>
                    <a:pt x="85" y="3118"/>
                    <a:pt x="64" y="2825"/>
                    <a:pt x="85" y="2574"/>
                  </a:cubicBezTo>
                  <a:cubicBezTo>
                    <a:pt x="210" y="1570"/>
                    <a:pt x="754" y="817"/>
                    <a:pt x="1633" y="356"/>
                  </a:cubicBezTo>
                  <a:cubicBezTo>
                    <a:pt x="2261" y="1"/>
                    <a:pt x="2930" y="63"/>
                    <a:pt x="3558" y="482"/>
                  </a:cubicBezTo>
                  <a:cubicBezTo>
                    <a:pt x="3746" y="566"/>
                    <a:pt x="3851" y="691"/>
                    <a:pt x="3976" y="796"/>
                  </a:cubicBezTo>
                  <a:close/>
                  <a:moveTo>
                    <a:pt x="3997" y="2051"/>
                  </a:moveTo>
                  <a:cubicBezTo>
                    <a:pt x="3767" y="1758"/>
                    <a:pt x="3579" y="1528"/>
                    <a:pt x="3370" y="1298"/>
                  </a:cubicBezTo>
                  <a:cubicBezTo>
                    <a:pt x="3223" y="1110"/>
                    <a:pt x="3035" y="1026"/>
                    <a:pt x="2784" y="1005"/>
                  </a:cubicBezTo>
                  <a:cubicBezTo>
                    <a:pt x="2365" y="1005"/>
                    <a:pt x="2010" y="1110"/>
                    <a:pt x="1696" y="1423"/>
                  </a:cubicBezTo>
                  <a:cubicBezTo>
                    <a:pt x="1110" y="2030"/>
                    <a:pt x="1026" y="2762"/>
                    <a:pt x="1110" y="3537"/>
                  </a:cubicBezTo>
                  <a:cubicBezTo>
                    <a:pt x="1131" y="3788"/>
                    <a:pt x="1277" y="3892"/>
                    <a:pt x="1466" y="3955"/>
                  </a:cubicBezTo>
                  <a:cubicBezTo>
                    <a:pt x="2198" y="4311"/>
                    <a:pt x="2784" y="4164"/>
                    <a:pt x="3223" y="3495"/>
                  </a:cubicBezTo>
                  <a:cubicBezTo>
                    <a:pt x="3537" y="3055"/>
                    <a:pt x="3767" y="2532"/>
                    <a:pt x="3997" y="205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5"/>
            <p:cNvSpPr/>
            <p:nvPr/>
          </p:nvSpPr>
          <p:spPr>
            <a:xfrm>
              <a:off x="6522675" y="3078838"/>
              <a:ext cx="117200" cy="203500"/>
            </a:xfrm>
            <a:custGeom>
              <a:rect b="b" l="l" r="r" t="t"/>
              <a:pathLst>
                <a:path extrusionOk="0" h="8140" w="4688">
                  <a:moveTo>
                    <a:pt x="3432" y="5985"/>
                  </a:moveTo>
                  <a:cubicBezTo>
                    <a:pt x="3118" y="6257"/>
                    <a:pt x="2930" y="6403"/>
                    <a:pt x="2742" y="6550"/>
                  </a:cubicBezTo>
                  <a:cubicBezTo>
                    <a:pt x="2135" y="6989"/>
                    <a:pt x="1465" y="6989"/>
                    <a:pt x="817" y="6675"/>
                  </a:cubicBezTo>
                  <a:cubicBezTo>
                    <a:pt x="294" y="6403"/>
                    <a:pt x="22" y="5985"/>
                    <a:pt x="22" y="5357"/>
                  </a:cubicBezTo>
                  <a:cubicBezTo>
                    <a:pt x="1" y="4457"/>
                    <a:pt x="231" y="3641"/>
                    <a:pt x="817" y="2909"/>
                  </a:cubicBezTo>
                  <a:cubicBezTo>
                    <a:pt x="1465" y="2051"/>
                    <a:pt x="2239" y="1905"/>
                    <a:pt x="3181" y="2470"/>
                  </a:cubicBezTo>
                  <a:cubicBezTo>
                    <a:pt x="3265" y="2511"/>
                    <a:pt x="3348" y="2511"/>
                    <a:pt x="3453" y="2574"/>
                  </a:cubicBezTo>
                  <a:cubicBezTo>
                    <a:pt x="3537" y="2072"/>
                    <a:pt x="3537" y="1591"/>
                    <a:pt x="3495" y="1110"/>
                  </a:cubicBezTo>
                  <a:lnTo>
                    <a:pt x="2867" y="859"/>
                  </a:lnTo>
                  <a:cubicBezTo>
                    <a:pt x="2658" y="796"/>
                    <a:pt x="2428" y="733"/>
                    <a:pt x="2219" y="670"/>
                  </a:cubicBezTo>
                  <a:cubicBezTo>
                    <a:pt x="1967" y="587"/>
                    <a:pt x="1821" y="419"/>
                    <a:pt x="1905" y="252"/>
                  </a:cubicBezTo>
                  <a:cubicBezTo>
                    <a:pt x="1988" y="105"/>
                    <a:pt x="2177" y="1"/>
                    <a:pt x="2428" y="84"/>
                  </a:cubicBezTo>
                  <a:cubicBezTo>
                    <a:pt x="2909" y="189"/>
                    <a:pt x="3369" y="315"/>
                    <a:pt x="3809" y="440"/>
                  </a:cubicBezTo>
                  <a:cubicBezTo>
                    <a:pt x="4206" y="545"/>
                    <a:pt x="4436" y="817"/>
                    <a:pt x="4436" y="1256"/>
                  </a:cubicBezTo>
                  <a:lnTo>
                    <a:pt x="4436" y="2198"/>
                  </a:lnTo>
                  <a:cubicBezTo>
                    <a:pt x="4436" y="2511"/>
                    <a:pt x="4415" y="2804"/>
                    <a:pt x="4604" y="3118"/>
                  </a:cubicBezTo>
                  <a:cubicBezTo>
                    <a:pt x="4687" y="3265"/>
                    <a:pt x="4687" y="3495"/>
                    <a:pt x="4646" y="3683"/>
                  </a:cubicBezTo>
                  <a:cubicBezTo>
                    <a:pt x="4499" y="4939"/>
                    <a:pt x="4436" y="6236"/>
                    <a:pt x="4583" y="7512"/>
                  </a:cubicBezTo>
                  <a:cubicBezTo>
                    <a:pt x="4604" y="7826"/>
                    <a:pt x="4478" y="8035"/>
                    <a:pt x="4206" y="8077"/>
                  </a:cubicBezTo>
                  <a:cubicBezTo>
                    <a:pt x="3892" y="8140"/>
                    <a:pt x="3599" y="8014"/>
                    <a:pt x="3537" y="7721"/>
                  </a:cubicBezTo>
                  <a:cubicBezTo>
                    <a:pt x="3474" y="7533"/>
                    <a:pt x="3474" y="7324"/>
                    <a:pt x="3474" y="7136"/>
                  </a:cubicBezTo>
                  <a:cubicBezTo>
                    <a:pt x="3432" y="6759"/>
                    <a:pt x="3453" y="6466"/>
                    <a:pt x="3432" y="5985"/>
                  </a:cubicBezTo>
                  <a:close/>
                  <a:moveTo>
                    <a:pt x="3453" y="4102"/>
                  </a:moveTo>
                  <a:cubicBezTo>
                    <a:pt x="3307" y="3872"/>
                    <a:pt x="3160" y="3662"/>
                    <a:pt x="3055" y="3453"/>
                  </a:cubicBezTo>
                  <a:cubicBezTo>
                    <a:pt x="2700" y="2804"/>
                    <a:pt x="2114" y="2742"/>
                    <a:pt x="1654" y="3348"/>
                  </a:cubicBezTo>
                  <a:cubicBezTo>
                    <a:pt x="1193" y="3934"/>
                    <a:pt x="1026" y="4604"/>
                    <a:pt x="1047" y="5336"/>
                  </a:cubicBezTo>
                  <a:cubicBezTo>
                    <a:pt x="1068" y="5880"/>
                    <a:pt x="1654" y="6173"/>
                    <a:pt x="2093" y="5838"/>
                  </a:cubicBezTo>
                  <a:cubicBezTo>
                    <a:pt x="2700" y="5357"/>
                    <a:pt x="3307" y="4897"/>
                    <a:pt x="3453" y="410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5"/>
            <p:cNvSpPr/>
            <p:nvPr/>
          </p:nvSpPr>
          <p:spPr>
            <a:xfrm>
              <a:off x="6245450" y="3023388"/>
              <a:ext cx="133925" cy="313350"/>
            </a:xfrm>
            <a:custGeom>
              <a:rect b="b" l="l" r="r" t="t"/>
              <a:pathLst>
                <a:path extrusionOk="0" h="12534" w="5357">
                  <a:moveTo>
                    <a:pt x="1088" y="11509"/>
                  </a:moveTo>
                  <a:cubicBezTo>
                    <a:pt x="1360" y="11509"/>
                    <a:pt x="1548" y="11551"/>
                    <a:pt x="1716" y="11509"/>
                  </a:cubicBezTo>
                  <a:cubicBezTo>
                    <a:pt x="2406" y="11341"/>
                    <a:pt x="3097" y="11195"/>
                    <a:pt x="3787" y="11007"/>
                  </a:cubicBezTo>
                  <a:cubicBezTo>
                    <a:pt x="4248" y="10881"/>
                    <a:pt x="4666" y="10923"/>
                    <a:pt x="5126" y="11007"/>
                  </a:cubicBezTo>
                  <a:cubicBezTo>
                    <a:pt x="5273" y="11027"/>
                    <a:pt x="5357" y="11237"/>
                    <a:pt x="5273" y="11425"/>
                  </a:cubicBezTo>
                  <a:cubicBezTo>
                    <a:pt x="5210" y="11634"/>
                    <a:pt x="5043" y="11739"/>
                    <a:pt x="4833" y="11802"/>
                  </a:cubicBezTo>
                  <a:cubicBezTo>
                    <a:pt x="3871" y="12011"/>
                    <a:pt x="2929" y="12262"/>
                    <a:pt x="1925" y="12450"/>
                  </a:cubicBezTo>
                  <a:cubicBezTo>
                    <a:pt x="1465" y="12534"/>
                    <a:pt x="963" y="12471"/>
                    <a:pt x="481" y="12450"/>
                  </a:cubicBezTo>
                  <a:cubicBezTo>
                    <a:pt x="209" y="12429"/>
                    <a:pt x="42" y="12241"/>
                    <a:pt x="21" y="11927"/>
                  </a:cubicBezTo>
                  <a:cubicBezTo>
                    <a:pt x="0" y="11718"/>
                    <a:pt x="21" y="11530"/>
                    <a:pt x="21" y="11320"/>
                  </a:cubicBezTo>
                  <a:cubicBezTo>
                    <a:pt x="63" y="8914"/>
                    <a:pt x="126" y="6508"/>
                    <a:pt x="209" y="4102"/>
                  </a:cubicBezTo>
                  <a:cubicBezTo>
                    <a:pt x="230" y="3056"/>
                    <a:pt x="272" y="2009"/>
                    <a:pt x="335" y="963"/>
                  </a:cubicBezTo>
                  <a:cubicBezTo>
                    <a:pt x="335" y="733"/>
                    <a:pt x="377" y="524"/>
                    <a:pt x="439" y="294"/>
                  </a:cubicBezTo>
                  <a:cubicBezTo>
                    <a:pt x="460" y="189"/>
                    <a:pt x="565" y="84"/>
                    <a:pt x="649" y="43"/>
                  </a:cubicBezTo>
                  <a:cubicBezTo>
                    <a:pt x="732" y="1"/>
                    <a:pt x="858" y="43"/>
                    <a:pt x="984" y="43"/>
                  </a:cubicBezTo>
                  <a:cubicBezTo>
                    <a:pt x="1004" y="210"/>
                    <a:pt x="1046" y="336"/>
                    <a:pt x="1046" y="461"/>
                  </a:cubicBezTo>
                  <a:cubicBezTo>
                    <a:pt x="1067" y="2093"/>
                    <a:pt x="1088" y="3704"/>
                    <a:pt x="1088" y="5315"/>
                  </a:cubicBezTo>
                  <a:cubicBezTo>
                    <a:pt x="1088" y="7094"/>
                    <a:pt x="1067" y="8893"/>
                    <a:pt x="1046" y="10672"/>
                  </a:cubicBezTo>
                  <a:cubicBezTo>
                    <a:pt x="1067" y="10902"/>
                    <a:pt x="1088" y="11195"/>
                    <a:pt x="1088" y="115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5"/>
            <p:cNvSpPr/>
            <p:nvPr/>
          </p:nvSpPr>
          <p:spPr>
            <a:xfrm>
              <a:off x="6968875" y="3122263"/>
              <a:ext cx="102025" cy="149625"/>
            </a:xfrm>
            <a:custGeom>
              <a:rect b="b" l="l" r="r" t="t"/>
              <a:pathLst>
                <a:path extrusionOk="0" h="5985" w="4081">
                  <a:moveTo>
                    <a:pt x="1151" y="858"/>
                  </a:moveTo>
                  <a:cubicBezTo>
                    <a:pt x="1632" y="691"/>
                    <a:pt x="2072" y="544"/>
                    <a:pt x="2490" y="419"/>
                  </a:cubicBezTo>
                  <a:cubicBezTo>
                    <a:pt x="2804" y="335"/>
                    <a:pt x="3118" y="272"/>
                    <a:pt x="3411" y="461"/>
                  </a:cubicBezTo>
                  <a:cubicBezTo>
                    <a:pt x="3725" y="670"/>
                    <a:pt x="3955" y="942"/>
                    <a:pt x="3934" y="1381"/>
                  </a:cubicBezTo>
                  <a:cubicBezTo>
                    <a:pt x="3913" y="2323"/>
                    <a:pt x="3913" y="3243"/>
                    <a:pt x="3913" y="4185"/>
                  </a:cubicBezTo>
                  <a:cubicBezTo>
                    <a:pt x="3913" y="4541"/>
                    <a:pt x="3871" y="4917"/>
                    <a:pt x="3976" y="5273"/>
                  </a:cubicBezTo>
                  <a:cubicBezTo>
                    <a:pt x="4081" y="5608"/>
                    <a:pt x="3871" y="5901"/>
                    <a:pt x="3516" y="5922"/>
                  </a:cubicBezTo>
                  <a:cubicBezTo>
                    <a:pt x="3181" y="5984"/>
                    <a:pt x="2888" y="5775"/>
                    <a:pt x="2825" y="5461"/>
                  </a:cubicBezTo>
                  <a:cubicBezTo>
                    <a:pt x="2804" y="5231"/>
                    <a:pt x="2804" y="5022"/>
                    <a:pt x="2804" y="4771"/>
                  </a:cubicBezTo>
                  <a:cubicBezTo>
                    <a:pt x="2825" y="3871"/>
                    <a:pt x="2867" y="2971"/>
                    <a:pt x="2867" y="2051"/>
                  </a:cubicBezTo>
                  <a:cubicBezTo>
                    <a:pt x="2867" y="1883"/>
                    <a:pt x="2825" y="1695"/>
                    <a:pt x="2825" y="1507"/>
                  </a:cubicBezTo>
                  <a:cubicBezTo>
                    <a:pt x="2156" y="1402"/>
                    <a:pt x="1674" y="1779"/>
                    <a:pt x="1130" y="2114"/>
                  </a:cubicBezTo>
                  <a:cubicBezTo>
                    <a:pt x="1130" y="2762"/>
                    <a:pt x="1109" y="3453"/>
                    <a:pt x="1109" y="4101"/>
                  </a:cubicBezTo>
                  <a:cubicBezTo>
                    <a:pt x="1109" y="4331"/>
                    <a:pt x="1109" y="4541"/>
                    <a:pt x="1088" y="4771"/>
                  </a:cubicBezTo>
                  <a:cubicBezTo>
                    <a:pt x="1026" y="5127"/>
                    <a:pt x="796" y="5336"/>
                    <a:pt x="524" y="5294"/>
                  </a:cubicBezTo>
                  <a:cubicBezTo>
                    <a:pt x="272" y="5273"/>
                    <a:pt x="63" y="5064"/>
                    <a:pt x="0" y="4729"/>
                  </a:cubicBezTo>
                  <a:lnTo>
                    <a:pt x="0" y="4457"/>
                  </a:lnTo>
                  <a:cubicBezTo>
                    <a:pt x="63" y="3264"/>
                    <a:pt x="105" y="2030"/>
                    <a:pt x="168" y="837"/>
                  </a:cubicBezTo>
                  <a:cubicBezTo>
                    <a:pt x="168" y="628"/>
                    <a:pt x="252" y="377"/>
                    <a:pt x="356" y="210"/>
                  </a:cubicBezTo>
                  <a:cubicBezTo>
                    <a:pt x="461" y="0"/>
                    <a:pt x="796" y="0"/>
                    <a:pt x="900" y="210"/>
                  </a:cubicBezTo>
                  <a:cubicBezTo>
                    <a:pt x="984" y="377"/>
                    <a:pt x="1068" y="586"/>
                    <a:pt x="1151" y="85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5"/>
            <p:cNvSpPr/>
            <p:nvPr/>
          </p:nvSpPr>
          <p:spPr>
            <a:xfrm>
              <a:off x="6406550" y="3128013"/>
              <a:ext cx="85300" cy="186250"/>
            </a:xfrm>
            <a:custGeom>
              <a:rect b="b" l="l" r="r" t="t"/>
              <a:pathLst>
                <a:path extrusionOk="0" h="7450" w="3412">
                  <a:moveTo>
                    <a:pt x="1026" y="3955"/>
                  </a:moveTo>
                  <a:cubicBezTo>
                    <a:pt x="1026" y="4499"/>
                    <a:pt x="1005" y="5022"/>
                    <a:pt x="1005" y="5524"/>
                  </a:cubicBezTo>
                  <a:lnTo>
                    <a:pt x="1005" y="5859"/>
                  </a:lnTo>
                  <a:cubicBezTo>
                    <a:pt x="1068" y="6257"/>
                    <a:pt x="1340" y="6466"/>
                    <a:pt x="1737" y="6319"/>
                  </a:cubicBezTo>
                  <a:cubicBezTo>
                    <a:pt x="2030" y="6215"/>
                    <a:pt x="2302" y="6068"/>
                    <a:pt x="2574" y="5943"/>
                  </a:cubicBezTo>
                  <a:cubicBezTo>
                    <a:pt x="2700" y="5880"/>
                    <a:pt x="2804" y="5754"/>
                    <a:pt x="2930" y="5754"/>
                  </a:cubicBezTo>
                  <a:cubicBezTo>
                    <a:pt x="3076" y="5713"/>
                    <a:pt x="3223" y="5775"/>
                    <a:pt x="3306" y="5880"/>
                  </a:cubicBezTo>
                  <a:cubicBezTo>
                    <a:pt x="3390" y="5964"/>
                    <a:pt x="3411" y="6131"/>
                    <a:pt x="3411" y="6278"/>
                  </a:cubicBezTo>
                  <a:cubicBezTo>
                    <a:pt x="3411" y="6340"/>
                    <a:pt x="3348" y="6424"/>
                    <a:pt x="3286" y="6487"/>
                  </a:cubicBezTo>
                  <a:cubicBezTo>
                    <a:pt x="2595" y="7114"/>
                    <a:pt x="1821" y="7449"/>
                    <a:pt x="879" y="7177"/>
                  </a:cubicBezTo>
                  <a:cubicBezTo>
                    <a:pt x="314" y="7031"/>
                    <a:pt x="1" y="6591"/>
                    <a:pt x="1" y="6026"/>
                  </a:cubicBezTo>
                  <a:cubicBezTo>
                    <a:pt x="1" y="4918"/>
                    <a:pt x="63" y="3767"/>
                    <a:pt x="84" y="2637"/>
                  </a:cubicBezTo>
                  <a:cubicBezTo>
                    <a:pt x="84" y="2449"/>
                    <a:pt x="189" y="2281"/>
                    <a:pt x="273" y="2093"/>
                  </a:cubicBezTo>
                  <a:cubicBezTo>
                    <a:pt x="398" y="1758"/>
                    <a:pt x="566" y="1402"/>
                    <a:pt x="628" y="1068"/>
                  </a:cubicBezTo>
                  <a:cubicBezTo>
                    <a:pt x="838" y="314"/>
                    <a:pt x="1319" y="0"/>
                    <a:pt x="1988" y="42"/>
                  </a:cubicBezTo>
                  <a:lnTo>
                    <a:pt x="2344" y="42"/>
                  </a:lnTo>
                  <a:cubicBezTo>
                    <a:pt x="2972" y="105"/>
                    <a:pt x="3223" y="419"/>
                    <a:pt x="3244" y="1047"/>
                  </a:cubicBezTo>
                  <a:cubicBezTo>
                    <a:pt x="3286" y="1674"/>
                    <a:pt x="3014" y="2135"/>
                    <a:pt x="2595" y="2532"/>
                  </a:cubicBezTo>
                  <a:cubicBezTo>
                    <a:pt x="2156" y="2930"/>
                    <a:pt x="1674" y="3285"/>
                    <a:pt x="1235" y="3683"/>
                  </a:cubicBezTo>
                  <a:cubicBezTo>
                    <a:pt x="1235" y="3746"/>
                    <a:pt x="1151" y="3809"/>
                    <a:pt x="1026" y="3955"/>
                  </a:cubicBezTo>
                  <a:close/>
                  <a:moveTo>
                    <a:pt x="2428" y="837"/>
                  </a:moveTo>
                  <a:cubicBezTo>
                    <a:pt x="2177" y="858"/>
                    <a:pt x="2009" y="816"/>
                    <a:pt x="1842" y="879"/>
                  </a:cubicBezTo>
                  <a:cubicBezTo>
                    <a:pt x="1737" y="942"/>
                    <a:pt x="1612" y="1068"/>
                    <a:pt x="1591" y="1193"/>
                  </a:cubicBezTo>
                  <a:cubicBezTo>
                    <a:pt x="1528" y="1612"/>
                    <a:pt x="1319" y="2009"/>
                    <a:pt x="1151" y="2386"/>
                  </a:cubicBezTo>
                  <a:cubicBezTo>
                    <a:pt x="1130" y="2428"/>
                    <a:pt x="1151" y="2532"/>
                    <a:pt x="1193" y="2658"/>
                  </a:cubicBezTo>
                  <a:cubicBezTo>
                    <a:pt x="1821" y="2197"/>
                    <a:pt x="2470" y="1800"/>
                    <a:pt x="2428" y="83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5"/>
            <p:cNvSpPr/>
            <p:nvPr/>
          </p:nvSpPr>
          <p:spPr>
            <a:xfrm>
              <a:off x="6784750" y="3156263"/>
              <a:ext cx="89475" cy="139175"/>
            </a:xfrm>
            <a:custGeom>
              <a:rect b="b" l="l" r="r" t="t"/>
              <a:pathLst>
                <a:path extrusionOk="0" h="5567" w="3579">
                  <a:moveTo>
                    <a:pt x="1067" y="1319"/>
                  </a:moveTo>
                  <a:cubicBezTo>
                    <a:pt x="1339" y="1193"/>
                    <a:pt x="1465" y="1151"/>
                    <a:pt x="1591" y="1088"/>
                  </a:cubicBezTo>
                  <a:cubicBezTo>
                    <a:pt x="1883" y="984"/>
                    <a:pt x="2176" y="879"/>
                    <a:pt x="2490" y="837"/>
                  </a:cubicBezTo>
                  <a:cubicBezTo>
                    <a:pt x="3327" y="691"/>
                    <a:pt x="3578" y="942"/>
                    <a:pt x="3578" y="1779"/>
                  </a:cubicBezTo>
                  <a:cubicBezTo>
                    <a:pt x="3578" y="2741"/>
                    <a:pt x="3557" y="3704"/>
                    <a:pt x="3536" y="4666"/>
                  </a:cubicBezTo>
                  <a:cubicBezTo>
                    <a:pt x="3536" y="4813"/>
                    <a:pt x="3536" y="4959"/>
                    <a:pt x="3495" y="5085"/>
                  </a:cubicBezTo>
                  <a:cubicBezTo>
                    <a:pt x="3474" y="5336"/>
                    <a:pt x="3264" y="5503"/>
                    <a:pt x="3034" y="5545"/>
                  </a:cubicBezTo>
                  <a:cubicBezTo>
                    <a:pt x="2804" y="5566"/>
                    <a:pt x="2532" y="5357"/>
                    <a:pt x="2511" y="5085"/>
                  </a:cubicBezTo>
                  <a:cubicBezTo>
                    <a:pt x="2490" y="4855"/>
                    <a:pt x="2490" y="4645"/>
                    <a:pt x="2490" y="4415"/>
                  </a:cubicBezTo>
                  <a:cubicBezTo>
                    <a:pt x="2490" y="3599"/>
                    <a:pt x="2511" y="2762"/>
                    <a:pt x="2532" y="1988"/>
                  </a:cubicBezTo>
                  <a:cubicBezTo>
                    <a:pt x="2302" y="1779"/>
                    <a:pt x="2155" y="1883"/>
                    <a:pt x="1967" y="1988"/>
                  </a:cubicBezTo>
                  <a:cubicBezTo>
                    <a:pt x="1486" y="2323"/>
                    <a:pt x="1277" y="2825"/>
                    <a:pt x="1130" y="3306"/>
                  </a:cubicBezTo>
                  <a:cubicBezTo>
                    <a:pt x="1047" y="3516"/>
                    <a:pt x="1026" y="3767"/>
                    <a:pt x="963" y="3976"/>
                  </a:cubicBezTo>
                  <a:cubicBezTo>
                    <a:pt x="921" y="4143"/>
                    <a:pt x="712" y="4290"/>
                    <a:pt x="503" y="4290"/>
                  </a:cubicBezTo>
                  <a:cubicBezTo>
                    <a:pt x="314" y="4290"/>
                    <a:pt x="84" y="4122"/>
                    <a:pt x="42" y="3934"/>
                  </a:cubicBezTo>
                  <a:cubicBezTo>
                    <a:pt x="21" y="3829"/>
                    <a:pt x="0" y="3704"/>
                    <a:pt x="0" y="3599"/>
                  </a:cubicBezTo>
                  <a:cubicBezTo>
                    <a:pt x="42" y="2616"/>
                    <a:pt x="105" y="1611"/>
                    <a:pt x="189" y="628"/>
                  </a:cubicBezTo>
                  <a:cubicBezTo>
                    <a:pt x="210" y="440"/>
                    <a:pt x="314" y="251"/>
                    <a:pt x="419" y="105"/>
                  </a:cubicBezTo>
                  <a:cubicBezTo>
                    <a:pt x="503" y="21"/>
                    <a:pt x="670" y="0"/>
                    <a:pt x="816" y="21"/>
                  </a:cubicBezTo>
                  <a:cubicBezTo>
                    <a:pt x="921" y="42"/>
                    <a:pt x="1047" y="210"/>
                    <a:pt x="1047" y="314"/>
                  </a:cubicBezTo>
                  <a:cubicBezTo>
                    <a:pt x="1109" y="628"/>
                    <a:pt x="1067" y="900"/>
                    <a:pt x="1067" y="131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5"/>
            <p:cNvSpPr/>
            <p:nvPr/>
          </p:nvSpPr>
          <p:spPr>
            <a:xfrm>
              <a:off x="6680125" y="3102913"/>
              <a:ext cx="77450" cy="187275"/>
            </a:xfrm>
            <a:custGeom>
              <a:rect b="b" l="l" r="r" t="t"/>
              <a:pathLst>
                <a:path extrusionOk="0" h="7491" w="3098">
                  <a:moveTo>
                    <a:pt x="1151" y="2909"/>
                  </a:moveTo>
                  <a:cubicBezTo>
                    <a:pt x="1444" y="2699"/>
                    <a:pt x="1654" y="2553"/>
                    <a:pt x="1884" y="2365"/>
                  </a:cubicBezTo>
                  <a:cubicBezTo>
                    <a:pt x="2156" y="2176"/>
                    <a:pt x="2428" y="2092"/>
                    <a:pt x="2763" y="2176"/>
                  </a:cubicBezTo>
                  <a:cubicBezTo>
                    <a:pt x="2951" y="2239"/>
                    <a:pt x="3097" y="2323"/>
                    <a:pt x="3097" y="2511"/>
                  </a:cubicBezTo>
                  <a:cubicBezTo>
                    <a:pt x="3097" y="2637"/>
                    <a:pt x="3014" y="2783"/>
                    <a:pt x="2930" y="2888"/>
                  </a:cubicBezTo>
                  <a:cubicBezTo>
                    <a:pt x="2825" y="2992"/>
                    <a:pt x="2679" y="3013"/>
                    <a:pt x="2574" y="3097"/>
                  </a:cubicBezTo>
                  <a:cubicBezTo>
                    <a:pt x="1654" y="3725"/>
                    <a:pt x="1068" y="4561"/>
                    <a:pt x="1047" y="5712"/>
                  </a:cubicBezTo>
                  <a:cubicBezTo>
                    <a:pt x="1047" y="6047"/>
                    <a:pt x="1047" y="6382"/>
                    <a:pt x="1026" y="6717"/>
                  </a:cubicBezTo>
                  <a:cubicBezTo>
                    <a:pt x="1026" y="6884"/>
                    <a:pt x="963" y="7072"/>
                    <a:pt x="900" y="7198"/>
                  </a:cubicBezTo>
                  <a:cubicBezTo>
                    <a:pt x="817" y="7386"/>
                    <a:pt x="545" y="7491"/>
                    <a:pt x="398" y="7407"/>
                  </a:cubicBezTo>
                  <a:cubicBezTo>
                    <a:pt x="273" y="7344"/>
                    <a:pt x="126" y="7219"/>
                    <a:pt x="63" y="7093"/>
                  </a:cubicBezTo>
                  <a:cubicBezTo>
                    <a:pt x="1" y="6989"/>
                    <a:pt x="1" y="6800"/>
                    <a:pt x="1" y="6675"/>
                  </a:cubicBezTo>
                  <a:cubicBezTo>
                    <a:pt x="63" y="4729"/>
                    <a:pt x="105" y="2825"/>
                    <a:pt x="168" y="900"/>
                  </a:cubicBezTo>
                  <a:cubicBezTo>
                    <a:pt x="168" y="712"/>
                    <a:pt x="210" y="502"/>
                    <a:pt x="273" y="314"/>
                  </a:cubicBezTo>
                  <a:cubicBezTo>
                    <a:pt x="314" y="126"/>
                    <a:pt x="545" y="0"/>
                    <a:pt x="733" y="21"/>
                  </a:cubicBezTo>
                  <a:cubicBezTo>
                    <a:pt x="921" y="63"/>
                    <a:pt x="1110" y="230"/>
                    <a:pt x="1130" y="419"/>
                  </a:cubicBezTo>
                  <a:cubicBezTo>
                    <a:pt x="1151" y="544"/>
                    <a:pt x="1130" y="712"/>
                    <a:pt x="1130" y="837"/>
                  </a:cubicBezTo>
                  <a:cubicBezTo>
                    <a:pt x="1130" y="1381"/>
                    <a:pt x="1110" y="1904"/>
                    <a:pt x="1110" y="2469"/>
                  </a:cubicBezTo>
                  <a:cubicBezTo>
                    <a:pt x="1068" y="2574"/>
                    <a:pt x="1130" y="2699"/>
                    <a:pt x="1151" y="29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5"/>
            <p:cNvSpPr/>
            <p:nvPr/>
          </p:nvSpPr>
          <p:spPr>
            <a:xfrm>
              <a:off x="6903475" y="3155213"/>
              <a:ext cx="30900" cy="114575"/>
            </a:xfrm>
            <a:custGeom>
              <a:rect b="b" l="l" r="r" t="t"/>
              <a:pathLst>
                <a:path extrusionOk="0" h="4583" w="1236">
                  <a:moveTo>
                    <a:pt x="1131" y="2386"/>
                  </a:moveTo>
                  <a:cubicBezTo>
                    <a:pt x="1173" y="2888"/>
                    <a:pt x="1194" y="3411"/>
                    <a:pt x="1215" y="3892"/>
                  </a:cubicBezTo>
                  <a:cubicBezTo>
                    <a:pt x="1235" y="4269"/>
                    <a:pt x="1089" y="4457"/>
                    <a:pt x="775" y="4499"/>
                  </a:cubicBezTo>
                  <a:cubicBezTo>
                    <a:pt x="440" y="4583"/>
                    <a:pt x="147" y="4394"/>
                    <a:pt x="64" y="4081"/>
                  </a:cubicBezTo>
                  <a:cubicBezTo>
                    <a:pt x="43" y="3955"/>
                    <a:pt x="1" y="3788"/>
                    <a:pt x="1" y="3662"/>
                  </a:cubicBezTo>
                  <a:cubicBezTo>
                    <a:pt x="43" y="2783"/>
                    <a:pt x="43" y="1863"/>
                    <a:pt x="64" y="963"/>
                  </a:cubicBezTo>
                  <a:cubicBezTo>
                    <a:pt x="64" y="817"/>
                    <a:pt x="85" y="628"/>
                    <a:pt x="106" y="482"/>
                  </a:cubicBezTo>
                  <a:cubicBezTo>
                    <a:pt x="189" y="189"/>
                    <a:pt x="399" y="0"/>
                    <a:pt x="629" y="21"/>
                  </a:cubicBezTo>
                  <a:cubicBezTo>
                    <a:pt x="838" y="63"/>
                    <a:pt x="1026" y="210"/>
                    <a:pt x="1089" y="440"/>
                  </a:cubicBezTo>
                  <a:cubicBezTo>
                    <a:pt x="1110" y="628"/>
                    <a:pt x="1131" y="837"/>
                    <a:pt x="1131" y="1026"/>
                  </a:cubicBezTo>
                  <a:cubicBezTo>
                    <a:pt x="1152" y="1465"/>
                    <a:pt x="1152" y="1925"/>
                    <a:pt x="1131" y="238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5"/>
            <p:cNvSpPr/>
            <p:nvPr/>
          </p:nvSpPr>
          <p:spPr>
            <a:xfrm>
              <a:off x="6888850" y="3055313"/>
              <a:ext cx="45525" cy="41850"/>
            </a:xfrm>
            <a:custGeom>
              <a:rect b="b" l="l" r="r" t="t"/>
              <a:pathLst>
                <a:path extrusionOk="0" h="1674" w="1821">
                  <a:moveTo>
                    <a:pt x="837" y="1674"/>
                  </a:moveTo>
                  <a:cubicBezTo>
                    <a:pt x="691" y="1653"/>
                    <a:pt x="523" y="1674"/>
                    <a:pt x="377" y="1590"/>
                  </a:cubicBezTo>
                  <a:cubicBezTo>
                    <a:pt x="251" y="1528"/>
                    <a:pt x="63" y="1381"/>
                    <a:pt x="42" y="1256"/>
                  </a:cubicBezTo>
                  <a:cubicBezTo>
                    <a:pt x="0" y="1004"/>
                    <a:pt x="0" y="691"/>
                    <a:pt x="84" y="419"/>
                  </a:cubicBezTo>
                  <a:cubicBezTo>
                    <a:pt x="147" y="126"/>
                    <a:pt x="544" y="0"/>
                    <a:pt x="858" y="105"/>
                  </a:cubicBezTo>
                  <a:cubicBezTo>
                    <a:pt x="1130" y="209"/>
                    <a:pt x="1360" y="356"/>
                    <a:pt x="1590" y="523"/>
                  </a:cubicBezTo>
                  <a:cubicBezTo>
                    <a:pt x="1800" y="711"/>
                    <a:pt x="1820" y="963"/>
                    <a:pt x="1737" y="1235"/>
                  </a:cubicBezTo>
                  <a:cubicBezTo>
                    <a:pt x="1674" y="1465"/>
                    <a:pt x="1486" y="1590"/>
                    <a:pt x="1256" y="1632"/>
                  </a:cubicBezTo>
                  <a:cubicBezTo>
                    <a:pt x="1130" y="1653"/>
                    <a:pt x="1025" y="1653"/>
                    <a:pt x="837" y="167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 name="Google Shape;314;p35"/>
          <p:cNvGrpSpPr/>
          <p:nvPr/>
        </p:nvGrpSpPr>
        <p:grpSpPr>
          <a:xfrm rot="625986">
            <a:off x="7433078" y="1273877"/>
            <a:ext cx="482225" cy="539980"/>
            <a:chOff x="1835200" y="3337050"/>
            <a:chExt cx="279350" cy="312825"/>
          </a:xfrm>
        </p:grpSpPr>
        <p:sp>
          <p:nvSpPr>
            <p:cNvPr id="315" name="Google Shape;315;p35"/>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5"/>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5"/>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4" name="Shape 1654"/>
        <p:cNvGrpSpPr/>
        <p:nvPr/>
      </p:nvGrpSpPr>
      <p:grpSpPr>
        <a:xfrm>
          <a:off x="0" y="0"/>
          <a:ext cx="0" cy="0"/>
          <a:chOff x="0" y="0"/>
          <a:chExt cx="0" cy="0"/>
        </a:xfrm>
      </p:grpSpPr>
      <p:sp>
        <p:nvSpPr>
          <p:cNvPr id="1655" name="Google Shape;1655;p62"/>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This is a graph</a:t>
            </a:r>
            <a:endParaRPr/>
          </a:p>
        </p:txBody>
      </p:sp>
      <p:sp>
        <p:nvSpPr>
          <p:cNvPr id="1656" name="Google Shape;1656;p62"/>
          <p:cNvSpPr txBox="1"/>
          <p:nvPr/>
        </p:nvSpPr>
        <p:spPr>
          <a:xfrm>
            <a:off x="3794825" y="3744725"/>
            <a:ext cx="4347300" cy="523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200">
                <a:solidFill>
                  <a:srgbClr val="3F3C3B"/>
                </a:solidFill>
                <a:latin typeface="Patrick Hand"/>
                <a:ea typeface="Patrick Hand"/>
                <a:cs typeface="Patrick Hand"/>
                <a:sym typeface="Patrick Hand"/>
              </a:rPr>
              <a:t>To modify this graph, click on it, follow the link, change the data and paste the resulting graph here, replacing this one</a:t>
            </a:r>
            <a:endParaRPr sz="1200">
              <a:solidFill>
                <a:srgbClr val="3F3C3B"/>
              </a:solidFill>
              <a:latin typeface="Patrick Hand"/>
              <a:ea typeface="Patrick Hand"/>
              <a:cs typeface="Patrick Hand"/>
              <a:sym typeface="Patrick Hand"/>
            </a:endParaRPr>
          </a:p>
        </p:txBody>
      </p:sp>
      <p:pic>
        <p:nvPicPr>
          <p:cNvPr id="1657" name="Google Shape;1657;p62" title="Gráfico">
            <a:hlinkClick r:id="rId3"/>
          </p:cNvPr>
          <p:cNvPicPr preferRelativeResize="0"/>
          <p:nvPr/>
        </p:nvPicPr>
        <p:blipFill rotWithShape="1">
          <a:blip r:embed="rId4">
            <a:alphaModFix/>
          </a:blip>
          <a:srcRect b="0" l="0" r="0" t="14544"/>
          <a:stretch/>
        </p:blipFill>
        <p:spPr>
          <a:xfrm>
            <a:off x="3627300" y="1541075"/>
            <a:ext cx="4514801" cy="2203650"/>
          </a:xfrm>
          <a:prstGeom prst="rect">
            <a:avLst/>
          </a:prstGeom>
          <a:noFill/>
          <a:ln>
            <a:noFill/>
          </a:ln>
        </p:spPr>
      </p:pic>
      <p:sp>
        <p:nvSpPr>
          <p:cNvPr id="1658" name="Google Shape;1658;p62"/>
          <p:cNvSpPr txBox="1"/>
          <p:nvPr/>
        </p:nvSpPr>
        <p:spPr>
          <a:xfrm flipH="1">
            <a:off x="1532000" y="1537625"/>
            <a:ext cx="15828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dk1"/>
                </a:solidFill>
                <a:latin typeface="Patrick Hand SC"/>
                <a:ea typeface="Patrick Hand SC"/>
                <a:cs typeface="Patrick Hand SC"/>
                <a:sym typeface="Patrick Hand SC"/>
              </a:rPr>
              <a:t>30% -</a:t>
            </a:r>
            <a:r>
              <a:rPr b="1" lang="en-GB" sz="2000">
                <a:solidFill>
                  <a:schemeClr val="accent3"/>
                </a:solidFill>
                <a:latin typeface="Patrick Hand SC"/>
                <a:ea typeface="Patrick Hand SC"/>
                <a:cs typeface="Patrick Hand SC"/>
                <a:sym typeface="Patrick Hand SC"/>
              </a:rPr>
              <a:t> </a:t>
            </a:r>
            <a:r>
              <a:rPr b="1" lang="en-GB" sz="2000">
                <a:solidFill>
                  <a:schemeClr val="accent3"/>
                </a:solidFill>
                <a:latin typeface="Patrick Hand SC"/>
                <a:ea typeface="Patrick Hand SC"/>
                <a:cs typeface="Patrick Hand SC"/>
                <a:sym typeface="Patrick Hand SC"/>
              </a:rPr>
              <a:t>Venus</a:t>
            </a:r>
            <a:endParaRPr b="1" sz="2000">
              <a:solidFill>
                <a:schemeClr val="accent3"/>
              </a:solidFill>
              <a:latin typeface="Patrick Hand SC"/>
              <a:ea typeface="Patrick Hand SC"/>
              <a:cs typeface="Patrick Hand SC"/>
              <a:sym typeface="Patrick Hand SC"/>
            </a:endParaRPr>
          </a:p>
        </p:txBody>
      </p:sp>
      <p:sp>
        <p:nvSpPr>
          <p:cNvPr id="1659" name="Google Shape;1659;p62"/>
          <p:cNvSpPr txBox="1"/>
          <p:nvPr/>
        </p:nvSpPr>
        <p:spPr>
          <a:xfrm flipH="1">
            <a:off x="1532034" y="1800050"/>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Venus has a</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rPr lang="en-GB">
                <a:solidFill>
                  <a:schemeClr val="dk2"/>
                </a:solidFill>
                <a:latin typeface="Patrick Hand"/>
                <a:ea typeface="Patrick Hand"/>
                <a:cs typeface="Patrick Hand"/>
                <a:sym typeface="Patrick Hand"/>
              </a:rPr>
              <a:t>beautiful name</a:t>
            </a:r>
            <a:endParaRPr>
              <a:solidFill>
                <a:schemeClr val="dk2"/>
              </a:solidFill>
              <a:latin typeface="Patrick Hand"/>
              <a:ea typeface="Patrick Hand"/>
              <a:cs typeface="Patrick Hand"/>
              <a:sym typeface="Patrick Hand"/>
            </a:endParaRPr>
          </a:p>
        </p:txBody>
      </p:sp>
      <p:sp>
        <p:nvSpPr>
          <p:cNvPr id="1660" name="Google Shape;1660;p62"/>
          <p:cNvSpPr txBox="1"/>
          <p:nvPr/>
        </p:nvSpPr>
        <p:spPr>
          <a:xfrm flipH="1">
            <a:off x="1532000" y="2503525"/>
            <a:ext cx="15828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dk1"/>
                </a:solidFill>
                <a:latin typeface="Patrick Hand SC"/>
                <a:ea typeface="Patrick Hand SC"/>
                <a:cs typeface="Patrick Hand SC"/>
                <a:sym typeface="Patrick Hand SC"/>
              </a:rPr>
              <a:t>20</a:t>
            </a:r>
            <a:r>
              <a:rPr b="1" lang="en-GB" sz="2000">
                <a:solidFill>
                  <a:schemeClr val="dk1"/>
                </a:solidFill>
                <a:latin typeface="Patrick Hand SC"/>
                <a:ea typeface="Patrick Hand SC"/>
                <a:cs typeface="Patrick Hand SC"/>
                <a:sym typeface="Patrick Hand SC"/>
              </a:rPr>
              <a:t>% - </a:t>
            </a:r>
            <a:r>
              <a:rPr b="1" lang="en-GB" sz="2000">
                <a:solidFill>
                  <a:schemeClr val="accent3"/>
                </a:solidFill>
                <a:latin typeface="Patrick Hand SC"/>
                <a:ea typeface="Patrick Hand SC"/>
                <a:cs typeface="Patrick Hand SC"/>
                <a:sym typeface="Patrick Hand SC"/>
              </a:rPr>
              <a:t>Mercury</a:t>
            </a:r>
            <a:endParaRPr b="1" sz="2000">
              <a:solidFill>
                <a:schemeClr val="accent3"/>
              </a:solidFill>
              <a:latin typeface="Patrick Hand SC"/>
              <a:ea typeface="Patrick Hand SC"/>
              <a:cs typeface="Patrick Hand SC"/>
              <a:sym typeface="Patrick Hand SC"/>
            </a:endParaRPr>
          </a:p>
        </p:txBody>
      </p:sp>
      <p:sp>
        <p:nvSpPr>
          <p:cNvPr id="1661" name="Google Shape;1661;p62"/>
          <p:cNvSpPr txBox="1"/>
          <p:nvPr/>
        </p:nvSpPr>
        <p:spPr>
          <a:xfrm flipH="1">
            <a:off x="1532034" y="2765950"/>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It’s the closest planet to the Sun</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t/>
            </a:r>
            <a:endParaRPr>
              <a:solidFill>
                <a:schemeClr val="dk2"/>
              </a:solidFill>
              <a:latin typeface="Patrick Hand"/>
              <a:ea typeface="Patrick Hand"/>
              <a:cs typeface="Patrick Hand"/>
              <a:sym typeface="Patrick Hand"/>
            </a:endParaRPr>
          </a:p>
        </p:txBody>
      </p:sp>
      <p:sp>
        <p:nvSpPr>
          <p:cNvPr id="1662" name="Google Shape;1662;p62"/>
          <p:cNvSpPr txBox="1"/>
          <p:nvPr/>
        </p:nvSpPr>
        <p:spPr>
          <a:xfrm flipH="1">
            <a:off x="1532000" y="3469450"/>
            <a:ext cx="15828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dk1"/>
                </a:solidFill>
                <a:latin typeface="Patrick Hand SC"/>
                <a:ea typeface="Patrick Hand SC"/>
                <a:cs typeface="Patrick Hand SC"/>
                <a:sym typeface="Patrick Hand SC"/>
              </a:rPr>
              <a:t>50</a:t>
            </a:r>
            <a:r>
              <a:rPr b="1" lang="en-GB" sz="2000">
                <a:solidFill>
                  <a:schemeClr val="dk1"/>
                </a:solidFill>
                <a:latin typeface="Patrick Hand SC"/>
                <a:ea typeface="Patrick Hand SC"/>
                <a:cs typeface="Patrick Hand SC"/>
                <a:sym typeface="Patrick Hand SC"/>
              </a:rPr>
              <a:t>% - </a:t>
            </a:r>
            <a:r>
              <a:rPr b="1" lang="en-GB" sz="2000">
                <a:solidFill>
                  <a:schemeClr val="accent3"/>
                </a:solidFill>
                <a:latin typeface="Patrick Hand SC"/>
                <a:ea typeface="Patrick Hand SC"/>
                <a:cs typeface="Patrick Hand SC"/>
                <a:sym typeface="Patrick Hand SC"/>
              </a:rPr>
              <a:t>Mars</a:t>
            </a:r>
            <a:endParaRPr b="1" sz="2000">
              <a:solidFill>
                <a:schemeClr val="accent3"/>
              </a:solidFill>
              <a:latin typeface="Patrick Hand SC"/>
              <a:ea typeface="Patrick Hand SC"/>
              <a:cs typeface="Patrick Hand SC"/>
              <a:sym typeface="Patrick Hand SC"/>
            </a:endParaRPr>
          </a:p>
        </p:txBody>
      </p:sp>
      <p:sp>
        <p:nvSpPr>
          <p:cNvPr id="1663" name="Google Shape;1663;p62"/>
          <p:cNvSpPr txBox="1"/>
          <p:nvPr/>
        </p:nvSpPr>
        <p:spPr>
          <a:xfrm flipH="1">
            <a:off x="1532034" y="3731875"/>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Despite being red, Mars is a cold place</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t/>
            </a:r>
            <a:endParaRPr>
              <a:solidFill>
                <a:schemeClr val="dk2"/>
              </a:solidFill>
              <a:latin typeface="Patrick Hand"/>
              <a:ea typeface="Patrick Hand"/>
              <a:cs typeface="Patrick Hand"/>
              <a:sym typeface="Patrick Hand"/>
            </a:endParaRPr>
          </a:p>
        </p:txBody>
      </p:sp>
      <p:grpSp>
        <p:nvGrpSpPr>
          <p:cNvPr id="1664" name="Google Shape;1664;p62"/>
          <p:cNvGrpSpPr/>
          <p:nvPr/>
        </p:nvGrpSpPr>
        <p:grpSpPr>
          <a:xfrm>
            <a:off x="969702" y="1541069"/>
            <a:ext cx="520321" cy="297923"/>
            <a:chOff x="1141552" y="1541069"/>
            <a:chExt cx="520321" cy="297923"/>
          </a:xfrm>
        </p:grpSpPr>
        <p:grpSp>
          <p:nvGrpSpPr>
            <p:cNvPr id="1665" name="Google Shape;1665;p62"/>
            <p:cNvGrpSpPr/>
            <p:nvPr/>
          </p:nvGrpSpPr>
          <p:grpSpPr>
            <a:xfrm rot="-2700000">
              <a:off x="1179228" y="1590653"/>
              <a:ext cx="222572" cy="198755"/>
              <a:chOff x="1300663" y="2079363"/>
              <a:chExt cx="312825" cy="279350"/>
            </a:xfrm>
          </p:grpSpPr>
          <p:sp>
            <p:nvSpPr>
              <p:cNvPr id="1666" name="Google Shape;1666;p62"/>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2"/>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2"/>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9" name="Google Shape;1669;p62"/>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 name="Google Shape;1670;p62"/>
          <p:cNvGrpSpPr/>
          <p:nvPr/>
        </p:nvGrpSpPr>
        <p:grpSpPr>
          <a:xfrm>
            <a:off x="969702" y="3472881"/>
            <a:ext cx="520321" cy="297923"/>
            <a:chOff x="1141552" y="1541069"/>
            <a:chExt cx="520321" cy="297923"/>
          </a:xfrm>
        </p:grpSpPr>
        <p:grpSp>
          <p:nvGrpSpPr>
            <p:cNvPr id="1671" name="Google Shape;1671;p62"/>
            <p:cNvGrpSpPr/>
            <p:nvPr/>
          </p:nvGrpSpPr>
          <p:grpSpPr>
            <a:xfrm rot="-2700000">
              <a:off x="1179228" y="1590653"/>
              <a:ext cx="222572" cy="198755"/>
              <a:chOff x="1300663" y="2079363"/>
              <a:chExt cx="312825" cy="279350"/>
            </a:xfrm>
          </p:grpSpPr>
          <p:sp>
            <p:nvSpPr>
              <p:cNvPr id="1672" name="Google Shape;1672;p62"/>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2"/>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2"/>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5" name="Google Shape;1675;p62"/>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 name="Google Shape;1676;p62"/>
          <p:cNvGrpSpPr/>
          <p:nvPr/>
        </p:nvGrpSpPr>
        <p:grpSpPr>
          <a:xfrm>
            <a:off x="969702" y="2506981"/>
            <a:ext cx="520321" cy="297923"/>
            <a:chOff x="1141552" y="1541069"/>
            <a:chExt cx="520321" cy="297923"/>
          </a:xfrm>
        </p:grpSpPr>
        <p:grpSp>
          <p:nvGrpSpPr>
            <p:cNvPr id="1677" name="Google Shape;1677;p62"/>
            <p:cNvGrpSpPr/>
            <p:nvPr/>
          </p:nvGrpSpPr>
          <p:grpSpPr>
            <a:xfrm rot="-2700000">
              <a:off x="1179228" y="1590653"/>
              <a:ext cx="222572" cy="198755"/>
              <a:chOff x="1300663" y="2079363"/>
              <a:chExt cx="312825" cy="279350"/>
            </a:xfrm>
          </p:grpSpPr>
          <p:sp>
            <p:nvSpPr>
              <p:cNvPr id="1678" name="Google Shape;1678;p62"/>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2"/>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2"/>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1" name="Google Shape;1681;p62"/>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5" name="Shape 1685"/>
        <p:cNvGrpSpPr/>
        <p:nvPr/>
      </p:nvGrpSpPr>
      <p:grpSpPr>
        <a:xfrm>
          <a:off x="0" y="0"/>
          <a:ext cx="0" cy="0"/>
          <a:chOff x="0" y="0"/>
          <a:chExt cx="0" cy="0"/>
        </a:xfrm>
      </p:grpSpPr>
      <p:sp>
        <p:nvSpPr>
          <p:cNvPr id="1686" name="Google Shape;1686;p63"/>
          <p:cNvSpPr/>
          <p:nvPr/>
        </p:nvSpPr>
        <p:spPr>
          <a:xfrm>
            <a:off x="6333300" y="1882409"/>
            <a:ext cx="1431300" cy="14313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3"/>
          <p:cNvSpPr/>
          <p:nvPr/>
        </p:nvSpPr>
        <p:spPr>
          <a:xfrm>
            <a:off x="6451789" y="2000898"/>
            <a:ext cx="1194300" cy="1194300"/>
          </a:xfrm>
          <a:prstGeom prst="pie">
            <a:avLst>
              <a:gd fmla="val 10813232" name="adj1"/>
              <a:gd fmla="val 16200000" name="adj2"/>
            </a:avLst>
          </a:prstGeom>
          <a:solidFill>
            <a:schemeClr val="accent5"/>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3"/>
          <p:cNvSpPr/>
          <p:nvPr/>
        </p:nvSpPr>
        <p:spPr>
          <a:xfrm>
            <a:off x="3852900" y="1882409"/>
            <a:ext cx="1431300" cy="14313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3"/>
          <p:cNvSpPr/>
          <p:nvPr/>
        </p:nvSpPr>
        <p:spPr>
          <a:xfrm>
            <a:off x="3971389" y="2000898"/>
            <a:ext cx="1194300" cy="1194300"/>
          </a:xfrm>
          <a:prstGeom prst="pie">
            <a:avLst>
              <a:gd fmla="val 0" name="adj1"/>
              <a:gd fmla="val 16200000" name="adj2"/>
            </a:avLst>
          </a:prstGeom>
          <a:solidFill>
            <a:schemeClr val="accent4"/>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3"/>
          <p:cNvSpPr/>
          <p:nvPr/>
        </p:nvSpPr>
        <p:spPr>
          <a:xfrm>
            <a:off x="1379396" y="1882409"/>
            <a:ext cx="1431300" cy="1431300"/>
          </a:xfrm>
          <a:prstGeom prst="ellipse">
            <a:avLst/>
          </a:prstGeom>
          <a:solidFill>
            <a:schemeClr val="l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3"/>
          <p:cNvSpPr/>
          <p:nvPr/>
        </p:nvSpPr>
        <p:spPr>
          <a:xfrm>
            <a:off x="1497885" y="2000898"/>
            <a:ext cx="1194300" cy="1194300"/>
          </a:xfrm>
          <a:prstGeom prst="pie">
            <a:avLst>
              <a:gd fmla="val 2383905" name="adj1"/>
              <a:gd fmla="val 16200000" name="adj2"/>
            </a:avLst>
          </a:prstGeom>
          <a:solidFill>
            <a:schemeClr val="accent2"/>
          </a:solid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3"/>
          <p:cNvSpPr txBox="1"/>
          <p:nvPr>
            <p:ph idx="4294967295" type="subTitle"/>
          </p:nvPr>
        </p:nvSpPr>
        <p:spPr>
          <a:xfrm flipH="1">
            <a:off x="6063300" y="3697242"/>
            <a:ext cx="1971300" cy="5778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1600"/>
              </a:spcAft>
              <a:buNone/>
            </a:pPr>
            <a:r>
              <a:rPr lang="en-GB" sz="1400"/>
              <a:t>Jupiter is the biggest planet of them all</a:t>
            </a:r>
            <a:endParaRPr sz="1400"/>
          </a:p>
        </p:txBody>
      </p:sp>
      <p:sp>
        <p:nvSpPr>
          <p:cNvPr id="1693" name="Google Shape;1693;p63"/>
          <p:cNvSpPr txBox="1"/>
          <p:nvPr>
            <p:ph idx="4294967295" type="subTitle"/>
          </p:nvPr>
        </p:nvSpPr>
        <p:spPr>
          <a:xfrm flipH="1">
            <a:off x="3582888" y="3699642"/>
            <a:ext cx="1971300" cy="5730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0"/>
              </a:spcAft>
              <a:buNone/>
            </a:pPr>
            <a:r>
              <a:rPr lang="en-GB" sz="1400"/>
              <a:t>Saturn is composed of hydrogen and helium</a:t>
            </a:r>
            <a:endParaRPr sz="1400"/>
          </a:p>
          <a:p>
            <a:pPr indent="0" lvl="0" marL="0" rtl="0" algn="ctr">
              <a:lnSpc>
                <a:spcPct val="100000"/>
              </a:lnSpc>
              <a:spcBef>
                <a:spcPts val="1600"/>
              </a:spcBef>
              <a:spcAft>
                <a:spcPts val="0"/>
              </a:spcAft>
              <a:buClr>
                <a:schemeClr val="hlink"/>
              </a:buClr>
              <a:buSzPts val="1100"/>
              <a:buFont typeface="Arial"/>
              <a:buNone/>
            </a:pPr>
            <a:r>
              <a:t/>
            </a:r>
            <a:endParaRPr sz="1400">
              <a:solidFill>
                <a:schemeClr val="dk1"/>
              </a:solidFill>
            </a:endParaRPr>
          </a:p>
          <a:p>
            <a:pPr indent="0" lvl="0" marL="0" rtl="0" algn="ctr">
              <a:lnSpc>
                <a:spcPct val="100000"/>
              </a:lnSpc>
              <a:spcBef>
                <a:spcPts val="1600"/>
              </a:spcBef>
              <a:spcAft>
                <a:spcPts val="1600"/>
              </a:spcAft>
              <a:buNone/>
            </a:pPr>
            <a:r>
              <a:t/>
            </a:r>
            <a:endParaRPr sz="1400"/>
          </a:p>
        </p:txBody>
      </p:sp>
      <p:sp>
        <p:nvSpPr>
          <p:cNvPr id="1694" name="Google Shape;1694;p63"/>
          <p:cNvSpPr txBox="1"/>
          <p:nvPr>
            <p:ph idx="4294967295" type="subTitle"/>
          </p:nvPr>
        </p:nvSpPr>
        <p:spPr>
          <a:xfrm flipH="1">
            <a:off x="1000088" y="3699642"/>
            <a:ext cx="1971300" cy="5778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0"/>
              </a:spcAft>
              <a:buNone/>
            </a:pPr>
            <a:r>
              <a:rPr lang="en-GB" sz="1400"/>
              <a:t>Mercury is the smallest planet of them all</a:t>
            </a:r>
            <a:endParaRPr sz="1400"/>
          </a:p>
          <a:p>
            <a:pPr indent="0" lvl="0" marL="0" rtl="0" algn="ctr">
              <a:lnSpc>
                <a:spcPct val="100000"/>
              </a:lnSpc>
              <a:spcBef>
                <a:spcPts val="1600"/>
              </a:spcBef>
              <a:spcAft>
                <a:spcPts val="0"/>
              </a:spcAft>
              <a:buClr>
                <a:schemeClr val="hlink"/>
              </a:buClr>
              <a:buSzPts val="1100"/>
              <a:buFont typeface="Arial"/>
              <a:buNone/>
            </a:pPr>
            <a:r>
              <a:t/>
            </a:r>
            <a:endParaRPr sz="1400">
              <a:solidFill>
                <a:schemeClr val="dk1"/>
              </a:solidFill>
            </a:endParaRPr>
          </a:p>
          <a:p>
            <a:pPr indent="0" lvl="0" marL="0" rtl="0" algn="ctr">
              <a:lnSpc>
                <a:spcPct val="100000"/>
              </a:lnSpc>
              <a:spcBef>
                <a:spcPts val="1600"/>
              </a:spcBef>
              <a:spcAft>
                <a:spcPts val="1600"/>
              </a:spcAft>
              <a:buNone/>
            </a:pPr>
            <a:r>
              <a:t/>
            </a:r>
            <a:endParaRPr sz="1400"/>
          </a:p>
        </p:txBody>
      </p:sp>
      <p:sp>
        <p:nvSpPr>
          <p:cNvPr id="1695" name="Google Shape;1695;p63"/>
          <p:cNvSpPr txBox="1"/>
          <p:nvPr>
            <p:ph idx="4294967295" type="ctrTitle"/>
          </p:nvPr>
        </p:nvSpPr>
        <p:spPr>
          <a:xfrm flipH="1">
            <a:off x="1270100" y="3357442"/>
            <a:ext cx="1431300" cy="425400"/>
          </a:xfrm>
          <a:prstGeom prst="rect">
            <a:avLst/>
          </a:prstGeom>
          <a:noFill/>
        </p:spPr>
        <p:txBody>
          <a:bodyPr anchorCtr="0" anchor="ctr" bIns="91425" lIns="0" spcFirstLastPara="1" rIns="0" wrap="square" tIns="91425">
            <a:noAutofit/>
          </a:bodyPr>
          <a:lstStyle/>
          <a:p>
            <a:pPr indent="0" lvl="0" marL="0" rtl="0" algn="ctr">
              <a:spcBef>
                <a:spcPts val="0"/>
              </a:spcBef>
              <a:spcAft>
                <a:spcPts val="0"/>
              </a:spcAft>
              <a:buNone/>
            </a:pPr>
            <a:r>
              <a:rPr lang="en-GB" sz="2000"/>
              <a:t>Mercury</a:t>
            </a:r>
            <a:endParaRPr sz="2000"/>
          </a:p>
        </p:txBody>
      </p:sp>
      <p:sp>
        <p:nvSpPr>
          <p:cNvPr id="1696" name="Google Shape;1696;p63"/>
          <p:cNvSpPr txBox="1"/>
          <p:nvPr>
            <p:ph idx="4294967295" type="ctrTitle"/>
          </p:nvPr>
        </p:nvSpPr>
        <p:spPr>
          <a:xfrm flipH="1">
            <a:off x="3872050" y="3361742"/>
            <a:ext cx="1431300" cy="421200"/>
          </a:xfrm>
          <a:prstGeom prst="rect">
            <a:avLst/>
          </a:prstGeom>
          <a:noFill/>
        </p:spPr>
        <p:txBody>
          <a:bodyPr anchorCtr="0" anchor="ctr" bIns="91425" lIns="0" spcFirstLastPara="1" rIns="0" wrap="square" tIns="91425">
            <a:noAutofit/>
          </a:bodyPr>
          <a:lstStyle/>
          <a:p>
            <a:pPr indent="0" lvl="0" marL="0" rtl="0" algn="ctr">
              <a:spcBef>
                <a:spcPts val="0"/>
              </a:spcBef>
              <a:spcAft>
                <a:spcPts val="0"/>
              </a:spcAft>
              <a:buNone/>
            </a:pPr>
            <a:r>
              <a:rPr lang="en-GB" sz="2000"/>
              <a:t>Saturn</a:t>
            </a:r>
            <a:endParaRPr sz="2000">
              <a:solidFill>
                <a:schemeClr val="accent3"/>
              </a:solidFill>
            </a:endParaRPr>
          </a:p>
        </p:txBody>
      </p:sp>
      <p:sp>
        <p:nvSpPr>
          <p:cNvPr id="1697" name="Google Shape;1697;p63"/>
          <p:cNvSpPr txBox="1"/>
          <p:nvPr>
            <p:ph idx="4294967295" type="ctrTitle"/>
          </p:nvPr>
        </p:nvSpPr>
        <p:spPr>
          <a:xfrm flipH="1">
            <a:off x="6333300" y="3361742"/>
            <a:ext cx="1431300" cy="421200"/>
          </a:xfrm>
          <a:prstGeom prst="rect">
            <a:avLst/>
          </a:prstGeom>
          <a:noFill/>
        </p:spPr>
        <p:txBody>
          <a:bodyPr anchorCtr="0" anchor="ctr" bIns="91425" lIns="0" spcFirstLastPara="1" rIns="0" wrap="square" tIns="91425">
            <a:noAutofit/>
          </a:bodyPr>
          <a:lstStyle/>
          <a:p>
            <a:pPr indent="0" lvl="0" marL="0" rtl="0" algn="ctr">
              <a:spcBef>
                <a:spcPts val="0"/>
              </a:spcBef>
              <a:spcAft>
                <a:spcPts val="0"/>
              </a:spcAft>
              <a:buNone/>
            </a:pPr>
            <a:r>
              <a:rPr lang="en-GB" sz="2000"/>
              <a:t>J</a:t>
            </a:r>
            <a:r>
              <a:rPr lang="en-GB" sz="2000"/>
              <a:t>upiter</a:t>
            </a:r>
            <a:endParaRPr sz="2000">
              <a:solidFill>
                <a:schemeClr val="accent3"/>
              </a:solidFill>
            </a:endParaRPr>
          </a:p>
        </p:txBody>
      </p:sp>
      <p:sp>
        <p:nvSpPr>
          <p:cNvPr id="1698" name="Google Shape;1698;p63"/>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These are percentages</a:t>
            </a:r>
            <a:endParaRPr/>
          </a:p>
        </p:txBody>
      </p:sp>
      <p:sp>
        <p:nvSpPr>
          <p:cNvPr id="1699" name="Google Shape;1699;p63"/>
          <p:cNvSpPr txBox="1"/>
          <p:nvPr/>
        </p:nvSpPr>
        <p:spPr>
          <a:xfrm>
            <a:off x="1792025" y="1332383"/>
            <a:ext cx="606000" cy="391500"/>
          </a:xfrm>
          <a:prstGeom prst="rect">
            <a:avLst/>
          </a:prstGeom>
          <a:noFill/>
          <a:ln>
            <a:noFill/>
          </a:ln>
        </p:spPr>
        <p:txBody>
          <a:bodyPr anchorCtr="0" anchor="t" bIns="91425" lIns="0" spcFirstLastPara="1" rIns="90000" wrap="square" tIns="91425">
            <a:noAutofit/>
          </a:bodyPr>
          <a:lstStyle/>
          <a:p>
            <a:pPr indent="0" lvl="0" marL="0" rtl="0" algn="r">
              <a:lnSpc>
                <a:spcPct val="80000"/>
              </a:lnSpc>
              <a:spcBef>
                <a:spcPts val="0"/>
              </a:spcBef>
              <a:spcAft>
                <a:spcPts val="0"/>
              </a:spcAft>
              <a:buNone/>
            </a:pPr>
            <a:r>
              <a:rPr b="1" lang="en-GB" sz="2500">
                <a:solidFill>
                  <a:schemeClr val="accent3"/>
                </a:solidFill>
                <a:latin typeface="Patrick Hand SC"/>
                <a:ea typeface="Patrick Hand SC"/>
                <a:cs typeface="Patrick Hand SC"/>
                <a:sym typeface="Patrick Hand SC"/>
              </a:rPr>
              <a:t>60%</a:t>
            </a:r>
            <a:endParaRPr b="1" sz="2500">
              <a:solidFill>
                <a:schemeClr val="accent3"/>
              </a:solidFill>
              <a:latin typeface="Patrick Hand"/>
              <a:ea typeface="Patrick Hand"/>
              <a:cs typeface="Patrick Hand"/>
              <a:sym typeface="Patrick Hand"/>
            </a:endParaRPr>
          </a:p>
        </p:txBody>
      </p:sp>
      <p:sp>
        <p:nvSpPr>
          <p:cNvPr id="1700" name="Google Shape;1700;p63"/>
          <p:cNvSpPr txBox="1"/>
          <p:nvPr/>
        </p:nvSpPr>
        <p:spPr>
          <a:xfrm>
            <a:off x="4265550" y="1332383"/>
            <a:ext cx="606000" cy="391500"/>
          </a:xfrm>
          <a:prstGeom prst="rect">
            <a:avLst/>
          </a:prstGeom>
          <a:noFill/>
          <a:ln>
            <a:noFill/>
          </a:ln>
        </p:spPr>
        <p:txBody>
          <a:bodyPr anchorCtr="0" anchor="t" bIns="91425" lIns="0" spcFirstLastPara="1" rIns="90000" wrap="square" tIns="91425">
            <a:noAutofit/>
          </a:bodyPr>
          <a:lstStyle/>
          <a:p>
            <a:pPr indent="0" lvl="0" marL="0" rtl="0" algn="r">
              <a:lnSpc>
                <a:spcPct val="80000"/>
              </a:lnSpc>
              <a:spcBef>
                <a:spcPts val="0"/>
              </a:spcBef>
              <a:spcAft>
                <a:spcPts val="0"/>
              </a:spcAft>
              <a:buNone/>
            </a:pPr>
            <a:r>
              <a:rPr b="1" lang="en-GB" sz="2500">
                <a:solidFill>
                  <a:schemeClr val="accent3"/>
                </a:solidFill>
                <a:latin typeface="Patrick Hand SC"/>
                <a:ea typeface="Patrick Hand SC"/>
                <a:cs typeface="Patrick Hand SC"/>
                <a:sym typeface="Patrick Hand SC"/>
              </a:rPr>
              <a:t>75</a:t>
            </a:r>
            <a:r>
              <a:rPr b="1" lang="en-GB" sz="2500">
                <a:solidFill>
                  <a:schemeClr val="accent3"/>
                </a:solidFill>
                <a:latin typeface="Patrick Hand SC"/>
                <a:ea typeface="Patrick Hand SC"/>
                <a:cs typeface="Patrick Hand SC"/>
                <a:sym typeface="Patrick Hand SC"/>
              </a:rPr>
              <a:t>%</a:t>
            </a:r>
            <a:endParaRPr b="1" sz="2500">
              <a:solidFill>
                <a:schemeClr val="accent3"/>
              </a:solidFill>
              <a:latin typeface="Patrick Hand"/>
              <a:ea typeface="Patrick Hand"/>
              <a:cs typeface="Patrick Hand"/>
              <a:sym typeface="Patrick Hand"/>
            </a:endParaRPr>
          </a:p>
        </p:txBody>
      </p:sp>
      <p:sp>
        <p:nvSpPr>
          <p:cNvPr id="1701" name="Google Shape;1701;p63"/>
          <p:cNvSpPr txBox="1"/>
          <p:nvPr/>
        </p:nvSpPr>
        <p:spPr>
          <a:xfrm>
            <a:off x="6739075" y="1332383"/>
            <a:ext cx="606000" cy="391500"/>
          </a:xfrm>
          <a:prstGeom prst="rect">
            <a:avLst/>
          </a:prstGeom>
          <a:noFill/>
          <a:ln>
            <a:noFill/>
          </a:ln>
        </p:spPr>
        <p:txBody>
          <a:bodyPr anchorCtr="0" anchor="t" bIns="91425" lIns="0" spcFirstLastPara="1" rIns="90000" wrap="square" tIns="91425">
            <a:noAutofit/>
          </a:bodyPr>
          <a:lstStyle/>
          <a:p>
            <a:pPr indent="0" lvl="0" marL="0" rtl="0" algn="r">
              <a:lnSpc>
                <a:spcPct val="80000"/>
              </a:lnSpc>
              <a:spcBef>
                <a:spcPts val="0"/>
              </a:spcBef>
              <a:spcAft>
                <a:spcPts val="0"/>
              </a:spcAft>
              <a:buNone/>
            </a:pPr>
            <a:r>
              <a:rPr b="1" lang="en-GB" sz="2500">
                <a:solidFill>
                  <a:schemeClr val="accent3"/>
                </a:solidFill>
                <a:latin typeface="Patrick Hand SC"/>
                <a:ea typeface="Patrick Hand SC"/>
                <a:cs typeface="Patrick Hand SC"/>
                <a:sym typeface="Patrick Hand SC"/>
              </a:rPr>
              <a:t>2</a:t>
            </a:r>
            <a:r>
              <a:rPr b="1" lang="en-GB" sz="2500">
                <a:solidFill>
                  <a:schemeClr val="accent3"/>
                </a:solidFill>
                <a:latin typeface="Patrick Hand SC"/>
                <a:ea typeface="Patrick Hand SC"/>
                <a:cs typeface="Patrick Hand SC"/>
                <a:sym typeface="Patrick Hand SC"/>
              </a:rPr>
              <a:t>5%</a:t>
            </a:r>
            <a:endParaRPr b="1" sz="2500">
              <a:solidFill>
                <a:schemeClr val="accent3"/>
              </a:solidFill>
              <a:latin typeface="Patrick Hand"/>
              <a:ea typeface="Patrick Hand"/>
              <a:cs typeface="Patrick Hand"/>
              <a:sym typeface="Patrick Hand"/>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5" name="Shape 1705"/>
        <p:cNvGrpSpPr/>
        <p:nvPr/>
      </p:nvGrpSpPr>
      <p:grpSpPr>
        <a:xfrm>
          <a:off x="0" y="0"/>
          <a:ext cx="0" cy="0"/>
          <a:chOff x="0" y="0"/>
          <a:chExt cx="0" cy="0"/>
        </a:xfrm>
      </p:grpSpPr>
      <p:sp>
        <p:nvSpPr>
          <p:cNvPr id="1706" name="Google Shape;1706;p64"/>
          <p:cNvSpPr/>
          <p:nvPr/>
        </p:nvSpPr>
        <p:spPr>
          <a:xfrm>
            <a:off x="3686175" y="1482757"/>
            <a:ext cx="1771660" cy="1804058"/>
          </a:xfrm>
          <a:custGeom>
            <a:rect b="b" l="l" r="r" t="t"/>
            <a:pathLst>
              <a:path extrusionOk="0" h="15129" w="14857">
                <a:moveTo>
                  <a:pt x="14857" y="7764"/>
                </a:moveTo>
                <a:cubicBezTo>
                  <a:pt x="14668" y="8391"/>
                  <a:pt x="14250" y="8852"/>
                  <a:pt x="13811" y="9270"/>
                </a:cubicBezTo>
                <a:cubicBezTo>
                  <a:pt x="13539" y="9500"/>
                  <a:pt x="13308" y="9751"/>
                  <a:pt x="13267" y="10128"/>
                </a:cubicBezTo>
                <a:cubicBezTo>
                  <a:pt x="13225" y="10337"/>
                  <a:pt x="13057" y="10546"/>
                  <a:pt x="12869" y="10714"/>
                </a:cubicBezTo>
                <a:cubicBezTo>
                  <a:pt x="12325" y="11237"/>
                  <a:pt x="11865" y="11781"/>
                  <a:pt x="11655" y="12513"/>
                </a:cubicBezTo>
                <a:cubicBezTo>
                  <a:pt x="11634" y="12597"/>
                  <a:pt x="11614" y="12701"/>
                  <a:pt x="11551" y="12743"/>
                </a:cubicBezTo>
                <a:cubicBezTo>
                  <a:pt x="11279" y="13015"/>
                  <a:pt x="11216" y="13350"/>
                  <a:pt x="11195" y="13685"/>
                </a:cubicBezTo>
                <a:cubicBezTo>
                  <a:pt x="11174" y="14062"/>
                  <a:pt x="10923" y="14208"/>
                  <a:pt x="10588" y="14124"/>
                </a:cubicBezTo>
                <a:cubicBezTo>
                  <a:pt x="10044" y="13957"/>
                  <a:pt x="9500" y="13978"/>
                  <a:pt x="8935" y="14166"/>
                </a:cubicBezTo>
                <a:cubicBezTo>
                  <a:pt x="8475" y="14334"/>
                  <a:pt x="7973" y="14438"/>
                  <a:pt x="7471" y="14459"/>
                </a:cubicBezTo>
                <a:cubicBezTo>
                  <a:pt x="6571" y="14501"/>
                  <a:pt x="5692" y="14815"/>
                  <a:pt x="4792" y="14815"/>
                </a:cubicBezTo>
                <a:cubicBezTo>
                  <a:pt x="4646" y="14815"/>
                  <a:pt x="4500" y="14857"/>
                  <a:pt x="4374" y="14898"/>
                </a:cubicBezTo>
                <a:cubicBezTo>
                  <a:pt x="3872" y="15129"/>
                  <a:pt x="3328" y="15066"/>
                  <a:pt x="2805" y="15087"/>
                </a:cubicBezTo>
                <a:cubicBezTo>
                  <a:pt x="2344" y="15087"/>
                  <a:pt x="2072" y="14857"/>
                  <a:pt x="1905" y="14480"/>
                </a:cubicBezTo>
                <a:cubicBezTo>
                  <a:pt x="1717" y="14020"/>
                  <a:pt x="1507" y="13559"/>
                  <a:pt x="1570" y="13036"/>
                </a:cubicBezTo>
                <a:cubicBezTo>
                  <a:pt x="1591" y="12701"/>
                  <a:pt x="1549" y="12346"/>
                  <a:pt x="1403" y="11990"/>
                </a:cubicBezTo>
                <a:cubicBezTo>
                  <a:pt x="1340" y="11760"/>
                  <a:pt x="1298" y="11467"/>
                  <a:pt x="1340" y="11216"/>
                </a:cubicBezTo>
                <a:cubicBezTo>
                  <a:pt x="1340" y="10400"/>
                  <a:pt x="1235" y="9647"/>
                  <a:pt x="943" y="8893"/>
                </a:cubicBezTo>
                <a:cubicBezTo>
                  <a:pt x="838" y="8621"/>
                  <a:pt x="838" y="8308"/>
                  <a:pt x="838" y="8015"/>
                </a:cubicBezTo>
                <a:cubicBezTo>
                  <a:pt x="817" y="7680"/>
                  <a:pt x="838" y="7324"/>
                  <a:pt x="712" y="6968"/>
                </a:cubicBezTo>
                <a:cubicBezTo>
                  <a:pt x="629" y="6759"/>
                  <a:pt x="650" y="6508"/>
                  <a:pt x="629" y="6299"/>
                </a:cubicBezTo>
                <a:cubicBezTo>
                  <a:pt x="629" y="6194"/>
                  <a:pt x="650" y="6006"/>
                  <a:pt x="608" y="5964"/>
                </a:cubicBezTo>
                <a:cubicBezTo>
                  <a:pt x="1" y="5357"/>
                  <a:pt x="671" y="4981"/>
                  <a:pt x="859" y="4520"/>
                </a:cubicBezTo>
                <a:cubicBezTo>
                  <a:pt x="1256" y="4353"/>
                  <a:pt x="1403" y="3997"/>
                  <a:pt x="1570" y="3662"/>
                </a:cubicBezTo>
                <a:cubicBezTo>
                  <a:pt x="1612" y="3516"/>
                  <a:pt x="1696" y="3370"/>
                  <a:pt x="1800" y="3286"/>
                </a:cubicBezTo>
                <a:cubicBezTo>
                  <a:pt x="2449" y="2846"/>
                  <a:pt x="2826" y="2093"/>
                  <a:pt x="3453" y="1591"/>
                </a:cubicBezTo>
                <a:cubicBezTo>
                  <a:pt x="3558" y="1507"/>
                  <a:pt x="3684" y="1382"/>
                  <a:pt x="3746" y="1256"/>
                </a:cubicBezTo>
                <a:cubicBezTo>
                  <a:pt x="3914" y="754"/>
                  <a:pt x="4311" y="733"/>
                  <a:pt x="4730" y="733"/>
                </a:cubicBezTo>
                <a:cubicBezTo>
                  <a:pt x="5567" y="733"/>
                  <a:pt x="6383" y="733"/>
                  <a:pt x="7220" y="691"/>
                </a:cubicBezTo>
                <a:cubicBezTo>
                  <a:pt x="7554" y="691"/>
                  <a:pt x="7931" y="733"/>
                  <a:pt x="8245" y="545"/>
                </a:cubicBezTo>
                <a:cubicBezTo>
                  <a:pt x="8370" y="461"/>
                  <a:pt x="8580" y="461"/>
                  <a:pt x="8768" y="461"/>
                </a:cubicBezTo>
                <a:cubicBezTo>
                  <a:pt x="9249" y="440"/>
                  <a:pt x="9751" y="524"/>
                  <a:pt x="10233" y="231"/>
                </a:cubicBezTo>
                <a:cubicBezTo>
                  <a:pt x="10358" y="147"/>
                  <a:pt x="10567" y="168"/>
                  <a:pt x="10756" y="168"/>
                </a:cubicBezTo>
                <a:lnTo>
                  <a:pt x="11446" y="168"/>
                </a:lnTo>
                <a:cubicBezTo>
                  <a:pt x="11718" y="147"/>
                  <a:pt x="12032" y="1"/>
                  <a:pt x="12220" y="105"/>
                </a:cubicBezTo>
                <a:cubicBezTo>
                  <a:pt x="12555" y="273"/>
                  <a:pt x="12869" y="587"/>
                  <a:pt x="13099" y="901"/>
                </a:cubicBezTo>
                <a:cubicBezTo>
                  <a:pt x="13392" y="1277"/>
                  <a:pt x="13643" y="1675"/>
                  <a:pt x="13580" y="2198"/>
                </a:cubicBezTo>
                <a:cubicBezTo>
                  <a:pt x="13580" y="2240"/>
                  <a:pt x="13539" y="2323"/>
                  <a:pt x="13580" y="2365"/>
                </a:cubicBezTo>
                <a:cubicBezTo>
                  <a:pt x="13999" y="3244"/>
                  <a:pt x="13852" y="4206"/>
                  <a:pt x="14208" y="5085"/>
                </a:cubicBezTo>
                <a:cubicBezTo>
                  <a:pt x="14438" y="5692"/>
                  <a:pt x="14480" y="6341"/>
                  <a:pt x="14647" y="6968"/>
                </a:cubicBezTo>
                <a:cubicBezTo>
                  <a:pt x="14689" y="7219"/>
                  <a:pt x="14773" y="7450"/>
                  <a:pt x="14857" y="7764"/>
                </a:cubicBezTo>
                <a:close/>
                <a:moveTo>
                  <a:pt x="1445" y="6027"/>
                </a:moveTo>
                <a:cubicBezTo>
                  <a:pt x="1277" y="6592"/>
                  <a:pt x="1633" y="6927"/>
                  <a:pt x="1675" y="7324"/>
                </a:cubicBezTo>
                <a:cubicBezTo>
                  <a:pt x="1696" y="7743"/>
                  <a:pt x="1717" y="8119"/>
                  <a:pt x="1738" y="8538"/>
                </a:cubicBezTo>
                <a:cubicBezTo>
                  <a:pt x="1738" y="8580"/>
                  <a:pt x="1779" y="8600"/>
                  <a:pt x="1779" y="8621"/>
                </a:cubicBezTo>
                <a:cubicBezTo>
                  <a:pt x="2093" y="9437"/>
                  <a:pt x="2240" y="10274"/>
                  <a:pt x="2219" y="11132"/>
                </a:cubicBezTo>
                <a:cubicBezTo>
                  <a:pt x="2219" y="11321"/>
                  <a:pt x="2198" y="11509"/>
                  <a:pt x="2282" y="11655"/>
                </a:cubicBezTo>
                <a:cubicBezTo>
                  <a:pt x="2512" y="12157"/>
                  <a:pt x="2491" y="12681"/>
                  <a:pt x="2512" y="13204"/>
                </a:cubicBezTo>
                <a:cubicBezTo>
                  <a:pt x="2533" y="14041"/>
                  <a:pt x="2972" y="14375"/>
                  <a:pt x="3788" y="14166"/>
                </a:cubicBezTo>
                <a:cubicBezTo>
                  <a:pt x="3851" y="14145"/>
                  <a:pt x="3914" y="14145"/>
                  <a:pt x="3956" y="14124"/>
                </a:cubicBezTo>
                <a:cubicBezTo>
                  <a:pt x="4228" y="13936"/>
                  <a:pt x="4583" y="13957"/>
                  <a:pt x="4897" y="13936"/>
                </a:cubicBezTo>
                <a:cubicBezTo>
                  <a:pt x="5127" y="13936"/>
                  <a:pt x="5357" y="13852"/>
                  <a:pt x="5567" y="13831"/>
                </a:cubicBezTo>
                <a:lnTo>
                  <a:pt x="6425" y="13664"/>
                </a:lnTo>
                <a:cubicBezTo>
                  <a:pt x="6738" y="13622"/>
                  <a:pt x="7094" y="13622"/>
                  <a:pt x="7408" y="13559"/>
                </a:cubicBezTo>
                <a:cubicBezTo>
                  <a:pt x="8287" y="13413"/>
                  <a:pt x="9145" y="13120"/>
                  <a:pt x="10065" y="13120"/>
                </a:cubicBezTo>
                <a:cubicBezTo>
                  <a:pt x="10128" y="13120"/>
                  <a:pt x="10170" y="13057"/>
                  <a:pt x="10254" y="13015"/>
                </a:cubicBezTo>
                <a:cubicBezTo>
                  <a:pt x="10337" y="12597"/>
                  <a:pt x="10337" y="12178"/>
                  <a:pt x="10233" y="11739"/>
                </a:cubicBezTo>
                <a:cubicBezTo>
                  <a:pt x="10149" y="11446"/>
                  <a:pt x="10044" y="11153"/>
                  <a:pt x="10044" y="10881"/>
                </a:cubicBezTo>
                <a:cubicBezTo>
                  <a:pt x="10044" y="9940"/>
                  <a:pt x="10023" y="8977"/>
                  <a:pt x="9772" y="8077"/>
                </a:cubicBezTo>
                <a:cubicBezTo>
                  <a:pt x="9710" y="7805"/>
                  <a:pt x="9668" y="7554"/>
                  <a:pt x="9647" y="7282"/>
                </a:cubicBezTo>
                <a:cubicBezTo>
                  <a:pt x="9605" y="7052"/>
                  <a:pt x="9542" y="6822"/>
                  <a:pt x="9542" y="6613"/>
                </a:cubicBezTo>
                <a:cubicBezTo>
                  <a:pt x="9542" y="6152"/>
                  <a:pt x="9417" y="5797"/>
                  <a:pt x="9103" y="5462"/>
                </a:cubicBezTo>
                <a:cubicBezTo>
                  <a:pt x="8894" y="5483"/>
                  <a:pt x="8684" y="5504"/>
                  <a:pt x="8496" y="5525"/>
                </a:cubicBezTo>
                <a:cubicBezTo>
                  <a:pt x="7345" y="5818"/>
                  <a:pt x="6194" y="6027"/>
                  <a:pt x="5023" y="5985"/>
                </a:cubicBezTo>
                <a:cubicBezTo>
                  <a:pt x="4060" y="5922"/>
                  <a:pt x="3077" y="5943"/>
                  <a:pt x="2114" y="5943"/>
                </a:cubicBezTo>
                <a:cubicBezTo>
                  <a:pt x="1926" y="6006"/>
                  <a:pt x="1696" y="6027"/>
                  <a:pt x="1445" y="6027"/>
                </a:cubicBezTo>
                <a:close/>
                <a:moveTo>
                  <a:pt x="11844" y="1403"/>
                </a:moveTo>
                <a:cubicBezTo>
                  <a:pt x="11718" y="1277"/>
                  <a:pt x="11593" y="1089"/>
                  <a:pt x="11446" y="1089"/>
                </a:cubicBezTo>
                <a:cubicBezTo>
                  <a:pt x="11132" y="1026"/>
                  <a:pt x="10777" y="984"/>
                  <a:pt x="10484" y="1110"/>
                </a:cubicBezTo>
                <a:cubicBezTo>
                  <a:pt x="10044" y="1319"/>
                  <a:pt x="9563" y="1319"/>
                  <a:pt x="9103" y="1319"/>
                </a:cubicBezTo>
                <a:cubicBezTo>
                  <a:pt x="8914" y="1319"/>
                  <a:pt x="8726" y="1298"/>
                  <a:pt x="8580" y="1382"/>
                </a:cubicBezTo>
                <a:cubicBezTo>
                  <a:pt x="8161" y="1612"/>
                  <a:pt x="7722" y="1570"/>
                  <a:pt x="7303" y="1570"/>
                </a:cubicBezTo>
                <a:lnTo>
                  <a:pt x="4479" y="1570"/>
                </a:lnTo>
                <a:cubicBezTo>
                  <a:pt x="4332" y="1717"/>
                  <a:pt x="4165" y="1926"/>
                  <a:pt x="3997" y="2135"/>
                </a:cubicBezTo>
                <a:cubicBezTo>
                  <a:pt x="3809" y="2323"/>
                  <a:pt x="3600" y="2512"/>
                  <a:pt x="3453" y="2721"/>
                </a:cubicBezTo>
                <a:cubicBezTo>
                  <a:pt x="3265" y="2930"/>
                  <a:pt x="3160" y="3160"/>
                  <a:pt x="2972" y="3349"/>
                </a:cubicBezTo>
                <a:cubicBezTo>
                  <a:pt x="2763" y="3558"/>
                  <a:pt x="2512" y="3704"/>
                  <a:pt x="2344" y="3934"/>
                </a:cubicBezTo>
                <a:cubicBezTo>
                  <a:pt x="2198" y="4144"/>
                  <a:pt x="2114" y="4416"/>
                  <a:pt x="1968" y="4625"/>
                </a:cubicBezTo>
                <a:cubicBezTo>
                  <a:pt x="1821" y="4834"/>
                  <a:pt x="1654" y="4981"/>
                  <a:pt x="1445" y="5232"/>
                </a:cubicBezTo>
                <a:cubicBezTo>
                  <a:pt x="1591" y="5274"/>
                  <a:pt x="1654" y="5295"/>
                  <a:pt x="1717" y="5295"/>
                </a:cubicBezTo>
                <a:cubicBezTo>
                  <a:pt x="3181" y="5295"/>
                  <a:pt x="4688" y="5274"/>
                  <a:pt x="6153" y="5274"/>
                </a:cubicBezTo>
                <a:cubicBezTo>
                  <a:pt x="6299" y="5274"/>
                  <a:pt x="6425" y="5274"/>
                  <a:pt x="6592" y="5211"/>
                </a:cubicBezTo>
                <a:cubicBezTo>
                  <a:pt x="7575" y="4939"/>
                  <a:pt x="8580" y="4751"/>
                  <a:pt x="9647" y="4688"/>
                </a:cubicBezTo>
                <a:lnTo>
                  <a:pt x="10044" y="3914"/>
                </a:lnTo>
                <a:cubicBezTo>
                  <a:pt x="10191" y="3621"/>
                  <a:pt x="10337" y="3307"/>
                  <a:pt x="10567" y="3098"/>
                </a:cubicBezTo>
                <a:cubicBezTo>
                  <a:pt x="11070" y="2637"/>
                  <a:pt x="11383" y="1989"/>
                  <a:pt x="11844" y="1403"/>
                </a:cubicBezTo>
                <a:close/>
                <a:moveTo>
                  <a:pt x="11174" y="11467"/>
                </a:moveTo>
                <a:cubicBezTo>
                  <a:pt x="11488" y="11111"/>
                  <a:pt x="11718" y="10818"/>
                  <a:pt x="11969" y="10525"/>
                </a:cubicBezTo>
                <a:cubicBezTo>
                  <a:pt x="12241" y="10232"/>
                  <a:pt x="12534" y="10002"/>
                  <a:pt x="12555" y="9584"/>
                </a:cubicBezTo>
                <a:cubicBezTo>
                  <a:pt x="12576" y="9396"/>
                  <a:pt x="12764" y="9249"/>
                  <a:pt x="12890" y="9082"/>
                </a:cubicBezTo>
                <a:cubicBezTo>
                  <a:pt x="13225" y="8663"/>
                  <a:pt x="13601" y="8245"/>
                  <a:pt x="13936" y="7868"/>
                </a:cubicBezTo>
                <a:cubicBezTo>
                  <a:pt x="13518" y="5839"/>
                  <a:pt x="13099" y="3893"/>
                  <a:pt x="12681" y="1926"/>
                </a:cubicBezTo>
                <a:cubicBezTo>
                  <a:pt x="12346" y="1947"/>
                  <a:pt x="12074" y="2072"/>
                  <a:pt x="11948" y="2365"/>
                </a:cubicBezTo>
                <a:cubicBezTo>
                  <a:pt x="11802" y="2763"/>
                  <a:pt x="11446" y="3014"/>
                  <a:pt x="11195" y="3328"/>
                </a:cubicBezTo>
                <a:cubicBezTo>
                  <a:pt x="10986" y="3579"/>
                  <a:pt x="10777" y="3830"/>
                  <a:pt x="10609" y="4102"/>
                </a:cubicBezTo>
                <a:cubicBezTo>
                  <a:pt x="10484" y="4311"/>
                  <a:pt x="10379" y="4562"/>
                  <a:pt x="10254" y="4771"/>
                </a:cubicBezTo>
                <a:cubicBezTo>
                  <a:pt x="10128" y="4981"/>
                  <a:pt x="10128" y="5232"/>
                  <a:pt x="10170" y="5462"/>
                </a:cubicBezTo>
                <a:cubicBezTo>
                  <a:pt x="10254" y="5671"/>
                  <a:pt x="10379" y="5901"/>
                  <a:pt x="10358" y="6111"/>
                </a:cubicBezTo>
                <a:cubicBezTo>
                  <a:pt x="10337" y="6885"/>
                  <a:pt x="10756" y="7575"/>
                  <a:pt x="10693" y="8370"/>
                </a:cubicBezTo>
                <a:cubicBezTo>
                  <a:pt x="10965" y="8935"/>
                  <a:pt x="10902" y="9563"/>
                  <a:pt x="10902" y="10191"/>
                </a:cubicBezTo>
                <a:cubicBezTo>
                  <a:pt x="10986" y="10588"/>
                  <a:pt x="10965" y="11007"/>
                  <a:pt x="11174" y="114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4"/>
          <p:cNvSpPr/>
          <p:nvPr/>
        </p:nvSpPr>
        <p:spPr>
          <a:xfrm>
            <a:off x="3819704" y="2157699"/>
            <a:ext cx="1080502" cy="1058061"/>
          </a:xfrm>
          <a:custGeom>
            <a:rect b="b" l="l" r="r" t="t"/>
            <a:pathLst>
              <a:path extrusionOk="0" h="8873" w="9061">
                <a:moveTo>
                  <a:pt x="8788" y="5420"/>
                </a:moveTo>
                <a:cubicBezTo>
                  <a:pt x="8788" y="4478"/>
                  <a:pt x="8767" y="3537"/>
                  <a:pt x="8537" y="2616"/>
                </a:cubicBezTo>
                <a:cubicBezTo>
                  <a:pt x="8453" y="2365"/>
                  <a:pt x="8432" y="2093"/>
                  <a:pt x="8412" y="1842"/>
                </a:cubicBezTo>
                <a:cubicBezTo>
                  <a:pt x="8349" y="1591"/>
                  <a:pt x="8307" y="1361"/>
                  <a:pt x="8307" y="1152"/>
                </a:cubicBezTo>
                <a:cubicBezTo>
                  <a:pt x="8307" y="712"/>
                  <a:pt x="8160" y="336"/>
                  <a:pt x="7847" y="1"/>
                </a:cubicBezTo>
                <a:cubicBezTo>
                  <a:pt x="7637" y="22"/>
                  <a:pt x="7428" y="64"/>
                  <a:pt x="7261" y="85"/>
                </a:cubicBezTo>
                <a:cubicBezTo>
                  <a:pt x="6110" y="357"/>
                  <a:pt x="4959" y="566"/>
                  <a:pt x="3766" y="524"/>
                </a:cubicBezTo>
                <a:cubicBezTo>
                  <a:pt x="2804" y="461"/>
                  <a:pt x="1842" y="503"/>
                  <a:pt x="879" y="503"/>
                </a:cubicBezTo>
                <a:cubicBezTo>
                  <a:pt x="628" y="503"/>
                  <a:pt x="398" y="524"/>
                  <a:pt x="168" y="524"/>
                </a:cubicBezTo>
                <a:cubicBezTo>
                  <a:pt x="0" y="1068"/>
                  <a:pt x="377" y="1403"/>
                  <a:pt x="398" y="1800"/>
                </a:cubicBezTo>
                <a:cubicBezTo>
                  <a:pt x="419" y="2219"/>
                  <a:pt x="461" y="2616"/>
                  <a:pt x="481" y="3035"/>
                </a:cubicBezTo>
                <a:cubicBezTo>
                  <a:pt x="481" y="3056"/>
                  <a:pt x="502" y="3098"/>
                  <a:pt x="502" y="3118"/>
                </a:cubicBezTo>
                <a:cubicBezTo>
                  <a:pt x="816" y="3934"/>
                  <a:pt x="963" y="4750"/>
                  <a:pt x="942" y="5629"/>
                </a:cubicBezTo>
                <a:cubicBezTo>
                  <a:pt x="942" y="5818"/>
                  <a:pt x="921" y="5985"/>
                  <a:pt x="1005" y="6152"/>
                </a:cubicBezTo>
                <a:cubicBezTo>
                  <a:pt x="1235" y="6634"/>
                  <a:pt x="1214" y="7157"/>
                  <a:pt x="1235" y="7680"/>
                </a:cubicBezTo>
                <a:cubicBezTo>
                  <a:pt x="1256" y="8538"/>
                  <a:pt x="1716" y="8872"/>
                  <a:pt x="2511" y="8663"/>
                </a:cubicBezTo>
                <a:cubicBezTo>
                  <a:pt x="2574" y="8642"/>
                  <a:pt x="2658" y="8642"/>
                  <a:pt x="2678" y="8600"/>
                </a:cubicBezTo>
                <a:cubicBezTo>
                  <a:pt x="2971" y="8412"/>
                  <a:pt x="3306" y="8454"/>
                  <a:pt x="3620" y="8412"/>
                </a:cubicBezTo>
                <a:cubicBezTo>
                  <a:pt x="3850" y="8412"/>
                  <a:pt x="4080" y="8349"/>
                  <a:pt x="4290" y="8308"/>
                </a:cubicBezTo>
                <a:lnTo>
                  <a:pt x="5168" y="8161"/>
                </a:lnTo>
                <a:cubicBezTo>
                  <a:pt x="5482" y="8098"/>
                  <a:pt x="5817" y="8098"/>
                  <a:pt x="6131" y="8056"/>
                </a:cubicBezTo>
                <a:cubicBezTo>
                  <a:pt x="7010" y="7889"/>
                  <a:pt x="7888" y="7617"/>
                  <a:pt x="8788" y="7617"/>
                </a:cubicBezTo>
                <a:cubicBezTo>
                  <a:pt x="8851" y="7617"/>
                  <a:pt x="8893" y="7554"/>
                  <a:pt x="8976" y="7512"/>
                </a:cubicBezTo>
                <a:cubicBezTo>
                  <a:pt x="9060" y="7094"/>
                  <a:pt x="9060" y="6675"/>
                  <a:pt x="8956" y="6215"/>
                </a:cubicBezTo>
                <a:cubicBezTo>
                  <a:pt x="8893" y="5985"/>
                  <a:pt x="8788" y="5713"/>
                  <a:pt x="8788" y="5420"/>
                </a:cubicBezTo>
                <a:close/>
              </a:path>
            </a:pathLst>
          </a:custGeom>
          <a:solidFill>
            <a:schemeClr val="accent2"/>
          </a:solidFill>
          <a:ln cap="flat" cmpd="sng" w="7620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4"/>
          <p:cNvSpPr/>
          <p:nvPr/>
        </p:nvSpPr>
        <p:spPr>
          <a:xfrm>
            <a:off x="4904403" y="1745481"/>
            <a:ext cx="449325" cy="1115269"/>
          </a:xfrm>
          <a:custGeom>
            <a:rect b="b" l="l" r="r" t="t"/>
            <a:pathLst>
              <a:path extrusionOk="0" h="9542" w="3768">
                <a:moveTo>
                  <a:pt x="2554" y="1"/>
                </a:moveTo>
                <a:cubicBezTo>
                  <a:pt x="2219" y="22"/>
                  <a:pt x="1947" y="168"/>
                  <a:pt x="1821" y="440"/>
                </a:cubicBezTo>
                <a:cubicBezTo>
                  <a:pt x="1675" y="838"/>
                  <a:pt x="1319" y="1110"/>
                  <a:pt x="1068" y="1424"/>
                </a:cubicBezTo>
                <a:cubicBezTo>
                  <a:pt x="859" y="1654"/>
                  <a:pt x="650" y="1905"/>
                  <a:pt x="482" y="2177"/>
                </a:cubicBezTo>
                <a:cubicBezTo>
                  <a:pt x="357" y="2386"/>
                  <a:pt x="252" y="2637"/>
                  <a:pt x="127" y="2846"/>
                </a:cubicBezTo>
                <a:cubicBezTo>
                  <a:pt x="1" y="3056"/>
                  <a:pt x="1" y="3307"/>
                  <a:pt x="43" y="3537"/>
                </a:cubicBezTo>
                <a:cubicBezTo>
                  <a:pt x="127" y="3746"/>
                  <a:pt x="252" y="3976"/>
                  <a:pt x="231" y="4186"/>
                </a:cubicBezTo>
                <a:cubicBezTo>
                  <a:pt x="210" y="4981"/>
                  <a:pt x="629" y="5650"/>
                  <a:pt x="566" y="6445"/>
                </a:cubicBezTo>
                <a:cubicBezTo>
                  <a:pt x="838" y="7010"/>
                  <a:pt x="775" y="7638"/>
                  <a:pt x="775" y="8266"/>
                </a:cubicBezTo>
                <a:cubicBezTo>
                  <a:pt x="775" y="8663"/>
                  <a:pt x="775" y="9082"/>
                  <a:pt x="984" y="9542"/>
                </a:cubicBezTo>
                <a:cubicBezTo>
                  <a:pt x="1298" y="9186"/>
                  <a:pt x="1528" y="8893"/>
                  <a:pt x="1800" y="8600"/>
                </a:cubicBezTo>
                <a:cubicBezTo>
                  <a:pt x="2052" y="8328"/>
                  <a:pt x="2344" y="8077"/>
                  <a:pt x="2365" y="7659"/>
                </a:cubicBezTo>
                <a:cubicBezTo>
                  <a:pt x="2407" y="7491"/>
                  <a:pt x="2575" y="7324"/>
                  <a:pt x="2721" y="7178"/>
                </a:cubicBezTo>
                <a:cubicBezTo>
                  <a:pt x="3056" y="6759"/>
                  <a:pt x="3412" y="6341"/>
                  <a:pt x="3767" y="5943"/>
                </a:cubicBezTo>
                <a:cubicBezTo>
                  <a:pt x="3391" y="3914"/>
                  <a:pt x="2972" y="1968"/>
                  <a:pt x="2554" y="1"/>
                </a:cubicBezTo>
                <a:close/>
              </a:path>
            </a:pathLst>
          </a:custGeom>
          <a:solidFill>
            <a:schemeClr val="accent5"/>
          </a:solidFill>
          <a:ln cap="flat" cmpd="sng" w="7620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4"/>
          <p:cNvSpPr/>
          <p:nvPr/>
        </p:nvSpPr>
        <p:spPr>
          <a:xfrm>
            <a:off x="3858363" y="1578841"/>
            <a:ext cx="1222338" cy="514054"/>
          </a:xfrm>
          <a:custGeom>
            <a:rect b="b" l="l" r="r" t="t"/>
            <a:pathLst>
              <a:path extrusionOk="0" h="4311" w="10400">
                <a:moveTo>
                  <a:pt x="4667" y="4290"/>
                </a:moveTo>
                <a:cubicBezTo>
                  <a:pt x="4834" y="4290"/>
                  <a:pt x="4960" y="4290"/>
                  <a:pt x="5127" y="4248"/>
                </a:cubicBezTo>
                <a:cubicBezTo>
                  <a:pt x="6110" y="3955"/>
                  <a:pt x="7115" y="3767"/>
                  <a:pt x="8182" y="3725"/>
                </a:cubicBezTo>
                <a:lnTo>
                  <a:pt x="8579" y="2930"/>
                </a:lnTo>
                <a:cubicBezTo>
                  <a:pt x="8726" y="2637"/>
                  <a:pt x="8851" y="2323"/>
                  <a:pt x="9102" y="2114"/>
                </a:cubicBezTo>
                <a:cubicBezTo>
                  <a:pt x="9626" y="1653"/>
                  <a:pt x="9939" y="1005"/>
                  <a:pt x="10400" y="419"/>
                </a:cubicBezTo>
                <a:cubicBezTo>
                  <a:pt x="10274" y="293"/>
                  <a:pt x="10149" y="105"/>
                  <a:pt x="10002" y="105"/>
                </a:cubicBezTo>
                <a:cubicBezTo>
                  <a:pt x="9688" y="42"/>
                  <a:pt x="9333" y="0"/>
                  <a:pt x="9040" y="126"/>
                </a:cubicBezTo>
                <a:cubicBezTo>
                  <a:pt x="8600" y="335"/>
                  <a:pt x="8119" y="335"/>
                  <a:pt x="7659" y="335"/>
                </a:cubicBezTo>
                <a:cubicBezTo>
                  <a:pt x="7470" y="335"/>
                  <a:pt x="7282" y="314"/>
                  <a:pt x="7136" y="398"/>
                </a:cubicBezTo>
                <a:cubicBezTo>
                  <a:pt x="6717" y="628"/>
                  <a:pt x="6278" y="586"/>
                  <a:pt x="5859" y="586"/>
                </a:cubicBezTo>
                <a:lnTo>
                  <a:pt x="3035" y="586"/>
                </a:lnTo>
                <a:cubicBezTo>
                  <a:pt x="2888" y="733"/>
                  <a:pt x="2721" y="942"/>
                  <a:pt x="2553" y="1151"/>
                </a:cubicBezTo>
                <a:cubicBezTo>
                  <a:pt x="2365" y="1339"/>
                  <a:pt x="2156" y="1528"/>
                  <a:pt x="2009" y="1737"/>
                </a:cubicBezTo>
                <a:cubicBezTo>
                  <a:pt x="1821" y="1946"/>
                  <a:pt x="1716" y="2176"/>
                  <a:pt x="1528" y="2365"/>
                </a:cubicBezTo>
                <a:cubicBezTo>
                  <a:pt x="1319" y="2574"/>
                  <a:pt x="1068" y="2720"/>
                  <a:pt x="900" y="2950"/>
                </a:cubicBezTo>
                <a:cubicBezTo>
                  <a:pt x="754" y="3160"/>
                  <a:pt x="670" y="3432"/>
                  <a:pt x="524" y="3641"/>
                </a:cubicBezTo>
                <a:cubicBezTo>
                  <a:pt x="377" y="3850"/>
                  <a:pt x="210" y="3997"/>
                  <a:pt x="1" y="4248"/>
                </a:cubicBezTo>
                <a:cubicBezTo>
                  <a:pt x="147" y="4290"/>
                  <a:pt x="210" y="4311"/>
                  <a:pt x="273" y="4311"/>
                </a:cubicBezTo>
                <a:cubicBezTo>
                  <a:pt x="1737" y="4311"/>
                  <a:pt x="3202" y="4290"/>
                  <a:pt x="4667" y="4290"/>
                </a:cubicBezTo>
                <a:close/>
              </a:path>
            </a:pathLst>
          </a:custGeom>
          <a:solidFill>
            <a:schemeClr val="accent4"/>
          </a:solidFill>
          <a:ln cap="flat" cmpd="sng" w="762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4"/>
          <p:cNvSpPr/>
          <p:nvPr/>
        </p:nvSpPr>
        <p:spPr>
          <a:xfrm rot="5400000">
            <a:off x="4905426" y="2145254"/>
            <a:ext cx="447287" cy="315729"/>
          </a:xfrm>
          <a:custGeom>
            <a:rect b="b" l="l" r="r" t="t"/>
            <a:pathLst>
              <a:path extrusionOk="0" h="7070" w="10842">
                <a:moveTo>
                  <a:pt x="5053" y="3132"/>
                </a:moveTo>
                <a:cubicBezTo>
                  <a:pt x="5172" y="2776"/>
                  <a:pt x="5267" y="2515"/>
                  <a:pt x="5362" y="2254"/>
                </a:cubicBezTo>
                <a:cubicBezTo>
                  <a:pt x="5646" y="1447"/>
                  <a:pt x="6239" y="783"/>
                  <a:pt x="7022" y="404"/>
                </a:cubicBezTo>
                <a:cubicBezTo>
                  <a:pt x="7781" y="0"/>
                  <a:pt x="8683" y="48"/>
                  <a:pt x="9394" y="498"/>
                </a:cubicBezTo>
                <a:cubicBezTo>
                  <a:pt x="9845" y="736"/>
                  <a:pt x="10177" y="1139"/>
                  <a:pt x="10319" y="1637"/>
                </a:cubicBezTo>
                <a:cubicBezTo>
                  <a:pt x="10319" y="1661"/>
                  <a:pt x="10343" y="1708"/>
                  <a:pt x="10367" y="1732"/>
                </a:cubicBezTo>
                <a:cubicBezTo>
                  <a:pt x="10818" y="2301"/>
                  <a:pt x="10841" y="2965"/>
                  <a:pt x="10794" y="3630"/>
                </a:cubicBezTo>
                <a:cubicBezTo>
                  <a:pt x="10770" y="3819"/>
                  <a:pt x="10723" y="3985"/>
                  <a:pt x="10652" y="4152"/>
                </a:cubicBezTo>
                <a:cubicBezTo>
                  <a:pt x="10533" y="4460"/>
                  <a:pt x="10201" y="4578"/>
                  <a:pt x="9940" y="4460"/>
                </a:cubicBezTo>
                <a:cubicBezTo>
                  <a:pt x="9845" y="4436"/>
                  <a:pt x="9774" y="4389"/>
                  <a:pt x="9703" y="4341"/>
                </a:cubicBezTo>
                <a:cubicBezTo>
                  <a:pt x="9442" y="4199"/>
                  <a:pt x="9347" y="3962"/>
                  <a:pt x="9513" y="3725"/>
                </a:cubicBezTo>
                <a:cubicBezTo>
                  <a:pt x="9679" y="3511"/>
                  <a:pt x="9750" y="3226"/>
                  <a:pt x="9679" y="2965"/>
                </a:cubicBezTo>
                <a:cubicBezTo>
                  <a:pt x="9655" y="2823"/>
                  <a:pt x="9632" y="2681"/>
                  <a:pt x="9560" y="2562"/>
                </a:cubicBezTo>
                <a:cubicBezTo>
                  <a:pt x="9465" y="2325"/>
                  <a:pt x="9347" y="2112"/>
                  <a:pt x="9228" y="1898"/>
                </a:cubicBezTo>
                <a:cubicBezTo>
                  <a:pt x="9086" y="1590"/>
                  <a:pt x="8825" y="1376"/>
                  <a:pt x="8493" y="1305"/>
                </a:cubicBezTo>
                <a:cubicBezTo>
                  <a:pt x="8018" y="1163"/>
                  <a:pt x="7520" y="1281"/>
                  <a:pt x="7141" y="1590"/>
                </a:cubicBezTo>
                <a:cubicBezTo>
                  <a:pt x="6524" y="2135"/>
                  <a:pt x="6168" y="2894"/>
                  <a:pt x="6097" y="3701"/>
                </a:cubicBezTo>
                <a:cubicBezTo>
                  <a:pt x="6073" y="3843"/>
                  <a:pt x="6073" y="3985"/>
                  <a:pt x="6073" y="4128"/>
                </a:cubicBezTo>
                <a:cubicBezTo>
                  <a:pt x="6002" y="4578"/>
                  <a:pt x="5480" y="4792"/>
                  <a:pt x="5125" y="4555"/>
                </a:cubicBezTo>
                <a:cubicBezTo>
                  <a:pt x="4840" y="4341"/>
                  <a:pt x="4555" y="4128"/>
                  <a:pt x="4294" y="3914"/>
                </a:cubicBezTo>
                <a:cubicBezTo>
                  <a:pt x="3915" y="3582"/>
                  <a:pt x="3440" y="3440"/>
                  <a:pt x="2966" y="3464"/>
                </a:cubicBezTo>
                <a:cubicBezTo>
                  <a:pt x="2610" y="3487"/>
                  <a:pt x="2231" y="3464"/>
                  <a:pt x="1851" y="3464"/>
                </a:cubicBezTo>
                <a:cubicBezTo>
                  <a:pt x="1709" y="3464"/>
                  <a:pt x="1566" y="3487"/>
                  <a:pt x="1424" y="3511"/>
                </a:cubicBezTo>
                <a:cubicBezTo>
                  <a:pt x="1163" y="3582"/>
                  <a:pt x="1092" y="3677"/>
                  <a:pt x="1068" y="3938"/>
                </a:cubicBezTo>
                <a:cubicBezTo>
                  <a:pt x="1045" y="4270"/>
                  <a:pt x="1045" y="4602"/>
                  <a:pt x="1068" y="4934"/>
                </a:cubicBezTo>
                <a:cubicBezTo>
                  <a:pt x="1116" y="5219"/>
                  <a:pt x="1234" y="5504"/>
                  <a:pt x="1377" y="5741"/>
                </a:cubicBezTo>
                <a:cubicBezTo>
                  <a:pt x="1448" y="5883"/>
                  <a:pt x="1661" y="5954"/>
                  <a:pt x="1780" y="6049"/>
                </a:cubicBezTo>
                <a:cubicBezTo>
                  <a:pt x="2468" y="5788"/>
                  <a:pt x="3179" y="5575"/>
                  <a:pt x="3891" y="5409"/>
                </a:cubicBezTo>
                <a:cubicBezTo>
                  <a:pt x="4982" y="5100"/>
                  <a:pt x="6073" y="4792"/>
                  <a:pt x="7165" y="4460"/>
                </a:cubicBezTo>
                <a:cubicBezTo>
                  <a:pt x="7686" y="4246"/>
                  <a:pt x="8232" y="4152"/>
                  <a:pt x="8801" y="4152"/>
                </a:cubicBezTo>
                <a:cubicBezTo>
                  <a:pt x="8872" y="4152"/>
                  <a:pt x="8967" y="4152"/>
                  <a:pt x="9038" y="4175"/>
                </a:cubicBezTo>
                <a:cubicBezTo>
                  <a:pt x="9299" y="4199"/>
                  <a:pt x="9489" y="4412"/>
                  <a:pt x="9489" y="4673"/>
                </a:cubicBezTo>
                <a:cubicBezTo>
                  <a:pt x="9489" y="4934"/>
                  <a:pt x="9299" y="5148"/>
                  <a:pt x="9038" y="5172"/>
                </a:cubicBezTo>
                <a:cubicBezTo>
                  <a:pt x="9015" y="5172"/>
                  <a:pt x="8991" y="5172"/>
                  <a:pt x="8967" y="5172"/>
                </a:cubicBezTo>
                <a:cubicBezTo>
                  <a:pt x="8351" y="5124"/>
                  <a:pt x="7805" y="5385"/>
                  <a:pt x="7236" y="5551"/>
                </a:cubicBezTo>
                <a:cubicBezTo>
                  <a:pt x="6026" y="5954"/>
                  <a:pt x="4769" y="6263"/>
                  <a:pt x="3535" y="6547"/>
                </a:cubicBezTo>
                <a:cubicBezTo>
                  <a:pt x="3132" y="6595"/>
                  <a:pt x="2752" y="6713"/>
                  <a:pt x="2420" y="6951"/>
                </a:cubicBezTo>
                <a:cubicBezTo>
                  <a:pt x="2302" y="7022"/>
                  <a:pt x="2136" y="7069"/>
                  <a:pt x="1970" y="7045"/>
                </a:cubicBezTo>
                <a:cubicBezTo>
                  <a:pt x="1234" y="6927"/>
                  <a:pt x="594" y="6642"/>
                  <a:pt x="286" y="5859"/>
                </a:cubicBezTo>
                <a:cubicBezTo>
                  <a:pt x="143" y="5504"/>
                  <a:pt x="72" y="5148"/>
                  <a:pt x="72" y="4768"/>
                </a:cubicBezTo>
                <a:lnTo>
                  <a:pt x="72" y="3914"/>
                </a:lnTo>
                <a:cubicBezTo>
                  <a:pt x="1" y="3108"/>
                  <a:pt x="641" y="2444"/>
                  <a:pt x="1424" y="2420"/>
                </a:cubicBezTo>
                <a:cubicBezTo>
                  <a:pt x="2159" y="2372"/>
                  <a:pt x="2871" y="2396"/>
                  <a:pt x="3606" y="2420"/>
                </a:cubicBezTo>
                <a:cubicBezTo>
                  <a:pt x="3986" y="2444"/>
                  <a:pt x="4365" y="2610"/>
                  <a:pt x="4674" y="2847"/>
                </a:cubicBezTo>
                <a:cubicBezTo>
                  <a:pt x="4792" y="2942"/>
                  <a:pt x="4887" y="3013"/>
                  <a:pt x="5053" y="3132"/>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4"/>
          <p:cNvSpPr/>
          <p:nvPr/>
        </p:nvSpPr>
        <p:spPr>
          <a:xfrm rot="7203142">
            <a:off x="4263696" y="1710835"/>
            <a:ext cx="483713" cy="420302"/>
          </a:xfrm>
          <a:custGeom>
            <a:rect b="b" l="l" r="r" t="t"/>
            <a:pathLst>
              <a:path extrusionOk="0" h="7260" w="10272">
                <a:moveTo>
                  <a:pt x="3985" y="2966"/>
                </a:moveTo>
                <a:cubicBezTo>
                  <a:pt x="4199" y="3061"/>
                  <a:pt x="4412" y="3156"/>
                  <a:pt x="4602" y="3298"/>
                </a:cubicBezTo>
                <a:cubicBezTo>
                  <a:pt x="4768" y="3417"/>
                  <a:pt x="4887" y="3583"/>
                  <a:pt x="5053" y="3725"/>
                </a:cubicBezTo>
                <a:cubicBezTo>
                  <a:pt x="5788" y="4318"/>
                  <a:pt x="6334" y="5125"/>
                  <a:pt x="6951" y="5836"/>
                </a:cubicBezTo>
                <a:cubicBezTo>
                  <a:pt x="7140" y="6097"/>
                  <a:pt x="7425" y="6240"/>
                  <a:pt x="7757" y="6216"/>
                </a:cubicBezTo>
                <a:cubicBezTo>
                  <a:pt x="8255" y="6216"/>
                  <a:pt x="8777" y="6145"/>
                  <a:pt x="9275" y="6026"/>
                </a:cubicBezTo>
                <a:cubicBezTo>
                  <a:pt x="9418" y="6002"/>
                  <a:pt x="9560" y="5979"/>
                  <a:pt x="9702" y="5979"/>
                </a:cubicBezTo>
                <a:cubicBezTo>
                  <a:pt x="9892" y="5931"/>
                  <a:pt x="10082" y="6026"/>
                  <a:pt x="10177" y="6216"/>
                </a:cubicBezTo>
                <a:cubicBezTo>
                  <a:pt x="10272" y="6406"/>
                  <a:pt x="10248" y="6666"/>
                  <a:pt x="10105" y="6833"/>
                </a:cubicBezTo>
                <a:cubicBezTo>
                  <a:pt x="9892" y="7093"/>
                  <a:pt x="9607" y="7236"/>
                  <a:pt x="9299" y="7236"/>
                </a:cubicBezTo>
                <a:cubicBezTo>
                  <a:pt x="8113" y="7259"/>
                  <a:pt x="6951" y="7236"/>
                  <a:pt x="5765" y="7141"/>
                </a:cubicBezTo>
                <a:cubicBezTo>
                  <a:pt x="4579" y="6975"/>
                  <a:pt x="3392" y="6880"/>
                  <a:pt x="2206" y="6761"/>
                </a:cubicBezTo>
                <a:cubicBezTo>
                  <a:pt x="1779" y="6714"/>
                  <a:pt x="1352" y="6666"/>
                  <a:pt x="926" y="6595"/>
                </a:cubicBezTo>
                <a:cubicBezTo>
                  <a:pt x="783" y="6572"/>
                  <a:pt x="641" y="6548"/>
                  <a:pt x="499" y="6500"/>
                </a:cubicBezTo>
                <a:cubicBezTo>
                  <a:pt x="119" y="6382"/>
                  <a:pt x="0" y="5884"/>
                  <a:pt x="285" y="5599"/>
                </a:cubicBezTo>
                <a:cubicBezTo>
                  <a:pt x="499" y="5338"/>
                  <a:pt x="759" y="5077"/>
                  <a:pt x="949" y="4793"/>
                </a:cubicBezTo>
                <a:cubicBezTo>
                  <a:pt x="1685" y="3796"/>
                  <a:pt x="2467" y="2824"/>
                  <a:pt x="3298" y="1899"/>
                </a:cubicBezTo>
                <a:cubicBezTo>
                  <a:pt x="3653" y="1519"/>
                  <a:pt x="3962" y="1068"/>
                  <a:pt x="4223" y="594"/>
                </a:cubicBezTo>
                <a:cubicBezTo>
                  <a:pt x="4270" y="475"/>
                  <a:pt x="4365" y="357"/>
                  <a:pt x="4460" y="238"/>
                </a:cubicBezTo>
                <a:cubicBezTo>
                  <a:pt x="4579" y="72"/>
                  <a:pt x="4816" y="1"/>
                  <a:pt x="5005" y="96"/>
                </a:cubicBezTo>
                <a:cubicBezTo>
                  <a:pt x="5219" y="167"/>
                  <a:pt x="5338" y="357"/>
                  <a:pt x="5338" y="570"/>
                </a:cubicBezTo>
                <a:cubicBezTo>
                  <a:pt x="5361" y="641"/>
                  <a:pt x="5338" y="689"/>
                  <a:pt x="5314" y="760"/>
                </a:cubicBezTo>
                <a:cubicBezTo>
                  <a:pt x="5195" y="1140"/>
                  <a:pt x="5005" y="1495"/>
                  <a:pt x="4792" y="1851"/>
                </a:cubicBezTo>
                <a:cubicBezTo>
                  <a:pt x="4507" y="2207"/>
                  <a:pt x="4270" y="2586"/>
                  <a:pt x="3985" y="2966"/>
                </a:cubicBezTo>
                <a:close/>
                <a:moveTo>
                  <a:pt x="1661" y="5670"/>
                </a:moveTo>
                <a:lnTo>
                  <a:pt x="3179" y="5836"/>
                </a:lnTo>
                <a:cubicBezTo>
                  <a:pt x="3843" y="5884"/>
                  <a:pt x="4507" y="5955"/>
                  <a:pt x="5148" y="6026"/>
                </a:cubicBezTo>
                <a:cubicBezTo>
                  <a:pt x="5290" y="6026"/>
                  <a:pt x="5456" y="6073"/>
                  <a:pt x="5575" y="5907"/>
                </a:cubicBezTo>
                <a:cubicBezTo>
                  <a:pt x="5385" y="5623"/>
                  <a:pt x="5172" y="5338"/>
                  <a:pt x="4934" y="5101"/>
                </a:cubicBezTo>
                <a:cubicBezTo>
                  <a:pt x="4436" y="4603"/>
                  <a:pt x="3914" y="4176"/>
                  <a:pt x="3582" y="3535"/>
                </a:cubicBezTo>
                <a:cubicBezTo>
                  <a:pt x="2823" y="4128"/>
                  <a:pt x="2183" y="4840"/>
                  <a:pt x="1661" y="5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4"/>
          <p:cNvSpPr/>
          <p:nvPr/>
        </p:nvSpPr>
        <p:spPr>
          <a:xfrm>
            <a:off x="4100741" y="2411625"/>
            <a:ext cx="518408" cy="570430"/>
          </a:xfrm>
          <a:custGeom>
            <a:rect b="b" l="l" r="r" t="t"/>
            <a:pathLst>
              <a:path extrusionOk="0" h="13078" w="11886">
                <a:moveTo>
                  <a:pt x="11195" y="8181"/>
                </a:moveTo>
                <a:cubicBezTo>
                  <a:pt x="11864" y="8997"/>
                  <a:pt x="11885" y="9102"/>
                  <a:pt x="11509" y="9772"/>
                </a:cubicBezTo>
                <a:cubicBezTo>
                  <a:pt x="11027" y="10650"/>
                  <a:pt x="10483" y="11425"/>
                  <a:pt x="9521" y="11843"/>
                </a:cubicBezTo>
                <a:cubicBezTo>
                  <a:pt x="8956" y="12073"/>
                  <a:pt x="8496" y="12450"/>
                  <a:pt x="7952" y="12680"/>
                </a:cubicBezTo>
                <a:cubicBezTo>
                  <a:pt x="7052" y="13057"/>
                  <a:pt x="6131" y="13078"/>
                  <a:pt x="5190" y="12806"/>
                </a:cubicBezTo>
                <a:cubicBezTo>
                  <a:pt x="4813" y="12701"/>
                  <a:pt x="4353" y="12638"/>
                  <a:pt x="3934" y="12596"/>
                </a:cubicBezTo>
                <a:cubicBezTo>
                  <a:pt x="3349" y="12575"/>
                  <a:pt x="2888" y="12345"/>
                  <a:pt x="2512" y="11906"/>
                </a:cubicBezTo>
                <a:cubicBezTo>
                  <a:pt x="2030" y="11404"/>
                  <a:pt x="1570" y="10922"/>
                  <a:pt x="1068" y="10462"/>
                </a:cubicBezTo>
                <a:cubicBezTo>
                  <a:pt x="419" y="9834"/>
                  <a:pt x="147" y="9039"/>
                  <a:pt x="105" y="8181"/>
                </a:cubicBezTo>
                <a:cubicBezTo>
                  <a:pt x="43" y="7428"/>
                  <a:pt x="1" y="6633"/>
                  <a:pt x="126" y="5880"/>
                </a:cubicBezTo>
                <a:cubicBezTo>
                  <a:pt x="377" y="4185"/>
                  <a:pt x="984" y="2616"/>
                  <a:pt x="2240" y="1360"/>
                </a:cubicBezTo>
                <a:cubicBezTo>
                  <a:pt x="2574" y="1026"/>
                  <a:pt x="2993" y="858"/>
                  <a:pt x="3411" y="649"/>
                </a:cubicBezTo>
                <a:cubicBezTo>
                  <a:pt x="4750" y="0"/>
                  <a:pt x="6131" y="42"/>
                  <a:pt x="7533" y="210"/>
                </a:cubicBezTo>
                <a:cubicBezTo>
                  <a:pt x="8203" y="293"/>
                  <a:pt x="8642" y="1067"/>
                  <a:pt x="8391" y="1716"/>
                </a:cubicBezTo>
                <a:cubicBezTo>
                  <a:pt x="8370" y="1821"/>
                  <a:pt x="8203" y="1883"/>
                  <a:pt x="8077" y="1967"/>
                </a:cubicBezTo>
                <a:cubicBezTo>
                  <a:pt x="7805" y="1716"/>
                  <a:pt x="7575" y="1486"/>
                  <a:pt x="7324" y="1256"/>
                </a:cubicBezTo>
                <a:cubicBezTo>
                  <a:pt x="6299" y="1256"/>
                  <a:pt x="5336" y="1298"/>
                  <a:pt x="4332" y="1695"/>
                </a:cubicBezTo>
                <a:cubicBezTo>
                  <a:pt x="3244" y="2135"/>
                  <a:pt x="2658" y="2951"/>
                  <a:pt x="2219" y="3913"/>
                </a:cubicBezTo>
                <a:cubicBezTo>
                  <a:pt x="1612" y="5231"/>
                  <a:pt x="1528" y="6612"/>
                  <a:pt x="1675" y="8035"/>
                </a:cubicBezTo>
                <a:cubicBezTo>
                  <a:pt x="1696" y="8391"/>
                  <a:pt x="1821" y="8809"/>
                  <a:pt x="2051" y="9081"/>
                </a:cubicBezTo>
                <a:cubicBezTo>
                  <a:pt x="2553" y="9646"/>
                  <a:pt x="3097" y="10169"/>
                  <a:pt x="3683" y="10692"/>
                </a:cubicBezTo>
                <a:cubicBezTo>
                  <a:pt x="3809" y="10818"/>
                  <a:pt x="4039" y="10860"/>
                  <a:pt x="4248" y="10902"/>
                </a:cubicBezTo>
                <a:cubicBezTo>
                  <a:pt x="4667" y="11006"/>
                  <a:pt x="5085" y="11006"/>
                  <a:pt x="5483" y="11174"/>
                </a:cubicBezTo>
                <a:cubicBezTo>
                  <a:pt x="6403" y="11508"/>
                  <a:pt x="7240" y="11278"/>
                  <a:pt x="8056" y="10818"/>
                </a:cubicBezTo>
                <a:cubicBezTo>
                  <a:pt x="9123" y="10232"/>
                  <a:pt x="10149" y="9521"/>
                  <a:pt x="10818" y="8453"/>
                </a:cubicBezTo>
                <a:cubicBezTo>
                  <a:pt x="10902" y="8412"/>
                  <a:pt x="11027" y="8349"/>
                  <a:pt x="11195" y="818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4"/>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This is an infographic</a:t>
            </a:r>
            <a:endParaRPr/>
          </a:p>
        </p:txBody>
      </p:sp>
      <p:sp>
        <p:nvSpPr>
          <p:cNvPr id="1714" name="Google Shape;1714;p64"/>
          <p:cNvSpPr txBox="1"/>
          <p:nvPr/>
        </p:nvSpPr>
        <p:spPr>
          <a:xfrm>
            <a:off x="3754650" y="3752175"/>
            <a:ext cx="1634700" cy="272700"/>
          </a:xfrm>
          <a:prstGeom prst="rect">
            <a:avLst/>
          </a:prstGeom>
          <a:noFill/>
          <a:ln>
            <a:noFill/>
          </a:ln>
        </p:spPr>
        <p:txBody>
          <a:bodyPr anchorCtr="0" anchor="ctr" bIns="0" lIns="0" spcFirstLastPara="1" rIns="0" wrap="square" tIns="0">
            <a:noAutofit/>
          </a:bodyPr>
          <a:lstStyle/>
          <a:p>
            <a:pPr indent="0" lvl="0" marL="0" rtl="0" algn="ctr">
              <a:lnSpc>
                <a:spcPct val="80000"/>
              </a:lnSpc>
              <a:spcBef>
                <a:spcPts val="0"/>
              </a:spcBef>
              <a:spcAft>
                <a:spcPts val="0"/>
              </a:spcAft>
              <a:buNone/>
            </a:pPr>
            <a:r>
              <a:rPr b="1" lang="en-GB" sz="2000">
                <a:solidFill>
                  <a:schemeClr val="accent3"/>
                </a:solidFill>
                <a:latin typeface="Patrick Hand SC"/>
                <a:ea typeface="Patrick Hand SC"/>
                <a:cs typeface="Patrick Hand SC"/>
                <a:sym typeface="Patrick Hand SC"/>
              </a:rPr>
              <a:t>Mercury</a:t>
            </a:r>
            <a:endParaRPr b="1" sz="2000">
              <a:solidFill>
                <a:schemeClr val="accent3"/>
              </a:solidFill>
              <a:latin typeface="Patrick Hand SC"/>
              <a:ea typeface="Patrick Hand SC"/>
              <a:cs typeface="Patrick Hand SC"/>
              <a:sym typeface="Patrick Hand SC"/>
            </a:endParaRPr>
          </a:p>
        </p:txBody>
      </p:sp>
      <p:sp>
        <p:nvSpPr>
          <p:cNvPr id="1715" name="Google Shape;1715;p64"/>
          <p:cNvSpPr txBox="1"/>
          <p:nvPr/>
        </p:nvSpPr>
        <p:spPr>
          <a:xfrm>
            <a:off x="3754650" y="3995150"/>
            <a:ext cx="1634700" cy="5727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GB">
                <a:solidFill>
                  <a:schemeClr val="dk2"/>
                </a:solidFill>
                <a:latin typeface="Patrick Hand"/>
                <a:ea typeface="Patrick Hand"/>
                <a:cs typeface="Patrick Hand"/>
                <a:sym typeface="Patrick Hand"/>
              </a:rPr>
              <a:t>Mercury is the closest planet to the Sun</a:t>
            </a:r>
            <a:endParaRPr>
              <a:solidFill>
                <a:schemeClr val="dk2"/>
              </a:solidFill>
              <a:latin typeface="Patrick Hand"/>
              <a:ea typeface="Patrick Hand"/>
              <a:cs typeface="Patrick Hand"/>
              <a:sym typeface="Patrick Hand"/>
            </a:endParaRPr>
          </a:p>
        </p:txBody>
      </p:sp>
      <p:sp>
        <p:nvSpPr>
          <p:cNvPr id="1716" name="Google Shape;1716;p64"/>
          <p:cNvSpPr txBox="1"/>
          <p:nvPr/>
        </p:nvSpPr>
        <p:spPr>
          <a:xfrm>
            <a:off x="1426700" y="1976945"/>
            <a:ext cx="1634700" cy="272700"/>
          </a:xfrm>
          <a:prstGeom prst="rect">
            <a:avLst/>
          </a:prstGeom>
          <a:noFill/>
          <a:ln>
            <a:noFill/>
          </a:ln>
        </p:spPr>
        <p:txBody>
          <a:bodyPr anchorCtr="0" anchor="ctr" bIns="0" lIns="90000" spcFirstLastPara="1" rIns="90000" wrap="square" tIns="0">
            <a:noAutofit/>
          </a:bodyPr>
          <a:lstStyle/>
          <a:p>
            <a:pPr indent="0" lvl="0" marL="0" rtl="0" algn="l">
              <a:lnSpc>
                <a:spcPct val="80000"/>
              </a:lnSpc>
              <a:spcBef>
                <a:spcPts val="0"/>
              </a:spcBef>
              <a:spcAft>
                <a:spcPts val="0"/>
              </a:spcAft>
              <a:buNone/>
            </a:pPr>
            <a:r>
              <a:rPr b="1" lang="en-GB" sz="2000">
                <a:solidFill>
                  <a:schemeClr val="accent3"/>
                </a:solidFill>
                <a:latin typeface="Patrick Hand SC"/>
                <a:ea typeface="Patrick Hand SC"/>
                <a:cs typeface="Patrick Hand SC"/>
                <a:sym typeface="Patrick Hand SC"/>
              </a:rPr>
              <a:t>Mars</a:t>
            </a:r>
            <a:endParaRPr b="1" sz="2000">
              <a:solidFill>
                <a:schemeClr val="accent3"/>
              </a:solidFill>
              <a:latin typeface="Patrick Hand SC"/>
              <a:ea typeface="Patrick Hand SC"/>
              <a:cs typeface="Patrick Hand SC"/>
              <a:sym typeface="Patrick Hand SC"/>
            </a:endParaRPr>
          </a:p>
        </p:txBody>
      </p:sp>
      <p:sp>
        <p:nvSpPr>
          <p:cNvPr id="1717" name="Google Shape;1717;p64"/>
          <p:cNvSpPr txBox="1"/>
          <p:nvPr/>
        </p:nvSpPr>
        <p:spPr>
          <a:xfrm>
            <a:off x="1426700" y="2219870"/>
            <a:ext cx="1634700" cy="572700"/>
          </a:xfrm>
          <a:prstGeom prst="rect">
            <a:avLst/>
          </a:prstGeom>
          <a:noFill/>
          <a:ln>
            <a:noFill/>
          </a:ln>
        </p:spPr>
        <p:txBody>
          <a:bodyPr anchorCtr="0" anchor="t" bIns="91425" lIns="90000" spcFirstLastPara="1" rIns="90000" wrap="square" tIns="91425">
            <a:noAutofit/>
          </a:bodyPr>
          <a:lstStyle/>
          <a:p>
            <a:pPr indent="0" lvl="0" marL="0" rtl="0" algn="l">
              <a:spcBef>
                <a:spcPts val="0"/>
              </a:spcBef>
              <a:spcAft>
                <a:spcPts val="1600"/>
              </a:spcAft>
              <a:buNone/>
            </a:pPr>
            <a:r>
              <a:rPr lang="en-GB">
                <a:solidFill>
                  <a:schemeClr val="dk2"/>
                </a:solidFill>
                <a:latin typeface="Patrick Hand"/>
                <a:ea typeface="Patrick Hand"/>
                <a:cs typeface="Patrick Hand"/>
                <a:sym typeface="Patrick Hand"/>
              </a:rPr>
              <a:t>Despite being red, Mars is a cold place</a:t>
            </a:r>
            <a:endParaRPr>
              <a:solidFill>
                <a:schemeClr val="dk2"/>
              </a:solidFill>
              <a:latin typeface="Patrick Hand"/>
              <a:ea typeface="Patrick Hand"/>
              <a:cs typeface="Patrick Hand"/>
              <a:sym typeface="Patrick Hand"/>
            </a:endParaRPr>
          </a:p>
        </p:txBody>
      </p:sp>
      <p:sp>
        <p:nvSpPr>
          <p:cNvPr id="1718" name="Google Shape;1718;p64"/>
          <p:cNvSpPr txBox="1"/>
          <p:nvPr/>
        </p:nvSpPr>
        <p:spPr>
          <a:xfrm>
            <a:off x="6082600" y="1976945"/>
            <a:ext cx="1634700" cy="272700"/>
          </a:xfrm>
          <a:prstGeom prst="rect">
            <a:avLst/>
          </a:prstGeom>
          <a:noFill/>
          <a:ln>
            <a:noFill/>
          </a:ln>
        </p:spPr>
        <p:txBody>
          <a:bodyPr anchorCtr="0" anchor="ctr" bIns="0" lIns="90000" spcFirstLastPara="1" rIns="90000" wrap="square" tIns="0">
            <a:noAutofit/>
          </a:bodyPr>
          <a:lstStyle/>
          <a:p>
            <a:pPr indent="0" lvl="0" marL="0" rtl="0" algn="r">
              <a:lnSpc>
                <a:spcPct val="80000"/>
              </a:lnSpc>
              <a:spcBef>
                <a:spcPts val="0"/>
              </a:spcBef>
              <a:spcAft>
                <a:spcPts val="0"/>
              </a:spcAft>
              <a:buNone/>
            </a:pPr>
            <a:r>
              <a:rPr b="1" lang="en-GB" sz="2000">
                <a:solidFill>
                  <a:schemeClr val="accent3"/>
                </a:solidFill>
                <a:latin typeface="Patrick Hand SC"/>
                <a:ea typeface="Patrick Hand SC"/>
                <a:cs typeface="Patrick Hand SC"/>
                <a:sym typeface="Patrick Hand SC"/>
              </a:rPr>
              <a:t>Venus</a:t>
            </a:r>
            <a:endParaRPr b="1" sz="2000">
              <a:solidFill>
                <a:schemeClr val="accent3"/>
              </a:solidFill>
              <a:latin typeface="Patrick Hand SC"/>
              <a:ea typeface="Patrick Hand SC"/>
              <a:cs typeface="Patrick Hand SC"/>
              <a:sym typeface="Patrick Hand SC"/>
            </a:endParaRPr>
          </a:p>
        </p:txBody>
      </p:sp>
      <p:sp>
        <p:nvSpPr>
          <p:cNvPr id="1719" name="Google Shape;1719;p64"/>
          <p:cNvSpPr txBox="1"/>
          <p:nvPr/>
        </p:nvSpPr>
        <p:spPr>
          <a:xfrm>
            <a:off x="6082601" y="2219920"/>
            <a:ext cx="1634700" cy="572700"/>
          </a:xfrm>
          <a:prstGeom prst="rect">
            <a:avLst/>
          </a:prstGeom>
          <a:noFill/>
          <a:ln>
            <a:noFill/>
          </a:ln>
        </p:spPr>
        <p:txBody>
          <a:bodyPr anchorCtr="0" anchor="t" bIns="91425" lIns="90000" spcFirstLastPara="1" rIns="90000" wrap="square" tIns="91425">
            <a:noAutofit/>
          </a:bodyPr>
          <a:lstStyle/>
          <a:p>
            <a:pPr indent="0" lvl="0" marL="0" rtl="0" algn="r">
              <a:spcBef>
                <a:spcPts val="0"/>
              </a:spcBef>
              <a:spcAft>
                <a:spcPts val="1600"/>
              </a:spcAft>
              <a:buNone/>
            </a:pPr>
            <a:r>
              <a:rPr lang="en-GB">
                <a:solidFill>
                  <a:schemeClr val="dk2"/>
                </a:solidFill>
                <a:latin typeface="Patrick Hand"/>
                <a:ea typeface="Patrick Hand"/>
                <a:cs typeface="Patrick Hand"/>
                <a:sym typeface="Patrick Hand"/>
              </a:rPr>
              <a:t>Venus has a beautiful name, but it’s hot</a:t>
            </a:r>
            <a:endParaRPr>
              <a:solidFill>
                <a:schemeClr val="dk2"/>
              </a:solidFill>
              <a:latin typeface="Patrick Hand"/>
              <a:ea typeface="Patrick Hand"/>
              <a:cs typeface="Patrick Hand"/>
              <a:sym typeface="Patrick Hand"/>
            </a:endParaRPr>
          </a:p>
        </p:txBody>
      </p:sp>
      <p:cxnSp>
        <p:nvCxnSpPr>
          <p:cNvPr id="1720" name="Google Shape;1720;p64"/>
          <p:cNvCxnSpPr>
            <a:endCxn id="1716" idx="3"/>
          </p:cNvCxnSpPr>
          <p:nvPr/>
        </p:nvCxnSpPr>
        <p:spPr>
          <a:xfrm rot="10800000">
            <a:off x="3061400" y="2113295"/>
            <a:ext cx="872400" cy="222000"/>
          </a:xfrm>
          <a:prstGeom prst="bentConnector3">
            <a:avLst>
              <a:gd fmla="val 50000" name="adj1"/>
            </a:avLst>
          </a:prstGeom>
          <a:noFill/>
          <a:ln cap="flat" cmpd="sng" w="19050">
            <a:solidFill>
              <a:schemeClr val="dk1"/>
            </a:solidFill>
            <a:prstDash val="solid"/>
            <a:round/>
            <a:headEnd len="med" w="med" type="none"/>
            <a:tailEnd len="med" w="med" type="none"/>
          </a:ln>
        </p:spPr>
      </p:cxnSp>
      <p:cxnSp>
        <p:nvCxnSpPr>
          <p:cNvPr id="1721" name="Google Shape;1721;p64"/>
          <p:cNvCxnSpPr>
            <a:endCxn id="1718" idx="1"/>
          </p:cNvCxnSpPr>
          <p:nvPr/>
        </p:nvCxnSpPr>
        <p:spPr>
          <a:xfrm>
            <a:off x="5181700" y="1868495"/>
            <a:ext cx="900900" cy="244800"/>
          </a:xfrm>
          <a:prstGeom prst="bentConnector3">
            <a:avLst>
              <a:gd fmla="val 50000" name="adj1"/>
            </a:avLst>
          </a:prstGeom>
          <a:noFill/>
          <a:ln cap="flat" cmpd="sng" w="19050">
            <a:solidFill>
              <a:schemeClr val="dk1"/>
            </a:solidFill>
            <a:prstDash val="solid"/>
            <a:round/>
            <a:headEnd len="med" w="med" type="none"/>
            <a:tailEnd len="med" w="med" type="none"/>
          </a:ln>
        </p:spPr>
      </p:cxnSp>
      <p:grpSp>
        <p:nvGrpSpPr>
          <p:cNvPr id="1722" name="Google Shape;1722;p64"/>
          <p:cNvGrpSpPr/>
          <p:nvPr/>
        </p:nvGrpSpPr>
        <p:grpSpPr>
          <a:xfrm rot="3854374">
            <a:off x="5576506" y="3154387"/>
            <a:ext cx="603687" cy="284106"/>
            <a:chOff x="7114150" y="4261900"/>
            <a:chExt cx="301850" cy="127125"/>
          </a:xfrm>
        </p:grpSpPr>
        <p:sp>
          <p:nvSpPr>
            <p:cNvPr id="1723" name="Google Shape;1723;p64"/>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4"/>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 name="Google Shape;1725;p64"/>
          <p:cNvGrpSpPr/>
          <p:nvPr/>
        </p:nvGrpSpPr>
        <p:grpSpPr>
          <a:xfrm flipH="1" rot="-3854374">
            <a:off x="2963756" y="3154387"/>
            <a:ext cx="603687" cy="284106"/>
            <a:chOff x="7114150" y="4261900"/>
            <a:chExt cx="301850" cy="127125"/>
          </a:xfrm>
        </p:grpSpPr>
        <p:sp>
          <p:nvSpPr>
            <p:cNvPr id="1726" name="Google Shape;1726;p64"/>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4"/>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8" name="Google Shape;1728;p64"/>
          <p:cNvSpPr txBox="1"/>
          <p:nvPr/>
        </p:nvSpPr>
        <p:spPr>
          <a:xfrm>
            <a:off x="1426700" y="1554587"/>
            <a:ext cx="606000" cy="391500"/>
          </a:xfrm>
          <a:prstGeom prst="rect">
            <a:avLst/>
          </a:prstGeom>
          <a:noFill/>
          <a:ln>
            <a:noFill/>
          </a:ln>
        </p:spPr>
        <p:txBody>
          <a:bodyPr anchorCtr="0" anchor="t" bIns="91425" lIns="90000" spcFirstLastPara="1" rIns="0" wrap="square" tIns="91425">
            <a:noAutofit/>
          </a:bodyPr>
          <a:lstStyle/>
          <a:p>
            <a:pPr indent="0" lvl="0" marL="0" rtl="0" algn="l">
              <a:lnSpc>
                <a:spcPct val="80000"/>
              </a:lnSpc>
              <a:spcBef>
                <a:spcPts val="0"/>
              </a:spcBef>
              <a:spcAft>
                <a:spcPts val="0"/>
              </a:spcAft>
              <a:buNone/>
            </a:pPr>
            <a:r>
              <a:rPr b="1" lang="en-GB" sz="2500">
                <a:solidFill>
                  <a:schemeClr val="dk1"/>
                </a:solidFill>
                <a:latin typeface="Patrick Hand SC"/>
                <a:ea typeface="Patrick Hand SC"/>
                <a:cs typeface="Patrick Hand SC"/>
                <a:sym typeface="Patrick Hand SC"/>
              </a:rPr>
              <a:t>60%</a:t>
            </a:r>
            <a:endParaRPr b="1" sz="2500">
              <a:solidFill>
                <a:schemeClr val="dk1"/>
              </a:solidFill>
              <a:latin typeface="Patrick Hand"/>
              <a:ea typeface="Patrick Hand"/>
              <a:cs typeface="Patrick Hand"/>
              <a:sym typeface="Patrick Hand"/>
            </a:endParaRPr>
          </a:p>
        </p:txBody>
      </p:sp>
      <p:sp>
        <p:nvSpPr>
          <p:cNvPr id="1729" name="Google Shape;1729;p64"/>
          <p:cNvSpPr txBox="1"/>
          <p:nvPr/>
        </p:nvSpPr>
        <p:spPr>
          <a:xfrm>
            <a:off x="7111300" y="1554587"/>
            <a:ext cx="606000" cy="391500"/>
          </a:xfrm>
          <a:prstGeom prst="rect">
            <a:avLst/>
          </a:prstGeom>
          <a:noFill/>
          <a:ln>
            <a:noFill/>
          </a:ln>
        </p:spPr>
        <p:txBody>
          <a:bodyPr anchorCtr="0" anchor="t" bIns="91425" lIns="0" spcFirstLastPara="1" rIns="90000" wrap="square" tIns="91425">
            <a:noAutofit/>
          </a:bodyPr>
          <a:lstStyle/>
          <a:p>
            <a:pPr indent="0" lvl="0" marL="0" rtl="0" algn="r">
              <a:lnSpc>
                <a:spcPct val="80000"/>
              </a:lnSpc>
              <a:spcBef>
                <a:spcPts val="0"/>
              </a:spcBef>
              <a:spcAft>
                <a:spcPts val="0"/>
              </a:spcAft>
              <a:buNone/>
            </a:pPr>
            <a:r>
              <a:rPr b="1" lang="en-GB" sz="2500">
                <a:solidFill>
                  <a:schemeClr val="dk1"/>
                </a:solidFill>
                <a:latin typeface="Patrick Hand SC"/>
                <a:ea typeface="Patrick Hand SC"/>
                <a:cs typeface="Patrick Hand SC"/>
                <a:sym typeface="Patrick Hand SC"/>
              </a:rPr>
              <a:t>1</a:t>
            </a:r>
            <a:r>
              <a:rPr b="1" lang="en-GB" sz="2500">
                <a:solidFill>
                  <a:schemeClr val="dk1"/>
                </a:solidFill>
                <a:latin typeface="Patrick Hand SC"/>
                <a:ea typeface="Patrick Hand SC"/>
                <a:cs typeface="Patrick Hand SC"/>
                <a:sym typeface="Patrick Hand SC"/>
              </a:rPr>
              <a:t>5% </a:t>
            </a:r>
            <a:endParaRPr b="1" sz="2500">
              <a:solidFill>
                <a:schemeClr val="dk1"/>
              </a:solidFill>
              <a:latin typeface="Patrick Hand"/>
              <a:ea typeface="Patrick Hand"/>
              <a:cs typeface="Patrick Hand"/>
              <a:sym typeface="Patrick Hand"/>
            </a:endParaRPr>
          </a:p>
        </p:txBody>
      </p:sp>
      <p:sp>
        <p:nvSpPr>
          <p:cNvPr id="1730" name="Google Shape;1730;p64"/>
          <p:cNvSpPr txBox="1"/>
          <p:nvPr/>
        </p:nvSpPr>
        <p:spPr>
          <a:xfrm>
            <a:off x="4268974" y="3337200"/>
            <a:ext cx="606000" cy="391500"/>
          </a:xfrm>
          <a:prstGeom prst="rect">
            <a:avLst/>
          </a:prstGeom>
          <a:noFill/>
          <a:ln>
            <a:noFill/>
          </a:ln>
        </p:spPr>
        <p:txBody>
          <a:bodyPr anchorCtr="0" anchor="t" bIns="91425" lIns="0" spcFirstLastPara="1" rIns="0" wrap="square" tIns="91425">
            <a:noAutofit/>
          </a:bodyPr>
          <a:lstStyle/>
          <a:p>
            <a:pPr indent="0" lvl="0" marL="0" rtl="0" algn="ctr">
              <a:lnSpc>
                <a:spcPct val="80000"/>
              </a:lnSpc>
              <a:spcBef>
                <a:spcPts val="0"/>
              </a:spcBef>
              <a:spcAft>
                <a:spcPts val="0"/>
              </a:spcAft>
              <a:buNone/>
            </a:pPr>
            <a:r>
              <a:rPr b="1" lang="en-GB" sz="2500">
                <a:solidFill>
                  <a:schemeClr val="dk1"/>
                </a:solidFill>
                <a:latin typeface="Patrick Hand SC"/>
                <a:ea typeface="Patrick Hand SC"/>
                <a:cs typeface="Patrick Hand SC"/>
                <a:sym typeface="Patrick Hand SC"/>
              </a:rPr>
              <a:t>15%</a:t>
            </a:r>
            <a:endParaRPr b="1" sz="2500">
              <a:solidFill>
                <a:schemeClr val="dk1"/>
              </a:solidFill>
              <a:latin typeface="Patrick Hand"/>
              <a:ea typeface="Patrick Hand"/>
              <a:cs typeface="Patrick Hand"/>
              <a:sym typeface="Patrick Hand"/>
            </a:endParaRPr>
          </a:p>
        </p:txBody>
      </p:sp>
      <p:cxnSp>
        <p:nvCxnSpPr>
          <p:cNvPr id="1731" name="Google Shape;1731;p64"/>
          <p:cNvCxnSpPr>
            <a:stCxn id="1730" idx="0"/>
          </p:cNvCxnSpPr>
          <p:nvPr/>
        </p:nvCxnSpPr>
        <p:spPr>
          <a:xfrm rot="10800000">
            <a:off x="4571974" y="3032700"/>
            <a:ext cx="0" cy="30450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5" name="Shape 1735"/>
        <p:cNvGrpSpPr/>
        <p:nvPr/>
      </p:nvGrpSpPr>
      <p:grpSpPr>
        <a:xfrm>
          <a:off x="0" y="0"/>
          <a:ext cx="0" cy="0"/>
          <a:chOff x="0" y="0"/>
          <a:chExt cx="0" cy="0"/>
        </a:xfrm>
      </p:grpSpPr>
      <p:sp>
        <p:nvSpPr>
          <p:cNvPr id="1736" name="Google Shape;1736;p65"/>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This is a map</a:t>
            </a:r>
            <a:endParaRPr/>
          </a:p>
        </p:txBody>
      </p:sp>
      <p:grpSp>
        <p:nvGrpSpPr>
          <p:cNvPr id="1737" name="Google Shape;1737;p65"/>
          <p:cNvGrpSpPr/>
          <p:nvPr/>
        </p:nvGrpSpPr>
        <p:grpSpPr>
          <a:xfrm>
            <a:off x="4059027" y="1581331"/>
            <a:ext cx="4083091" cy="2684932"/>
            <a:chOff x="235800" y="830650"/>
            <a:chExt cx="6978450" cy="4588844"/>
          </a:xfrm>
        </p:grpSpPr>
        <p:sp>
          <p:nvSpPr>
            <p:cNvPr id="1738" name="Google Shape;1738;p6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4" name="Google Shape;1744;p65"/>
          <p:cNvSpPr txBox="1"/>
          <p:nvPr/>
        </p:nvSpPr>
        <p:spPr>
          <a:xfrm flipH="1">
            <a:off x="1531884" y="1537620"/>
            <a:ext cx="11625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accent3"/>
                </a:solidFill>
                <a:latin typeface="Patrick Hand SC"/>
                <a:ea typeface="Patrick Hand SC"/>
                <a:cs typeface="Patrick Hand SC"/>
                <a:sym typeface="Patrick Hand SC"/>
              </a:rPr>
              <a:t>Venus</a:t>
            </a:r>
            <a:endParaRPr b="1" sz="2000">
              <a:solidFill>
                <a:schemeClr val="accent3"/>
              </a:solidFill>
              <a:latin typeface="Patrick Hand SC"/>
              <a:ea typeface="Patrick Hand SC"/>
              <a:cs typeface="Patrick Hand SC"/>
              <a:sym typeface="Patrick Hand SC"/>
            </a:endParaRPr>
          </a:p>
        </p:txBody>
      </p:sp>
      <p:sp>
        <p:nvSpPr>
          <p:cNvPr id="1745" name="Google Shape;1745;p65"/>
          <p:cNvSpPr txBox="1"/>
          <p:nvPr/>
        </p:nvSpPr>
        <p:spPr>
          <a:xfrm flipH="1">
            <a:off x="1532034" y="1800050"/>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Venus has a</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rPr lang="en-GB">
                <a:solidFill>
                  <a:schemeClr val="dk2"/>
                </a:solidFill>
                <a:latin typeface="Patrick Hand"/>
                <a:ea typeface="Patrick Hand"/>
                <a:cs typeface="Patrick Hand"/>
                <a:sym typeface="Patrick Hand"/>
              </a:rPr>
              <a:t>beautiful name</a:t>
            </a:r>
            <a:endParaRPr>
              <a:solidFill>
                <a:schemeClr val="dk2"/>
              </a:solidFill>
              <a:latin typeface="Patrick Hand"/>
              <a:ea typeface="Patrick Hand"/>
              <a:cs typeface="Patrick Hand"/>
              <a:sym typeface="Patrick Hand"/>
            </a:endParaRPr>
          </a:p>
        </p:txBody>
      </p:sp>
      <p:sp>
        <p:nvSpPr>
          <p:cNvPr id="1746" name="Google Shape;1746;p65"/>
          <p:cNvSpPr txBox="1"/>
          <p:nvPr/>
        </p:nvSpPr>
        <p:spPr>
          <a:xfrm flipH="1">
            <a:off x="1531884" y="2503520"/>
            <a:ext cx="11625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accent3"/>
                </a:solidFill>
                <a:latin typeface="Patrick Hand SC"/>
                <a:ea typeface="Patrick Hand SC"/>
                <a:cs typeface="Patrick Hand SC"/>
                <a:sym typeface="Patrick Hand SC"/>
              </a:rPr>
              <a:t>Mercury</a:t>
            </a:r>
            <a:endParaRPr b="1" sz="2000">
              <a:solidFill>
                <a:schemeClr val="accent3"/>
              </a:solidFill>
              <a:latin typeface="Patrick Hand SC"/>
              <a:ea typeface="Patrick Hand SC"/>
              <a:cs typeface="Patrick Hand SC"/>
              <a:sym typeface="Patrick Hand SC"/>
            </a:endParaRPr>
          </a:p>
        </p:txBody>
      </p:sp>
      <p:sp>
        <p:nvSpPr>
          <p:cNvPr id="1747" name="Google Shape;1747;p65"/>
          <p:cNvSpPr txBox="1"/>
          <p:nvPr/>
        </p:nvSpPr>
        <p:spPr>
          <a:xfrm flipH="1">
            <a:off x="1532034" y="2765950"/>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It’s the closest planet to the Sun</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t/>
            </a:r>
            <a:endParaRPr>
              <a:solidFill>
                <a:schemeClr val="dk2"/>
              </a:solidFill>
              <a:latin typeface="Patrick Hand"/>
              <a:ea typeface="Patrick Hand"/>
              <a:cs typeface="Patrick Hand"/>
              <a:sym typeface="Patrick Hand"/>
            </a:endParaRPr>
          </a:p>
        </p:txBody>
      </p:sp>
      <p:sp>
        <p:nvSpPr>
          <p:cNvPr id="1748" name="Google Shape;1748;p65"/>
          <p:cNvSpPr txBox="1"/>
          <p:nvPr/>
        </p:nvSpPr>
        <p:spPr>
          <a:xfrm flipH="1">
            <a:off x="1531884" y="3469445"/>
            <a:ext cx="1162500" cy="30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GB" sz="2000">
                <a:solidFill>
                  <a:schemeClr val="accent3"/>
                </a:solidFill>
                <a:latin typeface="Patrick Hand SC"/>
                <a:ea typeface="Patrick Hand SC"/>
                <a:cs typeface="Patrick Hand SC"/>
                <a:sym typeface="Patrick Hand SC"/>
              </a:rPr>
              <a:t>Mars</a:t>
            </a:r>
            <a:endParaRPr b="1" sz="2000">
              <a:solidFill>
                <a:schemeClr val="accent3"/>
              </a:solidFill>
              <a:latin typeface="Patrick Hand SC"/>
              <a:ea typeface="Patrick Hand SC"/>
              <a:cs typeface="Patrick Hand SC"/>
              <a:sym typeface="Patrick Hand SC"/>
            </a:endParaRPr>
          </a:p>
        </p:txBody>
      </p:sp>
      <p:sp>
        <p:nvSpPr>
          <p:cNvPr id="1749" name="Google Shape;1749;p65"/>
          <p:cNvSpPr txBox="1"/>
          <p:nvPr/>
        </p:nvSpPr>
        <p:spPr>
          <a:xfrm flipH="1">
            <a:off x="1532034" y="3731875"/>
            <a:ext cx="1450800" cy="590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GB">
                <a:solidFill>
                  <a:schemeClr val="dk2"/>
                </a:solidFill>
                <a:latin typeface="Patrick Hand"/>
                <a:ea typeface="Patrick Hand"/>
                <a:cs typeface="Patrick Hand"/>
                <a:sym typeface="Patrick Hand"/>
              </a:rPr>
              <a:t>Despite being red, Mars is a cold place</a:t>
            </a:r>
            <a:endParaRPr>
              <a:solidFill>
                <a:schemeClr val="dk2"/>
              </a:solidFill>
              <a:latin typeface="Patrick Hand"/>
              <a:ea typeface="Patrick Hand"/>
              <a:cs typeface="Patrick Hand"/>
              <a:sym typeface="Patrick Hand"/>
            </a:endParaRPr>
          </a:p>
          <a:p>
            <a:pPr indent="0" lvl="0" marL="0" rtl="0" algn="l">
              <a:spcBef>
                <a:spcPts val="0"/>
              </a:spcBef>
              <a:spcAft>
                <a:spcPts val="0"/>
              </a:spcAft>
              <a:buNone/>
            </a:pPr>
            <a:r>
              <a:t/>
            </a:r>
            <a:endParaRPr>
              <a:solidFill>
                <a:schemeClr val="dk2"/>
              </a:solidFill>
              <a:latin typeface="Patrick Hand"/>
              <a:ea typeface="Patrick Hand"/>
              <a:cs typeface="Patrick Hand"/>
              <a:sym typeface="Patrick Hand"/>
            </a:endParaRPr>
          </a:p>
        </p:txBody>
      </p:sp>
      <p:sp>
        <p:nvSpPr>
          <p:cNvPr id="1750" name="Google Shape;1750;p65"/>
          <p:cNvSpPr/>
          <p:nvPr/>
        </p:nvSpPr>
        <p:spPr>
          <a:xfrm>
            <a:off x="5076733" y="3076747"/>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5"/>
          <p:cNvSpPr/>
          <p:nvPr/>
        </p:nvSpPr>
        <p:spPr>
          <a:xfrm>
            <a:off x="4447759" y="2822488"/>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5"/>
          <p:cNvSpPr/>
          <p:nvPr/>
        </p:nvSpPr>
        <p:spPr>
          <a:xfrm>
            <a:off x="4941243" y="3886907"/>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5"/>
          <p:cNvSpPr/>
          <p:nvPr/>
        </p:nvSpPr>
        <p:spPr>
          <a:xfrm>
            <a:off x="5008975" y="2271726"/>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5"/>
          <p:cNvSpPr/>
          <p:nvPr/>
        </p:nvSpPr>
        <p:spPr>
          <a:xfrm>
            <a:off x="6324959" y="2470883"/>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5"/>
          <p:cNvSpPr/>
          <p:nvPr/>
        </p:nvSpPr>
        <p:spPr>
          <a:xfrm>
            <a:off x="6063701" y="3148223"/>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5"/>
          <p:cNvSpPr/>
          <p:nvPr/>
        </p:nvSpPr>
        <p:spPr>
          <a:xfrm>
            <a:off x="6518485" y="3167560"/>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5"/>
          <p:cNvSpPr/>
          <p:nvPr/>
        </p:nvSpPr>
        <p:spPr>
          <a:xfrm>
            <a:off x="5831475" y="2722445"/>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5"/>
          <p:cNvSpPr/>
          <p:nvPr/>
        </p:nvSpPr>
        <p:spPr>
          <a:xfrm>
            <a:off x="7486142" y="2271726"/>
            <a:ext cx="236320" cy="20253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9" name="Google Shape;1759;p65"/>
          <p:cNvGrpSpPr/>
          <p:nvPr/>
        </p:nvGrpSpPr>
        <p:grpSpPr>
          <a:xfrm>
            <a:off x="969702" y="1541069"/>
            <a:ext cx="520321" cy="297923"/>
            <a:chOff x="1141552" y="1541069"/>
            <a:chExt cx="520321" cy="297923"/>
          </a:xfrm>
        </p:grpSpPr>
        <p:grpSp>
          <p:nvGrpSpPr>
            <p:cNvPr id="1760" name="Google Shape;1760;p65"/>
            <p:cNvGrpSpPr/>
            <p:nvPr/>
          </p:nvGrpSpPr>
          <p:grpSpPr>
            <a:xfrm rot="-2700000">
              <a:off x="1179228" y="1590653"/>
              <a:ext cx="222572" cy="198755"/>
              <a:chOff x="1300663" y="2079363"/>
              <a:chExt cx="312825" cy="279350"/>
            </a:xfrm>
          </p:grpSpPr>
          <p:sp>
            <p:nvSpPr>
              <p:cNvPr id="1761" name="Google Shape;1761;p65"/>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5"/>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5"/>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4" name="Google Shape;1764;p65"/>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 name="Google Shape;1765;p65"/>
          <p:cNvGrpSpPr/>
          <p:nvPr/>
        </p:nvGrpSpPr>
        <p:grpSpPr>
          <a:xfrm>
            <a:off x="969702" y="3472881"/>
            <a:ext cx="520321" cy="297923"/>
            <a:chOff x="1141552" y="1541069"/>
            <a:chExt cx="520321" cy="297923"/>
          </a:xfrm>
        </p:grpSpPr>
        <p:grpSp>
          <p:nvGrpSpPr>
            <p:cNvPr id="1766" name="Google Shape;1766;p65"/>
            <p:cNvGrpSpPr/>
            <p:nvPr/>
          </p:nvGrpSpPr>
          <p:grpSpPr>
            <a:xfrm rot="-2700000">
              <a:off x="1179228" y="1590653"/>
              <a:ext cx="222572" cy="198755"/>
              <a:chOff x="1300663" y="2079363"/>
              <a:chExt cx="312825" cy="279350"/>
            </a:xfrm>
          </p:grpSpPr>
          <p:sp>
            <p:nvSpPr>
              <p:cNvPr id="1767" name="Google Shape;1767;p65"/>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5"/>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5"/>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0" name="Google Shape;1770;p65"/>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 name="Google Shape;1771;p65"/>
          <p:cNvGrpSpPr/>
          <p:nvPr/>
        </p:nvGrpSpPr>
        <p:grpSpPr>
          <a:xfrm>
            <a:off x="969702" y="2506981"/>
            <a:ext cx="520321" cy="297923"/>
            <a:chOff x="1141552" y="1541069"/>
            <a:chExt cx="520321" cy="297923"/>
          </a:xfrm>
        </p:grpSpPr>
        <p:grpSp>
          <p:nvGrpSpPr>
            <p:cNvPr id="1772" name="Google Shape;1772;p65"/>
            <p:cNvGrpSpPr/>
            <p:nvPr/>
          </p:nvGrpSpPr>
          <p:grpSpPr>
            <a:xfrm rot="-2700000">
              <a:off x="1179228" y="1590653"/>
              <a:ext cx="222572" cy="198755"/>
              <a:chOff x="1300663" y="2079363"/>
              <a:chExt cx="312825" cy="279350"/>
            </a:xfrm>
          </p:grpSpPr>
          <p:sp>
            <p:nvSpPr>
              <p:cNvPr id="1773" name="Google Shape;1773;p65"/>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5"/>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5"/>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6" name="Google Shape;1776;p65"/>
            <p:cNvSpPr/>
            <p:nvPr/>
          </p:nvSpPr>
          <p:spPr>
            <a:xfrm>
              <a:off x="1439473" y="1609398"/>
              <a:ext cx="222400" cy="190662"/>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 name="Google Shape;1777;p65"/>
          <p:cNvGrpSpPr/>
          <p:nvPr/>
        </p:nvGrpSpPr>
        <p:grpSpPr>
          <a:xfrm flipH="1">
            <a:off x="7591950" y="395788"/>
            <a:ext cx="855800" cy="746475"/>
            <a:chOff x="7711700" y="384600"/>
            <a:chExt cx="855800" cy="746475"/>
          </a:xfrm>
        </p:grpSpPr>
        <p:sp>
          <p:nvSpPr>
            <p:cNvPr id="1778" name="Google Shape;1778;p65"/>
            <p:cNvSpPr/>
            <p:nvPr/>
          </p:nvSpPr>
          <p:spPr>
            <a:xfrm>
              <a:off x="7996275" y="410750"/>
              <a:ext cx="245350" cy="269425"/>
            </a:xfrm>
            <a:custGeom>
              <a:rect b="b" l="l" r="r" t="t"/>
              <a:pathLst>
                <a:path extrusionOk="0" h="10777" w="9814">
                  <a:moveTo>
                    <a:pt x="5712" y="10776"/>
                  </a:moveTo>
                  <a:cubicBezTo>
                    <a:pt x="5022" y="10713"/>
                    <a:pt x="4373" y="10525"/>
                    <a:pt x="3767" y="10190"/>
                  </a:cubicBezTo>
                  <a:cubicBezTo>
                    <a:pt x="3557" y="10044"/>
                    <a:pt x="3411" y="9897"/>
                    <a:pt x="3369" y="9625"/>
                  </a:cubicBezTo>
                  <a:cubicBezTo>
                    <a:pt x="3118" y="8161"/>
                    <a:pt x="2093" y="7219"/>
                    <a:pt x="1046" y="6277"/>
                  </a:cubicBezTo>
                  <a:cubicBezTo>
                    <a:pt x="126" y="5482"/>
                    <a:pt x="0" y="4541"/>
                    <a:pt x="314" y="3620"/>
                  </a:cubicBezTo>
                  <a:cubicBezTo>
                    <a:pt x="544" y="2972"/>
                    <a:pt x="921" y="2344"/>
                    <a:pt x="1214" y="1716"/>
                  </a:cubicBezTo>
                  <a:cubicBezTo>
                    <a:pt x="1235" y="1632"/>
                    <a:pt x="1319" y="1549"/>
                    <a:pt x="1360" y="1507"/>
                  </a:cubicBezTo>
                  <a:cubicBezTo>
                    <a:pt x="2072" y="984"/>
                    <a:pt x="2741" y="398"/>
                    <a:pt x="3620" y="147"/>
                  </a:cubicBezTo>
                  <a:cubicBezTo>
                    <a:pt x="4039" y="0"/>
                    <a:pt x="4457" y="42"/>
                    <a:pt x="4813" y="251"/>
                  </a:cubicBezTo>
                  <a:cubicBezTo>
                    <a:pt x="5503" y="628"/>
                    <a:pt x="6194" y="1026"/>
                    <a:pt x="6717" y="1653"/>
                  </a:cubicBezTo>
                  <a:cubicBezTo>
                    <a:pt x="6926" y="1925"/>
                    <a:pt x="7114" y="2176"/>
                    <a:pt x="7240" y="2469"/>
                  </a:cubicBezTo>
                  <a:cubicBezTo>
                    <a:pt x="7449" y="2909"/>
                    <a:pt x="7512" y="3348"/>
                    <a:pt x="7303" y="3829"/>
                  </a:cubicBezTo>
                  <a:cubicBezTo>
                    <a:pt x="7093" y="4352"/>
                    <a:pt x="6905" y="4876"/>
                    <a:pt x="6675" y="5399"/>
                  </a:cubicBezTo>
                  <a:cubicBezTo>
                    <a:pt x="6487" y="5796"/>
                    <a:pt x="6194" y="6026"/>
                    <a:pt x="5754" y="6131"/>
                  </a:cubicBezTo>
                  <a:cubicBezTo>
                    <a:pt x="5127" y="6277"/>
                    <a:pt x="4499" y="6466"/>
                    <a:pt x="3892" y="6675"/>
                  </a:cubicBezTo>
                  <a:cubicBezTo>
                    <a:pt x="3662" y="6759"/>
                    <a:pt x="3432" y="6905"/>
                    <a:pt x="3243" y="7093"/>
                  </a:cubicBezTo>
                  <a:cubicBezTo>
                    <a:pt x="3055" y="7303"/>
                    <a:pt x="3013" y="7554"/>
                    <a:pt x="3139" y="7826"/>
                  </a:cubicBezTo>
                  <a:cubicBezTo>
                    <a:pt x="3264" y="8077"/>
                    <a:pt x="3474" y="8140"/>
                    <a:pt x="3725" y="8119"/>
                  </a:cubicBezTo>
                  <a:cubicBezTo>
                    <a:pt x="3997" y="8077"/>
                    <a:pt x="4290" y="8014"/>
                    <a:pt x="4562" y="7909"/>
                  </a:cubicBezTo>
                  <a:cubicBezTo>
                    <a:pt x="5043" y="7658"/>
                    <a:pt x="5545" y="7407"/>
                    <a:pt x="6047" y="7135"/>
                  </a:cubicBezTo>
                  <a:cubicBezTo>
                    <a:pt x="6675" y="6821"/>
                    <a:pt x="7826" y="6884"/>
                    <a:pt x="8433" y="7219"/>
                  </a:cubicBezTo>
                  <a:cubicBezTo>
                    <a:pt x="8684" y="7386"/>
                    <a:pt x="8956" y="7512"/>
                    <a:pt x="9186" y="7658"/>
                  </a:cubicBezTo>
                  <a:cubicBezTo>
                    <a:pt x="9793" y="8119"/>
                    <a:pt x="9813" y="8663"/>
                    <a:pt x="9416" y="9102"/>
                  </a:cubicBezTo>
                  <a:cubicBezTo>
                    <a:pt x="8997" y="9625"/>
                    <a:pt x="8537" y="10127"/>
                    <a:pt x="7805" y="10232"/>
                  </a:cubicBezTo>
                  <a:cubicBezTo>
                    <a:pt x="7303" y="10316"/>
                    <a:pt x="6821" y="10483"/>
                    <a:pt x="6361" y="10630"/>
                  </a:cubicBezTo>
                  <a:cubicBezTo>
                    <a:pt x="6152" y="10734"/>
                    <a:pt x="5922" y="10734"/>
                    <a:pt x="5712" y="107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5"/>
            <p:cNvSpPr/>
            <p:nvPr/>
          </p:nvSpPr>
          <p:spPr>
            <a:xfrm>
              <a:off x="7733675" y="580750"/>
              <a:ext cx="256875" cy="229675"/>
            </a:xfrm>
            <a:custGeom>
              <a:rect b="b" l="l" r="r" t="t"/>
              <a:pathLst>
                <a:path extrusionOk="0" h="9187" w="10275">
                  <a:moveTo>
                    <a:pt x="6215" y="8433"/>
                  </a:moveTo>
                  <a:cubicBezTo>
                    <a:pt x="5755" y="7428"/>
                    <a:pt x="5985" y="6529"/>
                    <a:pt x="6299" y="5629"/>
                  </a:cubicBezTo>
                  <a:cubicBezTo>
                    <a:pt x="6341" y="5483"/>
                    <a:pt x="6445" y="5315"/>
                    <a:pt x="6592" y="5211"/>
                  </a:cubicBezTo>
                  <a:cubicBezTo>
                    <a:pt x="6905" y="4980"/>
                    <a:pt x="6968" y="4646"/>
                    <a:pt x="7073" y="4290"/>
                  </a:cubicBezTo>
                  <a:cubicBezTo>
                    <a:pt x="7157" y="3976"/>
                    <a:pt x="7052" y="3725"/>
                    <a:pt x="6843" y="3620"/>
                  </a:cubicBezTo>
                  <a:cubicBezTo>
                    <a:pt x="6550" y="3453"/>
                    <a:pt x="6194" y="3558"/>
                    <a:pt x="5985" y="3850"/>
                  </a:cubicBezTo>
                  <a:lnTo>
                    <a:pt x="5901" y="4018"/>
                  </a:lnTo>
                  <a:cubicBezTo>
                    <a:pt x="5797" y="4374"/>
                    <a:pt x="5504" y="4562"/>
                    <a:pt x="5190" y="4771"/>
                  </a:cubicBezTo>
                  <a:cubicBezTo>
                    <a:pt x="4729" y="5085"/>
                    <a:pt x="4248" y="5211"/>
                    <a:pt x="3704" y="5190"/>
                  </a:cubicBezTo>
                  <a:cubicBezTo>
                    <a:pt x="3118" y="5169"/>
                    <a:pt x="2532" y="5169"/>
                    <a:pt x="1926" y="5190"/>
                  </a:cubicBezTo>
                  <a:cubicBezTo>
                    <a:pt x="1507" y="5190"/>
                    <a:pt x="1110" y="5085"/>
                    <a:pt x="712" y="4897"/>
                  </a:cubicBezTo>
                  <a:cubicBezTo>
                    <a:pt x="231" y="4667"/>
                    <a:pt x="1" y="4122"/>
                    <a:pt x="273" y="3662"/>
                  </a:cubicBezTo>
                  <a:cubicBezTo>
                    <a:pt x="691" y="3014"/>
                    <a:pt x="984" y="2281"/>
                    <a:pt x="1549" y="1674"/>
                  </a:cubicBezTo>
                  <a:cubicBezTo>
                    <a:pt x="2219" y="984"/>
                    <a:pt x="3014" y="607"/>
                    <a:pt x="3830" y="189"/>
                  </a:cubicBezTo>
                  <a:cubicBezTo>
                    <a:pt x="4583" y="105"/>
                    <a:pt x="5378" y="1"/>
                    <a:pt x="6089" y="356"/>
                  </a:cubicBezTo>
                  <a:cubicBezTo>
                    <a:pt x="6529" y="565"/>
                    <a:pt x="7010" y="733"/>
                    <a:pt x="7491" y="817"/>
                  </a:cubicBezTo>
                  <a:cubicBezTo>
                    <a:pt x="7763" y="879"/>
                    <a:pt x="7952" y="1005"/>
                    <a:pt x="8056" y="1214"/>
                  </a:cubicBezTo>
                  <a:cubicBezTo>
                    <a:pt x="8203" y="1465"/>
                    <a:pt x="8370" y="1716"/>
                    <a:pt x="8475" y="1988"/>
                  </a:cubicBezTo>
                  <a:cubicBezTo>
                    <a:pt x="8705" y="2658"/>
                    <a:pt x="9040" y="3223"/>
                    <a:pt x="9437" y="3767"/>
                  </a:cubicBezTo>
                  <a:cubicBezTo>
                    <a:pt x="9563" y="3934"/>
                    <a:pt x="9667" y="4122"/>
                    <a:pt x="9772" y="4290"/>
                  </a:cubicBezTo>
                  <a:cubicBezTo>
                    <a:pt x="10065" y="4771"/>
                    <a:pt x="10274" y="5231"/>
                    <a:pt x="10170" y="5796"/>
                  </a:cubicBezTo>
                  <a:cubicBezTo>
                    <a:pt x="10149" y="5943"/>
                    <a:pt x="10149" y="6068"/>
                    <a:pt x="10170" y="6236"/>
                  </a:cubicBezTo>
                  <a:cubicBezTo>
                    <a:pt x="10274" y="7156"/>
                    <a:pt x="9793" y="7805"/>
                    <a:pt x="9207" y="8412"/>
                  </a:cubicBezTo>
                  <a:cubicBezTo>
                    <a:pt x="8475" y="9144"/>
                    <a:pt x="7659" y="9186"/>
                    <a:pt x="6759" y="8788"/>
                  </a:cubicBezTo>
                  <a:cubicBezTo>
                    <a:pt x="6592" y="8642"/>
                    <a:pt x="6382" y="8516"/>
                    <a:pt x="6215" y="8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5"/>
            <p:cNvSpPr/>
            <p:nvPr/>
          </p:nvSpPr>
          <p:spPr>
            <a:xfrm>
              <a:off x="7951275" y="568725"/>
              <a:ext cx="118775" cy="160600"/>
            </a:xfrm>
            <a:custGeom>
              <a:rect b="b" l="l" r="r" t="t"/>
              <a:pathLst>
                <a:path extrusionOk="0" h="6424" w="4751">
                  <a:moveTo>
                    <a:pt x="43" y="314"/>
                  </a:moveTo>
                  <a:cubicBezTo>
                    <a:pt x="461" y="0"/>
                    <a:pt x="859" y="42"/>
                    <a:pt x="1298" y="147"/>
                  </a:cubicBezTo>
                  <a:cubicBezTo>
                    <a:pt x="2135" y="356"/>
                    <a:pt x="2658" y="942"/>
                    <a:pt x="3202" y="1507"/>
                  </a:cubicBezTo>
                  <a:cubicBezTo>
                    <a:pt x="3725" y="2093"/>
                    <a:pt x="4123" y="2720"/>
                    <a:pt x="4290" y="3495"/>
                  </a:cubicBezTo>
                  <a:cubicBezTo>
                    <a:pt x="4499" y="4352"/>
                    <a:pt x="4751" y="5189"/>
                    <a:pt x="4541" y="6110"/>
                  </a:cubicBezTo>
                  <a:cubicBezTo>
                    <a:pt x="4060" y="6424"/>
                    <a:pt x="3976" y="6424"/>
                    <a:pt x="3642" y="6131"/>
                  </a:cubicBezTo>
                  <a:cubicBezTo>
                    <a:pt x="3286" y="5859"/>
                    <a:pt x="2972" y="5566"/>
                    <a:pt x="2637" y="5252"/>
                  </a:cubicBezTo>
                  <a:cubicBezTo>
                    <a:pt x="2554" y="5168"/>
                    <a:pt x="2491" y="5064"/>
                    <a:pt x="2449" y="4959"/>
                  </a:cubicBezTo>
                  <a:cubicBezTo>
                    <a:pt x="2323" y="4541"/>
                    <a:pt x="2072" y="4248"/>
                    <a:pt x="1779" y="3934"/>
                  </a:cubicBezTo>
                  <a:cubicBezTo>
                    <a:pt x="1445" y="3578"/>
                    <a:pt x="1194" y="3139"/>
                    <a:pt x="942" y="2679"/>
                  </a:cubicBezTo>
                  <a:cubicBezTo>
                    <a:pt x="650" y="2135"/>
                    <a:pt x="378" y="1590"/>
                    <a:pt x="126" y="1005"/>
                  </a:cubicBezTo>
                  <a:cubicBezTo>
                    <a:pt x="64" y="879"/>
                    <a:pt x="22" y="733"/>
                    <a:pt x="1" y="586"/>
                  </a:cubicBezTo>
                  <a:cubicBezTo>
                    <a:pt x="43" y="523"/>
                    <a:pt x="43" y="419"/>
                    <a:pt x="43" y="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5"/>
            <p:cNvSpPr/>
            <p:nvPr/>
          </p:nvSpPr>
          <p:spPr>
            <a:xfrm>
              <a:off x="7711700" y="384600"/>
              <a:ext cx="553475" cy="449350"/>
            </a:xfrm>
            <a:custGeom>
              <a:rect b="b" l="l" r="r" t="t"/>
              <a:pathLst>
                <a:path extrusionOk="0" h="17974" w="22139">
                  <a:moveTo>
                    <a:pt x="15317" y="12492"/>
                  </a:moveTo>
                  <a:cubicBezTo>
                    <a:pt x="15066" y="12805"/>
                    <a:pt x="15212" y="13077"/>
                    <a:pt x="15212" y="13370"/>
                  </a:cubicBezTo>
                  <a:cubicBezTo>
                    <a:pt x="15233" y="13914"/>
                    <a:pt x="15003" y="14270"/>
                    <a:pt x="14543" y="14521"/>
                  </a:cubicBezTo>
                  <a:cubicBezTo>
                    <a:pt x="13873" y="14898"/>
                    <a:pt x="13246" y="14835"/>
                    <a:pt x="12618" y="14291"/>
                  </a:cubicBezTo>
                  <a:cubicBezTo>
                    <a:pt x="12513" y="14186"/>
                    <a:pt x="12409" y="14103"/>
                    <a:pt x="12283" y="13998"/>
                  </a:cubicBezTo>
                  <a:cubicBezTo>
                    <a:pt x="12032" y="14186"/>
                    <a:pt x="12116" y="14396"/>
                    <a:pt x="12116" y="14584"/>
                  </a:cubicBezTo>
                  <a:cubicBezTo>
                    <a:pt x="12137" y="14961"/>
                    <a:pt x="11990" y="15337"/>
                    <a:pt x="11802" y="15672"/>
                  </a:cubicBezTo>
                  <a:cubicBezTo>
                    <a:pt x="11341" y="16530"/>
                    <a:pt x="10651" y="17137"/>
                    <a:pt x="9835" y="17660"/>
                  </a:cubicBezTo>
                  <a:cubicBezTo>
                    <a:pt x="9709" y="17743"/>
                    <a:pt x="9584" y="17785"/>
                    <a:pt x="9458" y="17827"/>
                  </a:cubicBezTo>
                  <a:cubicBezTo>
                    <a:pt x="8349" y="17974"/>
                    <a:pt x="7366" y="17681"/>
                    <a:pt x="6424" y="17116"/>
                  </a:cubicBezTo>
                  <a:cubicBezTo>
                    <a:pt x="6215" y="16990"/>
                    <a:pt x="6111" y="16781"/>
                    <a:pt x="6027" y="16530"/>
                  </a:cubicBezTo>
                  <a:cubicBezTo>
                    <a:pt x="5859" y="15902"/>
                    <a:pt x="5734" y="15274"/>
                    <a:pt x="5839" y="14605"/>
                  </a:cubicBezTo>
                  <a:cubicBezTo>
                    <a:pt x="5859" y="14417"/>
                    <a:pt x="5859" y="14270"/>
                    <a:pt x="5901" y="14019"/>
                  </a:cubicBezTo>
                  <a:lnTo>
                    <a:pt x="5441" y="14019"/>
                  </a:lnTo>
                  <a:cubicBezTo>
                    <a:pt x="4499" y="14019"/>
                    <a:pt x="3558" y="14040"/>
                    <a:pt x="2616" y="14019"/>
                  </a:cubicBezTo>
                  <a:cubicBezTo>
                    <a:pt x="1821" y="13998"/>
                    <a:pt x="1047" y="13747"/>
                    <a:pt x="461" y="13161"/>
                  </a:cubicBezTo>
                  <a:cubicBezTo>
                    <a:pt x="189" y="12910"/>
                    <a:pt x="1" y="12617"/>
                    <a:pt x="43" y="12220"/>
                  </a:cubicBezTo>
                  <a:cubicBezTo>
                    <a:pt x="64" y="11989"/>
                    <a:pt x="43" y="11759"/>
                    <a:pt x="64" y="11508"/>
                  </a:cubicBezTo>
                  <a:cubicBezTo>
                    <a:pt x="64" y="11383"/>
                    <a:pt x="85" y="11194"/>
                    <a:pt x="168" y="11090"/>
                  </a:cubicBezTo>
                  <a:cubicBezTo>
                    <a:pt x="796" y="10295"/>
                    <a:pt x="1152" y="9290"/>
                    <a:pt x="1947" y="8579"/>
                  </a:cubicBezTo>
                  <a:cubicBezTo>
                    <a:pt x="2261" y="8307"/>
                    <a:pt x="2574" y="8056"/>
                    <a:pt x="2909" y="7847"/>
                  </a:cubicBezTo>
                  <a:cubicBezTo>
                    <a:pt x="3307" y="7616"/>
                    <a:pt x="3746" y="7428"/>
                    <a:pt x="4165" y="7219"/>
                  </a:cubicBezTo>
                  <a:cubicBezTo>
                    <a:pt x="4227" y="7198"/>
                    <a:pt x="4269" y="7177"/>
                    <a:pt x="4332" y="7177"/>
                  </a:cubicBezTo>
                  <a:cubicBezTo>
                    <a:pt x="5295" y="7072"/>
                    <a:pt x="6257" y="6926"/>
                    <a:pt x="7199" y="7303"/>
                  </a:cubicBezTo>
                  <a:cubicBezTo>
                    <a:pt x="7701" y="7512"/>
                    <a:pt x="8203" y="7637"/>
                    <a:pt x="8726" y="7616"/>
                  </a:cubicBezTo>
                  <a:cubicBezTo>
                    <a:pt x="8956" y="7365"/>
                    <a:pt x="9207" y="7093"/>
                    <a:pt x="9458" y="6863"/>
                  </a:cubicBezTo>
                  <a:cubicBezTo>
                    <a:pt x="9165" y="6256"/>
                    <a:pt x="8600" y="5838"/>
                    <a:pt x="8119" y="5357"/>
                  </a:cubicBezTo>
                  <a:cubicBezTo>
                    <a:pt x="7994" y="5231"/>
                    <a:pt x="7826" y="5189"/>
                    <a:pt x="7659" y="5106"/>
                  </a:cubicBezTo>
                  <a:cubicBezTo>
                    <a:pt x="7512" y="5022"/>
                    <a:pt x="7324" y="5001"/>
                    <a:pt x="7199" y="4896"/>
                  </a:cubicBezTo>
                  <a:cubicBezTo>
                    <a:pt x="6571" y="4436"/>
                    <a:pt x="5818" y="4269"/>
                    <a:pt x="5043" y="4143"/>
                  </a:cubicBezTo>
                  <a:cubicBezTo>
                    <a:pt x="4939" y="4122"/>
                    <a:pt x="4834" y="3997"/>
                    <a:pt x="4688" y="3934"/>
                  </a:cubicBezTo>
                  <a:cubicBezTo>
                    <a:pt x="4813" y="3829"/>
                    <a:pt x="4876" y="3746"/>
                    <a:pt x="4939" y="3746"/>
                  </a:cubicBezTo>
                  <a:cubicBezTo>
                    <a:pt x="5776" y="3578"/>
                    <a:pt x="6592" y="3662"/>
                    <a:pt x="7324" y="4122"/>
                  </a:cubicBezTo>
                  <a:cubicBezTo>
                    <a:pt x="7471" y="4185"/>
                    <a:pt x="7596" y="4290"/>
                    <a:pt x="7722" y="4310"/>
                  </a:cubicBezTo>
                  <a:cubicBezTo>
                    <a:pt x="8182" y="4457"/>
                    <a:pt x="8580" y="4687"/>
                    <a:pt x="8893" y="5001"/>
                  </a:cubicBezTo>
                  <a:cubicBezTo>
                    <a:pt x="9124" y="4938"/>
                    <a:pt x="9061" y="4813"/>
                    <a:pt x="9061" y="4708"/>
                  </a:cubicBezTo>
                  <a:cubicBezTo>
                    <a:pt x="9061" y="4603"/>
                    <a:pt x="9040" y="4478"/>
                    <a:pt x="9040" y="4373"/>
                  </a:cubicBezTo>
                  <a:cubicBezTo>
                    <a:pt x="8789" y="3201"/>
                    <a:pt x="8956" y="2030"/>
                    <a:pt x="8935" y="837"/>
                  </a:cubicBezTo>
                  <a:cubicBezTo>
                    <a:pt x="8935" y="523"/>
                    <a:pt x="9061" y="272"/>
                    <a:pt x="9375" y="126"/>
                  </a:cubicBezTo>
                  <a:cubicBezTo>
                    <a:pt x="9521" y="63"/>
                    <a:pt x="9730" y="0"/>
                    <a:pt x="9877" y="168"/>
                  </a:cubicBezTo>
                  <a:cubicBezTo>
                    <a:pt x="9981" y="293"/>
                    <a:pt x="10107" y="502"/>
                    <a:pt x="10044" y="607"/>
                  </a:cubicBezTo>
                  <a:cubicBezTo>
                    <a:pt x="9772" y="1444"/>
                    <a:pt x="9940" y="2302"/>
                    <a:pt x="9919" y="3139"/>
                  </a:cubicBezTo>
                  <a:cubicBezTo>
                    <a:pt x="9898" y="4038"/>
                    <a:pt x="10107" y="4896"/>
                    <a:pt x="10253" y="5754"/>
                  </a:cubicBezTo>
                  <a:cubicBezTo>
                    <a:pt x="10316" y="6005"/>
                    <a:pt x="10316" y="6235"/>
                    <a:pt x="10358" y="6466"/>
                  </a:cubicBezTo>
                  <a:cubicBezTo>
                    <a:pt x="10400" y="6528"/>
                    <a:pt x="10463" y="6570"/>
                    <a:pt x="10525" y="6612"/>
                  </a:cubicBezTo>
                  <a:cubicBezTo>
                    <a:pt x="10756" y="6487"/>
                    <a:pt x="10651" y="6277"/>
                    <a:pt x="10651" y="6152"/>
                  </a:cubicBezTo>
                  <a:cubicBezTo>
                    <a:pt x="10546" y="5085"/>
                    <a:pt x="10818" y="4143"/>
                    <a:pt x="11300" y="3201"/>
                  </a:cubicBezTo>
                  <a:cubicBezTo>
                    <a:pt x="12095" y="1758"/>
                    <a:pt x="11697" y="2176"/>
                    <a:pt x="13057" y="1172"/>
                  </a:cubicBezTo>
                  <a:cubicBezTo>
                    <a:pt x="13538" y="816"/>
                    <a:pt x="14082" y="607"/>
                    <a:pt x="14626" y="398"/>
                  </a:cubicBezTo>
                  <a:cubicBezTo>
                    <a:pt x="15359" y="105"/>
                    <a:pt x="16049" y="209"/>
                    <a:pt x="16677" y="565"/>
                  </a:cubicBezTo>
                  <a:cubicBezTo>
                    <a:pt x="17367" y="942"/>
                    <a:pt x="18079" y="1423"/>
                    <a:pt x="18623" y="2051"/>
                  </a:cubicBezTo>
                  <a:cubicBezTo>
                    <a:pt x="19020" y="2490"/>
                    <a:pt x="19355" y="2971"/>
                    <a:pt x="19544" y="3536"/>
                  </a:cubicBezTo>
                  <a:cubicBezTo>
                    <a:pt x="19711" y="4080"/>
                    <a:pt x="19732" y="4645"/>
                    <a:pt x="19523" y="5189"/>
                  </a:cubicBezTo>
                  <a:cubicBezTo>
                    <a:pt x="19292" y="5754"/>
                    <a:pt x="19104" y="6340"/>
                    <a:pt x="18832" y="6989"/>
                  </a:cubicBezTo>
                  <a:cubicBezTo>
                    <a:pt x="19816" y="7010"/>
                    <a:pt x="20506" y="7595"/>
                    <a:pt x="21217" y="8056"/>
                  </a:cubicBezTo>
                  <a:cubicBezTo>
                    <a:pt x="21824" y="8453"/>
                    <a:pt x="22138" y="9102"/>
                    <a:pt x="22033" y="9897"/>
                  </a:cubicBezTo>
                  <a:cubicBezTo>
                    <a:pt x="21950" y="10420"/>
                    <a:pt x="21761" y="10860"/>
                    <a:pt x="21343" y="11194"/>
                  </a:cubicBezTo>
                  <a:lnTo>
                    <a:pt x="21029" y="11508"/>
                  </a:lnTo>
                  <a:cubicBezTo>
                    <a:pt x="20673" y="11968"/>
                    <a:pt x="20171" y="12220"/>
                    <a:pt x="19627" y="12324"/>
                  </a:cubicBezTo>
                  <a:cubicBezTo>
                    <a:pt x="19146" y="12429"/>
                    <a:pt x="18707" y="12554"/>
                    <a:pt x="18267" y="12701"/>
                  </a:cubicBezTo>
                  <a:cubicBezTo>
                    <a:pt x="17451" y="12952"/>
                    <a:pt x="16635" y="12952"/>
                    <a:pt x="15840" y="12638"/>
                  </a:cubicBezTo>
                  <a:cubicBezTo>
                    <a:pt x="15694" y="12533"/>
                    <a:pt x="15484" y="12513"/>
                    <a:pt x="15317" y="12492"/>
                  </a:cubicBezTo>
                  <a:close/>
                  <a:moveTo>
                    <a:pt x="17095" y="11822"/>
                  </a:moveTo>
                  <a:cubicBezTo>
                    <a:pt x="17326" y="11801"/>
                    <a:pt x="17556" y="11780"/>
                    <a:pt x="17765" y="11717"/>
                  </a:cubicBezTo>
                  <a:cubicBezTo>
                    <a:pt x="18246" y="11592"/>
                    <a:pt x="18707" y="11383"/>
                    <a:pt x="19209" y="11341"/>
                  </a:cubicBezTo>
                  <a:cubicBezTo>
                    <a:pt x="19962" y="11215"/>
                    <a:pt x="20401" y="10734"/>
                    <a:pt x="20820" y="10211"/>
                  </a:cubicBezTo>
                  <a:cubicBezTo>
                    <a:pt x="21196" y="9730"/>
                    <a:pt x="21196" y="9207"/>
                    <a:pt x="20590" y="8767"/>
                  </a:cubicBezTo>
                  <a:cubicBezTo>
                    <a:pt x="20360" y="8579"/>
                    <a:pt x="20088" y="8453"/>
                    <a:pt x="19836" y="8328"/>
                  </a:cubicBezTo>
                  <a:cubicBezTo>
                    <a:pt x="19230" y="7972"/>
                    <a:pt x="18079" y="7930"/>
                    <a:pt x="17451" y="8244"/>
                  </a:cubicBezTo>
                  <a:cubicBezTo>
                    <a:pt x="16949" y="8474"/>
                    <a:pt x="16468" y="8767"/>
                    <a:pt x="15966" y="8997"/>
                  </a:cubicBezTo>
                  <a:cubicBezTo>
                    <a:pt x="15694" y="9102"/>
                    <a:pt x="15422" y="9186"/>
                    <a:pt x="15129" y="9207"/>
                  </a:cubicBezTo>
                  <a:cubicBezTo>
                    <a:pt x="14898" y="9248"/>
                    <a:pt x="14647" y="9165"/>
                    <a:pt x="14543" y="8935"/>
                  </a:cubicBezTo>
                  <a:cubicBezTo>
                    <a:pt x="14417" y="8663"/>
                    <a:pt x="14480" y="8370"/>
                    <a:pt x="14647" y="8202"/>
                  </a:cubicBezTo>
                  <a:cubicBezTo>
                    <a:pt x="14836" y="8014"/>
                    <a:pt x="15066" y="7847"/>
                    <a:pt x="15317" y="7784"/>
                  </a:cubicBezTo>
                  <a:cubicBezTo>
                    <a:pt x="15903" y="7575"/>
                    <a:pt x="16531" y="7365"/>
                    <a:pt x="17158" y="7219"/>
                  </a:cubicBezTo>
                  <a:cubicBezTo>
                    <a:pt x="17619" y="7114"/>
                    <a:pt x="17932" y="6884"/>
                    <a:pt x="18079" y="6487"/>
                  </a:cubicBezTo>
                  <a:cubicBezTo>
                    <a:pt x="18309" y="5963"/>
                    <a:pt x="18476" y="5440"/>
                    <a:pt x="18707" y="4917"/>
                  </a:cubicBezTo>
                  <a:cubicBezTo>
                    <a:pt x="18916" y="4457"/>
                    <a:pt x="18874" y="3976"/>
                    <a:pt x="18644" y="3557"/>
                  </a:cubicBezTo>
                  <a:cubicBezTo>
                    <a:pt x="18518" y="3285"/>
                    <a:pt x="18330" y="3013"/>
                    <a:pt x="18121" y="2762"/>
                  </a:cubicBezTo>
                  <a:cubicBezTo>
                    <a:pt x="17639" y="2134"/>
                    <a:pt x="16928" y="1737"/>
                    <a:pt x="16217" y="1339"/>
                  </a:cubicBezTo>
                  <a:cubicBezTo>
                    <a:pt x="15861" y="1130"/>
                    <a:pt x="15463" y="1130"/>
                    <a:pt x="15024" y="1235"/>
                  </a:cubicBezTo>
                  <a:cubicBezTo>
                    <a:pt x="14124" y="1507"/>
                    <a:pt x="13476" y="2051"/>
                    <a:pt x="12764" y="2595"/>
                  </a:cubicBezTo>
                  <a:cubicBezTo>
                    <a:pt x="12702" y="2657"/>
                    <a:pt x="12639" y="2720"/>
                    <a:pt x="12618" y="2804"/>
                  </a:cubicBezTo>
                  <a:cubicBezTo>
                    <a:pt x="12304" y="3432"/>
                    <a:pt x="11927" y="4059"/>
                    <a:pt x="11718" y="4708"/>
                  </a:cubicBezTo>
                  <a:cubicBezTo>
                    <a:pt x="11404" y="5650"/>
                    <a:pt x="11530" y="6570"/>
                    <a:pt x="12450" y="7386"/>
                  </a:cubicBezTo>
                  <a:cubicBezTo>
                    <a:pt x="13497" y="8307"/>
                    <a:pt x="14522" y="9269"/>
                    <a:pt x="14773" y="10734"/>
                  </a:cubicBezTo>
                  <a:cubicBezTo>
                    <a:pt x="14836" y="10985"/>
                    <a:pt x="14961" y="11152"/>
                    <a:pt x="15170" y="11278"/>
                  </a:cubicBezTo>
                  <a:cubicBezTo>
                    <a:pt x="15756" y="11550"/>
                    <a:pt x="16384" y="11717"/>
                    <a:pt x="17095" y="11822"/>
                  </a:cubicBezTo>
                  <a:close/>
                  <a:moveTo>
                    <a:pt x="7094" y="16279"/>
                  </a:moveTo>
                  <a:cubicBezTo>
                    <a:pt x="7261" y="16362"/>
                    <a:pt x="7471" y="16488"/>
                    <a:pt x="7680" y="16593"/>
                  </a:cubicBezTo>
                  <a:cubicBezTo>
                    <a:pt x="8559" y="16990"/>
                    <a:pt x="9375" y="16927"/>
                    <a:pt x="10107" y="16195"/>
                  </a:cubicBezTo>
                  <a:cubicBezTo>
                    <a:pt x="10693" y="15588"/>
                    <a:pt x="11195" y="14961"/>
                    <a:pt x="11069" y="14019"/>
                  </a:cubicBezTo>
                  <a:cubicBezTo>
                    <a:pt x="11049" y="13873"/>
                    <a:pt x="11049" y="13747"/>
                    <a:pt x="11069" y="13580"/>
                  </a:cubicBezTo>
                  <a:cubicBezTo>
                    <a:pt x="11153" y="13036"/>
                    <a:pt x="10944" y="12533"/>
                    <a:pt x="10672" y="12094"/>
                  </a:cubicBezTo>
                  <a:cubicBezTo>
                    <a:pt x="10567" y="11906"/>
                    <a:pt x="10463" y="11759"/>
                    <a:pt x="10337" y="11571"/>
                  </a:cubicBezTo>
                  <a:cubicBezTo>
                    <a:pt x="9940" y="11027"/>
                    <a:pt x="9605" y="10441"/>
                    <a:pt x="9375" y="9792"/>
                  </a:cubicBezTo>
                  <a:cubicBezTo>
                    <a:pt x="9270" y="9520"/>
                    <a:pt x="9103" y="9269"/>
                    <a:pt x="8956" y="8997"/>
                  </a:cubicBezTo>
                  <a:cubicBezTo>
                    <a:pt x="8831" y="8788"/>
                    <a:pt x="8663" y="8663"/>
                    <a:pt x="8412" y="8621"/>
                  </a:cubicBezTo>
                  <a:cubicBezTo>
                    <a:pt x="7910" y="8537"/>
                    <a:pt x="7471" y="8370"/>
                    <a:pt x="6989" y="8139"/>
                  </a:cubicBezTo>
                  <a:cubicBezTo>
                    <a:pt x="6278" y="7805"/>
                    <a:pt x="5504" y="7909"/>
                    <a:pt x="4730" y="7993"/>
                  </a:cubicBezTo>
                  <a:cubicBezTo>
                    <a:pt x="3935" y="8411"/>
                    <a:pt x="3118" y="8767"/>
                    <a:pt x="2470" y="9479"/>
                  </a:cubicBezTo>
                  <a:cubicBezTo>
                    <a:pt x="1905" y="10085"/>
                    <a:pt x="1633" y="10818"/>
                    <a:pt x="1173" y="11466"/>
                  </a:cubicBezTo>
                  <a:cubicBezTo>
                    <a:pt x="901" y="11906"/>
                    <a:pt x="1131" y="12450"/>
                    <a:pt x="1633" y="12701"/>
                  </a:cubicBezTo>
                  <a:cubicBezTo>
                    <a:pt x="1989" y="12868"/>
                    <a:pt x="2386" y="12973"/>
                    <a:pt x="2826" y="12973"/>
                  </a:cubicBezTo>
                  <a:cubicBezTo>
                    <a:pt x="3432" y="12952"/>
                    <a:pt x="4018" y="12952"/>
                    <a:pt x="4604" y="12973"/>
                  </a:cubicBezTo>
                  <a:cubicBezTo>
                    <a:pt x="5169" y="13015"/>
                    <a:pt x="5629" y="12868"/>
                    <a:pt x="6111" y="12554"/>
                  </a:cubicBezTo>
                  <a:cubicBezTo>
                    <a:pt x="6424" y="12345"/>
                    <a:pt x="6696" y="12199"/>
                    <a:pt x="6801" y="11801"/>
                  </a:cubicBezTo>
                  <a:lnTo>
                    <a:pt x="6885" y="11655"/>
                  </a:lnTo>
                  <a:cubicBezTo>
                    <a:pt x="7073" y="11362"/>
                    <a:pt x="7429" y="11257"/>
                    <a:pt x="7743" y="11404"/>
                  </a:cubicBezTo>
                  <a:cubicBezTo>
                    <a:pt x="7994" y="11508"/>
                    <a:pt x="8077" y="11780"/>
                    <a:pt x="7994" y="12094"/>
                  </a:cubicBezTo>
                  <a:cubicBezTo>
                    <a:pt x="7889" y="12429"/>
                    <a:pt x="7805" y="12764"/>
                    <a:pt x="7492" y="13015"/>
                  </a:cubicBezTo>
                  <a:cubicBezTo>
                    <a:pt x="7366" y="13119"/>
                    <a:pt x="7261" y="13266"/>
                    <a:pt x="7199" y="13433"/>
                  </a:cubicBezTo>
                  <a:cubicBezTo>
                    <a:pt x="6864" y="14375"/>
                    <a:pt x="6634" y="15274"/>
                    <a:pt x="7094" y="16279"/>
                  </a:cubicBezTo>
                  <a:close/>
                  <a:moveTo>
                    <a:pt x="9626" y="7679"/>
                  </a:moveTo>
                  <a:cubicBezTo>
                    <a:pt x="9626" y="7784"/>
                    <a:pt x="9605" y="7888"/>
                    <a:pt x="9626" y="7993"/>
                  </a:cubicBezTo>
                  <a:cubicBezTo>
                    <a:pt x="9668" y="8119"/>
                    <a:pt x="9709" y="8265"/>
                    <a:pt x="9772" y="8411"/>
                  </a:cubicBezTo>
                  <a:cubicBezTo>
                    <a:pt x="10023" y="8955"/>
                    <a:pt x="10253" y="9520"/>
                    <a:pt x="10567" y="10085"/>
                  </a:cubicBezTo>
                  <a:cubicBezTo>
                    <a:pt x="10818" y="10525"/>
                    <a:pt x="11069" y="10964"/>
                    <a:pt x="11404" y="11341"/>
                  </a:cubicBezTo>
                  <a:cubicBezTo>
                    <a:pt x="11697" y="11655"/>
                    <a:pt x="11969" y="11927"/>
                    <a:pt x="12095" y="12345"/>
                  </a:cubicBezTo>
                  <a:cubicBezTo>
                    <a:pt x="12116" y="12450"/>
                    <a:pt x="12199" y="12554"/>
                    <a:pt x="12283" y="12638"/>
                  </a:cubicBezTo>
                  <a:cubicBezTo>
                    <a:pt x="12597" y="12931"/>
                    <a:pt x="12932" y="13224"/>
                    <a:pt x="13266" y="13538"/>
                  </a:cubicBezTo>
                  <a:cubicBezTo>
                    <a:pt x="13601" y="13810"/>
                    <a:pt x="13685" y="13810"/>
                    <a:pt x="14187" y="13496"/>
                  </a:cubicBezTo>
                  <a:cubicBezTo>
                    <a:pt x="14396" y="12617"/>
                    <a:pt x="14103" y="11759"/>
                    <a:pt x="13915" y="10880"/>
                  </a:cubicBezTo>
                  <a:cubicBezTo>
                    <a:pt x="13748" y="10106"/>
                    <a:pt x="13371" y="9479"/>
                    <a:pt x="12848" y="8893"/>
                  </a:cubicBezTo>
                  <a:cubicBezTo>
                    <a:pt x="12304" y="8328"/>
                    <a:pt x="11781" y="7742"/>
                    <a:pt x="10944" y="7533"/>
                  </a:cubicBezTo>
                  <a:cubicBezTo>
                    <a:pt x="10442" y="7407"/>
                    <a:pt x="10044" y="7365"/>
                    <a:pt x="9626" y="76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5"/>
            <p:cNvSpPr/>
            <p:nvPr/>
          </p:nvSpPr>
          <p:spPr>
            <a:xfrm>
              <a:off x="8365575" y="904025"/>
              <a:ext cx="56525" cy="31400"/>
            </a:xfrm>
            <a:custGeom>
              <a:rect b="b" l="l" r="r" t="t"/>
              <a:pathLst>
                <a:path extrusionOk="0" h="1256" w="2261">
                  <a:moveTo>
                    <a:pt x="1130" y="0"/>
                  </a:moveTo>
                  <a:cubicBezTo>
                    <a:pt x="1423" y="84"/>
                    <a:pt x="1674" y="105"/>
                    <a:pt x="1946" y="168"/>
                  </a:cubicBezTo>
                  <a:cubicBezTo>
                    <a:pt x="2156" y="251"/>
                    <a:pt x="2260" y="419"/>
                    <a:pt x="2260" y="649"/>
                  </a:cubicBezTo>
                  <a:cubicBezTo>
                    <a:pt x="2239" y="837"/>
                    <a:pt x="2135" y="984"/>
                    <a:pt x="1967" y="1047"/>
                  </a:cubicBezTo>
                  <a:cubicBezTo>
                    <a:pt x="1402" y="1256"/>
                    <a:pt x="816" y="1214"/>
                    <a:pt x="272" y="1026"/>
                  </a:cubicBezTo>
                  <a:cubicBezTo>
                    <a:pt x="147" y="963"/>
                    <a:pt x="0" y="754"/>
                    <a:pt x="0" y="628"/>
                  </a:cubicBezTo>
                  <a:cubicBezTo>
                    <a:pt x="0" y="503"/>
                    <a:pt x="147" y="293"/>
                    <a:pt x="272" y="230"/>
                  </a:cubicBezTo>
                  <a:cubicBezTo>
                    <a:pt x="523" y="126"/>
                    <a:pt x="879" y="84"/>
                    <a:pt x="1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5"/>
            <p:cNvSpPr/>
            <p:nvPr/>
          </p:nvSpPr>
          <p:spPr>
            <a:xfrm>
              <a:off x="8156325" y="868450"/>
              <a:ext cx="51825" cy="37175"/>
            </a:xfrm>
            <a:custGeom>
              <a:rect b="b" l="l" r="r" t="t"/>
              <a:pathLst>
                <a:path extrusionOk="0" h="1487" w="2073">
                  <a:moveTo>
                    <a:pt x="712" y="42"/>
                  </a:moveTo>
                  <a:cubicBezTo>
                    <a:pt x="1047" y="42"/>
                    <a:pt x="1445" y="252"/>
                    <a:pt x="1821" y="503"/>
                  </a:cubicBezTo>
                  <a:cubicBezTo>
                    <a:pt x="2072" y="691"/>
                    <a:pt x="2031" y="1151"/>
                    <a:pt x="1717" y="1319"/>
                  </a:cubicBezTo>
                  <a:cubicBezTo>
                    <a:pt x="1466" y="1444"/>
                    <a:pt x="1215" y="1486"/>
                    <a:pt x="943" y="1402"/>
                  </a:cubicBezTo>
                  <a:cubicBezTo>
                    <a:pt x="712" y="1298"/>
                    <a:pt x="482" y="1151"/>
                    <a:pt x="273" y="1026"/>
                  </a:cubicBezTo>
                  <a:cubicBezTo>
                    <a:pt x="64" y="900"/>
                    <a:pt x="1" y="628"/>
                    <a:pt x="85" y="398"/>
                  </a:cubicBezTo>
                  <a:cubicBezTo>
                    <a:pt x="147" y="147"/>
                    <a:pt x="315" y="1"/>
                    <a:pt x="712"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5"/>
            <p:cNvSpPr/>
            <p:nvPr/>
          </p:nvSpPr>
          <p:spPr>
            <a:xfrm>
              <a:off x="8513600" y="990325"/>
              <a:ext cx="35075" cy="42925"/>
            </a:xfrm>
            <a:custGeom>
              <a:rect b="b" l="l" r="r" t="t"/>
              <a:pathLst>
                <a:path extrusionOk="0" h="1717" w="1403">
                  <a:moveTo>
                    <a:pt x="1" y="461"/>
                  </a:moveTo>
                  <a:cubicBezTo>
                    <a:pt x="43" y="377"/>
                    <a:pt x="126" y="231"/>
                    <a:pt x="252" y="126"/>
                  </a:cubicBezTo>
                  <a:cubicBezTo>
                    <a:pt x="461" y="1"/>
                    <a:pt x="775" y="22"/>
                    <a:pt x="921" y="210"/>
                  </a:cubicBezTo>
                  <a:cubicBezTo>
                    <a:pt x="1068" y="440"/>
                    <a:pt x="1235" y="712"/>
                    <a:pt x="1340" y="963"/>
                  </a:cubicBezTo>
                  <a:cubicBezTo>
                    <a:pt x="1403" y="1172"/>
                    <a:pt x="1277" y="1465"/>
                    <a:pt x="1089" y="1591"/>
                  </a:cubicBezTo>
                  <a:cubicBezTo>
                    <a:pt x="921" y="1716"/>
                    <a:pt x="649" y="1696"/>
                    <a:pt x="440" y="1549"/>
                  </a:cubicBezTo>
                  <a:cubicBezTo>
                    <a:pt x="105" y="1298"/>
                    <a:pt x="22" y="963"/>
                    <a:pt x="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5"/>
            <p:cNvSpPr/>
            <p:nvPr/>
          </p:nvSpPr>
          <p:spPr>
            <a:xfrm>
              <a:off x="8464425" y="918150"/>
              <a:ext cx="37175" cy="39250"/>
            </a:xfrm>
            <a:custGeom>
              <a:rect b="b" l="l" r="r" t="t"/>
              <a:pathLst>
                <a:path extrusionOk="0" h="1570" w="1487">
                  <a:moveTo>
                    <a:pt x="1487" y="1088"/>
                  </a:moveTo>
                  <a:cubicBezTo>
                    <a:pt x="1445" y="1151"/>
                    <a:pt x="1361" y="1339"/>
                    <a:pt x="1235" y="1423"/>
                  </a:cubicBezTo>
                  <a:cubicBezTo>
                    <a:pt x="1026" y="1570"/>
                    <a:pt x="754" y="1549"/>
                    <a:pt x="587" y="1402"/>
                  </a:cubicBezTo>
                  <a:cubicBezTo>
                    <a:pt x="419" y="1235"/>
                    <a:pt x="294" y="1026"/>
                    <a:pt x="168" y="837"/>
                  </a:cubicBezTo>
                  <a:cubicBezTo>
                    <a:pt x="1" y="607"/>
                    <a:pt x="1" y="419"/>
                    <a:pt x="126" y="293"/>
                  </a:cubicBezTo>
                  <a:cubicBezTo>
                    <a:pt x="315" y="105"/>
                    <a:pt x="503" y="0"/>
                    <a:pt x="754" y="84"/>
                  </a:cubicBezTo>
                  <a:cubicBezTo>
                    <a:pt x="1131" y="189"/>
                    <a:pt x="1466" y="607"/>
                    <a:pt x="1487"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5"/>
            <p:cNvSpPr/>
            <p:nvPr/>
          </p:nvSpPr>
          <p:spPr>
            <a:xfrm>
              <a:off x="8255200" y="894600"/>
              <a:ext cx="44475" cy="32975"/>
            </a:xfrm>
            <a:custGeom>
              <a:rect b="b" l="l" r="r" t="t"/>
              <a:pathLst>
                <a:path extrusionOk="0" h="1319" w="1779">
                  <a:moveTo>
                    <a:pt x="942" y="1319"/>
                  </a:moveTo>
                  <a:cubicBezTo>
                    <a:pt x="314" y="1319"/>
                    <a:pt x="1" y="942"/>
                    <a:pt x="105" y="482"/>
                  </a:cubicBezTo>
                  <a:cubicBezTo>
                    <a:pt x="168" y="210"/>
                    <a:pt x="440" y="1"/>
                    <a:pt x="691" y="84"/>
                  </a:cubicBezTo>
                  <a:cubicBezTo>
                    <a:pt x="942" y="168"/>
                    <a:pt x="1172" y="252"/>
                    <a:pt x="1423" y="398"/>
                  </a:cubicBezTo>
                  <a:cubicBezTo>
                    <a:pt x="1779" y="607"/>
                    <a:pt x="1737" y="1047"/>
                    <a:pt x="1340" y="1235"/>
                  </a:cubicBezTo>
                  <a:cubicBezTo>
                    <a:pt x="1214" y="1256"/>
                    <a:pt x="1026" y="1298"/>
                    <a:pt x="942"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5"/>
            <p:cNvSpPr/>
            <p:nvPr/>
          </p:nvSpPr>
          <p:spPr>
            <a:xfrm>
              <a:off x="8539250" y="1095475"/>
              <a:ext cx="28250" cy="35600"/>
            </a:xfrm>
            <a:custGeom>
              <a:rect b="b" l="l" r="r" t="t"/>
              <a:pathLst>
                <a:path extrusionOk="0" h="1424" w="1130">
                  <a:moveTo>
                    <a:pt x="460" y="1423"/>
                  </a:moveTo>
                  <a:cubicBezTo>
                    <a:pt x="335" y="1277"/>
                    <a:pt x="146" y="1172"/>
                    <a:pt x="42" y="1026"/>
                  </a:cubicBezTo>
                  <a:cubicBezTo>
                    <a:pt x="0" y="942"/>
                    <a:pt x="0" y="775"/>
                    <a:pt x="0" y="670"/>
                  </a:cubicBezTo>
                  <a:cubicBezTo>
                    <a:pt x="21" y="335"/>
                    <a:pt x="188" y="42"/>
                    <a:pt x="460" y="21"/>
                  </a:cubicBezTo>
                  <a:cubicBezTo>
                    <a:pt x="670" y="0"/>
                    <a:pt x="879" y="126"/>
                    <a:pt x="983" y="398"/>
                  </a:cubicBezTo>
                  <a:cubicBezTo>
                    <a:pt x="1130" y="754"/>
                    <a:pt x="1088" y="1067"/>
                    <a:pt x="816" y="1256"/>
                  </a:cubicBezTo>
                  <a:cubicBezTo>
                    <a:pt x="753" y="1339"/>
                    <a:pt x="628" y="1360"/>
                    <a:pt x="460"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5"/>
            <p:cNvSpPr/>
            <p:nvPr/>
          </p:nvSpPr>
          <p:spPr>
            <a:xfrm>
              <a:off x="8098275" y="803575"/>
              <a:ext cx="31400" cy="29850"/>
            </a:xfrm>
            <a:custGeom>
              <a:rect b="b" l="l" r="r" t="t"/>
              <a:pathLst>
                <a:path extrusionOk="0" h="1194" w="1256">
                  <a:moveTo>
                    <a:pt x="712" y="1194"/>
                  </a:moveTo>
                  <a:cubicBezTo>
                    <a:pt x="524" y="1110"/>
                    <a:pt x="293" y="1089"/>
                    <a:pt x="168" y="963"/>
                  </a:cubicBezTo>
                  <a:cubicBezTo>
                    <a:pt x="63" y="859"/>
                    <a:pt x="0" y="650"/>
                    <a:pt x="0" y="482"/>
                  </a:cubicBezTo>
                  <a:cubicBezTo>
                    <a:pt x="0" y="294"/>
                    <a:pt x="126" y="168"/>
                    <a:pt x="314" y="127"/>
                  </a:cubicBezTo>
                  <a:cubicBezTo>
                    <a:pt x="712" y="1"/>
                    <a:pt x="1256" y="399"/>
                    <a:pt x="1256" y="817"/>
                  </a:cubicBezTo>
                  <a:cubicBezTo>
                    <a:pt x="1256" y="901"/>
                    <a:pt x="1214" y="1005"/>
                    <a:pt x="1130" y="1026"/>
                  </a:cubicBezTo>
                  <a:cubicBezTo>
                    <a:pt x="1005" y="1110"/>
                    <a:pt x="858" y="1131"/>
                    <a:pt x="712" y="11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2" name="Shape 1792"/>
        <p:cNvGrpSpPr/>
        <p:nvPr/>
      </p:nvGrpSpPr>
      <p:grpSpPr>
        <a:xfrm>
          <a:off x="0" y="0"/>
          <a:ext cx="0" cy="0"/>
          <a:chOff x="0" y="0"/>
          <a:chExt cx="0" cy="0"/>
        </a:xfrm>
      </p:grpSpPr>
      <p:grpSp>
        <p:nvGrpSpPr>
          <p:cNvPr id="1793" name="Google Shape;1793;p66"/>
          <p:cNvGrpSpPr/>
          <p:nvPr/>
        </p:nvGrpSpPr>
        <p:grpSpPr>
          <a:xfrm rot="10800000">
            <a:off x="3824570" y="3345851"/>
            <a:ext cx="312825" cy="279350"/>
            <a:chOff x="1300663" y="2079363"/>
            <a:chExt cx="312825" cy="279350"/>
          </a:xfrm>
        </p:grpSpPr>
        <p:sp>
          <p:nvSpPr>
            <p:cNvPr id="1794" name="Google Shape;1794;p66"/>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6"/>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6"/>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 name="Google Shape;1797;p66"/>
          <p:cNvGrpSpPr/>
          <p:nvPr/>
        </p:nvGrpSpPr>
        <p:grpSpPr>
          <a:xfrm rot="10800000">
            <a:off x="7606203" y="3345851"/>
            <a:ext cx="312825" cy="279350"/>
            <a:chOff x="1300663" y="2079363"/>
            <a:chExt cx="312825" cy="279350"/>
          </a:xfrm>
        </p:grpSpPr>
        <p:sp>
          <p:nvSpPr>
            <p:cNvPr id="1798" name="Google Shape;1798;p66"/>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6"/>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6"/>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 name="Google Shape;1801;p66"/>
          <p:cNvGrpSpPr/>
          <p:nvPr/>
        </p:nvGrpSpPr>
        <p:grpSpPr>
          <a:xfrm>
            <a:off x="5041683" y="2135388"/>
            <a:ext cx="312825" cy="279350"/>
            <a:chOff x="1300663" y="2079363"/>
            <a:chExt cx="312825" cy="279350"/>
          </a:xfrm>
        </p:grpSpPr>
        <p:sp>
          <p:nvSpPr>
            <p:cNvPr id="1802" name="Google Shape;1802;p66"/>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6"/>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6"/>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 name="Google Shape;1805;p66"/>
          <p:cNvGrpSpPr/>
          <p:nvPr/>
        </p:nvGrpSpPr>
        <p:grpSpPr>
          <a:xfrm>
            <a:off x="1258900" y="2135388"/>
            <a:ext cx="312825" cy="279350"/>
            <a:chOff x="1300663" y="2079363"/>
            <a:chExt cx="312825" cy="279350"/>
          </a:xfrm>
        </p:grpSpPr>
        <p:sp>
          <p:nvSpPr>
            <p:cNvPr id="1806" name="Google Shape;1806;p66"/>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6"/>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6"/>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9" name="Google Shape;1809;p66"/>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A timeline always works well</a:t>
            </a:r>
            <a:endParaRPr/>
          </a:p>
        </p:txBody>
      </p:sp>
      <p:sp>
        <p:nvSpPr>
          <p:cNvPr id="1810" name="Google Shape;1810;p66"/>
          <p:cNvSpPr/>
          <p:nvPr/>
        </p:nvSpPr>
        <p:spPr>
          <a:xfrm>
            <a:off x="767784" y="2830713"/>
            <a:ext cx="7703670"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a:solidFill>
                  <a:schemeClr val="dk1"/>
                </a:solidFill>
              </a:rPr>
              <a:t> </a:t>
            </a:r>
            <a:endParaRPr>
              <a:solidFill>
                <a:schemeClr val="dk1"/>
              </a:solidFill>
            </a:endParaRPr>
          </a:p>
        </p:txBody>
      </p:sp>
      <p:sp>
        <p:nvSpPr>
          <p:cNvPr id="1811" name="Google Shape;1811;p66"/>
          <p:cNvSpPr txBox="1"/>
          <p:nvPr>
            <p:ph idx="4294967295" type="subTitle"/>
          </p:nvPr>
        </p:nvSpPr>
        <p:spPr>
          <a:xfrm flipH="1">
            <a:off x="2660676" y="1792500"/>
            <a:ext cx="1971300" cy="5778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0"/>
              </a:spcAft>
              <a:buNone/>
            </a:pPr>
            <a:r>
              <a:rPr lang="en-GB" sz="1400"/>
              <a:t>Venus is terribly hot and has high temperatures</a:t>
            </a:r>
            <a:endParaRPr sz="1400"/>
          </a:p>
          <a:p>
            <a:pPr indent="0" lvl="0" marL="0" rtl="0" algn="ctr">
              <a:lnSpc>
                <a:spcPct val="100000"/>
              </a:lnSpc>
              <a:spcBef>
                <a:spcPts val="1600"/>
              </a:spcBef>
              <a:spcAft>
                <a:spcPts val="1600"/>
              </a:spcAft>
              <a:buNone/>
            </a:pPr>
            <a:r>
              <a:t/>
            </a:r>
            <a:endParaRPr sz="1400"/>
          </a:p>
        </p:txBody>
      </p:sp>
      <p:sp>
        <p:nvSpPr>
          <p:cNvPr id="1812" name="Google Shape;1812;p66"/>
          <p:cNvSpPr txBox="1"/>
          <p:nvPr>
            <p:ph idx="4294967295" type="subTitle"/>
          </p:nvPr>
        </p:nvSpPr>
        <p:spPr>
          <a:xfrm flipH="1">
            <a:off x="6439050" y="1792500"/>
            <a:ext cx="1971300" cy="5778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1600"/>
              </a:spcAft>
              <a:buNone/>
            </a:pPr>
            <a:r>
              <a:rPr lang="en-GB" sz="1400"/>
              <a:t>Jupiter is the biggest planet of them all</a:t>
            </a:r>
            <a:endParaRPr sz="1400"/>
          </a:p>
        </p:txBody>
      </p:sp>
      <p:sp>
        <p:nvSpPr>
          <p:cNvPr id="1813" name="Google Shape;1813;p66"/>
          <p:cNvSpPr txBox="1"/>
          <p:nvPr>
            <p:ph idx="4294967295" type="subTitle"/>
          </p:nvPr>
        </p:nvSpPr>
        <p:spPr>
          <a:xfrm flipH="1">
            <a:off x="4549863" y="3344800"/>
            <a:ext cx="1971300" cy="5730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0"/>
              </a:spcAft>
              <a:buNone/>
            </a:pPr>
            <a:r>
              <a:rPr lang="en-GB" sz="1400"/>
              <a:t>Saturn is composed of hydrogen and helium</a:t>
            </a:r>
            <a:endParaRPr sz="1400"/>
          </a:p>
          <a:p>
            <a:pPr indent="0" lvl="0" marL="0" rtl="0" algn="ctr">
              <a:lnSpc>
                <a:spcPct val="100000"/>
              </a:lnSpc>
              <a:spcBef>
                <a:spcPts val="1600"/>
              </a:spcBef>
              <a:spcAft>
                <a:spcPts val="0"/>
              </a:spcAft>
              <a:buClr>
                <a:schemeClr val="hlink"/>
              </a:buClr>
              <a:buSzPts val="1100"/>
              <a:buFont typeface="Arial"/>
              <a:buNone/>
            </a:pPr>
            <a:r>
              <a:t/>
            </a:r>
            <a:endParaRPr sz="1400">
              <a:solidFill>
                <a:schemeClr val="dk1"/>
              </a:solidFill>
            </a:endParaRPr>
          </a:p>
          <a:p>
            <a:pPr indent="0" lvl="0" marL="0" rtl="0" algn="ctr">
              <a:lnSpc>
                <a:spcPct val="100000"/>
              </a:lnSpc>
              <a:spcBef>
                <a:spcPts val="1600"/>
              </a:spcBef>
              <a:spcAft>
                <a:spcPts val="1600"/>
              </a:spcAft>
              <a:buNone/>
            </a:pPr>
            <a:r>
              <a:t/>
            </a:r>
            <a:endParaRPr sz="1400"/>
          </a:p>
        </p:txBody>
      </p:sp>
      <p:sp>
        <p:nvSpPr>
          <p:cNvPr id="1814" name="Google Shape;1814;p66"/>
          <p:cNvSpPr txBox="1"/>
          <p:nvPr>
            <p:ph idx="4294967295" type="subTitle"/>
          </p:nvPr>
        </p:nvSpPr>
        <p:spPr>
          <a:xfrm flipH="1">
            <a:off x="771488" y="3344800"/>
            <a:ext cx="1971300" cy="577800"/>
          </a:xfrm>
          <a:prstGeom prst="rect">
            <a:avLst/>
          </a:prstGeom>
          <a:noFill/>
        </p:spPr>
        <p:txBody>
          <a:bodyPr anchorCtr="0" anchor="t" bIns="90000" lIns="90000" spcFirstLastPara="1" rIns="90000" wrap="square" tIns="90000">
            <a:noAutofit/>
          </a:bodyPr>
          <a:lstStyle/>
          <a:p>
            <a:pPr indent="0" lvl="0" marL="0" rtl="0" algn="ctr">
              <a:lnSpc>
                <a:spcPct val="100000"/>
              </a:lnSpc>
              <a:spcBef>
                <a:spcPts val="0"/>
              </a:spcBef>
              <a:spcAft>
                <a:spcPts val="0"/>
              </a:spcAft>
              <a:buNone/>
            </a:pPr>
            <a:r>
              <a:rPr lang="en-GB" sz="1400"/>
              <a:t>Mercury is the smallest planet of them all</a:t>
            </a:r>
            <a:endParaRPr sz="1400"/>
          </a:p>
          <a:p>
            <a:pPr indent="0" lvl="0" marL="0" rtl="0" algn="ctr">
              <a:lnSpc>
                <a:spcPct val="100000"/>
              </a:lnSpc>
              <a:spcBef>
                <a:spcPts val="1600"/>
              </a:spcBef>
              <a:spcAft>
                <a:spcPts val="0"/>
              </a:spcAft>
              <a:buClr>
                <a:schemeClr val="hlink"/>
              </a:buClr>
              <a:buSzPts val="1100"/>
              <a:buFont typeface="Arial"/>
              <a:buNone/>
            </a:pPr>
            <a:r>
              <a:t/>
            </a:r>
            <a:endParaRPr sz="1400">
              <a:solidFill>
                <a:schemeClr val="dk1"/>
              </a:solidFill>
            </a:endParaRPr>
          </a:p>
          <a:p>
            <a:pPr indent="0" lvl="0" marL="0" rtl="0" algn="ctr">
              <a:lnSpc>
                <a:spcPct val="100000"/>
              </a:lnSpc>
              <a:spcBef>
                <a:spcPts val="1600"/>
              </a:spcBef>
              <a:spcAft>
                <a:spcPts val="1600"/>
              </a:spcAft>
              <a:buNone/>
            </a:pPr>
            <a:r>
              <a:t/>
            </a:r>
            <a:endParaRPr sz="1400"/>
          </a:p>
        </p:txBody>
      </p:sp>
      <p:sp>
        <p:nvSpPr>
          <p:cNvPr id="1815" name="Google Shape;1815;p66"/>
          <p:cNvSpPr txBox="1"/>
          <p:nvPr>
            <p:ph idx="4294967295" type="ctrTitle"/>
          </p:nvPr>
        </p:nvSpPr>
        <p:spPr>
          <a:xfrm flipH="1">
            <a:off x="1196150" y="3002599"/>
            <a:ext cx="1122000" cy="4254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GB" sz="2000">
                <a:solidFill>
                  <a:schemeClr val="accent3"/>
                </a:solidFill>
              </a:rPr>
              <a:t>day 1</a:t>
            </a:r>
            <a:endParaRPr sz="2000">
              <a:solidFill>
                <a:schemeClr val="accent3"/>
              </a:solidFill>
            </a:endParaRPr>
          </a:p>
        </p:txBody>
      </p:sp>
      <p:sp>
        <p:nvSpPr>
          <p:cNvPr id="1816" name="Google Shape;1816;p66"/>
          <p:cNvSpPr txBox="1"/>
          <p:nvPr>
            <p:ph idx="4294967295" type="ctrTitle"/>
          </p:nvPr>
        </p:nvSpPr>
        <p:spPr>
          <a:xfrm flipH="1">
            <a:off x="3085325" y="2302936"/>
            <a:ext cx="1122000" cy="4212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GB" sz="2000">
                <a:solidFill>
                  <a:schemeClr val="accent3"/>
                </a:solidFill>
              </a:rPr>
              <a:t>day 2</a:t>
            </a:r>
            <a:endParaRPr sz="2000">
              <a:solidFill>
                <a:schemeClr val="accent3"/>
              </a:solidFill>
            </a:endParaRPr>
          </a:p>
        </p:txBody>
      </p:sp>
      <p:sp>
        <p:nvSpPr>
          <p:cNvPr id="1817" name="Google Shape;1817;p66"/>
          <p:cNvSpPr txBox="1"/>
          <p:nvPr>
            <p:ph idx="4294967295" type="ctrTitle"/>
          </p:nvPr>
        </p:nvSpPr>
        <p:spPr>
          <a:xfrm flipH="1">
            <a:off x="4993675" y="3006900"/>
            <a:ext cx="1122000" cy="4212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GB" sz="2000">
                <a:solidFill>
                  <a:schemeClr val="accent3"/>
                </a:solidFill>
              </a:rPr>
              <a:t>day 3</a:t>
            </a:r>
            <a:endParaRPr sz="2000">
              <a:solidFill>
                <a:schemeClr val="accent3"/>
              </a:solidFill>
            </a:endParaRPr>
          </a:p>
        </p:txBody>
      </p:sp>
      <p:sp>
        <p:nvSpPr>
          <p:cNvPr id="1818" name="Google Shape;1818;p66"/>
          <p:cNvSpPr txBox="1"/>
          <p:nvPr>
            <p:ph idx="4294967295" type="ctrTitle"/>
          </p:nvPr>
        </p:nvSpPr>
        <p:spPr>
          <a:xfrm flipH="1">
            <a:off x="6863700" y="2302924"/>
            <a:ext cx="1122000" cy="421200"/>
          </a:xfrm>
          <a:prstGeom prst="rect">
            <a:avLst/>
          </a:prstGeom>
          <a:noFill/>
        </p:spPr>
        <p:txBody>
          <a:bodyPr anchorCtr="0" anchor="ctr" bIns="91425" lIns="91425" spcFirstLastPara="1" rIns="91425" wrap="square" tIns="91425">
            <a:noAutofit/>
          </a:bodyPr>
          <a:lstStyle/>
          <a:p>
            <a:pPr indent="0" lvl="0" marL="0" rtl="0" algn="ctr">
              <a:spcBef>
                <a:spcPts val="0"/>
              </a:spcBef>
              <a:spcAft>
                <a:spcPts val="0"/>
              </a:spcAft>
              <a:buNone/>
            </a:pPr>
            <a:r>
              <a:rPr lang="en-GB" sz="2000">
                <a:solidFill>
                  <a:schemeClr val="accent3"/>
                </a:solidFill>
              </a:rPr>
              <a:t>day 4</a:t>
            </a:r>
            <a:endParaRPr sz="2000">
              <a:solidFill>
                <a:schemeClr val="accent3"/>
              </a:solidFill>
            </a:endParaRPr>
          </a:p>
        </p:txBody>
      </p:sp>
      <p:sp>
        <p:nvSpPr>
          <p:cNvPr id="1819" name="Google Shape;1819;p66"/>
          <p:cNvSpPr/>
          <p:nvPr/>
        </p:nvSpPr>
        <p:spPr>
          <a:xfrm>
            <a:off x="7237821" y="3002601"/>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6"/>
          <p:cNvSpPr/>
          <p:nvPr/>
        </p:nvSpPr>
        <p:spPr>
          <a:xfrm>
            <a:off x="3458988" y="2984969"/>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6"/>
          <p:cNvSpPr/>
          <p:nvPr/>
        </p:nvSpPr>
        <p:spPr>
          <a:xfrm>
            <a:off x="1564926" y="2395160"/>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6"/>
          <p:cNvSpPr/>
          <p:nvPr/>
        </p:nvSpPr>
        <p:spPr>
          <a:xfrm>
            <a:off x="5342612" y="2418090"/>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6" name="Shape 1826"/>
        <p:cNvGrpSpPr/>
        <p:nvPr/>
      </p:nvGrpSpPr>
      <p:grpSpPr>
        <a:xfrm>
          <a:off x="0" y="0"/>
          <a:ext cx="0" cy="0"/>
          <a:chOff x="0" y="0"/>
          <a:chExt cx="0" cy="0"/>
        </a:xfrm>
      </p:grpSpPr>
      <p:sp>
        <p:nvSpPr>
          <p:cNvPr id="1827" name="Google Shape;1827;p67"/>
          <p:cNvSpPr txBox="1"/>
          <p:nvPr>
            <p:ph type="title"/>
          </p:nvPr>
        </p:nvSpPr>
        <p:spPr>
          <a:xfrm>
            <a:off x="1905000" y="1657350"/>
            <a:ext cx="5334000" cy="1641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GB"/>
              <a:t>4,498,300</a:t>
            </a:r>
            <a:endParaRPr/>
          </a:p>
        </p:txBody>
      </p:sp>
      <p:sp>
        <p:nvSpPr>
          <p:cNvPr id="1828" name="Google Shape;1828;p67"/>
          <p:cNvSpPr txBox="1"/>
          <p:nvPr>
            <p:ph idx="1" type="body"/>
          </p:nvPr>
        </p:nvSpPr>
        <p:spPr>
          <a:xfrm>
            <a:off x="1905000" y="3304625"/>
            <a:ext cx="5334000" cy="524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Big numbers catch your audience’s attention</a:t>
            </a:r>
            <a:endParaRPr/>
          </a:p>
        </p:txBody>
      </p:sp>
      <p:grpSp>
        <p:nvGrpSpPr>
          <p:cNvPr id="1829" name="Google Shape;1829;p67"/>
          <p:cNvGrpSpPr/>
          <p:nvPr/>
        </p:nvGrpSpPr>
        <p:grpSpPr>
          <a:xfrm rot="-9026948">
            <a:off x="878321" y="1918074"/>
            <a:ext cx="1068245" cy="1196185"/>
            <a:chOff x="1835200" y="3337050"/>
            <a:chExt cx="279350" cy="312825"/>
          </a:xfrm>
        </p:grpSpPr>
        <p:sp>
          <p:nvSpPr>
            <p:cNvPr id="1830" name="Google Shape;1830;p67"/>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7"/>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7"/>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 name="Google Shape;1833;p67"/>
          <p:cNvGrpSpPr/>
          <p:nvPr/>
        </p:nvGrpSpPr>
        <p:grpSpPr>
          <a:xfrm rot="2964127">
            <a:off x="7155347" y="1918073"/>
            <a:ext cx="1068254" cy="1196197"/>
            <a:chOff x="1835200" y="3337050"/>
            <a:chExt cx="279350" cy="312825"/>
          </a:xfrm>
        </p:grpSpPr>
        <p:sp>
          <p:nvSpPr>
            <p:cNvPr id="1834" name="Google Shape;1834;p67"/>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7"/>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7"/>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 name="Google Shape;1837;p67"/>
          <p:cNvGrpSpPr/>
          <p:nvPr/>
        </p:nvGrpSpPr>
        <p:grpSpPr>
          <a:xfrm>
            <a:off x="3791250" y="376083"/>
            <a:ext cx="1561487" cy="1065909"/>
            <a:chOff x="6876425" y="1268933"/>
            <a:chExt cx="1561487" cy="1065909"/>
          </a:xfrm>
        </p:grpSpPr>
        <p:grpSp>
          <p:nvGrpSpPr>
            <p:cNvPr id="1838" name="Google Shape;1838;p67"/>
            <p:cNvGrpSpPr/>
            <p:nvPr/>
          </p:nvGrpSpPr>
          <p:grpSpPr>
            <a:xfrm rot="1400853">
              <a:off x="7594471" y="1724483"/>
              <a:ext cx="781309" cy="474987"/>
              <a:chOff x="10471811" y="1727339"/>
              <a:chExt cx="781324" cy="474996"/>
            </a:xfrm>
          </p:grpSpPr>
          <p:sp>
            <p:nvSpPr>
              <p:cNvPr id="1839" name="Google Shape;1839;p67"/>
              <p:cNvSpPr/>
              <p:nvPr/>
            </p:nvSpPr>
            <p:spPr>
              <a:xfrm flipH="1">
                <a:off x="11173365" y="1727339"/>
                <a:ext cx="53741" cy="51853"/>
              </a:xfrm>
              <a:custGeom>
                <a:rect b="b" l="l" r="r" t="t"/>
                <a:pathLst>
                  <a:path extrusionOk="0" h="1293" w="1340">
                    <a:moveTo>
                      <a:pt x="649" y="1"/>
                    </a:moveTo>
                    <a:cubicBezTo>
                      <a:pt x="356" y="1"/>
                      <a:pt x="105" y="210"/>
                      <a:pt x="21" y="461"/>
                    </a:cubicBezTo>
                    <a:cubicBezTo>
                      <a:pt x="0" y="566"/>
                      <a:pt x="0" y="691"/>
                      <a:pt x="21" y="796"/>
                    </a:cubicBezTo>
                    <a:cubicBezTo>
                      <a:pt x="84" y="984"/>
                      <a:pt x="189" y="1089"/>
                      <a:pt x="314" y="1194"/>
                    </a:cubicBezTo>
                    <a:cubicBezTo>
                      <a:pt x="335" y="1194"/>
                      <a:pt x="335" y="1214"/>
                      <a:pt x="356" y="1214"/>
                    </a:cubicBezTo>
                    <a:cubicBezTo>
                      <a:pt x="440" y="1267"/>
                      <a:pt x="544" y="1293"/>
                      <a:pt x="649" y="1293"/>
                    </a:cubicBezTo>
                    <a:cubicBezTo>
                      <a:pt x="754" y="1293"/>
                      <a:pt x="858" y="1267"/>
                      <a:pt x="942" y="1214"/>
                    </a:cubicBezTo>
                    <a:cubicBezTo>
                      <a:pt x="963" y="1214"/>
                      <a:pt x="963" y="1194"/>
                      <a:pt x="984" y="1194"/>
                    </a:cubicBezTo>
                    <a:cubicBezTo>
                      <a:pt x="1088" y="1152"/>
                      <a:pt x="1172" y="1068"/>
                      <a:pt x="1214" y="963"/>
                    </a:cubicBezTo>
                    <a:cubicBezTo>
                      <a:pt x="1298" y="838"/>
                      <a:pt x="1339" y="649"/>
                      <a:pt x="1277" y="461"/>
                    </a:cubicBezTo>
                    <a:cubicBezTo>
                      <a:pt x="1193" y="168"/>
                      <a:pt x="942" y="1"/>
                      <a:pt x="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7"/>
              <p:cNvSpPr/>
              <p:nvPr/>
            </p:nvSpPr>
            <p:spPr>
              <a:xfrm flipH="1">
                <a:off x="11198553" y="1897703"/>
                <a:ext cx="54583" cy="53737"/>
              </a:xfrm>
              <a:custGeom>
                <a:rect b="b" l="l" r="r" t="t"/>
                <a:pathLst>
                  <a:path extrusionOk="0" h="1340" w="1361">
                    <a:moveTo>
                      <a:pt x="670" y="0"/>
                    </a:moveTo>
                    <a:cubicBezTo>
                      <a:pt x="273" y="0"/>
                      <a:pt x="1" y="398"/>
                      <a:pt x="63" y="795"/>
                    </a:cubicBezTo>
                    <a:cubicBezTo>
                      <a:pt x="63" y="837"/>
                      <a:pt x="105" y="900"/>
                      <a:pt x="105" y="921"/>
                    </a:cubicBezTo>
                    <a:cubicBezTo>
                      <a:pt x="147" y="1151"/>
                      <a:pt x="377" y="1339"/>
                      <a:pt x="649" y="1339"/>
                    </a:cubicBezTo>
                    <a:cubicBezTo>
                      <a:pt x="900" y="1339"/>
                      <a:pt x="1151" y="1151"/>
                      <a:pt x="1193" y="921"/>
                    </a:cubicBezTo>
                    <a:cubicBezTo>
                      <a:pt x="1193" y="879"/>
                      <a:pt x="1214" y="816"/>
                      <a:pt x="1214" y="795"/>
                    </a:cubicBezTo>
                    <a:cubicBezTo>
                      <a:pt x="1361" y="398"/>
                      <a:pt x="1068" y="0"/>
                      <a:pt x="6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7"/>
              <p:cNvSpPr/>
              <p:nvPr/>
            </p:nvSpPr>
            <p:spPr>
              <a:xfrm flipH="1">
                <a:off x="11055049" y="2028324"/>
                <a:ext cx="48687" cy="42749"/>
              </a:xfrm>
              <a:custGeom>
                <a:rect b="b" l="l" r="r" t="t"/>
                <a:pathLst>
                  <a:path extrusionOk="0" h="1066" w="1214">
                    <a:moveTo>
                      <a:pt x="501" y="1"/>
                    </a:moveTo>
                    <a:cubicBezTo>
                      <a:pt x="419" y="1"/>
                      <a:pt x="346" y="21"/>
                      <a:pt x="272" y="70"/>
                    </a:cubicBezTo>
                    <a:cubicBezTo>
                      <a:pt x="105" y="175"/>
                      <a:pt x="0" y="342"/>
                      <a:pt x="0" y="551"/>
                    </a:cubicBezTo>
                    <a:cubicBezTo>
                      <a:pt x="0" y="677"/>
                      <a:pt x="63" y="823"/>
                      <a:pt x="167" y="907"/>
                    </a:cubicBezTo>
                    <a:cubicBezTo>
                      <a:pt x="265" y="1019"/>
                      <a:pt x="372" y="1065"/>
                      <a:pt x="494" y="1065"/>
                    </a:cubicBezTo>
                    <a:cubicBezTo>
                      <a:pt x="556" y="1065"/>
                      <a:pt x="621" y="1054"/>
                      <a:pt x="691" y="1033"/>
                    </a:cubicBezTo>
                    <a:cubicBezTo>
                      <a:pt x="732" y="1033"/>
                      <a:pt x="795" y="1012"/>
                      <a:pt x="837" y="1012"/>
                    </a:cubicBezTo>
                    <a:cubicBezTo>
                      <a:pt x="1046" y="991"/>
                      <a:pt x="1214" y="719"/>
                      <a:pt x="1214" y="510"/>
                    </a:cubicBezTo>
                    <a:cubicBezTo>
                      <a:pt x="1214" y="300"/>
                      <a:pt x="1046" y="70"/>
                      <a:pt x="837" y="49"/>
                    </a:cubicBezTo>
                    <a:cubicBezTo>
                      <a:pt x="795" y="49"/>
                      <a:pt x="732" y="28"/>
                      <a:pt x="691" y="28"/>
                    </a:cubicBezTo>
                    <a:cubicBezTo>
                      <a:pt x="621" y="11"/>
                      <a:pt x="559"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7"/>
              <p:cNvSpPr/>
              <p:nvPr/>
            </p:nvSpPr>
            <p:spPr>
              <a:xfrm flipH="1">
                <a:off x="10860369" y="2063014"/>
                <a:ext cx="57912" cy="40303"/>
              </a:xfrm>
              <a:custGeom>
                <a:rect b="b" l="l" r="r" t="t"/>
                <a:pathLst>
                  <a:path extrusionOk="0" h="1005" w="1444">
                    <a:moveTo>
                      <a:pt x="586" y="0"/>
                    </a:moveTo>
                    <a:cubicBezTo>
                      <a:pt x="398" y="21"/>
                      <a:pt x="188" y="105"/>
                      <a:pt x="105" y="272"/>
                    </a:cubicBezTo>
                    <a:cubicBezTo>
                      <a:pt x="0" y="419"/>
                      <a:pt x="0" y="586"/>
                      <a:pt x="105" y="733"/>
                    </a:cubicBezTo>
                    <a:cubicBezTo>
                      <a:pt x="188" y="900"/>
                      <a:pt x="398" y="984"/>
                      <a:pt x="586" y="1005"/>
                    </a:cubicBezTo>
                    <a:cubicBezTo>
                      <a:pt x="712" y="1005"/>
                      <a:pt x="879" y="1005"/>
                      <a:pt x="1005" y="963"/>
                    </a:cubicBezTo>
                    <a:cubicBezTo>
                      <a:pt x="1444" y="774"/>
                      <a:pt x="1444" y="230"/>
                      <a:pt x="1005" y="42"/>
                    </a:cubicBezTo>
                    <a:cubicBezTo>
                      <a:pt x="879" y="0"/>
                      <a:pt x="712" y="0"/>
                      <a:pt x="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7"/>
              <p:cNvSpPr/>
              <p:nvPr/>
            </p:nvSpPr>
            <p:spPr>
              <a:xfrm flipH="1">
                <a:off x="10651412" y="2055435"/>
                <a:ext cx="78887" cy="55542"/>
              </a:xfrm>
              <a:custGeom>
                <a:rect b="b" l="l" r="r" t="t"/>
                <a:pathLst>
                  <a:path extrusionOk="0" h="1385" w="1967">
                    <a:moveTo>
                      <a:pt x="1088" y="1"/>
                    </a:moveTo>
                    <a:cubicBezTo>
                      <a:pt x="1004" y="1"/>
                      <a:pt x="879" y="1"/>
                      <a:pt x="795" y="22"/>
                    </a:cubicBezTo>
                    <a:cubicBezTo>
                      <a:pt x="711" y="43"/>
                      <a:pt x="628" y="85"/>
                      <a:pt x="565" y="127"/>
                    </a:cubicBezTo>
                    <a:cubicBezTo>
                      <a:pt x="0" y="294"/>
                      <a:pt x="42" y="1089"/>
                      <a:pt x="586" y="1256"/>
                    </a:cubicBezTo>
                    <a:cubicBezTo>
                      <a:pt x="607" y="1256"/>
                      <a:pt x="607" y="1277"/>
                      <a:pt x="628" y="1277"/>
                    </a:cubicBezTo>
                    <a:cubicBezTo>
                      <a:pt x="774" y="1361"/>
                      <a:pt x="900" y="1361"/>
                      <a:pt x="1025" y="1382"/>
                    </a:cubicBezTo>
                    <a:cubicBezTo>
                      <a:pt x="1040" y="1384"/>
                      <a:pt x="1056" y="1385"/>
                      <a:pt x="1072" y="1385"/>
                    </a:cubicBezTo>
                    <a:cubicBezTo>
                      <a:pt x="1236" y="1385"/>
                      <a:pt x="1455" y="1293"/>
                      <a:pt x="1569" y="1235"/>
                    </a:cubicBezTo>
                    <a:cubicBezTo>
                      <a:pt x="1967" y="963"/>
                      <a:pt x="1967" y="419"/>
                      <a:pt x="1569" y="147"/>
                    </a:cubicBezTo>
                    <a:cubicBezTo>
                      <a:pt x="1444" y="43"/>
                      <a:pt x="1235" y="1"/>
                      <a:pt x="1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7"/>
              <p:cNvSpPr/>
              <p:nvPr/>
            </p:nvSpPr>
            <p:spPr>
              <a:xfrm flipH="1">
                <a:off x="10471811" y="2149440"/>
                <a:ext cx="69702" cy="52895"/>
              </a:xfrm>
              <a:custGeom>
                <a:rect b="b" l="l" r="r" t="t"/>
                <a:pathLst>
                  <a:path extrusionOk="0" h="1319" w="1738">
                    <a:moveTo>
                      <a:pt x="880" y="0"/>
                    </a:moveTo>
                    <a:cubicBezTo>
                      <a:pt x="1" y="0"/>
                      <a:pt x="1" y="1319"/>
                      <a:pt x="880" y="1319"/>
                    </a:cubicBezTo>
                    <a:cubicBezTo>
                      <a:pt x="886" y="1319"/>
                      <a:pt x="893" y="1319"/>
                      <a:pt x="899" y="1319"/>
                    </a:cubicBezTo>
                    <a:cubicBezTo>
                      <a:pt x="1737" y="1319"/>
                      <a:pt x="1731" y="0"/>
                      <a:pt x="8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 name="Google Shape;1845;p67"/>
            <p:cNvGrpSpPr/>
            <p:nvPr/>
          </p:nvGrpSpPr>
          <p:grpSpPr>
            <a:xfrm>
              <a:off x="6907063" y="1389007"/>
              <a:ext cx="626852" cy="654662"/>
              <a:chOff x="6907063" y="1389007"/>
              <a:chExt cx="626852" cy="654662"/>
            </a:xfrm>
          </p:grpSpPr>
          <p:sp>
            <p:nvSpPr>
              <p:cNvPr id="1846" name="Google Shape;1846;p67"/>
              <p:cNvSpPr/>
              <p:nvPr/>
            </p:nvSpPr>
            <p:spPr>
              <a:xfrm rot="-253370">
                <a:off x="6995642" y="1650834"/>
                <a:ext cx="349571" cy="273086"/>
              </a:xfrm>
              <a:custGeom>
                <a:rect b="b" l="l" r="r" t="t"/>
                <a:pathLst>
                  <a:path extrusionOk="0" h="14004" w="16907">
                    <a:moveTo>
                      <a:pt x="4184" y="1"/>
                    </a:moveTo>
                    <a:cubicBezTo>
                      <a:pt x="2780" y="1"/>
                      <a:pt x="1460" y="547"/>
                      <a:pt x="733" y="1960"/>
                    </a:cubicBezTo>
                    <a:cubicBezTo>
                      <a:pt x="440" y="2525"/>
                      <a:pt x="356" y="3278"/>
                      <a:pt x="419" y="4052"/>
                    </a:cubicBezTo>
                    <a:lnTo>
                      <a:pt x="335" y="4283"/>
                    </a:lnTo>
                    <a:cubicBezTo>
                      <a:pt x="126" y="4806"/>
                      <a:pt x="1" y="5371"/>
                      <a:pt x="1" y="5956"/>
                    </a:cubicBezTo>
                    <a:cubicBezTo>
                      <a:pt x="1" y="6375"/>
                      <a:pt x="168" y="6835"/>
                      <a:pt x="440" y="7170"/>
                    </a:cubicBezTo>
                    <a:cubicBezTo>
                      <a:pt x="524" y="7316"/>
                      <a:pt x="587" y="7505"/>
                      <a:pt x="670" y="7672"/>
                    </a:cubicBezTo>
                    <a:cubicBezTo>
                      <a:pt x="1214" y="8656"/>
                      <a:pt x="2470" y="9283"/>
                      <a:pt x="3495" y="9765"/>
                    </a:cubicBezTo>
                    <a:cubicBezTo>
                      <a:pt x="6069" y="11773"/>
                      <a:pt x="9730" y="12694"/>
                      <a:pt x="12806" y="13740"/>
                    </a:cubicBezTo>
                    <a:cubicBezTo>
                      <a:pt x="13274" y="13899"/>
                      <a:pt x="13794" y="14003"/>
                      <a:pt x="14300" y="14003"/>
                    </a:cubicBezTo>
                    <a:cubicBezTo>
                      <a:pt x="15127" y="14003"/>
                      <a:pt x="15916" y="13724"/>
                      <a:pt x="16384" y="12945"/>
                    </a:cubicBezTo>
                    <a:cubicBezTo>
                      <a:pt x="16907" y="12066"/>
                      <a:pt x="16698" y="11062"/>
                      <a:pt x="16258" y="10225"/>
                    </a:cubicBezTo>
                    <a:cubicBezTo>
                      <a:pt x="15965" y="9534"/>
                      <a:pt x="15484" y="8886"/>
                      <a:pt x="14856" y="8321"/>
                    </a:cubicBezTo>
                    <a:cubicBezTo>
                      <a:pt x="14229" y="7568"/>
                      <a:pt x="13601" y="6793"/>
                      <a:pt x="12931" y="6103"/>
                    </a:cubicBezTo>
                    <a:cubicBezTo>
                      <a:pt x="11927" y="4136"/>
                      <a:pt x="9835" y="2588"/>
                      <a:pt x="8182" y="1353"/>
                    </a:cubicBezTo>
                    <a:cubicBezTo>
                      <a:pt x="7118" y="563"/>
                      <a:pt x="5608" y="1"/>
                      <a:pt x="4184" y="1"/>
                    </a:cubicBezTo>
                    <a:close/>
                  </a:path>
                </a:pathLst>
              </a:custGeom>
              <a:solidFill>
                <a:schemeClr val="accent3"/>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7"/>
              <p:cNvSpPr/>
              <p:nvPr/>
            </p:nvSpPr>
            <p:spPr>
              <a:xfrm>
                <a:off x="7200974" y="1405675"/>
                <a:ext cx="305423" cy="400854"/>
              </a:xfrm>
              <a:custGeom>
                <a:rect b="b" l="l" r="r" t="t"/>
                <a:pathLst>
                  <a:path extrusionOk="0" h="20151" w="14812">
                    <a:moveTo>
                      <a:pt x="2073" y="1"/>
                    </a:moveTo>
                    <a:cubicBezTo>
                      <a:pt x="1829" y="1"/>
                      <a:pt x="1581" y="149"/>
                      <a:pt x="1525" y="429"/>
                    </a:cubicBezTo>
                    <a:cubicBezTo>
                      <a:pt x="1127" y="2751"/>
                      <a:pt x="709" y="5116"/>
                      <a:pt x="374" y="7459"/>
                    </a:cubicBezTo>
                    <a:cubicBezTo>
                      <a:pt x="60" y="9677"/>
                      <a:pt x="39" y="11874"/>
                      <a:pt x="39" y="14113"/>
                    </a:cubicBezTo>
                    <a:cubicBezTo>
                      <a:pt x="1" y="14976"/>
                      <a:pt x="613" y="15400"/>
                      <a:pt x="1280" y="15400"/>
                    </a:cubicBezTo>
                    <a:cubicBezTo>
                      <a:pt x="1340" y="15400"/>
                      <a:pt x="1401" y="15396"/>
                      <a:pt x="1462" y="15389"/>
                    </a:cubicBezTo>
                    <a:cubicBezTo>
                      <a:pt x="1629" y="15536"/>
                      <a:pt x="1859" y="15682"/>
                      <a:pt x="2090" y="15724"/>
                    </a:cubicBezTo>
                    <a:cubicBezTo>
                      <a:pt x="2571" y="16247"/>
                      <a:pt x="3115" y="16645"/>
                      <a:pt x="3743" y="16979"/>
                    </a:cubicBezTo>
                    <a:cubicBezTo>
                      <a:pt x="4328" y="17314"/>
                      <a:pt x="4893" y="17712"/>
                      <a:pt x="5500" y="18005"/>
                    </a:cubicBezTo>
                    <a:cubicBezTo>
                      <a:pt x="5751" y="18298"/>
                      <a:pt x="6065" y="18570"/>
                      <a:pt x="6316" y="18842"/>
                    </a:cubicBezTo>
                    <a:cubicBezTo>
                      <a:pt x="6860" y="19490"/>
                      <a:pt x="7488" y="20034"/>
                      <a:pt x="8367" y="20139"/>
                    </a:cubicBezTo>
                    <a:cubicBezTo>
                      <a:pt x="8430" y="20147"/>
                      <a:pt x="8494" y="20151"/>
                      <a:pt x="8558" y="20151"/>
                    </a:cubicBezTo>
                    <a:cubicBezTo>
                      <a:pt x="9322" y="20151"/>
                      <a:pt x="10115" y="19587"/>
                      <a:pt x="9999" y="18737"/>
                    </a:cubicBezTo>
                    <a:cubicBezTo>
                      <a:pt x="9915" y="18130"/>
                      <a:pt x="9664" y="17795"/>
                      <a:pt x="9308" y="17314"/>
                    </a:cubicBezTo>
                    <a:cubicBezTo>
                      <a:pt x="9162" y="17147"/>
                      <a:pt x="8974" y="17063"/>
                      <a:pt x="8869" y="16854"/>
                    </a:cubicBezTo>
                    <a:lnTo>
                      <a:pt x="8869" y="16854"/>
                    </a:lnTo>
                    <a:cubicBezTo>
                      <a:pt x="9831" y="17377"/>
                      <a:pt x="10710" y="17942"/>
                      <a:pt x="11903" y="17984"/>
                    </a:cubicBezTo>
                    <a:cubicBezTo>
                      <a:pt x="11912" y="17984"/>
                      <a:pt x="11922" y="17984"/>
                      <a:pt x="11931" y="17984"/>
                    </a:cubicBezTo>
                    <a:cubicBezTo>
                      <a:pt x="12671" y="17984"/>
                      <a:pt x="13262" y="17180"/>
                      <a:pt x="13221" y="16477"/>
                    </a:cubicBezTo>
                    <a:cubicBezTo>
                      <a:pt x="13221" y="16415"/>
                      <a:pt x="13221" y="16331"/>
                      <a:pt x="13179" y="16226"/>
                    </a:cubicBezTo>
                    <a:cubicBezTo>
                      <a:pt x="13101" y="15368"/>
                      <a:pt x="12465" y="14952"/>
                      <a:pt x="11808" y="14952"/>
                    </a:cubicBezTo>
                    <a:cubicBezTo>
                      <a:pt x="11584" y="14952"/>
                      <a:pt x="11357" y="15001"/>
                      <a:pt x="11150" y="15096"/>
                    </a:cubicBezTo>
                    <a:cubicBezTo>
                      <a:pt x="10668" y="15013"/>
                      <a:pt x="10250" y="14845"/>
                      <a:pt x="9831" y="14741"/>
                    </a:cubicBezTo>
                    <a:cubicBezTo>
                      <a:pt x="10564" y="14280"/>
                      <a:pt x="11254" y="13841"/>
                      <a:pt x="11903" y="13234"/>
                    </a:cubicBezTo>
                    <a:cubicBezTo>
                      <a:pt x="12970" y="12230"/>
                      <a:pt x="14811" y="10137"/>
                      <a:pt x="13535" y="8631"/>
                    </a:cubicBezTo>
                    <a:cubicBezTo>
                      <a:pt x="13079" y="8096"/>
                      <a:pt x="12516" y="7892"/>
                      <a:pt x="11914" y="7892"/>
                    </a:cubicBezTo>
                    <a:cubicBezTo>
                      <a:pt x="10611" y="7892"/>
                      <a:pt x="9124" y="8846"/>
                      <a:pt x="8137" y="9447"/>
                    </a:cubicBezTo>
                    <a:cubicBezTo>
                      <a:pt x="7090" y="10096"/>
                      <a:pt x="6379" y="11309"/>
                      <a:pt x="5396" y="11979"/>
                    </a:cubicBezTo>
                    <a:cubicBezTo>
                      <a:pt x="5877" y="11016"/>
                      <a:pt x="6337" y="10033"/>
                      <a:pt x="6588" y="8987"/>
                    </a:cubicBezTo>
                    <a:cubicBezTo>
                      <a:pt x="6797" y="8108"/>
                      <a:pt x="6274" y="7543"/>
                      <a:pt x="5605" y="7355"/>
                    </a:cubicBezTo>
                    <a:cubicBezTo>
                      <a:pt x="5605" y="7334"/>
                      <a:pt x="5626" y="7271"/>
                      <a:pt x="5626" y="7250"/>
                    </a:cubicBezTo>
                    <a:cubicBezTo>
                      <a:pt x="5919" y="6162"/>
                      <a:pt x="6379" y="4446"/>
                      <a:pt x="5312" y="3609"/>
                    </a:cubicBezTo>
                    <a:cubicBezTo>
                      <a:pt x="5015" y="3389"/>
                      <a:pt x="4695" y="3282"/>
                      <a:pt x="4386" y="3282"/>
                    </a:cubicBezTo>
                    <a:cubicBezTo>
                      <a:pt x="4021" y="3282"/>
                      <a:pt x="3670" y="3431"/>
                      <a:pt x="3387" y="3714"/>
                    </a:cubicBezTo>
                    <a:lnTo>
                      <a:pt x="3387" y="3651"/>
                    </a:lnTo>
                    <a:cubicBezTo>
                      <a:pt x="3387" y="2438"/>
                      <a:pt x="2927" y="1475"/>
                      <a:pt x="2571" y="345"/>
                    </a:cubicBezTo>
                    <a:cubicBezTo>
                      <a:pt x="2493" y="112"/>
                      <a:pt x="2285" y="1"/>
                      <a:pt x="2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7"/>
              <p:cNvSpPr/>
              <p:nvPr/>
            </p:nvSpPr>
            <p:spPr>
              <a:xfrm>
                <a:off x="7315391" y="1878639"/>
                <a:ext cx="193733" cy="151342"/>
              </a:xfrm>
              <a:custGeom>
                <a:rect b="b" l="l" r="r" t="t"/>
                <a:pathLst>
                  <a:path extrusionOk="0" h="7608" w="9739">
                    <a:moveTo>
                      <a:pt x="6299" y="1"/>
                    </a:moveTo>
                    <a:cubicBezTo>
                      <a:pt x="5625" y="1"/>
                      <a:pt x="4947" y="50"/>
                      <a:pt x="4269" y="130"/>
                    </a:cubicBezTo>
                    <a:cubicBezTo>
                      <a:pt x="3934" y="193"/>
                      <a:pt x="3662" y="298"/>
                      <a:pt x="3453" y="486"/>
                    </a:cubicBezTo>
                    <a:cubicBezTo>
                      <a:pt x="3243" y="486"/>
                      <a:pt x="3013" y="528"/>
                      <a:pt x="2804" y="611"/>
                    </a:cubicBezTo>
                    <a:cubicBezTo>
                      <a:pt x="2093" y="863"/>
                      <a:pt x="1758" y="1365"/>
                      <a:pt x="1632" y="1992"/>
                    </a:cubicBezTo>
                    <a:cubicBezTo>
                      <a:pt x="733" y="2013"/>
                      <a:pt x="0" y="2955"/>
                      <a:pt x="607" y="3959"/>
                    </a:cubicBezTo>
                    <a:cubicBezTo>
                      <a:pt x="1214" y="4901"/>
                      <a:pt x="1235" y="6052"/>
                      <a:pt x="1925" y="6993"/>
                    </a:cubicBezTo>
                    <a:cubicBezTo>
                      <a:pt x="2214" y="7405"/>
                      <a:pt x="2690" y="7607"/>
                      <a:pt x="3161" y="7607"/>
                    </a:cubicBezTo>
                    <a:cubicBezTo>
                      <a:pt x="3815" y="7607"/>
                      <a:pt x="4461" y="7216"/>
                      <a:pt x="4583" y="6449"/>
                    </a:cubicBezTo>
                    <a:cubicBezTo>
                      <a:pt x="4687" y="5717"/>
                      <a:pt x="4603" y="4984"/>
                      <a:pt x="4478" y="4252"/>
                    </a:cubicBezTo>
                    <a:lnTo>
                      <a:pt x="4478" y="4252"/>
                    </a:lnTo>
                    <a:cubicBezTo>
                      <a:pt x="4750" y="4500"/>
                      <a:pt x="5088" y="4617"/>
                      <a:pt x="5426" y="4617"/>
                    </a:cubicBezTo>
                    <a:cubicBezTo>
                      <a:pt x="5946" y="4617"/>
                      <a:pt x="6467" y="4340"/>
                      <a:pt x="6759" y="3834"/>
                    </a:cubicBezTo>
                    <a:cubicBezTo>
                      <a:pt x="6947" y="3520"/>
                      <a:pt x="6989" y="3227"/>
                      <a:pt x="6968" y="2913"/>
                    </a:cubicBezTo>
                    <a:cubicBezTo>
                      <a:pt x="7093" y="2913"/>
                      <a:pt x="7198" y="2934"/>
                      <a:pt x="7324" y="2955"/>
                    </a:cubicBezTo>
                    <a:cubicBezTo>
                      <a:pt x="7421" y="2971"/>
                      <a:pt x="7515" y="2978"/>
                      <a:pt x="7606" y="2978"/>
                    </a:cubicBezTo>
                    <a:cubicBezTo>
                      <a:pt x="9302" y="2978"/>
                      <a:pt x="9739" y="328"/>
                      <a:pt x="7951" y="109"/>
                    </a:cubicBezTo>
                    <a:cubicBezTo>
                      <a:pt x="7404" y="34"/>
                      <a:pt x="6853" y="1"/>
                      <a:pt x="62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7"/>
              <p:cNvSpPr/>
              <p:nvPr/>
            </p:nvSpPr>
            <p:spPr>
              <a:xfrm>
                <a:off x="6923738" y="1669575"/>
                <a:ext cx="107695" cy="59953"/>
              </a:xfrm>
              <a:custGeom>
                <a:rect b="b" l="l" r="r" t="t"/>
                <a:pathLst>
                  <a:path extrusionOk="0" h="3956" w="4516">
                    <a:moveTo>
                      <a:pt x="3951" y="2157"/>
                    </a:moveTo>
                    <a:cubicBezTo>
                      <a:pt x="3952" y="2157"/>
                      <a:pt x="3943" y="2184"/>
                      <a:pt x="3932" y="2205"/>
                    </a:cubicBezTo>
                    <a:lnTo>
                      <a:pt x="3932" y="2205"/>
                    </a:lnTo>
                    <a:cubicBezTo>
                      <a:pt x="3945" y="2169"/>
                      <a:pt x="3951" y="2157"/>
                      <a:pt x="3951" y="2157"/>
                    </a:cubicBezTo>
                    <a:close/>
                    <a:moveTo>
                      <a:pt x="3920" y="2225"/>
                    </a:moveTo>
                    <a:lnTo>
                      <a:pt x="3920" y="2225"/>
                    </a:lnTo>
                    <a:cubicBezTo>
                      <a:pt x="3918" y="2228"/>
                      <a:pt x="3915" y="2229"/>
                      <a:pt x="3914" y="2229"/>
                    </a:cubicBezTo>
                    <a:cubicBezTo>
                      <a:pt x="3916" y="2228"/>
                      <a:pt x="3918" y="2226"/>
                      <a:pt x="3920" y="2225"/>
                    </a:cubicBezTo>
                    <a:close/>
                    <a:moveTo>
                      <a:pt x="1714" y="0"/>
                    </a:moveTo>
                    <a:cubicBezTo>
                      <a:pt x="1668" y="0"/>
                      <a:pt x="1620" y="4"/>
                      <a:pt x="1570" y="11"/>
                    </a:cubicBezTo>
                    <a:cubicBezTo>
                      <a:pt x="1382" y="11"/>
                      <a:pt x="1194" y="53"/>
                      <a:pt x="1005" y="74"/>
                    </a:cubicBezTo>
                    <a:cubicBezTo>
                      <a:pt x="231" y="179"/>
                      <a:pt x="1" y="890"/>
                      <a:pt x="189" y="1434"/>
                    </a:cubicBezTo>
                    <a:cubicBezTo>
                      <a:pt x="168" y="1434"/>
                      <a:pt x="168" y="1413"/>
                      <a:pt x="147" y="1413"/>
                    </a:cubicBezTo>
                    <a:cubicBezTo>
                      <a:pt x="189" y="1623"/>
                      <a:pt x="336" y="1769"/>
                      <a:pt x="482" y="1874"/>
                    </a:cubicBezTo>
                    <a:cubicBezTo>
                      <a:pt x="608" y="2146"/>
                      <a:pt x="754" y="2397"/>
                      <a:pt x="901" y="2669"/>
                    </a:cubicBezTo>
                    <a:cubicBezTo>
                      <a:pt x="1194" y="3171"/>
                      <a:pt x="1717" y="3694"/>
                      <a:pt x="2261" y="3882"/>
                    </a:cubicBezTo>
                    <a:cubicBezTo>
                      <a:pt x="2398" y="3930"/>
                      <a:pt x="2548" y="3956"/>
                      <a:pt x="2696" y="3956"/>
                    </a:cubicBezTo>
                    <a:cubicBezTo>
                      <a:pt x="3066" y="3956"/>
                      <a:pt x="3429" y="3796"/>
                      <a:pt x="3579" y="3422"/>
                    </a:cubicBezTo>
                    <a:cubicBezTo>
                      <a:pt x="3683" y="3150"/>
                      <a:pt x="3746" y="2878"/>
                      <a:pt x="3830" y="2564"/>
                    </a:cubicBezTo>
                    <a:cubicBezTo>
                      <a:pt x="3830" y="2565"/>
                      <a:pt x="3830" y="2565"/>
                      <a:pt x="3830" y="2565"/>
                    </a:cubicBezTo>
                    <a:cubicBezTo>
                      <a:pt x="3834" y="2565"/>
                      <a:pt x="3900" y="2305"/>
                      <a:pt x="3896" y="2305"/>
                    </a:cubicBezTo>
                    <a:lnTo>
                      <a:pt x="3896" y="2305"/>
                    </a:lnTo>
                    <a:cubicBezTo>
                      <a:pt x="3896" y="2305"/>
                      <a:pt x="3895" y="2306"/>
                      <a:pt x="3895" y="2307"/>
                    </a:cubicBezTo>
                    <a:lnTo>
                      <a:pt x="3895" y="2307"/>
                    </a:lnTo>
                    <a:cubicBezTo>
                      <a:pt x="3908" y="2271"/>
                      <a:pt x="3918" y="2242"/>
                      <a:pt x="3926" y="2221"/>
                    </a:cubicBezTo>
                    <a:lnTo>
                      <a:pt x="3926" y="2221"/>
                    </a:lnTo>
                    <a:cubicBezTo>
                      <a:pt x="4500" y="1817"/>
                      <a:pt x="4515" y="784"/>
                      <a:pt x="3788" y="535"/>
                    </a:cubicBezTo>
                    <a:cubicBezTo>
                      <a:pt x="3307" y="346"/>
                      <a:pt x="2846" y="242"/>
                      <a:pt x="2344" y="137"/>
                    </a:cubicBezTo>
                    <a:cubicBezTo>
                      <a:pt x="2105" y="69"/>
                      <a:pt x="1922" y="0"/>
                      <a:pt x="17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7"/>
              <p:cNvSpPr/>
              <p:nvPr/>
            </p:nvSpPr>
            <p:spPr>
              <a:xfrm>
                <a:off x="7071480" y="1725083"/>
                <a:ext cx="66600" cy="70738"/>
              </a:xfrm>
              <a:custGeom>
                <a:rect b="b" l="l" r="r" t="t"/>
                <a:pathLst>
                  <a:path extrusionOk="0" h="3556" w="3348">
                    <a:moveTo>
                      <a:pt x="1642" y="1"/>
                    </a:moveTo>
                    <a:cubicBezTo>
                      <a:pt x="1611" y="1"/>
                      <a:pt x="1580" y="1"/>
                      <a:pt x="1548" y="3"/>
                    </a:cubicBezTo>
                    <a:cubicBezTo>
                      <a:pt x="1109" y="45"/>
                      <a:pt x="711" y="233"/>
                      <a:pt x="419" y="568"/>
                    </a:cubicBezTo>
                    <a:cubicBezTo>
                      <a:pt x="126" y="882"/>
                      <a:pt x="21" y="1237"/>
                      <a:pt x="21" y="1656"/>
                    </a:cubicBezTo>
                    <a:cubicBezTo>
                      <a:pt x="0" y="1760"/>
                      <a:pt x="0" y="1886"/>
                      <a:pt x="21" y="1991"/>
                    </a:cubicBezTo>
                    <a:cubicBezTo>
                      <a:pt x="84" y="2597"/>
                      <a:pt x="419" y="3100"/>
                      <a:pt x="942" y="3392"/>
                    </a:cubicBezTo>
                    <a:cubicBezTo>
                      <a:pt x="1169" y="3502"/>
                      <a:pt x="1429" y="3556"/>
                      <a:pt x="1687" y="3556"/>
                    </a:cubicBezTo>
                    <a:cubicBezTo>
                      <a:pt x="2022" y="3556"/>
                      <a:pt x="2356" y="3465"/>
                      <a:pt x="2615" y="3288"/>
                    </a:cubicBezTo>
                    <a:cubicBezTo>
                      <a:pt x="2971" y="3016"/>
                      <a:pt x="3222" y="2660"/>
                      <a:pt x="3327" y="2242"/>
                    </a:cubicBezTo>
                    <a:cubicBezTo>
                      <a:pt x="3348" y="1970"/>
                      <a:pt x="3348" y="1719"/>
                      <a:pt x="3306" y="1467"/>
                    </a:cubicBezTo>
                    <a:cubicBezTo>
                      <a:pt x="3222" y="1049"/>
                      <a:pt x="3097" y="693"/>
                      <a:pt x="2741" y="400"/>
                    </a:cubicBezTo>
                    <a:cubicBezTo>
                      <a:pt x="2449" y="128"/>
                      <a:pt x="2050" y="1"/>
                      <a:pt x="16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7"/>
              <p:cNvSpPr/>
              <p:nvPr/>
            </p:nvSpPr>
            <p:spPr>
              <a:xfrm>
                <a:off x="6907063" y="1389007"/>
                <a:ext cx="626852" cy="654662"/>
              </a:xfrm>
              <a:custGeom>
                <a:rect b="b" l="l" r="r" t="t"/>
                <a:pathLst>
                  <a:path extrusionOk="0" h="32910" w="31512">
                    <a:moveTo>
                      <a:pt x="17370" y="1026"/>
                    </a:moveTo>
                    <a:cubicBezTo>
                      <a:pt x="17881" y="1026"/>
                      <a:pt x="18254" y="2077"/>
                      <a:pt x="18308" y="2460"/>
                    </a:cubicBezTo>
                    <a:cubicBezTo>
                      <a:pt x="18392" y="3192"/>
                      <a:pt x="18308" y="3924"/>
                      <a:pt x="18225" y="4657"/>
                    </a:cubicBezTo>
                    <a:cubicBezTo>
                      <a:pt x="18195" y="5026"/>
                      <a:pt x="18489" y="5343"/>
                      <a:pt x="18797" y="5343"/>
                    </a:cubicBezTo>
                    <a:cubicBezTo>
                      <a:pt x="18925" y="5343"/>
                      <a:pt x="19055" y="5288"/>
                      <a:pt x="19166" y="5159"/>
                    </a:cubicBezTo>
                    <a:cubicBezTo>
                      <a:pt x="19283" y="5029"/>
                      <a:pt x="19404" y="4976"/>
                      <a:pt x="19519" y="4976"/>
                    </a:cubicBezTo>
                    <a:cubicBezTo>
                      <a:pt x="19793" y="4976"/>
                      <a:pt x="20034" y="5282"/>
                      <a:pt x="20108" y="5577"/>
                    </a:cubicBezTo>
                    <a:cubicBezTo>
                      <a:pt x="20275" y="6079"/>
                      <a:pt x="20192" y="6477"/>
                      <a:pt x="19752" y="6812"/>
                    </a:cubicBezTo>
                    <a:cubicBezTo>
                      <a:pt x="19355" y="7126"/>
                      <a:pt x="19480" y="7628"/>
                      <a:pt x="19940" y="7774"/>
                    </a:cubicBezTo>
                    <a:cubicBezTo>
                      <a:pt x="20673" y="8025"/>
                      <a:pt x="21363" y="8716"/>
                      <a:pt x="20945" y="9553"/>
                    </a:cubicBezTo>
                    <a:cubicBezTo>
                      <a:pt x="20610" y="10243"/>
                      <a:pt x="20003" y="10724"/>
                      <a:pt x="19857" y="11478"/>
                    </a:cubicBezTo>
                    <a:cubicBezTo>
                      <a:pt x="19836" y="11645"/>
                      <a:pt x="19857" y="11750"/>
                      <a:pt x="19940" y="11854"/>
                    </a:cubicBezTo>
                    <a:cubicBezTo>
                      <a:pt x="18831" y="13110"/>
                      <a:pt x="17911" y="14512"/>
                      <a:pt x="16760" y="15725"/>
                    </a:cubicBezTo>
                    <a:cubicBezTo>
                      <a:pt x="16509" y="15495"/>
                      <a:pt x="16237" y="15244"/>
                      <a:pt x="15944" y="15014"/>
                    </a:cubicBezTo>
                    <a:cubicBezTo>
                      <a:pt x="16216" y="13633"/>
                      <a:pt x="16216" y="12189"/>
                      <a:pt x="16174" y="10787"/>
                    </a:cubicBezTo>
                    <a:cubicBezTo>
                      <a:pt x="16090" y="9030"/>
                      <a:pt x="16132" y="7230"/>
                      <a:pt x="16216" y="5473"/>
                    </a:cubicBezTo>
                    <a:cubicBezTo>
                      <a:pt x="16258" y="4573"/>
                      <a:pt x="16237" y="3673"/>
                      <a:pt x="16425" y="2794"/>
                    </a:cubicBezTo>
                    <a:cubicBezTo>
                      <a:pt x="16530" y="2313"/>
                      <a:pt x="16655" y="1392"/>
                      <a:pt x="17137" y="1100"/>
                    </a:cubicBezTo>
                    <a:cubicBezTo>
                      <a:pt x="17217" y="1048"/>
                      <a:pt x="17295" y="1026"/>
                      <a:pt x="17370" y="1026"/>
                    </a:cubicBezTo>
                    <a:close/>
                    <a:moveTo>
                      <a:pt x="2090" y="14127"/>
                    </a:moveTo>
                    <a:cubicBezTo>
                      <a:pt x="3094" y="14127"/>
                      <a:pt x="4137" y="14377"/>
                      <a:pt x="5106" y="14553"/>
                    </a:cubicBezTo>
                    <a:cubicBezTo>
                      <a:pt x="4478" y="15390"/>
                      <a:pt x="4038" y="16374"/>
                      <a:pt x="3850" y="17420"/>
                    </a:cubicBezTo>
                    <a:cubicBezTo>
                      <a:pt x="3348" y="16792"/>
                      <a:pt x="2825" y="16206"/>
                      <a:pt x="2323" y="15600"/>
                    </a:cubicBezTo>
                    <a:cubicBezTo>
                      <a:pt x="2072" y="15286"/>
                      <a:pt x="1800" y="14867"/>
                      <a:pt x="1486" y="14574"/>
                    </a:cubicBezTo>
                    <a:cubicBezTo>
                      <a:pt x="1256" y="14365"/>
                      <a:pt x="1130" y="14219"/>
                      <a:pt x="1528" y="14156"/>
                    </a:cubicBezTo>
                    <a:cubicBezTo>
                      <a:pt x="1713" y="14136"/>
                      <a:pt x="1901" y="14127"/>
                      <a:pt x="2090" y="14127"/>
                    </a:cubicBezTo>
                    <a:close/>
                    <a:moveTo>
                      <a:pt x="27722" y="9224"/>
                    </a:moveTo>
                    <a:cubicBezTo>
                      <a:pt x="28300" y="9224"/>
                      <a:pt x="28877" y="9308"/>
                      <a:pt x="29335" y="9574"/>
                    </a:cubicBezTo>
                    <a:cubicBezTo>
                      <a:pt x="30214" y="10076"/>
                      <a:pt x="29586" y="11080"/>
                      <a:pt x="29126" y="11666"/>
                    </a:cubicBezTo>
                    <a:cubicBezTo>
                      <a:pt x="27933" y="13298"/>
                      <a:pt x="26469" y="14763"/>
                      <a:pt x="24397" y="15118"/>
                    </a:cubicBezTo>
                    <a:cubicBezTo>
                      <a:pt x="23686" y="15265"/>
                      <a:pt x="23539" y="16227"/>
                      <a:pt x="24293" y="16437"/>
                    </a:cubicBezTo>
                    <a:cubicBezTo>
                      <a:pt x="25088" y="16646"/>
                      <a:pt x="26050" y="16771"/>
                      <a:pt x="26615" y="17399"/>
                    </a:cubicBezTo>
                    <a:cubicBezTo>
                      <a:pt x="26782" y="17566"/>
                      <a:pt x="27034" y="17817"/>
                      <a:pt x="27013" y="18089"/>
                    </a:cubicBezTo>
                    <a:cubicBezTo>
                      <a:pt x="26992" y="18257"/>
                      <a:pt x="26406" y="18257"/>
                      <a:pt x="26301" y="18257"/>
                    </a:cubicBezTo>
                    <a:cubicBezTo>
                      <a:pt x="26067" y="18257"/>
                      <a:pt x="25802" y="18239"/>
                      <a:pt x="25534" y="18239"/>
                    </a:cubicBezTo>
                    <a:cubicBezTo>
                      <a:pt x="25036" y="18239"/>
                      <a:pt x="24528" y="18301"/>
                      <a:pt x="24188" y="18654"/>
                    </a:cubicBezTo>
                    <a:cubicBezTo>
                      <a:pt x="23749" y="19136"/>
                      <a:pt x="23853" y="19742"/>
                      <a:pt x="24041" y="20328"/>
                    </a:cubicBezTo>
                    <a:cubicBezTo>
                      <a:pt x="24083" y="20517"/>
                      <a:pt x="24167" y="20684"/>
                      <a:pt x="24209" y="20872"/>
                    </a:cubicBezTo>
                    <a:cubicBezTo>
                      <a:pt x="23539" y="20663"/>
                      <a:pt x="22932" y="20245"/>
                      <a:pt x="22388" y="19868"/>
                    </a:cubicBezTo>
                    <a:cubicBezTo>
                      <a:pt x="21677" y="19282"/>
                      <a:pt x="20924" y="18780"/>
                      <a:pt x="20192" y="18236"/>
                    </a:cubicBezTo>
                    <a:cubicBezTo>
                      <a:pt x="19438" y="17692"/>
                      <a:pt x="18727" y="17064"/>
                      <a:pt x="17890" y="16667"/>
                    </a:cubicBezTo>
                    <a:cubicBezTo>
                      <a:pt x="17869" y="16646"/>
                      <a:pt x="17806" y="16646"/>
                      <a:pt x="17785" y="16646"/>
                    </a:cubicBezTo>
                    <a:lnTo>
                      <a:pt x="17534" y="16374"/>
                    </a:lnTo>
                    <a:cubicBezTo>
                      <a:pt x="18162" y="15892"/>
                      <a:pt x="18727" y="15328"/>
                      <a:pt x="19229" y="14700"/>
                    </a:cubicBezTo>
                    <a:cubicBezTo>
                      <a:pt x="19899" y="13905"/>
                      <a:pt x="20568" y="13068"/>
                      <a:pt x="21280" y="12273"/>
                    </a:cubicBezTo>
                    <a:cubicBezTo>
                      <a:pt x="22660" y="10871"/>
                      <a:pt x="24523" y="9615"/>
                      <a:pt x="26490" y="9322"/>
                    </a:cubicBezTo>
                    <a:cubicBezTo>
                      <a:pt x="26871" y="9269"/>
                      <a:pt x="27297" y="9224"/>
                      <a:pt x="27722" y="9224"/>
                    </a:cubicBezTo>
                    <a:close/>
                    <a:moveTo>
                      <a:pt x="9450" y="13192"/>
                    </a:moveTo>
                    <a:cubicBezTo>
                      <a:pt x="12032" y="13192"/>
                      <a:pt x="14387" y="14899"/>
                      <a:pt x="16237" y="16646"/>
                    </a:cubicBezTo>
                    <a:cubicBezTo>
                      <a:pt x="16300" y="16771"/>
                      <a:pt x="16404" y="16876"/>
                      <a:pt x="16530" y="16897"/>
                    </a:cubicBezTo>
                    <a:lnTo>
                      <a:pt x="16760" y="17127"/>
                    </a:lnTo>
                    <a:cubicBezTo>
                      <a:pt x="17974" y="18320"/>
                      <a:pt x="19083" y="19596"/>
                      <a:pt x="20066" y="21019"/>
                    </a:cubicBezTo>
                    <a:cubicBezTo>
                      <a:pt x="20945" y="22316"/>
                      <a:pt x="22075" y="23927"/>
                      <a:pt x="21740" y="25580"/>
                    </a:cubicBezTo>
                    <a:lnTo>
                      <a:pt x="21740" y="25727"/>
                    </a:lnTo>
                    <a:cubicBezTo>
                      <a:pt x="21426" y="25727"/>
                      <a:pt x="21091" y="25685"/>
                      <a:pt x="20756" y="25664"/>
                    </a:cubicBezTo>
                    <a:cubicBezTo>
                      <a:pt x="20736" y="25653"/>
                      <a:pt x="20709" y="25648"/>
                      <a:pt x="20683" y="25648"/>
                    </a:cubicBezTo>
                    <a:cubicBezTo>
                      <a:pt x="20657" y="25648"/>
                      <a:pt x="20631" y="25653"/>
                      <a:pt x="20610" y="25664"/>
                    </a:cubicBezTo>
                    <a:cubicBezTo>
                      <a:pt x="17974" y="25538"/>
                      <a:pt x="15295" y="25266"/>
                      <a:pt x="12764" y="24576"/>
                    </a:cubicBezTo>
                    <a:cubicBezTo>
                      <a:pt x="11320" y="24157"/>
                      <a:pt x="9918" y="23592"/>
                      <a:pt x="8600" y="22839"/>
                    </a:cubicBezTo>
                    <a:cubicBezTo>
                      <a:pt x="7344" y="22107"/>
                      <a:pt x="5963" y="21270"/>
                      <a:pt x="5252" y="19973"/>
                    </a:cubicBezTo>
                    <a:cubicBezTo>
                      <a:pt x="3850" y="17273"/>
                      <a:pt x="6298" y="13277"/>
                      <a:pt x="9311" y="13193"/>
                    </a:cubicBezTo>
                    <a:cubicBezTo>
                      <a:pt x="9358" y="13192"/>
                      <a:pt x="9404" y="13192"/>
                      <a:pt x="9450" y="13192"/>
                    </a:cubicBezTo>
                    <a:close/>
                    <a:moveTo>
                      <a:pt x="24188" y="26040"/>
                    </a:moveTo>
                    <a:cubicBezTo>
                      <a:pt x="24878" y="26040"/>
                      <a:pt x="25527" y="26061"/>
                      <a:pt x="26176" y="26103"/>
                    </a:cubicBezTo>
                    <a:cubicBezTo>
                      <a:pt x="26866" y="26166"/>
                      <a:pt x="27578" y="26145"/>
                      <a:pt x="28247" y="26166"/>
                    </a:cubicBezTo>
                    <a:lnTo>
                      <a:pt x="28310" y="26166"/>
                    </a:lnTo>
                    <a:cubicBezTo>
                      <a:pt x="27598" y="26877"/>
                      <a:pt x="26322" y="27108"/>
                      <a:pt x="26448" y="28363"/>
                    </a:cubicBezTo>
                    <a:cubicBezTo>
                      <a:pt x="26469" y="28656"/>
                      <a:pt x="26573" y="28907"/>
                      <a:pt x="26678" y="29137"/>
                    </a:cubicBezTo>
                    <a:cubicBezTo>
                      <a:pt x="26699" y="29179"/>
                      <a:pt x="26699" y="29221"/>
                      <a:pt x="26741" y="29263"/>
                    </a:cubicBezTo>
                    <a:cubicBezTo>
                      <a:pt x="26678" y="29263"/>
                      <a:pt x="26594" y="29242"/>
                      <a:pt x="26552" y="29242"/>
                    </a:cubicBezTo>
                    <a:lnTo>
                      <a:pt x="26448" y="29200"/>
                    </a:lnTo>
                    <a:cubicBezTo>
                      <a:pt x="26218" y="29116"/>
                      <a:pt x="25966" y="29012"/>
                      <a:pt x="25736" y="28991"/>
                    </a:cubicBezTo>
                    <a:cubicBezTo>
                      <a:pt x="25672" y="28985"/>
                      <a:pt x="25610" y="28982"/>
                      <a:pt x="25549" y="28982"/>
                    </a:cubicBezTo>
                    <a:cubicBezTo>
                      <a:pt x="24545" y="28982"/>
                      <a:pt x="24062" y="29782"/>
                      <a:pt x="24397" y="30769"/>
                    </a:cubicBezTo>
                    <a:cubicBezTo>
                      <a:pt x="24460" y="30916"/>
                      <a:pt x="24544" y="31104"/>
                      <a:pt x="24585" y="31250"/>
                    </a:cubicBezTo>
                    <a:cubicBezTo>
                      <a:pt x="24447" y="31236"/>
                      <a:pt x="24311" y="31226"/>
                      <a:pt x="24177" y="31226"/>
                    </a:cubicBezTo>
                    <a:cubicBezTo>
                      <a:pt x="23926" y="31226"/>
                      <a:pt x="23680" y="31260"/>
                      <a:pt x="23435" y="31355"/>
                    </a:cubicBezTo>
                    <a:cubicBezTo>
                      <a:pt x="23330" y="31418"/>
                      <a:pt x="23205" y="31460"/>
                      <a:pt x="23100" y="31522"/>
                    </a:cubicBezTo>
                    <a:cubicBezTo>
                      <a:pt x="23026" y="31555"/>
                      <a:pt x="23000" y="31579"/>
                      <a:pt x="22993" y="31588"/>
                    </a:cubicBezTo>
                    <a:lnTo>
                      <a:pt x="22993" y="31588"/>
                    </a:lnTo>
                    <a:cubicBezTo>
                      <a:pt x="22995" y="31579"/>
                      <a:pt x="22996" y="31558"/>
                      <a:pt x="22974" y="31522"/>
                    </a:cubicBezTo>
                    <a:cubicBezTo>
                      <a:pt x="22786" y="31292"/>
                      <a:pt x="22619" y="31083"/>
                      <a:pt x="22493" y="30811"/>
                    </a:cubicBezTo>
                    <a:cubicBezTo>
                      <a:pt x="22179" y="30267"/>
                      <a:pt x="21928" y="29681"/>
                      <a:pt x="21719" y="29116"/>
                    </a:cubicBezTo>
                    <a:cubicBezTo>
                      <a:pt x="21468" y="28551"/>
                      <a:pt x="21300" y="27944"/>
                      <a:pt x="21112" y="27338"/>
                    </a:cubicBezTo>
                    <a:cubicBezTo>
                      <a:pt x="21091" y="27233"/>
                      <a:pt x="21049" y="27149"/>
                      <a:pt x="21028" y="27045"/>
                    </a:cubicBezTo>
                    <a:lnTo>
                      <a:pt x="21028" y="27045"/>
                    </a:lnTo>
                    <a:cubicBezTo>
                      <a:pt x="21245" y="27062"/>
                      <a:pt x="21458" y="27072"/>
                      <a:pt x="21671" y="27072"/>
                    </a:cubicBezTo>
                    <a:cubicBezTo>
                      <a:pt x="21971" y="27072"/>
                      <a:pt x="22270" y="27052"/>
                      <a:pt x="22577" y="27003"/>
                    </a:cubicBezTo>
                    <a:cubicBezTo>
                      <a:pt x="23079" y="26919"/>
                      <a:pt x="23246" y="26480"/>
                      <a:pt x="23121" y="26124"/>
                    </a:cubicBezTo>
                    <a:cubicBezTo>
                      <a:pt x="23497" y="26103"/>
                      <a:pt x="23853" y="26040"/>
                      <a:pt x="24188" y="26040"/>
                    </a:cubicBezTo>
                    <a:close/>
                    <a:moveTo>
                      <a:pt x="17332" y="1"/>
                    </a:moveTo>
                    <a:cubicBezTo>
                      <a:pt x="16052" y="1"/>
                      <a:pt x="15467" y="2188"/>
                      <a:pt x="15358" y="3171"/>
                    </a:cubicBezTo>
                    <a:cubicBezTo>
                      <a:pt x="15086" y="5305"/>
                      <a:pt x="15191" y="7460"/>
                      <a:pt x="15128" y="9636"/>
                    </a:cubicBezTo>
                    <a:cubicBezTo>
                      <a:pt x="15086" y="10703"/>
                      <a:pt x="15233" y="11791"/>
                      <a:pt x="15274" y="12900"/>
                    </a:cubicBezTo>
                    <a:cubicBezTo>
                      <a:pt x="15295" y="13444"/>
                      <a:pt x="15358" y="14030"/>
                      <a:pt x="15400" y="14595"/>
                    </a:cubicBezTo>
                    <a:cubicBezTo>
                      <a:pt x="14626" y="13988"/>
                      <a:pt x="13789" y="13465"/>
                      <a:pt x="12868" y="13047"/>
                    </a:cubicBezTo>
                    <a:cubicBezTo>
                      <a:pt x="11885" y="12590"/>
                      <a:pt x="10710" y="12207"/>
                      <a:pt x="9591" y="12207"/>
                    </a:cubicBezTo>
                    <a:cubicBezTo>
                      <a:pt x="9376" y="12207"/>
                      <a:pt x="9164" y="12222"/>
                      <a:pt x="8956" y="12252"/>
                    </a:cubicBezTo>
                    <a:cubicBezTo>
                      <a:pt x="7595" y="12461"/>
                      <a:pt x="6340" y="13131"/>
                      <a:pt x="5440" y="14177"/>
                    </a:cubicBezTo>
                    <a:cubicBezTo>
                      <a:pt x="4771" y="13612"/>
                      <a:pt x="3787" y="13612"/>
                      <a:pt x="2950" y="13507"/>
                    </a:cubicBezTo>
                    <a:cubicBezTo>
                      <a:pt x="2623" y="13464"/>
                      <a:pt x="2232" y="13397"/>
                      <a:pt x="1857" y="13397"/>
                    </a:cubicBezTo>
                    <a:cubicBezTo>
                      <a:pt x="1513" y="13397"/>
                      <a:pt x="1181" y="13453"/>
                      <a:pt x="921" y="13633"/>
                    </a:cubicBezTo>
                    <a:cubicBezTo>
                      <a:pt x="0" y="14177"/>
                      <a:pt x="733" y="14993"/>
                      <a:pt x="1172" y="15600"/>
                    </a:cubicBezTo>
                    <a:cubicBezTo>
                      <a:pt x="1904" y="16604"/>
                      <a:pt x="2616" y="17629"/>
                      <a:pt x="3453" y="18613"/>
                    </a:cubicBezTo>
                    <a:cubicBezTo>
                      <a:pt x="3557" y="18696"/>
                      <a:pt x="3662" y="18759"/>
                      <a:pt x="3766" y="18759"/>
                    </a:cubicBezTo>
                    <a:cubicBezTo>
                      <a:pt x="3850" y="20077"/>
                      <a:pt x="4499" y="21228"/>
                      <a:pt x="5461" y="22128"/>
                    </a:cubicBezTo>
                    <a:cubicBezTo>
                      <a:pt x="7616" y="24178"/>
                      <a:pt x="10525" y="25434"/>
                      <a:pt x="13370" y="26103"/>
                    </a:cubicBezTo>
                    <a:cubicBezTo>
                      <a:pt x="14835" y="26480"/>
                      <a:pt x="16321" y="26668"/>
                      <a:pt x="17806" y="26815"/>
                    </a:cubicBezTo>
                    <a:cubicBezTo>
                      <a:pt x="18518" y="26898"/>
                      <a:pt x="19229" y="26940"/>
                      <a:pt x="19940" y="27003"/>
                    </a:cubicBezTo>
                    <a:cubicBezTo>
                      <a:pt x="19857" y="28154"/>
                      <a:pt x="20401" y="29388"/>
                      <a:pt x="20819" y="30393"/>
                    </a:cubicBezTo>
                    <a:cubicBezTo>
                      <a:pt x="21185" y="31235"/>
                      <a:pt x="21888" y="32909"/>
                      <a:pt x="23010" y="32909"/>
                    </a:cubicBezTo>
                    <a:cubicBezTo>
                      <a:pt x="23171" y="32909"/>
                      <a:pt x="23340" y="32875"/>
                      <a:pt x="23518" y="32799"/>
                    </a:cubicBezTo>
                    <a:cubicBezTo>
                      <a:pt x="23734" y="32701"/>
                      <a:pt x="23967" y="32567"/>
                      <a:pt x="24219" y="32567"/>
                    </a:cubicBezTo>
                    <a:cubicBezTo>
                      <a:pt x="24236" y="32567"/>
                      <a:pt x="24254" y="32567"/>
                      <a:pt x="24272" y="32569"/>
                    </a:cubicBezTo>
                    <a:cubicBezTo>
                      <a:pt x="24523" y="32631"/>
                      <a:pt x="24816" y="32652"/>
                      <a:pt x="25109" y="32652"/>
                    </a:cubicBezTo>
                    <a:cubicBezTo>
                      <a:pt x="25736" y="32631"/>
                      <a:pt x="26134" y="32066"/>
                      <a:pt x="26071" y="31481"/>
                    </a:cubicBezTo>
                    <a:cubicBezTo>
                      <a:pt x="26050" y="31104"/>
                      <a:pt x="25799" y="30748"/>
                      <a:pt x="25715" y="30372"/>
                    </a:cubicBezTo>
                    <a:lnTo>
                      <a:pt x="25715" y="30372"/>
                    </a:lnTo>
                    <a:cubicBezTo>
                      <a:pt x="25820" y="30393"/>
                      <a:pt x="25925" y="30434"/>
                      <a:pt x="26008" y="30476"/>
                    </a:cubicBezTo>
                    <a:cubicBezTo>
                      <a:pt x="26238" y="30581"/>
                      <a:pt x="26531" y="30644"/>
                      <a:pt x="26782" y="30665"/>
                    </a:cubicBezTo>
                    <a:cubicBezTo>
                      <a:pt x="26830" y="30667"/>
                      <a:pt x="26878" y="30669"/>
                      <a:pt x="26926" y="30669"/>
                    </a:cubicBezTo>
                    <a:cubicBezTo>
                      <a:pt x="27571" y="30669"/>
                      <a:pt x="28205" y="30399"/>
                      <a:pt x="28205" y="29639"/>
                    </a:cubicBezTo>
                    <a:cubicBezTo>
                      <a:pt x="28205" y="29346"/>
                      <a:pt x="28122" y="29033"/>
                      <a:pt x="28017" y="28781"/>
                    </a:cubicBezTo>
                    <a:cubicBezTo>
                      <a:pt x="27954" y="28677"/>
                      <a:pt x="27808" y="28300"/>
                      <a:pt x="27829" y="28258"/>
                    </a:cubicBezTo>
                    <a:cubicBezTo>
                      <a:pt x="28017" y="27965"/>
                      <a:pt x="28582" y="27819"/>
                      <a:pt x="28854" y="27610"/>
                    </a:cubicBezTo>
                    <a:cubicBezTo>
                      <a:pt x="29021" y="27463"/>
                      <a:pt x="29231" y="27296"/>
                      <a:pt x="29398" y="27108"/>
                    </a:cubicBezTo>
                    <a:cubicBezTo>
                      <a:pt x="29712" y="26773"/>
                      <a:pt x="30109" y="26166"/>
                      <a:pt x="29900" y="25664"/>
                    </a:cubicBezTo>
                    <a:cubicBezTo>
                      <a:pt x="29628" y="25057"/>
                      <a:pt x="29189" y="24890"/>
                      <a:pt x="28561" y="24848"/>
                    </a:cubicBezTo>
                    <a:cubicBezTo>
                      <a:pt x="28129" y="24848"/>
                      <a:pt x="27687" y="24866"/>
                      <a:pt x="27248" y="24866"/>
                    </a:cubicBezTo>
                    <a:cubicBezTo>
                      <a:pt x="27029" y="24866"/>
                      <a:pt x="26810" y="24862"/>
                      <a:pt x="26594" y="24848"/>
                    </a:cubicBezTo>
                    <a:cubicBezTo>
                      <a:pt x="26136" y="24837"/>
                      <a:pt x="25678" y="24814"/>
                      <a:pt x="25217" y="24814"/>
                    </a:cubicBezTo>
                    <a:cubicBezTo>
                      <a:pt x="24814" y="24814"/>
                      <a:pt x="24409" y="24831"/>
                      <a:pt x="24000" y="24890"/>
                    </a:cubicBezTo>
                    <a:cubicBezTo>
                      <a:pt x="23644" y="24931"/>
                      <a:pt x="23205" y="24973"/>
                      <a:pt x="22807" y="25120"/>
                    </a:cubicBezTo>
                    <a:cubicBezTo>
                      <a:pt x="22849" y="23927"/>
                      <a:pt x="22409" y="22839"/>
                      <a:pt x="21803" y="21814"/>
                    </a:cubicBezTo>
                    <a:cubicBezTo>
                      <a:pt x="21552" y="21374"/>
                      <a:pt x="21280" y="20956"/>
                      <a:pt x="21008" y="20538"/>
                    </a:cubicBezTo>
                    <a:lnTo>
                      <a:pt x="21008" y="20538"/>
                    </a:lnTo>
                    <a:cubicBezTo>
                      <a:pt x="21552" y="20935"/>
                      <a:pt x="22116" y="21312"/>
                      <a:pt x="22702" y="21626"/>
                    </a:cubicBezTo>
                    <a:cubicBezTo>
                      <a:pt x="23179" y="21902"/>
                      <a:pt x="23927" y="22315"/>
                      <a:pt x="24580" y="22315"/>
                    </a:cubicBezTo>
                    <a:cubicBezTo>
                      <a:pt x="24816" y="22315"/>
                      <a:pt x="25040" y="22261"/>
                      <a:pt x="25234" y="22128"/>
                    </a:cubicBezTo>
                    <a:cubicBezTo>
                      <a:pt x="25841" y="21730"/>
                      <a:pt x="25694" y="20935"/>
                      <a:pt x="25506" y="20349"/>
                    </a:cubicBezTo>
                    <a:cubicBezTo>
                      <a:pt x="25422" y="20119"/>
                      <a:pt x="25297" y="19826"/>
                      <a:pt x="25276" y="19575"/>
                    </a:cubicBezTo>
                    <a:lnTo>
                      <a:pt x="25297" y="19575"/>
                    </a:lnTo>
                    <a:cubicBezTo>
                      <a:pt x="25360" y="19575"/>
                      <a:pt x="25443" y="19533"/>
                      <a:pt x="25548" y="19533"/>
                    </a:cubicBezTo>
                    <a:lnTo>
                      <a:pt x="26134" y="19533"/>
                    </a:lnTo>
                    <a:cubicBezTo>
                      <a:pt x="26204" y="19537"/>
                      <a:pt x="26277" y="19539"/>
                      <a:pt x="26350" y="19539"/>
                    </a:cubicBezTo>
                    <a:cubicBezTo>
                      <a:pt x="27168" y="19539"/>
                      <a:pt x="28121" y="19304"/>
                      <a:pt x="28352" y="18382"/>
                    </a:cubicBezTo>
                    <a:cubicBezTo>
                      <a:pt x="28561" y="17525"/>
                      <a:pt x="27996" y="16750"/>
                      <a:pt x="27389" y="16227"/>
                    </a:cubicBezTo>
                    <a:cubicBezTo>
                      <a:pt x="27159" y="16018"/>
                      <a:pt x="26908" y="15851"/>
                      <a:pt x="26636" y="15746"/>
                    </a:cubicBezTo>
                    <a:cubicBezTo>
                      <a:pt x="28142" y="14993"/>
                      <a:pt x="29377" y="13758"/>
                      <a:pt x="30339" y="12294"/>
                    </a:cubicBezTo>
                    <a:cubicBezTo>
                      <a:pt x="30883" y="11457"/>
                      <a:pt x="31511" y="10201"/>
                      <a:pt x="30863" y="9260"/>
                    </a:cubicBezTo>
                    <a:cubicBezTo>
                      <a:pt x="30256" y="8339"/>
                      <a:pt x="29168" y="8067"/>
                      <a:pt x="28142" y="7983"/>
                    </a:cubicBezTo>
                    <a:cubicBezTo>
                      <a:pt x="27935" y="7966"/>
                      <a:pt x="27729" y="7957"/>
                      <a:pt x="27523" y="7957"/>
                    </a:cubicBezTo>
                    <a:cubicBezTo>
                      <a:pt x="25554" y="7957"/>
                      <a:pt x="23687" y="8752"/>
                      <a:pt x="22096" y="9908"/>
                    </a:cubicBezTo>
                    <a:cubicBezTo>
                      <a:pt x="22242" y="9594"/>
                      <a:pt x="22284" y="9260"/>
                      <a:pt x="22263" y="8946"/>
                    </a:cubicBezTo>
                    <a:cubicBezTo>
                      <a:pt x="22158" y="8088"/>
                      <a:pt x="21656" y="7460"/>
                      <a:pt x="20945" y="7063"/>
                    </a:cubicBezTo>
                    <a:cubicBezTo>
                      <a:pt x="21363" y="6393"/>
                      <a:pt x="21447" y="5556"/>
                      <a:pt x="20987" y="4824"/>
                    </a:cubicBezTo>
                    <a:cubicBezTo>
                      <a:pt x="20610" y="4259"/>
                      <a:pt x="20045" y="3903"/>
                      <a:pt x="19459" y="3903"/>
                    </a:cubicBezTo>
                    <a:cubicBezTo>
                      <a:pt x="19543" y="2439"/>
                      <a:pt x="19375" y="869"/>
                      <a:pt x="17953" y="158"/>
                    </a:cubicBezTo>
                    <a:cubicBezTo>
                      <a:pt x="17730" y="49"/>
                      <a:pt x="17523" y="1"/>
                      <a:pt x="17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7"/>
              <p:cNvSpPr/>
              <p:nvPr/>
            </p:nvSpPr>
            <p:spPr>
              <a:xfrm>
                <a:off x="7063980" y="1667910"/>
                <a:ext cx="67853" cy="75631"/>
              </a:xfrm>
              <a:custGeom>
                <a:rect b="b" l="l" r="r" t="t"/>
                <a:pathLst>
                  <a:path extrusionOk="0" h="3802" w="3411">
                    <a:moveTo>
                      <a:pt x="1899" y="1"/>
                    </a:moveTo>
                    <a:cubicBezTo>
                      <a:pt x="1390" y="1"/>
                      <a:pt x="887" y="245"/>
                      <a:pt x="586" y="659"/>
                    </a:cubicBezTo>
                    <a:cubicBezTo>
                      <a:pt x="461" y="868"/>
                      <a:pt x="293" y="1056"/>
                      <a:pt x="189" y="1266"/>
                    </a:cubicBezTo>
                    <a:cubicBezTo>
                      <a:pt x="126" y="1454"/>
                      <a:pt x="126" y="1684"/>
                      <a:pt x="63" y="1872"/>
                    </a:cubicBezTo>
                    <a:cubicBezTo>
                      <a:pt x="0" y="2087"/>
                      <a:pt x="172" y="2233"/>
                      <a:pt x="356" y="2233"/>
                    </a:cubicBezTo>
                    <a:cubicBezTo>
                      <a:pt x="477" y="2233"/>
                      <a:pt x="603" y="2169"/>
                      <a:pt x="670" y="2019"/>
                    </a:cubicBezTo>
                    <a:cubicBezTo>
                      <a:pt x="816" y="1726"/>
                      <a:pt x="921" y="1517"/>
                      <a:pt x="1214" y="1328"/>
                    </a:cubicBezTo>
                    <a:cubicBezTo>
                      <a:pt x="1324" y="1266"/>
                      <a:pt x="1565" y="1096"/>
                      <a:pt x="1757" y="1096"/>
                    </a:cubicBezTo>
                    <a:cubicBezTo>
                      <a:pt x="1820" y="1096"/>
                      <a:pt x="1879" y="1114"/>
                      <a:pt x="1925" y="1161"/>
                    </a:cubicBezTo>
                    <a:cubicBezTo>
                      <a:pt x="2365" y="1600"/>
                      <a:pt x="1946" y="2312"/>
                      <a:pt x="1737" y="2751"/>
                    </a:cubicBezTo>
                    <a:cubicBezTo>
                      <a:pt x="1549" y="3107"/>
                      <a:pt x="1528" y="3756"/>
                      <a:pt x="2051" y="3797"/>
                    </a:cubicBezTo>
                    <a:cubicBezTo>
                      <a:pt x="2071" y="3800"/>
                      <a:pt x="2091" y="3801"/>
                      <a:pt x="2111" y="3801"/>
                    </a:cubicBezTo>
                    <a:cubicBezTo>
                      <a:pt x="2598" y="3801"/>
                      <a:pt x="2894" y="3072"/>
                      <a:pt x="3055" y="2709"/>
                    </a:cubicBezTo>
                    <a:cubicBezTo>
                      <a:pt x="3411" y="1831"/>
                      <a:pt x="3327" y="136"/>
                      <a:pt x="2072" y="10"/>
                    </a:cubicBezTo>
                    <a:cubicBezTo>
                      <a:pt x="2014" y="4"/>
                      <a:pt x="1957" y="1"/>
                      <a:pt x="18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3" name="Google Shape;1853;p67"/>
            <p:cNvSpPr/>
            <p:nvPr/>
          </p:nvSpPr>
          <p:spPr>
            <a:xfrm>
              <a:off x="6876425" y="1268933"/>
              <a:ext cx="119223" cy="209809"/>
            </a:xfrm>
            <a:custGeom>
              <a:rect b="b" l="l" r="r" t="t"/>
              <a:pathLst>
                <a:path extrusionOk="0" h="13957" w="7931">
                  <a:moveTo>
                    <a:pt x="7868" y="4185"/>
                  </a:moveTo>
                  <a:cubicBezTo>
                    <a:pt x="7826" y="3913"/>
                    <a:pt x="7742" y="3662"/>
                    <a:pt x="7721" y="3390"/>
                  </a:cubicBezTo>
                  <a:cubicBezTo>
                    <a:pt x="7575" y="2700"/>
                    <a:pt x="7219" y="2323"/>
                    <a:pt x="6487" y="2281"/>
                  </a:cubicBezTo>
                  <a:cubicBezTo>
                    <a:pt x="6047" y="2239"/>
                    <a:pt x="5587" y="2302"/>
                    <a:pt x="5169" y="2281"/>
                  </a:cubicBezTo>
                  <a:cubicBezTo>
                    <a:pt x="3746" y="2114"/>
                    <a:pt x="3034" y="1821"/>
                    <a:pt x="2930" y="607"/>
                  </a:cubicBezTo>
                  <a:cubicBezTo>
                    <a:pt x="2930" y="566"/>
                    <a:pt x="2909" y="524"/>
                    <a:pt x="2909" y="503"/>
                  </a:cubicBezTo>
                  <a:cubicBezTo>
                    <a:pt x="2742" y="22"/>
                    <a:pt x="2511" y="1"/>
                    <a:pt x="1967" y="335"/>
                  </a:cubicBezTo>
                  <a:cubicBezTo>
                    <a:pt x="2072" y="942"/>
                    <a:pt x="1905" y="1591"/>
                    <a:pt x="2218" y="2198"/>
                  </a:cubicBezTo>
                  <a:cubicBezTo>
                    <a:pt x="2281" y="2302"/>
                    <a:pt x="2281" y="2449"/>
                    <a:pt x="2281" y="2595"/>
                  </a:cubicBezTo>
                  <a:cubicBezTo>
                    <a:pt x="2218" y="3139"/>
                    <a:pt x="2407" y="3662"/>
                    <a:pt x="2532" y="4185"/>
                  </a:cubicBezTo>
                  <a:cubicBezTo>
                    <a:pt x="2658" y="4708"/>
                    <a:pt x="2804" y="5231"/>
                    <a:pt x="2825" y="5776"/>
                  </a:cubicBezTo>
                  <a:cubicBezTo>
                    <a:pt x="2846" y="6466"/>
                    <a:pt x="3014" y="7115"/>
                    <a:pt x="3223" y="7763"/>
                  </a:cubicBezTo>
                  <a:cubicBezTo>
                    <a:pt x="3265" y="7952"/>
                    <a:pt x="3453" y="8098"/>
                    <a:pt x="3265" y="8391"/>
                  </a:cubicBezTo>
                  <a:cubicBezTo>
                    <a:pt x="2616" y="8265"/>
                    <a:pt x="2030" y="8475"/>
                    <a:pt x="1695" y="9123"/>
                  </a:cubicBezTo>
                  <a:cubicBezTo>
                    <a:pt x="1674" y="9144"/>
                    <a:pt x="1654" y="9186"/>
                    <a:pt x="1612" y="9186"/>
                  </a:cubicBezTo>
                  <a:cubicBezTo>
                    <a:pt x="1089" y="9416"/>
                    <a:pt x="858" y="9939"/>
                    <a:pt x="565" y="10379"/>
                  </a:cubicBezTo>
                  <a:cubicBezTo>
                    <a:pt x="126" y="11111"/>
                    <a:pt x="1" y="11948"/>
                    <a:pt x="42" y="12806"/>
                  </a:cubicBezTo>
                  <a:cubicBezTo>
                    <a:pt x="84" y="13099"/>
                    <a:pt x="210" y="13308"/>
                    <a:pt x="461" y="13475"/>
                  </a:cubicBezTo>
                  <a:cubicBezTo>
                    <a:pt x="1256" y="13957"/>
                    <a:pt x="1779" y="13957"/>
                    <a:pt x="2511" y="13413"/>
                  </a:cubicBezTo>
                  <a:cubicBezTo>
                    <a:pt x="3265" y="12848"/>
                    <a:pt x="4102" y="12262"/>
                    <a:pt x="4395" y="11278"/>
                  </a:cubicBezTo>
                  <a:cubicBezTo>
                    <a:pt x="4395" y="11237"/>
                    <a:pt x="4436" y="11216"/>
                    <a:pt x="4436" y="11195"/>
                  </a:cubicBezTo>
                  <a:cubicBezTo>
                    <a:pt x="4499" y="10923"/>
                    <a:pt x="4625" y="10672"/>
                    <a:pt x="4583" y="10400"/>
                  </a:cubicBezTo>
                  <a:cubicBezTo>
                    <a:pt x="4520" y="9981"/>
                    <a:pt x="4520" y="9625"/>
                    <a:pt x="4750" y="9249"/>
                  </a:cubicBezTo>
                  <a:cubicBezTo>
                    <a:pt x="4939" y="8998"/>
                    <a:pt x="4897" y="8663"/>
                    <a:pt x="4792" y="8370"/>
                  </a:cubicBezTo>
                  <a:cubicBezTo>
                    <a:pt x="4687" y="8098"/>
                    <a:pt x="4520" y="7889"/>
                    <a:pt x="4436" y="7638"/>
                  </a:cubicBezTo>
                  <a:cubicBezTo>
                    <a:pt x="4290" y="7115"/>
                    <a:pt x="4060" y="6612"/>
                    <a:pt x="4018" y="6089"/>
                  </a:cubicBezTo>
                  <a:cubicBezTo>
                    <a:pt x="3976" y="5273"/>
                    <a:pt x="3788" y="4499"/>
                    <a:pt x="3558" y="3704"/>
                  </a:cubicBezTo>
                  <a:cubicBezTo>
                    <a:pt x="3537" y="3599"/>
                    <a:pt x="3495" y="3474"/>
                    <a:pt x="3474" y="3327"/>
                  </a:cubicBezTo>
                  <a:cubicBezTo>
                    <a:pt x="3997" y="3369"/>
                    <a:pt x="4436" y="3453"/>
                    <a:pt x="4897" y="3495"/>
                  </a:cubicBezTo>
                  <a:cubicBezTo>
                    <a:pt x="5378" y="3558"/>
                    <a:pt x="5901" y="3432"/>
                    <a:pt x="6382" y="3641"/>
                  </a:cubicBezTo>
                  <a:cubicBezTo>
                    <a:pt x="6403" y="3788"/>
                    <a:pt x="6424" y="3913"/>
                    <a:pt x="6424" y="4060"/>
                  </a:cubicBezTo>
                  <a:cubicBezTo>
                    <a:pt x="6466" y="4478"/>
                    <a:pt x="6717" y="4729"/>
                    <a:pt x="7031" y="4939"/>
                  </a:cubicBezTo>
                  <a:cubicBezTo>
                    <a:pt x="7366" y="5148"/>
                    <a:pt x="7826" y="4918"/>
                    <a:pt x="7847" y="4520"/>
                  </a:cubicBezTo>
                  <a:cubicBezTo>
                    <a:pt x="7931" y="4374"/>
                    <a:pt x="7889" y="4269"/>
                    <a:pt x="7868" y="418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7" name="Shape 1857"/>
        <p:cNvGrpSpPr/>
        <p:nvPr/>
      </p:nvGrpSpPr>
      <p:grpSpPr>
        <a:xfrm>
          <a:off x="0" y="0"/>
          <a:ext cx="0" cy="0"/>
          <a:chOff x="0" y="0"/>
          <a:chExt cx="0" cy="0"/>
        </a:xfrm>
      </p:grpSpPr>
      <p:grpSp>
        <p:nvGrpSpPr>
          <p:cNvPr id="1858" name="Google Shape;1858;p68"/>
          <p:cNvGrpSpPr/>
          <p:nvPr/>
        </p:nvGrpSpPr>
        <p:grpSpPr>
          <a:xfrm>
            <a:off x="6631025" y="1025138"/>
            <a:ext cx="1840775" cy="3093225"/>
            <a:chOff x="6173825" y="955750"/>
            <a:chExt cx="1840775" cy="3093225"/>
          </a:xfrm>
        </p:grpSpPr>
        <p:sp>
          <p:nvSpPr>
            <p:cNvPr id="1859" name="Google Shape;1859;p68"/>
            <p:cNvSpPr/>
            <p:nvPr/>
          </p:nvSpPr>
          <p:spPr>
            <a:xfrm>
              <a:off x="6328625" y="1196525"/>
              <a:ext cx="585925" cy="637525"/>
            </a:xfrm>
            <a:custGeom>
              <a:rect b="b" l="l" r="r" t="t"/>
              <a:pathLst>
                <a:path extrusionOk="0" h="25501" w="23437">
                  <a:moveTo>
                    <a:pt x="11505" y="1"/>
                  </a:moveTo>
                  <a:cubicBezTo>
                    <a:pt x="12121" y="1"/>
                    <a:pt x="12738" y="24"/>
                    <a:pt x="13355" y="48"/>
                  </a:cubicBezTo>
                  <a:cubicBezTo>
                    <a:pt x="15395" y="143"/>
                    <a:pt x="17340" y="973"/>
                    <a:pt x="18787" y="2396"/>
                  </a:cubicBezTo>
                  <a:cubicBezTo>
                    <a:pt x="19617" y="3132"/>
                    <a:pt x="20353" y="3962"/>
                    <a:pt x="20993" y="4863"/>
                  </a:cubicBezTo>
                  <a:cubicBezTo>
                    <a:pt x="22226" y="6476"/>
                    <a:pt x="23009" y="8398"/>
                    <a:pt x="23270" y="10414"/>
                  </a:cubicBezTo>
                  <a:cubicBezTo>
                    <a:pt x="23413" y="11600"/>
                    <a:pt x="23436" y="12810"/>
                    <a:pt x="23341" y="14020"/>
                  </a:cubicBezTo>
                  <a:cubicBezTo>
                    <a:pt x="23318" y="14494"/>
                    <a:pt x="23270" y="14945"/>
                    <a:pt x="23199" y="15419"/>
                  </a:cubicBezTo>
                  <a:cubicBezTo>
                    <a:pt x="23057" y="15965"/>
                    <a:pt x="22867" y="16510"/>
                    <a:pt x="22630" y="17032"/>
                  </a:cubicBezTo>
                  <a:cubicBezTo>
                    <a:pt x="22013" y="18455"/>
                    <a:pt x="21183" y="19784"/>
                    <a:pt x="20163" y="20970"/>
                  </a:cubicBezTo>
                  <a:cubicBezTo>
                    <a:pt x="19190" y="22108"/>
                    <a:pt x="18075" y="23081"/>
                    <a:pt x="16818" y="23911"/>
                  </a:cubicBezTo>
                  <a:cubicBezTo>
                    <a:pt x="16296" y="24220"/>
                    <a:pt x="15751" y="24504"/>
                    <a:pt x="15181" y="24741"/>
                  </a:cubicBezTo>
                  <a:cubicBezTo>
                    <a:pt x="14920" y="24884"/>
                    <a:pt x="14636" y="25002"/>
                    <a:pt x="14375" y="25097"/>
                  </a:cubicBezTo>
                  <a:cubicBezTo>
                    <a:pt x="14161" y="25168"/>
                    <a:pt x="13972" y="25216"/>
                    <a:pt x="13758" y="25240"/>
                  </a:cubicBezTo>
                  <a:cubicBezTo>
                    <a:pt x="13568" y="25240"/>
                    <a:pt x="13379" y="25263"/>
                    <a:pt x="13189" y="25311"/>
                  </a:cubicBezTo>
                  <a:cubicBezTo>
                    <a:pt x="12975" y="25382"/>
                    <a:pt x="12738" y="25406"/>
                    <a:pt x="12501" y="25406"/>
                  </a:cubicBezTo>
                  <a:cubicBezTo>
                    <a:pt x="11884" y="25501"/>
                    <a:pt x="11267" y="25311"/>
                    <a:pt x="10793" y="24908"/>
                  </a:cubicBezTo>
                  <a:cubicBezTo>
                    <a:pt x="10414" y="24647"/>
                    <a:pt x="10010" y="24386"/>
                    <a:pt x="9607" y="24172"/>
                  </a:cubicBezTo>
                  <a:cubicBezTo>
                    <a:pt x="8729" y="23650"/>
                    <a:pt x="7923" y="23010"/>
                    <a:pt x="7235" y="22251"/>
                  </a:cubicBezTo>
                  <a:cubicBezTo>
                    <a:pt x="6049" y="21017"/>
                    <a:pt x="4958" y="19736"/>
                    <a:pt x="3938" y="18361"/>
                  </a:cubicBezTo>
                  <a:cubicBezTo>
                    <a:pt x="3582" y="17886"/>
                    <a:pt x="3274" y="17364"/>
                    <a:pt x="2941" y="16890"/>
                  </a:cubicBezTo>
                  <a:cubicBezTo>
                    <a:pt x="2799" y="16676"/>
                    <a:pt x="2657" y="16463"/>
                    <a:pt x="2491" y="16273"/>
                  </a:cubicBezTo>
                  <a:cubicBezTo>
                    <a:pt x="2396" y="16131"/>
                    <a:pt x="2277" y="16012"/>
                    <a:pt x="2348" y="15822"/>
                  </a:cubicBezTo>
                  <a:cubicBezTo>
                    <a:pt x="2348" y="15704"/>
                    <a:pt x="2325" y="15609"/>
                    <a:pt x="2230" y="15538"/>
                  </a:cubicBezTo>
                  <a:cubicBezTo>
                    <a:pt x="1755" y="15111"/>
                    <a:pt x="1566" y="14542"/>
                    <a:pt x="1328" y="13948"/>
                  </a:cubicBezTo>
                  <a:cubicBezTo>
                    <a:pt x="1257" y="13806"/>
                    <a:pt x="1210" y="13640"/>
                    <a:pt x="1139" y="13474"/>
                  </a:cubicBezTo>
                  <a:cubicBezTo>
                    <a:pt x="973" y="13023"/>
                    <a:pt x="854" y="12549"/>
                    <a:pt x="783" y="12075"/>
                  </a:cubicBezTo>
                  <a:cubicBezTo>
                    <a:pt x="688" y="11055"/>
                    <a:pt x="451" y="10058"/>
                    <a:pt x="95" y="9109"/>
                  </a:cubicBezTo>
                  <a:cubicBezTo>
                    <a:pt x="71" y="9015"/>
                    <a:pt x="48" y="8943"/>
                    <a:pt x="48" y="8849"/>
                  </a:cubicBezTo>
                  <a:cubicBezTo>
                    <a:pt x="0" y="7781"/>
                    <a:pt x="0" y="6737"/>
                    <a:pt x="380" y="5717"/>
                  </a:cubicBezTo>
                  <a:cubicBezTo>
                    <a:pt x="854" y="4508"/>
                    <a:pt x="1637" y="3416"/>
                    <a:pt x="2633" y="2586"/>
                  </a:cubicBezTo>
                  <a:cubicBezTo>
                    <a:pt x="2941" y="2302"/>
                    <a:pt x="3297" y="2064"/>
                    <a:pt x="3629" y="1803"/>
                  </a:cubicBezTo>
                  <a:cubicBezTo>
                    <a:pt x="4341" y="1258"/>
                    <a:pt x="5171" y="878"/>
                    <a:pt x="6049" y="712"/>
                  </a:cubicBezTo>
                  <a:cubicBezTo>
                    <a:pt x="6689" y="522"/>
                    <a:pt x="7330" y="309"/>
                    <a:pt x="8018" y="214"/>
                  </a:cubicBezTo>
                  <a:cubicBezTo>
                    <a:pt x="8777" y="72"/>
                    <a:pt x="9536" y="1"/>
                    <a:pt x="10295" y="1"/>
                  </a:cubicBezTo>
                  <a:lnTo>
                    <a:pt x="115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8"/>
            <p:cNvSpPr/>
            <p:nvPr/>
          </p:nvSpPr>
          <p:spPr>
            <a:xfrm>
              <a:off x="6940025" y="2538525"/>
              <a:ext cx="719950" cy="593650"/>
            </a:xfrm>
            <a:custGeom>
              <a:rect b="b" l="l" r="r" t="t"/>
              <a:pathLst>
                <a:path extrusionOk="0" h="23746" w="28798">
                  <a:moveTo>
                    <a:pt x="4697" y="475"/>
                  </a:moveTo>
                  <a:cubicBezTo>
                    <a:pt x="5646" y="736"/>
                    <a:pt x="6618" y="760"/>
                    <a:pt x="7591" y="546"/>
                  </a:cubicBezTo>
                  <a:cubicBezTo>
                    <a:pt x="8350" y="428"/>
                    <a:pt x="9133" y="262"/>
                    <a:pt x="9868" y="25"/>
                  </a:cubicBezTo>
                  <a:cubicBezTo>
                    <a:pt x="9916" y="1"/>
                    <a:pt x="9987" y="25"/>
                    <a:pt x="10082" y="48"/>
                  </a:cubicBezTo>
                  <a:cubicBezTo>
                    <a:pt x="9892" y="286"/>
                    <a:pt x="9726" y="499"/>
                    <a:pt x="9560" y="713"/>
                  </a:cubicBezTo>
                  <a:cubicBezTo>
                    <a:pt x="9156" y="1187"/>
                    <a:pt x="8777" y="1709"/>
                    <a:pt x="8445" y="2254"/>
                  </a:cubicBezTo>
                  <a:cubicBezTo>
                    <a:pt x="8089" y="2847"/>
                    <a:pt x="7852" y="3488"/>
                    <a:pt x="7757" y="4152"/>
                  </a:cubicBezTo>
                  <a:cubicBezTo>
                    <a:pt x="7591" y="4816"/>
                    <a:pt x="8065" y="5433"/>
                    <a:pt x="8730" y="5480"/>
                  </a:cubicBezTo>
                  <a:cubicBezTo>
                    <a:pt x="9038" y="5504"/>
                    <a:pt x="9370" y="5528"/>
                    <a:pt x="9678" y="5504"/>
                  </a:cubicBezTo>
                  <a:cubicBezTo>
                    <a:pt x="11244" y="5386"/>
                    <a:pt x="12738" y="4840"/>
                    <a:pt x="13996" y="3939"/>
                  </a:cubicBezTo>
                  <a:cubicBezTo>
                    <a:pt x="14256" y="3701"/>
                    <a:pt x="14541" y="3512"/>
                    <a:pt x="14849" y="3369"/>
                  </a:cubicBezTo>
                  <a:cubicBezTo>
                    <a:pt x="14826" y="3701"/>
                    <a:pt x="14778" y="4010"/>
                    <a:pt x="14755" y="4294"/>
                  </a:cubicBezTo>
                  <a:cubicBezTo>
                    <a:pt x="14755" y="4603"/>
                    <a:pt x="14755" y="4887"/>
                    <a:pt x="14731" y="5196"/>
                  </a:cubicBezTo>
                  <a:cubicBezTo>
                    <a:pt x="14707" y="5789"/>
                    <a:pt x="15016" y="6358"/>
                    <a:pt x="15537" y="6690"/>
                  </a:cubicBezTo>
                  <a:cubicBezTo>
                    <a:pt x="15632" y="6785"/>
                    <a:pt x="15775" y="6880"/>
                    <a:pt x="15893" y="6927"/>
                  </a:cubicBezTo>
                  <a:cubicBezTo>
                    <a:pt x="16676" y="7093"/>
                    <a:pt x="17411" y="7141"/>
                    <a:pt x="18099" y="6666"/>
                  </a:cubicBezTo>
                  <a:cubicBezTo>
                    <a:pt x="18502" y="6406"/>
                    <a:pt x="18882" y="6145"/>
                    <a:pt x="19285" y="5860"/>
                  </a:cubicBezTo>
                  <a:cubicBezTo>
                    <a:pt x="19356" y="5979"/>
                    <a:pt x="19428" y="6097"/>
                    <a:pt x="19475" y="6216"/>
                  </a:cubicBezTo>
                  <a:cubicBezTo>
                    <a:pt x="19570" y="6477"/>
                    <a:pt x="19641" y="6738"/>
                    <a:pt x="19712" y="6999"/>
                  </a:cubicBezTo>
                  <a:cubicBezTo>
                    <a:pt x="19902" y="7639"/>
                    <a:pt x="20305" y="8185"/>
                    <a:pt x="20851" y="8588"/>
                  </a:cubicBezTo>
                  <a:cubicBezTo>
                    <a:pt x="21207" y="8873"/>
                    <a:pt x="21705" y="8896"/>
                    <a:pt x="22108" y="8635"/>
                  </a:cubicBezTo>
                  <a:cubicBezTo>
                    <a:pt x="22416" y="8469"/>
                    <a:pt x="22677" y="8208"/>
                    <a:pt x="22891" y="7924"/>
                  </a:cubicBezTo>
                  <a:cubicBezTo>
                    <a:pt x="23223" y="7497"/>
                    <a:pt x="23555" y="7093"/>
                    <a:pt x="23911" y="6690"/>
                  </a:cubicBezTo>
                  <a:cubicBezTo>
                    <a:pt x="24148" y="6406"/>
                    <a:pt x="24456" y="6168"/>
                    <a:pt x="24812" y="6073"/>
                  </a:cubicBezTo>
                  <a:cubicBezTo>
                    <a:pt x="25002" y="6263"/>
                    <a:pt x="25168" y="6477"/>
                    <a:pt x="25358" y="6666"/>
                  </a:cubicBezTo>
                  <a:cubicBezTo>
                    <a:pt x="25690" y="7093"/>
                    <a:pt x="26354" y="7093"/>
                    <a:pt x="26662" y="6666"/>
                  </a:cubicBezTo>
                  <a:cubicBezTo>
                    <a:pt x="26876" y="6429"/>
                    <a:pt x="27042" y="6145"/>
                    <a:pt x="27232" y="5884"/>
                  </a:cubicBezTo>
                  <a:cubicBezTo>
                    <a:pt x="27422" y="5813"/>
                    <a:pt x="27540" y="5907"/>
                    <a:pt x="27635" y="6073"/>
                  </a:cubicBezTo>
                  <a:cubicBezTo>
                    <a:pt x="27872" y="6524"/>
                    <a:pt x="28062" y="6999"/>
                    <a:pt x="28157" y="7497"/>
                  </a:cubicBezTo>
                  <a:cubicBezTo>
                    <a:pt x="28299" y="8351"/>
                    <a:pt x="28465" y="9181"/>
                    <a:pt x="28584" y="10011"/>
                  </a:cubicBezTo>
                  <a:cubicBezTo>
                    <a:pt x="28774" y="11529"/>
                    <a:pt x="28797" y="13071"/>
                    <a:pt x="28631" y="14589"/>
                  </a:cubicBezTo>
                  <a:cubicBezTo>
                    <a:pt x="28560" y="15823"/>
                    <a:pt x="28109" y="17009"/>
                    <a:pt x="27327" y="17981"/>
                  </a:cubicBezTo>
                  <a:cubicBezTo>
                    <a:pt x="26947" y="18456"/>
                    <a:pt x="26568" y="18906"/>
                    <a:pt x="26164" y="19333"/>
                  </a:cubicBezTo>
                  <a:cubicBezTo>
                    <a:pt x="25334" y="20187"/>
                    <a:pt x="24409" y="20875"/>
                    <a:pt x="23365" y="21445"/>
                  </a:cubicBezTo>
                  <a:cubicBezTo>
                    <a:pt x="22796" y="21753"/>
                    <a:pt x="22179" y="22014"/>
                    <a:pt x="21562" y="22251"/>
                  </a:cubicBezTo>
                  <a:cubicBezTo>
                    <a:pt x="21515" y="22251"/>
                    <a:pt x="21420" y="22299"/>
                    <a:pt x="21373" y="22275"/>
                  </a:cubicBezTo>
                  <a:cubicBezTo>
                    <a:pt x="20969" y="22085"/>
                    <a:pt x="20661" y="22322"/>
                    <a:pt x="20424" y="22583"/>
                  </a:cubicBezTo>
                  <a:cubicBezTo>
                    <a:pt x="20187" y="22773"/>
                    <a:pt x="19926" y="22915"/>
                    <a:pt x="19641" y="22986"/>
                  </a:cubicBezTo>
                  <a:cubicBezTo>
                    <a:pt x="17815" y="23508"/>
                    <a:pt x="15941" y="23745"/>
                    <a:pt x="14043" y="23674"/>
                  </a:cubicBezTo>
                  <a:cubicBezTo>
                    <a:pt x="13948" y="23674"/>
                    <a:pt x="13853" y="23651"/>
                    <a:pt x="13782" y="23674"/>
                  </a:cubicBezTo>
                  <a:cubicBezTo>
                    <a:pt x="12311" y="23698"/>
                    <a:pt x="10864" y="23413"/>
                    <a:pt x="9489" y="22844"/>
                  </a:cubicBezTo>
                  <a:cubicBezTo>
                    <a:pt x="8967" y="22654"/>
                    <a:pt x="8421" y="22465"/>
                    <a:pt x="7899" y="22251"/>
                  </a:cubicBezTo>
                  <a:cubicBezTo>
                    <a:pt x="7686" y="22156"/>
                    <a:pt x="7520" y="22038"/>
                    <a:pt x="7330" y="21943"/>
                  </a:cubicBezTo>
                  <a:cubicBezTo>
                    <a:pt x="7211" y="21872"/>
                    <a:pt x="7069" y="21800"/>
                    <a:pt x="6927" y="21753"/>
                  </a:cubicBezTo>
                  <a:cubicBezTo>
                    <a:pt x="5243" y="21160"/>
                    <a:pt x="3701" y="20187"/>
                    <a:pt x="2420" y="18954"/>
                  </a:cubicBezTo>
                  <a:cubicBezTo>
                    <a:pt x="1732" y="18313"/>
                    <a:pt x="1186" y="17531"/>
                    <a:pt x="878" y="16653"/>
                  </a:cubicBezTo>
                  <a:cubicBezTo>
                    <a:pt x="759" y="16321"/>
                    <a:pt x="688" y="15989"/>
                    <a:pt x="617" y="15657"/>
                  </a:cubicBezTo>
                  <a:cubicBezTo>
                    <a:pt x="475" y="14826"/>
                    <a:pt x="309" y="13996"/>
                    <a:pt x="166" y="13166"/>
                  </a:cubicBezTo>
                  <a:cubicBezTo>
                    <a:pt x="0" y="11933"/>
                    <a:pt x="48" y="10675"/>
                    <a:pt x="332" y="9489"/>
                  </a:cubicBezTo>
                  <a:cubicBezTo>
                    <a:pt x="570" y="8446"/>
                    <a:pt x="783" y="7402"/>
                    <a:pt x="1091" y="6382"/>
                  </a:cubicBezTo>
                  <a:cubicBezTo>
                    <a:pt x="1566" y="4959"/>
                    <a:pt x="2111" y="3535"/>
                    <a:pt x="3060" y="2349"/>
                  </a:cubicBezTo>
                  <a:cubicBezTo>
                    <a:pt x="3250" y="2112"/>
                    <a:pt x="3416" y="1875"/>
                    <a:pt x="3582" y="1614"/>
                  </a:cubicBezTo>
                  <a:cubicBezTo>
                    <a:pt x="3701" y="1400"/>
                    <a:pt x="3843" y="1187"/>
                    <a:pt x="4009" y="997"/>
                  </a:cubicBezTo>
                  <a:cubicBezTo>
                    <a:pt x="4223" y="807"/>
                    <a:pt x="4460" y="641"/>
                    <a:pt x="4697" y="475"/>
                  </a:cubicBezTo>
                  <a:close/>
                  <a:moveTo>
                    <a:pt x="6144" y="13901"/>
                  </a:moveTo>
                  <a:cubicBezTo>
                    <a:pt x="6144" y="13806"/>
                    <a:pt x="6168" y="13617"/>
                    <a:pt x="6168" y="13451"/>
                  </a:cubicBezTo>
                  <a:cubicBezTo>
                    <a:pt x="6191" y="13024"/>
                    <a:pt x="6215" y="12573"/>
                    <a:pt x="6215" y="12122"/>
                  </a:cubicBezTo>
                  <a:cubicBezTo>
                    <a:pt x="6215" y="11956"/>
                    <a:pt x="6120" y="11814"/>
                    <a:pt x="5978" y="11790"/>
                  </a:cubicBezTo>
                  <a:cubicBezTo>
                    <a:pt x="5812" y="11719"/>
                    <a:pt x="5622" y="11790"/>
                    <a:pt x="5527" y="11956"/>
                  </a:cubicBezTo>
                  <a:cubicBezTo>
                    <a:pt x="5266" y="12312"/>
                    <a:pt x="5100" y="12739"/>
                    <a:pt x="5077" y="13190"/>
                  </a:cubicBezTo>
                  <a:lnTo>
                    <a:pt x="5077" y="15538"/>
                  </a:lnTo>
                  <a:cubicBezTo>
                    <a:pt x="5077" y="15728"/>
                    <a:pt x="5100" y="15894"/>
                    <a:pt x="5124" y="16060"/>
                  </a:cubicBezTo>
                  <a:cubicBezTo>
                    <a:pt x="5337" y="17317"/>
                    <a:pt x="6073" y="18408"/>
                    <a:pt x="7140" y="19096"/>
                  </a:cubicBezTo>
                  <a:cubicBezTo>
                    <a:pt x="8089" y="19689"/>
                    <a:pt x="9085" y="20187"/>
                    <a:pt x="10105" y="20567"/>
                  </a:cubicBezTo>
                  <a:cubicBezTo>
                    <a:pt x="11149" y="20970"/>
                    <a:pt x="12240" y="21207"/>
                    <a:pt x="13331" y="21279"/>
                  </a:cubicBezTo>
                  <a:cubicBezTo>
                    <a:pt x="13877" y="21350"/>
                    <a:pt x="14446" y="21279"/>
                    <a:pt x="14968" y="21112"/>
                  </a:cubicBezTo>
                  <a:cubicBezTo>
                    <a:pt x="15680" y="20875"/>
                    <a:pt x="16391" y="20543"/>
                    <a:pt x="17032" y="20164"/>
                  </a:cubicBezTo>
                  <a:cubicBezTo>
                    <a:pt x="17720" y="19760"/>
                    <a:pt x="18242" y="19120"/>
                    <a:pt x="18526" y="18385"/>
                  </a:cubicBezTo>
                  <a:cubicBezTo>
                    <a:pt x="18574" y="18266"/>
                    <a:pt x="18550" y="18124"/>
                    <a:pt x="18479" y="18029"/>
                  </a:cubicBezTo>
                  <a:cubicBezTo>
                    <a:pt x="18289" y="17720"/>
                    <a:pt x="18004" y="17744"/>
                    <a:pt x="17743" y="18052"/>
                  </a:cubicBezTo>
                  <a:cubicBezTo>
                    <a:pt x="17222" y="18669"/>
                    <a:pt x="16581" y="19167"/>
                    <a:pt x="15846" y="19499"/>
                  </a:cubicBezTo>
                  <a:cubicBezTo>
                    <a:pt x="15514" y="19666"/>
                    <a:pt x="15182" y="19808"/>
                    <a:pt x="14849" y="19950"/>
                  </a:cubicBezTo>
                  <a:cubicBezTo>
                    <a:pt x="14660" y="20021"/>
                    <a:pt x="14446" y="20069"/>
                    <a:pt x="14256" y="20116"/>
                  </a:cubicBezTo>
                  <a:cubicBezTo>
                    <a:pt x="13426" y="20211"/>
                    <a:pt x="12572" y="20140"/>
                    <a:pt x="11789" y="19879"/>
                  </a:cubicBezTo>
                  <a:cubicBezTo>
                    <a:pt x="10532" y="19547"/>
                    <a:pt x="9323" y="19049"/>
                    <a:pt x="8208" y="18408"/>
                  </a:cubicBezTo>
                  <a:cubicBezTo>
                    <a:pt x="7899" y="18242"/>
                    <a:pt x="7591" y="18029"/>
                    <a:pt x="7330" y="17792"/>
                  </a:cubicBezTo>
                  <a:cubicBezTo>
                    <a:pt x="6642" y="17199"/>
                    <a:pt x="6239" y="16345"/>
                    <a:pt x="6215" y="15419"/>
                  </a:cubicBezTo>
                  <a:cubicBezTo>
                    <a:pt x="6191" y="14945"/>
                    <a:pt x="6168" y="14447"/>
                    <a:pt x="6144" y="13901"/>
                  </a:cubicBezTo>
                  <a:close/>
                  <a:moveTo>
                    <a:pt x="17577" y="12549"/>
                  </a:moveTo>
                  <a:cubicBezTo>
                    <a:pt x="17554" y="12454"/>
                    <a:pt x="17530" y="12336"/>
                    <a:pt x="17506" y="12241"/>
                  </a:cubicBezTo>
                  <a:cubicBezTo>
                    <a:pt x="17388" y="11956"/>
                    <a:pt x="17079" y="11814"/>
                    <a:pt x="16818" y="11933"/>
                  </a:cubicBezTo>
                  <a:cubicBezTo>
                    <a:pt x="16462" y="12122"/>
                    <a:pt x="16130" y="12359"/>
                    <a:pt x="16083" y="12810"/>
                  </a:cubicBezTo>
                  <a:cubicBezTo>
                    <a:pt x="16059" y="13119"/>
                    <a:pt x="16202" y="13403"/>
                    <a:pt x="16486" y="13546"/>
                  </a:cubicBezTo>
                  <a:cubicBezTo>
                    <a:pt x="16747" y="13640"/>
                    <a:pt x="17032" y="13593"/>
                    <a:pt x="17245" y="13403"/>
                  </a:cubicBezTo>
                  <a:cubicBezTo>
                    <a:pt x="17459" y="13190"/>
                    <a:pt x="17577" y="12881"/>
                    <a:pt x="17577" y="12549"/>
                  </a:cubicBezTo>
                  <a:close/>
                  <a:moveTo>
                    <a:pt x="8706" y="10272"/>
                  </a:moveTo>
                  <a:cubicBezTo>
                    <a:pt x="8896" y="10130"/>
                    <a:pt x="9038" y="9916"/>
                    <a:pt x="9085" y="9679"/>
                  </a:cubicBezTo>
                  <a:cubicBezTo>
                    <a:pt x="9180" y="9347"/>
                    <a:pt x="8943" y="9015"/>
                    <a:pt x="8611" y="8991"/>
                  </a:cubicBezTo>
                  <a:cubicBezTo>
                    <a:pt x="8255" y="8944"/>
                    <a:pt x="7994" y="9157"/>
                    <a:pt x="7923" y="9584"/>
                  </a:cubicBezTo>
                  <a:cubicBezTo>
                    <a:pt x="7876" y="9798"/>
                    <a:pt x="7970" y="10011"/>
                    <a:pt x="8160" y="10106"/>
                  </a:cubicBezTo>
                  <a:cubicBezTo>
                    <a:pt x="8350" y="10177"/>
                    <a:pt x="8540" y="10225"/>
                    <a:pt x="8706" y="102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8"/>
            <p:cNvSpPr/>
            <p:nvPr/>
          </p:nvSpPr>
          <p:spPr>
            <a:xfrm>
              <a:off x="6740175" y="984225"/>
              <a:ext cx="518325" cy="763850"/>
            </a:xfrm>
            <a:custGeom>
              <a:rect b="b" l="l" r="r" t="t"/>
              <a:pathLst>
                <a:path extrusionOk="0" h="30554" w="20733">
                  <a:moveTo>
                    <a:pt x="4341" y="30553"/>
                  </a:moveTo>
                  <a:cubicBezTo>
                    <a:pt x="4389" y="30458"/>
                    <a:pt x="4436" y="30363"/>
                    <a:pt x="4507" y="30292"/>
                  </a:cubicBezTo>
                  <a:cubicBezTo>
                    <a:pt x="5077" y="29652"/>
                    <a:pt x="5575" y="28964"/>
                    <a:pt x="6002" y="28228"/>
                  </a:cubicBezTo>
                  <a:cubicBezTo>
                    <a:pt x="6856" y="26900"/>
                    <a:pt x="7496" y="25453"/>
                    <a:pt x="7876" y="23935"/>
                  </a:cubicBezTo>
                  <a:cubicBezTo>
                    <a:pt x="7923" y="23793"/>
                    <a:pt x="7947" y="23650"/>
                    <a:pt x="7947" y="23508"/>
                  </a:cubicBezTo>
                  <a:cubicBezTo>
                    <a:pt x="8065" y="22298"/>
                    <a:pt x="8065" y="21088"/>
                    <a:pt x="8042" y="19879"/>
                  </a:cubicBezTo>
                  <a:cubicBezTo>
                    <a:pt x="8018" y="19523"/>
                    <a:pt x="7994" y="19191"/>
                    <a:pt x="7923" y="18859"/>
                  </a:cubicBezTo>
                  <a:cubicBezTo>
                    <a:pt x="7804" y="17981"/>
                    <a:pt x="7615" y="17103"/>
                    <a:pt x="7330" y="16249"/>
                  </a:cubicBezTo>
                  <a:cubicBezTo>
                    <a:pt x="7211" y="15988"/>
                    <a:pt x="7093" y="15704"/>
                    <a:pt x="6974" y="15443"/>
                  </a:cubicBezTo>
                  <a:cubicBezTo>
                    <a:pt x="6215" y="13711"/>
                    <a:pt x="5171" y="12146"/>
                    <a:pt x="3867" y="10817"/>
                  </a:cubicBezTo>
                  <a:cubicBezTo>
                    <a:pt x="3108" y="10034"/>
                    <a:pt x="2254" y="9347"/>
                    <a:pt x="1352" y="8754"/>
                  </a:cubicBezTo>
                  <a:cubicBezTo>
                    <a:pt x="949" y="8540"/>
                    <a:pt x="546" y="8327"/>
                    <a:pt x="119" y="8161"/>
                  </a:cubicBezTo>
                  <a:cubicBezTo>
                    <a:pt x="0" y="7093"/>
                    <a:pt x="24" y="6049"/>
                    <a:pt x="759" y="5148"/>
                  </a:cubicBezTo>
                  <a:cubicBezTo>
                    <a:pt x="949" y="4911"/>
                    <a:pt x="1139" y="4650"/>
                    <a:pt x="1352" y="4389"/>
                  </a:cubicBezTo>
                  <a:cubicBezTo>
                    <a:pt x="1685" y="3986"/>
                    <a:pt x="2040" y="3582"/>
                    <a:pt x="2372" y="3179"/>
                  </a:cubicBezTo>
                  <a:cubicBezTo>
                    <a:pt x="2657" y="2847"/>
                    <a:pt x="2965" y="2586"/>
                    <a:pt x="3345" y="2373"/>
                  </a:cubicBezTo>
                  <a:cubicBezTo>
                    <a:pt x="3558" y="2230"/>
                    <a:pt x="3772" y="2112"/>
                    <a:pt x="3985" y="1946"/>
                  </a:cubicBezTo>
                  <a:cubicBezTo>
                    <a:pt x="5005" y="1281"/>
                    <a:pt x="6120" y="807"/>
                    <a:pt x="7306" y="546"/>
                  </a:cubicBezTo>
                  <a:cubicBezTo>
                    <a:pt x="7971" y="356"/>
                    <a:pt x="8658" y="238"/>
                    <a:pt x="9370" y="143"/>
                  </a:cubicBezTo>
                  <a:cubicBezTo>
                    <a:pt x="10390" y="1"/>
                    <a:pt x="11457" y="72"/>
                    <a:pt x="12454" y="356"/>
                  </a:cubicBezTo>
                  <a:cubicBezTo>
                    <a:pt x="12952" y="499"/>
                    <a:pt x="13403" y="736"/>
                    <a:pt x="13806" y="1021"/>
                  </a:cubicBezTo>
                  <a:cubicBezTo>
                    <a:pt x="14185" y="1281"/>
                    <a:pt x="14541" y="1566"/>
                    <a:pt x="14873" y="1851"/>
                  </a:cubicBezTo>
                  <a:cubicBezTo>
                    <a:pt x="15656" y="2562"/>
                    <a:pt x="16391" y="3345"/>
                    <a:pt x="17032" y="4199"/>
                  </a:cubicBezTo>
                  <a:cubicBezTo>
                    <a:pt x="18004" y="5480"/>
                    <a:pt x="18787" y="6856"/>
                    <a:pt x="19404" y="8350"/>
                  </a:cubicBezTo>
                  <a:cubicBezTo>
                    <a:pt x="19641" y="8991"/>
                    <a:pt x="19926" y="9655"/>
                    <a:pt x="20187" y="10295"/>
                  </a:cubicBezTo>
                  <a:cubicBezTo>
                    <a:pt x="20543" y="11197"/>
                    <a:pt x="20709" y="12146"/>
                    <a:pt x="20709" y="13094"/>
                  </a:cubicBezTo>
                  <a:cubicBezTo>
                    <a:pt x="20732" y="13996"/>
                    <a:pt x="20709" y="14874"/>
                    <a:pt x="20709" y="15775"/>
                  </a:cubicBezTo>
                  <a:cubicBezTo>
                    <a:pt x="20709" y="16415"/>
                    <a:pt x="20614" y="17080"/>
                    <a:pt x="20400" y="17696"/>
                  </a:cubicBezTo>
                  <a:cubicBezTo>
                    <a:pt x="19807" y="19475"/>
                    <a:pt x="19048" y="21183"/>
                    <a:pt x="18099" y="22796"/>
                  </a:cubicBezTo>
                  <a:cubicBezTo>
                    <a:pt x="17459" y="23887"/>
                    <a:pt x="16629" y="24836"/>
                    <a:pt x="15632" y="25619"/>
                  </a:cubicBezTo>
                  <a:cubicBezTo>
                    <a:pt x="14873" y="26236"/>
                    <a:pt x="14067" y="26829"/>
                    <a:pt x="13260" y="27446"/>
                  </a:cubicBezTo>
                  <a:cubicBezTo>
                    <a:pt x="13047" y="27612"/>
                    <a:pt x="12810" y="27754"/>
                    <a:pt x="12572" y="27896"/>
                  </a:cubicBezTo>
                  <a:cubicBezTo>
                    <a:pt x="11529" y="28489"/>
                    <a:pt x="10509" y="29130"/>
                    <a:pt x="9346" y="29557"/>
                  </a:cubicBezTo>
                  <a:cubicBezTo>
                    <a:pt x="9085" y="29652"/>
                    <a:pt x="8824" y="29723"/>
                    <a:pt x="8564" y="29794"/>
                  </a:cubicBezTo>
                  <a:cubicBezTo>
                    <a:pt x="8398" y="29841"/>
                    <a:pt x="8231" y="29865"/>
                    <a:pt x="8065" y="29913"/>
                  </a:cubicBezTo>
                  <a:cubicBezTo>
                    <a:pt x="7757" y="30031"/>
                    <a:pt x="7425" y="30102"/>
                    <a:pt x="7069" y="30126"/>
                  </a:cubicBezTo>
                  <a:cubicBezTo>
                    <a:pt x="6547" y="30245"/>
                    <a:pt x="6002" y="30316"/>
                    <a:pt x="5432" y="30340"/>
                  </a:cubicBezTo>
                  <a:cubicBezTo>
                    <a:pt x="5243" y="30387"/>
                    <a:pt x="5053" y="30434"/>
                    <a:pt x="4839" y="30506"/>
                  </a:cubicBezTo>
                  <a:cubicBezTo>
                    <a:pt x="4673" y="30529"/>
                    <a:pt x="4507" y="30553"/>
                    <a:pt x="4341" y="3055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8"/>
            <p:cNvSpPr/>
            <p:nvPr/>
          </p:nvSpPr>
          <p:spPr>
            <a:xfrm>
              <a:off x="6996350" y="3136900"/>
              <a:ext cx="644650" cy="536100"/>
            </a:xfrm>
            <a:custGeom>
              <a:rect b="b" l="l" r="r" t="t"/>
              <a:pathLst>
                <a:path extrusionOk="0" h="21444" w="25786">
                  <a:moveTo>
                    <a:pt x="6429" y="0"/>
                  </a:moveTo>
                  <a:cubicBezTo>
                    <a:pt x="7093" y="190"/>
                    <a:pt x="7710" y="380"/>
                    <a:pt x="8303" y="546"/>
                  </a:cubicBezTo>
                  <a:cubicBezTo>
                    <a:pt x="8920" y="712"/>
                    <a:pt x="9560" y="854"/>
                    <a:pt x="10272" y="1020"/>
                  </a:cubicBezTo>
                  <a:cubicBezTo>
                    <a:pt x="10367" y="1091"/>
                    <a:pt x="10414" y="1305"/>
                    <a:pt x="10462" y="1495"/>
                  </a:cubicBezTo>
                  <a:cubicBezTo>
                    <a:pt x="10770" y="2349"/>
                    <a:pt x="11410" y="2823"/>
                    <a:pt x="12217" y="3155"/>
                  </a:cubicBezTo>
                  <a:lnTo>
                    <a:pt x="13616" y="3155"/>
                  </a:lnTo>
                  <a:cubicBezTo>
                    <a:pt x="13664" y="3155"/>
                    <a:pt x="13735" y="3131"/>
                    <a:pt x="13783" y="3084"/>
                  </a:cubicBezTo>
                  <a:cubicBezTo>
                    <a:pt x="14257" y="2752"/>
                    <a:pt x="14731" y="2420"/>
                    <a:pt x="14826" y="1779"/>
                  </a:cubicBezTo>
                  <a:cubicBezTo>
                    <a:pt x="14850" y="1495"/>
                    <a:pt x="14921" y="1186"/>
                    <a:pt x="14992" y="878"/>
                  </a:cubicBezTo>
                  <a:cubicBezTo>
                    <a:pt x="15467" y="736"/>
                    <a:pt x="15965" y="641"/>
                    <a:pt x="16439" y="546"/>
                  </a:cubicBezTo>
                  <a:cubicBezTo>
                    <a:pt x="16937" y="427"/>
                    <a:pt x="17436" y="332"/>
                    <a:pt x="17934" y="214"/>
                  </a:cubicBezTo>
                  <a:cubicBezTo>
                    <a:pt x="18123" y="380"/>
                    <a:pt x="18242" y="617"/>
                    <a:pt x="18218" y="878"/>
                  </a:cubicBezTo>
                  <a:cubicBezTo>
                    <a:pt x="18337" y="1518"/>
                    <a:pt x="18479" y="2135"/>
                    <a:pt x="18693" y="2728"/>
                  </a:cubicBezTo>
                  <a:cubicBezTo>
                    <a:pt x="18977" y="3724"/>
                    <a:pt x="19333" y="4721"/>
                    <a:pt x="19760" y="5670"/>
                  </a:cubicBezTo>
                  <a:cubicBezTo>
                    <a:pt x="20282" y="6927"/>
                    <a:pt x="20662" y="8231"/>
                    <a:pt x="21112" y="9512"/>
                  </a:cubicBezTo>
                  <a:cubicBezTo>
                    <a:pt x="21160" y="9702"/>
                    <a:pt x="21207" y="9892"/>
                    <a:pt x="21255" y="10058"/>
                  </a:cubicBezTo>
                  <a:cubicBezTo>
                    <a:pt x="21089" y="10271"/>
                    <a:pt x="20851" y="10390"/>
                    <a:pt x="20590" y="10414"/>
                  </a:cubicBezTo>
                  <a:cubicBezTo>
                    <a:pt x="20116" y="10532"/>
                    <a:pt x="19618" y="10627"/>
                    <a:pt x="19143" y="10722"/>
                  </a:cubicBezTo>
                  <a:cubicBezTo>
                    <a:pt x="18740" y="10770"/>
                    <a:pt x="18337" y="10793"/>
                    <a:pt x="17934" y="10841"/>
                  </a:cubicBezTo>
                  <a:cubicBezTo>
                    <a:pt x="17720" y="10912"/>
                    <a:pt x="17507" y="10841"/>
                    <a:pt x="17364" y="10675"/>
                  </a:cubicBezTo>
                  <a:cubicBezTo>
                    <a:pt x="17269" y="10485"/>
                    <a:pt x="17080" y="10414"/>
                    <a:pt x="16890" y="10461"/>
                  </a:cubicBezTo>
                  <a:cubicBezTo>
                    <a:pt x="16866" y="10461"/>
                    <a:pt x="16843" y="10461"/>
                    <a:pt x="16819" y="10461"/>
                  </a:cubicBezTo>
                  <a:cubicBezTo>
                    <a:pt x="16249" y="10271"/>
                    <a:pt x="15680" y="10105"/>
                    <a:pt x="15135" y="9916"/>
                  </a:cubicBezTo>
                  <a:cubicBezTo>
                    <a:pt x="15040" y="9892"/>
                    <a:pt x="14992" y="9821"/>
                    <a:pt x="14921" y="9797"/>
                  </a:cubicBezTo>
                  <a:cubicBezTo>
                    <a:pt x="14731" y="9702"/>
                    <a:pt x="14518" y="9750"/>
                    <a:pt x="14376" y="9892"/>
                  </a:cubicBezTo>
                  <a:cubicBezTo>
                    <a:pt x="14209" y="10058"/>
                    <a:pt x="14209" y="10295"/>
                    <a:pt x="14328" y="10485"/>
                  </a:cubicBezTo>
                  <a:cubicBezTo>
                    <a:pt x="14494" y="10651"/>
                    <a:pt x="14660" y="10793"/>
                    <a:pt x="14874" y="10912"/>
                  </a:cubicBezTo>
                  <a:cubicBezTo>
                    <a:pt x="15063" y="11030"/>
                    <a:pt x="15301" y="11125"/>
                    <a:pt x="15514" y="11196"/>
                  </a:cubicBezTo>
                  <a:cubicBezTo>
                    <a:pt x="15301" y="11268"/>
                    <a:pt x="15158" y="11291"/>
                    <a:pt x="15016" y="11339"/>
                  </a:cubicBezTo>
                  <a:cubicBezTo>
                    <a:pt x="14826" y="11386"/>
                    <a:pt x="14660" y="11434"/>
                    <a:pt x="14470" y="11529"/>
                  </a:cubicBezTo>
                  <a:cubicBezTo>
                    <a:pt x="14352" y="11600"/>
                    <a:pt x="14257" y="11718"/>
                    <a:pt x="14209" y="11861"/>
                  </a:cubicBezTo>
                  <a:cubicBezTo>
                    <a:pt x="14091" y="12050"/>
                    <a:pt x="14233" y="12311"/>
                    <a:pt x="14447" y="12359"/>
                  </a:cubicBezTo>
                  <a:cubicBezTo>
                    <a:pt x="14826" y="12430"/>
                    <a:pt x="15229" y="12406"/>
                    <a:pt x="15585" y="12311"/>
                  </a:cubicBezTo>
                  <a:cubicBezTo>
                    <a:pt x="15823" y="12240"/>
                    <a:pt x="16083" y="12193"/>
                    <a:pt x="16439" y="12098"/>
                  </a:cubicBezTo>
                  <a:cubicBezTo>
                    <a:pt x="16368" y="12193"/>
                    <a:pt x="16297" y="12311"/>
                    <a:pt x="16202" y="12383"/>
                  </a:cubicBezTo>
                  <a:cubicBezTo>
                    <a:pt x="15989" y="12572"/>
                    <a:pt x="15728" y="12738"/>
                    <a:pt x="15490" y="12928"/>
                  </a:cubicBezTo>
                  <a:cubicBezTo>
                    <a:pt x="15277" y="13142"/>
                    <a:pt x="14992" y="13260"/>
                    <a:pt x="14708" y="13284"/>
                  </a:cubicBezTo>
                  <a:cubicBezTo>
                    <a:pt x="14565" y="13284"/>
                    <a:pt x="14447" y="13331"/>
                    <a:pt x="14352" y="13426"/>
                  </a:cubicBezTo>
                  <a:cubicBezTo>
                    <a:pt x="14281" y="13497"/>
                    <a:pt x="14233" y="13640"/>
                    <a:pt x="14257" y="13758"/>
                  </a:cubicBezTo>
                  <a:cubicBezTo>
                    <a:pt x="14281" y="13853"/>
                    <a:pt x="14423" y="13996"/>
                    <a:pt x="14518" y="13996"/>
                  </a:cubicBezTo>
                  <a:cubicBezTo>
                    <a:pt x="15063" y="14090"/>
                    <a:pt x="15633" y="13996"/>
                    <a:pt x="16131" y="13735"/>
                  </a:cubicBezTo>
                  <a:cubicBezTo>
                    <a:pt x="16463" y="13521"/>
                    <a:pt x="16795" y="13308"/>
                    <a:pt x="17127" y="13047"/>
                  </a:cubicBezTo>
                  <a:cubicBezTo>
                    <a:pt x="17269" y="12904"/>
                    <a:pt x="17412" y="12762"/>
                    <a:pt x="17530" y="12572"/>
                  </a:cubicBezTo>
                  <a:cubicBezTo>
                    <a:pt x="17649" y="12406"/>
                    <a:pt x="17744" y="12216"/>
                    <a:pt x="17862" y="12003"/>
                  </a:cubicBezTo>
                  <a:cubicBezTo>
                    <a:pt x="18527" y="11932"/>
                    <a:pt x="19167" y="11837"/>
                    <a:pt x="19808" y="11766"/>
                  </a:cubicBezTo>
                  <a:cubicBezTo>
                    <a:pt x="20472" y="11671"/>
                    <a:pt x="21112" y="11505"/>
                    <a:pt x="21729" y="11268"/>
                  </a:cubicBezTo>
                  <a:cubicBezTo>
                    <a:pt x="21848" y="11481"/>
                    <a:pt x="21966" y="11647"/>
                    <a:pt x="22061" y="11837"/>
                  </a:cubicBezTo>
                  <a:cubicBezTo>
                    <a:pt x="22535" y="12857"/>
                    <a:pt x="23081" y="13853"/>
                    <a:pt x="23674" y="14802"/>
                  </a:cubicBezTo>
                  <a:cubicBezTo>
                    <a:pt x="24267" y="15822"/>
                    <a:pt x="24742" y="16890"/>
                    <a:pt x="25121" y="17981"/>
                  </a:cubicBezTo>
                  <a:cubicBezTo>
                    <a:pt x="25240" y="18313"/>
                    <a:pt x="25382" y="18621"/>
                    <a:pt x="25501" y="18929"/>
                  </a:cubicBezTo>
                  <a:cubicBezTo>
                    <a:pt x="25595" y="19262"/>
                    <a:pt x="25690" y="19594"/>
                    <a:pt x="25785" y="19926"/>
                  </a:cubicBezTo>
                  <a:cubicBezTo>
                    <a:pt x="25572" y="20044"/>
                    <a:pt x="25311" y="20139"/>
                    <a:pt x="25050" y="20163"/>
                  </a:cubicBezTo>
                  <a:cubicBezTo>
                    <a:pt x="23959" y="20329"/>
                    <a:pt x="22868" y="20519"/>
                    <a:pt x="21776" y="20661"/>
                  </a:cubicBezTo>
                  <a:cubicBezTo>
                    <a:pt x="20970" y="20756"/>
                    <a:pt x="20140" y="20827"/>
                    <a:pt x="19309" y="20922"/>
                  </a:cubicBezTo>
                  <a:cubicBezTo>
                    <a:pt x="18171" y="21064"/>
                    <a:pt x="17032" y="21183"/>
                    <a:pt x="15894" y="21373"/>
                  </a:cubicBezTo>
                  <a:cubicBezTo>
                    <a:pt x="15372" y="21420"/>
                    <a:pt x="14850" y="21444"/>
                    <a:pt x="14304" y="21444"/>
                  </a:cubicBezTo>
                  <a:cubicBezTo>
                    <a:pt x="12217" y="21444"/>
                    <a:pt x="10106" y="21444"/>
                    <a:pt x="7995" y="21420"/>
                  </a:cubicBezTo>
                  <a:cubicBezTo>
                    <a:pt x="7236" y="21420"/>
                    <a:pt x="6477" y="21325"/>
                    <a:pt x="5717" y="21254"/>
                  </a:cubicBezTo>
                  <a:cubicBezTo>
                    <a:pt x="5480" y="21254"/>
                    <a:pt x="5243" y="21230"/>
                    <a:pt x="5006" y="21207"/>
                  </a:cubicBezTo>
                  <a:cubicBezTo>
                    <a:pt x="4413" y="21136"/>
                    <a:pt x="3843" y="21017"/>
                    <a:pt x="3274" y="20851"/>
                  </a:cubicBezTo>
                  <a:cubicBezTo>
                    <a:pt x="2373" y="20566"/>
                    <a:pt x="1471" y="20329"/>
                    <a:pt x="546" y="20163"/>
                  </a:cubicBezTo>
                  <a:cubicBezTo>
                    <a:pt x="357" y="20116"/>
                    <a:pt x="167" y="20068"/>
                    <a:pt x="1" y="19997"/>
                  </a:cubicBezTo>
                  <a:cubicBezTo>
                    <a:pt x="24" y="19831"/>
                    <a:pt x="48" y="19712"/>
                    <a:pt x="96" y="19594"/>
                  </a:cubicBezTo>
                  <a:cubicBezTo>
                    <a:pt x="451" y="18716"/>
                    <a:pt x="831" y="17838"/>
                    <a:pt x="1305" y="17008"/>
                  </a:cubicBezTo>
                  <a:cubicBezTo>
                    <a:pt x="1709" y="16178"/>
                    <a:pt x="2041" y="15324"/>
                    <a:pt x="2397" y="14494"/>
                  </a:cubicBezTo>
                  <a:cubicBezTo>
                    <a:pt x="2752" y="13640"/>
                    <a:pt x="3108" y="12715"/>
                    <a:pt x="3488" y="11813"/>
                  </a:cubicBezTo>
                  <a:cubicBezTo>
                    <a:pt x="3891" y="10770"/>
                    <a:pt x="4342" y="9750"/>
                    <a:pt x="4745" y="8706"/>
                  </a:cubicBezTo>
                  <a:cubicBezTo>
                    <a:pt x="5101" y="7733"/>
                    <a:pt x="5385" y="6761"/>
                    <a:pt x="5623" y="5764"/>
                  </a:cubicBezTo>
                  <a:cubicBezTo>
                    <a:pt x="5860" y="4982"/>
                    <a:pt x="6050" y="4199"/>
                    <a:pt x="6192" y="3416"/>
                  </a:cubicBezTo>
                  <a:cubicBezTo>
                    <a:pt x="6358" y="2396"/>
                    <a:pt x="6429" y="1352"/>
                    <a:pt x="6405" y="309"/>
                  </a:cubicBezTo>
                  <a:cubicBezTo>
                    <a:pt x="6405" y="190"/>
                    <a:pt x="6405" y="95"/>
                    <a:pt x="64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8"/>
            <p:cNvSpPr/>
            <p:nvPr/>
          </p:nvSpPr>
          <p:spPr>
            <a:xfrm>
              <a:off x="6201700" y="1517950"/>
              <a:ext cx="427600" cy="460200"/>
            </a:xfrm>
            <a:custGeom>
              <a:rect b="b" l="l" r="r" t="t"/>
              <a:pathLst>
                <a:path extrusionOk="0" h="18408" w="17104">
                  <a:moveTo>
                    <a:pt x="4721" y="0"/>
                  </a:moveTo>
                  <a:cubicBezTo>
                    <a:pt x="4887" y="404"/>
                    <a:pt x="5053" y="759"/>
                    <a:pt x="5196" y="1139"/>
                  </a:cubicBezTo>
                  <a:cubicBezTo>
                    <a:pt x="5291" y="1471"/>
                    <a:pt x="5433" y="1779"/>
                    <a:pt x="5623" y="2064"/>
                  </a:cubicBezTo>
                  <a:cubicBezTo>
                    <a:pt x="5812" y="2325"/>
                    <a:pt x="5931" y="2610"/>
                    <a:pt x="6073" y="2894"/>
                  </a:cubicBezTo>
                  <a:cubicBezTo>
                    <a:pt x="6904" y="4436"/>
                    <a:pt x="7852" y="5883"/>
                    <a:pt x="8944" y="7259"/>
                  </a:cubicBezTo>
                  <a:cubicBezTo>
                    <a:pt x="9869" y="8350"/>
                    <a:pt x="10794" y="9465"/>
                    <a:pt x="11814" y="10509"/>
                  </a:cubicBezTo>
                  <a:cubicBezTo>
                    <a:pt x="12407" y="11102"/>
                    <a:pt x="13071" y="11647"/>
                    <a:pt x="13806" y="12074"/>
                  </a:cubicBezTo>
                  <a:cubicBezTo>
                    <a:pt x="14162" y="12288"/>
                    <a:pt x="14542" y="12525"/>
                    <a:pt x="14898" y="12738"/>
                  </a:cubicBezTo>
                  <a:cubicBezTo>
                    <a:pt x="15372" y="13023"/>
                    <a:pt x="15823" y="13355"/>
                    <a:pt x="16226" y="13758"/>
                  </a:cubicBezTo>
                  <a:cubicBezTo>
                    <a:pt x="15894" y="14138"/>
                    <a:pt x="15514" y="14470"/>
                    <a:pt x="15064" y="14731"/>
                  </a:cubicBezTo>
                  <a:cubicBezTo>
                    <a:pt x="14969" y="14802"/>
                    <a:pt x="14874" y="14873"/>
                    <a:pt x="14779" y="14968"/>
                  </a:cubicBezTo>
                  <a:cubicBezTo>
                    <a:pt x="14471" y="15229"/>
                    <a:pt x="14542" y="15727"/>
                    <a:pt x="14898" y="15917"/>
                  </a:cubicBezTo>
                  <a:cubicBezTo>
                    <a:pt x="15111" y="16012"/>
                    <a:pt x="15348" y="16083"/>
                    <a:pt x="15562" y="16131"/>
                  </a:cubicBezTo>
                  <a:cubicBezTo>
                    <a:pt x="16084" y="16249"/>
                    <a:pt x="16605" y="16439"/>
                    <a:pt x="17104" y="16652"/>
                  </a:cubicBezTo>
                  <a:cubicBezTo>
                    <a:pt x="16771" y="17151"/>
                    <a:pt x="16392" y="17625"/>
                    <a:pt x="15965" y="18028"/>
                  </a:cubicBezTo>
                  <a:cubicBezTo>
                    <a:pt x="15894" y="18076"/>
                    <a:pt x="15823" y="18123"/>
                    <a:pt x="15751" y="18147"/>
                  </a:cubicBezTo>
                  <a:cubicBezTo>
                    <a:pt x="15633" y="18171"/>
                    <a:pt x="15514" y="18218"/>
                    <a:pt x="15396" y="18265"/>
                  </a:cubicBezTo>
                  <a:cubicBezTo>
                    <a:pt x="15253" y="18360"/>
                    <a:pt x="15087" y="18408"/>
                    <a:pt x="14921" y="18408"/>
                  </a:cubicBezTo>
                  <a:lnTo>
                    <a:pt x="11150" y="18408"/>
                  </a:lnTo>
                  <a:cubicBezTo>
                    <a:pt x="11031" y="18408"/>
                    <a:pt x="10936" y="18384"/>
                    <a:pt x="10818" y="18360"/>
                  </a:cubicBezTo>
                  <a:cubicBezTo>
                    <a:pt x="9371" y="17862"/>
                    <a:pt x="7852" y="17506"/>
                    <a:pt x="6429" y="16890"/>
                  </a:cubicBezTo>
                  <a:cubicBezTo>
                    <a:pt x="5670" y="16605"/>
                    <a:pt x="4958" y="16202"/>
                    <a:pt x="4318" y="15704"/>
                  </a:cubicBezTo>
                  <a:cubicBezTo>
                    <a:pt x="3772" y="15300"/>
                    <a:pt x="3251" y="14873"/>
                    <a:pt x="2705" y="14470"/>
                  </a:cubicBezTo>
                  <a:cubicBezTo>
                    <a:pt x="2159" y="14067"/>
                    <a:pt x="1685" y="13545"/>
                    <a:pt x="1329" y="12976"/>
                  </a:cubicBezTo>
                  <a:cubicBezTo>
                    <a:pt x="1116" y="12667"/>
                    <a:pt x="879" y="12359"/>
                    <a:pt x="665" y="12051"/>
                  </a:cubicBezTo>
                  <a:cubicBezTo>
                    <a:pt x="238" y="11505"/>
                    <a:pt x="1" y="10841"/>
                    <a:pt x="1" y="10153"/>
                  </a:cubicBezTo>
                  <a:cubicBezTo>
                    <a:pt x="1" y="9346"/>
                    <a:pt x="1" y="8540"/>
                    <a:pt x="1" y="7733"/>
                  </a:cubicBezTo>
                  <a:cubicBezTo>
                    <a:pt x="48" y="6903"/>
                    <a:pt x="285" y="6097"/>
                    <a:pt x="641" y="5361"/>
                  </a:cubicBezTo>
                  <a:cubicBezTo>
                    <a:pt x="1045" y="4507"/>
                    <a:pt x="1519" y="3701"/>
                    <a:pt x="2041" y="2942"/>
                  </a:cubicBezTo>
                  <a:cubicBezTo>
                    <a:pt x="2136" y="2823"/>
                    <a:pt x="2207" y="2681"/>
                    <a:pt x="2254" y="2538"/>
                  </a:cubicBezTo>
                  <a:cubicBezTo>
                    <a:pt x="2349" y="1993"/>
                    <a:pt x="2705" y="1661"/>
                    <a:pt x="3085" y="1305"/>
                  </a:cubicBezTo>
                  <a:cubicBezTo>
                    <a:pt x="3298" y="1091"/>
                    <a:pt x="3512" y="902"/>
                    <a:pt x="3725" y="712"/>
                  </a:cubicBezTo>
                  <a:cubicBezTo>
                    <a:pt x="3844" y="617"/>
                    <a:pt x="3938" y="522"/>
                    <a:pt x="4057" y="427"/>
                  </a:cubicBezTo>
                  <a:cubicBezTo>
                    <a:pt x="4247" y="285"/>
                    <a:pt x="4460" y="166"/>
                    <a:pt x="47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8"/>
            <p:cNvSpPr/>
            <p:nvPr/>
          </p:nvSpPr>
          <p:spPr>
            <a:xfrm>
              <a:off x="6803025" y="1622900"/>
              <a:ext cx="378375" cy="305450"/>
            </a:xfrm>
            <a:custGeom>
              <a:rect b="b" l="l" r="r" t="t"/>
              <a:pathLst>
                <a:path extrusionOk="0" h="12218" w="15135">
                  <a:moveTo>
                    <a:pt x="1543" y="6216"/>
                  </a:moveTo>
                  <a:cubicBezTo>
                    <a:pt x="1732" y="6216"/>
                    <a:pt x="1851" y="6216"/>
                    <a:pt x="1970" y="6192"/>
                  </a:cubicBezTo>
                  <a:cubicBezTo>
                    <a:pt x="2159" y="6192"/>
                    <a:pt x="2349" y="6168"/>
                    <a:pt x="2539" y="6121"/>
                  </a:cubicBezTo>
                  <a:cubicBezTo>
                    <a:pt x="2895" y="6002"/>
                    <a:pt x="3274" y="5931"/>
                    <a:pt x="3654" y="5907"/>
                  </a:cubicBezTo>
                  <a:cubicBezTo>
                    <a:pt x="4389" y="5789"/>
                    <a:pt x="5124" y="5765"/>
                    <a:pt x="5836" y="5504"/>
                  </a:cubicBezTo>
                  <a:cubicBezTo>
                    <a:pt x="5884" y="5480"/>
                    <a:pt x="5955" y="5457"/>
                    <a:pt x="6026" y="5433"/>
                  </a:cubicBezTo>
                  <a:cubicBezTo>
                    <a:pt x="7236" y="5148"/>
                    <a:pt x="8398" y="4674"/>
                    <a:pt x="9465" y="3986"/>
                  </a:cubicBezTo>
                  <a:cubicBezTo>
                    <a:pt x="9703" y="3844"/>
                    <a:pt x="9940" y="3725"/>
                    <a:pt x="10177" y="3583"/>
                  </a:cubicBezTo>
                  <a:cubicBezTo>
                    <a:pt x="11126" y="3085"/>
                    <a:pt x="12003" y="2492"/>
                    <a:pt x="12810" y="1780"/>
                  </a:cubicBezTo>
                  <a:cubicBezTo>
                    <a:pt x="13498" y="1211"/>
                    <a:pt x="14162" y="641"/>
                    <a:pt x="14850" y="72"/>
                  </a:cubicBezTo>
                  <a:cubicBezTo>
                    <a:pt x="14921" y="48"/>
                    <a:pt x="14992" y="25"/>
                    <a:pt x="15063" y="1"/>
                  </a:cubicBezTo>
                  <a:cubicBezTo>
                    <a:pt x="15063" y="167"/>
                    <a:pt x="15111" y="309"/>
                    <a:pt x="15111" y="452"/>
                  </a:cubicBezTo>
                  <a:cubicBezTo>
                    <a:pt x="15135" y="736"/>
                    <a:pt x="15111" y="997"/>
                    <a:pt x="15087" y="1282"/>
                  </a:cubicBezTo>
                  <a:cubicBezTo>
                    <a:pt x="14992" y="1851"/>
                    <a:pt x="14779" y="2397"/>
                    <a:pt x="14494" y="2895"/>
                  </a:cubicBezTo>
                  <a:cubicBezTo>
                    <a:pt x="14447" y="2966"/>
                    <a:pt x="14399" y="3037"/>
                    <a:pt x="14352" y="3108"/>
                  </a:cubicBezTo>
                  <a:cubicBezTo>
                    <a:pt x="13522" y="4721"/>
                    <a:pt x="12359" y="6121"/>
                    <a:pt x="11197" y="7497"/>
                  </a:cubicBezTo>
                  <a:cubicBezTo>
                    <a:pt x="11007" y="7710"/>
                    <a:pt x="10817" y="7947"/>
                    <a:pt x="10628" y="8185"/>
                  </a:cubicBezTo>
                  <a:cubicBezTo>
                    <a:pt x="10106" y="8849"/>
                    <a:pt x="9513" y="9466"/>
                    <a:pt x="8872" y="10011"/>
                  </a:cubicBezTo>
                  <a:cubicBezTo>
                    <a:pt x="8611" y="10225"/>
                    <a:pt x="8350" y="10391"/>
                    <a:pt x="8066" y="10533"/>
                  </a:cubicBezTo>
                  <a:cubicBezTo>
                    <a:pt x="7330" y="10984"/>
                    <a:pt x="6571" y="11411"/>
                    <a:pt x="5812" y="11814"/>
                  </a:cubicBezTo>
                  <a:cubicBezTo>
                    <a:pt x="5433" y="12051"/>
                    <a:pt x="5030" y="12170"/>
                    <a:pt x="4579" y="12170"/>
                  </a:cubicBezTo>
                  <a:cubicBezTo>
                    <a:pt x="4342" y="12146"/>
                    <a:pt x="4081" y="12170"/>
                    <a:pt x="3820" y="12193"/>
                  </a:cubicBezTo>
                  <a:cubicBezTo>
                    <a:pt x="3108" y="12217"/>
                    <a:pt x="2373" y="12099"/>
                    <a:pt x="1709" y="11861"/>
                  </a:cubicBezTo>
                  <a:cubicBezTo>
                    <a:pt x="1400" y="11743"/>
                    <a:pt x="1116" y="11600"/>
                    <a:pt x="878" y="11411"/>
                  </a:cubicBezTo>
                  <a:cubicBezTo>
                    <a:pt x="641" y="11245"/>
                    <a:pt x="451" y="11055"/>
                    <a:pt x="238" y="10865"/>
                  </a:cubicBezTo>
                  <a:cubicBezTo>
                    <a:pt x="72" y="10723"/>
                    <a:pt x="1" y="10486"/>
                    <a:pt x="119" y="10272"/>
                  </a:cubicBezTo>
                  <a:cubicBezTo>
                    <a:pt x="309" y="10201"/>
                    <a:pt x="523" y="10177"/>
                    <a:pt x="736" y="10225"/>
                  </a:cubicBezTo>
                  <a:lnTo>
                    <a:pt x="1875" y="10225"/>
                  </a:lnTo>
                  <a:cubicBezTo>
                    <a:pt x="2420" y="10177"/>
                    <a:pt x="2895" y="9845"/>
                    <a:pt x="3108" y="9323"/>
                  </a:cubicBezTo>
                  <a:cubicBezTo>
                    <a:pt x="3227" y="9039"/>
                    <a:pt x="3203" y="8683"/>
                    <a:pt x="3037" y="8398"/>
                  </a:cubicBezTo>
                  <a:cubicBezTo>
                    <a:pt x="2800" y="7900"/>
                    <a:pt x="2515" y="7426"/>
                    <a:pt x="2159" y="6999"/>
                  </a:cubicBezTo>
                  <a:cubicBezTo>
                    <a:pt x="1922" y="6761"/>
                    <a:pt x="1709" y="6500"/>
                    <a:pt x="1543" y="621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8"/>
            <p:cNvSpPr/>
            <p:nvPr/>
          </p:nvSpPr>
          <p:spPr>
            <a:xfrm>
              <a:off x="7074050" y="2402150"/>
              <a:ext cx="574050" cy="325575"/>
            </a:xfrm>
            <a:custGeom>
              <a:rect b="b" l="l" r="r" t="t"/>
              <a:pathLst>
                <a:path extrusionOk="0" h="13023" w="22962">
                  <a:moveTo>
                    <a:pt x="712" y="4982"/>
                  </a:moveTo>
                  <a:cubicBezTo>
                    <a:pt x="807" y="4626"/>
                    <a:pt x="925" y="4317"/>
                    <a:pt x="1281" y="4175"/>
                  </a:cubicBezTo>
                  <a:cubicBezTo>
                    <a:pt x="1329" y="4151"/>
                    <a:pt x="1423" y="4080"/>
                    <a:pt x="1400" y="4056"/>
                  </a:cubicBezTo>
                  <a:cubicBezTo>
                    <a:pt x="1376" y="3819"/>
                    <a:pt x="1566" y="3819"/>
                    <a:pt x="1684" y="3772"/>
                  </a:cubicBezTo>
                  <a:cubicBezTo>
                    <a:pt x="1850" y="3677"/>
                    <a:pt x="2016" y="3606"/>
                    <a:pt x="2182" y="3487"/>
                  </a:cubicBezTo>
                  <a:cubicBezTo>
                    <a:pt x="2301" y="3416"/>
                    <a:pt x="2372" y="3250"/>
                    <a:pt x="2301" y="3108"/>
                  </a:cubicBezTo>
                  <a:cubicBezTo>
                    <a:pt x="2182" y="2704"/>
                    <a:pt x="2088" y="2586"/>
                    <a:pt x="1684" y="2586"/>
                  </a:cubicBezTo>
                  <a:cubicBezTo>
                    <a:pt x="1423" y="2586"/>
                    <a:pt x="1186" y="2467"/>
                    <a:pt x="1044" y="2254"/>
                  </a:cubicBezTo>
                  <a:cubicBezTo>
                    <a:pt x="735" y="1874"/>
                    <a:pt x="451" y="1495"/>
                    <a:pt x="142" y="1091"/>
                  </a:cubicBezTo>
                  <a:cubicBezTo>
                    <a:pt x="71" y="973"/>
                    <a:pt x="24" y="830"/>
                    <a:pt x="0" y="688"/>
                  </a:cubicBezTo>
                  <a:cubicBezTo>
                    <a:pt x="0" y="475"/>
                    <a:pt x="0" y="285"/>
                    <a:pt x="0" y="95"/>
                  </a:cubicBezTo>
                  <a:cubicBezTo>
                    <a:pt x="119" y="48"/>
                    <a:pt x="261" y="24"/>
                    <a:pt x="380" y="0"/>
                  </a:cubicBezTo>
                  <a:lnTo>
                    <a:pt x="3179" y="0"/>
                  </a:lnTo>
                  <a:cubicBezTo>
                    <a:pt x="3890" y="24"/>
                    <a:pt x="4578" y="190"/>
                    <a:pt x="5219" y="475"/>
                  </a:cubicBezTo>
                  <a:cubicBezTo>
                    <a:pt x="5480" y="593"/>
                    <a:pt x="5741" y="641"/>
                    <a:pt x="6025" y="641"/>
                  </a:cubicBezTo>
                  <a:cubicBezTo>
                    <a:pt x="7069" y="617"/>
                    <a:pt x="8136" y="593"/>
                    <a:pt x="9204" y="593"/>
                  </a:cubicBezTo>
                  <a:cubicBezTo>
                    <a:pt x="9441" y="593"/>
                    <a:pt x="9678" y="617"/>
                    <a:pt x="9892" y="641"/>
                  </a:cubicBezTo>
                  <a:cubicBezTo>
                    <a:pt x="10437" y="735"/>
                    <a:pt x="11007" y="712"/>
                    <a:pt x="11552" y="617"/>
                  </a:cubicBezTo>
                  <a:cubicBezTo>
                    <a:pt x="11789" y="569"/>
                    <a:pt x="12050" y="593"/>
                    <a:pt x="12288" y="712"/>
                  </a:cubicBezTo>
                  <a:cubicBezTo>
                    <a:pt x="12667" y="902"/>
                    <a:pt x="13094" y="1020"/>
                    <a:pt x="13521" y="1044"/>
                  </a:cubicBezTo>
                  <a:cubicBezTo>
                    <a:pt x="14090" y="1091"/>
                    <a:pt x="14636" y="1257"/>
                    <a:pt x="15158" y="1471"/>
                  </a:cubicBezTo>
                  <a:cubicBezTo>
                    <a:pt x="15774" y="1708"/>
                    <a:pt x="16415" y="1922"/>
                    <a:pt x="17032" y="2111"/>
                  </a:cubicBezTo>
                  <a:cubicBezTo>
                    <a:pt x="17625" y="2277"/>
                    <a:pt x="18170" y="2562"/>
                    <a:pt x="18645" y="2942"/>
                  </a:cubicBezTo>
                  <a:cubicBezTo>
                    <a:pt x="19356" y="3511"/>
                    <a:pt x="20044" y="4128"/>
                    <a:pt x="20661" y="4792"/>
                  </a:cubicBezTo>
                  <a:cubicBezTo>
                    <a:pt x="20851" y="5005"/>
                    <a:pt x="21017" y="5219"/>
                    <a:pt x="21183" y="5456"/>
                  </a:cubicBezTo>
                  <a:cubicBezTo>
                    <a:pt x="21349" y="5717"/>
                    <a:pt x="21610" y="5930"/>
                    <a:pt x="21918" y="6073"/>
                  </a:cubicBezTo>
                  <a:cubicBezTo>
                    <a:pt x="22227" y="6168"/>
                    <a:pt x="22416" y="6452"/>
                    <a:pt x="22440" y="6784"/>
                  </a:cubicBezTo>
                  <a:cubicBezTo>
                    <a:pt x="22464" y="7069"/>
                    <a:pt x="22559" y="7330"/>
                    <a:pt x="22725" y="7567"/>
                  </a:cubicBezTo>
                  <a:cubicBezTo>
                    <a:pt x="22891" y="7828"/>
                    <a:pt x="22962" y="8160"/>
                    <a:pt x="22962" y="8468"/>
                  </a:cubicBezTo>
                  <a:lnTo>
                    <a:pt x="22962" y="9678"/>
                  </a:lnTo>
                  <a:cubicBezTo>
                    <a:pt x="22962" y="9797"/>
                    <a:pt x="22962" y="9892"/>
                    <a:pt x="22938" y="9987"/>
                  </a:cubicBezTo>
                  <a:cubicBezTo>
                    <a:pt x="22891" y="10295"/>
                    <a:pt x="22559" y="10461"/>
                    <a:pt x="22298" y="10295"/>
                  </a:cubicBezTo>
                  <a:cubicBezTo>
                    <a:pt x="22155" y="10224"/>
                    <a:pt x="22013" y="10105"/>
                    <a:pt x="21871" y="10034"/>
                  </a:cubicBezTo>
                  <a:cubicBezTo>
                    <a:pt x="21539" y="9797"/>
                    <a:pt x="21064" y="9963"/>
                    <a:pt x="20993" y="10366"/>
                  </a:cubicBezTo>
                  <a:cubicBezTo>
                    <a:pt x="20946" y="10580"/>
                    <a:pt x="20922" y="10769"/>
                    <a:pt x="20898" y="10959"/>
                  </a:cubicBezTo>
                  <a:cubicBezTo>
                    <a:pt x="20780" y="10959"/>
                    <a:pt x="20661" y="10935"/>
                    <a:pt x="20542" y="10888"/>
                  </a:cubicBezTo>
                  <a:cubicBezTo>
                    <a:pt x="20424" y="10793"/>
                    <a:pt x="20305" y="10698"/>
                    <a:pt x="20210" y="10580"/>
                  </a:cubicBezTo>
                  <a:cubicBezTo>
                    <a:pt x="19926" y="10342"/>
                    <a:pt x="19522" y="10271"/>
                    <a:pt x="19190" y="10390"/>
                  </a:cubicBezTo>
                  <a:cubicBezTo>
                    <a:pt x="18834" y="10461"/>
                    <a:pt x="18502" y="10627"/>
                    <a:pt x="18241" y="10888"/>
                  </a:cubicBezTo>
                  <a:cubicBezTo>
                    <a:pt x="17696" y="11362"/>
                    <a:pt x="17198" y="11908"/>
                    <a:pt x="16771" y="12477"/>
                  </a:cubicBezTo>
                  <a:cubicBezTo>
                    <a:pt x="16628" y="12714"/>
                    <a:pt x="16439" y="12904"/>
                    <a:pt x="16225" y="13023"/>
                  </a:cubicBezTo>
                  <a:cubicBezTo>
                    <a:pt x="15893" y="12881"/>
                    <a:pt x="15632" y="12596"/>
                    <a:pt x="15537" y="12240"/>
                  </a:cubicBezTo>
                  <a:cubicBezTo>
                    <a:pt x="15442" y="11955"/>
                    <a:pt x="15348" y="11647"/>
                    <a:pt x="15276" y="11339"/>
                  </a:cubicBezTo>
                  <a:cubicBezTo>
                    <a:pt x="15158" y="10935"/>
                    <a:pt x="14944" y="10580"/>
                    <a:pt x="14636" y="10319"/>
                  </a:cubicBezTo>
                  <a:cubicBezTo>
                    <a:pt x="14351" y="10034"/>
                    <a:pt x="13877" y="9987"/>
                    <a:pt x="13521" y="10200"/>
                  </a:cubicBezTo>
                  <a:cubicBezTo>
                    <a:pt x="13402" y="10271"/>
                    <a:pt x="13284" y="10366"/>
                    <a:pt x="13165" y="10461"/>
                  </a:cubicBezTo>
                  <a:cubicBezTo>
                    <a:pt x="12809" y="10698"/>
                    <a:pt x="12477" y="10935"/>
                    <a:pt x="12121" y="11173"/>
                  </a:cubicBezTo>
                  <a:cubicBezTo>
                    <a:pt x="11766" y="11362"/>
                    <a:pt x="11362" y="11410"/>
                    <a:pt x="11007" y="11268"/>
                  </a:cubicBezTo>
                  <a:cubicBezTo>
                    <a:pt x="10746" y="11196"/>
                    <a:pt x="10580" y="10959"/>
                    <a:pt x="10556" y="10698"/>
                  </a:cubicBezTo>
                  <a:cubicBezTo>
                    <a:pt x="10508" y="10224"/>
                    <a:pt x="10556" y="9726"/>
                    <a:pt x="10651" y="9251"/>
                  </a:cubicBezTo>
                  <a:cubicBezTo>
                    <a:pt x="10769" y="8729"/>
                    <a:pt x="10817" y="8184"/>
                    <a:pt x="10793" y="7662"/>
                  </a:cubicBezTo>
                  <a:cubicBezTo>
                    <a:pt x="10793" y="7615"/>
                    <a:pt x="10793" y="7567"/>
                    <a:pt x="10793" y="7543"/>
                  </a:cubicBezTo>
                  <a:cubicBezTo>
                    <a:pt x="10769" y="7045"/>
                    <a:pt x="10224" y="6808"/>
                    <a:pt x="9844" y="7116"/>
                  </a:cubicBezTo>
                  <a:cubicBezTo>
                    <a:pt x="9346" y="7472"/>
                    <a:pt x="8848" y="7828"/>
                    <a:pt x="8350" y="8184"/>
                  </a:cubicBezTo>
                  <a:cubicBezTo>
                    <a:pt x="7686" y="8682"/>
                    <a:pt x="6950" y="9085"/>
                    <a:pt x="6191" y="9394"/>
                  </a:cubicBezTo>
                  <a:cubicBezTo>
                    <a:pt x="5432" y="9678"/>
                    <a:pt x="4626" y="9821"/>
                    <a:pt x="3819" y="9797"/>
                  </a:cubicBezTo>
                  <a:cubicBezTo>
                    <a:pt x="3724" y="9773"/>
                    <a:pt x="3653" y="9749"/>
                    <a:pt x="3582" y="9726"/>
                  </a:cubicBezTo>
                  <a:cubicBezTo>
                    <a:pt x="3606" y="9583"/>
                    <a:pt x="3629" y="9441"/>
                    <a:pt x="3653" y="9299"/>
                  </a:cubicBezTo>
                  <a:cubicBezTo>
                    <a:pt x="3890" y="8587"/>
                    <a:pt x="4270" y="7899"/>
                    <a:pt x="4768" y="7306"/>
                  </a:cubicBezTo>
                  <a:cubicBezTo>
                    <a:pt x="5124" y="6808"/>
                    <a:pt x="5527" y="6357"/>
                    <a:pt x="5930" y="5883"/>
                  </a:cubicBezTo>
                  <a:cubicBezTo>
                    <a:pt x="6168" y="5551"/>
                    <a:pt x="6476" y="5266"/>
                    <a:pt x="6808" y="5053"/>
                  </a:cubicBezTo>
                  <a:cubicBezTo>
                    <a:pt x="6998" y="4910"/>
                    <a:pt x="7188" y="4768"/>
                    <a:pt x="7354" y="4602"/>
                  </a:cubicBezTo>
                  <a:cubicBezTo>
                    <a:pt x="7520" y="4412"/>
                    <a:pt x="7543" y="4151"/>
                    <a:pt x="7401" y="3938"/>
                  </a:cubicBezTo>
                  <a:cubicBezTo>
                    <a:pt x="7306" y="3748"/>
                    <a:pt x="7093" y="3653"/>
                    <a:pt x="6879" y="3677"/>
                  </a:cubicBezTo>
                  <a:cubicBezTo>
                    <a:pt x="6832" y="3677"/>
                    <a:pt x="6784" y="3677"/>
                    <a:pt x="6737" y="3701"/>
                  </a:cubicBezTo>
                  <a:cubicBezTo>
                    <a:pt x="6381" y="3962"/>
                    <a:pt x="5930" y="3890"/>
                    <a:pt x="5527" y="3985"/>
                  </a:cubicBezTo>
                  <a:cubicBezTo>
                    <a:pt x="5005" y="4104"/>
                    <a:pt x="4507" y="4294"/>
                    <a:pt x="4009" y="4436"/>
                  </a:cubicBezTo>
                  <a:cubicBezTo>
                    <a:pt x="3036" y="4721"/>
                    <a:pt x="2064" y="4910"/>
                    <a:pt x="1068" y="4982"/>
                  </a:cubicBezTo>
                  <a:cubicBezTo>
                    <a:pt x="925" y="4982"/>
                    <a:pt x="807" y="4982"/>
                    <a:pt x="712" y="4982"/>
                  </a:cubicBezTo>
                  <a:close/>
                </a:path>
              </a:pathLst>
            </a:custGeom>
            <a:solidFill>
              <a:srgbClr val="FFA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8"/>
            <p:cNvSpPr/>
            <p:nvPr/>
          </p:nvSpPr>
          <p:spPr>
            <a:xfrm>
              <a:off x="7643925" y="2298950"/>
              <a:ext cx="341025" cy="215900"/>
            </a:xfrm>
            <a:custGeom>
              <a:rect b="b" l="l" r="r" t="t"/>
              <a:pathLst>
                <a:path extrusionOk="0" h="8636" w="13641">
                  <a:moveTo>
                    <a:pt x="13640" y="5694"/>
                  </a:moveTo>
                  <a:cubicBezTo>
                    <a:pt x="13427" y="6216"/>
                    <a:pt x="12952" y="6382"/>
                    <a:pt x="12502" y="6548"/>
                  </a:cubicBezTo>
                  <a:cubicBezTo>
                    <a:pt x="12431" y="6548"/>
                    <a:pt x="12359" y="6571"/>
                    <a:pt x="12312" y="6571"/>
                  </a:cubicBezTo>
                  <a:cubicBezTo>
                    <a:pt x="12051" y="6548"/>
                    <a:pt x="11838" y="6690"/>
                    <a:pt x="11743" y="6927"/>
                  </a:cubicBezTo>
                  <a:cubicBezTo>
                    <a:pt x="11648" y="7188"/>
                    <a:pt x="11719" y="7473"/>
                    <a:pt x="11909" y="7686"/>
                  </a:cubicBezTo>
                  <a:cubicBezTo>
                    <a:pt x="12051" y="7829"/>
                    <a:pt x="12217" y="7971"/>
                    <a:pt x="12359" y="8137"/>
                  </a:cubicBezTo>
                  <a:cubicBezTo>
                    <a:pt x="12431" y="8232"/>
                    <a:pt x="12502" y="8327"/>
                    <a:pt x="12620" y="8469"/>
                  </a:cubicBezTo>
                  <a:cubicBezTo>
                    <a:pt x="12502" y="8516"/>
                    <a:pt x="12359" y="8564"/>
                    <a:pt x="12217" y="8564"/>
                  </a:cubicBezTo>
                  <a:cubicBezTo>
                    <a:pt x="10960" y="8635"/>
                    <a:pt x="9679" y="8540"/>
                    <a:pt x="8422" y="8327"/>
                  </a:cubicBezTo>
                  <a:cubicBezTo>
                    <a:pt x="8256" y="8279"/>
                    <a:pt x="8090" y="8232"/>
                    <a:pt x="7924" y="8184"/>
                  </a:cubicBezTo>
                  <a:cubicBezTo>
                    <a:pt x="7165" y="7900"/>
                    <a:pt x="6405" y="7615"/>
                    <a:pt x="5646" y="7378"/>
                  </a:cubicBezTo>
                  <a:cubicBezTo>
                    <a:pt x="5433" y="7307"/>
                    <a:pt x="5196" y="7283"/>
                    <a:pt x="4959" y="7307"/>
                  </a:cubicBezTo>
                  <a:cubicBezTo>
                    <a:pt x="3393" y="7307"/>
                    <a:pt x="1851" y="7307"/>
                    <a:pt x="286" y="7330"/>
                  </a:cubicBezTo>
                  <a:cubicBezTo>
                    <a:pt x="214" y="7330"/>
                    <a:pt x="143" y="7330"/>
                    <a:pt x="25" y="7307"/>
                  </a:cubicBezTo>
                  <a:cubicBezTo>
                    <a:pt x="25" y="7164"/>
                    <a:pt x="25" y="7046"/>
                    <a:pt x="1" y="6927"/>
                  </a:cubicBezTo>
                  <a:cubicBezTo>
                    <a:pt x="357" y="6856"/>
                    <a:pt x="618" y="6595"/>
                    <a:pt x="760" y="6263"/>
                  </a:cubicBezTo>
                  <a:cubicBezTo>
                    <a:pt x="1282" y="5124"/>
                    <a:pt x="2065" y="4128"/>
                    <a:pt x="3037" y="3322"/>
                  </a:cubicBezTo>
                  <a:cubicBezTo>
                    <a:pt x="3583" y="2847"/>
                    <a:pt x="4105" y="2349"/>
                    <a:pt x="4674" y="1898"/>
                  </a:cubicBezTo>
                  <a:cubicBezTo>
                    <a:pt x="4959" y="1637"/>
                    <a:pt x="5267" y="1424"/>
                    <a:pt x="5599" y="1210"/>
                  </a:cubicBezTo>
                  <a:cubicBezTo>
                    <a:pt x="6405" y="712"/>
                    <a:pt x="7307" y="357"/>
                    <a:pt x="8232" y="119"/>
                  </a:cubicBezTo>
                  <a:cubicBezTo>
                    <a:pt x="8896" y="24"/>
                    <a:pt x="9584" y="1"/>
                    <a:pt x="10248" y="48"/>
                  </a:cubicBezTo>
                  <a:cubicBezTo>
                    <a:pt x="10628" y="96"/>
                    <a:pt x="10960" y="262"/>
                    <a:pt x="11221" y="499"/>
                  </a:cubicBezTo>
                  <a:cubicBezTo>
                    <a:pt x="11719" y="878"/>
                    <a:pt x="11624" y="1661"/>
                    <a:pt x="11411" y="2017"/>
                  </a:cubicBezTo>
                  <a:cubicBezTo>
                    <a:pt x="11268" y="2254"/>
                    <a:pt x="11078" y="2468"/>
                    <a:pt x="10865" y="2634"/>
                  </a:cubicBezTo>
                  <a:cubicBezTo>
                    <a:pt x="10438" y="3013"/>
                    <a:pt x="9964" y="3298"/>
                    <a:pt x="9465" y="3535"/>
                  </a:cubicBezTo>
                  <a:cubicBezTo>
                    <a:pt x="9418" y="3535"/>
                    <a:pt x="9394" y="3559"/>
                    <a:pt x="9347" y="3583"/>
                  </a:cubicBezTo>
                  <a:cubicBezTo>
                    <a:pt x="9110" y="3701"/>
                    <a:pt x="9015" y="3986"/>
                    <a:pt x="9086" y="4223"/>
                  </a:cubicBezTo>
                  <a:cubicBezTo>
                    <a:pt x="9133" y="4460"/>
                    <a:pt x="9347" y="4626"/>
                    <a:pt x="9584" y="4650"/>
                  </a:cubicBezTo>
                  <a:cubicBezTo>
                    <a:pt x="9845" y="4650"/>
                    <a:pt x="10106" y="4650"/>
                    <a:pt x="10367" y="4650"/>
                  </a:cubicBezTo>
                  <a:cubicBezTo>
                    <a:pt x="10841" y="4603"/>
                    <a:pt x="11339" y="4674"/>
                    <a:pt x="11790" y="4863"/>
                  </a:cubicBezTo>
                  <a:cubicBezTo>
                    <a:pt x="12146" y="4982"/>
                    <a:pt x="12525" y="5101"/>
                    <a:pt x="12905" y="5148"/>
                  </a:cubicBezTo>
                  <a:cubicBezTo>
                    <a:pt x="13213" y="5219"/>
                    <a:pt x="13498" y="5409"/>
                    <a:pt x="13640" y="5694"/>
                  </a:cubicBezTo>
                  <a:close/>
                </a:path>
              </a:pathLst>
            </a:custGeom>
            <a:solidFill>
              <a:srgbClr val="FFAB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8"/>
            <p:cNvSpPr/>
            <p:nvPr/>
          </p:nvSpPr>
          <p:spPr>
            <a:xfrm>
              <a:off x="6472725" y="1036400"/>
              <a:ext cx="290600" cy="150675"/>
            </a:xfrm>
            <a:custGeom>
              <a:rect b="b" l="l" r="r" t="t"/>
              <a:pathLst>
                <a:path extrusionOk="0" h="6027" w="11624">
                  <a:moveTo>
                    <a:pt x="11623" y="1045"/>
                  </a:moveTo>
                  <a:cubicBezTo>
                    <a:pt x="11268" y="1519"/>
                    <a:pt x="10912" y="1946"/>
                    <a:pt x="10580" y="2397"/>
                  </a:cubicBezTo>
                  <a:cubicBezTo>
                    <a:pt x="9963" y="3132"/>
                    <a:pt x="9655" y="4081"/>
                    <a:pt x="9726" y="5054"/>
                  </a:cubicBezTo>
                  <a:cubicBezTo>
                    <a:pt x="9726" y="5196"/>
                    <a:pt x="9726" y="5362"/>
                    <a:pt x="9726" y="5504"/>
                  </a:cubicBezTo>
                  <a:cubicBezTo>
                    <a:pt x="9702" y="5552"/>
                    <a:pt x="9678" y="5599"/>
                    <a:pt x="9655" y="5647"/>
                  </a:cubicBezTo>
                  <a:cubicBezTo>
                    <a:pt x="9536" y="5647"/>
                    <a:pt x="9417" y="5647"/>
                    <a:pt x="9299" y="5623"/>
                  </a:cubicBezTo>
                  <a:cubicBezTo>
                    <a:pt x="8469" y="5386"/>
                    <a:pt x="7615" y="5314"/>
                    <a:pt x="6784" y="5338"/>
                  </a:cubicBezTo>
                  <a:cubicBezTo>
                    <a:pt x="5741" y="5338"/>
                    <a:pt x="4697" y="5338"/>
                    <a:pt x="3653" y="5362"/>
                  </a:cubicBezTo>
                  <a:cubicBezTo>
                    <a:pt x="2657" y="5386"/>
                    <a:pt x="1661" y="5552"/>
                    <a:pt x="712" y="5860"/>
                  </a:cubicBezTo>
                  <a:cubicBezTo>
                    <a:pt x="498" y="5907"/>
                    <a:pt x="261" y="5955"/>
                    <a:pt x="0" y="6026"/>
                  </a:cubicBezTo>
                  <a:cubicBezTo>
                    <a:pt x="24" y="5670"/>
                    <a:pt x="119" y="5362"/>
                    <a:pt x="309" y="5077"/>
                  </a:cubicBezTo>
                  <a:cubicBezTo>
                    <a:pt x="593" y="4627"/>
                    <a:pt x="902" y="4176"/>
                    <a:pt x="1210" y="3773"/>
                  </a:cubicBezTo>
                  <a:cubicBezTo>
                    <a:pt x="1281" y="3678"/>
                    <a:pt x="1352" y="3607"/>
                    <a:pt x="1423" y="3535"/>
                  </a:cubicBezTo>
                  <a:cubicBezTo>
                    <a:pt x="1637" y="3322"/>
                    <a:pt x="1827" y="3108"/>
                    <a:pt x="2017" y="2871"/>
                  </a:cubicBezTo>
                  <a:cubicBezTo>
                    <a:pt x="2349" y="2444"/>
                    <a:pt x="2776" y="2065"/>
                    <a:pt x="3250" y="1780"/>
                  </a:cubicBezTo>
                  <a:cubicBezTo>
                    <a:pt x="3630" y="1543"/>
                    <a:pt x="3985" y="1282"/>
                    <a:pt x="4341" y="997"/>
                  </a:cubicBezTo>
                  <a:cubicBezTo>
                    <a:pt x="4555" y="855"/>
                    <a:pt x="4768" y="736"/>
                    <a:pt x="5029" y="665"/>
                  </a:cubicBezTo>
                  <a:cubicBezTo>
                    <a:pt x="5456" y="499"/>
                    <a:pt x="5907" y="357"/>
                    <a:pt x="6334" y="167"/>
                  </a:cubicBezTo>
                  <a:cubicBezTo>
                    <a:pt x="6595" y="48"/>
                    <a:pt x="6903" y="1"/>
                    <a:pt x="7188" y="1"/>
                  </a:cubicBezTo>
                  <a:lnTo>
                    <a:pt x="8160" y="1"/>
                  </a:lnTo>
                  <a:lnTo>
                    <a:pt x="8279" y="1"/>
                  </a:lnTo>
                  <a:cubicBezTo>
                    <a:pt x="8397" y="1"/>
                    <a:pt x="8540" y="1"/>
                    <a:pt x="8658" y="48"/>
                  </a:cubicBezTo>
                  <a:cubicBezTo>
                    <a:pt x="9417" y="333"/>
                    <a:pt x="10271" y="214"/>
                    <a:pt x="11007" y="594"/>
                  </a:cubicBezTo>
                  <a:cubicBezTo>
                    <a:pt x="11244" y="689"/>
                    <a:pt x="11457" y="855"/>
                    <a:pt x="11623" y="104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8"/>
            <p:cNvSpPr/>
            <p:nvPr/>
          </p:nvSpPr>
          <p:spPr>
            <a:xfrm>
              <a:off x="7624950" y="2505925"/>
              <a:ext cx="157775" cy="163100"/>
            </a:xfrm>
            <a:custGeom>
              <a:rect b="b" l="l" r="r" t="t"/>
              <a:pathLst>
                <a:path extrusionOk="0" h="6524" w="6311">
                  <a:moveTo>
                    <a:pt x="1" y="0"/>
                  </a:moveTo>
                  <a:cubicBezTo>
                    <a:pt x="594" y="71"/>
                    <a:pt x="1092" y="143"/>
                    <a:pt x="1590" y="214"/>
                  </a:cubicBezTo>
                  <a:cubicBezTo>
                    <a:pt x="2325" y="332"/>
                    <a:pt x="3037" y="475"/>
                    <a:pt x="3772" y="546"/>
                  </a:cubicBezTo>
                  <a:cubicBezTo>
                    <a:pt x="4247" y="641"/>
                    <a:pt x="4698" y="759"/>
                    <a:pt x="5124" y="902"/>
                  </a:cubicBezTo>
                  <a:cubicBezTo>
                    <a:pt x="5385" y="973"/>
                    <a:pt x="5599" y="1091"/>
                    <a:pt x="5836" y="1163"/>
                  </a:cubicBezTo>
                  <a:cubicBezTo>
                    <a:pt x="6073" y="1210"/>
                    <a:pt x="6263" y="1424"/>
                    <a:pt x="6263" y="1661"/>
                  </a:cubicBezTo>
                  <a:cubicBezTo>
                    <a:pt x="6311" y="2088"/>
                    <a:pt x="6263" y="2515"/>
                    <a:pt x="6144" y="2918"/>
                  </a:cubicBezTo>
                  <a:cubicBezTo>
                    <a:pt x="5955" y="3392"/>
                    <a:pt x="5789" y="3867"/>
                    <a:pt x="5575" y="4341"/>
                  </a:cubicBezTo>
                  <a:cubicBezTo>
                    <a:pt x="5385" y="4816"/>
                    <a:pt x="5196" y="5243"/>
                    <a:pt x="4982" y="5670"/>
                  </a:cubicBezTo>
                  <a:cubicBezTo>
                    <a:pt x="4864" y="5930"/>
                    <a:pt x="4721" y="6168"/>
                    <a:pt x="4626" y="6357"/>
                  </a:cubicBezTo>
                  <a:cubicBezTo>
                    <a:pt x="4294" y="6524"/>
                    <a:pt x="3915" y="6381"/>
                    <a:pt x="3749" y="6049"/>
                  </a:cubicBezTo>
                  <a:cubicBezTo>
                    <a:pt x="3559" y="5764"/>
                    <a:pt x="3345" y="5480"/>
                    <a:pt x="3108" y="5195"/>
                  </a:cubicBezTo>
                  <a:cubicBezTo>
                    <a:pt x="2729" y="4721"/>
                    <a:pt x="2397" y="4199"/>
                    <a:pt x="2136" y="3630"/>
                  </a:cubicBezTo>
                  <a:cubicBezTo>
                    <a:pt x="1898" y="3274"/>
                    <a:pt x="1709" y="2918"/>
                    <a:pt x="1519" y="2538"/>
                  </a:cubicBezTo>
                  <a:cubicBezTo>
                    <a:pt x="1400" y="2206"/>
                    <a:pt x="1258" y="1922"/>
                    <a:pt x="1116" y="1613"/>
                  </a:cubicBezTo>
                  <a:cubicBezTo>
                    <a:pt x="1068" y="1424"/>
                    <a:pt x="926" y="1281"/>
                    <a:pt x="760" y="1186"/>
                  </a:cubicBezTo>
                  <a:cubicBezTo>
                    <a:pt x="309" y="949"/>
                    <a:pt x="191" y="49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8"/>
            <p:cNvSpPr/>
            <p:nvPr/>
          </p:nvSpPr>
          <p:spPr>
            <a:xfrm>
              <a:off x="7525325" y="2325050"/>
              <a:ext cx="90175" cy="138200"/>
            </a:xfrm>
            <a:custGeom>
              <a:rect b="b" l="l" r="r" t="t"/>
              <a:pathLst>
                <a:path extrusionOk="0" h="5528" w="3607">
                  <a:moveTo>
                    <a:pt x="3511" y="0"/>
                  </a:moveTo>
                  <a:cubicBezTo>
                    <a:pt x="3606" y="570"/>
                    <a:pt x="3606" y="4982"/>
                    <a:pt x="3535" y="5527"/>
                  </a:cubicBezTo>
                  <a:cubicBezTo>
                    <a:pt x="3084" y="5527"/>
                    <a:pt x="2657" y="5432"/>
                    <a:pt x="2254" y="5266"/>
                  </a:cubicBezTo>
                  <a:cubicBezTo>
                    <a:pt x="1970" y="5148"/>
                    <a:pt x="1709" y="5029"/>
                    <a:pt x="1376" y="4887"/>
                  </a:cubicBezTo>
                  <a:cubicBezTo>
                    <a:pt x="1163" y="4341"/>
                    <a:pt x="902" y="3819"/>
                    <a:pt x="546" y="3321"/>
                  </a:cubicBezTo>
                  <a:cubicBezTo>
                    <a:pt x="499" y="3250"/>
                    <a:pt x="451" y="3179"/>
                    <a:pt x="428" y="3108"/>
                  </a:cubicBezTo>
                  <a:cubicBezTo>
                    <a:pt x="285" y="2254"/>
                    <a:pt x="1" y="1424"/>
                    <a:pt x="72" y="522"/>
                  </a:cubicBezTo>
                  <a:cubicBezTo>
                    <a:pt x="96" y="166"/>
                    <a:pt x="214" y="24"/>
                    <a:pt x="570" y="0"/>
                  </a:cubicBezTo>
                  <a:cubicBezTo>
                    <a:pt x="1543" y="0"/>
                    <a:pt x="2515" y="0"/>
                    <a:pt x="35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8"/>
            <p:cNvSpPr/>
            <p:nvPr/>
          </p:nvSpPr>
          <p:spPr>
            <a:xfrm>
              <a:off x="7085300" y="3970100"/>
              <a:ext cx="112125" cy="53975"/>
            </a:xfrm>
            <a:custGeom>
              <a:rect b="b" l="l" r="r" t="t"/>
              <a:pathLst>
                <a:path extrusionOk="0" h="2159" w="4485">
                  <a:moveTo>
                    <a:pt x="1" y="1376"/>
                  </a:moveTo>
                  <a:cubicBezTo>
                    <a:pt x="1" y="973"/>
                    <a:pt x="238" y="617"/>
                    <a:pt x="594" y="474"/>
                  </a:cubicBezTo>
                  <a:cubicBezTo>
                    <a:pt x="973" y="237"/>
                    <a:pt x="1424" y="119"/>
                    <a:pt x="1851" y="95"/>
                  </a:cubicBezTo>
                  <a:cubicBezTo>
                    <a:pt x="2539" y="47"/>
                    <a:pt x="3227" y="47"/>
                    <a:pt x="3891" y="24"/>
                  </a:cubicBezTo>
                  <a:cubicBezTo>
                    <a:pt x="4105" y="0"/>
                    <a:pt x="4318" y="47"/>
                    <a:pt x="4484" y="142"/>
                  </a:cubicBezTo>
                  <a:cubicBezTo>
                    <a:pt x="3630" y="1542"/>
                    <a:pt x="2302" y="2159"/>
                    <a:pt x="831" y="1898"/>
                  </a:cubicBezTo>
                  <a:cubicBezTo>
                    <a:pt x="523" y="1850"/>
                    <a:pt x="523" y="1850"/>
                    <a:pt x="1" y="137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8"/>
            <p:cNvSpPr/>
            <p:nvPr/>
          </p:nvSpPr>
          <p:spPr>
            <a:xfrm>
              <a:off x="7480850" y="3944600"/>
              <a:ext cx="128125" cy="36775"/>
            </a:xfrm>
            <a:custGeom>
              <a:rect b="b" l="l" r="r" t="t"/>
              <a:pathLst>
                <a:path extrusionOk="0" h="1471" w="5125">
                  <a:moveTo>
                    <a:pt x="1" y="593"/>
                  </a:moveTo>
                  <a:cubicBezTo>
                    <a:pt x="1234" y="48"/>
                    <a:pt x="2491" y="0"/>
                    <a:pt x="3772" y="24"/>
                  </a:cubicBezTo>
                  <a:cubicBezTo>
                    <a:pt x="4009" y="24"/>
                    <a:pt x="4270" y="142"/>
                    <a:pt x="4436" y="332"/>
                  </a:cubicBezTo>
                  <a:cubicBezTo>
                    <a:pt x="4602" y="498"/>
                    <a:pt x="4769" y="664"/>
                    <a:pt x="4935" y="830"/>
                  </a:cubicBezTo>
                  <a:cubicBezTo>
                    <a:pt x="5077" y="949"/>
                    <a:pt x="5124" y="1139"/>
                    <a:pt x="5077" y="1305"/>
                  </a:cubicBezTo>
                  <a:cubicBezTo>
                    <a:pt x="4863" y="1423"/>
                    <a:pt x="4650" y="1471"/>
                    <a:pt x="4413" y="1447"/>
                  </a:cubicBezTo>
                  <a:cubicBezTo>
                    <a:pt x="3440" y="1447"/>
                    <a:pt x="2468" y="1423"/>
                    <a:pt x="1495" y="1400"/>
                  </a:cubicBezTo>
                  <a:cubicBezTo>
                    <a:pt x="1044" y="1352"/>
                    <a:pt x="594" y="1186"/>
                    <a:pt x="238" y="878"/>
                  </a:cubicBezTo>
                  <a:cubicBezTo>
                    <a:pt x="143" y="783"/>
                    <a:pt x="72" y="688"/>
                    <a:pt x="1" y="59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8"/>
            <p:cNvSpPr/>
            <p:nvPr/>
          </p:nvSpPr>
          <p:spPr>
            <a:xfrm>
              <a:off x="6811325" y="1788375"/>
              <a:ext cx="44500" cy="65250"/>
            </a:xfrm>
            <a:custGeom>
              <a:rect b="b" l="l" r="r" t="t"/>
              <a:pathLst>
                <a:path extrusionOk="0" h="2610" w="1780">
                  <a:moveTo>
                    <a:pt x="25" y="0"/>
                  </a:moveTo>
                  <a:cubicBezTo>
                    <a:pt x="784" y="712"/>
                    <a:pt x="1400" y="1400"/>
                    <a:pt x="1780" y="2277"/>
                  </a:cubicBezTo>
                  <a:cubicBezTo>
                    <a:pt x="1732" y="2467"/>
                    <a:pt x="1543" y="2609"/>
                    <a:pt x="1329" y="2586"/>
                  </a:cubicBezTo>
                  <a:lnTo>
                    <a:pt x="96" y="2586"/>
                  </a:lnTo>
                  <a:cubicBezTo>
                    <a:pt x="48" y="2467"/>
                    <a:pt x="25" y="2325"/>
                    <a:pt x="25" y="2206"/>
                  </a:cubicBezTo>
                  <a:cubicBezTo>
                    <a:pt x="1" y="1518"/>
                    <a:pt x="25" y="807"/>
                    <a:pt x="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8"/>
            <p:cNvSpPr/>
            <p:nvPr/>
          </p:nvSpPr>
          <p:spPr>
            <a:xfrm>
              <a:off x="7282200" y="3160625"/>
              <a:ext cx="67025" cy="32625"/>
            </a:xfrm>
            <a:custGeom>
              <a:rect b="b" l="l" r="r" t="t"/>
              <a:pathLst>
                <a:path extrusionOk="0" h="1305" w="2681">
                  <a:moveTo>
                    <a:pt x="0" y="71"/>
                  </a:moveTo>
                  <a:lnTo>
                    <a:pt x="2681" y="0"/>
                  </a:lnTo>
                  <a:cubicBezTo>
                    <a:pt x="2443" y="403"/>
                    <a:pt x="2372" y="901"/>
                    <a:pt x="1898" y="1186"/>
                  </a:cubicBezTo>
                  <a:cubicBezTo>
                    <a:pt x="1447" y="1305"/>
                    <a:pt x="973" y="1234"/>
                    <a:pt x="593" y="973"/>
                  </a:cubicBezTo>
                  <a:cubicBezTo>
                    <a:pt x="309" y="759"/>
                    <a:pt x="0" y="546"/>
                    <a:pt x="0" y="7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8"/>
            <p:cNvSpPr/>
            <p:nvPr/>
          </p:nvSpPr>
          <p:spPr>
            <a:xfrm>
              <a:off x="6603775" y="1867225"/>
              <a:ext cx="45700" cy="43925"/>
            </a:xfrm>
            <a:custGeom>
              <a:rect b="b" l="l" r="r" t="t"/>
              <a:pathLst>
                <a:path extrusionOk="0" h="1757" w="1828">
                  <a:moveTo>
                    <a:pt x="1" y="1282"/>
                  </a:moveTo>
                  <a:cubicBezTo>
                    <a:pt x="428" y="855"/>
                    <a:pt x="736" y="523"/>
                    <a:pt x="1068" y="191"/>
                  </a:cubicBezTo>
                  <a:cubicBezTo>
                    <a:pt x="1234" y="1"/>
                    <a:pt x="1448" y="72"/>
                    <a:pt x="1661" y="120"/>
                  </a:cubicBezTo>
                  <a:cubicBezTo>
                    <a:pt x="1827" y="713"/>
                    <a:pt x="1590" y="1211"/>
                    <a:pt x="1353" y="175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8"/>
            <p:cNvSpPr/>
            <p:nvPr/>
          </p:nvSpPr>
          <p:spPr>
            <a:xfrm>
              <a:off x="6569375" y="2014900"/>
              <a:ext cx="21375" cy="30850"/>
            </a:xfrm>
            <a:custGeom>
              <a:rect b="b" l="l" r="r" t="t"/>
              <a:pathLst>
                <a:path extrusionOk="0" h="1234" w="855">
                  <a:moveTo>
                    <a:pt x="1" y="783"/>
                  </a:moveTo>
                  <a:cubicBezTo>
                    <a:pt x="143" y="427"/>
                    <a:pt x="428" y="143"/>
                    <a:pt x="760" y="0"/>
                  </a:cubicBezTo>
                  <a:cubicBezTo>
                    <a:pt x="855" y="404"/>
                    <a:pt x="831" y="831"/>
                    <a:pt x="736" y="1234"/>
                  </a:cubicBezTo>
                  <a:cubicBezTo>
                    <a:pt x="570" y="1163"/>
                    <a:pt x="404" y="1092"/>
                    <a:pt x="262" y="997"/>
                  </a:cubicBezTo>
                  <a:cubicBezTo>
                    <a:pt x="167" y="926"/>
                    <a:pt x="72" y="854"/>
                    <a:pt x="1" y="78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8"/>
            <p:cNvSpPr/>
            <p:nvPr/>
          </p:nvSpPr>
          <p:spPr>
            <a:xfrm>
              <a:off x="6858775" y="1981100"/>
              <a:ext cx="23150" cy="28475"/>
            </a:xfrm>
            <a:custGeom>
              <a:rect b="b" l="l" r="r" t="t"/>
              <a:pathLst>
                <a:path extrusionOk="0" h="1139" w="926">
                  <a:moveTo>
                    <a:pt x="451" y="0"/>
                  </a:moveTo>
                  <a:cubicBezTo>
                    <a:pt x="688" y="404"/>
                    <a:pt x="926" y="688"/>
                    <a:pt x="902" y="1139"/>
                  </a:cubicBezTo>
                  <a:cubicBezTo>
                    <a:pt x="594" y="1139"/>
                    <a:pt x="285" y="1091"/>
                    <a:pt x="0" y="997"/>
                  </a:cubicBezTo>
                  <a:cubicBezTo>
                    <a:pt x="48" y="617"/>
                    <a:pt x="190" y="285"/>
                    <a:pt x="4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8"/>
            <p:cNvSpPr/>
            <p:nvPr/>
          </p:nvSpPr>
          <p:spPr>
            <a:xfrm>
              <a:off x="6773975" y="1806150"/>
              <a:ext cx="12475" cy="42125"/>
            </a:xfrm>
            <a:custGeom>
              <a:rect b="b" l="l" r="r" t="t"/>
              <a:pathLst>
                <a:path extrusionOk="0" h="1685" w="499">
                  <a:moveTo>
                    <a:pt x="499" y="1685"/>
                  </a:moveTo>
                  <a:cubicBezTo>
                    <a:pt x="190" y="1329"/>
                    <a:pt x="0" y="855"/>
                    <a:pt x="0" y="356"/>
                  </a:cubicBezTo>
                  <a:cubicBezTo>
                    <a:pt x="72" y="190"/>
                    <a:pt x="214" y="72"/>
                    <a:pt x="404" y="1"/>
                  </a:cubicBezTo>
                  <a:cubicBezTo>
                    <a:pt x="451" y="72"/>
                    <a:pt x="499" y="96"/>
                    <a:pt x="499" y="119"/>
                  </a:cubicBezTo>
                  <a:cubicBezTo>
                    <a:pt x="499" y="641"/>
                    <a:pt x="499" y="1163"/>
                    <a:pt x="499" y="168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8"/>
            <p:cNvSpPr/>
            <p:nvPr/>
          </p:nvSpPr>
          <p:spPr>
            <a:xfrm>
              <a:off x="7397225" y="2858775"/>
              <a:ext cx="196325" cy="177925"/>
            </a:xfrm>
            <a:custGeom>
              <a:rect b="b" l="l" r="r" t="t"/>
              <a:pathLst>
                <a:path extrusionOk="0" h="7117" w="7853">
                  <a:moveTo>
                    <a:pt x="4887" y="71"/>
                  </a:moveTo>
                  <a:lnTo>
                    <a:pt x="4864" y="71"/>
                  </a:lnTo>
                  <a:lnTo>
                    <a:pt x="4769" y="71"/>
                  </a:lnTo>
                  <a:cubicBezTo>
                    <a:pt x="4223" y="0"/>
                    <a:pt x="3654" y="71"/>
                    <a:pt x="3156" y="332"/>
                  </a:cubicBezTo>
                  <a:cubicBezTo>
                    <a:pt x="2634" y="593"/>
                    <a:pt x="2231" y="1044"/>
                    <a:pt x="1994" y="1589"/>
                  </a:cubicBezTo>
                  <a:cubicBezTo>
                    <a:pt x="1448" y="2040"/>
                    <a:pt x="1021" y="2633"/>
                    <a:pt x="760" y="3297"/>
                  </a:cubicBezTo>
                  <a:cubicBezTo>
                    <a:pt x="1" y="5480"/>
                    <a:pt x="2112" y="7116"/>
                    <a:pt x="4128" y="6974"/>
                  </a:cubicBezTo>
                  <a:cubicBezTo>
                    <a:pt x="6074" y="6856"/>
                    <a:pt x="7853" y="5456"/>
                    <a:pt x="7758" y="3392"/>
                  </a:cubicBezTo>
                  <a:cubicBezTo>
                    <a:pt x="7639" y="1779"/>
                    <a:pt x="6477" y="427"/>
                    <a:pt x="4887" y="7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8"/>
            <p:cNvSpPr/>
            <p:nvPr/>
          </p:nvSpPr>
          <p:spPr>
            <a:xfrm>
              <a:off x="6938250" y="2731850"/>
              <a:ext cx="161900" cy="177950"/>
            </a:xfrm>
            <a:custGeom>
              <a:rect b="b" l="l" r="r" t="t"/>
              <a:pathLst>
                <a:path extrusionOk="0" h="7118" w="6476">
                  <a:moveTo>
                    <a:pt x="5741" y="950"/>
                  </a:moveTo>
                  <a:cubicBezTo>
                    <a:pt x="5100" y="333"/>
                    <a:pt x="4222" y="1"/>
                    <a:pt x="3321" y="72"/>
                  </a:cubicBezTo>
                  <a:cubicBezTo>
                    <a:pt x="1542" y="191"/>
                    <a:pt x="0" y="1519"/>
                    <a:pt x="237" y="3417"/>
                  </a:cubicBezTo>
                  <a:cubicBezTo>
                    <a:pt x="475" y="5148"/>
                    <a:pt x="1779" y="7117"/>
                    <a:pt x="3795" y="6477"/>
                  </a:cubicBezTo>
                  <a:cubicBezTo>
                    <a:pt x="4649" y="6168"/>
                    <a:pt x="5314" y="5480"/>
                    <a:pt x="5551" y="4626"/>
                  </a:cubicBezTo>
                  <a:cubicBezTo>
                    <a:pt x="5741" y="4413"/>
                    <a:pt x="5883" y="4200"/>
                    <a:pt x="6001" y="3939"/>
                  </a:cubicBezTo>
                  <a:cubicBezTo>
                    <a:pt x="6476" y="3013"/>
                    <a:pt x="6476" y="1756"/>
                    <a:pt x="5741" y="95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8"/>
            <p:cNvSpPr/>
            <p:nvPr/>
          </p:nvSpPr>
          <p:spPr>
            <a:xfrm>
              <a:off x="6173825" y="955750"/>
              <a:ext cx="1840775" cy="3093225"/>
            </a:xfrm>
            <a:custGeom>
              <a:rect b="b" l="l" r="r" t="t"/>
              <a:pathLst>
                <a:path extrusionOk="0" h="123729" w="73631">
                  <a:moveTo>
                    <a:pt x="52424" y="118842"/>
                  </a:moveTo>
                  <a:lnTo>
                    <a:pt x="53373" y="118629"/>
                  </a:lnTo>
                  <a:cubicBezTo>
                    <a:pt x="54417" y="118415"/>
                    <a:pt x="55484" y="118368"/>
                    <a:pt x="56551" y="118487"/>
                  </a:cubicBezTo>
                  <a:cubicBezTo>
                    <a:pt x="56765" y="118510"/>
                    <a:pt x="56955" y="118582"/>
                    <a:pt x="57121" y="118724"/>
                  </a:cubicBezTo>
                  <a:cubicBezTo>
                    <a:pt x="57476" y="119056"/>
                    <a:pt x="57832" y="119388"/>
                    <a:pt x="58188" y="119744"/>
                  </a:cubicBezTo>
                  <a:cubicBezTo>
                    <a:pt x="58615" y="120242"/>
                    <a:pt x="58591" y="120835"/>
                    <a:pt x="58425" y="121428"/>
                  </a:cubicBezTo>
                  <a:cubicBezTo>
                    <a:pt x="58378" y="121547"/>
                    <a:pt x="58283" y="121665"/>
                    <a:pt x="58188" y="121736"/>
                  </a:cubicBezTo>
                  <a:cubicBezTo>
                    <a:pt x="57927" y="121926"/>
                    <a:pt x="57643" y="122068"/>
                    <a:pt x="57310" y="122092"/>
                  </a:cubicBezTo>
                  <a:cubicBezTo>
                    <a:pt x="56907" y="122116"/>
                    <a:pt x="56504" y="122140"/>
                    <a:pt x="56101" y="122140"/>
                  </a:cubicBezTo>
                  <a:cubicBezTo>
                    <a:pt x="55318" y="122140"/>
                    <a:pt x="54535" y="122116"/>
                    <a:pt x="53729" y="122092"/>
                  </a:cubicBezTo>
                  <a:cubicBezTo>
                    <a:pt x="53064" y="122068"/>
                    <a:pt x="52424" y="121831"/>
                    <a:pt x="51902" y="121404"/>
                  </a:cubicBezTo>
                  <a:cubicBezTo>
                    <a:pt x="51617" y="121167"/>
                    <a:pt x="51333" y="120906"/>
                    <a:pt x="51096" y="120621"/>
                  </a:cubicBezTo>
                  <a:cubicBezTo>
                    <a:pt x="50835" y="120337"/>
                    <a:pt x="50763" y="119934"/>
                    <a:pt x="50930" y="119602"/>
                  </a:cubicBezTo>
                  <a:cubicBezTo>
                    <a:pt x="50930" y="119578"/>
                    <a:pt x="50953" y="119554"/>
                    <a:pt x="50953" y="119530"/>
                  </a:cubicBezTo>
                  <a:cubicBezTo>
                    <a:pt x="51285" y="119080"/>
                    <a:pt x="51262" y="118558"/>
                    <a:pt x="51262" y="118012"/>
                  </a:cubicBezTo>
                  <a:cubicBezTo>
                    <a:pt x="51262" y="117040"/>
                    <a:pt x="51190" y="116067"/>
                    <a:pt x="51048" y="115095"/>
                  </a:cubicBezTo>
                  <a:cubicBezTo>
                    <a:pt x="51001" y="114549"/>
                    <a:pt x="50953" y="114003"/>
                    <a:pt x="50953" y="113434"/>
                  </a:cubicBezTo>
                  <a:cubicBezTo>
                    <a:pt x="50953" y="113126"/>
                    <a:pt x="50930" y="112794"/>
                    <a:pt x="50906" y="112485"/>
                  </a:cubicBezTo>
                  <a:cubicBezTo>
                    <a:pt x="50787" y="111679"/>
                    <a:pt x="50740" y="110872"/>
                    <a:pt x="50763" y="110066"/>
                  </a:cubicBezTo>
                  <a:lnTo>
                    <a:pt x="50763" y="109615"/>
                  </a:lnTo>
                  <a:cubicBezTo>
                    <a:pt x="50503" y="109568"/>
                    <a:pt x="50242" y="109568"/>
                    <a:pt x="49981" y="109639"/>
                  </a:cubicBezTo>
                  <a:cubicBezTo>
                    <a:pt x="48913" y="109852"/>
                    <a:pt x="47822" y="109947"/>
                    <a:pt x="46755" y="109923"/>
                  </a:cubicBezTo>
                  <a:lnTo>
                    <a:pt x="42461" y="109923"/>
                  </a:lnTo>
                  <a:cubicBezTo>
                    <a:pt x="42271" y="109923"/>
                    <a:pt x="42058" y="109947"/>
                    <a:pt x="41821" y="109971"/>
                  </a:cubicBezTo>
                  <a:cubicBezTo>
                    <a:pt x="41844" y="110350"/>
                    <a:pt x="41892" y="110682"/>
                    <a:pt x="41916" y="111015"/>
                  </a:cubicBezTo>
                  <a:cubicBezTo>
                    <a:pt x="41939" y="111347"/>
                    <a:pt x="41916" y="111655"/>
                    <a:pt x="41939" y="111963"/>
                  </a:cubicBezTo>
                  <a:cubicBezTo>
                    <a:pt x="42034" y="113007"/>
                    <a:pt x="42177" y="114051"/>
                    <a:pt x="42271" y="115071"/>
                  </a:cubicBezTo>
                  <a:cubicBezTo>
                    <a:pt x="42390" y="116257"/>
                    <a:pt x="42509" y="117443"/>
                    <a:pt x="42604" y="118629"/>
                  </a:cubicBezTo>
                  <a:cubicBezTo>
                    <a:pt x="42651" y="119080"/>
                    <a:pt x="42675" y="119507"/>
                    <a:pt x="42675" y="119957"/>
                  </a:cubicBezTo>
                  <a:cubicBezTo>
                    <a:pt x="42698" y="120100"/>
                    <a:pt x="42675" y="120266"/>
                    <a:pt x="42604" y="120384"/>
                  </a:cubicBezTo>
                  <a:cubicBezTo>
                    <a:pt x="42034" y="121309"/>
                    <a:pt x="41441" y="122235"/>
                    <a:pt x="40540" y="122851"/>
                  </a:cubicBezTo>
                  <a:cubicBezTo>
                    <a:pt x="39804" y="123421"/>
                    <a:pt x="38927" y="123705"/>
                    <a:pt x="38025" y="123681"/>
                  </a:cubicBezTo>
                  <a:lnTo>
                    <a:pt x="37717" y="123681"/>
                  </a:lnTo>
                  <a:cubicBezTo>
                    <a:pt x="36863" y="123729"/>
                    <a:pt x="36057" y="123349"/>
                    <a:pt x="35535" y="122709"/>
                  </a:cubicBezTo>
                  <a:cubicBezTo>
                    <a:pt x="35250" y="122424"/>
                    <a:pt x="35155" y="122021"/>
                    <a:pt x="35298" y="121641"/>
                  </a:cubicBezTo>
                  <a:cubicBezTo>
                    <a:pt x="35345" y="121523"/>
                    <a:pt x="35392" y="121381"/>
                    <a:pt x="35416" y="121215"/>
                  </a:cubicBezTo>
                  <a:cubicBezTo>
                    <a:pt x="35464" y="120859"/>
                    <a:pt x="35677" y="120527"/>
                    <a:pt x="35985" y="120361"/>
                  </a:cubicBezTo>
                  <a:cubicBezTo>
                    <a:pt x="36650" y="119862"/>
                    <a:pt x="37409" y="119578"/>
                    <a:pt x="38239" y="119507"/>
                  </a:cubicBezTo>
                  <a:cubicBezTo>
                    <a:pt x="39235" y="119435"/>
                    <a:pt x="40231" y="119435"/>
                    <a:pt x="41228" y="119530"/>
                  </a:cubicBezTo>
                  <a:lnTo>
                    <a:pt x="41489" y="119530"/>
                  </a:lnTo>
                  <a:cubicBezTo>
                    <a:pt x="41512" y="119459"/>
                    <a:pt x="41536" y="119364"/>
                    <a:pt x="41536" y="119293"/>
                  </a:cubicBezTo>
                  <a:cubicBezTo>
                    <a:pt x="41465" y="118463"/>
                    <a:pt x="41417" y="117633"/>
                    <a:pt x="41323" y="116802"/>
                  </a:cubicBezTo>
                  <a:cubicBezTo>
                    <a:pt x="41204" y="115616"/>
                    <a:pt x="41062" y="114430"/>
                    <a:pt x="40919" y="113244"/>
                  </a:cubicBezTo>
                  <a:cubicBezTo>
                    <a:pt x="40801" y="112414"/>
                    <a:pt x="40777" y="111560"/>
                    <a:pt x="40801" y="110706"/>
                  </a:cubicBezTo>
                  <a:cubicBezTo>
                    <a:pt x="40824" y="110445"/>
                    <a:pt x="40848" y="110184"/>
                    <a:pt x="40896" y="109923"/>
                  </a:cubicBezTo>
                  <a:cubicBezTo>
                    <a:pt x="40730" y="109900"/>
                    <a:pt x="40564" y="109876"/>
                    <a:pt x="40398" y="109852"/>
                  </a:cubicBezTo>
                  <a:cubicBezTo>
                    <a:pt x="39544" y="109781"/>
                    <a:pt x="38690" y="109734"/>
                    <a:pt x="37836" y="109662"/>
                  </a:cubicBezTo>
                  <a:cubicBezTo>
                    <a:pt x="37148" y="109591"/>
                    <a:pt x="36460" y="109449"/>
                    <a:pt x="35796" y="109235"/>
                  </a:cubicBezTo>
                  <a:cubicBezTo>
                    <a:pt x="35226" y="109093"/>
                    <a:pt x="34657" y="108927"/>
                    <a:pt x="34064" y="108761"/>
                  </a:cubicBezTo>
                  <a:cubicBezTo>
                    <a:pt x="33756" y="108690"/>
                    <a:pt x="33447" y="108619"/>
                    <a:pt x="33139" y="108571"/>
                  </a:cubicBezTo>
                  <a:cubicBezTo>
                    <a:pt x="32688" y="108476"/>
                    <a:pt x="32238" y="108287"/>
                    <a:pt x="31858" y="108049"/>
                  </a:cubicBezTo>
                  <a:cubicBezTo>
                    <a:pt x="31621" y="107931"/>
                    <a:pt x="31502" y="107694"/>
                    <a:pt x="31550" y="107456"/>
                  </a:cubicBezTo>
                  <a:cubicBezTo>
                    <a:pt x="31573" y="107195"/>
                    <a:pt x="31645" y="106958"/>
                    <a:pt x="31739" y="106721"/>
                  </a:cubicBezTo>
                  <a:cubicBezTo>
                    <a:pt x="32095" y="105772"/>
                    <a:pt x="32498" y="104871"/>
                    <a:pt x="32973" y="103993"/>
                  </a:cubicBezTo>
                  <a:cubicBezTo>
                    <a:pt x="33424" y="103163"/>
                    <a:pt x="33779" y="102262"/>
                    <a:pt x="34159" y="101384"/>
                  </a:cubicBezTo>
                  <a:cubicBezTo>
                    <a:pt x="34681" y="100150"/>
                    <a:pt x="35179" y="98917"/>
                    <a:pt x="35677" y="97660"/>
                  </a:cubicBezTo>
                  <a:cubicBezTo>
                    <a:pt x="35985" y="96924"/>
                    <a:pt x="36318" y="96189"/>
                    <a:pt x="36578" y="95430"/>
                  </a:cubicBezTo>
                  <a:cubicBezTo>
                    <a:pt x="36934" y="94410"/>
                    <a:pt x="37171" y="93390"/>
                    <a:pt x="37527" y="92370"/>
                  </a:cubicBezTo>
                  <a:cubicBezTo>
                    <a:pt x="37859" y="91255"/>
                    <a:pt x="38073" y="90116"/>
                    <a:pt x="38168" y="88954"/>
                  </a:cubicBezTo>
                  <a:cubicBezTo>
                    <a:pt x="38191" y="88503"/>
                    <a:pt x="38239" y="88053"/>
                    <a:pt x="38286" y="87602"/>
                  </a:cubicBezTo>
                  <a:cubicBezTo>
                    <a:pt x="38310" y="87389"/>
                    <a:pt x="38334" y="87151"/>
                    <a:pt x="38358" y="86867"/>
                  </a:cubicBezTo>
                  <a:cubicBezTo>
                    <a:pt x="38263" y="86819"/>
                    <a:pt x="38168" y="86748"/>
                    <a:pt x="38073" y="86701"/>
                  </a:cubicBezTo>
                  <a:cubicBezTo>
                    <a:pt x="37598" y="86487"/>
                    <a:pt x="37124" y="86274"/>
                    <a:pt x="36673" y="86084"/>
                  </a:cubicBezTo>
                  <a:cubicBezTo>
                    <a:pt x="36484" y="86013"/>
                    <a:pt x="36294" y="85965"/>
                    <a:pt x="36128" y="85918"/>
                  </a:cubicBezTo>
                  <a:cubicBezTo>
                    <a:pt x="35962" y="85870"/>
                    <a:pt x="35796" y="85823"/>
                    <a:pt x="35653" y="85776"/>
                  </a:cubicBezTo>
                  <a:cubicBezTo>
                    <a:pt x="35558" y="85752"/>
                    <a:pt x="35487" y="85681"/>
                    <a:pt x="35416" y="85681"/>
                  </a:cubicBezTo>
                  <a:cubicBezTo>
                    <a:pt x="35084" y="85657"/>
                    <a:pt x="34776" y="85538"/>
                    <a:pt x="34515" y="85325"/>
                  </a:cubicBezTo>
                  <a:cubicBezTo>
                    <a:pt x="33661" y="84827"/>
                    <a:pt x="32854" y="84257"/>
                    <a:pt x="32000" y="83712"/>
                  </a:cubicBezTo>
                  <a:cubicBezTo>
                    <a:pt x="31573" y="83427"/>
                    <a:pt x="31170" y="83143"/>
                    <a:pt x="30743" y="82858"/>
                  </a:cubicBezTo>
                  <a:cubicBezTo>
                    <a:pt x="30648" y="82810"/>
                    <a:pt x="30553" y="82739"/>
                    <a:pt x="30482" y="82692"/>
                  </a:cubicBezTo>
                  <a:cubicBezTo>
                    <a:pt x="29533" y="81790"/>
                    <a:pt x="28466" y="81055"/>
                    <a:pt x="27588" y="80083"/>
                  </a:cubicBezTo>
                  <a:lnTo>
                    <a:pt x="26663" y="79015"/>
                  </a:lnTo>
                  <a:cubicBezTo>
                    <a:pt x="26711" y="79347"/>
                    <a:pt x="26758" y="79608"/>
                    <a:pt x="26805" y="79869"/>
                  </a:cubicBezTo>
                  <a:cubicBezTo>
                    <a:pt x="27066" y="81031"/>
                    <a:pt x="27375" y="82194"/>
                    <a:pt x="27612" y="83356"/>
                  </a:cubicBezTo>
                  <a:cubicBezTo>
                    <a:pt x="27944" y="84756"/>
                    <a:pt x="28252" y="86179"/>
                    <a:pt x="28513" y="87602"/>
                  </a:cubicBezTo>
                  <a:cubicBezTo>
                    <a:pt x="28632" y="88290"/>
                    <a:pt x="28679" y="88978"/>
                    <a:pt x="28703" y="89690"/>
                  </a:cubicBezTo>
                  <a:cubicBezTo>
                    <a:pt x="28703" y="89974"/>
                    <a:pt x="28679" y="90235"/>
                    <a:pt x="28608" y="90520"/>
                  </a:cubicBezTo>
                  <a:cubicBezTo>
                    <a:pt x="28585" y="90662"/>
                    <a:pt x="28466" y="90710"/>
                    <a:pt x="28324" y="90710"/>
                  </a:cubicBezTo>
                  <a:cubicBezTo>
                    <a:pt x="28181" y="90733"/>
                    <a:pt x="28063" y="90638"/>
                    <a:pt x="28015" y="90520"/>
                  </a:cubicBezTo>
                  <a:cubicBezTo>
                    <a:pt x="27754" y="89713"/>
                    <a:pt x="27588" y="88907"/>
                    <a:pt x="27470" y="88100"/>
                  </a:cubicBezTo>
                  <a:cubicBezTo>
                    <a:pt x="27375" y="87341"/>
                    <a:pt x="27209" y="86582"/>
                    <a:pt x="27043" y="85847"/>
                  </a:cubicBezTo>
                  <a:cubicBezTo>
                    <a:pt x="26639" y="83973"/>
                    <a:pt x="26189" y="82123"/>
                    <a:pt x="25785" y="80249"/>
                  </a:cubicBezTo>
                  <a:cubicBezTo>
                    <a:pt x="25477" y="78944"/>
                    <a:pt x="25240" y="77616"/>
                    <a:pt x="24979" y="76311"/>
                  </a:cubicBezTo>
                  <a:cubicBezTo>
                    <a:pt x="24932" y="76121"/>
                    <a:pt x="24884" y="75931"/>
                    <a:pt x="24813" y="75765"/>
                  </a:cubicBezTo>
                  <a:cubicBezTo>
                    <a:pt x="24576" y="75220"/>
                    <a:pt x="24339" y="74674"/>
                    <a:pt x="24101" y="74129"/>
                  </a:cubicBezTo>
                  <a:cubicBezTo>
                    <a:pt x="24054" y="74057"/>
                    <a:pt x="24006" y="73986"/>
                    <a:pt x="23959" y="73939"/>
                  </a:cubicBezTo>
                  <a:cubicBezTo>
                    <a:pt x="23912" y="74057"/>
                    <a:pt x="23864" y="74176"/>
                    <a:pt x="23864" y="74318"/>
                  </a:cubicBezTo>
                  <a:cubicBezTo>
                    <a:pt x="23983" y="75694"/>
                    <a:pt x="24054" y="77070"/>
                    <a:pt x="24291" y="78446"/>
                  </a:cubicBezTo>
                  <a:cubicBezTo>
                    <a:pt x="24481" y="79513"/>
                    <a:pt x="24623" y="80581"/>
                    <a:pt x="24813" y="81648"/>
                  </a:cubicBezTo>
                  <a:cubicBezTo>
                    <a:pt x="25074" y="83285"/>
                    <a:pt x="25359" y="84922"/>
                    <a:pt x="25667" y="86535"/>
                  </a:cubicBezTo>
                  <a:cubicBezTo>
                    <a:pt x="25880" y="87697"/>
                    <a:pt x="26189" y="88836"/>
                    <a:pt x="26426" y="89974"/>
                  </a:cubicBezTo>
                  <a:cubicBezTo>
                    <a:pt x="26545" y="90591"/>
                    <a:pt x="26639" y="91208"/>
                    <a:pt x="26734" y="91848"/>
                  </a:cubicBezTo>
                  <a:cubicBezTo>
                    <a:pt x="26829" y="92489"/>
                    <a:pt x="26877" y="93153"/>
                    <a:pt x="26948" y="93817"/>
                  </a:cubicBezTo>
                  <a:cubicBezTo>
                    <a:pt x="26972" y="93864"/>
                    <a:pt x="26972" y="93936"/>
                    <a:pt x="26948" y="94007"/>
                  </a:cubicBezTo>
                  <a:cubicBezTo>
                    <a:pt x="26924" y="94078"/>
                    <a:pt x="26877" y="94173"/>
                    <a:pt x="26805" y="94173"/>
                  </a:cubicBezTo>
                  <a:cubicBezTo>
                    <a:pt x="26734" y="94196"/>
                    <a:pt x="26663" y="94149"/>
                    <a:pt x="26616" y="94078"/>
                  </a:cubicBezTo>
                  <a:cubicBezTo>
                    <a:pt x="26426" y="93698"/>
                    <a:pt x="26260" y="93319"/>
                    <a:pt x="26118" y="92916"/>
                  </a:cubicBezTo>
                  <a:cubicBezTo>
                    <a:pt x="25952" y="92299"/>
                    <a:pt x="25857" y="91658"/>
                    <a:pt x="25691" y="91042"/>
                  </a:cubicBezTo>
                  <a:cubicBezTo>
                    <a:pt x="25572" y="90520"/>
                    <a:pt x="25430" y="90022"/>
                    <a:pt x="25287" y="89500"/>
                  </a:cubicBezTo>
                  <a:cubicBezTo>
                    <a:pt x="25003" y="88551"/>
                    <a:pt x="24765" y="87578"/>
                    <a:pt x="24599" y="86606"/>
                  </a:cubicBezTo>
                  <a:cubicBezTo>
                    <a:pt x="24599" y="86535"/>
                    <a:pt x="24552" y="86487"/>
                    <a:pt x="24528" y="86345"/>
                  </a:cubicBezTo>
                  <a:cubicBezTo>
                    <a:pt x="24433" y="86653"/>
                    <a:pt x="24362" y="86985"/>
                    <a:pt x="24339" y="87294"/>
                  </a:cubicBezTo>
                  <a:cubicBezTo>
                    <a:pt x="24267" y="87602"/>
                    <a:pt x="24220" y="87934"/>
                    <a:pt x="24172" y="88243"/>
                  </a:cubicBezTo>
                  <a:cubicBezTo>
                    <a:pt x="24054" y="89002"/>
                    <a:pt x="23959" y="89761"/>
                    <a:pt x="23840" y="90520"/>
                  </a:cubicBezTo>
                  <a:cubicBezTo>
                    <a:pt x="23793" y="90781"/>
                    <a:pt x="23745" y="91042"/>
                    <a:pt x="23674" y="91326"/>
                  </a:cubicBezTo>
                  <a:cubicBezTo>
                    <a:pt x="23627" y="91611"/>
                    <a:pt x="23413" y="91872"/>
                    <a:pt x="23129" y="91967"/>
                  </a:cubicBezTo>
                  <a:cubicBezTo>
                    <a:pt x="22986" y="92038"/>
                    <a:pt x="22820" y="91990"/>
                    <a:pt x="22702" y="91896"/>
                  </a:cubicBezTo>
                  <a:cubicBezTo>
                    <a:pt x="22607" y="91777"/>
                    <a:pt x="22559" y="91635"/>
                    <a:pt x="22631" y="91492"/>
                  </a:cubicBezTo>
                  <a:cubicBezTo>
                    <a:pt x="22963" y="90757"/>
                    <a:pt x="22939" y="89950"/>
                    <a:pt x="23081" y="89191"/>
                  </a:cubicBezTo>
                  <a:cubicBezTo>
                    <a:pt x="23129" y="88836"/>
                    <a:pt x="23200" y="88480"/>
                    <a:pt x="23295" y="88124"/>
                  </a:cubicBezTo>
                  <a:cubicBezTo>
                    <a:pt x="23485" y="87389"/>
                    <a:pt x="23579" y="86606"/>
                    <a:pt x="23556" y="85847"/>
                  </a:cubicBezTo>
                  <a:cubicBezTo>
                    <a:pt x="23556" y="85159"/>
                    <a:pt x="23532" y="84447"/>
                    <a:pt x="23508" y="83759"/>
                  </a:cubicBezTo>
                  <a:cubicBezTo>
                    <a:pt x="23508" y="83641"/>
                    <a:pt x="23508" y="83546"/>
                    <a:pt x="23485" y="83427"/>
                  </a:cubicBezTo>
                  <a:cubicBezTo>
                    <a:pt x="23366" y="82502"/>
                    <a:pt x="23295" y="81577"/>
                    <a:pt x="23319" y="80628"/>
                  </a:cubicBezTo>
                  <a:cubicBezTo>
                    <a:pt x="23295" y="80533"/>
                    <a:pt x="23295" y="80438"/>
                    <a:pt x="23247" y="80343"/>
                  </a:cubicBezTo>
                  <a:cubicBezTo>
                    <a:pt x="23176" y="80415"/>
                    <a:pt x="23129" y="80438"/>
                    <a:pt x="23105" y="80486"/>
                  </a:cubicBezTo>
                  <a:cubicBezTo>
                    <a:pt x="22939" y="81031"/>
                    <a:pt x="22749" y="81577"/>
                    <a:pt x="22631" y="82146"/>
                  </a:cubicBezTo>
                  <a:cubicBezTo>
                    <a:pt x="22559" y="82526"/>
                    <a:pt x="22488" y="82905"/>
                    <a:pt x="22465" y="83285"/>
                  </a:cubicBezTo>
                  <a:cubicBezTo>
                    <a:pt x="22346" y="84257"/>
                    <a:pt x="22251" y="85230"/>
                    <a:pt x="22132" y="86203"/>
                  </a:cubicBezTo>
                  <a:cubicBezTo>
                    <a:pt x="22014" y="87270"/>
                    <a:pt x="21919" y="88337"/>
                    <a:pt x="21800" y="89429"/>
                  </a:cubicBezTo>
                  <a:cubicBezTo>
                    <a:pt x="21729" y="90093"/>
                    <a:pt x="21682" y="90781"/>
                    <a:pt x="21587" y="91445"/>
                  </a:cubicBezTo>
                  <a:cubicBezTo>
                    <a:pt x="21516" y="92204"/>
                    <a:pt x="21445" y="92987"/>
                    <a:pt x="21350" y="93746"/>
                  </a:cubicBezTo>
                  <a:cubicBezTo>
                    <a:pt x="21231" y="94671"/>
                    <a:pt x="21112" y="95596"/>
                    <a:pt x="21018" y="96521"/>
                  </a:cubicBezTo>
                  <a:cubicBezTo>
                    <a:pt x="20946" y="97138"/>
                    <a:pt x="20899" y="97755"/>
                    <a:pt x="20828" y="98348"/>
                  </a:cubicBezTo>
                  <a:lnTo>
                    <a:pt x="20828" y="98537"/>
                  </a:lnTo>
                  <a:cubicBezTo>
                    <a:pt x="20828" y="98751"/>
                    <a:pt x="20638" y="98893"/>
                    <a:pt x="20425" y="98869"/>
                  </a:cubicBezTo>
                  <a:cubicBezTo>
                    <a:pt x="20235" y="98869"/>
                    <a:pt x="20069" y="98727"/>
                    <a:pt x="20045" y="98537"/>
                  </a:cubicBezTo>
                  <a:cubicBezTo>
                    <a:pt x="20045" y="98490"/>
                    <a:pt x="20045" y="98442"/>
                    <a:pt x="20045" y="98395"/>
                  </a:cubicBezTo>
                  <a:cubicBezTo>
                    <a:pt x="20069" y="97446"/>
                    <a:pt x="19998" y="96497"/>
                    <a:pt x="20116" y="95549"/>
                  </a:cubicBezTo>
                  <a:cubicBezTo>
                    <a:pt x="20377" y="93366"/>
                    <a:pt x="20567" y="91184"/>
                    <a:pt x="20804" y="89025"/>
                  </a:cubicBezTo>
                  <a:cubicBezTo>
                    <a:pt x="20804" y="88930"/>
                    <a:pt x="20780" y="88836"/>
                    <a:pt x="20757" y="88741"/>
                  </a:cubicBezTo>
                  <a:cubicBezTo>
                    <a:pt x="20662" y="89025"/>
                    <a:pt x="20567" y="89215"/>
                    <a:pt x="20496" y="89405"/>
                  </a:cubicBezTo>
                  <a:cubicBezTo>
                    <a:pt x="20164" y="90449"/>
                    <a:pt x="19784" y="91469"/>
                    <a:pt x="19333" y="92441"/>
                  </a:cubicBezTo>
                  <a:cubicBezTo>
                    <a:pt x="19215" y="92702"/>
                    <a:pt x="19072" y="92963"/>
                    <a:pt x="18930" y="93248"/>
                  </a:cubicBezTo>
                  <a:cubicBezTo>
                    <a:pt x="18906" y="93295"/>
                    <a:pt x="18859" y="93343"/>
                    <a:pt x="18788" y="93366"/>
                  </a:cubicBezTo>
                  <a:cubicBezTo>
                    <a:pt x="18740" y="93390"/>
                    <a:pt x="18669" y="93390"/>
                    <a:pt x="18622" y="93366"/>
                  </a:cubicBezTo>
                  <a:cubicBezTo>
                    <a:pt x="18574" y="93319"/>
                    <a:pt x="18551" y="93271"/>
                    <a:pt x="18551" y="93200"/>
                  </a:cubicBezTo>
                  <a:cubicBezTo>
                    <a:pt x="18622" y="93034"/>
                    <a:pt x="18717" y="92868"/>
                    <a:pt x="18788" y="92702"/>
                  </a:cubicBezTo>
                  <a:cubicBezTo>
                    <a:pt x="18883" y="92512"/>
                    <a:pt x="18954" y="92299"/>
                    <a:pt x="19001" y="92109"/>
                  </a:cubicBezTo>
                  <a:cubicBezTo>
                    <a:pt x="19191" y="90804"/>
                    <a:pt x="19523" y="89523"/>
                    <a:pt x="19926" y="88266"/>
                  </a:cubicBezTo>
                  <a:cubicBezTo>
                    <a:pt x="20306" y="87128"/>
                    <a:pt x="20662" y="85965"/>
                    <a:pt x="20970" y="84779"/>
                  </a:cubicBezTo>
                  <a:cubicBezTo>
                    <a:pt x="21326" y="83475"/>
                    <a:pt x="21539" y="82123"/>
                    <a:pt x="21611" y="80770"/>
                  </a:cubicBezTo>
                  <a:cubicBezTo>
                    <a:pt x="21682" y="78944"/>
                    <a:pt x="21848" y="77117"/>
                    <a:pt x="21919" y="75291"/>
                  </a:cubicBezTo>
                  <a:cubicBezTo>
                    <a:pt x="21966" y="74366"/>
                    <a:pt x="21966" y="73417"/>
                    <a:pt x="21966" y="72492"/>
                  </a:cubicBezTo>
                  <a:lnTo>
                    <a:pt x="21966" y="66609"/>
                  </a:lnTo>
                  <a:cubicBezTo>
                    <a:pt x="21966" y="66443"/>
                    <a:pt x="21966" y="66277"/>
                    <a:pt x="21943" y="66135"/>
                  </a:cubicBezTo>
                  <a:cubicBezTo>
                    <a:pt x="21706" y="66016"/>
                    <a:pt x="21492" y="65945"/>
                    <a:pt x="21302" y="65826"/>
                  </a:cubicBezTo>
                  <a:cubicBezTo>
                    <a:pt x="21089" y="65731"/>
                    <a:pt x="20946" y="65494"/>
                    <a:pt x="20946" y="65257"/>
                  </a:cubicBezTo>
                  <a:lnTo>
                    <a:pt x="20946" y="63739"/>
                  </a:lnTo>
                  <a:cubicBezTo>
                    <a:pt x="20970" y="63478"/>
                    <a:pt x="21089" y="63241"/>
                    <a:pt x="21279" y="63051"/>
                  </a:cubicBezTo>
                  <a:cubicBezTo>
                    <a:pt x="21421" y="62909"/>
                    <a:pt x="21587" y="62790"/>
                    <a:pt x="21753" y="62671"/>
                  </a:cubicBezTo>
                  <a:cubicBezTo>
                    <a:pt x="21753" y="62387"/>
                    <a:pt x="21706" y="62102"/>
                    <a:pt x="21634" y="61818"/>
                  </a:cubicBezTo>
                  <a:cubicBezTo>
                    <a:pt x="21350" y="60584"/>
                    <a:pt x="21065" y="59327"/>
                    <a:pt x="20780" y="58093"/>
                  </a:cubicBezTo>
                  <a:cubicBezTo>
                    <a:pt x="20306" y="56006"/>
                    <a:pt x="19832" y="53895"/>
                    <a:pt x="19381" y="51807"/>
                  </a:cubicBezTo>
                  <a:cubicBezTo>
                    <a:pt x="19072" y="50408"/>
                    <a:pt x="18788" y="48985"/>
                    <a:pt x="18479" y="47561"/>
                  </a:cubicBezTo>
                  <a:cubicBezTo>
                    <a:pt x="18337" y="46873"/>
                    <a:pt x="18124" y="46209"/>
                    <a:pt x="17910" y="45545"/>
                  </a:cubicBezTo>
                  <a:cubicBezTo>
                    <a:pt x="17815" y="45189"/>
                    <a:pt x="17697" y="44857"/>
                    <a:pt x="17602" y="44501"/>
                  </a:cubicBezTo>
                  <a:cubicBezTo>
                    <a:pt x="17507" y="44525"/>
                    <a:pt x="17436" y="44572"/>
                    <a:pt x="17341" y="44620"/>
                  </a:cubicBezTo>
                  <a:cubicBezTo>
                    <a:pt x="17127" y="44762"/>
                    <a:pt x="16843" y="44786"/>
                    <a:pt x="16606" y="44644"/>
                  </a:cubicBezTo>
                  <a:cubicBezTo>
                    <a:pt x="16107" y="44383"/>
                    <a:pt x="15586" y="44122"/>
                    <a:pt x="15111" y="43813"/>
                  </a:cubicBezTo>
                  <a:cubicBezTo>
                    <a:pt x="14921" y="43695"/>
                    <a:pt x="14803" y="43529"/>
                    <a:pt x="14732" y="43339"/>
                  </a:cubicBezTo>
                  <a:cubicBezTo>
                    <a:pt x="14660" y="43102"/>
                    <a:pt x="14755" y="42865"/>
                    <a:pt x="14945" y="42722"/>
                  </a:cubicBezTo>
                  <a:cubicBezTo>
                    <a:pt x="15182" y="42580"/>
                    <a:pt x="15372" y="42343"/>
                    <a:pt x="15467" y="42082"/>
                  </a:cubicBezTo>
                  <a:cubicBezTo>
                    <a:pt x="15277" y="42082"/>
                    <a:pt x="15111" y="42058"/>
                    <a:pt x="14945" y="42058"/>
                  </a:cubicBezTo>
                  <a:lnTo>
                    <a:pt x="12288" y="42058"/>
                  </a:lnTo>
                  <a:cubicBezTo>
                    <a:pt x="12075" y="42058"/>
                    <a:pt x="11861" y="42034"/>
                    <a:pt x="11672" y="41987"/>
                  </a:cubicBezTo>
                  <a:cubicBezTo>
                    <a:pt x="10699" y="41679"/>
                    <a:pt x="9726" y="41370"/>
                    <a:pt x="8754" y="41062"/>
                  </a:cubicBezTo>
                  <a:cubicBezTo>
                    <a:pt x="7663" y="40753"/>
                    <a:pt x="6643" y="40303"/>
                    <a:pt x="5647" y="39733"/>
                  </a:cubicBezTo>
                  <a:cubicBezTo>
                    <a:pt x="5575" y="39686"/>
                    <a:pt x="5504" y="39639"/>
                    <a:pt x="5433" y="39591"/>
                  </a:cubicBezTo>
                  <a:cubicBezTo>
                    <a:pt x="4484" y="38856"/>
                    <a:pt x="3535" y="38097"/>
                    <a:pt x="2587" y="37361"/>
                  </a:cubicBezTo>
                  <a:cubicBezTo>
                    <a:pt x="2207" y="37053"/>
                    <a:pt x="1875" y="36673"/>
                    <a:pt x="1614" y="36246"/>
                  </a:cubicBezTo>
                  <a:cubicBezTo>
                    <a:pt x="1306" y="35867"/>
                    <a:pt x="1045" y="35464"/>
                    <a:pt x="784" y="35060"/>
                  </a:cubicBezTo>
                  <a:cubicBezTo>
                    <a:pt x="333" y="34420"/>
                    <a:pt x="72" y="33685"/>
                    <a:pt x="48" y="32902"/>
                  </a:cubicBezTo>
                  <a:cubicBezTo>
                    <a:pt x="48" y="32000"/>
                    <a:pt x="1" y="31075"/>
                    <a:pt x="25" y="30174"/>
                  </a:cubicBezTo>
                  <a:cubicBezTo>
                    <a:pt x="72" y="29225"/>
                    <a:pt x="286" y="28300"/>
                    <a:pt x="689" y="27446"/>
                  </a:cubicBezTo>
                  <a:cubicBezTo>
                    <a:pt x="1140" y="26473"/>
                    <a:pt x="1685" y="25572"/>
                    <a:pt x="2302" y="24718"/>
                  </a:cubicBezTo>
                  <a:cubicBezTo>
                    <a:pt x="2563" y="24339"/>
                    <a:pt x="2824" y="23983"/>
                    <a:pt x="3085" y="23627"/>
                  </a:cubicBezTo>
                  <a:cubicBezTo>
                    <a:pt x="3274" y="23390"/>
                    <a:pt x="3393" y="23081"/>
                    <a:pt x="3749" y="23081"/>
                  </a:cubicBezTo>
                  <a:lnTo>
                    <a:pt x="4247" y="22583"/>
                  </a:lnTo>
                  <a:cubicBezTo>
                    <a:pt x="4366" y="22465"/>
                    <a:pt x="4484" y="22299"/>
                    <a:pt x="4627" y="22251"/>
                  </a:cubicBezTo>
                  <a:cubicBezTo>
                    <a:pt x="4959" y="22085"/>
                    <a:pt x="5243" y="21800"/>
                    <a:pt x="5433" y="21445"/>
                  </a:cubicBezTo>
                  <a:cubicBezTo>
                    <a:pt x="5291" y="20852"/>
                    <a:pt x="5148" y="20259"/>
                    <a:pt x="5030" y="19666"/>
                  </a:cubicBezTo>
                  <a:cubicBezTo>
                    <a:pt x="4982" y="19547"/>
                    <a:pt x="4982" y="19428"/>
                    <a:pt x="5006" y="19310"/>
                  </a:cubicBezTo>
                  <a:cubicBezTo>
                    <a:pt x="5101" y="18717"/>
                    <a:pt x="5125" y="18124"/>
                    <a:pt x="5077" y="17531"/>
                  </a:cubicBezTo>
                  <a:cubicBezTo>
                    <a:pt x="5053" y="16226"/>
                    <a:pt x="5386" y="14969"/>
                    <a:pt x="6026" y="13854"/>
                  </a:cubicBezTo>
                  <a:cubicBezTo>
                    <a:pt x="6524" y="12929"/>
                    <a:pt x="7188" y="12122"/>
                    <a:pt x="7995" y="11434"/>
                  </a:cubicBezTo>
                  <a:cubicBezTo>
                    <a:pt x="8517" y="10984"/>
                    <a:pt x="9086" y="10557"/>
                    <a:pt x="9655" y="10177"/>
                  </a:cubicBezTo>
                  <a:cubicBezTo>
                    <a:pt x="9869" y="10035"/>
                    <a:pt x="10106" y="9916"/>
                    <a:pt x="10343" y="9821"/>
                  </a:cubicBezTo>
                  <a:cubicBezTo>
                    <a:pt x="10604" y="9727"/>
                    <a:pt x="10794" y="9513"/>
                    <a:pt x="10841" y="9228"/>
                  </a:cubicBezTo>
                  <a:cubicBezTo>
                    <a:pt x="10913" y="8920"/>
                    <a:pt x="10984" y="8635"/>
                    <a:pt x="11102" y="8374"/>
                  </a:cubicBezTo>
                  <a:cubicBezTo>
                    <a:pt x="11173" y="8161"/>
                    <a:pt x="11268" y="7971"/>
                    <a:pt x="11363" y="7805"/>
                  </a:cubicBezTo>
                  <a:cubicBezTo>
                    <a:pt x="11695" y="7307"/>
                    <a:pt x="12027" y="6856"/>
                    <a:pt x="12360" y="6382"/>
                  </a:cubicBezTo>
                  <a:cubicBezTo>
                    <a:pt x="12383" y="6311"/>
                    <a:pt x="12431" y="6263"/>
                    <a:pt x="12478" y="6240"/>
                  </a:cubicBezTo>
                  <a:cubicBezTo>
                    <a:pt x="12881" y="5860"/>
                    <a:pt x="13237" y="5433"/>
                    <a:pt x="13593" y="5006"/>
                  </a:cubicBezTo>
                  <a:cubicBezTo>
                    <a:pt x="13901" y="4674"/>
                    <a:pt x="14233" y="4389"/>
                    <a:pt x="14637" y="4176"/>
                  </a:cubicBezTo>
                  <a:cubicBezTo>
                    <a:pt x="14993" y="3962"/>
                    <a:pt x="15348" y="3701"/>
                    <a:pt x="15680" y="3440"/>
                  </a:cubicBezTo>
                  <a:cubicBezTo>
                    <a:pt x="15989" y="3227"/>
                    <a:pt x="16321" y="3037"/>
                    <a:pt x="16700" y="2942"/>
                  </a:cubicBezTo>
                  <a:cubicBezTo>
                    <a:pt x="17151" y="2776"/>
                    <a:pt x="17602" y="2610"/>
                    <a:pt x="18052" y="2420"/>
                  </a:cubicBezTo>
                  <a:cubicBezTo>
                    <a:pt x="18361" y="2278"/>
                    <a:pt x="18717" y="2207"/>
                    <a:pt x="19049" y="2207"/>
                  </a:cubicBezTo>
                  <a:cubicBezTo>
                    <a:pt x="19428" y="2231"/>
                    <a:pt x="19808" y="2207"/>
                    <a:pt x="20187" y="2207"/>
                  </a:cubicBezTo>
                  <a:cubicBezTo>
                    <a:pt x="20282" y="2207"/>
                    <a:pt x="20377" y="2207"/>
                    <a:pt x="20448" y="2207"/>
                  </a:cubicBezTo>
                  <a:cubicBezTo>
                    <a:pt x="21421" y="2468"/>
                    <a:pt x="22417" y="2468"/>
                    <a:pt x="23342" y="2895"/>
                  </a:cubicBezTo>
                  <a:cubicBezTo>
                    <a:pt x="23674" y="3037"/>
                    <a:pt x="23983" y="3203"/>
                    <a:pt x="24339" y="3369"/>
                  </a:cubicBezTo>
                  <a:cubicBezTo>
                    <a:pt x="25026" y="2729"/>
                    <a:pt x="25833" y="2302"/>
                    <a:pt x="26592" y="1804"/>
                  </a:cubicBezTo>
                  <a:cubicBezTo>
                    <a:pt x="27304" y="1377"/>
                    <a:pt x="28063" y="1045"/>
                    <a:pt x="28869" y="831"/>
                  </a:cubicBezTo>
                  <a:cubicBezTo>
                    <a:pt x="29794" y="523"/>
                    <a:pt x="30767" y="309"/>
                    <a:pt x="31739" y="191"/>
                  </a:cubicBezTo>
                  <a:cubicBezTo>
                    <a:pt x="33020" y="1"/>
                    <a:pt x="34325" y="96"/>
                    <a:pt x="35582" y="475"/>
                  </a:cubicBezTo>
                  <a:cubicBezTo>
                    <a:pt x="36057" y="641"/>
                    <a:pt x="36484" y="855"/>
                    <a:pt x="36887" y="1116"/>
                  </a:cubicBezTo>
                  <a:cubicBezTo>
                    <a:pt x="37385" y="1424"/>
                    <a:pt x="37836" y="1780"/>
                    <a:pt x="38263" y="2160"/>
                  </a:cubicBezTo>
                  <a:cubicBezTo>
                    <a:pt x="39117" y="2919"/>
                    <a:pt x="39899" y="3773"/>
                    <a:pt x="40611" y="4674"/>
                  </a:cubicBezTo>
                  <a:cubicBezTo>
                    <a:pt x="41584" y="6074"/>
                    <a:pt x="42509" y="7497"/>
                    <a:pt x="43125" y="9086"/>
                  </a:cubicBezTo>
                  <a:cubicBezTo>
                    <a:pt x="43386" y="9774"/>
                    <a:pt x="43647" y="10438"/>
                    <a:pt x="43932" y="11102"/>
                  </a:cubicBezTo>
                  <a:cubicBezTo>
                    <a:pt x="44288" y="12075"/>
                    <a:pt x="44477" y="13071"/>
                    <a:pt x="44477" y="14115"/>
                  </a:cubicBezTo>
                  <a:cubicBezTo>
                    <a:pt x="44501" y="15064"/>
                    <a:pt x="44501" y="16013"/>
                    <a:pt x="44477" y="16985"/>
                  </a:cubicBezTo>
                  <a:cubicBezTo>
                    <a:pt x="44477" y="17886"/>
                    <a:pt x="44311" y="18788"/>
                    <a:pt x="44003" y="19666"/>
                  </a:cubicBezTo>
                  <a:cubicBezTo>
                    <a:pt x="43505" y="20970"/>
                    <a:pt x="42936" y="22251"/>
                    <a:pt x="42319" y="23508"/>
                  </a:cubicBezTo>
                  <a:cubicBezTo>
                    <a:pt x="42011" y="24101"/>
                    <a:pt x="41607" y="24671"/>
                    <a:pt x="41251" y="25264"/>
                  </a:cubicBezTo>
                  <a:cubicBezTo>
                    <a:pt x="41204" y="25335"/>
                    <a:pt x="41133" y="25430"/>
                    <a:pt x="41062" y="25548"/>
                  </a:cubicBezTo>
                  <a:cubicBezTo>
                    <a:pt x="41133" y="25619"/>
                    <a:pt x="41157" y="25691"/>
                    <a:pt x="41228" y="25762"/>
                  </a:cubicBezTo>
                  <a:cubicBezTo>
                    <a:pt x="41370" y="25904"/>
                    <a:pt x="41441" y="26118"/>
                    <a:pt x="41441" y="26331"/>
                  </a:cubicBezTo>
                  <a:cubicBezTo>
                    <a:pt x="41441" y="26829"/>
                    <a:pt x="41465" y="27351"/>
                    <a:pt x="41417" y="27849"/>
                  </a:cubicBezTo>
                  <a:cubicBezTo>
                    <a:pt x="41346" y="28608"/>
                    <a:pt x="41133" y="29320"/>
                    <a:pt x="40777" y="29960"/>
                  </a:cubicBezTo>
                  <a:cubicBezTo>
                    <a:pt x="40706" y="30032"/>
                    <a:pt x="40682" y="30103"/>
                    <a:pt x="40635" y="30198"/>
                  </a:cubicBezTo>
                  <a:cubicBezTo>
                    <a:pt x="40065" y="31431"/>
                    <a:pt x="39211" y="32451"/>
                    <a:pt x="38405" y="33519"/>
                  </a:cubicBezTo>
                  <a:cubicBezTo>
                    <a:pt x="38025" y="34017"/>
                    <a:pt x="37622" y="34467"/>
                    <a:pt x="37219" y="34942"/>
                  </a:cubicBezTo>
                  <a:cubicBezTo>
                    <a:pt x="36816" y="35416"/>
                    <a:pt x="36412" y="35938"/>
                    <a:pt x="35985" y="36412"/>
                  </a:cubicBezTo>
                  <a:cubicBezTo>
                    <a:pt x="35511" y="36911"/>
                    <a:pt x="35013" y="37361"/>
                    <a:pt x="34491" y="37788"/>
                  </a:cubicBezTo>
                  <a:cubicBezTo>
                    <a:pt x="34040" y="38120"/>
                    <a:pt x="33566" y="38405"/>
                    <a:pt x="33091" y="38666"/>
                  </a:cubicBezTo>
                  <a:cubicBezTo>
                    <a:pt x="32593" y="38951"/>
                    <a:pt x="32095" y="39259"/>
                    <a:pt x="31597" y="39520"/>
                  </a:cubicBezTo>
                  <a:cubicBezTo>
                    <a:pt x="31075" y="39828"/>
                    <a:pt x="30458" y="39994"/>
                    <a:pt x="29842" y="40018"/>
                  </a:cubicBezTo>
                  <a:lnTo>
                    <a:pt x="28513" y="40018"/>
                  </a:lnTo>
                  <a:cubicBezTo>
                    <a:pt x="28537" y="40113"/>
                    <a:pt x="28585" y="40232"/>
                    <a:pt x="28608" y="40326"/>
                  </a:cubicBezTo>
                  <a:cubicBezTo>
                    <a:pt x="28751" y="40540"/>
                    <a:pt x="28869" y="40777"/>
                    <a:pt x="28988" y="40991"/>
                  </a:cubicBezTo>
                  <a:cubicBezTo>
                    <a:pt x="29296" y="41489"/>
                    <a:pt x="29415" y="42082"/>
                    <a:pt x="29320" y="42651"/>
                  </a:cubicBezTo>
                  <a:cubicBezTo>
                    <a:pt x="29320" y="42983"/>
                    <a:pt x="29035" y="43268"/>
                    <a:pt x="28703" y="43244"/>
                  </a:cubicBezTo>
                  <a:cubicBezTo>
                    <a:pt x="28490" y="43244"/>
                    <a:pt x="28276" y="43220"/>
                    <a:pt x="28063" y="43173"/>
                  </a:cubicBezTo>
                  <a:cubicBezTo>
                    <a:pt x="27612" y="43078"/>
                    <a:pt x="27161" y="42983"/>
                    <a:pt x="26734" y="42865"/>
                  </a:cubicBezTo>
                  <a:cubicBezTo>
                    <a:pt x="26497" y="43007"/>
                    <a:pt x="26473" y="43197"/>
                    <a:pt x="26402" y="43363"/>
                  </a:cubicBezTo>
                  <a:cubicBezTo>
                    <a:pt x="25857" y="44762"/>
                    <a:pt x="25430" y="46209"/>
                    <a:pt x="25145" y="47704"/>
                  </a:cubicBezTo>
                  <a:cubicBezTo>
                    <a:pt x="24955" y="48747"/>
                    <a:pt x="24765" y="49791"/>
                    <a:pt x="24599" y="50835"/>
                  </a:cubicBezTo>
                  <a:cubicBezTo>
                    <a:pt x="24552" y="51285"/>
                    <a:pt x="24528" y="51736"/>
                    <a:pt x="24528" y="52187"/>
                  </a:cubicBezTo>
                  <a:cubicBezTo>
                    <a:pt x="24505" y="53254"/>
                    <a:pt x="24505" y="54345"/>
                    <a:pt x="24457" y="55437"/>
                  </a:cubicBezTo>
                  <a:cubicBezTo>
                    <a:pt x="24410" y="56528"/>
                    <a:pt x="24315" y="57524"/>
                    <a:pt x="24244" y="58544"/>
                  </a:cubicBezTo>
                  <a:cubicBezTo>
                    <a:pt x="24125" y="60228"/>
                    <a:pt x="24006" y="61912"/>
                    <a:pt x="23888" y="63573"/>
                  </a:cubicBezTo>
                  <a:cubicBezTo>
                    <a:pt x="23888" y="63691"/>
                    <a:pt x="23912" y="63786"/>
                    <a:pt x="23912" y="63881"/>
                  </a:cubicBezTo>
                  <a:cubicBezTo>
                    <a:pt x="24101" y="63952"/>
                    <a:pt x="24291" y="64047"/>
                    <a:pt x="24457" y="64142"/>
                  </a:cubicBezTo>
                  <a:cubicBezTo>
                    <a:pt x="24576" y="64213"/>
                    <a:pt x="24671" y="64332"/>
                    <a:pt x="24718" y="64474"/>
                  </a:cubicBezTo>
                  <a:cubicBezTo>
                    <a:pt x="24860" y="64759"/>
                    <a:pt x="24718" y="64949"/>
                    <a:pt x="24362" y="65067"/>
                  </a:cubicBezTo>
                  <a:lnTo>
                    <a:pt x="24244" y="65091"/>
                  </a:lnTo>
                  <a:cubicBezTo>
                    <a:pt x="24291" y="65304"/>
                    <a:pt x="24481" y="65281"/>
                    <a:pt x="24623" y="65352"/>
                  </a:cubicBezTo>
                  <a:cubicBezTo>
                    <a:pt x="24860" y="65447"/>
                    <a:pt x="25003" y="65660"/>
                    <a:pt x="25050" y="65874"/>
                  </a:cubicBezTo>
                  <a:cubicBezTo>
                    <a:pt x="25098" y="66064"/>
                    <a:pt x="24979" y="66230"/>
                    <a:pt x="24813" y="66277"/>
                  </a:cubicBezTo>
                  <a:cubicBezTo>
                    <a:pt x="24647" y="66277"/>
                    <a:pt x="24481" y="66277"/>
                    <a:pt x="24291" y="66277"/>
                  </a:cubicBezTo>
                  <a:cubicBezTo>
                    <a:pt x="24125" y="66277"/>
                    <a:pt x="24030" y="66301"/>
                    <a:pt x="23888" y="66324"/>
                  </a:cubicBezTo>
                  <a:cubicBezTo>
                    <a:pt x="23840" y="66728"/>
                    <a:pt x="23864" y="67155"/>
                    <a:pt x="23959" y="67558"/>
                  </a:cubicBezTo>
                  <a:cubicBezTo>
                    <a:pt x="24576" y="70001"/>
                    <a:pt x="25192" y="72468"/>
                    <a:pt x="25809" y="74911"/>
                  </a:cubicBezTo>
                  <a:cubicBezTo>
                    <a:pt x="25880" y="75244"/>
                    <a:pt x="26023" y="75552"/>
                    <a:pt x="26236" y="75837"/>
                  </a:cubicBezTo>
                  <a:cubicBezTo>
                    <a:pt x="26497" y="76192"/>
                    <a:pt x="26711" y="76572"/>
                    <a:pt x="26972" y="76951"/>
                  </a:cubicBezTo>
                  <a:cubicBezTo>
                    <a:pt x="27185" y="77260"/>
                    <a:pt x="27375" y="77592"/>
                    <a:pt x="27493" y="77971"/>
                  </a:cubicBezTo>
                  <a:cubicBezTo>
                    <a:pt x="27636" y="78375"/>
                    <a:pt x="27897" y="78778"/>
                    <a:pt x="28229" y="79086"/>
                  </a:cubicBezTo>
                  <a:cubicBezTo>
                    <a:pt x="28869" y="79798"/>
                    <a:pt x="29605" y="80462"/>
                    <a:pt x="30364" y="81079"/>
                  </a:cubicBezTo>
                  <a:cubicBezTo>
                    <a:pt x="30435" y="81126"/>
                    <a:pt x="30506" y="81150"/>
                    <a:pt x="30672" y="81245"/>
                  </a:cubicBezTo>
                  <a:cubicBezTo>
                    <a:pt x="30648" y="81150"/>
                    <a:pt x="30625" y="81055"/>
                    <a:pt x="30601" y="80960"/>
                  </a:cubicBezTo>
                  <a:cubicBezTo>
                    <a:pt x="30269" y="80296"/>
                    <a:pt x="30174" y="79537"/>
                    <a:pt x="30008" y="78825"/>
                  </a:cubicBezTo>
                  <a:cubicBezTo>
                    <a:pt x="29960" y="78588"/>
                    <a:pt x="29937" y="78351"/>
                    <a:pt x="29889" y="78137"/>
                  </a:cubicBezTo>
                  <a:cubicBezTo>
                    <a:pt x="29676" y="77189"/>
                    <a:pt x="29557" y="76216"/>
                    <a:pt x="29533" y="75220"/>
                  </a:cubicBezTo>
                  <a:cubicBezTo>
                    <a:pt x="29510" y="74413"/>
                    <a:pt x="29581" y="73607"/>
                    <a:pt x="29747" y="72824"/>
                  </a:cubicBezTo>
                  <a:cubicBezTo>
                    <a:pt x="30008" y="71685"/>
                    <a:pt x="30316" y="70547"/>
                    <a:pt x="30601" y="69432"/>
                  </a:cubicBezTo>
                  <a:cubicBezTo>
                    <a:pt x="30696" y="69100"/>
                    <a:pt x="30814" y="68768"/>
                    <a:pt x="30957" y="68459"/>
                  </a:cubicBezTo>
                  <a:cubicBezTo>
                    <a:pt x="31123" y="68032"/>
                    <a:pt x="31289" y="67582"/>
                    <a:pt x="31478" y="67155"/>
                  </a:cubicBezTo>
                  <a:cubicBezTo>
                    <a:pt x="31692" y="66657"/>
                    <a:pt x="31953" y="66182"/>
                    <a:pt x="32261" y="65708"/>
                  </a:cubicBezTo>
                  <a:cubicBezTo>
                    <a:pt x="32712" y="65115"/>
                    <a:pt x="33115" y="64498"/>
                    <a:pt x="33518" y="63881"/>
                  </a:cubicBezTo>
                  <a:cubicBezTo>
                    <a:pt x="33756" y="63502"/>
                    <a:pt x="34088" y="63217"/>
                    <a:pt x="34467" y="63027"/>
                  </a:cubicBezTo>
                  <a:cubicBezTo>
                    <a:pt x="34776" y="62861"/>
                    <a:pt x="35060" y="62624"/>
                    <a:pt x="35250" y="62316"/>
                  </a:cubicBezTo>
                  <a:cubicBezTo>
                    <a:pt x="35582" y="61818"/>
                    <a:pt x="36009" y="61391"/>
                    <a:pt x="36484" y="61058"/>
                  </a:cubicBezTo>
                  <a:lnTo>
                    <a:pt x="35392" y="59706"/>
                  </a:lnTo>
                  <a:cubicBezTo>
                    <a:pt x="35084" y="59351"/>
                    <a:pt x="34942" y="58924"/>
                    <a:pt x="34965" y="58473"/>
                  </a:cubicBezTo>
                  <a:cubicBezTo>
                    <a:pt x="34989" y="58212"/>
                    <a:pt x="34965" y="57951"/>
                    <a:pt x="34965" y="57690"/>
                  </a:cubicBezTo>
                  <a:cubicBezTo>
                    <a:pt x="34989" y="57097"/>
                    <a:pt x="35298" y="56789"/>
                    <a:pt x="35914" y="56765"/>
                  </a:cubicBezTo>
                  <a:lnTo>
                    <a:pt x="36318" y="56765"/>
                  </a:lnTo>
                  <a:cubicBezTo>
                    <a:pt x="37148" y="56765"/>
                    <a:pt x="37978" y="56789"/>
                    <a:pt x="38808" y="56765"/>
                  </a:cubicBezTo>
                  <a:cubicBezTo>
                    <a:pt x="39686" y="56765"/>
                    <a:pt x="40587" y="56931"/>
                    <a:pt x="41417" y="57239"/>
                  </a:cubicBezTo>
                  <a:cubicBezTo>
                    <a:pt x="41678" y="57334"/>
                    <a:pt x="41939" y="57382"/>
                    <a:pt x="42224" y="57382"/>
                  </a:cubicBezTo>
                  <a:cubicBezTo>
                    <a:pt x="42983" y="57358"/>
                    <a:pt x="43742" y="57358"/>
                    <a:pt x="44525" y="57358"/>
                  </a:cubicBezTo>
                  <a:cubicBezTo>
                    <a:pt x="45047" y="57334"/>
                    <a:pt x="45592" y="57382"/>
                    <a:pt x="46090" y="57500"/>
                  </a:cubicBezTo>
                  <a:cubicBezTo>
                    <a:pt x="46423" y="57548"/>
                    <a:pt x="46778" y="57595"/>
                    <a:pt x="47110" y="57571"/>
                  </a:cubicBezTo>
                  <a:cubicBezTo>
                    <a:pt x="47395" y="57595"/>
                    <a:pt x="47656" y="57619"/>
                    <a:pt x="47941" y="57643"/>
                  </a:cubicBezTo>
                  <a:cubicBezTo>
                    <a:pt x="48581" y="57738"/>
                    <a:pt x="49245" y="57809"/>
                    <a:pt x="49886" y="57880"/>
                  </a:cubicBezTo>
                  <a:cubicBezTo>
                    <a:pt x="50479" y="57951"/>
                    <a:pt x="51024" y="58093"/>
                    <a:pt x="51546" y="58331"/>
                  </a:cubicBezTo>
                  <a:cubicBezTo>
                    <a:pt x="52329" y="58639"/>
                    <a:pt x="53136" y="58876"/>
                    <a:pt x="53966" y="59066"/>
                  </a:cubicBezTo>
                  <a:cubicBezTo>
                    <a:pt x="53918" y="58971"/>
                    <a:pt x="53871" y="58876"/>
                    <a:pt x="53823" y="58781"/>
                  </a:cubicBezTo>
                  <a:cubicBezTo>
                    <a:pt x="53563" y="58425"/>
                    <a:pt x="53420" y="57998"/>
                    <a:pt x="53373" y="57548"/>
                  </a:cubicBezTo>
                  <a:cubicBezTo>
                    <a:pt x="53373" y="57429"/>
                    <a:pt x="53349" y="57334"/>
                    <a:pt x="53325" y="57239"/>
                  </a:cubicBezTo>
                  <a:cubicBezTo>
                    <a:pt x="53064" y="56480"/>
                    <a:pt x="53088" y="55721"/>
                    <a:pt x="53088" y="54962"/>
                  </a:cubicBezTo>
                  <a:cubicBezTo>
                    <a:pt x="53088" y="54606"/>
                    <a:pt x="53254" y="54274"/>
                    <a:pt x="53539" y="54061"/>
                  </a:cubicBezTo>
                  <a:cubicBezTo>
                    <a:pt x="53800" y="53800"/>
                    <a:pt x="54179" y="53658"/>
                    <a:pt x="54559" y="53681"/>
                  </a:cubicBezTo>
                  <a:cubicBezTo>
                    <a:pt x="55579" y="53729"/>
                    <a:pt x="56575" y="53681"/>
                    <a:pt x="57571" y="53681"/>
                  </a:cubicBezTo>
                  <a:lnTo>
                    <a:pt x="58022" y="53681"/>
                  </a:lnTo>
                  <a:cubicBezTo>
                    <a:pt x="58425" y="53681"/>
                    <a:pt x="58757" y="54013"/>
                    <a:pt x="58757" y="54417"/>
                  </a:cubicBezTo>
                  <a:cubicBezTo>
                    <a:pt x="58781" y="54915"/>
                    <a:pt x="58781" y="55437"/>
                    <a:pt x="58805" y="55935"/>
                  </a:cubicBezTo>
                  <a:lnTo>
                    <a:pt x="58805" y="58354"/>
                  </a:lnTo>
                  <a:cubicBezTo>
                    <a:pt x="58805" y="58497"/>
                    <a:pt x="58829" y="58639"/>
                    <a:pt x="58829" y="58852"/>
                  </a:cubicBezTo>
                  <a:cubicBezTo>
                    <a:pt x="59018" y="58663"/>
                    <a:pt x="59184" y="58449"/>
                    <a:pt x="59350" y="58212"/>
                  </a:cubicBezTo>
                  <a:cubicBezTo>
                    <a:pt x="59493" y="58022"/>
                    <a:pt x="59683" y="57832"/>
                    <a:pt x="59801" y="57619"/>
                  </a:cubicBezTo>
                  <a:cubicBezTo>
                    <a:pt x="60133" y="57144"/>
                    <a:pt x="60536" y="56718"/>
                    <a:pt x="60963" y="56362"/>
                  </a:cubicBezTo>
                  <a:cubicBezTo>
                    <a:pt x="61604" y="55816"/>
                    <a:pt x="62221" y="55271"/>
                    <a:pt x="62837" y="54701"/>
                  </a:cubicBezTo>
                  <a:cubicBezTo>
                    <a:pt x="63169" y="54417"/>
                    <a:pt x="63502" y="54179"/>
                    <a:pt x="63881" y="53990"/>
                  </a:cubicBezTo>
                  <a:cubicBezTo>
                    <a:pt x="64901" y="53444"/>
                    <a:pt x="65921" y="52922"/>
                    <a:pt x="67083" y="52756"/>
                  </a:cubicBezTo>
                  <a:cubicBezTo>
                    <a:pt x="67890" y="52590"/>
                    <a:pt x="68744" y="52590"/>
                    <a:pt x="69550" y="52756"/>
                  </a:cubicBezTo>
                  <a:cubicBezTo>
                    <a:pt x="70404" y="52993"/>
                    <a:pt x="71116" y="53468"/>
                    <a:pt x="71401" y="54345"/>
                  </a:cubicBezTo>
                  <a:cubicBezTo>
                    <a:pt x="71662" y="55010"/>
                    <a:pt x="71567" y="55769"/>
                    <a:pt x="71187" y="56362"/>
                  </a:cubicBezTo>
                  <a:cubicBezTo>
                    <a:pt x="70974" y="56670"/>
                    <a:pt x="70713" y="56955"/>
                    <a:pt x="70452" y="57287"/>
                  </a:cubicBezTo>
                  <a:cubicBezTo>
                    <a:pt x="70642" y="57429"/>
                    <a:pt x="70879" y="57524"/>
                    <a:pt x="71140" y="57571"/>
                  </a:cubicBezTo>
                  <a:cubicBezTo>
                    <a:pt x="71353" y="57643"/>
                    <a:pt x="71590" y="57690"/>
                    <a:pt x="71804" y="57761"/>
                  </a:cubicBezTo>
                  <a:cubicBezTo>
                    <a:pt x="72089" y="57832"/>
                    <a:pt x="72373" y="57927"/>
                    <a:pt x="72658" y="58070"/>
                  </a:cubicBezTo>
                  <a:cubicBezTo>
                    <a:pt x="73132" y="58283"/>
                    <a:pt x="73488" y="58734"/>
                    <a:pt x="73559" y="59279"/>
                  </a:cubicBezTo>
                  <a:cubicBezTo>
                    <a:pt x="73630" y="59611"/>
                    <a:pt x="73535" y="59967"/>
                    <a:pt x="73346" y="60228"/>
                  </a:cubicBezTo>
                  <a:cubicBezTo>
                    <a:pt x="73156" y="60513"/>
                    <a:pt x="72895" y="60750"/>
                    <a:pt x="72610" y="60964"/>
                  </a:cubicBezTo>
                  <a:cubicBezTo>
                    <a:pt x="72492" y="61035"/>
                    <a:pt x="72349" y="61153"/>
                    <a:pt x="72231" y="61224"/>
                  </a:cubicBezTo>
                  <a:cubicBezTo>
                    <a:pt x="72397" y="61557"/>
                    <a:pt x="72563" y="61841"/>
                    <a:pt x="72682" y="62150"/>
                  </a:cubicBezTo>
                  <a:cubicBezTo>
                    <a:pt x="72848" y="62577"/>
                    <a:pt x="72634" y="63075"/>
                    <a:pt x="72183" y="63217"/>
                  </a:cubicBezTo>
                  <a:cubicBezTo>
                    <a:pt x="71828" y="63359"/>
                    <a:pt x="71448" y="63431"/>
                    <a:pt x="71069" y="63454"/>
                  </a:cubicBezTo>
                  <a:cubicBezTo>
                    <a:pt x="70262" y="63478"/>
                    <a:pt x="69455" y="63454"/>
                    <a:pt x="68649" y="63407"/>
                  </a:cubicBezTo>
                  <a:cubicBezTo>
                    <a:pt x="68032" y="63359"/>
                    <a:pt x="67416" y="63264"/>
                    <a:pt x="66822" y="63146"/>
                  </a:cubicBezTo>
                  <a:cubicBezTo>
                    <a:pt x="66609" y="63098"/>
                    <a:pt x="66396" y="63027"/>
                    <a:pt x="66229" y="62956"/>
                  </a:cubicBezTo>
                  <a:cubicBezTo>
                    <a:pt x="65897" y="62790"/>
                    <a:pt x="65542" y="62695"/>
                    <a:pt x="65209" y="62624"/>
                  </a:cubicBezTo>
                  <a:cubicBezTo>
                    <a:pt x="65186" y="62695"/>
                    <a:pt x="65138" y="62719"/>
                    <a:pt x="65138" y="62743"/>
                  </a:cubicBezTo>
                  <a:cubicBezTo>
                    <a:pt x="65542" y="63620"/>
                    <a:pt x="65447" y="64498"/>
                    <a:pt x="65233" y="65376"/>
                  </a:cubicBezTo>
                  <a:cubicBezTo>
                    <a:pt x="64925" y="66253"/>
                    <a:pt x="64569" y="67131"/>
                    <a:pt x="64142" y="67961"/>
                  </a:cubicBezTo>
                  <a:cubicBezTo>
                    <a:pt x="63952" y="68341"/>
                    <a:pt x="63763" y="68720"/>
                    <a:pt x="63549" y="69076"/>
                  </a:cubicBezTo>
                  <a:cubicBezTo>
                    <a:pt x="63383" y="69432"/>
                    <a:pt x="63003" y="69645"/>
                    <a:pt x="62600" y="69598"/>
                  </a:cubicBezTo>
                  <a:cubicBezTo>
                    <a:pt x="62505" y="69574"/>
                    <a:pt x="62387" y="69574"/>
                    <a:pt x="62292" y="69598"/>
                  </a:cubicBezTo>
                  <a:cubicBezTo>
                    <a:pt x="61794" y="69622"/>
                    <a:pt x="61319" y="69408"/>
                    <a:pt x="61011" y="69005"/>
                  </a:cubicBezTo>
                  <a:lnTo>
                    <a:pt x="60109" y="67819"/>
                  </a:lnTo>
                  <a:cubicBezTo>
                    <a:pt x="59920" y="68056"/>
                    <a:pt x="59991" y="68364"/>
                    <a:pt x="59872" y="68554"/>
                  </a:cubicBezTo>
                  <a:cubicBezTo>
                    <a:pt x="59730" y="68768"/>
                    <a:pt x="59611" y="68957"/>
                    <a:pt x="59469" y="69195"/>
                  </a:cubicBezTo>
                  <a:cubicBezTo>
                    <a:pt x="59754" y="69811"/>
                    <a:pt x="59967" y="70476"/>
                    <a:pt x="60086" y="71164"/>
                  </a:cubicBezTo>
                  <a:cubicBezTo>
                    <a:pt x="60513" y="73204"/>
                    <a:pt x="60655" y="75291"/>
                    <a:pt x="60513" y="77378"/>
                  </a:cubicBezTo>
                  <a:cubicBezTo>
                    <a:pt x="60489" y="78090"/>
                    <a:pt x="60394" y="78802"/>
                    <a:pt x="60228" y="79513"/>
                  </a:cubicBezTo>
                  <a:cubicBezTo>
                    <a:pt x="59991" y="80415"/>
                    <a:pt x="59564" y="81269"/>
                    <a:pt x="58971" y="82004"/>
                  </a:cubicBezTo>
                  <a:cubicBezTo>
                    <a:pt x="58591" y="82502"/>
                    <a:pt x="58212" y="82977"/>
                    <a:pt x="57785" y="83427"/>
                  </a:cubicBezTo>
                  <a:cubicBezTo>
                    <a:pt x="56931" y="84400"/>
                    <a:pt x="55840" y="85111"/>
                    <a:pt x="54749" y="85799"/>
                  </a:cubicBezTo>
                  <a:cubicBezTo>
                    <a:pt x="54440" y="85965"/>
                    <a:pt x="54132" y="86108"/>
                    <a:pt x="53823" y="86226"/>
                  </a:cubicBezTo>
                  <a:lnTo>
                    <a:pt x="52827" y="86653"/>
                  </a:lnTo>
                  <a:cubicBezTo>
                    <a:pt x="52946" y="86772"/>
                    <a:pt x="53017" y="86843"/>
                    <a:pt x="53112" y="86938"/>
                  </a:cubicBezTo>
                  <a:cubicBezTo>
                    <a:pt x="53895" y="87555"/>
                    <a:pt x="54606" y="88243"/>
                    <a:pt x="55247" y="89002"/>
                  </a:cubicBezTo>
                  <a:cubicBezTo>
                    <a:pt x="55413" y="89215"/>
                    <a:pt x="55603" y="89429"/>
                    <a:pt x="55816" y="89618"/>
                  </a:cubicBezTo>
                  <a:cubicBezTo>
                    <a:pt x="56338" y="90164"/>
                    <a:pt x="56765" y="90804"/>
                    <a:pt x="57073" y="91516"/>
                  </a:cubicBezTo>
                  <a:cubicBezTo>
                    <a:pt x="57097" y="91587"/>
                    <a:pt x="57144" y="91682"/>
                    <a:pt x="57192" y="91753"/>
                  </a:cubicBezTo>
                  <a:cubicBezTo>
                    <a:pt x="57785" y="92702"/>
                    <a:pt x="57785" y="93769"/>
                    <a:pt x="57737" y="94837"/>
                  </a:cubicBezTo>
                  <a:cubicBezTo>
                    <a:pt x="57714" y="95098"/>
                    <a:pt x="57643" y="95383"/>
                    <a:pt x="57524" y="95620"/>
                  </a:cubicBezTo>
                  <a:cubicBezTo>
                    <a:pt x="57168" y="96474"/>
                    <a:pt x="56694" y="97256"/>
                    <a:pt x="55863" y="97755"/>
                  </a:cubicBezTo>
                  <a:cubicBezTo>
                    <a:pt x="55840" y="97778"/>
                    <a:pt x="55816" y="97826"/>
                    <a:pt x="55769" y="97873"/>
                  </a:cubicBezTo>
                  <a:cubicBezTo>
                    <a:pt x="55792" y="98016"/>
                    <a:pt x="55840" y="98134"/>
                    <a:pt x="55887" y="98253"/>
                  </a:cubicBezTo>
                  <a:cubicBezTo>
                    <a:pt x="56456" y="99368"/>
                    <a:pt x="57002" y="100459"/>
                    <a:pt x="57666" y="101502"/>
                  </a:cubicBezTo>
                  <a:cubicBezTo>
                    <a:pt x="58283" y="102522"/>
                    <a:pt x="58757" y="103566"/>
                    <a:pt x="59137" y="104681"/>
                  </a:cubicBezTo>
                  <a:cubicBezTo>
                    <a:pt x="59422" y="105464"/>
                    <a:pt x="59683" y="106247"/>
                    <a:pt x="59967" y="107029"/>
                  </a:cubicBezTo>
                  <a:cubicBezTo>
                    <a:pt x="60015" y="107219"/>
                    <a:pt x="60062" y="107385"/>
                    <a:pt x="60086" y="107599"/>
                  </a:cubicBezTo>
                  <a:cubicBezTo>
                    <a:pt x="60133" y="107931"/>
                    <a:pt x="59896" y="108287"/>
                    <a:pt x="59564" y="108358"/>
                  </a:cubicBezTo>
                  <a:cubicBezTo>
                    <a:pt x="59422" y="108382"/>
                    <a:pt x="59303" y="108429"/>
                    <a:pt x="59184" y="108429"/>
                  </a:cubicBezTo>
                  <a:cubicBezTo>
                    <a:pt x="58236" y="108595"/>
                    <a:pt x="57310" y="108761"/>
                    <a:pt x="56362" y="108880"/>
                  </a:cubicBezTo>
                  <a:cubicBezTo>
                    <a:pt x="55484" y="108998"/>
                    <a:pt x="54630" y="109188"/>
                    <a:pt x="53752" y="109212"/>
                  </a:cubicBezTo>
                  <a:cubicBezTo>
                    <a:pt x="53136" y="109235"/>
                    <a:pt x="52495" y="109354"/>
                    <a:pt x="51855" y="109449"/>
                  </a:cubicBezTo>
                  <a:cubicBezTo>
                    <a:pt x="51855" y="109805"/>
                    <a:pt x="51831" y="110137"/>
                    <a:pt x="51855" y="110469"/>
                  </a:cubicBezTo>
                  <a:cubicBezTo>
                    <a:pt x="51878" y="111086"/>
                    <a:pt x="51973" y="111702"/>
                    <a:pt x="52021" y="112319"/>
                  </a:cubicBezTo>
                  <a:cubicBezTo>
                    <a:pt x="52068" y="113031"/>
                    <a:pt x="52116" y="113742"/>
                    <a:pt x="52187" y="114478"/>
                  </a:cubicBezTo>
                  <a:cubicBezTo>
                    <a:pt x="52210" y="114786"/>
                    <a:pt x="52258" y="115095"/>
                    <a:pt x="52282" y="115427"/>
                  </a:cubicBezTo>
                  <a:cubicBezTo>
                    <a:pt x="52329" y="116138"/>
                    <a:pt x="52377" y="116874"/>
                    <a:pt x="52400" y="117585"/>
                  </a:cubicBezTo>
                  <a:cubicBezTo>
                    <a:pt x="52424" y="117965"/>
                    <a:pt x="52400" y="118368"/>
                    <a:pt x="52424" y="118842"/>
                  </a:cubicBezTo>
                  <a:close/>
                  <a:moveTo>
                    <a:pt x="17697" y="9632"/>
                  </a:moveTo>
                  <a:lnTo>
                    <a:pt x="17697" y="9632"/>
                  </a:lnTo>
                  <a:lnTo>
                    <a:pt x="16487" y="9632"/>
                  </a:lnTo>
                  <a:cubicBezTo>
                    <a:pt x="15704" y="9632"/>
                    <a:pt x="14945" y="9703"/>
                    <a:pt x="14186" y="9845"/>
                  </a:cubicBezTo>
                  <a:cubicBezTo>
                    <a:pt x="13522" y="9940"/>
                    <a:pt x="12881" y="10177"/>
                    <a:pt x="12217" y="10343"/>
                  </a:cubicBezTo>
                  <a:cubicBezTo>
                    <a:pt x="11340" y="10509"/>
                    <a:pt x="10509" y="10889"/>
                    <a:pt x="9798" y="11434"/>
                  </a:cubicBezTo>
                  <a:cubicBezTo>
                    <a:pt x="9466" y="11695"/>
                    <a:pt x="9133" y="11933"/>
                    <a:pt x="8801" y="12217"/>
                  </a:cubicBezTo>
                  <a:cubicBezTo>
                    <a:pt x="7805" y="13047"/>
                    <a:pt x="7046" y="14139"/>
                    <a:pt x="6572" y="15348"/>
                  </a:cubicBezTo>
                  <a:cubicBezTo>
                    <a:pt x="6192" y="16368"/>
                    <a:pt x="6192" y="17412"/>
                    <a:pt x="6216" y="18480"/>
                  </a:cubicBezTo>
                  <a:cubicBezTo>
                    <a:pt x="6216" y="18574"/>
                    <a:pt x="6240" y="18646"/>
                    <a:pt x="6287" y="18740"/>
                  </a:cubicBezTo>
                  <a:cubicBezTo>
                    <a:pt x="6619" y="19689"/>
                    <a:pt x="6856" y="20686"/>
                    <a:pt x="6975" y="21706"/>
                  </a:cubicBezTo>
                  <a:cubicBezTo>
                    <a:pt x="7046" y="22180"/>
                    <a:pt x="7165" y="22654"/>
                    <a:pt x="7331" y="23105"/>
                  </a:cubicBezTo>
                  <a:cubicBezTo>
                    <a:pt x="7402" y="23271"/>
                    <a:pt x="7449" y="23437"/>
                    <a:pt x="7520" y="23579"/>
                  </a:cubicBezTo>
                  <a:cubicBezTo>
                    <a:pt x="7734" y="24173"/>
                    <a:pt x="7924" y="24742"/>
                    <a:pt x="8422" y="25169"/>
                  </a:cubicBezTo>
                  <a:cubicBezTo>
                    <a:pt x="8493" y="25240"/>
                    <a:pt x="8540" y="25335"/>
                    <a:pt x="8540" y="25453"/>
                  </a:cubicBezTo>
                  <a:cubicBezTo>
                    <a:pt x="8469" y="25643"/>
                    <a:pt x="8588" y="25762"/>
                    <a:pt x="8683" y="25904"/>
                  </a:cubicBezTo>
                  <a:cubicBezTo>
                    <a:pt x="8825" y="26094"/>
                    <a:pt x="8967" y="26307"/>
                    <a:pt x="9133" y="26521"/>
                  </a:cubicBezTo>
                  <a:cubicBezTo>
                    <a:pt x="9466" y="27019"/>
                    <a:pt x="9750" y="27517"/>
                    <a:pt x="10106" y="27992"/>
                  </a:cubicBezTo>
                  <a:cubicBezTo>
                    <a:pt x="11126" y="29367"/>
                    <a:pt x="12241" y="30648"/>
                    <a:pt x="13403" y="31906"/>
                  </a:cubicBezTo>
                  <a:cubicBezTo>
                    <a:pt x="14115" y="32641"/>
                    <a:pt x="14898" y="33281"/>
                    <a:pt x="15775" y="33803"/>
                  </a:cubicBezTo>
                  <a:cubicBezTo>
                    <a:pt x="16202" y="34017"/>
                    <a:pt x="16606" y="34278"/>
                    <a:pt x="16961" y="34562"/>
                  </a:cubicBezTo>
                  <a:cubicBezTo>
                    <a:pt x="17459" y="34942"/>
                    <a:pt x="18076" y="35132"/>
                    <a:pt x="18693" y="35037"/>
                  </a:cubicBezTo>
                  <a:cubicBezTo>
                    <a:pt x="18930" y="35037"/>
                    <a:pt x="19144" y="35013"/>
                    <a:pt x="19381" y="34965"/>
                  </a:cubicBezTo>
                  <a:cubicBezTo>
                    <a:pt x="19547" y="34894"/>
                    <a:pt x="19737" y="34871"/>
                    <a:pt x="19926" y="34871"/>
                  </a:cubicBezTo>
                  <a:cubicBezTo>
                    <a:pt x="20140" y="34871"/>
                    <a:pt x="20353" y="34823"/>
                    <a:pt x="20543" y="34728"/>
                  </a:cubicBezTo>
                  <a:cubicBezTo>
                    <a:pt x="20828" y="34633"/>
                    <a:pt x="21089" y="34515"/>
                    <a:pt x="21373" y="34396"/>
                  </a:cubicBezTo>
                  <a:cubicBezTo>
                    <a:pt x="21943" y="34135"/>
                    <a:pt x="22488" y="33874"/>
                    <a:pt x="23010" y="33542"/>
                  </a:cubicBezTo>
                  <a:cubicBezTo>
                    <a:pt x="24267" y="32736"/>
                    <a:pt x="25382" y="31739"/>
                    <a:pt x="26355" y="30601"/>
                  </a:cubicBezTo>
                  <a:cubicBezTo>
                    <a:pt x="27375" y="29415"/>
                    <a:pt x="28205" y="28110"/>
                    <a:pt x="28798" y="26663"/>
                  </a:cubicBezTo>
                  <a:cubicBezTo>
                    <a:pt x="29035" y="26141"/>
                    <a:pt x="29225" y="25596"/>
                    <a:pt x="29367" y="25050"/>
                  </a:cubicBezTo>
                  <a:cubicBezTo>
                    <a:pt x="29462" y="24599"/>
                    <a:pt x="29510" y="24125"/>
                    <a:pt x="29510" y="23651"/>
                  </a:cubicBezTo>
                  <a:cubicBezTo>
                    <a:pt x="29628" y="22441"/>
                    <a:pt x="29605" y="21231"/>
                    <a:pt x="29462" y="20045"/>
                  </a:cubicBezTo>
                  <a:cubicBezTo>
                    <a:pt x="29201" y="18029"/>
                    <a:pt x="28418" y="16107"/>
                    <a:pt x="27185" y="14494"/>
                  </a:cubicBezTo>
                  <a:cubicBezTo>
                    <a:pt x="26568" y="13569"/>
                    <a:pt x="25833" y="12739"/>
                    <a:pt x="25003" y="12004"/>
                  </a:cubicBezTo>
                  <a:cubicBezTo>
                    <a:pt x="23532" y="10580"/>
                    <a:pt x="21587" y="9750"/>
                    <a:pt x="19547" y="9679"/>
                  </a:cubicBezTo>
                  <a:cubicBezTo>
                    <a:pt x="18930" y="9655"/>
                    <a:pt x="18313" y="9655"/>
                    <a:pt x="17697" y="9632"/>
                  </a:cubicBezTo>
                  <a:close/>
                  <a:moveTo>
                    <a:pt x="35345" y="63786"/>
                  </a:moveTo>
                  <a:cubicBezTo>
                    <a:pt x="35108" y="63952"/>
                    <a:pt x="34871" y="64118"/>
                    <a:pt x="34657" y="64308"/>
                  </a:cubicBezTo>
                  <a:cubicBezTo>
                    <a:pt x="34515" y="64522"/>
                    <a:pt x="34349" y="64735"/>
                    <a:pt x="34230" y="64949"/>
                  </a:cubicBezTo>
                  <a:cubicBezTo>
                    <a:pt x="34064" y="65186"/>
                    <a:pt x="33898" y="65447"/>
                    <a:pt x="33708" y="65684"/>
                  </a:cubicBezTo>
                  <a:cubicBezTo>
                    <a:pt x="32759" y="66870"/>
                    <a:pt x="32238" y="68293"/>
                    <a:pt x="31763" y="69717"/>
                  </a:cubicBezTo>
                  <a:cubicBezTo>
                    <a:pt x="31431" y="70737"/>
                    <a:pt x="31218" y="71780"/>
                    <a:pt x="30980" y="72800"/>
                  </a:cubicBezTo>
                  <a:cubicBezTo>
                    <a:pt x="30696" y="74010"/>
                    <a:pt x="30648" y="75267"/>
                    <a:pt x="30838" y="76477"/>
                  </a:cubicBezTo>
                  <a:cubicBezTo>
                    <a:pt x="30957" y="77331"/>
                    <a:pt x="31123" y="78161"/>
                    <a:pt x="31289" y="78991"/>
                  </a:cubicBezTo>
                  <a:cubicBezTo>
                    <a:pt x="31336" y="79323"/>
                    <a:pt x="31407" y="79656"/>
                    <a:pt x="31526" y="79964"/>
                  </a:cubicBezTo>
                  <a:cubicBezTo>
                    <a:pt x="31834" y="80865"/>
                    <a:pt x="32380" y="81648"/>
                    <a:pt x="33068" y="82289"/>
                  </a:cubicBezTo>
                  <a:cubicBezTo>
                    <a:pt x="34349" y="83522"/>
                    <a:pt x="35891" y="84471"/>
                    <a:pt x="37575" y="85064"/>
                  </a:cubicBezTo>
                  <a:cubicBezTo>
                    <a:pt x="37717" y="85135"/>
                    <a:pt x="37859" y="85183"/>
                    <a:pt x="37978" y="85277"/>
                  </a:cubicBezTo>
                  <a:cubicBezTo>
                    <a:pt x="38168" y="85372"/>
                    <a:pt x="38358" y="85491"/>
                    <a:pt x="38547" y="85562"/>
                  </a:cubicBezTo>
                  <a:cubicBezTo>
                    <a:pt x="39069" y="85776"/>
                    <a:pt x="39615" y="85989"/>
                    <a:pt x="40137" y="86179"/>
                  </a:cubicBezTo>
                  <a:cubicBezTo>
                    <a:pt x="41512" y="86748"/>
                    <a:pt x="42959" y="87009"/>
                    <a:pt x="44430" y="86985"/>
                  </a:cubicBezTo>
                  <a:lnTo>
                    <a:pt x="44691" y="86985"/>
                  </a:lnTo>
                  <a:cubicBezTo>
                    <a:pt x="46589" y="87056"/>
                    <a:pt x="48463" y="86843"/>
                    <a:pt x="50289" y="86297"/>
                  </a:cubicBezTo>
                  <a:cubicBezTo>
                    <a:pt x="50574" y="86226"/>
                    <a:pt x="50858" y="86108"/>
                    <a:pt x="51072" y="85894"/>
                  </a:cubicBezTo>
                  <a:cubicBezTo>
                    <a:pt x="51333" y="85657"/>
                    <a:pt x="51617" y="85420"/>
                    <a:pt x="52044" y="85610"/>
                  </a:cubicBezTo>
                  <a:cubicBezTo>
                    <a:pt x="52092" y="85633"/>
                    <a:pt x="52163" y="85586"/>
                    <a:pt x="52210" y="85562"/>
                  </a:cubicBezTo>
                  <a:cubicBezTo>
                    <a:pt x="52827" y="85325"/>
                    <a:pt x="53444" y="85064"/>
                    <a:pt x="54013" y="84779"/>
                  </a:cubicBezTo>
                  <a:cubicBezTo>
                    <a:pt x="55057" y="84210"/>
                    <a:pt x="56006" y="83498"/>
                    <a:pt x="56812" y="82668"/>
                  </a:cubicBezTo>
                  <a:cubicBezTo>
                    <a:pt x="57216" y="82217"/>
                    <a:pt x="57595" y="81767"/>
                    <a:pt x="57975" y="81316"/>
                  </a:cubicBezTo>
                  <a:cubicBezTo>
                    <a:pt x="58757" y="80343"/>
                    <a:pt x="59232" y="79157"/>
                    <a:pt x="59303" y="77924"/>
                  </a:cubicBezTo>
                  <a:cubicBezTo>
                    <a:pt x="59445" y="76406"/>
                    <a:pt x="59422" y="74864"/>
                    <a:pt x="59232" y="73346"/>
                  </a:cubicBezTo>
                  <a:cubicBezTo>
                    <a:pt x="59113" y="72492"/>
                    <a:pt x="58971" y="71662"/>
                    <a:pt x="58805" y="70831"/>
                  </a:cubicBezTo>
                  <a:cubicBezTo>
                    <a:pt x="58710" y="70333"/>
                    <a:pt x="58544" y="69835"/>
                    <a:pt x="58283" y="69408"/>
                  </a:cubicBezTo>
                  <a:cubicBezTo>
                    <a:pt x="58188" y="69242"/>
                    <a:pt x="58070" y="69124"/>
                    <a:pt x="57903" y="69195"/>
                  </a:cubicBezTo>
                  <a:cubicBezTo>
                    <a:pt x="57690" y="69479"/>
                    <a:pt x="57524" y="69764"/>
                    <a:pt x="57334" y="70001"/>
                  </a:cubicBezTo>
                  <a:cubicBezTo>
                    <a:pt x="57002" y="70428"/>
                    <a:pt x="56338" y="70428"/>
                    <a:pt x="56006" y="70001"/>
                  </a:cubicBezTo>
                  <a:cubicBezTo>
                    <a:pt x="55840" y="69788"/>
                    <a:pt x="55650" y="69574"/>
                    <a:pt x="55484" y="69408"/>
                  </a:cubicBezTo>
                  <a:cubicBezTo>
                    <a:pt x="55104" y="69503"/>
                    <a:pt x="54796" y="69717"/>
                    <a:pt x="54559" y="70025"/>
                  </a:cubicBezTo>
                  <a:cubicBezTo>
                    <a:pt x="54203" y="70428"/>
                    <a:pt x="53871" y="70831"/>
                    <a:pt x="53539" y="71258"/>
                  </a:cubicBezTo>
                  <a:cubicBezTo>
                    <a:pt x="53325" y="71543"/>
                    <a:pt x="53064" y="71780"/>
                    <a:pt x="52756" y="71970"/>
                  </a:cubicBezTo>
                  <a:cubicBezTo>
                    <a:pt x="52377" y="72231"/>
                    <a:pt x="51855" y="72207"/>
                    <a:pt x="51499" y="71923"/>
                  </a:cubicBezTo>
                  <a:cubicBezTo>
                    <a:pt x="50953" y="71519"/>
                    <a:pt x="50574" y="70974"/>
                    <a:pt x="50360" y="70333"/>
                  </a:cubicBezTo>
                  <a:cubicBezTo>
                    <a:pt x="50289" y="70072"/>
                    <a:pt x="50218" y="69811"/>
                    <a:pt x="50123" y="69551"/>
                  </a:cubicBezTo>
                  <a:cubicBezTo>
                    <a:pt x="50076" y="69408"/>
                    <a:pt x="50028" y="69313"/>
                    <a:pt x="49957" y="69195"/>
                  </a:cubicBezTo>
                  <a:cubicBezTo>
                    <a:pt x="49530" y="69503"/>
                    <a:pt x="49150" y="69740"/>
                    <a:pt x="48771" y="70001"/>
                  </a:cubicBezTo>
                  <a:cubicBezTo>
                    <a:pt x="48083" y="70476"/>
                    <a:pt x="47324" y="70428"/>
                    <a:pt x="46565" y="70262"/>
                  </a:cubicBezTo>
                  <a:cubicBezTo>
                    <a:pt x="46423" y="70191"/>
                    <a:pt x="46280" y="70120"/>
                    <a:pt x="46185" y="70025"/>
                  </a:cubicBezTo>
                  <a:cubicBezTo>
                    <a:pt x="45664" y="69693"/>
                    <a:pt x="45379" y="69124"/>
                    <a:pt x="45379" y="68507"/>
                  </a:cubicBezTo>
                  <a:cubicBezTo>
                    <a:pt x="45379" y="68222"/>
                    <a:pt x="45379" y="67914"/>
                    <a:pt x="45426" y="67629"/>
                  </a:cubicBezTo>
                  <a:cubicBezTo>
                    <a:pt x="45450" y="67321"/>
                    <a:pt x="45474" y="67036"/>
                    <a:pt x="45521" y="66704"/>
                  </a:cubicBezTo>
                  <a:cubicBezTo>
                    <a:pt x="45189" y="66846"/>
                    <a:pt x="44904" y="67036"/>
                    <a:pt x="44644" y="67250"/>
                  </a:cubicBezTo>
                  <a:cubicBezTo>
                    <a:pt x="43386" y="68175"/>
                    <a:pt x="41892" y="68697"/>
                    <a:pt x="40326" y="68815"/>
                  </a:cubicBezTo>
                  <a:cubicBezTo>
                    <a:pt x="40018" y="68839"/>
                    <a:pt x="39686" y="68839"/>
                    <a:pt x="39378" y="68791"/>
                  </a:cubicBezTo>
                  <a:cubicBezTo>
                    <a:pt x="38713" y="68768"/>
                    <a:pt x="38239" y="68127"/>
                    <a:pt x="38405" y="67463"/>
                  </a:cubicBezTo>
                  <a:cubicBezTo>
                    <a:pt x="38500" y="66799"/>
                    <a:pt x="38737" y="66158"/>
                    <a:pt x="39093" y="65565"/>
                  </a:cubicBezTo>
                  <a:cubicBezTo>
                    <a:pt x="39425" y="65020"/>
                    <a:pt x="39804" y="64498"/>
                    <a:pt x="40208" y="64024"/>
                  </a:cubicBezTo>
                  <a:cubicBezTo>
                    <a:pt x="40374" y="63810"/>
                    <a:pt x="40540" y="63597"/>
                    <a:pt x="40730" y="63336"/>
                  </a:cubicBezTo>
                  <a:cubicBezTo>
                    <a:pt x="40635" y="63336"/>
                    <a:pt x="40564" y="63312"/>
                    <a:pt x="40516" y="63336"/>
                  </a:cubicBezTo>
                  <a:cubicBezTo>
                    <a:pt x="39781" y="63573"/>
                    <a:pt x="38998" y="63739"/>
                    <a:pt x="38239" y="63857"/>
                  </a:cubicBezTo>
                  <a:cubicBezTo>
                    <a:pt x="37266" y="64071"/>
                    <a:pt x="36294" y="64047"/>
                    <a:pt x="35345" y="63786"/>
                  </a:cubicBezTo>
                  <a:close/>
                  <a:moveTo>
                    <a:pt x="26995" y="31692"/>
                  </a:moveTo>
                  <a:cubicBezTo>
                    <a:pt x="27161" y="31692"/>
                    <a:pt x="27327" y="31668"/>
                    <a:pt x="27470" y="31645"/>
                  </a:cubicBezTo>
                  <a:cubicBezTo>
                    <a:pt x="27659" y="31550"/>
                    <a:pt x="27873" y="31502"/>
                    <a:pt x="28063" y="31479"/>
                  </a:cubicBezTo>
                  <a:cubicBezTo>
                    <a:pt x="28608" y="31455"/>
                    <a:pt x="29178" y="31384"/>
                    <a:pt x="29699" y="31265"/>
                  </a:cubicBezTo>
                  <a:cubicBezTo>
                    <a:pt x="30032" y="31218"/>
                    <a:pt x="30364" y="31146"/>
                    <a:pt x="30696" y="31052"/>
                  </a:cubicBezTo>
                  <a:cubicBezTo>
                    <a:pt x="30862" y="31004"/>
                    <a:pt x="31028" y="30980"/>
                    <a:pt x="31194" y="30933"/>
                  </a:cubicBezTo>
                  <a:cubicBezTo>
                    <a:pt x="31455" y="30862"/>
                    <a:pt x="31716" y="30767"/>
                    <a:pt x="31977" y="30672"/>
                  </a:cubicBezTo>
                  <a:cubicBezTo>
                    <a:pt x="33115" y="30245"/>
                    <a:pt x="34135" y="29605"/>
                    <a:pt x="35203" y="29012"/>
                  </a:cubicBezTo>
                  <a:cubicBezTo>
                    <a:pt x="35440" y="28893"/>
                    <a:pt x="35677" y="28727"/>
                    <a:pt x="35891" y="28561"/>
                  </a:cubicBezTo>
                  <a:cubicBezTo>
                    <a:pt x="36697" y="27968"/>
                    <a:pt x="37480" y="27375"/>
                    <a:pt x="38263" y="26734"/>
                  </a:cubicBezTo>
                  <a:cubicBezTo>
                    <a:pt x="39259" y="25975"/>
                    <a:pt x="40089" y="25003"/>
                    <a:pt x="40730" y="23935"/>
                  </a:cubicBezTo>
                  <a:cubicBezTo>
                    <a:pt x="41655" y="22322"/>
                    <a:pt x="42437" y="20614"/>
                    <a:pt x="43031" y="18835"/>
                  </a:cubicBezTo>
                  <a:cubicBezTo>
                    <a:pt x="43244" y="18195"/>
                    <a:pt x="43339" y="17554"/>
                    <a:pt x="43339" y="16890"/>
                  </a:cubicBezTo>
                  <a:cubicBezTo>
                    <a:pt x="43339" y="16013"/>
                    <a:pt x="43363" y="15111"/>
                    <a:pt x="43339" y="14233"/>
                  </a:cubicBezTo>
                  <a:cubicBezTo>
                    <a:pt x="43339" y="13261"/>
                    <a:pt x="43149" y="12312"/>
                    <a:pt x="42817" y="11411"/>
                  </a:cubicBezTo>
                  <a:cubicBezTo>
                    <a:pt x="42532" y="10770"/>
                    <a:pt x="42271" y="10130"/>
                    <a:pt x="42034" y="9466"/>
                  </a:cubicBezTo>
                  <a:cubicBezTo>
                    <a:pt x="41417" y="7995"/>
                    <a:pt x="40611" y="6595"/>
                    <a:pt x="39662" y="5314"/>
                  </a:cubicBezTo>
                  <a:cubicBezTo>
                    <a:pt x="38998" y="4484"/>
                    <a:pt x="38286" y="3701"/>
                    <a:pt x="37504" y="2990"/>
                  </a:cubicBezTo>
                  <a:cubicBezTo>
                    <a:pt x="37171" y="2681"/>
                    <a:pt x="36816" y="2420"/>
                    <a:pt x="36436" y="2160"/>
                  </a:cubicBezTo>
                  <a:cubicBezTo>
                    <a:pt x="36033" y="1851"/>
                    <a:pt x="35582" y="1638"/>
                    <a:pt x="35084" y="1472"/>
                  </a:cubicBezTo>
                  <a:cubicBezTo>
                    <a:pt x="34088" y="1187"/>
                    <a:pt x="33020" y="1116"/>
                    <a:pt x="31977" y="1258"/>
                  </a:cubicBezTo>
                  <a:cubicBezTo>
                    <a:pt x="31289" y="1353"/>
                    <a:pt x="30601" y="1495"/>
                    <a:pt x="29937" y="1661"/>
                  </a:cubicBezTo>
                  <a:cubicBezTo>
                    <a:pt x="28751" y="1922"/>
                    <a:pt x="27612" y="2420"/>
                    <a:pt x="26616" y="3085"/>
                  </a:cubicBezTo>
                  <a:cubicBezTo>
                    <a:pt x="26402" y="3227"/>
                    <a:pt x="26189" y="3346"/>
                    <a:pt x="25975" y="3488"/>
                  </a:cubicBezTo>
                  <a:cubicBezTo>
                    <a:pt x="25596" y="3701"/>
                    <a:pt x="25264" y="3986"/>
                    <a:pt x="25003" y="4294"/>
                  </a:cubicBezTo>
                  <a:cubicBezTo>
                    <a:pt x="24647" y="4721"/>
                    <a:pt x="24315" y="5101"/>
                    <a:pt x="23983" y="5528"/>
                  </a:cubicBezTo>
                  <a:cubicBezTo>
                    <a:pt x="23769" y="5765"/>
                    <a:pt x="23579" y="6026"/>
                    <a:pt x="23390" y="6287"/>
                  </a:cubicBezTo>
                  <a:cubicBezTo>
                    <a:pt x="22654" y="7165"/>
                    <a:pt x="22631" y="8208"/>
                    <a:pt x="22749" y="9276"/>
                  </a:cubicBezTo>
                  <a:cubicBezTo>
                    <a:pt x="23176" y="9442"/>
                    <a:pt x="23579" y="9655"/>
                    <a:pt x="23983" y="9893"/>
                  </a:cubicBezTo>
                  <a:cubicBezTo>
                    <a:pt x="24884" y="10462"/>
                    <a:pt x="25738" y="11150"/>
                    <a:pt x="26497" y="11933"/>
                  </a:cubicBezTo>
                  <a:cubicBezTo>
                    <a:pt x="27778" y="13285"/>
                    <a:pt x="28845" y="14850"/>
                    <a:pt x="29605" y="16558"/>
                  </a:cubicBezTo>
                  <a:cubicBezTo>
                    <a:pt x="29723" y="16843"/>
                    <a:pt x="29842" y="17104"/>
                    <a:pt x="29960" y="17388"/>
                  </a:cubicBezTo>
                  <a:cubicBezTo>
                    <a:pt x="30245" y="18219"/>
                    <a:pt x="30435" y="19096"/>
                    <a:pt x="30553" y="19974"/>
                  </a:cubicBezTo>
                  <a:cubicBezTo>
                    <a:pt x="30601" y="20306"/>
                    <a:pt x="30648" y="20662"/>
                    <a:pt x="30672" y="20994"/>
                  </a:cubicBezTo>
                  <a:cubicBezTo>
                    <a:pt x="30696" y="22204"/>
                    <a:pt x="30672" y="23413"/>
                    <a:pt x="30577" y="24623"/>
                  </a:cubicBezTo>
                  <a:cubicBezTo>
                    <a:pt x="30577" y="24766"/>
                    <a:pt x="30553" y="24908"/>
                    <a:pt x="30506" y="25050"/>
                  </a:cubicBezTo>
                  <a:cubicBezTo>
                    <a:pt x="30126" y="26592"/>
                    <a:pt x="29486" y="28039"/>
                    <a:pt x="28632" y="29367"/>
                  </a:cubicBezTo>
                  <a:cubicBezTo>
                    <a:pt x="28205" y="30103"/>
                    <a:pt x="27683" y="30791"/>
                    <a:pt x="27138" y="31407"/>
                  </a:cubicBezTo>
                  <a:cubicBezTo>
                    <a:pt x="27090" y="31502"/>
                    <a:pt x="27043" y="31597"/>
                    <a:pt x="26995" y="31692"/>
                  </a:cubicBezTo>
                  <a:close/>
                  <a:moveTo>
                    <a:pt x="39330" y="87246"/>
                  </a:moveTo>
                  <a:cubicBezTo>
                    <a:pt x="39306" y="87341"/>
                    <a:pt x="39306" y="87460"/>
                    <a:pt x="39306" y="87555"/>
                  </a:cubicBezTo>
                  <a:cubicBezTo>
                    <a:pt x="39330" y="88598"/>
                    <a:pt x="39259" y="89642"/>
                    <a:pt x="39093" y="90662"/>
                  </a:cubicBezTo>
                  <a:cubicBezTo>
                    <a:pt x="38951" y="91469"/>
                    <a:pt x="38761" y="92251"/>
                    <a:pt x="38524" y="93010"/>
                  </a:cubicBezTo>
                  <a:cubicBezTo>
                    <a:pt x="38286" y="94007"/>
                    <a:pt x="38002" y="94979"/>
                    <a:pt x="37646" y="95952"/>
                  </a:cubicBezTo>
                  <a:cubicBezTo>
                    <a:pt x="37243" y="96996"/>
                    <a:pt x="36816" y="98016"/>
                    <a:pt x="36389" y="99083"/>
                  </a:cubicBezTo>
                  <a:cubicBezTo>
                    <a:pt x="36009" y="99961"/>
                    <a:pt x="35677" y="100862"/>
                    <a:pt x="35298" y="101740"/>
                  </a:cubicBezTo>
                  <a:cubicBezTo>
                    <a:pt x="34918" y="102641"/>
                    <a:pt x="34610" y="103448"/>
                    <a:pt x="34206" y="104254"/>
                  </a:cubicBezTo>
                  <a:cubicBezTo>
                    <a:pt x="33732" y="105084"/>
                    <a:pt x="33329" y="105962"/>
                    <a:pt x="32997" y="106840"/>
                  </a:cubicBezTo>
                  <a:cubicBezTo>
                    <a:pt x="32949" y="106958"/>
                    <a:pt x="32925" y="107077"/>
                    <a:pt x="32878" y="107243"/>
                  </a:cubicBezTo>
                  <a:cubicBezTo>
                    <a:pt x="33068" y="107314"/>
                    <a:pt x="33258" y="107362"/>
                    <a:pt x="33447" y="107409"/>
                  </a:cubicBezTo>
                  <a:cubicBezTo>
                    <a:pt x="34372" y="107599"/>
                    <a:pt x="35274" y="107812"/>
                    <a:pt x="36175" y="108097"/>
                  </a:cubicBezTo>
                  <a:cubicBezTo>
                    <a:pt x="36721" y="108287"/>
                    <a:pt x="37314" y="108405"/>
                    <a:pt x="37907" y="108453"/>
                  </a:cubicBezTo>
                  <a:cubicBezTo>
                    <a:pt x="38144" y="108453"/>
                    <a:pt x="38381" y="108500"/>
                    <a:pt x="38618" y="108524"/>
                  </a:cubicBezTo>
                  <a:cubicBezTo>
                    <a:pt x="39378" y="108571"/>
                    <a:pt x="40137" y="108666"/>
                    <a:pt x="40896" y="108690"/>
                  </a:cubicBezTo>
                  <a:cubicBezTo>
                    <a:pt x="43007" y="108714"/>
                    <a:pt x="45094" y="108714"/>
                    <a:pt x="47205" y="108690"/>
                  </a:cubicBezTo>
                  <a:cubicBezTo>
                    <a:pt x="47751" y="108714"/>
                    <a:pt x="48273" y="108690"/>
                    <a:pt x="48795" y="108619"/>
                  </a:cubicBezTo>
                  <a:cubicBezTo>
                    <a:pt x="49933" y="108429"/>
                    <a:pt x="51072" y="108310"/>
                    <a:pt x="52210" y="108168"/>
                  </a:cubicBezTo>
                  <a:cubicBezTo>
                    <a:pt x="53041" y="108073"/>
                    <a:pt x="53871" y="108026"/>
                    <a:pt x="54677" y="107907"/>
                  </a:cubicBezTo>
                  <a:cubicBezTo>
                    <a:pt x="55769" y="107765"/>
                    <a:pt x="56860" y="107575"/>
                    <a:pt x="57951" y="107409"/>
                  </a:cubicBezTo>
                  <a:cubicBezTo>
                    <a:pt x="58212" y="107385"/>
                    <a:pt x="58449" y="107314"/>
                    <a:pt x="58686" y="107172"/>
                  </a:cubicBezTo>
                  <a:cubicBezTo>
                    <a:pt x="58591" y="106840"/>
                    <a:pt x="58496" y="106508"/>
                    <a:pt x="58378" y="106199"/>
                  </a:cubicBezTo>
                  <a:cubicBezTo>
                    <a:pt x="58283" y="105867"/>
                    <a:pt x="58141" y="105559"/>
                    <a:pt x="58022" y="105250"/>
                  </a:cubicBezTo>
                  <a:cubicBezTo>
                    <a:pt x="57643" y="104136"/>
                    <a:pt x="57144" y="103068"/>
                    <a:pt x="56551" y="102072"/>
                  </a:cubicBezTo>
                  <a:cubicBezTo>
                    <a:pt x="55958" y="101099"/>
                    <a:pt x="55436" y="100103"/>
                    <a:pt x="54938" y="99107"/>
                  </a:cubicBezTo>
                  <a:cubicBezTo>
                    <a:pt x="54843" y="98917"/>
                    <a:pt x="54749" y="98727"/>
                    <a:pt x="54630" y="98537"/>
                  </a:cubicBezTo>
                  <a:cubicBezTo>
                    <a:pt x="54013" y="98751"/>
                    <a:pt x="53373" y="98941"/>
                    <a:pt x="52709" y="99036"/>
                  </a:cubicBezTo>
                  <a:cubicBezTo>
                    <a:pt x="52068" y="99107"/>
                    <a:pt x="51404" y="99178"/>
                    <a:pt x="50763" y="99249"/>
                  </a:cubicBezTo>
                  <a:cubicBezTo>
                    <a:pt x="50645" y="99462"/>
                    <a:pt x="50550" y="99652"/>
                    <a:pt x="50431" y="99818"/>
                  </a:cubicBezTo>
                  <a:cubicBezTo>
                    <a:pt x="50313" y="100008"/>
                    <a:pt x="50170" y="100174"/>
                    <a:pt x="50004" y="100316"/>
                  </a:cubicBezTo>
                  <a:cubicBezTo>
                    <a:pt x="49696" y="100554"/>
                    <a:pt x="49364" y="100767"/>
                    <a:pt x="49032" y="100981"/>
                  </a:cubicBezTo>
                  <a:cubicBezTo>
                    <a:pt x="48534" y="101242"/>
                    <a:pt x="47964" y="101336"/>
                    <a:pt x="47419" y="101265"/>
                  </a:cubicBezTo>
                  <a:cubicBezTo>
                    <a:pt x="47324" y="101265"/>
                    <a:pt x="47205" y="101099"/>
                    <a:pt x="47158" y="101004"/>
                  </a:cubicBezTo>
                  <a:cubicBezTo>
                    <a:pt x="47158" y="100886"/>
                    <a:pt x="47182" y="100767"/>
                    <a:pt x="47277" y="100672"/>
                  </a:cubicBezTo>
                  <a:cubicBezTo>
                    <a:pt x="47348" y="100577"/>
                    <a:pt x="47490" y="100530"/>
                    <a:pt x="47609" y="100530"/>
                  </a:cubicBezTo>
                  <a:cubicBezTo>
                    <a:pt x="47893" y="100506"/>
                    <a:pt x="48178" y="100388"/>
                    <a:pt x="48415" y="100174"/>
                  </a:cubicBezTo>
                  <a:cubicBezTo>
                    <a:pt x="48629" y="99984"/>
                    <a:pt x="48890" y="99842"/>
                    <a:pt x="49127" y="99652"/>
                  </a:cubicBezTo>
                  <a:cubicBezTo>
                    <a:pt x="49198" y="99557"/>
                    <a:pt x="49293" y="99462"/>
                    <a:pt x="49340" y="99344"/>
                  </a:cubicBezTo>
                  <a:cubicBezTo>
                    <a:pt x="48984" y="99439"/>
                    <a:pt x="48747" y="99510"/>
                    <a:pt x="48486" y="99581"/>
                  </a:cubicBezTo>
                  <a:cubicBezTo>
                    <a:pt x="48130" y="99676"/>
                    <a:pt x="47727" y="99676"/>
                    <a:pt x="47371" y="99605"/>
                  </a:cubicBezTo>
                  <a:cubicBezTo>
                    <a:pt x="47134" y="99557"/>
                    <a:pt x="47016" y="99320"/>
                    <a:pt x="47110" y="99107"/>
                  </a:cubicBezTo>
                  <a:cubicBezTo>
                    <a:pt x="47182" y="98964"/>
                    <a:pt x="47277" y="98869"/>
                    <a:pt x="47395" y="98775"/>
                  </a:cubicBezTo>
                  <a:cubicBezTo>
                    <a:pt x="47561" y="98703"/>
                    <a:pt x="47727" y="98632"/>
                    <a:pt x="47917" y="98585"/>
                  </a:cubicBezTo>
                  <a:cubicBezTo>
                    <a:pt x="48059" y="98561"/>
                    <a:pt x="48202" y="98514"/>
                    <a:pt x="48415" y="98442"/>
                  </a:cubicBezTo>
                  <a:cubicBezTo>
                    <a:pt x="48202" y="98371"/>
                    <a:pt x="47988" y="98276"/>
                    <a:pt x="47775" y="98182"/>
                  </a:cubicBezTo>
                  <a:cubicBezTo>
                    <a:pt x="47585" y="98039"/>
                    <a:pt x="47395" y="97897"/>
                    <a:pt x="47253" y="97731"/>
                  </a:cubicBezTo>
                  <a:cubicBezTo>
                    <a:pt x="47110" y="97541"/>
                    <a:pt x="47134" y="97280"/>
                    <a:pt x="47300" y="97138"/>
                  </a:cubicBezTo>
                  <a:cubicBezTo>
                    <a:pt x="47419" y="96996"/>
                    <a:pt x="47632" y="96948"/>
                    <a:pt x="47822" y="97019"/>
                  </a:cubicBezTo>
                  <a:cubicBezTo>
                    <a:pt x="47893" y="97067"/>
                    <a:pt x="47964" y="97138"/>
                    <a:pt x="48036" y="97162"/>
                  </a:cubicBezTo>
                  <a:cubicBezTo>
                    <a:pt x="48605" y="97351"/>
                    <a:pt x="49150" y="97517"/>
                    <a:pt x="49720" y="97707"/>
                  </a:cubicBezTo>
                  <a:cubicBezTo>
                    <a:pt x="49744" y="97707"/>
                    <a:pt x="49767" y="97707"/>
                    <a:pt x="49791" y="97707"/>
                  </a:cubicBezTo>
                  <a:cubicBezTo>
                    <a:pt x="49981" y="97636"/>
                    <a:pt x="50194" y="97731"/>
                    <a:pt x="50289" y="97897"/>
                  </a:cubicBezTo>
                  <a:cubicBezTo>
                    <a:pt x="50408" y="98063"/>
                    <a:pt x="50645" y="98158"/>
                    <a:pt x="50858" y="98087"/>
                  </a:cubicBezTo>
                  <a:cubicBezTo>
                    <a:pt x="51262" y="98039"/>
                    <a:pt x="51665" y="98016"/>
                    <a:pt x="52044" y="97944"/>
                  </a:cubicBezTo>
                  <a:cubicBezTo>
                    <a:pt x="52543" y="97873"/>
                    <a:pt x="53017" y="97778"/>
                    <a:pt x="53491" y="97660"/>
                  </a:cubicBezTo>
                  <a:cubicBezTo>
                    <a:pt x="53752" y="97636"/>
                    <a:pt x="53990" y="97494"/>
                    <a:pt x="54179" y="97304"/>
                  </a:cubicBezTo>
                  <a:cubicBezTo>
                    <a:pt x="54108" y="97138"/>
                    <a:pt x="54084" y="96948"/>
                    <a:pt x="54013" y="96758"/>
                  </a:cubicBezTo>
                  <a:cubicBezTo>
                    <a:pt x="53586" y="95477"/>
                    <a:pt x="53183" y="94173"/>
                    <a:pt x="52661" y="92916"/>
                  </a:cubicBezTo>
                  <a:cubicBezTo>
                    <a:pt x="52258" y="91943"/>
                    <a:pt x="51902" y="90970"/>
                    <a:pt x="51617" y="89974"/>
                  </a:cubicBezTo>
                  <a:cubicBezTo>
                    <a:pt x="51404" y="89381"/>
                    <a:pt x="51238" y="88764"/>
                    <a:pt x="51143" y="88124"/>
                  </a:cubicBezTo>
                  <a:cubicBezTo>
                    <a:pt x="51143" y="87863"/>
                    <a:pt x="51048" y="87626"/>
                    <a:pt x="50835" y="87436"/>
                  </a:cubicBezTo>
                  <a:cubicBezTo>
                    <a:pt x="50337" y="87555"/>
                    <a:pt x="49838" y="87673"/>
                    <a:pt x="49364" y="87792"/>
                  </a:cubicBezTo>
                  <a:cubicBezTo>
                    <a:pt x="48866" y="87863"/>
                    <a:pt x="48391" y="87982"/>
                    <a:pt x="47893" y="88100"/>
                  </a:cubicBezTo>
                  <a:cubicBezTo>
                    <a:pt x="47846" y="88432"/>
                    <a:pt x="47751" y="88741"/>
                    <a:pt x="47727" y="89025"/>
                  </a:cubicBezTo>
                  <a:cubicBezTo>
                    <a:pt x="47632" y="89666"/>
                    <a:pt x="47158" y="89998"/>
                    <a:pt x="46684" y="90330"/>
                  </a:cubicBezTo>
                  <a:cubicBezTo>
                    <a:pt x="46636" y="90354"/>
                    <a:pt x="46589" y="90377"/>
                    <a:pt x="46517" y="90377"/>
                  </a:cubicBezTo>
                  <a:lnTo>
                    <a:pt x="45118" y="90377"/>
                  </a:lnTo>
                  <a:cubicBezTo>
                    <a:pt x="44311" y="90069"/>
                    <a:pt x="43671" y="89595"/>
                    <a:pt x="43386" y="88741"/>
                  </a:cubicBezTo>
                  <a:cubicBezTo>
                    <a:pt x="43315" y="88527"/>
                    <a:pt x="43268" y="88314"/>
                    <a:pt x="43173" y="88243"/>
                  </a:cubicBezTo>
                  <a:cubicBezTo>
                    <a:pt x="42461" y="88076"/>
                    <a:pt x="41844" y="87958"/>
                    <a:pt x="41228" y="87792"/>
                  </a:cubicBezTo>
                  <a:cubicBezTo>
                    <a:pt x="40611" y="87626"/>
                    <a:pt x="39994" y="87436"/>
                    <a:pt x="39330" y="87246"/>
                  </a:cubicBezTo>
                  <a:close/>
                  <a:moveTo>
                    <a:pt x="36721" y="62838"/>
                  </a:moveTo>
                  <a:cubicBezTo>
                    <a:pt x="36816" y="62838"/>
                    <a:pt x="36934" y="62838"/>
                    <a:pt x="37005" y="62838"/>
                  </a:cubicBezTo>
                  <a:cubicBezTo>
                    <a:pt x="38002" y="62766"/>
                    <a:pt x="38998" y="62577"/>
                    <a:pt x="39947" y="62292"/>
                  </a:cubicBezTo>
                  <a:cubicBezTo>
                    <a:pt x="40469" y="62173"/>
                    <a:pt x="40967" y="61984"/>
                    <a:pt x="41489" y="61865"/>
                  </a:cubicBezTo>
                  <a:cubicBezTo>
                    <a:pt x="41892" y="61770"/>
                    <a:pt x="42343" y="61841"/>
                    <a:pt x="42698" y="61557"/>
                  </a:cubicBezTo>
                  <a:cubicBezTo>
                    <a:pt x="42746" y="61557"/>
                    <a:pt x="42770" y="61533"/>
                    <a:pt x="42817" y="61557"/>
                  </a:cubicBezTo>
                  <a:cubicBezTo>
                    <a:pt x="43031" y="61509"/>
                    <a:pt x="43244" y="61628"/>
                    <a:pt x="43363" y="61818"/>
                  </a:cubicBezTo>
                  <a:cubicBezTo>
                    <a:pt x="43505" y="62007"/>
                    <a:pt x="43481" y="62292"/>
                    <a:pt x="43291" y="62458"/>
                  </a:cubicBezTo>
                  <a:cubicBezTo>
                    <a:pt x="43149" y="62624"/>
                    <a:pt x="42959" y="62790"/>
                    <a:pt x="42770" y="62909"/>
                  </a:cubicBezTo>
                  <a:cubicBezTo>
                    <a:pt x="42437" y="63146"/>
                    <a:pt x="42129" y="63407"/>
                    <a:pt x="41868" y="63739"/>
                  </a:cubicBezTo>
                  <a:cubicBezTo>
                    <a:pt x="41489" y="64213"/>
                    <a:pt x="41085" y="64688"/>
                    <a:pt x="40706" y="65186"/>
                  </a:cubicBezTo>
                  <a:cubicBezTo>
                    <a:pt x="40231" y="65755"/>
                    <a:pt x="39852" y="66443"/>
                    <a:pt x="39615" y="67178"/>
                  </a:cubicBezTo>
                  <a:cubicBezTo>
                    <a:pt x="39567" y="67321"/>
                    <a:pt x="39567" y="67463"/>
                    <a:pt x="39544" y="67582"/>
                  </a:cubicBezTo>
                  <a:cubicBezTo>
                    <a:pt x="39615" y="67629"/>
                    <a:pt x="39686" y="67653"/>
                    <a:pt x="39757" y="67653"/>
                  </a:cubicBezTo>
                  <a:cubicBezTo>
                    <a:pt x="40564" y="67677"/>
                    <a:pt x="41370" y="67534"/>
                    <a:pt x="42129" y="67250"/>
                  </a:cubicBezTo>
                  <a:cubicBezTo>
                    <a:pt x="42912" y="66965"/>
                    <a:pt x="43647" y="66562"/>
                    <a:pt x="44311" y="66064"/>
                  </a:cubicBezTo>
                  <a:cubicBezTo>
                    <a:pt x="44786" y="65684"/>
                    <a:pt x="45308" y="65328"/>
                    <a:pt x="45806" y="64972"/>
                  </a:cubicBezTo>
                  <a:cubicBezTo>
                    <a:pt x="46185" y="64664"/>
                    <a:pt x="46731" y="64925"/>
                    <a:pt x="46755" y="65399"/>
                  </a:cubicBezTo>
                  <a:cubicBezTo>
                    <a:pt x="46755" y="65447"/>
                    <a:pt x="46755" y="65494"/>
                    <a:pt x="46755" y="65518"/>
                  </a:cubicBezTo>
                  <a:cubicBezTo>
                    <a:pt x="46778" y="66064"/>
                    <a:pt x="46731" y="66585"/>
                    <a:pt x="46612" y="67107"/>
                  </a:cubicBezTo>
                  <a:cubicBezTo>
                    <a:pt x="46494" y="67582"/>
                    <a:pt x="46470" y="68080"/>
                    <a:pt x="46517" y="68554"/>
                  </a:cubicBezTo>
                  <a:cubicBezTo>
                    <a:pt x="46517" y="68839"/>
                    <a:pt x="46707" y="69052"/>
                    <a:pt x="46968" y="69147"/>
                  </a:cubicBezTo>
                  <a:cubicBezTo>
                    <a:pt x="47324" y="69266"/>
                    <a:pt x="47727" y="69242"/>
                    <a:pt x="48059" y="69029"/>
                  </a:cubicBezTo>
                  <a:cubicBezTo>
                    <a:pt x="48415" y="68815"/>
                    <a:pt x="48771" y="68554"/>
                    <a:pt x="49127" y="68317"/>
                  </a:cubicBezTo>
                  <a:cubicBezTo>
                    <a:pt x="49245" y="68222"/>
                    <a:pt x="49364" y="68151"/>
                    <a:pt x="49483" y="68056"/>
                  </a:cubicBezTo>
                  <a:cubicBezTo>
                    <a:pt x="49838" y="67843"/>
                    <a:pt x="50289" y="67890"/>
                    <a:pt x="50597" y="68175"/>
                  </a:cubicBezTo>
                  <a:cubicBezTo>
                    <a:pt x="50906" y="68459"/>
                    <a:pt x="51119" y="68815"/>
                    <a:pt x="51214" y="69195"/>
                  </a:cubicBezTo>
                  <a:cubicBezTo>
                    <a:pt x="51309" y="69503"/>
                    <a:pt x="51380" y="69811"/>
                    <a:pt x="51499" y="70120"/>
                  </a:cubicBezTo>
                  <a:cubicBezTo>
                    <a:pt x="51594" y="70452"/>
                    <a:pt x="51855" y="70737"/>
                    <a:pt x="52187" y="70879"/>
                  </a:cubicBezTo>
                  <a:cubicBezTo>
                    <a:pt x="52400" y="70760"/>
                    <a:pt x="52590" y="70570"/>
                    <a:pt x="52732" y="70333"/>
                  </a:cubicBezTo>
                  <a:cubicBezTo>
                    <a:pt x="53159" y="69764"/>
                    <a:pt x="53657" y="69218"/>
                    <a:pt x="54179" y="68744"/>
                  </a:cubicBezTo>
                  <a:cubicBezTo>
                    <a:pt x="54464" y="68507"/>
                    <a:pt x="54796" y="68341"/>
                    <a:pt x="55128" y="68246"/>
                  </a:cubicBezTo>
                  <a:cubicBezTo>
                    <a:pt x="55484" y="68127"/>
                    <a:pt x="55863" y="68222"/>
                    <a:pt x="56148" y="68459"/>
                  </a:cubicBezTo>
                  <a:cubicBezTo>
                    <a:pt x="56267" y="68554"/>
                    <a:pt x="56362" y="68673"/>
                    <a:pt x="56504" y="68744"/>
                  </a:cubicBezTo>
                  <a:cubicBezTo>
                    <a:pt x="56599" y="68791"/>
                    <a:pt x="56741" y="68815"/>
                    <a:pt x="56860" y="68839"/>
                  </a:cubicBezTo>
                  <a:cubicBezTo>
                    <a:pt x="56860" y="68625"/>
                    <a:pt x="56907" y="68436"/>
                    <a:pt x="56931" y="68246"/>
                  </a:cubicBezTo>
                  <a:cubicBezTo>
                    <a:pt x="57026" y="67843"/>
                    <a:pt x="57500" y="67653"/>
                    <a:pt x="57832" y="67890"/>
                  </a:cubicBezTo>
                  <a:cubicBezTo>
                    <a:pt x="57975" y="67961"/>
                    <a:pt x="58117" y="68080"/>
                    <a:pt x="58259" y="68151"/>
                  </a:cubicBezTo>
                  <a:cubicBezTo>
                    <a:pt x="58520" y="68317"/>
                    <a:pt x="58852" y="68151"/>
                    <a:pt x="58900" y="67866"/>
                  </a:cubicBezTo>
                  <a:cubicBezTo>
                    <a:pt x="58900" y="67748"/>
                    <a:pt x="58923" y="67653"/>
                    <a:pt x="58923" y="67534"/>
                  </a:cubicBezTo>
                  <a:lnTo>
                    <a:pt x="58923" y="66324"/>
                  </a:lnTo>
                  <a:cubicBezTo>
                    <a:pt x="58923" y="66016"/>
                    <a:pt x="58829" y="65708"/>
                    <a:pt x="58663" y="65423"/>
                  </a:cubicBezTo>
                  <a:cubicBezTo>
                    <a:pt x="58520" y="65210"/>
                    <a:pt x="58402" y="64925"/>
                    <a:pt x="58378" y="64664"/>
                  </a:cubicBezTo>
                  <a:cubicBezTo>
                    <a:pt x="58402" y="64332"/>
                    <a:pt x="58212" y="64047"/>
                    <a:pt x="57927" y="63929"/>
                  </a:cubicBezTo>
                  <a:cubicBezTo>
                    <a:pt x="57619" y="63786"/>
                    <a:pt x="57382" y="63573"/>
                    <a:pt x="57216" y="63288"/>
                  </a:cubicBezTo>
                  <a:cubicBezTo>
                    <a:pt x="57050" y="63075"/>
                    <a:pt x="56883" y="62861"/>
                    <a:pt x="56694" y="62648"/>
                  </a:cubicBezTo>
                  <a:cubicBezTo>
                    <a:pt x="56053" y="61984"/>
                    <a:pt x="55389" y="61367"/>
                    <a:pt x="54654" y="60798"/>
                  </a:cubicBezTo>
                  <a:cubicBezTo>
                    <a:pt x="54179" y="60418"/>
                    <a:pt x="53634" y="60110"/>
                    <a:pt x="53041" y="59944"/>
                  </a:cubicBezTo>
                  <a:cubicBezTo>
                    <a:pt x="52400" y="59754"/>
                    <a:pt x="51783" y="59564"/>
                    <a:pt x="51167" y="59327"/>
                  </a:cubicBezTo>
                  <a:cubicBezTo>
                    <a:pt x="50645" y="59090"/>
                    <a:pt x="50076" y="58947"/>
                    <a:pt x="49506" y="58876"/>
                  </a:cubicBezTo>
                  <a:cubicBezTo>
                    <a:pt x="49079" y="58852"/>
                    <a:pt x="48676" y="58758"/>
                    <a:pt x="48297" y="58568"/>
                  </a:cubicBezTo>
                  <a:cubicBezTo>
                    <a:pt x="48059" y="58449"/>
                    <a:pt x="47798" y="58402"/>
                    <a:pt x="47537" y="58473"/>
                  </a:cubicBezTo>
                  <a:cubicBezTo>
                    <a:pt x="46992" y="58568"/>
                    <a:pt x="46446" y="58568"/>
                    <a:pt x="45901" y="58473"/>
                  </a:cubicBezTo>
                  <a:cubicBezTo>
                    <a:pt x="45664" y="58449"/>
                    <a:pt x="45426" y="58425"/>
                    <a:pt x="45189" y="58449"/>
                  </a:cubicBezTo>
                  <a:cubicBezTo>
                    <a:pt x="44145" y="58449"/>
                    <a:pt x="43078" y="58449"/>
                    <a:pt x="42011" y="58473"/>
                  </a:cubicBezTo>
                  <a:cubicBezTo>
                    <a:pt x="41750" y="58473"/>
                    <a:pt x="41465" y="58425"/>
                    <a:pt x="41204" y="58307"/>
                  </a:cubicBezTo>
                  <a:cubicBezTo>
                    <a:pt x="40587" y="58022"/>
                    <a:pt x="39876" y="57856"/>
                    <a:pt x="39188" y="57856"/>
                  </a:cubicBezTo>
                  <a:lnTo>
                    <a:pt x="36365" y="57856"/>
                  </a:lnTo>
                  <a:cubicBezTo>
                    <a:pt x="36246" y="57856"/>
                    <a:pt x="36128" y="57880"/>
                    <a:pt x="36009" y="57927"/>
                  </a:cubicBezTo>
                  <a:cubicBezTo>
                    <a:pt x="36009" y="58141"/>
                    <a:pt x="36009" y="58331"/>
                    <a:pt x="36009" y="58520"/>
                  </a:cubicBezTo>
                  <a:cubicBezTo>
                    <a:pt x="36033" y="58663"/>
                    <a:pt x="36080" y="58805"/>
                    <a:pt x="36151" y="58947"/>
                  </a:cubicBezTo>
                  <a:cubicBezTo>
                    <a:pt x="36436" y="59327"/>
                    <a:pt x="36744" y="59730"/>
                    <a:pt x="37029" y="60110"/>
                  </a:cubicBezTo>
                  <a:cubicBezTo>
                    <a:pt x="37195" y="60299"/>
                    <a:pt x="37432" y="60442"/>
                    <a:pt x="37693" y="60442"/>
                  </a:cubicBezTo>
                  <a:cubicBezTo>
                    <a:pt x="38073" y="60442"/>
                    <a:pt x="38191" y="60560"/>
                    <a:pt x="38310" y="60940"/>
                  </a:cubicBezTo>
                  <a:cubicBezTo>
                    <a:pt x="38358" y="61082"/>
                    <a:pt x="38310" y="61248"/>
                    <a:pt x="38168" y="61343"/>
                  </a:cubicBezTo>
                  <a:cubicBezTo>
                    <a:pt x="38025" y="61438"/>
                    <a:pt x="37859" y="61533"/>
                    <a:pt x="37670" y="61604"/>
                  </a:cubicBezTo>
                  <a:cubicBezTo>
                    <a:pt x="37551" y="61675"/>
                    <a:pt x="37385" y="61675"/>
                    <a:pt x="37409" y="61889"/>
                  </a:cubicBezTo>
                  <a:cubicBezTo>
                    <a:pt x="37409" y="61936"/>
                    <a:pt x="37338" y="62007"/>
                    <a:pt x="37290" y="62031"/>
                  </a:cubicBezTo>
                  <a:cubicBezTo>
                    <a:pt x="36934" y="62173"/>
                    <a:pt x="36816" y="62482"/>
                    <a:pt x="36721" y="62838"/>
                  </a:cubicBezTo>
                  <a:close/>
                  <a:moveTo>
                    <a:pt x="5836" y="22488"/>
                  </a:moveTo>
                  <a:cubicBezTo>
                    <a:pt x="5575" y="22654"/>
                    <a:pt x="5362" y="22773"/>
                    <a:pt x="5172" y="22892"/>
                  </a:cubicBezTo>
                  <a:cubicBezTo>
                    <a:pt x="5053" y="22986"/>
                    <a:pt x="4935" y="23081"/>
                    <a:pt x="4840" y="23176"/>
                  </a:cubicBezTo>
                  <a:cubicBezTo>
                    <a:pt x="4627" y="23366"/>
                    <a:pt x="4413" y="23579"/>
                    <a:pt x="4176" y="23769"/>
                  </a:cubicBezTo>
                  <a:cubicBezTo>
                    <a:pt x="3820" y="24125"/>
                    <a:pt x="3440" y="24457"/>
                    <a:pt x="3369" y="25003"/>
                  </a:cubicBezTo>
                  <a:cubicBezTo>
                    <a:pt x="3322" y="25145"/>
                    <a:pt x="3251" y="25287"/>
                    <a:pt x="3156" y="25382"/>
                  </a:cubicBezTo>
                  <a:cubicBezTo>
                    <a:pt x="2634" y="26165"/>
                    <a:pt x="2160" y="26972"/>
                    <a:pt x="1756" y="27826"/>
                  </a:cubicBezTo>
                  <a:cubicBezTo>
                    <a:pt x="1377" y="28561"/>
                    <a:pt x="1163" y="29367"/>
                    <a:pt x="1116" y="30198"/>
                  </a:cubicBezTo>
                  <a:cubicBezTo>
                    <a:pt x="1116" y="31004"/>
                    <a:pt x="1140" y="31811"/>
                    <a:pt x="1116" y="32617"/>
                  </a:cubicBezTo>
                  <a:cubicBezTo>
                    <a:pt x="1116" y="33305"/>
                    <a:pt x="1353" y="33969"/>
                    <a:pt x="1780" y="34515"/>
                  </a:cubicBezTo>
                  <a:cubicBezTo>
                    <a:pt x="1994" y="34823"/>
                    <a:pt x="2207" y="35132"/>
                    <a:pt x="2420" y="35440"/>
                  </a:cubicBezTo>
                  <a:cubicBezTo>
                    <a:pt x="2800" y="36009"/>
                    <a:pt x="3274" y="36507"/>
                    <a:pt x="3820" y="36934"/>
                  </a:cubicBezTo>
                  <a:cubicBezTo>
                    <a:pt x="4366" y="37338"/>
                    <a:pt x="4887" y="37765"/>
                    <a:pt x="5433" y="38168"/>
                  </a:cubicBezTo>
                  <a:cubicBezTo>
                    <a:pt x="6073" y="38666"/>
                    <a:pt x="6785" y="39069"/>
                    <a:pt x="7520" y="39354"/>
                  </a:cubicBezTo>
                  <a:cubicBezTo>
                    <a:pt x="8967" y="39947"/>
                    <a:pt x="10486" y="40303"/>
                    <a:pt x="11933" y="40825"/>
                  </a:cubicBezTo>
                  <a:cubicBezTo>
                    <a:pt x="12027" y="40848"/>
                    <a:pt x="12146" y="40872"/>
                    <a:pt x="12241" y="40872"/>
                  </a:cubicBezTo>
                  <a:lnTo>
                    <a:pt x="16013" y="40872"/>
                  </a:lnTo>
                  <a:cubicBezTo>
                    <a:pt x="16179" y="40872"/>
                    <a:pt x="16345" y="40825"/>
                    <a:pt x="16487" y="40730"/>
                  </a:cubicBezTo>
                  <a:cubicBezTo>
                    <a:pt x="16606" y="40682"/>
                    <a:pt x="16724" y="40635"/>
                    <a:pt x="16843" y="40611"/>
                  </a:cubicBezTo>
                  <a:cubicBezTo>
                    <a:pt x="16914" y="40587"/>
                    <a:pt x="17009" y="40540"/>
                    <a:pt x="17056" y="40492"/>
                  </a:cubicBezTo>
                  <a:cubicBezTo>
                    <a:pt x="17483" y="40065"/>
                    <a:pt x="17863" y="39615"/>
                    <a:pt x="18195" y="39117"/>
                  </a:cubicBezTo>
                  <a:cubicBezTo>
                    <a:pt x="17697" y="38903"/>
                    <a:pt x="17199" y="38713"/>
                    <a:pt x="16677" y="38595"/>
                  </a:cubicBezTo>
                  <a:cubicBezTo>
                    <a:pt x="16439" y="38547"/>
                    <a:pt x="16226" y="38476"/>
                    <a:pt x="15989" y="38381"/>
                  </a:cubicBezTo>
                  <a:cubicBezTo>
                    <a:pt x="15633" y="38192"/>
                    <a:pt x="15562" y="37693"/>
                    <a:pt x="15870" y="37409"/>
                  </a:cubicBezTo>
                  <a:cubicBezTo>
                    <a:pt x="15965" y="37338"/>
                    <a:pt x="16060" y="37266"/>
                    <a:pt x="16179" y="37195"/>
                  </a:cubicBezTo>
                  <a:cubicBezTo>
                    <a:pt x="16606" y="36934"/>
                    <a:pt x="16985" y="36602"/>
                    <a:pt x="17317" y="36199"/>
                  </a:cubicBezTo>
                  <a:cubicBezTo>
                    <a:pt x="16914" y="35819"/>
                    <a:pt x="16463" y="35487"/>
                    <a:pt x="15989" y="35179"/>
                  </a:cubicBezTo>
                  <a:cubicBezTo>
                    <a:pt x="15633" y="34989"/>
                    <a:pt x="15253" y="34752"/>
                    <a:pt x="14898" y="34539"/>
                  </a:cubicBezTo>
                  <a:cubicBezTo>
                    <a:pt x="14162" y="34088"/>
                    <a:pt x="13498" y="33566"/>
                    <a:pt x="12905" y="32949"/>
                  </a:cubicBezTo>
                  <a:cubicBezTo>
                    <a:pt x="11909" y="31929"/>
                    <a:pt x="10960" y="30814"/>
                    <a:pt x="10035" y="29699"/>
                  </a:cubicBezTo>
                  <a:cubicBezTo>
                    <a:pt x="8967" y="28347"/>
                    <a:pt x="7995" y="26900"/>
                    <a:pt x="7188" y="25382"/>
                  </a:cubicBezTo>
                  <a:cubicBezTo>
                    <a:pt x="7046" y="25098"/>
                    <a:pt x="6927" y="24789"/>
                    <a:pt x="6738" y="24528"/>
                  </a:cubicBezTo>
                  <a:cubicBezTo>
                    <a:pt x="6548" y="24244"/>
                    <a:pt x="6406" y="23935"/>
                    <a:pt x="6311" y="23627"/>
                  </a:cubicBezTo>
                  <a:cubicBezTo>
                    <a:pt x="6168" y="23247"/>
                    <a:pt x="6002" y="22892"/>
                    <a:pt x="5836" y="22488"/>
                  </a:cubicBezTo>
                  <a:close/>
                  <a:moveTo>
                    <a:pt x="26711" y="32902"/>
                  </a:moveTo>
                  <a:cubicBezTo>
                    <a:pt x="26900" y="33186"/>
                    <a:pt x="27090" y="33447"/>
                    <a:pt x="27327" y="33685"/>
                  </a:cubicBezTo>
                  <a:cubicBezTo>
                    <a:pt x="27683" y="34112"/>
                    <a:pt x="27992" y="34586"/>
                    <a:pt x="28229" y="35084"/>
                  </a:cubicBezTo>
                  <a:cubicBezTo>
                    <a:pt x="28395" y="35345"/>
                    <a:pt x="28418" y="35701"/>
                    <a:pt x="28276" y="36009"/>
                  </a:cubicBezTo>
                  <a:cubicBezTo>
                    <a:pt x="28086" y="36507"/>
                    <a:pt x="27588" y="36863"/>
                    <a:pt x="27043" y="36887"/>
                  </a:cubicBezTo>
                  <a:cubicBezTo>
                    <a:pt x="26663" y="36911"/>
                    <a:pt x="26284" y="36887"/>
                    <a:pt x="25904" y="36887"/>
                  </a:cubicBezTo>
                  <a:cubicBezTo>
                    <a:pt x="25691" y="36863"/>
                    <a:pt x="25477" y="36887"/>
                    <a:pt x="25287" y="36958"/>
                  </a:cubicBezTo>
                  <a:cubicBezTo>
                    <a:pt x="25192" y="37148"/>
                    <a:pt x="25240" y="37409"/>
                    <a:pt x="25430" y="37527"/>
                  </a:cubicBezTo>
                  <a:cubicBezTo>
                    <a:pt x="25619" y="37717"/>
                    <a:pt x="25833" y="37907"/>
                    <a:pt x="26046" y="38073"/>
                  </a:cubicBezTo>
                  <a:cubicBezTo>
                    <a:pt x="26307" y="38263"/>
                    <a:pt x="26568" y="38429"/>
                    <a:pt x="26877" y="38524"/>
                  </a:cubicBezTo>
                  <a:cubicBezTo>
                    <a:pt x="27565" y="38785"/>
                    <a:pt x="28276" y="38879"/>
                    <a:pt x="29012" y="38856"/>
                  </a:cubicBezTo>
                  <a:cubicBezTo>
                    <a:pt x="29249" y="38832"/>
                    <a:pt x="29510" y="38832"/>
                    <a:pt x="29771" y="38832"/>
                  </a:cubicBezTo>
                  <a:cubicBezTo>
                    <a:pt x="30198" y="38832"/>
                    <a:pt x="30625" y="38737"/>
                    <a:pt x="30980" y="38500"/>
                  </a:cubicBezTo>
                  <a:cubicBezTo>
                    <a:pt x="31739" y="38073"/>
                    <a:pt x="32498" y="37646"/>
                    <a:pt x="33258" y="37219"/>
                  </a:cubicBezTo>
                  <a:cubicBezTo>
                    <a:pt x="33542" y="37077"/>
                    <a:pt x="33803" y="36887"/>
                    <a:pt x="34040" y="36697"/>
                  </a:cubicBezTo>
                  <a:cubicBezTo>
                    <a:pt x="34681" y="36128"/>
                    <a:pt x="35274" y="35511"/>
                    <a:pt x="35819" y="34847"/>
                  </a:cubicBezTo>
                  <a:cubicBezTo>
                    <a:pt x="35985" y="34610"/>
                    <a:pt x="36175" y="34396"/>
                    <a:pt x="36365" y="34159"/>
                  </a:cubicBezTo>
                  <a:cubicBezTo>
                    <a:pt x="37551" y="32783"/>
                    <a:pt x="38713" y="31407"/>
                    <a:pt x="39520" y="29771"/>
                  </a:cubicBezTo>
                  <a:cubicBezTo>
                    <a:pt x="39567" y="29699"/>
                    <a:pt x="39615" y="29628"/>
                    <a:pt x="39662" y="29557"/>
                  </a:cubicBezTo>
                  <a:cubicBezTo>
                    <a:pt x="39971" y="29059"/>
                    <a:pt x="40160" y="28513"/>
                    <a:pt x="40255" y="27944"/>
                  </a:cubicBezTo>
                  <a:cubicBezTo>
                    <a:pt x="40303" y="27683"/>
                    <a:pt x="40303" y="27399"/>
                    <a:pt x="40279" y="27138"/>
                  </a:cubicBezTo>
                  <a:cubicBezTo>
                    <a:pt x="40279" y="26995"/>
                    <a:pt x="40255" y="26853"/>
                    <a:pt x="40255" y="26663"/>
                  </a:cubicBezTo>
                  <a:cubicBezTo>
                    <a:pt x="40184" y="26687"/>
                    <a:pt x="40113" y="26711"/>
                    <a:pt x="40042" y="26758"/>
                  </a:cubicBezTo>
                  <a:cubicBezTo>
                    <a:pt x="39354" y="27327"/>
                    <a:pt x="38666" y="27897"/>
                    <a:pt x="37978" y="28466"/>
                  </a:cubicBezTo>
                  <a:cubicBezTo>
                    <a:pt x="37171" y="29154"/>
                    <a:pt x="36294" y="29771"/>
                    <a:pt x="35369" y="30269"/>
                  </a:cubicBezTo>
                  <a:cubicBezTo>
                    <a:pt x="35131" y="30387"/>
                    <a:pt x="34871" y="30530"/>
                    <a:pt x="34633" y="30672"/>
                  </a:cubicBezTo>
                  <a:cubicBezTo>
                    <a:pt x="33590" y="31336"/>
                    <a:pt x="32427" y="31834"/>
                    <a:pt x="31194" y="32119"/>
                  </a:cubicBezTo>
                  <a:cubicBezTo>
                    <a:pt x="31123" y="32119"/>
                    <a:pt x="31075" y="32143"/>
                    <a:pt x="31004" y="32166"/>
                  </a:cubicBezTo>
                  <a:cubicBezTo>
                    <a:pt x="30316" y="32451"/>
                    <a:pt x="29557" y="32475"/>
                    <a:pt x="28822" y="32593"/>
                  </a:cubicBezTo>
                  <a:cubicBezTo>
                    <a:pt x="28442" y="32617"/>
                    <a:pt x="28063" y="32688"/>
                    <a:pt x="27707" y="32783"/>
                  </a:cubicBezTo>
                  <a:cubicBezTo>
                    <a:pt x="27517" y="32831"/>
                    <a:pt x="27327" y="32854"/>
                    <a:pt x="27138" y="32854"/>
                  </a:cubicBezTo>
                  <a:cubicBezTo>
                    <a:pt x="27019" y="32878"/>
                    <a:pt x="26900" y="32878"/>
                    <a:pt x="26711" y="32902"/>
                  </a:cubicBezTo>
                  <a:close/>
                  <a:moveTo>
                    <a:pt x="72444" y="59422"/>
                  </a:moveTo>
                  <a:cubicBezTo>
                    <a:pt x="72302" y="59137"/>
                    <a:pt x="72017" y="58947"/>
                    <a:pt x="71709" y="58900"/>
                  </a:cubicBezTo>
                  <a:cubicBezTo>
                    <a:pt x="71329" y="58829"/>
                    <a:pt x="70950" y="58734"/>
                    <a:pt x="70594" y="58591"/>
                  </a:cubicBezTo>
                  <a:cubicBezTo>
                    <a:pt x="70143" y="58425"/>
                    <a:pt x="69645" y="58331"/>
                    <a:pt x="69171" y="58378"/>
                  </a:cubicBezTo>
                  <a:cubicBezTo>
                    <a:pt x="68910" y="58378"/>
                    <a:pt x="68649" y="58378"/>
                    <a:pt x="68388" y="58378"/>
                  </a:cubicBezTo>
                  <a:cubicBezTo>
                    <a:pt x="68151" y="58378"/>
                    <a:pt x="67937" y="58212"/>
                    <a:pt x="67890" y="57975"/>
                  </a:cubicBezTo>
                  <a:cubicBezTo>
                    <a:pt x="67819" y="57714"/>
                    <a:pt x="67914" y="57429"/>
                    <a:pt x="68151" y="57311"/>
                  </a:cubicBezTo>
                  <a:cubicBezTo>
                    <a:pt x="68198" y="57287"/>
                    <a:pt x="68222" y="57263"/>
                    <a:pt x="68269" y="57263"/>
                  </a:cubicBezTo>
                  <a:cubicBezTo>
                    <a:pt x="68768" y="57026"/>
                    <a:pt x="69242" y="56741"/>
                    <a:pt x="69669" y="56362"/>
                  </a:cubicBezTo>
                  <a:cubicBezTo>
                    <a:pt x="69882" y="56196"/>
                    <a:pt x="70072" y="55982"/>
                    <a:pt x="70215" y="55745"/>
                  </a:cubicBezTo>
                  <a:cubicBezTo>
                    <a:pt x="70428" y="55389"/>
                    <a:pt x="70499" y="54606"/>
                    <a:pt x="70025" y="54227"/>
                  </a:cubicBezTo>
                  <a:cubicBezTo>
                    <a:pt x="69764" y="53990"/>
                    <a:pt x="69432" y="53824"/>
                    <a:pt x="69052" y="53776"/>
                  </a:cubicBezTo>
                  <a:cubicBezTo>
                    <a:pt x="68388" y="53729"/>
                    <a:pt x="67700" y="53752"/>
                    <a:pt x="67036" y="53871"/>
                  </a:cubicBezTo>
                  <a:cubicBezTo>
                    <a:pt x="66111" y="54085"/>
                    <a:pt x="65209" y="54464"/>
                    <a:pt x="64403" y="54962"/>
                  </a:cubicBezTo>
                  <a:cubicBezTo>
                    <a:pt x="64071" y="55152"/>
                    <a:pt x="63763" y="55365"/>
                    <a:pt x="63454" y="55626"/>
                  </a:cubicBezTo>
                  <a:cubicBezTo>
                    <a:pt x="62909" y="56101"/>
                    <a:pt x="62387" y="56575"/>
                    <a:pt x="61841" y="57050"/>
                  </a:cubicBezTo>
                  <a:cubicBezTo>
                    <a:pt x="60869" y="57856"/>
                    <a:pt x="60086" y="58876"/>
                    <a:pt x="59540" y="60015"/>
                  </a:cubicBezTo>
                  <a:cubicBezTo>
                    <a:pt x="59445" y="60347"/>
                    <a:pt x="59161" y="60584"/>
                    <a:pt x="58805" y="60655"/>
                  </a:cubicBezTo>
                  <a:cubicBezTo>
                    <a:pt x="58805" y="60798"/>
                    <a:pt x="58805" y="60892"/>
                    <a:pt x="58829" y="61035"/>
                  </a:cubicBezTo>
                  <a:cubicBezTo>
                    <a:pt x="58923" y="61035"/>
                    <a:pt x="59018" y="61058"/>
                    <a:pt x="59090" y="61058"/>
                  </a:cubicBezTo>
                  <a:cubicBezTo>
                    <a:pt x="60655" y="61058"/>
                    <a:pt x="62197" y="61058"/>
                    <a:pt x="63763" y="61035"/>
                  </a:cubicBezTo>
                  <a:cubicBezTo>
                    <a:pt x="64000" y="61035"/>
                    <a:pt x="64213" y="61058"/>
                    <a:pt x="64450" y="61106"/>
                  </a:cubicBezTo>
                  <a:cubicBezTo>
                    <a:pt x="65209" y="61367"/>
                    <a:pt x="65969" y="61651"/>
                    <a:pt x="66728" y="61912"/>
                  </a:cubicBezTo>
                  <a:cubicBezTo>
                    <a:pt x="66894" y="61984"/>
                    <a:pt x="67060" y="62031"/>
                    <a:pt x="67226" y="62055"/>
                  </a:cubicBezTo>
                  <a:cubicBezTo>
                    <a:pt x="68483" y="62292"/>
                    <a:pt x="69740" y="62363"/>
                    <a:pt x="71021" y="62316"/>
                  </a:cubicBezTo>
                  <a:cubicBezTo>
                    <a:pt x="71163" y="62292"/>
                    <a:pt x="71282" y="62268"/>
                    <a:pt x="71424" y="62221"/>
                  </a:cubicBezTo>
                  <a:cubicBezTo>
                    <a:pt x="71306" y="62078"/>
                    <a:pt x="71235" y="61960"/>
                    <a:pt x="71163" y="61865"/>
                  </a:cubicBezTo>
                  <a:cubicBezTo>
                    <a:pt x="71021" y="61723"/>
                    <a:pt x="70855" y="61580"/>
                    <a:pt x="70713" y="61414"/>
                  </a:cubicBezTo>
                  <a:cubicBezTo>
                    <a:pt x="70499" y="61224"/>
                    <a:pt x="70452" y="60916"/>
                    <a:pt x="70547" y="60655"/>
                  </a:cubicBezTo>
                  <a:cubicBezTo>
                    <a:pt x="70642" y="60418"/>
                    <a:pt x="70855" y="60276"/>
                    <a:pt x="71116" y="60299"/>
                  </a:cubicBezTo>
                  <a:cubicBezTo>
                    <a:pt x="71163" y="60299"/>
                    <a:pt x="71235" y="60299"/>
                    <a:pt x="71306" y="60276"/>
                  </a:cubicBezTo>
                  <a:cubicBezTo>
                    <a:pt x="71756" y="60110"/>
                    <a:pt x="72231" y="59944"/>
                    <a:pt x="72444" y="59422"/>
                  </a:cubicBezTo>
                  <a:close/>
                  <a:moveTo>
                    <a:pt x="23579" y="4271"/>
                  </a:moveTo>
                  <a:cubicBezTo>
                    <a:pt x="23413" y="4057"/>
                    <a:pt x="23176" y="3915"/>
                    <a:pt x="22939" y="3820"/>
                  </a:cubicBezTo>
                  <a:cubicBezTo>
                    <a:pt x="22204" y="3417"/>
                    <a:pt x="21350" y="3535"/>
                    <a:pt x="20591" y="3251"/>
                  </a:cubicBezTo>
                  <a:cubicBezTo>
                    <a:pt x="20472" y="3227"/>
                    <a:pt x="20353" y="3203"/>
                    <a:pt x="20211" y="3203"/>
                  </a:cubicBezTo>
                  <a:lnTo>
                    <a:pt x="20092" y="3203"/>
                  </a:lnTo>
                  <a:lnTo>
                    <a:pt x="19144" y="3203"/>
                  </a:lnTo>
                  <a:cubicBezTo>
                    <a:pt x="18835" y="3203"/>
                    <a:pt x="18551" y="3274"/>
                    <a:pt x="18266" y="3393"/>
                  </a:cubicBezTo>
                  <a:cubicBezTo>
                    <a:pt x="17839" y="3559"/>
                    <a:pt x="17388" y="3725"/>
                    <a:pt x="16961" y="3891"/>
                  </a:cubicBezTo>
                  <a:cubicBezTo>
                    <a:pt x="16724" y="3962"/>
                    <a:pt x="16487" y="4081"/>
                    <a:pt x="16273" y="4223"/>
                  </a:cubicBezTo>
                  <a:cubicBezTo>
                    <a:pt x="15941" y="4508"/>
                    <a:pt x="15562" y="4745"/>
                    <a:pt x="15182" y="4982"/>
                  </a:cubicBezTo>
                  <a:cubicBezTo>
                    <a:pt x="14708" y="5267"/>
                    <a:pt x="14305" y="5647"/>
                    <a:pt x="13973" y="6097"/>
                  </a:cubicBezTo>
                  <a:cubicBezTo>
                    <a:pt x="13783" y="6311"/>
                    <a:pt x="13569" y="6524"/>
                    <a:pt x="13379" y="6738"/>
                  </a:cubicBezTo>
                  <a:cubicBezTo>
                    <a:pt x="13308" y="6833"/>
                    <a:pt x="13213" y="6880"/>
                    <a:pt x="13166" y="6975"/>
                  </a:cubicBezTo>
                  <a:cubicBezTo>
                    <a:pt x="12858" y="7402"/>
                    <a:pt x="12573" y="7853"/>
                    <a:pt x="12241" y="8280"/>
                  </a:cubicBezTo>
                  <a:cubicBezTo>
                    <a:pt x="12075" y="8564"/>
                    <a:pt x="11956" y="8896"/>
                    <a:pt x="11933" y="9228"/>
                  </a:cubicBezTo>
                  <a:cubicBezTo>
                    <a:pt x="12217" y="9157"/>
                    <a:pt x="12431" y="9133"/>
                    <a:pt x="12644" y="9062"/>
                  </a:cubicBezTo>
                  <a:cubicBezTo>
                    <a:pt x="13593" y="8778"/>
                    <a:pt x="14589" y="8612"/>
                    <a:pt x="15586" y="8588"/>
                  </a:cubicBezTo>
                  <a:cubicBezTo>
                    <a:pt x="16629" y="8564"/>
                    <a:pt x="17673" y="8540"/>
                    <a:pt x="18717" y="8564"/>
                  </a:cubicBezTo>
                  <a:cubicBezTo>
                    <a:pt x="19571" y="8517"/>
                    <a:pt x="20425" y="8612"/>
                    <a:pt x="21231" y="8825"/>
                  </a:cubicBezTo>
                  <a:cubicBezTo>
                    <a:pt x="21350" y="8849"/>
                    <a:pt x="21492" y="8849"/>
                    <a:pt x="21611" y="8849"/>
                  </a:cubicBezTo>
                  <a:cubicBezTo>
                    <a:pt x="21634" y="8801"/>
                    <a:pt x="21658" y="8754"/>
                    <a:pt x="21658" y="8707"/>
                  </a:cubicBezTo>
                  <a:cubicBezTo>
                    <a:pt x="21658" y="8564"/>
                    <a:pt x="21658" y="8422"/>
                    <a:pt x="21658" y="8280"/>
                  </a:cubicBezTo>
                  <a:cubicBezTo>
                    <a:pt x="21611" y="7307"/>
                    <a:pt x="21919" y="6358"/>
                    <a:pt x="22536" y="5599"/>
                  </a:cubicBezTo>
                  <a:cubicBezTo>
                    <a:pt x="22868" y="5172"/>
                    <a:pt x="23224" y="4745"/>
                    <a:pt x="23579" y="4271"/>
                  </a:cubicBezTo>
                  <a:close/>
                  <a:moveTo>
                    <a:pt x="21658" y="57026"/>
                  </a:moveTo>
                  <a:cubicBezTo>
                    <a:pt x="21682" y="56931"/>
                    <a:pt x="21682" y="56860"/>
                    <a:pt x="21706" y="56765"/>
                  </a:cubicBezTo>
                  <a:cubicBezTo>
                    <a:pt x="21658" y="55199"/>
                    <a:pt x="21658" y="53634"/>
                    <a:pt x="21587" y="52068"/>
                  </a:cubicBezTo>
                  <a:cubicBezTo>
                    <a:pt x="21492" y="50052"/>
                    <a:pt x="21207" y="48036"/>
                    <a:pt x="20994" y="46043"/>
                  </a:cubicBezTo>
                  <a:cubicBezTo>
                    <a:pt x="20828" y="44738"/>
                    <a:pt x="20686" y="43434"/>
                    <a:pt x="20543" y="42105"/>
                  </a:cubicBezTo>
                  <a:cubicBezTo>
                    <a:pt x="20472" y="40801"/>
                    <a:pt x="20235" y="39496"/>
                    <a:pt x="19903" y="38215"/>
                  </a:cubicBezTo>
                  <a:cubicBezTo>
                    <a:pt x="19879" y="38168"/>
                    <a:pt x="19903" y="38049"/>
                    <a:pt x="19737" y="38073"/>
                  </a:cubicBezTo>
                  <a:cubicBezTo>
                    <a:pt x="19713" y="38120"/>
                    <a:pt x="19666" y="38192"/>
                    <a:pt x="19642" y="38263"/>
                  </a:cubicBezTo>
                  <a:cubicBezTo>
                    <a:pt x="19547" y="38547"/>
                    <a:pt x="19428" y="38808"/>
                    <a:pt x="19310" y="39093"/>
                  </a:cubicBezTo>
                  <a:cubicBezTo>
                    <a:pt x="19215" y="39235"/>
                    <a:pt x="19144" y="39425"/>
                    <a:pt x="19167" y="39615"/>
                  </a:cubicBezTo>
                  <a:cubicBezTo>
                    <a:pt x="19167" y="39805"/>
                    <a:pt x="19072" y="39994"/>
                    <a:pt x="18930" y="40137"/>
                  </a:cubicBezTo>
                  <a:cubicBezTo>
                    <a:pt x="18503" y="40635"/>
                    <a:pt x="18052" y="41157"/>
                    <a:pt x="17602" y="41679"/>
                  </a:cubicBezTo>
                  <a:cubicBezTo>
                    <a:pt x="17720" y="42011"/>
                    <a:pt x="17863" y="42343"/>
                    <a:pt x="17981" y="42675"/>
                  </a:cubicBezTo>
                  <a:cubicBezTo>
                    <a:pt x="18147" y="43244"/>
                    <a:pt x="18266" y="43813"/>
                    <a:pt x="18456" y="44383"/>
                  </a:cubicBezTo>
                  <a:cubicBezTo>
                    <a:pt x="18883" y="45735"/>
                    <a:pt x="19286" y="47063"/>
                    <a:pt x="19594" y="48439"/>
                  </a:cubicBezTo>
                  <a:cubicBezTo>
                    <a:pt x="19974" y="50099"/>
                    <a:pt x="20330" y="51784"/>
                    <a:pt x="20709" y="53468"/>
                  </a:cubicBezTo>
                  <a:cubicBezTo>
                    <a:pt x="20946" y="54535"/>
                    <a:pt x="21207" y="55579"/>
                    <a:pt x="21468" y="56623"/>
                  </a:cubicBezTo>
                  <a:cubicBezTo>
                    <a:pt x="21492" y="56765"/>
                    <a:pt x="21492" y="56931"/>
                    <a:pt x="21658" y="57026"/>
                  </a:cubicBezTo>
                  <a:close/>
                  <a:moveTo>
                    <a:pt x="58046" y="61984"/>
                  </a:moveTo>
                  <a:cubicBezTo>
                    <a:pt x="58236" y="62505"/>
                    <a:pt x="58330" y="62956"/>
                    <a:pt x="58805" y="63170"/>
                  </a:cubicBezTo>
                  <a:cubicBezTo>
                    <a:pt x="58971" y="63264"/>
                    <a:pt x="59113" y="63431"/>
                    <a:pt x="59161" y="63597"/>
                  </a:cubicBezTo>
                  <a:cubicBezTo>
                    <a:pt x="59303" y="63905"/>
                    <a:pt x="59445" y="64213"/>
                    <a:pt x="59564" y="64522"/>
                  </a:cubicBezTo>
                  <a:cubicBezTo>
                    <a:pt x="59754" y="64901"/>
                    <a:pt x="59943" y="65281"/>
                    <a:pt x="60181" y="65637"/>
                  </a:cubicBezTo>
                  <a:cubicBezTo>
                    <a:pt x="60442" y="66182"/>
                    <a:pt x="60774" y="66728"/>
                    <a:pt x="61153" y="67202"/>
                  </a:cubicBezTo>
                  <a:cubicBezTo>
                    <a:pt x="61367" y="67487"/>
                    <a:pt x="61604" y="67771"/>
                    <a:pt x="61794" y="68056"/>
                  </a:cubicBezTo>
                  <a:cubicBezTo>
                    <a:pt x="61960" y="68388"/>
                    <a:pt x="62339" y="68507"/>
                    <a:pt x="62671" y="68364"/>
                  </a:cubicBezTo>
                  <a:cubicBezTo>
                    <a:pt x="62766" y="68151"/>
                    <a:pt x="62909" y="67937"/>
                    <a:pt x="63027" y="67677"/>
                  </a:cubicBezTo>
                  <a:cubicBezTo>
                    <a:pt x="63241" y="67250"/>
                    <a:pt x="63430" y="66799"/>
                    <a:pt x="63620" y="66348"/>
                  </a:cubicBezTo>
                  <a:cubicBezTo>
                    <a:pt x="63810" y="65897"/>
                    <a:pt x="64000" y="65399"/>
                    <a:pt x="64189" y="64925"/>
                  </a:cubicBezTo>
                  <a:cubicBezTo>
                    <a:pt x="64308" y="64522"/>
                    <a:pt x="64332" y="64095"/>
                    <a:pt x="64308" y="63668"/>
                  </a:cubicBezTo>
                  <a:cubicBezTo>
                    <a:pt x="64284" y="63431"/>
                    <a:pt x="64118" y="63217"/>
                    <a:pt x="63881" y="63170"/>
                  </a:cubicBezTo>
                  <a:cubicBezTo>
                    <a:pt x="63644" y="63075"/>
                    <a:pt x="63430" y="62980"/>
                    <a:pt x="63169" y="62909"/>
                  </a:cubicBezTo>
                  <a:cubicBezTo>
                    <a:pt x="62743" y="62743"/>
                    <a:pt x="62292" y="62624"/>
                    <a:pt x="61817" y="62553"/>
                  </a:cubicBezTo>
                  <a:cubicBezTo>
                    <a:pt x="61082" y="62482"/>
                    <a:pt x="60370" y="62339"/>
                    <a:pt x="59635" y="62221"/>
                  </a:cubicBezTo>
                  <a:cubicBezTo>
                    <a:pt x="59137" y="62150"/>
                    <a:pt x="58639" y="62078"/>
                    <a:pt x="58046" y="62007"/>
                  </a:cubicBezTo>
                  <a:close/>
                  <a:moveTo>
                    <a:pt x="57571" y="54772"/>
                  </a:moveTo>
                  <a:lnTo>
                    <a:pt x="54606" y="54772"/>
                  </a:lnTo>
                  <a:cubicBezTo>
                    <a:pt x="54250" y="54772"/>
                    <a:pt x="54156" y="54915"/>
                    <a:pt x="54132" y="55294"/>
                  </a:cubicBezTo>
                  <a:cubicBezTo>
                    <a:pt x="54061" y="56172"/>
                    <a:pt x="54322" y="57002"/>
                    <a:pt x="54488" y="57856"/>
                  </a:cubicBezTo>
                  <a:cubicBezTo>
                    <a:pt x="54511" y="57927"/>
                    <a:pt x="54535" y="58022"/>
                    <a:pt x="54606" y="58070"/>
                  </a:cubicBezTo>
                  <a:cubicBezTo>
                    <a:pt x="54938" y="58568"/>
                    <a:pt x="55223" y="59090"/>
                    <a:pt x="55413" y="59659"/>
                  </a:cubicBezTo>
                  <a:cubicBezTo>
                    <a:pt x="55745" y="59778"/>
                    <a:pt x="56006" y="59896"/>
                    <a:pt x="56290" y="60015"/>
                  </a:cubicBezTo>
                  <a:cubicBezTo>
                    <a:pt x="56694" y="60181"/>
                    <a:pt x="57144" y="60276"/>
                    <a:pt x="57571" y="60299"/>
                  </a:cubicBezTo>
                  <a:cubicBezTo>
                    <a:pt x="57666" y="59778"/>
                    <a:pt x="57666" y="55342"/>
                    <a:pt x="57571" y="54772"/>
                  </a:cubicBezTo>
                  <a:close/>
                  <a:moveTo>
                    <a:pt x="52353" y="87816"/>
                  </a:moveTo>
                  <a:cubicBezTo>
                    <a:pt x="52377" y="88337"/>
                    <a:pt x="52495" y="88859"/>
                    <a:pt x="52709" y="89357"/>
                  </a:cubicBezTo>
                  <a:cubicBezTo>
                    <a:pt x="52780" y="89547"/>
                    <a:pt x="52851" y="89737"/>
                    <a:pt x="52898" y="89950"/>
                  </a:cubicBezTo>
                  <a:cubicBezTo>
                    <a:pt x="53064" y="90520"/>
                    <a:pt x="53254" y="91089"/>
                    <a:pt x="53491" y="91635"/>
                  </a:cubicBezTo>
                  <a:cubicBezTo>
                    <a:pt x="53776" y="92394"/>
                    <a:pt x="54084" y="93176"/>
                    <a:pt x="54369" y="93936"/>
                  </a:cubicBezTo>
                  <a:cubicBezTo>
                    <a:pt x="54654" y="94718"/>
                    <a:pt x="54891" y="95501"/>
                    <a:pt x="55152" y="96308"/>
                  </a:cubicBezTo>
                  <a:cubicBezTo>
                    <a:pt x="55199" y="96403"/>
                    <a:pt x="55247" y="96521"/>
                    <a:pt x="55318" y="96687"/>
                  </a:cubicBezTo>
                  <a:cubicBezTo>
                    <a:pt x="55436" y="96592"/>
                    <a:pt x="55579" y="96497"/>
                    <a:pt x="55697" y="96403"/>
                  </a:cubicBezTo>
                  <a:cubicBezTo>
                    <a:pt x="56030" y="96023"/>
                    <a:pt x="56314" y="95596"/>
                    <a:pt x="56504" y="95122"/>
                  </a:cubicBezTo>
                  <a:cubicBezTo>
                    <a:pt x="56551" y="94979"/>
                    <a:pt x="56599" y="94837"/>
                    <a:pt x="56599" y="94671"/>
                  </a:cubicBezTo>
                  <a:cubicBezTo>
                    <a:pt x="56623" y="93841"/>
                    <a:pt x="56646" y="93010"/>
                    <a:pt x="56172" y="92275"/>
                  </a:cubicBezTo>
                  <a:cubicBezTo>
                    <a:pt x="56124" y="92180"/>
                    <a:pt x="56077" y="92085"/>
                    <a:pt x="56053" y="91990"/>
                  </a:cubicBezTo>
                  <a:cubicBezTo>
                    <a:pt x="55792" y="91374"/>
                    <a:pt x="55436" y="90804"/>
                    <a:pt x="54962" y="90330"/>
                  </a:cubicBezTo>
                  <a:cubicBezTo>
                    <a:pt x="54701" y="90069"/>
                    <a:pt x="54440" y="89784"/>
                    <a:pt x="54227" y="89476"/>
                  </a:cubicBezTo>
                  <a:cubicBezTo>
                    <a:pt x="53681" y="88859"/>
                    <a:pt x="53112" y="88314"/>
                    <a:pt x="52471" y="87816"/>
                  </a:cubicBezTo>
                  <a:cubicBezTo>
                    <a:pt x="52448" y="87816"/>
                    <a:pt x="52400" y="87816"/>
                    <a:pt x="52353" y="87816"/>
                  </a:cubicBezTo>
                  <a:close/>
                  <a:moveTo>
                    <a:pt x="20140" y="36104"/>
                  </a:moveTo>
                  <a:cubicBezTo>
                    <a:pt x="20211" y="36555"/>
                    <a:pt x="20306" y="37005"/>
                    <a:pt x="20448" y="37432"/>
                  </a:cubicBezTo>
                  <a:cubicBezTo>
                    <a:pt x="20852" y="38642"/>
                    <a:pt x="21160" y="39899"/>
                    <a:pt x="21326" y="41157"/>
                  </a:cubicBezTo>
                  <a:cubicBezTo>
                    <a:pt x="21421" y="42034"/>
                    <a:pt x="21563" y="42912"/>
                    <a:pt x="21682" y="43790"/>
                  </a:cubicBezTo>
                  <a:cubicBezTo>
                    <a:pt x="21895" y="45426"/>
                    <a:pt x="22109" y="47087"/>
                    <a:pt x="22322" y="48724"/>
                  </a:cubicBezTo>
                  <a:cubicBezTo>
                    <a:pt x="22346" y="49032"/>
                    <a:pt x="22417" y="49364"/>
                    <a:pt x="22536" y="49672"/>
                  </a:cubicBezTo>
                  <a:cubicBezTo>
                    <a:pt x="22536" y="49459"/>
                    <a:pt x="22559" y="49388"/>
                    <a:pt x="22559" y="49293"/>
                  </a:cubicBezTo>
                  <a:cubicBezTo>
                    <a:pt x="22559" y="47609"/>
                    <a:pt x="22559" y="45901"/>
                    <a:pt x="22559" y="44193"/>
                  </a:cubicBezTo>
                  <a:cubicBezTo>
                    <a:pt x="22536" y="43718"/>
                    <a:pt x="22488" y="43220"/>
                    <a:pt x="22417" y="42746"/>
                  </a:cubicBezTo>
                  <a:cubicBezTo>
                    <a:pt x="22346" y="42272"/>
                    <a:pt x="22299" y="41773"/>
                    <a:pt x="22299" y="41299"/>
                  </a:cubicBezTo>
                  <a:cubicBezTo>
                    <a:pt x="22322" y="40208"/>
                    <a:pt x="22322" y="39117"/>
                    <a:pt x="22322" y="38025"/>
                  </a:cubicBezTo>
                  <a:cubicBezTo>
                    <a:pt x="22346" y="37859"/>
                    <a:pt x="22346" y="37693"/>
                    <a:pt x="22299" y="37527"/>
                  </a:cubicBezTo>
                  <a:cubicBezTo>
                    <a:pt x="22180" y="37148"/>
                    <a:pt x="22132" y="36745"/>
                    <a:pt x="22156" y="36341"/>
                  </a:cubicBezTo>
                  <a:cubicBezTo>
                    <a:pt x="22156" y="36009"/>
                    <a:pt x="22038" y="35701"/>
                    <a:pt x="21800" y="35464"/>
                  </a:cubicBezTo>
                  <a:close/>
                  <a:moveTo>
                    <a:pt x="22915" y="35013"/>
                  </a:moveTo>
                  <a:cubicBezTo>
                    <a:pt x="22868" y="35037"/>
                    <a:pt x="22844" y="35037"/>
                    <a:pt x="22820" y="35060"/>
                  </a:cubicBezTo>
                  <a:cubicBezTo>
                    <a:pt x="22797" y="35132"/>
                    <a:pt x="22725" y="35203"/>
                    <a:pt x="22749" y="35274"/>
                  </a:cubicBezTo>
                  <a:cubicBezTo>
                    <a:pt x="22749" y="35985"/>
                    <a:pt x="22844" y="36673"/>
                    <a:pt x="22986" y="37361"/>
                  </a:cubicBezTo>
                  <a:cubicBezTo>
                    <a:pt x="23034" y="37599"/>
                    <a:pt x="23081" y="37859"/>
                    <a:pt x="23081" y="38120"/>
                  </a:cubicBezTo>
                  <a:cubicBezTo>
                    <a:pt x="23105" y="39140"/>
                    <a:pt x="23105" y="40160"/>
                    <a:pt x="23129" y="41157"/>
                  </a:cubicBezTo>
                  <a:cubicBezTo>
                    <a:pt x="23129" y="41441"/>
                    <a:pt x="23129" y="41726"/>
                    <a:pt x="23176" y="41987"/>
                  </a:cubicBezTo>
                  <a:cubicBezTo>
                    <a:pt x="23224" y="42509"/>
                    <a:pt x="23319" y="43007"/>
                    <a:pt x="23342" y="43505"/>
                  </a:cubicBezTo>
                  <a:cubicBezTo>
                    <a:pt x="23390" y="44762"/>
                    <a:pt x="23390" y="46019"/>
                    <a:pt x="23413" y="47277"/>
                  </a:cubicBezTo>
                  <a:cubicBezTo>
                    <a:pt x="23437" y="48534"/>
                    <a:pt x="23437" y="49815"/>
                    <a:pt x="23437" y="51096"/>
                  </a:cubicBezTo>
                  <a:cubicBezTo>
                    <a:pt x="23461" y="51191"/>
                    <a:pt x="23461" y="51285"/>
                    <a:pt x="23485" y="51380"/>
                  </a:cubicBezTo>
                  <a:cubicBezTo>
                    <a:pt x="23627" y="49744"/>
                    <a:pt x="23722" y="48131"/>
                    <a:pt x="23793" y="46494"/>
                  </a:cubicBezTo>
                  <a:cubicBezTo>
                    <a:pt x="23840" y="45426"/>
                    <a:pt x="23817" y="44359"/>
                    <a:pt x="23912" y="43315"/>
                  </a:cubicBezTo>
                  <a:cubicBezTo>
                    <a:pt x="23983" y="42366"/>
                    <a:pt x="24101" y="41418"/>
                    <a:pt x="24125" y="40445"/>
                  </a:cubicBezTo>
                  <a:cubicBezTo>
                    <a:pt x="24125" y="40065"/>
                    <a:pt x="24172" y="39686"/>
                    <a:pt x="24220" y="39306"/>
                  </a:cubicBezTo>
                  <a:cubicBezTo>
                    <a:pt x="24267" y="38879"/>
                    <a:pt x="24315" y="38429"/>
                    <a:pt x="24339" y="38002"/>
                  </a:cubicBezTo>
                  <a:cubicBezTo>
                    <a:pt x="23603" y="37124"/>
                    <a:pt x="23319" y="36057"/>
                    <a:pt x="22915" y="35013"/>
                  </a:cubicBezTo>
                  <a:close/>
                  <a:moveTo>
                    <a:pt x="25121" y="38856"/>
                  </a:moveTo>
                  <a:cubicBezTo>
                    <a:pt x="25074" y="38998"/>
                    <a:pt x="25026" y="39164"/>
                    <a:pt x="25026" y="39306"/>
                  </a:cubicBezTo>
                  <a:cubicBezTo>
                    <a:pt x="24979" y="40018"/>
                    <a:pt x="24955" y="40706"/>
                    <a:pt x="24932" y="41418"/>
                  </a:cubicBezTo>
                  <a:cubicBezTo>
                    <a:pt x="24884" y="41916"/>
                    <a:pt x="24860" y="42438"/>
                    <a:pt x="24813" y="42936"/>
                  </a:cubicBezTo>
                  <a:cubicBezTo>
                    <a:pt x="24718" y="43600"/>
                    <a:pt x="24694" y="44240"/>
                    <a:pt x="24694" y="44905"/>
                  </a:cubicBezTo>
                  <a:cubicBezTo>
                    <a:pt x="24694" y="44976"/>
                    <a:pt x="24671" y="45094"/>
                    <a:pt x="24837" y="45094"/>
                  </a:cubicBezTo>
                  <a:cubicBezTo>
                    <a:pt x="24932" y="44881"/>
                    <a:pt x="25003" y="44667"/>
                    <a:pt x="25074" y="44454"/>
                  </a:cubicBezTo>
                  <a:cubicBezTo>
                    <a:pt x="25382" y="43481"/>
                    <a:pt x="25762" y="42532"/>
                    <a:pt x="26236" y="41631"/>
                  </a:cubicBezTo>
                  <a:cubicBezTo>
                    <a:pt x="26473" y="41157"/>
                    <a:pt x="26639" y="40659"/>
                    <a:pt x="26853" y="40160"/>
                  </a:cubicBezTo>
                  <a:cubicBezTo>
                    <a:pt x="26877" y="40018"/>
                    <a:pt x="26900" y="39899"/>
                    <a:pt x="26924" y="39757"/>
                  </a:cubicBezTo>
                  <a:cubicBezTo>
                    <a:pt x="26260" y="39567"/>
                    <a:pt x="25643" y="39259"/>
                    <a:pt x="25121" y="38856"/>
                  </a:cubicBezTo>
                  <a:close/>
                  <a:moveTo>
                    <a:pt x="36460" y="121950"/>
                  </a:moveTo>
                  <a:cubicBezTo>
                    <a:pt x="36982" y="122424"/>
                    <a:pt x="36982" y="122424"/>
                    <a:pt x="37290" y="122472"/>
                  </a:cubicBezTo>
                  <a:cubicBezTo>
                    <a:pt x="38737" y="122733"/>
                    <a:pt x="40089" y="122116"/>
                    <a:pt x="40943" y="120716"/>
                  </a:cubicBezTo>
                  <a:cubicBezTo>
                    <a:pt x="40753" y="120621"/>
                    <a:pt x="40564" y="120574"/>
                    <a:pt x="40350" y="120598"/>
                  </a:cubicBezTo>
                  <a:cubicBezTo>
                    <a:pt x="39662" y="120621"/>
                    <a:pt x="38998" y="120621"/>
                    <a:pt x="38310" y="120669"/>
                  </a:cubicBezTo>
                  <a:cubicBezTo>
                    <a:pt x="37859" y="120693"/>
                    <a:pt x="37432" y="120811"/>
                    <a:pt x="37053" y="121048"/>
                  </a:cubicBezTo>
                  <a:cubicBezTo>
                    <a:pt x="36673" y="121191"/>
                    <a:pt x="36460" y="121547"/>
                    <a:pt x="36460" y="121950"/>
                  </a:cubicBezTo>
                  <a:close/>
                  <a:moveTo>
                    <a:pt x="52282" y="120147"/>
                  </a:moveTo>
                  <a:cubicBezTo>
                    <a:pt x="52353" y="120242"/>
                    <a:pt x="52424" y="120337"/>
                    <a:pt x="52519" y="120432"/>
                  </a:cubicBezTo>
                  <a:cubicBezTo>
                    <a:pt x="52875" y="120740"/>
                    <a:pt x="53325" y="120930"/>
                    <a:pt x="53776" y="120954"/>
                  </a:cubicBezTo>
                  <a:cubicBezTo>
                    <a:pt x="54749" y="120977"/>
                    <a:pt x="55721" y="121001"/>
                    <a:pt x="56694" y="121001"/>
                  </a:cubicBezTo>
                  <a:cubicBezTo>
                    <a:pt x="56931" y="121025"/>
                    <a:pt x="57144" y="120977"/>
                    <a:pt x="57358" y="120859"/>
                  </a:cubicBezTo>
                  <a:cubicBezTo>
                    <a:pt x="57405" y="120693"/>
                    <a:pt x="57358" y="120503"/>
                    <a:pt x="57216" y="120384"/>
                  </a:cubicBezTo>
                  <a:cubicBezTo>
                    <a:pt x="57050" y="120218"/>
                    <a:pt x="56883" y="120052"/>
                    <a:pt x="56717" y="119886"/>
                  </a:cubicBezTo>
                  <a:cubicBezTo>
                    <a:pt x="56551" y="119696"/>
                    <a:pt x="56290" y="119602"/>
                    <a:pt x="56053" y="119578"/>
                  </a:cubicBezTo>
                  <a:cubicBezTo>
                    <a:pt x="54772" y="119530"/>
                    <a:pt x="53515" y="119602"/>
                    <a:pt x="52282" y="120147"/>
                  </a:cubicBezTo>
                  <a:close/>
                  <a:moveTo>
                    <a:pt x="25501" y="33305"/>
                  </a:moveTo>
                  <a:lnTo>
                    <a:pt x="25501" y="35511"/>
                  </a:lnTo>
                  <a:cubicBezTo>
                    <a:pt x="25525" y="35630"/>
                    <a:pt x="25548" y="35772"/>
                    <a:pt x="25572" y="35891"/>
                  </a:cubicBezTo>
                  <a:lnTo>
                    <a:pt x="26805" y="35891"/>
                  </a:lnTo>
                  <a:cubicBezTo>
                    <a:pt x="27019" y="35914"/>
                    <a:pt x="27209" y="35772"/>
                    <a:pt x="27256" y="35582"/>
                  </a:cubicBezTo>
                  <a:cubicBezTo>
                    <a:pt x="26900" y="34705"/>
                    <a:pt x="26284" y="34017"/>
                    <a:pt x="25525" y="33305"/>
                  </a:cubicBezTo>
                  <a:close/>
                  <a:moveTo>
                    <a:pt x="44335" y="88266"/>
                  </a:moveTo>
                  <a:cubicBezTo>
                    <a:pt x="44335" y="88741"/>
                    <a:pt x="44620" y="88954"/>
                    <a:pt x="44928" y="89168"/>
                  </a:cubicBezTo>
                  <a:cubicBezTo>
                    <a:pt x="45308" y="89429"/>
                    <a:pt x="45782" y="89500"/>
                    <a:pt x="46233" y="89381"/>
                  </a:cubicBezTo>
                  <a:cubicBezTo>
                    <a:pt x="46707" y="89096"/>
                    <a:pt x="46755" y="88598"/>
                    <a:pt x="47016" y="88195"/>
                  </a:cubicBezTo>
                  <a:close/>
                  <a:moveTo>
                    <a:pt x="17199" y="37741"/>
                  </a:moveTo>
                  <a:lnTo>
                    <a:pt x="18574" y="38215"/>
                  </a:lnTo>
                  <a:cubicBezTo>
                    <a:pt x="18812" y="37670"/>
                    <a:pt x="19025" y="37172"/>
                    <a:pt x="18883" y="36579"/>
                  </a:cubicBezTo>
                  <a:cubicBezTo>
                    <a:pt x="18669" y="36531"/>
                    <a:pt x="18432" y="36460"/>
                    <a:pt x="18290" y="36650"/>
                  </a:cubicBezTo>
                  <a:cubicBezTo>
                    <a:pt x="17934" y="36982"/>
                    <a:pt x="17626" y="37314"/>
                    <a:pt x="17199" y="37741"/>
                  </a:cubicBezTo>
                  <a:close/>
                  <a:moveTo>
                    <a:pt x="15823" y="43149"/>
                  </a:moveTo>
                  <a:cubicBezTo>
                    <a:pt x="15894" y="43220"/>
                    <a:pt x="16013" y="43292"/>
                    <a:pt x="16107" y="43363"/>
                  </a:cubicBezTo>
                  <a:cubicBezTo>
                    <a:pt x="16250" y="43458"/>
                    <a:pt x="16416" y="43529"/>
                    <a:pt x="16582" y="43600"/>
                  </a:cubicBezTo>
                  <a:cubicBezTo>
                    <a:pt x="16677" y="43197"/>
                    <a:pt x="16677" y="42770"/>
                    <a:pt x="16606" y="42366"/>
                  </a:cubicBezTo>
                  <a:cubicBezTo>
                    <a:pt x="16250" y="42509"/>
                    <a:pt x="15965" y="42793"/>
                    <a:pt x="15823" y="43149"/>
                  </a:cubicBezTo>
                  <a:close/>
                  <a:moveTo>
                    <a:pt x="27849" y="41014"/>
                  </a:moveTo>
                  <a:cubicBezTo>
                    <a:pt x="27588" y="41299"/>
                    <a:pt x="27446" y="41631"/>
                    <a:pt x="27398" y="42011"/>
                  </a:cubicBezTo>
                  <a:cubicBezTo>
                    <a:pt x="27683" y="42105"/>
                    <a:pt x="27992" y="42153"/>
                    <a:pt x="28300" y="42153"/>
                  </a:cubicBezTo>
                  <a:cubicBezTo>
                    <a:pt x="28324" y="41702"/>
                    <a:pt x="28086" y="41418"/>
                    <a:pt x="27849" y="41014"/>
                  </a:cubicBezTo>
                  <a:close/>
                  <a:moveTo>
                    <a:pt x="24505" y="35701"/>
                  </a:moveTo>
                  <a:lnTo>
                    <a:pt x="24505" y="34135"/>
                  </a:lnTo>
                  <a:cubicBezTo>
                    <a:pt x="24505" y="34112"/>
                    <a:pt x="24457" y="34088"/>
                    <a:pt x="24410" y="34017"/>
                  </a:cubicBezTo>
                  <a:cubicBezTo>
                    <a:pt x="24244" y="34088"/>
                    <a:pt x="24078" y="34206"/>
                    <a:pt x="24006" y="34372"/>
                  </a:cubicBezTo>
                  <a:cubicBezTo>
                    <a:pt x="24006" y="34871"/>
                    <a:pt x="24196" y="35345"/>
                    <a:pt x="24505" y="35701"/>
                  </a:cubicBezTo>
                  <a:close/>
                  <a:moveTo>
                    <a:pt x="23413" y="54108"/>
                  </a:moveTo>
                  <a:cubicBezTo>
                    <a:pt x="23319" y="54369"/>
                    <a:pt x="23247" y="54654"/>
                    <a:pt x="23200" y="54915"/>
                  </a:cubicBezTo>
                  <a:cubicBezTo>
                    <a:pt x="23152" y="55674"/>
                    <a:pt x="23176" y="56433"/>
                    <a:pt x="23271" y="57192"/>
                  </a:cubicBezTo>
                  <a:cubicBezTo>
                    <a:pt x="23319" y="56219"/>
                    <a:pt x="23366" y="55247"/>
                    <a:pt x="23413" y="541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8"/>
            <p:cNvSpPr/>
            <p:nvPr/>
          </p:nvSpPr>
          <p:spPr>
            <a:xfrm>
              <a:off x="7066925" y="2831500"/>
              <a:ext cx="337450" cy="240175"/>
            </a:xfrm>
            <a:custGeom>
              <a:rect b="b" l="l" r="r" t="t"/>
              <a:pathLst>
                <a:path extrusionOk="0" h="9607" w="13498">
                  <a:moveTo>
                    <a:pt x="1068" y="2182"/>
                  </a:moveTo>
                  <a:cubicBezTo>
                    <a:pt x="1092" y="2728"/>
                    <a:pt x="1115" y="3226"/>
                    <a:pt x="1115" y="3700"/>
                  </a:cubicBezTo>
                  <a:cubicBezTo>
                    <a:pt x="1139" y="4626"/>
                    <a:pt x="1542" y="5480"/>
                    <a:pt x="2230" y="6073"/>
                  </a:cubicBezTo>
                  <a:cubicBezTo>
                    <a:pt x="2515" y="6310"/>
                    <a:pt x="2800" y="6500"/>
                    <a:pt x="3132" y="6689"/>
                  </a:cubicBezTo>
                  <a:cubicBezTo>
                    <a:pt x="4247" y="7330"/>
                    <a:pt x="5456" y="7828"/>
                    <a:pt x="6713" y="8160"/>
                  </a:cubicBezTo>
                  <a:cubicBezTo>
                    <a:pt x="7496" y="8397"/>
                    <a:pt x="8327" y="8492"/>
                    <a:pt x="9157" y="8397"/>
                  </a:cubicBezTo>
                  <a:cubicBezTo>
                    <a:pt x="9370" y="8350"/>
                    <a:pt x="9584" y="8302"/>
                    <a:pt x="9773" y="8207"/>
                  </a:cubicBezTo>
                  <a:cubicBezTo>
                    <a:pt x="10106" y="8089"/>
                    <a:pt x="10438" y="7947"/>
                    <a:pt x="10770" y="7780"/>
                  </a:cubicBezTo>
                  <a:cubicBezTo>
                    <a:pt x="11505" y="7425"/>
                    <a:pt x="12146" y="6927"/>
                    <a:pt x="12667" y="6310"/>
                  </a:cubicBezTo>
                  <a:cubicBezTo>
                    <a:pt x="12905" y="6025"/>
                    <a:pt x="13213" y="6025"/>
                    <a:pt x="13403" y="6310"/>
                  </a:cubicBezTo>
                  <a:cubicBezTo>
                    <a:pt x="13474" y="6405"/>
                    <a:pt x="13498" y="6547"/>
                    <a:pt x="13426" y="6666"/>
                  </a:cubicBezTo>
                  <a:cubicBezTo>
                    <a:pt x="13166" y="7401"/>
                    <a:pt x="12644" y="8018"/>
                    <a:pt x="11956" y="8445"/>
                  </a:cubicBezTo>
                  <a:cubicBezTo>
                    <a:pt x="11292" y="8824"/>
                    <a:pt x="10604" y="9133"/>
                    <a:pt x="9868" y="9393"/>
                  </a:cubicBezTo>
                  <a:cubicBezTo>
                    <a:pt x="9347" y="9560"/>
                    <a:pt x="8801" y="9607"/>
                    <a:pt x="8255" y="9560"/>
                  </a:cubicBezTo>
                  <a:cubicBezTo>
                    <a:pt x="7140" y="9488"/>
                    <a:pt x="6049" y="9251"/>
                    <a:pt x="5029" y="8848"/>
                  </a:cubicBezTo>
                  <a:cubicBezTo>
                    <a:pt x="3986" y="8468"/>
                    <a:pt x="2989" y="7970"/>
                    <a:pt x="2064" y="7377"/>
                  </a:cubicBezTo>
                  <a:cubicBezTo>
                    <a:pt x="997" y="6689"/>
                    <a:pt x="261" y="5574"/>
                    <a:pt x="48" y="4341"/>
                  </a:cubicBezTo>
                  <a:cubicBezTo>
                    <a:pt x="1" y="4175"/>
                    <a:pt x="1" y="3985"/>
                    <a:pt x="1" y="3819"/>
                  </a:cubicBezTo>
                  <a:lnTo>
                    <a:pt x="1" y="1471"/>
                  </a:lnTo>
                  <a:cubicBezTo>
                    <a:pt x="24" y="1020"/>
                    <a:pt x="167" y="593"/>
                    <a:pt x="451" y="237"/>
                  </a:cubicBezTo>
                  <a:cubicBezTo>
                    <a:pt x="522" y="71"/>
                    <a:pt x="712" y="0"/>
                    <a:pt x="878" y="47"/>
                  </a:cubicBezTo>
                  <a:cubicBezTo>
                    <a:pt x="1020" y="95"/>
                    <a:pt x="1115" y="237"/>
                    <a:pt x="1115" y="403"/>
                  </a:cubicBezTo>
                  <a:cubicBezTo>
                    <a:pt x="1115" y="854"/>
                    <a:pt x="1092" y="1281"/>
                    <a:pt x="1068" y="1732"/>
                  </a:cubicBezTo>
                  <a:cubicBezTo>
                    <a:pt x="1092" y="1898"/>
                    <a:pt x="1068" y="2087"/>
                    <a:pt x="1068" y="218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8"/>
            <p:cNvSpPr/>
            <p:nvPr/>
          </p:nvSpPr>
          <p:spPr>
            <a:xfrm>
              <a:off x="7341500" y="2833850"/>
              <a:ext cx="37975" cy="45700"/>
            </a:xfrm>
            <a:custGeom>
              <a:rect b="b" l="l" r="r" t="t"/>
              <a:pathLst>
                <a:path extrusionOk="0" h="1828" w="1519">
                  <a:moveTo>
                    <a:pt x="1518" y="736"/>
                  </a:moveTo>
                  <a:cubicBezTo>
                    <a:pt x="1518" y="1068"/>
                    <a:pt x="1400" y="1353"/>
                    <a:pt x="1186" y="1590"/>
                  </a:cubicBezTo>
                  <a:cubicBezTo>
                    <a:pt x="973" y="1780"/>
                    <a:pt x="688" y="1827"/>
                    <a:pt x="403" y="1733"/>
                  </a:cubicBezTo>
                  <a:cubicBezTo>
                    <a:pt x="143" y="1590"/>
                    <a:pt x="0" y="1306"/>
                    <a:pt x="24" y="997"/>
                  </a:cubicBezTo>
                  <a:cubicBezTo>
                    <a:pt x="71" y="523"/>
                    <a:pt x="403" y="309"/>
                    <a:pt x="759" y="120"/>
                  </a:cubicBezTo>
                  <a:cubicBezTo>
                    <a:pt x="1020" y="1"/>
                    <a:pt x="1329" y="143"/>
                    <a:pt x="1447" y="428"/>
                  </a:cubicBezTo>
                  <a:cubicBezTo>
                    <a:pt x="1471" y="523"/>
                    <a:pt x="1495" y="641"/>
                    <a:pt x="1518" y="73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8"/>
            <p:cNvSpPr/>
            <p:nvPr/>
          </p:nvSpPr>
          <p:spPr>
            <a:xfrm>
              <a:off x="7136900" y="2762100"/>
              <a:ext cx="32650" cy="33250"/>
            </a:xfrm>
            <a:custGeom>
              <a:rect b="b" l="l" r="r" t="t"/>
              <a:pathLst>
                <a:path extrusionOk="0" h="1330" w="1306">
                  <a:moveTo>
                    <a:pt x="831" y="1329"/>
                  </a:moveTo>
                  <a:cubicBezTo>
                    <a:pt x="641" y="1282"/>
                    <a:pt x="475" y="1234"/>
                    <a:pt x="285" y="1163"/>
                  </a:cubicBezTo>
                  <a:cubicBezTo>
                    <a:pt x="95" y="1068"/>
                    <a:pt x="1" y="855"/>
                    <a:pt x="48" y="641"/>
                  </a:cubicBezTo>
                  <a:cubicBezTo>
                    <a:pt x="119" y="214"/>
                    <a:pt x="380" y="1"/>
                    <a:pt x="736" y="48"/>
                  </a:cubicBezTo>
                  <a:cubicBezTo>
                    <a:pt x="1068" y="72"/>
                    <a:pt x="1305" y="404"/>
                    <a:pt x="1210" y="736"/>
                  </a:cubicBezTo>
                  <a:cubicBezTo>
                    <a:pt x="1163" y="973"/>
                    <a:pt x="1021" y="1187"/>
                    <a:pt x="831" y="1329"/>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4" name="Google Shape;1884;p68"/>
          <p:cNvSpPr txBox="1"/>
          <p:nvPr>
            <p:ph type="title"/>
          </p:nvPr>
        </p:nvSpPr>
        <p:spPr>
          <a:xfrm>
            <a:off x="2627550" y="912113"/>
            <a:ext cx="3888900" cy="6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333,000.00</a:t>
            </a:r>
            <a:endParaRPr/>
          </a:p>
        </p:txBody>
      </p:sp>
      <p:sp>
        <p:nvSpPr>
          <p:cNvPr id="1885" name="Google Shape;1885;p68"/>
          <p:cNvSpPr txBox="1"/>
          <p:nvPr>
            <p:ph idx="1" type="subTitle"/>
          </p:nvPr>
        </p:nvSpPr>
        <p:spPr>
          <a:xfrm>
            <a:off x="2627550" y="1566713"/>
            <a:ext cx="3888900" cy="38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earths is the Sun’s mass</a:t>
            </a:r>
            <a:endParaRPr/>
          </a:p>
        </p:txBody>
      </p:sp>
      <p:sp>
        <p:nvSpPr>
          <p:cNvPr id="1886" name="Google Shape;1886;p68"/>
          <p:cNvSpPr txBox="1"/>
          <p:nvPr>
            <p:ph idx="2" type="title"/>
          </p:nvPr>
        </p:nvSpPr>
        <p:spPr>
          <a:xfrm>
            <a:off x="2627550" y="2093213"/>
            <a:ext cx="3888900" cy="6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24h 37m 23s</a:t>
            </a:r>
            <a:endParaRPr/>
          </a:p>
        </p:txBody>
      </p:sp>
      <p:sp>
        <p:nvSpPr>
          <p:cNvPr id="1887" name="Google Shape;1887;p68"/>
          <p:cNvSpPr txBox="1"/>
          <p:nvPr>
            <p:ph idx="3" type="subTitle"/>
          </p:nvPr>
        </p:nvSpPr>
        <p:spPr>
          <a:xfrm>
            <a:off x="2627550" y="2645913"/>
            <a:ext cx="3888900" cy="38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is Jupiter’s rotation period</a:t>
            </a:r>
            <a:endParaRPr/>
          </a:p>
        </p:txBody>
      </p:sp>
      <p:sp>
        <p:nvSpPr>
          <p:cNvPr id="1888" name="Google Shape;1888;p68"/>
          <p:cNvSpPr txBox="1"/>
          <p:nvPr>
            <p:ph idx="4" type="title"/>
          </p:nvPr>
        </p:nvSpPr>
        <p:spPr>
          <a:xfrm>
            <a:off x="2627550" y="3277963"/>
            <a:ext cx="3888900" cy="661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386,000 km</a:t>
            </a:r>
            <a:endParaRPr/>
          </a:p>
        </p:txBody>
      </p:sp>
      <p:sp>
        <p:nvSpPr>
          <p:cNvPr id="1889" name="Google Shape;1889;p68"/>
          <p:cNvSpPr txBox="1"/>
          <p:nvPr>
            <p:ph idx="5" type="subTitle"/>
          </p:nvPr>
        </p:nvSpPr>
        <p:spPr>
          <a:xfrm>
            <a:off x="2627550" y="3827087"/>
            <a:ext cx="3888900" cy="38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is the distance between Earth and the Moon</a:t>
            </a:r>
            <a:endParaRPr/>
          </a:p>
        </p:txBody>
      </p:sp>
      <p:grpSp>
        <p:nvGrpSpPr>
          <p:cNvPr id="1890" name="Google Shape;1890;p68"/>
          <p:cNvGrpSpPr/>
          <p:nvPr/>
        </p:nvGrpSpPr>
        <p:grpSpPr>
          <a:xfrm>
            <a:off x="905575" y="2441325"/>
            <a:ext cx="1489275" cy="1677050"/>
            <a:chOff x="905575" y="2441325"/>
            <a:chExt cx="1489275" cy="1677050"/>
          </a:xfrm>
        </p:grpSpPr>
        <p:sp>
          <p:nvSpPr>
            <p:cNvPr id="1891" name="Google Shape;1891;p68"/>
            <p:cNvSpPr/>
            <p:nvPr/>
          </p:nvSpPr>
          <p:spPr>
            <a:xfrm flipH="1">
              <a:off x="1108550" y="2458600"/>
              <a:ext cx="764250" cy="421625"/>
            </a:xfrm>
            <a:custGeom>
              <a:rect b="b" l="l" r="r" t="t"/>
              <a:pathLst>
                <a:path extrusionOk="0" h="16865" w="30570">
                  <a:moveTo>
                    <a:pt x="30444" y="14333"/>
                  </a:moveTo>
                  <a:cubicBezTo>
                    <a:pt x="30068" y="14459"/>
                    <a:pt x="29733" y="14521"/>
                    <a:pt x="29377" y="14521"/>
                  </a:cubicBezTo>
                  <a:cubicBezTo>
                    <a:pt x="29335" y="14375"/>
                    <a:pt x="29335" y="14249"/>
                    <a:pt x="29315" y="14124"/>
                  </a:cubicBezTo>
                  <a:cubicBezTo>
                    <a:pt x="29294" y="13956"/>
                    <a:pt x="29294" y="13768"/>
                    <a:pt x="29105" y="13642"/>
                  </a:cubicBezTo>
                  <a:cubicBezTo>
                    <a:pt x="29001" y="13663"/>
                    <a:pt x="28875" y="13663"/>
                    <a:pt x="28750" y="13705"/>
                  </a:cubicBezTo>
                  <a:cubicBezTo>
                    <a:pt x="28666" y="14145"/>
                    <a:pt x="28561" y="14563"/>
                    <a:pt x="28394" y="14961"/>
                  </a:cubicBezTo>
                  <a:cubicBezTo>
                    <a:pt x="28247" y="15379"/>
                    <a:pt x="28164" y="15798"/>
                    <a:pt x="28143" y="16237"/>
                  </a:cubicBezTo>
                  <a:cubicBezTo>
                    <a:pt x="28143" y="16383"/>
                    <a:pt x="28164" y="16572"/>
                    <a:pt x="28017" y="16718"/>
                  </a:cubicBezTo>
                  <a:cubicBezTo>
                    <a:pt x="27975" y="16718"/>
                    <a:pt x="27975" y="16739"/>
                    <a:pt x="27955" y="16739"/>
                  </a:cubicBezTo>
                  <a:cubicBezTo>
                    <a:pt x="27306" y="16865"/>
                    <a:pt x="27076" y="16718"/>
                    <a:pt x="26678" y="16049"/>
                  </a:cubicBezTo>
                  <a:cubicBezTo>
                    <a:pt x="26385" y="15588"/>
                    <a:pt x="26239" y="15065"/>
                    <a:pt x="25988" y="14563"/>
                  </a:cubicBezTo>
                  <a:cubicBezTo>
                    <a:pt x="25946" y="14438"/>
                    <a:pt x="25883" y="14312"/>
                    <a:pt x="25841" y="14207"/>
                  </a:cubicBezTo>
                  <a:cubicBezTo>
                    <a:pt x="25758" y="14040"/>
                    <a:pt x="25653" y="13894"/>
                    <a:pt x="25548" y="13726"/>
                  </a:cubicBezTo>
                  <a:cubicBezTo>
                    <a:pt x="25004" y="13684"/>
                    <a:pt x="24816" y="13768"/>
                    <a:pt x="24816" y="14249"/>
                  </a:cubicBezTo>
                  <a:cubicBezTo>
                    <a:pt x="24816" y="14668"/>
                    <a:pt x="24607" y="15003"/>
                    <a:pt x="24418" y="15337"/>
                  </a:cubicBezTo>
                  <a:cubicBezTo>
                    <a:pt x="24209" y="15735"/>
                    <a:pt x="23874" y="15798"/>
                    <a:pt x="23498" y="15609"/>
                  </a:cubicBezTo>
                  <a:cubicBezTo>
                    <a:pt x="23289" y="15505"/>
                    <a:pt x="23058" y="15379"/>
                    <a:pt x="22912" y="15191"/>
                  </a:cubicBezTo>
                  <a:cubicBezTo>
                    <a:pt x="22305" y="14354"/>
                    <a:pt x="21594" y="13601"/>
                    <a:pt x="21175" y="12659"/>
                  </a:cubicBezTo>
                  <a:cubicBezTo>
                    <a:pt x="21071" y="12429"/>
                    <a:pt x="20987" y="12220"/>
                    <a:pt x="20966" y="11948"/>
                  </a:cubicBezTo>
                  <a:cubicBezTo>
                    <a:pt x="20966" y="11738"/>
                    <a:pt x="20924" y="11529"/>
                    <a:pt x="20861" y="11341"/>
                  </a:cubicBezTo>
                  <a:cubicBezTo>
                    <a:pt x="20840" y="11236"/>
                    <a:pt x="20736" y="11173"/>
                    <a:pt x="20610" y="11173"/>
                  </a:cubicBezTo>
                  <a:cubicBezTo>
                    <a:pt x="20464" y="11173"/>
                    <a:pt x="20359" y="11236"/>
                    <a:pt x="20338" y="11341"/>
                  </a:cubicBezTo>
                  <a:cubicBezTo>
                    <a:pt x="20296" y="11613"/>
                    <a:pt x="20234" y="11864"/>
                    <a:pt x="20213" y="12136"/>
                  </a:cubicBezTo>
                  <a:cubicBezTo>
                    <a:pt x="20213" y="12345"/>
                    <a:pt x="20129" y="12534"/>
                    <a:pt x="19983" y="12680"/>
                  </a:cubicBezTo>
                  <a:cubicBezTo>
                    <a:pt x="19564" y="13161"/>
                    <a:pt x="19146" y="13642"/>
                    <a:pt x="18727" y="14145"/>
                  </a:cubicBezTo>
                  <a:lnTo>
                    <a:pt x="18560" y="14291"/>
                  </a:lnTo>
                  <a:cubicBezTo>
                    <a:pt x="18204" y="14605"/>
                    <a:pt x="17932" y="14605"/>
                    <a:pt x="17576" y="14270"/>
                  </a:cubicBezTo>
                  <a:cubicBezTo>
                    <a:pt x="17263" y="13998"/>
                    <a:pt x="16949" y="13663"/>
                    <a:pt x="16760" y="13245"/>
                  </a:cubicBezTo>
                  <a:cubicBezTo>
                    <a:pt x="16739" y="13182"/>
                    <a:pt x="16677" y="13119"/>
                    <a:pt x="16635" y="13078"/>
                  </a:cubicBezTo>
                  <a:cubicBezTo>
                    <a:pt x="16467" y="12868"/>
                    <a:pt x="16237" y="12785"/>
                    <a:pt x="15965" y="12889"/>
                  </a:cubicBezTo>
                  <a:cubicBezTo>
                    <a:pt x="15714" y="12994"/>
                    <a:pt x="15484" y="13161"/>
                    <a:pt x="15233" y="13329"/>
                  </a:cubicBezTo>
                  <a:cubicBezTo>
                    <a:pt x="14542" y="13831"/>
                    <a:pt x="13810" y="14270"/>
                    <a:pt x="13036" y="14647"/>
                  </a:cubicBezTo>
                  <a:cubicBezTo>
                    <a:pt x="12597" y="14856"/>
                    <a:pt x="12157" y="15044"/>
                    <a:pt x="11655" y="15149"/>
                  </a:cubicBezTo>
                  <a:cubicBezTo>
                    <a:pt x="11153" y="15275"/>
                    <a:pt x="10776" y="15149"/>
                    <a:pt x="10421" y="14793"/>
                  </a:cubicBezTo>
                  <a:cubicBezTo>
                    <a:pt x="10149" y="14521"/>
                    <a:pt x="10002" y="14249"/>
                    <a:pt x="10044" y="13852"/>
                  </a:cubicBezTo>
                  <a:cubicBezTo>
                    <a:pt x="10044" y="13475"/>
                    <a:pt x="10065" y="13078"/>
                    <a:pt x="10211" y="12680"/>
                  </a:cubicBezTo>
                  <a:cubicBezTo>
                    <a:pt x="10316" y="12429"/>
                    <a:pt x="10379" y="12136"/>
                    <a:pt x="10358" y="11843"/>
                  </a:cubicBezTo>
                  <a:cubicBezTo>
                    <a:pt x="10316" y="11487"/>
                    <a:pt x="10190" y="11320"/>
                    <a:pt x="9835" y="11320"/>
                  </a:cubicBezTo>
                  <a:cubicBezTo>
                    <a:pt x="9625" y="11320"/>
                    <a:pt x="9416" y="11341"/>
                    <a:pt x="9228" y="11425"/>
                  </a:cubicBezTo>
                  <a:cubicBezTo>
                    <a:pt x="8914" y="11529"/>
                    <a:pt x="8600" y="11697"/>
                    <a:pt x="8286" y="11843"/>
                  </a:cubicBezTo>
                  <a:cubicBezTo>
                    <a:pt x="7428" y="12282"/>
                    <a:pt x="6508" y="12492"/>
                    <a:pt x="5587" y="12743"/>
                  </a:cubicBezTo>
                  <a:cubicBezTo>
                    <a:pt x="5231" y="12806"/>
                    <a:pt x="4834" y="12868"/>
                    <a:pt x="4457" y="12952"/>
                  </a:cubicBezTo>
                  <a:cubicBezTo>
                    <a:pt x="3767" y="13098"/>
                    <a:pt x="3076" y="12952"/>
                    <a:pt x="2428" y="12659"/>
                  </a:cubicBezTo>
                  <a:cubicBezTo>
                    <a:pt x="2344" y="12638"/>
                    <a:pt x="2302" y="12534"/>
                    <a:pt x="2198" y="12450"/>
                  </a:cubicBezTo>
                  <a:cubicBezTo>
                    <a:pt x="2532" y="11948"/>
                    <a:pt x="2762" y="11425"/>
                    <a:pt x="3286" y="11090"/>
                  </a:cubicBezTo>
                  <a:cubicBezTo>
                    <a:pt x="3411" y="11006"/>
                    <a:pt x="3516" y="10901"/>
                    <a:pt x="3620" y="10797"/>
                  </a:cubicBezTo>
                  <a:cubicBezTo>
                    <a:pt x="3913" y="10462"/>
                    <a:pt x="4290" y="10295"/>
                    <a:pt x="4729" y="10274"/>
                  </a:cubicBezTo>
                  <a:cubicBezTo>
                    <a:pt x="4918" y="10253"/>
                    <a:pt x="5064" y="10232"/>
                    <a:pt x="5190" y="10085"/>
                  </a:cubicBezTo>
                  <a:cubicBezTo>
                    <a:pt x="5378" y="9939"/>
                    <a:pt x="5462" y="9730"/>
                    <a:pt x="5378" y="9541"/>
                  </a:cubicBezTo>
                  <a:cubicBezTo>
                    <a:pt x="5294" y="9332"/>
                    <a:pt x="5127" y="9290"/>
                    <a:pt x="4918" y="9290"/>
                  </a:cubicBezTo>
                  <a:cubicBezTo>
                    <a:pt x="4604" y="9290"/>
                    <a:pt x="4311" y="9353"/>
                    <a:pt x="4039" y="9521"/>
                  </a:cubicBezTo>
                  <a:cubicBezTo>
                    <a:pt x="3265" y="9939"/>
                    <a:pt x="2470" y="9918"/>
                    <a:pt x="1695" y="9625"/>
                  </a:cubicBezTo>
                  <a:cubicBezTo>
                    <a:pt x="1486" y="9541"/>
                    <a:pt x="1277" y="9437"/>
                    <a:pt x="1110" y="9290"/>
                  </a:cubicBezTo>
                  <a:cubicBezTo>
                    <a:pt x="754" y="8914"/>
                    <a:pt x="419" y="8516"/>
                    <a:pt x="147" y="8098"/>
                  </a:cubicBezTo>
                  <a:cubicBezTo>
                    <a:pt x="42" y="7951"/>
                    <a:pt x="1" y="7784"/>
                    <a:pt x="21" y="7637"/>
                  </a:cubicBezTo>
                  <a:cubicBezTo>
                    <a:pt x="21" y="7428"/>
                    <a:pt x="126" y="7303"/>
                    <a:pt x="356" y="7240"/>
                  </a:cubicBezTo>
                  <a:cubicBezTo>
                    <a:pt x="461" y="7219"/>
                    <a:pt x="545" y="7219"/>
                    <a:pt x="649" y="7219"/>
                  </a:cubicBezTo>
                  <a:cubicBezTo>
                    <a:pt x="1486" y="7219"/>
                    <a:pt x="2323" y="7219"/>
                    <a:pt x="3160" y="7198"/>
                  </a:cubicBezTo>
                  <a:lnTo>
                    <a:pt x="3265" y="7198"/>
                  </a:lnTo>
                  <a:lnTo>
                    <a:pt x="5294" y="7428"/>
                  </a:lnTo>
                  <a:cubicBezTo>
                    <a:pt x="5399" y="7428"/>
                    <a:pt x="5483" y="7470"/>
                    <a:pt x="5587" y="7449"/>
                  </a:cubicBezTo>
                  <a:cubicBezTo>
                    <a:pt x="5922" y="7428"/>
                    <a:pt x="6278" y="7512"/>
                    <a:pt x="6592" y="7616"/>
                  </a:cubicBezTo>
                  <a:cubicBezTo>
                    <a:pt x="6633" y="7637"/>
                    <a:pt x="6696" y="7637"/>
                    <a:pt x="6738" y="7637"/>
                  </a:cubicBezTo>
                  <a:cubicBezTo>
                    <a:pt x="6822" y="7637"/>
                    <a:pt x="6947" y="7533"/>
                    <a:pt x="6926" y="7449"/>
                  </a:cubicBezTo>
                  <a:cubicBezTo>
                    <a:pt x="6801" y="7198"/>
                    <a:pt x="6759" y="6884"/>
                    <a:pt x="6508" y="6675"/>
                  </a:cubicBezTo>
                  <a:cubicBezTo>
                    <a:pt x="6278" y="6466"/>
                    <a:pt x="6068" y="6194"/>
                    <a:pt x="5964" y="5880"/>
                  </a:cubicBezTo>
                  <a:cubicBezTo>
                    <a:pt x="5901" y="5733"/>
                    <a:pt x="5755" y="5566"/>
                    <a:pt x="5608" y="5440"/>
                  </a:cubicBezTo>
                  <a:cubicBezTo>
                    <a:pt x="5148" y="5022"/>
                    <a:pt x="4876" y="4478"/>
                    <a:pt x="4708" y="3892"/>
                  </a:cubicBezTo>
                  <a:cubicBezTo>
                    <a:pt x="4520" y="3348"/>
                    <a:pt x="4604" y="2762"/>
                    <a:pt x="4729" y="2218"/>
                  </a:cubicBezTo>
                  <a:cubicBezTo>
                    <a:pt x="4750" y="2134"/>
                    <a:pt x="4771" y="2093"/>
                    <a:pt x="4834" y="2030"/>
                  </a:cubicBezTo>
                  <a:cubicBezTo>
                    <a:pt x="5231" y="1695"/>
                    <a:pt x="5650" y="1465"/>
                    <a:pt x="6173" y="1611"/>
                  </a:cubicBezTo>
                  <a:cubicBezTo>
                    <a:pt x="6320" y="1674"/>
                    <a:pt x="6508" y="1695"/>
                    <a:pt x="6654" y="1758"/>
                  </a:cubicBezTo>
                  <a:cubicBezTo>
                    <a:pt x="7261" y="2030"/>
                    <a:pt x="7868" y="2323"/>
                    <a:pt x="8433" y="2637"/>
                  </a:cubicBezTo>
                  <a:cubicBezTo>
                    <a:pt x="8747" y="2825"/>
                    <a:pt x="8998" y="3076"/>
                    <a:pt x="9207" y="3390"/>
                  </a:cubicBezTo>
                  <a:cubicBezTo>
                    <a:pt x="9312" y="3557"/>
                    <a:pt x="9416" y="3704"/>
                    <a:pt x="9563" y="3850"/>
                  </a:cubicBezTo>
                  <a:cubicBezTo>
                    <a:pt x="9751" y="3997"/>
                    <a:pt x="9877" y="3976"/>
                    <a:pt x="10169" y="3767"/>
                  </a:cubicBezTo>
                  <a:cubicBezTo>
                    <a:pt x="10044" y="3432"/>
                    <a:pt x="10002" y="3034"/>
                    <a:pt x="10044" y="2658"/>
                  </a:cubicBezTo>
                  <a:cubicBezTo>
                    <a:pt x="10065" y="2406"/>
                    <a:pt x="10044" y="2134"/>
                    <a:pt x="9939" y="1883"/>
                  </a:cubicBezTo>
                  <a:cubicBezTo>
                    <a:pt x="9772" y="1402"/>
                    <a:pt x="9856" y="942"/>
                    <a:pt x="10169" y="544"/>
                  </a:cubicBezTo>
                  <a:cubicBezTo>
                    <a:pt x="10274" y="398"/>
                    <a:pt x="10421" y="314"/>
                    <a:pt x="10609" y="398"/>
                  </a:cubicBezTo>
                  <a:cubicBezTo>
                    <a:pt x="11006" y="523"/>
                    <a:pt x="11404" y="649"/>
                    <a:pt x="11676" y="984"/>
                  </a:cubicBezTo>
                  <a:cubicBezTo>
                    <a:pt x="11885" y="1256"/>
                    <a:pt x="12157" y="1486"/>
                    <a:pt x="12387" y="1716"/>
                  </a:cubicBezTo>
                  <a:cubicBezTo>
                    <a:pt x="12471" y="1800"/>
                    <a:pt x="12555" y="1883"/>
                    <a:pt x="12659" y="1967"/>
                  </a:cubicBezTo>
                  <a:cubicBezTo>
                    <a:pt x="12910" y="2134"/>
                    <a:pt x="13245" y="2009"/>
                    <a:pt x="13287" y="1695"/>
                  </a:cubicBezTo>
                  <a:cubicBezTo>
                    <a:pt x="13308" y="1486"/>
                    <a:pt x="13245" y="1277"/>
                    <a:pt x="13224" y="1067"/>
                  </a:cubicBezTo>
                  <a:cubicBezTo>
                    <a:pt x="13203" y="921"/>
                    <a:pt x="13141" y="774"/>
                    <a:pt x="13120" y="628"/>
                  </a:cubicBezTo>
                  <a:cubicBezTo>
                    <a:pt x="13099" y="502"/>
                    <a:pt x="13078" y="356"/>
                    <a:pt x="13015" y="230"/>
                  </a:cubicBezTo>
                  <a:cubicBezTo>
                    <a:pt x="13308" y="21"/>
                    <a:pt x="13601" y="0"/>
                    <a:pt x="13873" y="105"/>
                  </a:cubicBezTo>
                  <a:cubicBezTo>
                    <a:pt x="14270" y="230"/>
                    <a:pt x="14668" y="398"/>
                    <a:pt x="15024" y="544"/>
                  </a:cubicBezTo>
                  <a:cubicBezTo>
                    <a:pt x="15400" y="712"/>
                    <a:pt x="15735" y="942"/>
                    <a:pt x="15923" y="1298"/>
                  </a:cubicBezTo>
                  <a:cubicBezTo>
                    <a:pt x="16007" y="1444"/>
                    <a:pt x="16112" y="1549"/>
                    <a:pt x="16216" y="1653"/>
                  </a:cubicBezTo>
                  <a:cubicBezTo>
                    <a:pt x="16467" y="1862"/>
                    <a:pt x="16530" y="2134"/>
                    <a:pt x="16635" y="2427"/>
                  </a:cubicBezTo>
                  <a:cubicBezTo>
                    <a:pt x="16656" y="2511"/>
                    <a:pt x="16635" y="2616"/>
                    <a:pt x="16635" y="2720"/>
                  </a:cubicBezTo>
                  <a:cubicBezTo>
                    <a:pt x="16593" y="2867"/>
                    <a:pt x="16551" y="3013"/>
                    <a:pt x="16488" y="3160"/>
                  </a:cubicBezTo>
                  <a:cubicBezTo>
                    <a:pt x="16677" y="3369"/>
                    <a:pt x="16865" y="3557"/>
                    <a:pt x="17053" y="3767"/>
                  </a:cubicBezTo>
                  <a:cubicBezTo>
                    <a:pt x="17179" y="3683"/>
                    <a:pt x="17283" y="3599"/>
                    <a:pt x="17409" y="3557"/>
                  </a:cubicBezTo>
                  <a:cubicBezTo>
                    <a:pt x="17639" y="3474"/>
                    <a:pt x="17723" y="3285"/>
                    <a:pt x="17723" y="3055"/>
                  </a:cubicBezTo>
                  <a:cubicBezTo>
                    <a:pt x="17723" y="2951"/>
                    <a:pt x="17702" y="2867"/>
                    <a:pt x="17702" y="2762"/>
                  </a:cubicBezTo>
                  <a:cubicBezTo>
                    <a:pt x="17681" y="2490"/>
                    <a:pt x="17786" y="2239"/>
                    <a:pt x="18037" y="2114"/>
                  </a:cubicBezTo>
                  <a:cubicBezTo>
                    <a:pt x="18246" y="2009"/>
                    <a:pt x="18434" y="1904"/>
                    <a:pt x="18644" y="1821"/>
                  </a:cubicBezTo>
                  <a:cubicBezTo>
                    <a:pt x="18769" y="1779"/>
                    <a:pt x="18895" y="1758"/>
                    <a:pt x="18999" y="1716"/>
                  </a:cubicBezTo>
                  <a:lnTo>
                    <a:pt x="19983" y="1716"/>
                  </a:lnTo>
                  <a:cubicBezTo>
                    <a:pt x="20317" y="1716"/>
                    <a:pt x="20610" y="1883"/>
                    <a:pt x="20882" y="1988"/>
                  </a:cubicBezTo>
                  <a:cubicBezTo>
                    <a:pt x="20945" y="2009"/>
                    <a:pt x="20987" y="2030"/>
                    <a:pt x="21029" y="2093"/>
                  </a:cubicBezTo>
                  <a:cubicBezTo>
                    <a:pt x="21238" y="2427"/>
                    <a:pt x="21510" y="2720"/>
                    <a:pt x="21468" y="3160"/>
                  </a:cubicBezTo>
                  <a:cubicBezTo>
                    <a:pt x="21447" y="3327"/>
                    <a:pt x="21468" y="3495"/>
                    <a:pt x="21468" y="3683"/>
                  </a:cubicBezTo>
                  <a:cubicBezTo>
                    <a:pt x="21489" y="3997"/>
                    <a:pt x="21698" y="4164"/>
                    <a:pt x="22012" y="4164"/>
                  </a:cubicBezTo>
                  <a:cubicBezTo>
                    <a:pt x="22117" y="4164"/>
                    <a:pt x="22201" y="4122"/>
                    <a:pt x="22305" y="4101"/>
                  </a:cubicBezTo>
                  <a:cubicBezTo>
                    <a:pt x="22912" y="3892"/>
                    <a:pt x="23498" y="3997"/>
                    <a:pt x="24105" y="3997"/>
                  </a:cubicBezTo>
                  <a:cubicBezTo>
                    <a:pt x="24272" y="3997"/>
                    <a:pt x="24398" y="4101"/>
                    <a:pt x="24481" y="4227"/>
                  </a:cubicBezTo>
                  <a:cubicBezTo>
                    <a:pt x="24628" y="4520"/>
                    <a:pt x="24753" y="4813"/>
                    <a:pt x="24900" y="5064"/>
                  </a:cubicBezTo>
                  <a:cubicBezTo>
                    <a:pt x="24753" y="5461"/>
                    <a:pt x="24607" y="5754"/>
                    <a:pt x="24272" y="5964"/>
                  </a:cubicBezTo>
                  <a:cubicBezTo>
                    <a:pt x="23958" y="6152"/>
                    <a:pt x="24021" y="6528"/>
                    <a:pt x="24377" y="6675"/>
                  </a:cubicBezTo>
                  <a:cubicBezTo>
                    <a:pt x="24586" y="6738"/>
                    <a:pt x="24816" y="6821"/>
                    <a:pt x="25025" y="6842"/>
                  </a:cubicBezTo>
                  <a:cubicBezTo>
                    <a:pt x="25339" y="6884"/>
                    <a:pt x="25632" y="6947"/>
                    <a:pt x="25904" y="7031"/>
                  </a:cubicBezTo>
                  <a:cubicBezTo>
                    <a:pt x="26427" y="7198"/>
                    <a:pt x="26929" y="7449"/>
                    <a:pt x="27411" y="7679"/>
                  </a:cubicBezTo>
                  <a:cubicBezTo>
                    <a:pt x="27724" y="7847"/>
                    <a:pt x="27996" y="8035"/>
                    <a:pt x="28206" y="8265"/>
                  </a:cubicBezTo>
                  <a:cubicBezTo>
                    <a:pt x="28268" y="8307"/>
                    <a:pt x="28310" y="8370"/>
                    <a:pt x="28373" y="8453"/>
                  </a:cubicBezTo>
                  <a:cubicBezTo>
                    <a:pt x="28729" y="8997"/>
                    <a:pt x="28624" y="9395"/>
                    <a:pt x="28059" y="9667"/>
                  </a:cubicBezTo>
                  <a:cubicBezTo>
                    <a:pt x="27975" y="9709"/>
                    <a:pt x="27892" y="9730"/>
                    <a:pt x="27850" y="9751"/>
                  </a:cubicBezTo>
                  <a:cubicBezTo>
                    <a:pt x="27515" y="9918"/>
                    <a:pt x="27411" y="10065"/>
                    <a:pt x="27431" y="10399"/>
                  </a:cubicBezTo>
                  <a:cubicBezTo>
                    <a:pt x="27452" y="10797"/>
                    <a:pt x="27620" y="11111"/>
                    <a:pt x="27934" y="11320"/>
                  </a:cubicBezTo>
                  <a:cubicBezTo>
                    <a:pt x="28582" y="11822"/>
                    <a:pt x="29147" y="12387"/>
                    <a:pt x="29733" y="12994"/>
                  </a:cubicBezTo>
                  <a:cubicBezTo>
                    <a:pt x="29879" y="13161"/>
                    <a:pt x="30026" y="13329"/>
                    <a:pt x="30172" y="13517"/>
                  </a:cubicBezTo>
                  <a:cubicBezTo>
                    <a:pt x="30549" y="13726"/>
                    <a:pt x="30570" y="13998"/>
                    <a:pt x="30444" y="1433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8"/>
            <p:cNvSpPr/>
            <p:nvPr/>
          </p:nvSpPr>
          <p:spPr>
            <a:xfrm flipH="1">
              <a:off x="1275925" y="3214450"/>
              <a:ext cx="430000" cy="482325"/>
            </a:xfrm>
            <a:custGeom>
              <a:rect b="b" l="l" r="r" t="t"/>
              <a:pathLst>
                <a:path extrusionOk="0" h="19293" w="17200">
                  <a:moveTo>
                    <a:pt x="9416" y="1298"/>
                  </a:moveTo>
                  <a:cubicBezTo>
                    <a:pt x="10462" y="859"/>
                    <a:pt x="11425" y="419"/>
                    <a:pt x="12387" y="1"/>
                  </a:cubicBezTo>
                  <a:cubicBezTo>
                    <a:pt x="12450" y="22"/>
                    <a:pt x="12492" y="85"/>
                    <a:pt x="12513" y="106"/>
                  </a:cubicBezTo>
                  <a:cubicBezTo>
                    <a:pt x="12931" y="419"/>
                    <a:pt x="13224" y="796"/>
                    <a:pt x="13329" y="1361"/>
                  </a:cubicBezTo>
                  <a:cubicBezTo>
                    <a:pt x="13349" y="1528"/>
                    <a:pt x="13517" y="1696"/>
                    <a:pt x="13601" y="1842"/>
                  </a:cubicBezTo>
                  <a:cubicBezTo>
                    <a:pt x="13810" y="2240"/>
                    <a:pt x="14019" y="2616"/>
                    <a:pt x="14082" y="3056"/>
                  </a:cubicBezTo>
                  <a:cubicBezTo>
                    <a:pt x="14124" y="3265"/>
                    <a:pt x="14228" y="3495"/>
                    <a:pt x="14291" y="3704"/>
                  </a:cubicBezTo>
                  <a:cubicBezTo>
                    <a:pt x="14689" y="4813"/>
                    <a:pt x="15107" y="5943"/>
                    <a:pt x="15400" y="7052"/>
                  </a:cubicBezTo>
                  <a:cubicBezTo>
                    <a:pt x="15421" y="7157"/>
                    <a:pt x="15484" y="7261"/>
                    <a:pt x="15484" y="7408"/>
                  </a:cubicBezTo>
                  <a:cubicBezTo>
                    <a:pt x="15588" y="8140"/>
                    <a:pt x="15798" y="8831"/>
                    <a:pt x="15965" y="9563"/>
                  </a:cubicBezTo>
                  <a:cubicBezTo>
                    <a:pt x="16153" y="10274"/>
                    <a:pt x="16237" y="11028"/>
                    <a:pt x="16383" y="11739"/>
                  </a:cubicBezTo>
                  <a:cubicBezTo>
                    <a:pt x="16488" y="12241"/>
                    <a:pt x="16634" y="12743"/>
                    <a:pt x="16760" y="13225"/>
                  </a:cubicBezTo>
                  <a:cubicBezTo>
                    <a:pt x="16781" y="13392"/>
                    <a:pt x="16844" y="13518"/>
                    <a:pt x="16844" y="13685"/>
                  </a:cubicBezTo>
                  <a:cubicBezTo>
                    <a:pt x="16865" y="14250"/>
                    <a:pt x="16969" y="14794"/>
                    <a:pt x="17116" y="15359"/>
                  </a:cubicBezTo>
                  <a:lnTo>
                    <a:pt x="17199" y="15735"/>
                  </a:lnTo>
                  <a:lnTo>
                    <a:pt x="17199" y="17577"/>
                  </a:lnTo>
                  <a:cubicBezTo>
                    <a:pt x="17199" y="17619"/>
                    <a:pt x="17178" y="17681"/>
                    <a:pt x="17158" y="17786"/>
                  </a:cubicBezTo>
                  <a:cubicBezTo>
                    <a:pt x="15923" y="17995"/>
                    <a:pt x="14689" y="18204"/>
                    <a:pt x="13454" y="18435"/>
                  </a:cubicBezTo>
                  <a:cubicBezTo>
                    <a:pt x="13182" y="18497"/>
                    <a:pt x="12868" y="18539"/>
                    <a:pt x="12575" y="18623"/>
                  </a:cubicBezTo>
                  <a:cubicBezTo>
                    <a:pt x="12073" y="18769"/>
                    <a:pt x="11571" y="18853"/>
                    <a:pt x="11048" y="18916"/>
                  </a:cubicBezTo>
                  <a:cubicBezTo>
                    <a:pt x="10629" y="18958"/>
                    <a:pt x="10253" y="19062"/>
                    <a:pt x="9834" y="19167"/>
                  </a:cubicBezTo>
                  <a:cubicBezTo>
                    <a:pt x="9479" y="19272"/>
                    <a:pt x="9165" y="19292"/>
                    <a:pt x="8809" y="19292"/>
                  </a:cubicBezTo>
                  <a:lnTo>
                    <a:pt x="2992" y="19292"/>
                  </a:lnTo>
                  <a:lnTo>
                    <a:pt x="2762" y="19292"/>
                  </a:lnTo>
                  <a:cubicBezTo>
                    <a:pt x="2009" y="19188"/>
                    <a:pt x="1277" y="19125"/>
                    <a:pt x="523" y="19020"/>
                  </a:cubicBezTo>
                  <a:cubicBezTo>
                    <a:pt x="335" y="18979"/>
                    <a:pt x="147" y="18916"/>
                    <a:pt x="0" y="18748"/>
                  </a:cubicBezTo>
                  <a:cubicBezTo>
                    <a:pt x="126" y="18414"/>
                    <a:pt x="21" y="17995"/>
                    <a:pt x="209" y="17619"/>
                  </a:cubicBezTo>
                  <a:cubicBezTo>
                    <a:pt x="272" y="17472"/>
                    <a:pt x="251" y="17263"/>
                    <a:pt x="251" y="17075"/>
                  </a:cubicBezTo>
                  <a:cubicBezTo>
                    <a:pt x="272" y="16677"/>
                    <a:pt x="230" y="16279"/>
                    <a:pt x="377" y="15903"/>
                  </a:cubicBezTo>
                  <a:cubicBezTo>
                    <a:pt x="461" y="15715"/>
                    <a:pt x="419" y="15484"/>
                    <a:pt x="419" y="15275"/>
                  </a:cubicBezTo>
                  <a:cubicBezTo>
                    <a:pt x="419" y="14857"/>
                    <a:pt x="419" y="14438"/>
                    <a:pt x="544" y="14041"/>
                  </a:cubicBezTo>
                  <a:cubicBezTo>
                    <a:pt x="565" y="13957"/>
                    <a:pt x="586" y="13852"/>
                    <a:pt x="586" y="13748"/>
                  </a:cubicBezTo>
                  <a:cubicBezTo>
                    <a:pt x="544" y="13183"/>
                    <a:pt x="691" y="12618"/>
                    <a:pt x="858" y="12074"/>
                  </a:cubicBezTo>
                  <a:cubicBezTo>
                    <a:pt x="900" y="11927"/>
                    <a:pt x="942" y="11739"/>
                    <a:pt x="942" y="11593"/>
                  </a:cubicBezTo>
                  <a:cubicBezTo>
                    <a:pt x="942" y="11007"/>
                    <a:pt x="984" y="10463"/>
                    <a:pt x="1109" y="9877"/>
                  </a:cubicBezTo>
                  <a:cubicBezTo>
                    <a:pt x="1172" y="9668"/>
                    <a:pt x="1193" y="9458"/>
                    <a:pt x="1214" y="9291"/>
                  </a:cubicBezTo>
                  <a:cubicBezTo>
                    <a:pt x="1214" y="9228"/>
                    <a:pt x="1256" y="9186"/>
                    <a:pt x="1256" y="9124"/>
                  </a:cubicBezTo>
                  <a:cubicBezTo>
                    <a:pt x="1214" y="8517"/>
                    <a:pt x="1381" y="7973"/>
                    <a:pt x="1423" y="7366"/>
                  </a:cubicBezTo>
                  <a:cubicBezTo>
                    <a:pt x="1465" y="7220"/>
                    <a:pt x="1486" y="7031"/>
                    <a:pt x="1507" y="6885"/>
                  </a:cubicBezTo>
                  <a:cubicBezTo>
                    <a:pt x="1528" y="6696"/>
                    <a:pt x="1569" y="6508"/>
                    <a:pt x="1590" y="6299"/>
                  </a:cubicBezTo>
                  <a:lnTo>
                    <a:pt x="1674" y="5671"/>
                  </a:lnTo>
                  <a:cubicBezTo>
                    <a:pt x="1674" y="5588"/>
                    <a:pt x="1695" y="5525"/>
                    <a:pt x="1716" y="5441"/>
                  </a:cubicBezTo>
                  <a:cubicBezTo>
                    <a:pt x="1779" y="4792"/>
                    <a:pt x="1841" y="4123"/>
                    <a:pt x="1904" y="3453"/>
                  </a:cubicBezTo>
                  <a:cubicBezTo>
                    <a:pt x="1946" y="2930"/>
                    <a:pt x="1988" y="2407"/>
                    <a:pt x="2030" y="1821"/>
                  </a:cubicBezTo>
                  <a:cubicBezTo>
                    <a:pt x="2134" y="1821"/>
                    <a:pt x="2239" y="1800"/>
                    <a:pt x="2344" y="1821"/>
                  </a:cubicBezTo>
                  <a:cubicBezTo>
                    <a:pt x="2469" y="1821"/>
                    <a:pt x="2616" y="1884"/>
                    <a:pt x="2741" y="1905"/>
                  </a:cubicBezTo>
                  <a:cubicBezTo>
                    <a:pt x="3494" y="2030"/>
                    <a:pt x="4290" y="2135"/>
                    <a:pt x="5064" y="2010"/>
                  </a:cubicBezTo>
                  <a:cubicBezTo>
                    <a:pt x="5126" y="2010"/>
                    <a:pt x="5168" y="2010"/>
                    <a:pt x="5252" y="2030"/>
                  </a:cubicBezTo>
                  <a:cubicBezTo>
                    <a:pt x="5440" y="2658"/>
                    <a:pt x="5859" y="3119"/>
                    <a:pt x="6319" y="3537"/>
                  </a:cubicBezTo>
                  <a:cubicBezTo>
                    <a:pt x="6717" y="3872"/>
                    <a:pt x="7156" y="4123"/>
                    <a:pt x="7700" y="4081"/>
                  </a:cubicBezTo>
                  <a:cubicBezTo>
                    <a:pt x="8098" y="4060"/>
                    <a:pt x="8391" y="3914"/>
                    <a:pt x="8600" y="3579"/>
                  </a:cubicBezTo>
                  <a:cubicBezTo>
                    <a:pt x="8788" y="3265"/>
                    <a:pt x="9060" y="2972"/>
                    <a:pt x="9102" y="2554"/>
                  </a:cubicBezTo>
                  <a:cubicBezTo>
                    <a:pt x="9102" y="2533"/>
                    <a:pt x="9123" y="2491"/>
                    <a:pt x="9144" y="2449"/>
                  </a:cubicBezTo>
                  <a:cubicBezTo>
                    <a:pt x="9374" y="2093"/>
                    <a:pt x="9479" y="1717"/>
                    <a:pt x="9416" y="1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8"/>
            <p:cNvSpPr/>
            <p:nvPr/>
          </p:nvSpPr>
          <p:spPr>
            <a:xfrm flipH="1">
              <a:off x="1196425" y="2744725"/>
              <a:ext cx="719275" cy="498525"/>
            </a:xfrm>
            <a:custGeom>
              <a:rect b="b" l="l" r="r" t="t"/>
              <a:pathLst>
                <a:path extrusionOk="0" h="19941" w="28771">
                  <a:moveTo>
                    <a:pt x="3537" y="168"/>
                  </a:moveTo>
                  <a:lnTo>
                    <a:pt x="3390" y="398"/>
                  </a:lnTo>
                  <a:cubicBezTo>
                    <a:pt x="3014" y="984"/>
                    <a:pt x="3202" y="1653"/>
                    <a:pt x="3809" y="1946"/>
                  </a:cubicBezTo>
                  <a:cubicBezTo>
                    <a:pt x="4562" y="2302"/>
                    <a:pt x="5357" y="2490"/>
                    <a:pt x="6194" y="2365"/>
                  </a:cubicBezTo>
                  <a:cubicBezTo>
                    <a:pt x="6947" y="2239"/>
                    <a:pt x="7680" y="2135"/>
                    <a:pt x="8412" y="1925"/>
                  </a:cubicBezTo>
                  <a:cubicBezTo>
                    <a:pt x="9270" y="1674"/>
                    <a:pt x="10107" y="1361"/>
                    <a:pt x="10902" y="921"/>
                  </a:cubicBezTo>
                  <a:cubicBezTo>
                    <a:pt x="11028" y="837"/>
                    <a:pt x="11174" y="712"/>
                    <a:pt x="11383" y="775"/>
                  </a:cubicBezTo>
                  <a:cubicBezTo>
                    <a:pt x="11467" y="942"/>
                    <a:pt x="11341" y="1109"/>
                    <a:pt x="11279" y="1235"/>
                  </a:cubicBezTo>
                  <a:cubicBezTo>
                    <a:pt x="11028" y="1821"/>
                    <a:pt x="11111" y="2449"/>
                    <a:pt x="11111" y="3034"/>
                  </a:cubicBezTo>
                  <a:cubicBezTo>
                    <a:pt x="11111" y="3097"/>
                    <a:pt x="11132" y="3139"/>
                    <a:pt x="11153" y="3202"/>
                  </a:cubicBezTo>
                  <a:cubicBezTo>
                    <a:pt x="11572" y="4039"/>
                    <a:pt x="12429" y="4813"/>
                    <a:pt x="13580" y="4562"/>
                  </a:cubicBezTo>
                  <a:cubicBezTo>
                    <a:pt x="14166" y="4436"/>
                    <a:pt x="14710" y="4227"/>
                    <a:pt x="15233" y="3955"/>
                  </a:cubicBezTo>
                  <a:cubicBezTo>
                    <a:pt x="15966" y="3599"/>
                    <a:pt x="16656" y="3181"/>
                    <a:pt x="17305" y="2679"/>
                  </a:cubicBezTo>
                  <a:cubicBezTo>
                    <a:pt x="17493" y="2553"/>
                    <a:pt x="17660" y="2407"/>
                    <a:pt x="17870" y="2260"/>
                  </a:cubicBezTo>
                  <a:cubicBezTo>
                    <a:pt x="17974" y="2365"/>
                    <a:pt x="18058" y="2428"/>
                    <a:pt x="18142" y="2553"/>
                  </a:cubicBezTo>
                  <a:cubicBezTo>
                    <a:pt x="18372" y="2930"/>
                    <a:pt x="18707" y="3244"/>
                    <a:pt x="19062" y="3558"/>
                  </a:cubicBezTo>
                  <a:cubicBezTo>
                    <a:pt x="19439" y="3913"/>
                    <a:pt x="19899" y="3997"/>
                    <a:pt x="20380" y="3830"/>
                  </a:cubicBezTo>
                  <a:cubicBezTo>
                    <a:pt x="20673" y="3725"/>
                    <a:pt x="20966" y="3537"/>
                    <a:pt x="21155" y="3244"/>
                  </a:cubicBezTo>
                  <a:cubicBezTo>
                    <a:pt x="21364" y="2972"/>
                    <a:pt x="21531" y="2658"/>
                    <a:pt x="21740" y="2344"/>
                  </a:cubicBezTo>
                  <a:cubicBezTo>
                    <a:pt x="21908" y="2072"/>
                    <a:pt x="22033" y="1821"/>
                    <a:pt x="22201" y="1549"/>
                  </a:cubicBezTo>
                  <a:cubicBezTo>
                    <a:pt x="22410" y="1549"/>
                    <a:pt x="22410" y="1716"/>
                    <a:pt x="22452" y="1842"/>
                  </a:cubicBezTo>
                  <a:cubicBezTo>
                    <a:pt x="22870" y="2783"/>
                    <a:pt x="23498" y="3537"/>
                    <a:pt x="24126" y="4353"/>
                  </a:cubicBezTo>
                  <a:cubicBezTo>
                    <a:pt x="24544" y="4897"/>
                    <a:pt x="25151" y="5190"/>
                    <a:pt x="25883" y="5127"/>
                  </a:cubicBezTo>
                  <a:cubicBezTo>
                    <a:pt x="26323" y="5106"/>
                    <a:pt x="26678" y="4959"/>
                    <a:pt x="26888" y="4520"/>
                  </a:cubicBezTo>
                  <a:cubicBezTo>
                    <a:pt x="26992" y="4311"/>
                    <a:pt x="27139" y="4122"/>
                    <a:pt x="27306" y="3892"/>
                  </a:cubicBezTo>
                  <a:cubicBezTo>
                    <a:pt x="27474" y="4060"/>
                    <a:pt x="27557" y="4248"/>
                    <a:pt x="27599" y="4394"/>
                  </a:cubicBezTo>
                  <a:cubicBezTo>
                    <a:pt x="27725" y="4980"/>
                    <a:pt x="28038" y="5441"/>
                    <a:pt x="28499" y="5817"/>
                  </a:cubicBezTo>
                  <a:cubicBezTo>
                    <a:pt x="28562" y="5859"/>
                    <a:pt x="28624" y="5943"/>
                    <a:pt x="28708" y="6027"/>
                  </a:cubicBezTo>
                  <a:cubicBezTo>
                    <a:pt x="28666" y="6466"/>
                    <a:pt x="28771" y="6905"/>
                    <a:pt x="28541" y="7366"/>
                  </a:cubicBezTo>
                  <a:cubicBezTo>
                    <a:pt x="28499" y="7428"/>
                    <a:pt x="28499" y="7596"/>
                    <a:pt x="28541" y="7700"/>
                  </a:cubicBezTo>
                  <a:cubicBezTo>
                    <a:pt x="28624" y="7951"/>
                    <a:pt x="28541" y="8223"/>
                    <a:pt x="28499" y="8475"/>
                  </a:cubicBezTo>
                  <a:cubicBezTo>
                    <a:pt x="28352" y="9228"/>
                    <a:pt x="28122" y="9939"/>
                    <a:pt x="27829" y="10651"/>
                  </a:cubicBezTo>
                  <a:cubicBezTo>
                    <a:pt x="27557" y="11362"/>
                    <a:pt x="27181" y="12011"/>
                    <a:pt x="26678" y="12617"/>
                  </a:cubicBezTo>
                  <a:cubicBezTo>
                    <a:pt x="26093" y="13371"/>
                    <a:pt x="25465" y="14103"/>
                    <a:pt x="24837" y="14835"/>
                  </a:cubicBezTo>
                  <a:cubicBezTo>
                    <a:pt x="24649" y="15045"/>
                    <a:pt x="24461" y="15233"/>
                    <a:pt x="24251" y="15379"/>
                  </a:cubicBezTo>
                  <a:cubicBezTo>
                    <a:pt x="23393" y="16091"/>
                    <a:pt x="22536" y="16739"/>
                    <a:pt x="21615" y="17346"/>
                  </a:cubicBezTo>
                  <a:cubicBezTo>
                    <a:pt x="21343" y="17514"/>
                    <a:pt x="21092" y="17660"/>
                    <a:pt x="20820" y="17786"/>
                  </a:cubicBezTo>
                  <a:cubicBezTo>
                    <a:pt x="19732" y="18288"/>
                    <a:pt x="18602" y="18790"/>
                    <a:pt x="17514" y="19250"/>
                  </a:cubicBezTo>
                  <a:cubicBezTo>
                    <a:pt x="17242" y="19355"/>
                    <a:pt x="16949" y="19459"/>
                    <a:pt x="16698" y="19501"/>
                  </a:cubicBezTo>
                  <a:cubicBezTo>
                    <a:pt x="15380" y="19648"/>
                    <a:pt x="14103" y="19773"/>
                    <a:pt x="12806" y="19920"/>
                  </a:cubicBezTo>
                  <a:cubicBezTo>
                    <a:pt x="12660" y="19941"/>
                    <a:pt x="12534" y="19920"/>
                    <a:pt x="12409" y="19878"/>
                  </a:cubicBezTo>
                  <a:cubicBezTo>
                    <a:pt x="11132" y="19711"/>
                    <a:pt x="9814" y="19501"/>
                    <a:pt x="8538" y="19292"/>
                  </a:cubicBezTo>
                  <a:cubicBezTo>
                    <a:pt x="8412" y="19250"/>
                    <a:pt x="8266" y="19229"/>
                    <a:pt x="8140" y="19187"/>
                  </a:cubicBezTo>
                  <a:cubicBezTo>
                    <a:pt x="7324" y="18832"/>
                    <a:pt x="6487" y="18497"/>
                    <a:pt x="5713" y="18099"/>
                  </a:cubicBezTo>
                  <a:cubicBezTo>
                    <a:pt x="4750" y="17639"/>
                    <a:pt x="3934" y="16990"/>
                    <a:pt x="3139" y="16216"/>
                  </a:cubicBezTo>
                  <a:cubicBezTo>
                    <a:pt x="2972" y="16070"/>
                    <a:pt x="2805" y="15861"/>
                    <a:pt x="2658" y="15672"/>
                  </a:cubicBezTo>
                  <a:cubicBezTo>
                    <a:pt x="2574" y="15568"/>
                    <a:pt x="2491" y="15463"/>
                    <a:pt x="2386" y="15358"/>
                  </a:cubicBezTo>
                  <a:cubicBezTo>
                    <a:pt x="1737" y="14689"/>
                    <a:pt x="1361" y="13873"/>
                    <a:pt x="984" y="13036"/>
                  </a:cubicBezTo>
                  <a:cubicBezTo>
                    <a:pt x="901" y="12869"/>
                    <a:pt x="838" y="12722"/>
                    <a:pt x="817" y="12555"/>
                  </a:cubicBezTo>
                  <a:cubicBezTo>
                    <a:pt x="587" y="11550"/>
                    <a:pt x="377" y="10525"/>
                    <a:pt x="147" y="9500"/>
                  </a:cubicBezTo>
                  <a:cubicBezTo>
                    <a:pt x="64" y="9144"/>
                    <a:pt x="43" y="8788"/>
                    <a:pt x="43" y="8433"/>
                  </a:cubicBezTo>
                  <a:cubicBezTo>
                    <a:pt x="1" y="7700"/>
                    <a:pt x="64" y="6968"/>
                    <a:pt x="252" y="6236"/>
                  </a:cubicBezTo>
                  <a:cubicBezTo>
                    <a:pt x="377" y="5713"/>
                    <a:pt x="482" y="5190"/>
                    <a:pt x="608" y="4687"/>
                  </a:cubicBezTo>
                  <a:cubicBezTo>
                    <a:pt x="629" y="4541"/>
                    <a:pt x="712" y="4353"/>
                    <a:pt x="775" y="4185"/>
                  </a:cubicBezTo>
                  <a:cubicBezTo>
                    <a:pt x="1026" y="3620"/>
                    <a:pt x="1256" y="3034"/>
                    <a:pt x="1549" y="2490"/>
                  </a:cubicBezTo>
                  <a:cubicBezTo>
                    <a:pt x="1758" y="2093"/>
                    <a:pt x="2030" y="1716"/>
                    <a:pt x="2302" y="1361"/>
                  </a:cubicBezTo>
                  <a:cubicBezTo>
                    <a:pt x="2658" y="942"/>
                    <a:pt x="3035" y="565"/>
                    <a:pt x="3411" y="147"/>
                  </a:cubicBezTo>
                  <a:cubicBezTo>
                    <a:pt x="3453" y="84"/>
                    <a:pt x="3516" y="63"/>
                    <a:pt x="3600" y="1"/>
                  </a:cubicBezTo>
                  <a:cubicBezTo>
                    <a:pt x="3516" y="105"/>
                    <a:pt x="3537" y="147"/>
                    <a:pt x="3537" y="168"/>
                  </a:cubicBezTo>
                  <a:close/>
                  <a:moveTo>
                    <a:pt x="13036" y="9709"/>
                  </a:moveTo>
                  <a:cubicBezTo>
                    <a:pt x="13329" y="9793"/>
                    <a:pt x="13517" y="10023"/>
                    <a:pt x="13664" y="10316"/>
                  </a:cubicBezTo>
                  <a:lnTo>
                    <a:pt x="13831" y="10546"/>
                  </a:lnTo>
                  <a:cubicBezTo>
                    <a:pt x="14082" y="11048"/>
                    <a:pt x="14522" y="11299"/>
                    <a:pt x="15003" y="11571"/>
                  </a:cubicBezTo>
                  <a:cubicBezTo>
                    <a:pt x="15296" y="11718"/>
                    <a:pt x="15631" y="11843"/>
                    <a:pt x="15924" y="11990"/>
                  </a:cubicBezTo>
                  <a:cubicBezTo>
                    <a:pt x="16740" y="12408"/>
                    <a:pt x="17619" y="12722"/>
                    <a:pt x="18581" y="12617"/>
                  </a:cubicBezTo>
                  <a:cubicBezTo>
                    <a:pt x="18707" y="12576"/>
                    <a:pt x="18832" y="12617"/>
                    <a:pt x="18979" y="12617"/>
                  </a:cubicBezTo>
                  <a:cubicBezTo>
                    <a:pt x="19523" y="12638"/>
                    <a:pt x="20025" y="12534"/>
                    <a:pt x="20506" y="12345"/>
                  </a:cubicBezTo>
                  <a:cubicBezTo>
                    <a:pt x="20611" y="12304"/>
                    <a:pt x="20757" y="12304"/>
                    <a:pt x="20820" y="12241"/>
                  </a:cubicBezTo>
                  <a:cubicBezTo>
                    <a:pt x="21008" y="12073"/>
                    <a:pt x="21238" y="12011"/>
                    <a:pt x="21489" y="11927"/>
                  </a:cubicBezTo>
                  <a:cubicBezTo>
                    <a:pt x="21636" y="11843"/>
                    <a:pt x="21845" y="11801"/>
                    <a:pt x="21950" y="11613"/>
                  </a:cubicBezTo>
                  <a:cubicBezTo>
                    <a:pt x="22117" y="11236"/>
                    <a:pt x="22284" y="10860"/>
                    <a:pt x="22598" y="10567"/>
                  </a:cubicBezTo>
                  <a:cubicBezTo>
                    <a:pt x="22661" y="10546"/>
                    <a:pt x="22661" y="10462"/>
                    <a:pt x="22682" y="10420"/>
                  </a:cubicBezTo>
                  <a:cubicBezTo>
                    <a:pt x="22787" y="10211"/>
                    <a:pt x="22891" y="9981"/>
                    <a:pt x="22996" y="9751"/>
                  </a:cubicBezTo>
                  <a:cubicBezTo>
                    <a:pt x="23101" y="9584"/>
                    <a:pt x="23121" y="9395"/>
                    <a:pt x="23121" y="9207"/>
                  </a:cubicBezTo>
                  <a:cubicBezTo>
                    <a:pt x="23121" y="8767"/>
                    <a:pt x="23101" y="8286"/>
                    <a:pt x="23121" y="7847"/>
                  </a:cubicBezTo>
                  <a:cubicBezTo>
                    <a:pt x="23163" y="7366"/>
                    <a:pt x="22975" y="6968"/>
                    <a:pt x="22640" y="6612"/>
                  </a:cubicBezTo>
                  <a:cubicBezTo>
                    <a:pt x="22473" y="6466"/>
                    <a:pt x="22284" y="6319"/>
                    <a:pt x="22222" y="6089"/>
                  </a:cubicBezTo>
                  <a:cubicBezTo>
                    <a:pt x="22180" y="6047"/>
                    <a:pt x="22117" y="5964"/>
                    <a:pt x="22054" y="5943"/>
                  </a:cubicBezTo>
                  <a:cubicBezTo>
                    <a:pt x="21720" y="5734"/>
                    <a:pt x="21385" y="5462"/>
                    <a:pt x="20966" y="5357"/>
                  </a:cubicBezTo>
                  <a:cubicBezTo>
                    <a:pt x="20694" y="5294"/>
                    <a:pt x="20401" y="5190"/>
                    <a:pt x="20171" y="5043"/>
                  </a:cubicBezTo>
                  <a:cubicBezTo>
                    <a:pt x="19941" y="4918"/>
                    <a:pt x="19732" y="4897"/>
                    <a:pt x="19460" y="4897"/>
                  </a:cubicBezTo>
                  <a:cubicBezTo>
                    <a:pt x="18497" y="4918"/>
                    <a:pt x="17535" y="5022"/>
                    <a:pt x="16572" y="5106"/>
                  </a:cubicBezTo>
                  <a:cubicBezTo>
                    <a:pt x="15882" y="5169"/>
                    <a:pt x="15338" y="5420"/>
                    <a:pt x="14836" y="5901"/>
                  </a:cubicBezTo>
                  <a:cubicBezTo>
                    <a:pt x="14710" y="6027"/>
                    <a:pt x="14543" y="6152"/>
                    <a:pt x="14396" y="6257"/>
                  </a:cubicBezTo>
                  <a:cubicBezTo>
                    <a:pt x="14166" y="6424"/>
                    <a:pt x="13999" y="6591"/>
                    <a:pt x="13852" y="6801"/>
                  </a:cubicBezTo>
                  <a:cubicBezTo>
                    <a:pt x="13245" y="7638"/>
                    <a:pt x="13245" y="7638"/>
                    <a:pt x="12932" y="8558"/>
                  </a:cubicBezTo>
                  <a:cubicBezTo>
                    <a:pt x="12911" y="8558"/>
                    <a:pt x="12848" y="8579"/>
                    <a:pt x="12827" y="8558"/>
                  </a:cubicBezTo>
                  <a:cubicBezTo>
                    <a:pt x="12157" y="8412"/>
                    <a:pt x="11467" y="8244"/>
                    <a:pt x="10776" y="8035"/>
                  </a:cubicBezTo>
                  <a:cubicBezTo>
                    <a:pt x="10546" y="7951"/>
                    <a:pt x="10316" y="7931"/>
                    <a:pt x="10044" y="7931"/>
                  </a:cubicBezTo>
                  <a:cubicBezTo>
                    <a:pt x="9981" y="7931"/>
                    <a:pt x="9919" y="7910"/>
                    <a:pt x="9814" y="7889"/>
                  </a:cubicBezTo>
                  <a:cubicBezTo>
                    <a:pt x="9814" y="7617"/>
                    <a:pt x="9793" y="7366"/>
                    <a:pt x="9793" y="7115"/>
                  </a:cubicBezTo>
                  <a:cubicBezTo>
                    <a:pt x="9793" y="6466"/>
                    <a:pt x="9668" y="5838"/>
                    <a:pt x="9312" y="5273"/>
                  </a:cubicBezTo>
                  <a:cubicBezTo>
                    <a:pt x="9186" y="5064"/>
                    <a:pt x="9082" y="4813"/>
                    <a:pt x="8977" y="4604"/>
                  </a:cubicBezTo>
                  <a:cubicBezTo>
                    <a:pt x="8872" y="4374"/>
                    <a:pt x="8726" y="4185"/>
                    <a:pt x="8517" y="4060"/>
                  </a:cubicBezTo>
                  <a:cubicBezTo>
                    <a:pt x="7910" y="3662"/>
                    <a:pt x="7324" y="3306"/>
                    <a:pt x="6738" y="2909"/>
                  </a:cubicBezTo>
                  <a:cubicBezTo>
                    <a:pt x="6634" y="2867"/>
                    <a:pt x="6529" y="2825"/>
                    <a:pt x="6424" y="2783"/>
                  </a:cubicBezTo>
                  <a:cubicBezTo>
                    <a:pt x="5587" y="2511"/>
                    <a:pt x="4771" y="2679"/>
                    <a:pt x="3955" y="2909"/>
                  </a:cubicBezTo>
                  <a:cubicBezTo>
                    <a:pt x="3830" y="2972"/>
                    <a:pt x="3662" y="3034"/>
                    <a:pt x="3558" y="3139"/>
                  </a:cubicBezTo>
                  <a:cubicBezTo>
                    <a:pt x="3411" y="3306"/>
                    <a:pt x="3223" y="3390"/>
                    <a:pt x="3014" y="3411"/>
                  </a:cubicBezTo>
                  <a:cubicBezTo>
                    <a:pt x="2805" y="3453"/>
                    <a:pt x="2574" y="3537"/>
                    <a:pt x="2365" y="3599"/>
                  </a:cubicBezTo>
                  <a:cubicBezTo>
                    <a:pt x="2093" y="3641"/>
                    <a:pt x="1863" y="3767"/>
                    <a:pt x="1675" y="3976"/>
                  </a:cubicBezTo>
                  <a:cubicBezTo>
                    <a:pt x="1403" y="4290"/>
                    <a:pt x="1131" y="4604"/>
                    <a:pt x="880" y="4918"/>
                  </a:cubicBezTo>
                  <a:cubicBezTo>
                    <a:pt x="838" y="4980"/>
                    <a:pt x="796" y="5022"/>
                    <a:pt x="796" y="5085"/>
                  </a:cubicBezTo>
                  <a:cubicBezTo>
                    <a:pt x="691" y="5545"/>
                    <a:pt x="524" y="6006"/>
                    <a:pt x="587" y="6466"/>
                  </a:cubicBezTo>
                  <a:cubicBezTo>
                    <a:pt x="670" y="7094"/>
                    <a:pt x="712" y="7721"/>
                    <a:pt x="1152" y="8223"/>
                  </a:cubicBezTo>
                  <a:cubicBezTo>
                    <a:pt x="1193" y="8244"/>
                    <a:pt x="1214" y="8265"/>
                    <a:pt x="1214" y="8328"/>
                  </a:cubicBezTo>
                  <a:cubicBezTo>
                    <a:pt x="1361" y="8767"/>
                    <a:pt x="1675" y="9102"/>
                    <a:pt x="2030" y="9416"/>
                  </a:cubicBezTo>
                  <a:lnTo>
                    <a:pt x="2344" y="9730"/>
                  </a:lnTo>
                  <a:cubicBezTo>
                    <a:pt x="3181" y="10609"/>
                    <a:pt x="4227" y="11069"/>
                    <a:pt x="5399" y="11257"/>
                  </a:cubicBezTo>
                  <a:cubicBezTo>
                    <a:pt x="5859" y="11341"/>
                    <a:pt x="6341" y="11341"/>
                    <a:pt x="6780" y="11132"/>
                  </a:cubicBezTo>
                  <a:cubicBezTo>
                    <a:pt x="7157" y="10964"/>
                    <a:pt x="7512" y="10818"/>
                    <a:pt x="7889" y="10630"/>
                  </a:cubicBezTo>
                  <a:cubicBezTo>
                    <a:pt x="8433" y="10316"/>
                    <a:pt x="8935" y="9939"/>
                    <a:pt x="9249" y="9374"/>
                  </a:cubicBezTo>
                  <a:cubicBezTo>
                    <a:pt x="9375" y="9102"/>
                    <a:pt x="9521" y="8851"/>
                    <a:pt x="9772" y="8621"/>
                  </a:cubicBezTo>
                  <a:cubicBezTo>
                    <a:pt x="9981" y="8642"/>
                    <a:pt x="10191" y="8642"/>
                    <a:pt x="10358" y="8684"/>
                  </a:cubicBezTo>
                  <a:cubicBezTo>
                    <a:pt x="11341" y="8956"/>
                    <a:pt x="11802" y="9102"/>
                    <a:pt x="12848" y="9165"/>
                  </a:cubicBezTo>
                  <a:cubicBezTo>
                    <a:pt x="12869" y="9165"/>
                    <a:pt x="12869" y="9186"/>
                    <a:pt x="12932" y="9207"/>
                  </a:cubicBezTo>
                  <a:cubicBezTo>
                    <a:pt x="12994" y="9353"/>
                    <a:pt x="13015" y="9500"/>
                    <a:pt x="13036" y="9709"/>
                  </a:cubicBezTo>
                  <a:close/>
                  <a:moveTo>
                    <a:pt x="10693" y="18099"/>
                  </a:moveTo>
                  <a:cubicBezTo>
                    <a:pt x="11174" y="18183"/>
                    <a:pt x="11697" y="18058"/>
                    <a:pt x="12178" y="17744"/>
                  </a:cubicBezTo>
                  <a:cubicBezTo>
                    <a:pt x="12283" y="17660"/>
                    <a:pt x="12409" y="17618"/>
                    <a:pt x="12534" y="17555"/>
                  </a:cubicBezTo>
                  <a:cubicBezTo>
                    <a:pt x="13141" y="17242"/>
                    <a:pt x="13643" y="16823"/>
                    <a:pt x="13873" y="16174"/>
                  </a:cubicBezTo>
                  <a:cubicBezTo>
                    <a:pt x="13894" y="16091"/>
                    <a:pt x="13957" y="16049"/>
                    <a:pt x="13978" y="15986"/>
                  </a:cubicBezTo>
                  <a:cubicBezTo>
                    <a:pt x="14459" y="15442"/>
                    <a:pt x="14626" y="14752"/>
                    <a:pt x="14773" y="14082"/>
                  </a:cubicBezTo>
                  <a:cubicBezTo>
                    <a:pt x="14794" y="13915"/>
                    <a:pt x="14794" y="13747"/>
                    <a:pt x="14794" y="13580"/>
                  </a:cubicBezTo>
                  <a:cubicBezTo>
                    <a:pt x="14773" y="13141"/>
                    <a:pt x="14501" y="12869"/>
                    <a:pt x="14082" y="12910"/>
                  </a:cubicBezTo>
                  <a:cubicBezTo>
                    <a:pt x="13936" y="12910"/>
                    <a:pt x="13748" y="12952"/>
                    <a:pt x="13580" y="12973"/>
                  </a:cubicBezTo>
                  <a:cubicBezTo>
                    <a:pt x="13350" y="13015"/>
                    <a:pt x="13078" y="13057"/>
                    <a:pt x="12848" y="13078"/>
                  </a:cubicBezTo>
                  <a:cubicBezTo>
                    <a:pt x="11634" y="13078"/>
                    <a:pt x="10400" y="13078"/>
                    <a:pt x="9165" y="13120"/>
                  </a:cubicBezTo>
                  <a:cubicBezTo>
                    <a:pt x="8852" y="13120"/>
                    <a:pt x="8559" y="13078"/>
                    <a:pt x="8266" y="12973"/>
                  </a:cubicBezTo>
                  <a:cubicBezTo>
                    <a:pt x="7910" y="12827"/>
                    <a:pt x="7512" y="12764"/>
                    <a:pt x="7115" y="12743"/>
                  </a:cubicBezTo>
                  <a:cubicBezTo>
                    <a:pt x="6675" y="12722"/>
                    <a:pt x="6383" y="12973"/>
                    <a:pt x="6529" y="13392"/>
                  </a:cubicBezTo>
                  <a:cubicBezTo>
                    <a:pt x="6655" y="13810"/>
                    <a:pt x="6634" y="14208"/>
                    <a:pt x="6655" y="14626"/>
                  </a:cubicBezTo>
                  <a:cubicBezTo>
                    <a:pt x="6738" y="15317"/>
                    <a:pt x="6759" y="15840"/>
                    <a:pt x="7157" y="16321"/>
                  </a:cubicBezTo>
                  <a:cubicBezTo>
                    <a:pt x="7512" y="16802"/>
                    <a:pt x="7910" y="17262"/>
                    <a:pt x="8517" y="17472"/>
                  </a:cubicBezTo>
                  <a:cubicBezTo>
                    <a:pt x="8726" y="17534"/>
                    <a:pt x="8872" y="17639"/>
                    <a:pt x="9040" y="17786"/>
                  </a:cubicBezTo>
                  <a:cubicBezTo>
                    <a:pt x="9291" y="18058"/>
                    <a:pt x="9668" y="18141"/>
                    <a:pt x="10023" y="18183"/>
                  </a:cubicBezTo>
                  <a:cubicBezTo>
                    <a:pt x="10212" y="18099"/>
                    <a:pt x="10400" y="18099"/>
                    <a:pt x="10693" y="180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8"/>
            <p:cNvSpPr/>
            <p:nvPr/>
          </p:nvSpPr>
          <p:spPr>
            <a:xfrm flipH="1">
              <a:off x="1225175" y="3677925"/>
              <a:ext cx="474475" cy="176300"/>
            </a:xfrm>
            <a:custGeom>
              <a:rect b="b" l="l" r="r" t="t"/>
              <a:pathLst>
                <a:path extrusionOk="0" h="7052" w="18979">
                  <a:moveTo>
                    <a:pt x="1130" y="1549"/>
                  </a:moveTo>
                  <a:cubicBezTo>
                    <a:pt x="1360" y="1444"/>
                    <a:pt x="1528" y="1486"/>
                    <a:pt x="1674" y="1528"/>
                  </a:cubicBezTo>
                  <a:cubicBezTo>
                    <a:pt x="1967" y="1569"/>
                    <a:pt x="2218" y="1611"/>
                    <a:pt x="2511" y="1611"/>
                  </a:cubicBezTo>
                  <a:lnTo>
                    <a:pt x="8767" y="1611"/>
                  </a:lnTo>
                  <a:cubicBezTo>
                    <a:pt x="9081" y="1611"/>
                    <a:pt x="9416" y="1590"/>
                    <a:pt x="9709" y="1486"/>
                  </a:cubicBezTo>
                  <a:cubicBezTo>
                    <a:pt x="10274" y="1277"/>
                    <a:pt x="10881" y="1235"/>
                    <a:pt x="11487" y="1151"/>
                  </a:cubicBezTo>
                  <a:cubicBezTo>
                    <a:pt x="11634" y="1130"/>
                    <a:pt x="11822" y="1088"/>
                    <a:pt x="11969" y="1046"/>
                  </a:cubicBezTo>
                  <a:cubicBezTo>
                    <a:pt x="12680" y="837"/>
                    <a:pt x="13412" y="691"/>
                    <a:pt x="14145" y="607"/>
                  </a:cubicBezTo>
                  <a:cubicBezTo>
                    <a:pt x="14835" y="523"/>
                    <a:pt x="15484" y="377"/>
                    <a:pt x="16153" y="189"/>
                  </a:cubicBezTo>
                  <a:cubicBezTo>
                    <a:pt x="16467" y="105"/>
                    <a:pt x="16781" y="42"/>
                    <a:pt x="17137" y="0"/>
                  </a:cubicBezTo>
                  <a:cubicBezTo>
                    <a:pt x="17179" y="105"/>
                    <a:pt x="17241" y="189"/>
                    <a:pt x="17262" y="251"/>
                  </a:cubicBezTo>
                  <a:cubicBezTo>
                    <a:pt x="17388" y="753"/>
                    <a:pt x="17576" y="1235"/>
                    <a:pt x="17827" y="1674"/>
                  </a:cubicBezTo>
                  <a:cubicBezTo>
                    <a:pt x="17911" y="1800"/>
                    <a:pt x="17995" y="1988"/>
                    <a:pt x="18078" y="2114"/>
                  </a:cubicBezTo>
                  <a:cubicBezTo>
                    <a:pt x="18120" y="2239"/>
                    <a:pt x="18141" y="2386"/>
                    <a:pt x="18225" y="2490"/>
                  </a:cubicBezTo>
                  <a:cubicBezTo>
                    <a:pt x="18434" y="2762"/>
                    <a:pt x="18539" y="3139"/>
                    <a:pt x="18706" y="3453"/>
                  </a:cubicBezTo>
                  <a:cubicBezTo>
                    <a:pt x="18915" y="3871"/>
                    <a:pt x="18978" y="4310"/>
                    <a:pt x="18957" y="4792"/>
                  </a:cubicBezTo>
                  <a:cubicBezTo>
                    <a:pt x="18936" y="5064"/>
                    <a:pt x="18957" y="5357"/>
                    <a:pt x="18957" y="5629"/>
                  </a:cubicBezTo>
                  <a:cubicBezTo>
                    <a:pt x="18308" y="5880"/>
                    <a:pt x="17681" y="6047"/>
                    <a:pt x="17032" y="6194"/>
                  </a:cubicBezTo>
                  <a:cubicBezTo>
                    <a:pt x="16886" y="6215"/>
                    <a:pt x="16718" y="6215"/>
                    <a:pt x="16572" y="6215"/>
                  </a:cubicBezTo>
                  <a:lnTo>
                    <a:pt x="16028" y="6298"/>
                  </a:lnTo>
                  <a:cubicBezTo>
                    <a:pt x="15881" y="6319"/>
                    <a:pt x="15693" y="6361"/>
                    <a:pt x="15526" y="6361"/>
                  </a:cubicBezTo>
                  <a:cubicBezTo>
                    <a:pt x="15379" y="6382"/>
                    <a:pt x="15191" y="6361"/>
                    <a:pt x="15044" y="6382"/>
                  </a:cubicBezTo>
                  <a:cubicBezTo>
                    <a:pt x="14354" y="6570"/>
                    <a:pt x="13684" y="6528"/>
                    <a:pt x="12994" y="6528"/>
                  </a:cubicBezTo>
                  <a:lnTo>
                    <a:pt x="11383" y="6528"/>
                  </a:lnTo>
                  <a:cubicBezTo>
                    <a:pt x="11194" y="6445"/>
                    <a:pt x="11153" y="6298"/>
                    <a:pt x="11111" y="6152"/>
                  </a:cubicBezTo>
                  <a:cubicBezTo>
                    <a:pt x="11090" y="6047"/>
                    <a:pt x="11069" y="5922"/>
                    <a:pt x="11006" y="5838"/>
                  </a:cubicBezTo>
                  <a:cubicBezTo>
                    <a:pt x="10881" y="5650"/>
                    <a:pt x="10839" y="5440"/>
                    <a:pt x="10776" y="5210"/>
                  </a:cubicBezTo>
                  <a:cubicBezTo>
                    <a:pt x="10692" y="4896"/>
                    <a:pt x="10525" y="4603"/>
                    <a:pt x="10378" y="4352"/>
                  </a:cubicBezTo>
                  <a:cubicBezTo>
                    <a:pt x="10274" y="4143"/>
                    <a:pt x="10169" y="3892"/>
                    <a:pt x="9960" y="3746"/>
                  </a:cubicBezTo>
                  <a:cubicBezTo>
                    <a:pt x="9751" y="3578"/>
                    <a:pt x="9583" y="3474"/>
                    <a:pt x="9311" y="3474"/>
                  </a:cubicBezTo>
                  <a:cubicBezTo>
                    <a:pt x="8788" y="3515"/>
                    <a:pt x="8244" y="3515"/>
                    <a:pt x="7721" y="3474"/>
                  </a:cubicBezTo>
                  <a:cubicBezTo>
                    <a:pt x="7344" y="3453"/>
                    <a:pt x="7114" y="3620"/>
                    <a:pt x="6989" y="3892"/>
                  </a:cubicBezTo>
                  <a:cubicBezTo>
                    <a:pt x="6800" y="4248"/>
                    <a:pt x="6591" y="4562"/>
                    <a:pt x="6549" y="4938"/>
                  </a:cubicBezTo>
                  <a:cubicBezTo>
                    <a:pt x="6466" y="5315"/>
                    <a:pt x="6236" y="5650"/>
                    <a:pt x="6194" y="6026"/>
                  </a:cubicBezTo>
                  <a:cubicBezTo>
                    <a:pt x="6194" y="6047"/>
                    <a:pt x="6173" y="6089"/>
                    <a:pt x="6152" y="6131"/>
                  </a:cubicBezTo>
                  <a:cubicBezTo>
                    <a:pt x="5943" y="6361"/>
                    <a:pt x="5838" y="6654"/>
                    <a:pt x="5880" y="6968"/>
                  </a:cubicBezTo>
                  <a:cubicBezTo>
                    <a:pt x="5650" y="7051"/>
                    <a:pt x="5440" y="7031"/>
                    <a:pt x="5231" y="6989"/>
                  </a:cubicBezTo>
                  <a:cubicBezTo>
                    <a:pt x="4938" y="6905"/>
                    <a:pt x="4666" y="6821"/>
                    <a:pt x="4352" y="6779"/>
                  </a:cubicBezTo>
                  <a:cubicBezTo>
                    <a:pt x="3662" y="6654"/>
                    <a:pt x="3013" y="6445"/>
                    <a:pt x="2365" y="6298"/>
                  </a:cubicBezTo>
                  <a:cubicBezTo>
                    <a:pt x="1800" y="6194"/>
                    <a:pt x="1277" y="6068"/>
                    <a:pt x="754" y="5880"/>
                  </a:cubicBezTo>
                  <a:cubicBezTo>
                    <a:pt x="607" y="5838"/>
                    <a:pt x="419" y="5838"/>
                    <a:pt x="272" y="5775"/>
                  </a:cubicBezTo>
                  <a:cubicBezTo>
                    <a:pt x="84" y="5733"/>
                    <a:pt x="0" y="5566"/>
                    <a:pt x="84" y="5399"/>
                  </a:cubicBezTo>
                  <a:cubicBezTo>
                    <a:pt x="105" y="5315"/>
                    <a:pt x="168" y="5231"/>
                    <a:pt x="210" y="5127"/>
                  </a:cubicBezTo>
                  <a:cubicBezTo>
                    <a:pt x="272" y="5022"/>
                    <a:pt x="314" y="4917"/>
                    <a:pt x="335" y="4813"/>
                  </a:cubicBezTo>
                  <a:cubicBezTo>
                    <a:pt x="482" y="4373"/>
                    <a:pt x="586" y="3955"/>
                    <a:pt x="712" y="3515"/>
                  </a:cubicBezTo>
                  <a:cubicBezTo>
                    <a:pt x="795" y="3202"/>
                    <a:pt x="858" y="2888"/>
                    <a:pt x="900" y="2574"/>
                  </a:cubicBezTo>
                  <a:cubicBezTo>
                    <a:pt x="921" y="2218"/>
                    <a:pt x="1026" y="1883"/>
                    <a:pt x="1130" y="15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8"/>
            <p:cNvSpPr/>
            <p:nvPr/>
          </p:nvSpPr>
          <p:spPr>
            <a:xfrm flipH="1">
              <a:off x="1967450" y="2695025"/>
              <a:ext cx="379275" cy="137600"/>
            </a:xfrm>
            <a:custGeom>
              <a:rect b="b" l="l" r="r" t="t"/>
              <a:pathLst>
                <a:path extrusionOk="0" h="5504" w="15171">
                  <a:moveTo>
                    <a:pt x="15170" y="1"/>
                  </a:moveTo>
                  <a:cubicBezTo>
                    <a:pt x="15003" y="524"/>
                    <a:pt x="13225" y="4688"/>
                    <a:pt x="12827" y="5441"/>
                  </a:cubicBezTo>
                  <a:cubicBezTo>
                    <a:pt x="12618" y="5504"/>
                    <a:pt x="12367" y="5483"/>
                    <a:pt x="12136" y="5441"/>
                  </a:cubicBezTo>
                  <a:cubicBezTo>
                    <a:pt x="11885" y="5420"/>
                    <a:pt x="11676" y="5378"/>
                    <a:pt x="11446" y="5378"/>
                  </a:cubicBezTo>
                  <a:cubicBezTo>
                    <a:pt x="10672" y="5378"/>
                    <a:pt x="9898" y="5211"/>
                    <a:pt x="9144" y="5002"/>
                  </a:cubicBezTo>
                  <a:cubicBezTo>
                    <a:pt x="7952" y="4688"/>
                    <a:pt x="6717" y="4395"/>
                    <a:pt x="5504" y="4081"/>
                  </a:cubicBezTo>
                  <a:cubicBezTo>
                    <a:pt x="5232" y="4018"/>
                    <a:pt x="4960" y="3934"/>
                    <a:pt x="4709" y="3851"/>
                  </a:cubicBezTo>
                  <a:cubicBezTo>
                    <a:pt x="4290" y="3746"/>
                    <a:pt x="3872" y="3641"/>
                    <a:pt x="3411" y="3662"/>
                  </a:cubicBezTo>
                  <a:cubicBezTo>
                    <a:pt x="3181" y="3662"/>
                    <a:pt x="2972" y="3600"/>
                    <a:pt x="2763" y="3516"/>
                  </a:cubicBezTo>
                  <a:cubicBezTo>
                    <a:pt x="2553" y="3432"/>
                    <a:pt x="2344" y="3349"/>
                    <a:pt x="2114" y="3307"/>
                  </a:cubicBezTo>
                  <a:cubicBezTo>
                    <a:pt x="1800" y="3223"/>
                    <a:pt x="1486" y="3139"/>
                    <a:pt x="1173" y="3097"/>
                  </a:cubicBezTo>
                  <a:cubicBezTo>
                    <a:pt x="775" y="2993"/>
                    <a:pt x="419" y="2909"/>
                    <a:pt x="1" y="2805"/>
                  </a:cubicBezTo>
                  <a:cubicBezTo>
                    <a:pt x="210" y="2763"/>
                    <a:pt x="377" y="2721"/>
                    <a:pt x="566" y="2700"/>
                  </a:cubicBezTo>
                  <a:cubicBezTo>
                    <a:pt x="1277" y="2595"/>
                    <a:pt x="1989" y="2512"/>
                    <a:pt x="2721" y="2449"/>
                  </a:cubicBezTo>
                  <a:cubicBezTo>
                    <a:pt x="2993" y="2407"/>
                    <a:pt x="3265" y="2386"/>
                    <a:pt x="3558" y="2261"/>
                  </a:cubicBezTo>
                  <a:cubicBezTo>
                    <a:pt x="3725" y="2177"/>
                    <a:pt x="3934" y="2135"/>
                    <a:pt x="4144" y="2072"/>
                  </a:cubicBezTo>
                  <a:cubicBezTo>
                    <a:pt x="4771" y="1947"/>
                    <a:pt x="5399" y="1758"/>
                    <a:pt x="6006" y="1549"/>
                  </a:cubicBezTo>
                  <a:cubicBezTo>
                    <a:pt x="6717" y="1298"/>
                    <a:pt x="7450" y="1214"/>
                    <a:pt x="8182" y="1089"/>
                  </a:cubicBezTo>
                  <a:cubicBezTo>
                    <a:pt x="9354" y="880"/>
                    <a:pt x="10525" y="691"/>
                    <a:pt x="11718" y="482"/>
                  </a:cubicBezTo>
                  <a:cubicBezTo>
                    <a:pt x="11948" y="461"/>
                    <a:pt x="12157" y="377"/>
                    <a:pt x="12367" y="315"/>
                  </a:cubicBezTo>
                  <a:cubicBezTo>
                    <a:pt x="13245" y="1"/>
                    <a:pt x="14187" y="84"/>
                    <a:pt x="151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8"/>
            <p:cNvSpPr/>
            <p:nvPr/>
          </p:nvSpPr>
          <p:spPr>
            <a:xfrm flipH="1">
              <a:off x="2020800" y="2778200"/>
              <a:ext cx="319650" cy="206125"/>
            </a:xfrm>
            <a:custGeom>
              <a:rect b="b" l="l" r="r" t="t"/>
              <a:pathLst>
                <a:path extrusionOk="0" h="8245" w="12786">
                  <a:moveTo>
                    <a:pt x="12785" y="5022"/>
                  </a:moveTo>
                  <a:cubicBezTo>
                    <a:pt x="12639" y="5566"/>
                    <a:pt x="12555" y="6089"/>
                    <a:pt x="12409" y="6612"/>
                  </a:cubicBezTo>
                  <a:cubicBezTo>
                    <a:pt x="12241" y="7136"/>
                    <a:pt x="12157" y="7701"/>
                    <a:pt x="12053" y="8245"/>
                  </a:cubicBezTo>
                  <a:cubicBezTo>
                    <a:pt x="11948" y="8203"/>
                    <a:pt x="11885" y="8203"/>
                    <a:pt x="11823" y="8182"/>
                  </a:cubicBezTo>
                  <a:cubicBezTo>
                    <a:pt x="11634" y="8077"/>
                    <a:pt x="11446" y="7973"/>
                    <a:pt x="11300" y="7847"/>
                  </a:cubicBezTo>
                  <a:cubicBezTo>
                    <a:pt x="11049" y="7596"/>
                    <a:pt x="10756" y="7408"/>
                    <a:pt x="10442" y="7219"/>
                  </a:cubicBezTo>
                  <a:cubicBezTo>
                    <a:pt x="10065" y="7010"/>
                    <a:pt x="9709" y="6801"/>
                    <a:pt x="9500" y="6445"/>
                  </a:cubicBezTo>
                  <a:cubicBezTo>
                    <a:pt x="9437" y="6361"/>
                    <a:pt x="9354" y="6299"/>
                    <a:pt x="9291" y="6257"/>
                  </a:cubicBezTo>
                  <a:cubicBezTo>
                    <a:pt x="8308" y="5629"/>
                    <a:pt x="7324" y="5022"/>
                    <a:pt x="6362" y="4415"/>
                  </a:cubicBezTo>
                  <a:lnTo>
                    <a:pt x="5818" y="4039"/>
                  </a:lnTo>
                  <a:cubicBezTo>
                    <a:pt x="5671" y="3955"/>
                    <a:pt x="5567" y="3830"/>
                    <a:pt x="5420" y="3788"/>
                  </a:cubicBezTo>
                  <a:cubicBezTo>
                    <a:pt x="5211" y="3746"/>
                    <a:pt x="5043" y="3620"/>
                    <a:pt x="4897" y="3474"/>
                  </a:cubicBezTo>
                  <a:cubicBezTo>
                    <a:pt x="4604" y="3223"/>
                    <a:pt x="4269" y="3014"/>
                    <a:pt x="3935" y="2804"/>
                  </a:cubicBezTo>
                  <a:lnTo>
                    <a:pt x="2198" y="1695"/>
                  </a:lnTo>
                  <a:cubicBezTo>
                    <a:pt x="1696" y="1382"/>
                    <a:pt x="1214" y="1068"/>
                    <a:pt x="754" y="691"/>
                  </a:cubicBezTo>
                  <a:cubicBezTo>
                    <a:pt x="524" y="482"/>
                    <a:pt x="315" y="294"/>
                    <a:pt x="1" y="1"/>
                  </a:cubicBezTo>
                  <a:cubicBezTo>
                    <a:pt x="440" y="22"/>
                    <a:pt x="754" y="63"/>
                    <a:pt x="1068" y="189"/>
                  </a:cubicBezTo>
                  <a:cubicBezTo>
                    <a:pt x="1340" y="294"/>
                    <a:pt x="1591" y="398"/>
                    <a:pt x="1863" y="524"/>
                  </a:cubicBezTo>
                  <a:cubicBezTo>
                    <a:pt x="2219" y="691"/>
                    <a:pt x="2595" y="817"/>
                    <a:pt x="2993" y="900"/>
                  </a:cubicBezTo>
                  <a:cubicBezTo>
                    <a:pt x="3118" y="921"/>
                    <a:pt x="3244" y="942"/>
                    <a:pt x="3370" y="1005"/>
                  </a:cubicBezTo>
                  <a:cubicBezTo>
                    <a:pt x="3976" y="1277"/>
                    <a:pt x="4625" y="1382"/>
                    <a:pt x="5295" y="1528"/>
                  </a:cubicBezTo>
                  <a:cubicBezTo>
                    <a:pt x="5629" y="1591"/>
                    <a:pt x="5985" y="1695"/>
                    <a:pt x="6299" y="1842"/>
                  </a:cubicBezTo>
                  <a:cubicBezTo>
                    <a:pt x="7952" y="2532"/>
                    <a:pt x="9626" y="3244"/>
                    <a:pt x="11279" y="3955"/>
                  </a:cubicBezTo>
                  <a:cubicBezTo>
                    <a:pt x="11509" y="4060"/>
                    <a:pt x="11718" y="4164"/>
                    <a:pt x="11906" y="4353"/>
                  </a:cubicBezTo>
                  <a:cubicBezTo>
                    <a:pt x="12157" y="4583"/>
                    <a:pt x="12471" y="4792"/>
                    <a:pt x="12785" y="502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8"/>
            <p:cNvSpPr/>
            <p:nvPr/>
          </p:nvSpPr>
          <p:spPr>
            <a:xfrm flipH="1">
              <a:off x="1919325" y="2808550"/>
              <a:ext cx="86850" cy="102550"/>
            </a:xfrm>
            <a:custGeom>
              <a:rect b="b" l="l" r="r" t="t"/>
              <a:pathLst>
                <a:path extrusionOk="0" h="4102" w="3474">
                  <a:moveTo>
                    <a:pt x="2846" y="3976"/>
                  </a:moveTo>
                  <a:cubicBezTo>
                    <a:pt x="2092" y="4101"/>
                    <a:pt x="1402" y="3871"/>
                    <a:pt x="774" y="3515"/>
                  </a:cubicBezTo>
                  <a:cubicBezTo>
                    <a:pt x="314" y="3264"/>
                    <a:pt x="0" y="2867"/>
                    <a:pt x="84" y="2260"/>
                  </a:cubicBezTo>
                  <a:cubicBezTo>
                    <a:pt x="126" y="1988"/>
                    <a:pt x="126" y="1695"/>
                    <a:pt x="188" y="1423"/>
                  </a:cubicBezTo>
                  <a:cubicBezTo>
                    <a:pt x="251" y="984"/>
                    <a:pt x="460" y="628"/>
                    <a:pt x="711" y="251"/>
                  </a:cubicBezTo>
                  <a:cubicBezTo>
                    <a:pt x="816" y="105"/>
                    <a:pt x="983" y="0"/>
                    <a:pt x="1193" y="21"/>
                  </a:cubicBezTo>
                  <a:lnTo>
                    <a:pt x="1779" y="21"/>
                  </a:lnTo>
                  <a:cubicBezTo>
                    <a:pt x="2406" y="42"/>
                    <a:pt x="2846" y="335"/>
                    <a:pt x="3118" y="900"/>
                  </a:cubicBezTo>
                  <a:cubicBezTo>
                    <a:pt x="3180" y="1088"/>
                    <a:pt x="3264" y="1297"/>
                    <a:pt x="3369" y="1486"/>
                  </a:cubicBezTo>
                  <a:cubicBezTo>
                    <a:pt x="3452" y="1632"/>
                    <a:pt x="3473" y="1800"/>
                    <a:pt x="3432" y="1988"/>
                  </a:cubicBezTo>
                  <a:cubicBezTo>
                    <a:pt x="3264" y="2616"/>
                    <a:pt x="3118" y="3243"/>
                    <a:pt x="2929" y="3829"/>
                  </a:cubicBezTo>
                  <a:cubicBezTo>
                    <a:pt x="2908" y="3892"/>
                    <a:pt x="2867" y="3934"/>
                    <a:pt x="2846" y="39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8"/>
            <p:cNvSpPr/>
            <p:nvPr/>
          </p:nvSpPr>
          <p:spPr>
            <a:xfrm flipH="1">
              <a:off x="1671900" y="4018450"/>
              <a:ext cx="143350" cy="49725"/>
            </a:xfrm>
            <a:custGeom>
              <a:rect b="b" l="l" r="r" t="t"/>
              <a:pathLst>
                <a:path extrusionOk="0" h="1989" w="5734">
                  <a:moveTo>
                    <a:pt x="5733" y="879"/>
                  </a:moveTo>
                  <a:cubicBezTo>
                    <a:pt x="5566" y="1256"/>
                    <a:pt x="5357" y="1653"/>
                    <a:pt x="4917" y="1863"/>
                  </a:cubicBezTo>
                  <a:cubicBezTo>
                    <a:pt x="4729" y="1946"/>
                    <a:pt x="4541" y="1988"/>
                    <a:pt x="4373" y="1988"/>
                  </a:cubicBezTo>
                  <a:lnTo>
                    <a:pt x="1130" y="1988"/>
                  </a:lnTo>
                  <a:cubicBezTo>
                    <a:pt x="837" y="1988"/>
                    <a:pt x="565" y="1884"/>
                    <a:pt x="314" y="1821"/>
                  </a:cubicBezTo>
                  <a:cubicBezTo>
                    <a:pt x="42" y="1737"/>
                    <a:pt x="0" y="1340"/>
                    <a:pt x="126" y="1214"/>
                  </a:cubicBezTo>
                  <a:cubicBezTo>
                    <a:pt x="440" y="879"/>
                    <a:pt x="732" y="524"/>
                    <a:pt x="1172" y="377"/>
                  </a:cubicBezTo>
                  <a:cubicBezTo>
                    <a:pt x="2072" y="42"/>
                    <a:pt x="2971" y="1"/>
                    <a:pt x="3892" y="210"/>
                  </a:cubicBezTo>
                  <a:cubicBezTo>
                    <a:pt x="3955" y="210"/>
                    <a:pt x="3997" y="252"/>
                    <a:pt x="4059" y="252"/>
                  </a:cubicBezTo>
                  <a:cubicBezTo>
                    <a:pt x="4687" y="210"/>
                    <a:pt x="5147" y="565"/>
                    <a:pt x="5670" y="817"/>
                  </a:cubicBezTo>
                  <a:cubicBezTo>
                    <a:pt x="5691" y="796"/>
                    <a:pt x="5691" y="817"/>
                    <a:pt x="5733" y="87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8"/>
            <p:cNvSpPr/>
            <p:nvPr/>
          </p:nvSpPr>
          <p:spPr>
            <a:xfrm flipH="1">
              <a:off x="1124750" y="2922575"/>
              <a:ext cx="74825" cy="87375"/>
            </a:xfrm>
            <a:custGeom>
              <a:rect b="b" l="l" r="r" t="t"/>
              <a:pathLst>
                <a:path extrusionOk="0" h="3495" w="2993">
                  <a:moveTo>
                    <a:pt x="607" y="356"/>
                  </a:moveTo>
                  <a:cubicBezTo>
                    <a:pt x="1172" y="168"/>
                    <a:pt x="1758" y="1"/>
                    <a:pt x="2344" y="314"/>
                  </a:cubicBezTo>
                  <a:cubicBezTo>
                    <a:pt x="2720" y="524"/>
                    <a:pt x="2971" y="837"/>
                    <a:pt x="2930" y="1319"/>
                  </a:cubicBezTo>
                  <a:cubicBezTo>
                    <a:pt x="2930" y="1423"/>
                    <a:pt x="2909" y="1507"/>
                    <a:pt x="2930" y="1612"/>
                  </a:cubicBezTo>
                  <a:cubicBezTo>
                    <a:pt x="2992" y="2030"/>
                    <a:pt x="2804" y="2344"/>
                    <a:pt x="2490" y="2595"/>
                  </a:cubicBezTo>
                  <a:cubicBezTo>
                    <a:pt x="1988" y="3014"/>
                    <a:pt x="1507" y="3432"/>
                    <a:pt x="795" y="3453"/>
                  </a:cubicBezTo>
                  <a:cubicBezTo>
                    <a:pt x="691" y="3453"/>
                    <a:pt x="607" y="3495"/>
                    <a:pt x="502" y="3453"/>
                  </a:cubicBezTo>
                  <a:cubicBezTo>
                    <a:pt x="189" y="3411"/>
                    <a:pt x="0" y="3139"/>
                    <a:pt x="105" y="2825"/>
                  </a:cubicBezTo>
                  <a:cubicBezTo>
                    <a:pt x="377" y="2051"/>
                    <a:pt x="482" y="1214"/>
                    <a:pt x="607" y="35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8"/>
            <p:cNvSpPr/>
            <p:nvPr/>
          </p:nvSpPr>
          <p:spPr>
            <a:xfrm flipH="1">
              <a:off x="1112200" y="4055075"/>
              <a:ext cx="135500" cy="43425"/>
            </a:xfrm>
            <a:custGeom>
              <a:rect b="b" l="l" r="r" t="t"/>
              <a:pathLst>
                <a:path extrusionOk="0" h="1737" w="5420">
                  <a:moveTo>
                    <a:pt x="0" y="670"/>
                  </a:moveTo>
                  <a:cubicBezTo>
                    <a:pt x="523" y="481"/>
                    <a:pt x="1046" y="356"/>
                    <a:pt x="1528" y="209"/>
                  </a:cubicBezTo>
                  <a:cubicBezTo>
                    <a:pt x="2490" y="0"/>
                    <a:pt x="3411" y="147"/>
                    <a:pt x="4373" y="105"/>
                  </a:cubicBezTo>
                  <a:cubicBezTo>
                    <a:pt x="4624" y="105"/>
                    <a:pt x="4896" y="209"/>
                    <a:pt x="5127" y="356"/>
                  </a:cubicBezTo>
                  <a:cubicBezTo>
                    <a:pt x="5378" y="502"/>
                    <a:pt x="5420" y="712"/>
                    <a:pt x="5252" y="984"/>
                  </a:cubicBezTo>
                  <a:cubicBezTo>
                    <a:pt x="5085" y="1214"/>
                    <a:pt x="4896" y="1360"/>
                    <a:pt x="4624" y="1444"/>
                  </a:cubicBezTo>
                  <a:cubicBezTo>
                    <a:pt x="4185" y="1611"/>
                    <a:pt x="3746" y="1737"/>
                    <a:pt x="3243" y="1737"/>
                  </a:cubicBezTo>
                  <a:cubicBezTo>
                    <a:pt x="2679" y="1737"/>
                    <a:pt x="2135" y="1674"/>
                    <a:pt x="1590" y="1632"/>
                  </a:cubicBezTo>
                  <a:cubicBezTo>
                    <a:pt x="1046" y="1569"/>
                    <a:pt x="419" y="1214"/>
                    <a:pt x="0" y="67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8"/>
            <p:cNvSpPr/>
            <p:nvPr/>
          </p:nvSpPr>
          <p:spPr>
            <a:xfrm flipH="1">
              <a:off x="2066850" y="2896950"/>
              <a:ext cx="140725" cy="111950"/>
            </a:xfrm>
            <a:custGeom>
              <a:rect b="b" l="l" r="r" t="t"/>
              <a:pathLst>
                <a:path extrusionOk="0" h="4478" w="5629">
                  <a:moveTo>
                    <a:pt x="42" y="0"/>
                  </a:moveTo>
                  <a:cubicBezTo>
                    <a:pt x="293" y="105"/>
                    <a:pt x="544" y="230"/>
                    <a:pt x="775" y="314"/>
                  </a:cubicBezTo>
                  <a:cubicBezTo>
                    <a:pt x="816" y="314"/>
                    <a:pt x="816" y="314"/>
                    <a:pt x="837" y="356"/>
                  </a:cubicBezTo>
                  <a:cubicBezTo>
                    <a:pt x="1235" y="649"/>
                    <a:pt x="1653" y="900"/>
                    <a:pt x="2009" y="1214"/>
                  </a:cubicBezTo>
                  <a:cubicBezTo>
                    <a:pt x="2281" y="1444"/>
                    <a:pt x="2553" y="1611"/>
                    <a:pt x="2867" y="1758"/>
                  </a:cubicBezTo>
                  <a:cubicBezTo>
                    <a:pt x="3223" y="1946"/>
                    <a:pt x="3599" y="2072"/>
                    <a:pt x="3809" y="2469"/>
                  </a:cubicBezTo>
                  <a:cubicBezTo>
                    <a:pt x="4185" y="2741"/>
                    <a:pt x="4520" y="2992"/>
                    <a:pt x="4897" y="3202"/>
                  </a:cubicBezTo>
                  <a:cubicBezTo>
                    <a:pt x="5169" y="3369"/>
                    <a:pt x="5441" y="3536"/>
                    <a:pt x="5629" y="3829"/>
                  </a:cubicBezTo>
                  <a:cubicBezTo>
                    <a:pt x="5462" y="4039"/>
                    <a:pt x="5315" y="4248"/>
                    <a:pt x="5127" y="4478"/>
                  </a:cubicBezTo>
                  <a:cubicBezTo>
                    <a:pt x="4959" y="4373"/>
                    <a:pt x="4813" y="4269"/>
                    <a:pt x="4687" y="4164"/>
                  </a:cubicBezTo>
                  <a:cubicBezTo>
                    <a:pt x="4520" y="4059"/>
                    <a:pt x="4373" y="3955"/>
                    <a:pt x="4227" y="3829"/>
                  </a:cubicBezTo>
                  <a:cubicBezTo>
                    <a:pt x="3955" y="3578"/>
                    <a:pt x="3662" y="3306"/>
                    <a:pt x="3348" y="3013"/>
                  </a:cubicBezTo>
                  <a:cubicBezTo>
                    <a:pt x="3265" y="2971"/>
                    <a:pt x="3181" y="2888"/>
                    <a:pt x="3160" y="2804"/>
                  </a:cubicBezTo>
                  <a:cubicBezTo>
                    <a:pt x="3076" y="2553"/>
                    <a:pt x="2951" y="2406"/>
                    <a:pt x="2658" y="2448"/>
                  </a:cubicBezTo>
                  <a:cubicBezTo>
                    <a:pt x="2595" y="2448"/>
                    <a:pt x="2511" y="2365"/>
                    <a:pt x="2428" y="2281"/>
                  </a:cubicBezTo>
                  <a:cubicBezTo>
                    <a:pt x="2239" y="2134"/>
                    <a:pt x="2093" y="1967"/>
                    <a:pt x="1925" y="1821"/>
                  </a:cubicBezTo>
                  <a:cubicBezTo>
                    <a:pt x="1444" y="1339"/>
                    <a:pt x="942" y="900"/>
                    <a:pt x="419" y="419"/>
                  </a:cubicBezTo>
                  <a:cubicBezTo>
                    <a:pt x="293" y="293"/>
                    <a:pt x="126" y="168"/>
                    <a:pt x="0" y="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8"/>
            <p:cNvSpPr/>
            <p:nvPr/>
          </p:nvSpPr>
          <p:spPr>
            <a:xfrm flipH="1">
              <a:off x="1487775" y="3253700"/>
              <a:ext cx="68550" cy="42900"/>
            </a:xfrm>
            <a:custGeom>
              <a:rect b="b" l="l" r="r" t="t"/>
              <a:pathLst>
                <a:path extrusionOk="0" h="1716" w="2742">
                  <a:moveTo>
                    <a:pt x="2741" y="0"/>
                  </a:moveTo>
                  <a:cubicBezTo>
                    <a:pt x="2658" y="168"/>
                    <a:pt x="2637" y="293"/>
                    <a:pt x="2595" y="335"/>
                  </a:cubicBezTo>
                  <a:cubicBezTo>
                    <a:pt x="2490" y="502"/>
                    <a:pt x="2386" y="649"/>
                    <a:pt x="2386" y="858"/>
                  </a:cubicBezTo>
                  <a:cubicBezTo>
                    <a:pt x="2344" y="1172"/>
                    <a:pt x="2093" y="1381"/>
                    <a:pt x="1925" y="1653"/>
                  </a:cubicBezTo>
                  <a:cubicBezTo>
                    <a:pt x="1904" y="1695"/>
                    <a:pt x="1800" y="1716"/>
                    <a:pt x="1716" y="1716"/>
                  </a:cubicBezTo>
                  <a:cubicBezTo>
                    <a:pt x="1570" y="1716"/>
                    <a:pt x="1402" y="1716"/>
                    <a:pt x="1277" y="1653"/>
                  </a:cubicBezTo>
                  <a:cubicBezTo>
                    <a:pt x="712" y="1381"/>
                    <a:pt x="314" y="942"/>
                    <a:pt x="0" y="356"/>
                  </a:cubicBezTo>
                  <a:cubicBezTo>
                    <a:pt x="440" y="105"/>
                    <a:pt x="921" y="209"/>
                    <a:pt x="1339" y="126"/>
                  </a:cubicBezTo>
                  <a:cubicBezTo>
                    <a:pt x="1779" y="42"/>
                    <a:pt x="2218" y="42"/>
                    <a:pt x="27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8"/>
            <p:cNvSpPr/>
            <p:nvPr/>
          </p:nvSpPr>
          <p:spPr>
            <a:xfrm flipH="1">
              <a:off x="2021325" y="2846200"/>
              <a:ext cx="65950" cy="26175"/>
            </a:xfrm>
            <a:custGeom>
              <a:rect b="b" l="l" r="r" t="t"/>
              <a:pathLst>
                <a:path extrusionOk="0" h="1047" w="2638">
                  <a:moveTo>
                    <a:pt x="1" y="63"/>
                  </a:moveTo>
                  <a:cubicBezTo>
                    <a:pt x="754" y="1"/>
                    <a:pt x="1507" y="105"/>
                    <a:pt x="2240" y="210"/>
                  </a:cubicBezTo>
                  <a:cubicBezTo>
                    <a:pt x="2512" y="231"/>
                    <a:pt x="2637" y="524"/>
                    <a:pt x="2533" y="754"/>
                  </a:cubicBezTo>
                  <a:cubicBezTo>
                    <a:pt x="2491" y="859"/>
                    <a:pt x="2428" y="942"/>
                    <a:pt x="2386" y="1047"/>
                  </a:cubicBezTo>
                  <a:cubicBezTo>
                    <a:pt x="1926" y="963"/>
                    <a:pt x="712" y="482"/>
                    <a:pt x="1" y="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8"/>
            <p:cNvSpPr/>
            <p:nvPr/>
          </p:nvSpPr>
          <p:spPr>
            <a:xfrm flipH="1">
              <a:off x="1355425" y="2887525"/>
              <a:ext cx="215550" cy="152775"/>
            </a:xfrm>
            <a:custGeom>
              <a:rect b="b" l="l" r="r" t="t"/>
              <a:pathLst>
                <a:path extrusionOk="0" h="6111" w="8622">
                  <a:moveTo>
                    <a:pt x="7491" y="5462"/>
                  </a:moveTo>
                  <a:cubicBezTo>
                    <a:pt x="7261" y="5587"/>
                    <a:pt x="7094" y="5692"/>
                    <a:pt x="6926" y="5796"/>
                  </a:cubicBezTo>
                  <a:cubicBezTo>
                    <a:pt x="6654" y="5964"/>
                    <a:pt x="6361" y="6089"/>
                    <a:pt x="6047" y="6089"/>
                  </a:cubicBezTo>
                  <a:cubicBezTo>
                    <a:pt x="5399" y="6110"/>
                    <a:pt x="4771" y="6089"/>
                    <a:pt x="4122" y="6089"/>
                  </a:cubicBezTo>
                  <a:cubicBezTo>
                    <a:pt x="3976" y="6089"/>
                    <a:pt x="3850" y="6068"/>
                    <a:pt x="3725" y="6048"/>
                  </a:cubicBezTo>
                  <a:cubicBezTo>
                    <a:pt x="3306" y="5880"/>
                    <a:pt x="2888" y="5734"/>
                    <a:pt x="2469" y="5545"/>
                  </a:cubicBezTo>
                  <a:cubicBezTo>
                    <a:pt x="2072" y="5378"/>
                    <a:pt x="1695" y="5169"/>
                    <a:pt x="1340" y="5022"/>
                  </a:cubicBezTo>
                  <a:cubicBezTo>
                    <a:pt x="858" y="4813"/>
                    <a:pt x="607" y="4416"/>
                    <a:pt x="419" y="3976"/>
                  </a:cubicBezTo>
                  <a:cubicBezTo>
                    <a:pt x="314" y="3704"/>
                    <a:pt x="231" y="3453"/>
                    <a:pt x="126" y="3160"/>
                  </a:cubicBezTo>
                  <a:cubicBezTo>
                    <a:pt x="1" y="2825"/>
                    <a:pt x="63" y="2511"/>
                    <a:pt x="273" y="2198"/>
                  </a:cubicBezTo>
                  <a:cubicBezTo>
                    <a:pt x="419" y="1988"/>
                    <a:pt x="586" y="1758"/>
                    <a:pt x="733" y="1549"/>
                  </a:cubicBezTo>
                  <a:cubicBezTo>
                    <a:pt x="817" y="1444"/>
                    <a:pt x="921" y="1340"/>
                    <a:pt x="1005" y="1256"/>
                  </a:cubicBezTo>
                  <a:cubicBezTo>
                    <a:pt x="1235" y="1047"/>
                    <a:pt x="1465" y="838"/>
                    <a:pt x="1737" y="649"/>
                  </a:cubicBezTo>
                  <a:cubicBezTo>
                    <a:pt x="2030" y="440"/>
                    <a:pt x="2344" y="252"/>
                    <a:pt x="2658" y="84"/>
                  </a:cubicBezTo>
                  <a:cubicBezTo>
                    <a:pt x="2700" y="42"/>
                    <a:pt x="2762" y="42"/>
                    <a:pt x="2804" y="42"/>
                  </a:cubicBezTo>
                  <a:cubicBezTo>
                    <a:pt x="3223" y="42"/>
                    <a:pt x="3641" y="1"/>
                    <a:pt x="4060" y="84"/>
                  </a:cubicBezTo>
                  <a:cubicBezTo>
                    <a:pt x="4562" y="147"/>
                    <a:pt x="5064" y="126"/>
                    <a:pt x="5524" y="147"/>
                  </a:cubicBezTo>
                  <a:lnTo>
                    <a:pt x="6215" y="147"/>
                  </a:lnTo>
                  <a:cubicBezTo>
                    <a:pt x="6487" y="147"/>
                    <a:pt x="6780" y="189"/>
                    <a:pt x="6989" y="398"/>
                  </a:cubicBezTo>
                  <a:cubicBezTo>
                    <a:pt x="7010" y="419"/>
                    <a:pt x="7052" y="440"/>
                    <a:pt x="7094" y="440"/>
                  </a:cubicBezTo>
                  <a:cubicBezTo>
                    <a:pt x="7659" y="545"/>
                    <a:pt x="7931" y="1068"/>
                    <a:pt x="8307" y="1403"/>
                  </a:cubicBezTo>
                  <a:cubicBezTo>
                    <a:pt x="8475" y="1591"/>
                    <a:pt x="8579" y="1863"/>
                    <a:pt x="8558" y="2135"/>
                  </a:cubicBezTo>
                  <a:cubicBezTo>
                    <a:pt x="8537" y="2386"/>
                    <a:pt x="8537" y="2637"/>
                    <a:pt x="8558" y="2867"/>
                  </a:cubicBezTo>
                  <a:cubicBezTo>
                    <a:pt x="8621" y="3558"/>
                    <a:pt x="8370" y="4123"/>
                    <a:pt x="7889" y="4604"/>
                  </a:cubicBezTo>
                  <a:cubicBezTo>
                    <a:pt x="7742" y="4729"/>
                    <a:pt x="7638" y="4897"/>
                    <a:pt x="7596" y="5106"/>
                  </a:cubicBezTo>
                  <a:cubicBezTo>
                    <a:pt x="7617" y="5252"/>
                    <a:pt x="7533" y="5357"/>
                    <a:pt x="7491" y="5462"/>
                  </a:cubicBezTo>
                  <a:close/>
                  <a:moveTo>
                    <a:pt x="1737" y="2930"/>
                  </a:moveTo>
                  <a:cubicBezTo>
                    <a:pt x="1737" y="3348"/>
                    <a:pt x="1884" y="3495"/>
                    <a:pt x="2302" y="3495"/>
                  </a:cubicBezTo>
                  <a:lnTo>
                    <a:pt x="2365" y="3495"/>
                  </a:lnTo>
                  <a:cubicBezTo>
                    <a:pt x="2888" y="3474"/>
                    <a:pt x="3202" y="2867"/>
                    <a:pt x="2930" y="2428"/>
                  </a:cubicBezTo>
                  <a:cubicBezTo>
                    <a:pt x="2888" y="2344"/>
                    <a:pt x="2804" y="2260"/>
                    <a:pt x="2721" y="2239"/>
                  </a:cubicBezTo>
                  <a:cubicBezTo>
                    <a:pt x="2135" y="2072"/>
                    <a:pt x="1716" y="2449"/>
                    <a:pt x="1737" y="293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8"/>
            <p:cNvSpPr/>
            <p:nvPr/>
          </p:nvSpPr>
          <p:spPr>
            <a:xfrm flipH="1">
              <a:off x="1686550" y="2826850"/>
              <a:ext cx="192000" cy="178925"/>
            </a:xfrm>
            <a:custGeom>
              <a:rect b="b" l="l" r="r" t="t"/>
              <a:pathLst>
                <a:path extrusionOk="0" h="7157" w="7680">
                  <a:moveTo>
                    <a:pt x="7533" y="4122"/>
                  </a:moveTo>
                  <a:cubicBezTo>
                    <a:pt x="7638" y="4646"/>
                    <a:pt x="7428" y="5064"/>
                    <a:pt x="7135" y="5503"/>
                  </a:cubicBezTo>
                  <a:cubicBezTo>
                    <a:pt x="6801" y="6068"/>
                    <a:pt x="6340" y="6424"/>
                    <a:pt x="5796" y="6696"/>
                  </a:cubicBezTo>
                  <a:cubicBezTo>
                    <a:pt x="5566" y="6780"/>
                    <a:pt x="5357" y="6863"/>
                    <a:pt x="5127" y="6968"/>
                  </a:cubicBezTo>
                  <a:cubicBezTo>
                    <a:pt x="4750" y="7156"/>
                    <a:pt x="4332" y="7156"/>
                    <a:pt x="3934" y="7052"/>
                  </a:cubicBezTo>
                  <a:cubicBezTo>
                    <a:pt x="2972" y="6822"/>
                    <a:pt x="2135" y="6403"/>
                    <a:pt x="1423" y="5692"/>
                  </a:cubicBezTo>
                  <a:cubicBezTo>
                    <a:pt x="900" y="5190"/>
                    <a:pt x="544" y="4625"/>
                    <a:pt x="231" y="3997"/>
                  </a:cubicBezTo>
                  <a:cubicBezTo>
                    <a:pt x="42" y="3599"/>
                    <a:pt x="0" y="3139"/>
                    <a:pt x="42" y="2658"/>
                  </a:cubicBezTo>
                  <a:cubicBezTo>
                    <a:pt x="105" y="2344"/>
                    <a:pt x="147" y="2030"/>
                    <a:pt x="419" y="1800"/>
                  </a:cubicBezTo>
                  <a:cubicBezTo>
                    <a:pt x="524" y="1695"/>
                    <a:pt x="565" y="1528"/>
                    <a:pt x="670" y="1423"/>
                  </a:cubicBezTo>
                  <a:cubicBezTo>
                    <a:pt x="796" y="1193"/>
                    <a:pt x="984" y="1005"/>
                    <a:pt x="1256" y="879"/>
                  </a:cubicBezTo>
                  <a:cubicBezTo>
                    <a:pt x="1381" y="837"/>
                    <a:pt x="1486" y="691"/>
                    <a:pt x="1612" y="628"/>
                  </a:cubicBezTo>
                  <a:cubicBezTo>
                    <a:pt x="1695" y="565"/>
                    <a:pt x="1779" y="524"/>
                    <a:pt x="1842" y="524"/>
                  </a:cubicBezTo>
                  <a:cubicBezTo>
                    <a:pt x="2030" y="545"/>
                    <a:pt x="2197" y="461"/>
                    <a:pt x="2323" y="356"/>
                  </a:cubicBezTo>
                  <a:cubicBezTo>
                    <a:pt x="2511" y="168"/>
                    <a:pt x="2741" y="126"/>
                    <a:pt x="2992" y="105"/>
                  </a:cubicBezTo>
                  <a:cubicBezTo>
                    <a:pt x="3181" y="63"/>
                    <a:pt x="3369" y="63"/>
                    <a:pt x="3578" y="42"/>
                  </a:cubicBezTo>
                  <a:cubicBezTo>
                    <a:pt x="4248" y="1"/>
                    <a:pt x="4876" y="105"/>
                    <a:pt x="5461" y="524"/>
                  </a:cubicBezTo>
                  <a:cubicBezTo>
                    <a:pt x="5817" y="796"/>
                    <a:pt x="6215" y="1005"/>
                    <a:pt x="6591" y="1298"/>
                  </a:cubicBezTo>
                  <a:cubicBezTo>
                    <a:pt x="6696" y="1381"/>
                    <a:pt x="6801" y="1486"/>
                    <a:pt x="6842" y="1591"/>
                  </a:cubicBezTo>
                  <a:cubicBezTo>
                    <a:pt x="7261" y="2407"/>
                    <a:pt x="7679" y="3202"/>
                    <a:pt x="7533" y="4122"/>
                  </a:cubicBezTo>
                  <a:close/>
                  <a:moveTo>
                    <a:pt x="3076" y="2930"/>
                  </a:moveTo>
                  <a:cubicBezTo>
                    <a:pt x="3076" y="2888"/>
                    <a:pt x="3076" y="2783"/>
                    <a:pt x="3055" y="2679"/>
                  </a:cubicBezTo>
                  <a:cubicBezTo>
                    <a:pt x="2992" y="2302"/>
                    <a:pt x="2658" y="2114"/>
                    <a:pt x="2323" y="2260"/>
                  </a:cubicBezTo>
                  <a:cubicBezTo>
                    <a:pt x="2197" y="2323"/>
                    <a:pt x="2093" y="2449"/>
                    <a:pt x="2009" y="2574"/>
                  </a:cubicBezTo>
                  <a:cubicBezTo>
                    <a:pt x="1884" y="2825"/>
                    <a:pt x="1842" y="3076"/>
                    <a:pt x="1925" y="3348"/>
                  </a:cubicBezTo>
                  <a:cubicBezTo>
                    <a:pt x="1946" y="3495"/>
                    <a:pt x="2051" y="3599"/>
                    <a:pt x="2218" y="3683"/>
                  </a:cubicBezTo>
                  <a:cubicBezTo>
                    <a:pt x="2658" y="3871"/>
                    <a:pt x="3055" y="3620"/>
                    <a:pt x="3097" y="3160"/>
                  </a:cubicBezTo>
                  <a:cubicBezTo>
                    <a:pt x="3076" y="3076"/>
                    <a:pt x="3076" y="3034"/>
                    <a:pt x="3076" y="293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8"/>
            <p:cNvSpPr/>
            <p:nvPr/>
          </p:nvSpPr>
          <p:spPr>
            <a:xfrm flipH="1">
              <a:off x="1566250" y="3081600"/>
              <a:ext cx="163225" cy="95225"/>
            </a:xfrm>
            <a:custGeom>
              <a:rect b="b" l="l" r="r" t="t"/>
              <a:pathLst>
                <a:path extrusionOk="0" h="3809" w="6529">
                  <a:moveTo>
                    <a:pt x="42" y="84"/>
                  </a:moveTo>
                  <a:cubicBezTo>
                    <a:pt x="273" y="0"/>
                    <a:pt x="440" y="126"/>
                    <a:pt x="628" y="189"/>
                  </a:cubicBezTo>
                  <a:cubicBezTo>
                    <a:pt x="963" y="293"/>
                    <a:pt x="1277" y="335"/>
                    <a:pt x="1612" y="335"/>
                  </a:cubicBezTo>
                  <a:lnTo>
                    <a:pt x="5148" y="335"/>
                  </a:lnTo>
                  <a:cubicBezTo>
                    <a:pt x="5587" y="335"/>
                    <a:pt x="6006" y="377"/>
                    <a:pt x="6487" y="168"/>
                  </a:cubicBezTo>
                  <a:cubicBezTo>
                    <a:pt x="6487" y="314"/>
                    <a:pt x="6529" y="419"/>
                    <a:pt x="6508" y="523"/>
                  </a:cubicBezTo>
                  <a:cubicBezTo>
                    <a:pt x="6382" y="1046"/>
                    <a:pt x="6215" y="1591"/>
                    <a:pt x="5817" y="2009"/>
                  </a:cubicBezTo>
                  <a:cubicBezTo>
                    <a:pt x="5776" y="2093"/>
                    <a:pt x="5713" y="2176"/>
                    <a:pt x="5692" y="2239"/>
                  </a:cubicBezTo>
                  <a:cubicBezTo>
                    <a:pt x="5504" y="2762"/>
                    <a:pt x="5127" y="3118"/>
                    <a:pt x="4625" y="3348"/>
                  </a:cubicBezTo>
                  <a:cubicBezTo>
                    <a:pt x="4604" y="3369"/>
                    <a:pt x="4541" y="3369"/>
                    <a:pt x="4520" y="3390"/>
                  </a:cubicBezTo>
                  <a:cubicBezTo>
                    <a:pt x="3704" y="3787"/>
                    <a:pt x="3662" y="3808"/>
                    <a:pt x="2763" y="3767"/>
                  </a:cubicBezTo>
                  <a:cubicBezTo>
                    <a:pt x="2511" y="3746"/>
                    <a:pt x="2260" y="3683"/>
                    <a:pt x="2093" y="3495"/>
                  </a:cubicBezTo>
                  <a:cubicBezTo>
                    <a:pt x="1926" y="3348"/>
                    <a:pt x="1716" y="3243"/>
                    <a:pt x="1507" y="3160"/>
                  </a:cubicBezTo>
                  <a:cubicBezTo>
                    <a:pt x="754" y="2867"/>
                    <a:pt x="335" y="2344"/>
                    <a:pt x="126" y="1570"/>
                  </a:cubicBezTo>
                  <a:cubicBezTo>
                    <a:pt x="1" y="1067"/>
                    <a:pt x="22" y="586"/>
                    <a:pt x="42" y="8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8"/>
            <p:cNvSpPr/>
            <p:nvPr/>
          </p:nvSpPr>
          <p:spPr>
            <a:xfrm flipH="1">
              <a:off x="1297900" y="3017775"/>
              <a:ext cx="173175" cy="158525"/>
            </a:xfrm>
            <a:custGeom>
              <a:rect b="b" l="l" r="r" t="t"/>
              <a:pathLst>
                <a:path extrusionOk="0" h="6341" w="6927">
                  <a:moveTo>
                    <a:pt x="6466" y="2616"/>
                  </a:moveTo>
                  <a:cubicBezTo>
                    <a:pt x="6299" y="1988"/>
                    <a:pt x="5839" y="1507"/>
                    <a:pt x="5274" y="1256"/>
                  </a:cubicBezTo>
                  <a:lnTo>
                    <a:pt x="5232" y="1214"/>
                  </a:lnTo>
                  <a:cubicBezTo>
                    <a:pt x="3851" y="1"/>
                    <a:pt x="984" y="1382"/>
                    <a:pt x="566" y="2993"/>
                  </a:cubicBezTo>
                  <a:cubicBezTo>
                    <a:pt x="1" y="5064"/>
                    <a:pt x="2700" y="6340"/>
                    <a:pt x="4416" y="5985"/>
                  </a:cubicBezTo>
                  <a:cubicBezTo>
                    <a:pt x="6111" y="5587"/>
                    <a:pt x="6927" y="4332"/>
                    <a:pt x="6466" y="261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8"/>
            <p:cNvSpPr/>
            <p:nvPr/>
          </p:nvSpPr>
          <p:spPr>
            <a:xfrm flipH="1">
              <a:off x="1778625" y="2949775"/>
              <a:ext cx="145425" cy="151725"/>
            </a:xfrm>
            <a:custGeom>
              <a:rect b="b" l="l" r="r" t="t"/>
              <a:pathLst>
                <a:path extrusionOk="0" h="6069" w="5817">
                  <a:moveTo>
                    <a:pt x="5398" y="1988"/>
                  </a:moveTo>
                  <a:cubicBezTo>
                    <a:pt x="5126" y="1319"/>
                    <a:pt x="4666" y="838"/>
                    <a:pt x="4080" y="628"/>
                  </a:cubicBezTo>
                  <a:cubicBezTo>
                    <a:pt x="3913" y="461"/>
                    <a:pt x="3704" y="335"/>
                    <a:pt x="3452" y="231"/>
                  </a:cubicBezTo>
                  <a:cubicBezTo>
                    <a:pt x="2846" y="1"/>
                    <a:pt x="1988" y="314"/>
                    <a:pt x="1465" y="628"/>
                  </a:cubicBezTo>
                  <a:cubicBezTo>
                    <a:pt x="900" y="963"/>
                    <a:pt x="502" y="1591"/>
                    <a:pt x="335" y="2239"/>
                  </a:cubicBezTo>
                  <a:cubicBezTo>
                    <a:pt x="0" y="3578"/>
                    <a:pt x="795" y="4918"/>
                    <a:pt x="1967" y="5545"/>
                  </a:cubicBezTo>
                  <a:cubicBezTo>
                    <a:pt x="2929" y="6068"/>
                    <a:pt x="4206" y="5985"/>
                    <a:pt x="4980" y="5148"/>
                  </a:cubicBezTo>
                  <a:cubicBezTo>
                    <a:pt x="5733" y="4311"/>
                    <a:pt x="5817" y="2993"/>
                    <a:pt x="5398" y="1988"/>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8"/>
            <p:cNvSpPr/>
            <p:nvPr/>
          </p:nvSpPr>
          <p:spPr>
            <a:xfrm flipH="1">
              <a:off x="1262850" y="3583750"/>
              <a:ext cx="446750" cy="77450"/>
            </a:xfrm>
            <a:custGeom>
              <a:rect b="b" l="l" r="r" t="t"/>
              <a:pathLst>
                <a:path extrusionOk="0" h="3098" w="17870">
                  <a:moveTo>
                    <a:pt x="16698" y="22"/>
                  </a:moveTo>
                  <a:lnTo>
                    <a:pt x="16614" y="22"/>
                  </a:lnTo>
                  <a:cubicBezTo>
                    <a:pt x="16489" y="22"/>
                    <a:pt x="16342" y="64"/>
                    <a:pt x="16258" y="106"/>
                  </a:cubicBezTo>
                  <a:cubicBezTo>
                    <a:pt x="15882" y="168"/>
                    <a:pt x="15463" y="106"/>
                    <a:pt x="15129" y="168"/>
                  </a:cubicBezTo>
                  <a:cubicBezTo>
                    <a:pt x="14522" y="231"/>
                    <a:pt x="13957" y="315"/>
                    <a:pt x="13350" y="294"/>
                  </a:cubicBezTo>
                  <a:cubicBezTo>
                    <a:pt x="12011" y="210"/>
                    <a:pt x="10651" y="608"/>
                    <a:pt x="9375" y="859"/>
                  </a:cubicBezTo>
                  <a:cubicBezTo>
                    <a:pt x="7826" y="1173"/>
                    <a:pt x="6278" y="1445"/>
                    <a:pt x="4709" y="1528"/>
                  </a:cubicBezTo>
                  <a:cubicBezTo>
                    <a:pt x="3390" y="1591"/>
                    <a:pt x="2198" y="1319"/>
                    <a:pt x="921" y="1173"/>
                  </a:cubicBezTo>
                  <a:cubicBezTo>
                    <a:pt x="126" y="1110"/>
                    <a:pt x="1" y="2365"/>
                    <a:pt x="733" y="2533"/>
                  </a:cubicBezTo>
                  <a:cubicBezTo>
                    <a:pt x="1947" y="2847"/>
                    <a:pt x="2972" y="3098"/>
                    <a:pt x="4248" y="3098"/>
                  </a:cubicBezTo>
                  <a:cubicBezTo>
                    <a:pt x="5943" y="3098"/>
                    <a:pt x="7638" y="2805"/>
                    <a:pt x="9312" y="2491"/>
                  </a:cubicBezTo>
                  <a:cubicBezTo>
                    <a:pt x="10776" y="2219"/>
                    <a:pt x="12241" y="1842"/>
                    <a:pt x="13727" y="1905"/>
                  </a:cubicBezTo>
                  <a:cubicBezTo>
                    <a:pt x="14333" y="1947"/>
                    <a:pt x="14919" y="1779"/>
                    <a:pt x="15484" y="1738"/>
                  </a:cubicBezTo>
                  <a:cubicBezTo>
                    <a:pt x="16091" y="1675"/>
                    <a:pt x="16530" y="1759"/>
                    <a:pt x="17116" y="1528"/>
                  </a:cubicBezTo>
                  <a:cubicBezTo>
                    <a:pt x="17870" y="1235"/>
                    <a:pt x="17451" y="1"/>
                    <a:pt x="16698"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8"/>
            <p:cNvSpPr/>
            <p:nvPr/>
          </p:nvSpPr>
          <p:spPr>
            <a:xfrm flipH="1">
              <a:off x="1268075" y="3500600"/>
              <a:ext cx="446750" cy="74825"/>
            </a:xfrm>
            <a:custGeom>
              <a:rect b="b" l="l" r="r" t="t"/>
              <a:pathLst>
                <a:path extrusionOk="0" h="2993" w="17870">
                  <a:moveTo>
                    <a:pt x="16718" y="42"/>
                  </a:moveTo>
                  <a:lnTo>
                    <a:pt x="16635" y="42"/>
                  </a:lnTo>
                  <a:cubicBezTo>
                    <a:pt x="16405" y="42"/>
                    <a:pt x="16258" y="105"/>
                    <a:pt x="16112" y="251"/>
                  </a:cubicBezTo>
                  <a:cubicBezTo>
                    <a:pt x="15861" y="314"/>
                    <a:pt x="15547" y="314"/>
                    <a:pt x="15296" y="356"/>
                  </a:cubicBezTo>
                  <a:cubicBezTo>
                    <a:pt x="14542" y="419"/>
                    <a:pt x="13789" y="502"/>
                    <a:pt x="12994" y="607"/>
                  </a:cubicBezTo>
                  <a:cubicBezTo>
                    <a:pt x="11634" y="795"/>
                    <a:pt x="10232" y="712"/>
                    <a:pt x="8851" y="879"/>
                  </a:cubicBezTo>
                  <a:cubicBezTo>
                    <a:pt x="7387" y="1025"/>
                    <a:pt x="5880" y="1109"/>
                    <a:pt x="4415" y="1046"/>
                  </a:cubicBezTo>
                  <a:cubicBezTo>
                    <a:pt x="3160" y="1004"/>
                    <a:pt x="1674" y="586"/>
                    <a:pt x="440" y="984"/>
                  </a:cubicBezTo>
                  <a:cubicBezTo>
                    <a:pt x="1" y="1109"/>
                    <a:pt x="63" y="1653"/>
                    <a:pt x="440" y="1820"/>
                  </a:cubicBezTo>
                  <a:cubicBezTo>
                    <a:pt x="3327" y="2992"/>
                    <a:pt x="6780" y="2762"/>
                    <a:pt x="9814" y="2385"/>
                  </a:cubicBezTo>
                  <a:cubicBezTo>
                    <a:pt x="11320" y="2197"/>
                    <a:pt x="12848" y="2260"/>
                    <a:pt x="14354" y="2092"/>
                  </a:cubicBezTo>
                  <a:cubicBezTo>
                    <a:pt x="15296" y="1988"/>
                    <a:pt x="16509" y="2113"/>
                    <a:pt x="17283" y="1465"/>
                  </a:cubicBezTo>
                  <a:cubicBezTo>
                    <a:pt x="17869" y="1004"/>
                    <a:pt x="17430" y="0"/>
                    <a:pt x="16718" y="4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8"/>
            <p:cNvSpPr/>
            <p:nvPr/>
          </p:nvSpPr>
          <p:spPr>
            <a:xfrm flipH="1">
              <a:off x="905575" y="2441325"/>
              <a:ext cx="1489275" cy="1677050"/>
            </a:xfrm>
            <a:custGeom>
              <a:rect b="b" l="l" r="r" t="t"/>
              <a:pathLst>
                <a:path extrusionOk="0" h="67082" w="59571">
                  <a:moveTo>
                    <a:pt x="44087" y="56662"/>
                  </a:moveTo>
                  <a:cubicBezTo>
                    <a:pt x="44108" y="56808"/>
                    <a:pt x="44129" y="56997"/>
                    <a:pt x="44150" y="57164"/>
                  </a:cubicBezTo>
                  <a:cubicBezTo>
                    <a:pt x="44191" y="57290"/>
                    <a:pt x="44212" y="57415"/>
                    <a:pt x="44296" y="57520"/>
                  </a:cubicBezTo>
                  <a:cubicBezTo>
                    <a:pt x="44463" y="57792"/>
                    <a:pt x="44547" y="58064"/>
                    <a:pt x="44610" y="58357"/>
                  </a:cubicBezTo>
                  <a:cubicBezTo>
                    <a:pt x="44840" y="59508"/>
                    <a:pt x="45049" y="60658"/>
                    <a:pt x="45280" y="61809"/>
                  </a:cubicBezTo>
                  <a:cubicBezTo>
                    <a:pt x="45342" y="62123"/>
                    <a:pt x="45447" y="62437"/>
                    <a:pt x="45489" y="62751"/>
                  </a:cubicBezTo>
                  <a:cubicBezTo>
                    <a:pt x="45572" y="63169"/>
                    <a:pt x="45719" y="63588"/>
                    <a:pt x="45761" y="64027"/>
                  </a:cubicBezTo>
                  <a:cubicBezTo>
                    <a:pt x="45761" y="64215"/>
                    <a:pt x="45865" y="64404"/>
                    <a:pt x="45907" y="64613"/>
                  </a:cubicBezTo>
                  <a:cubicBezTo>
                    <a:pt x="46179" y="64508"/>
                    <a:pt x="46430" y="64404"/>
                    <a:pt x="46660" y="64299"/>
                  </a:cubicBezTo>
                  <a:cubicBezTo>
                    <a:pt x="46849" y="64194"/>
                    <a:pt x="47037" y="64111"/>
                    <a:pt x="47267" y="64111"/>
                  </a:cubicBezTo>
                  <a:lnTo>
                    <a:pt x="47372" y="64111"/>
                  </a:lnTo>
                  <a:cubicBezTo>
                    <a:pt x="48334" y="63797"/>
                    <a:pt x="49339" y="63922"/>
                    <a:pt x="50301" y="63922"/>
                  </a:cubicBezTo>
                  <a:cubicBezTo>
                    <a:pt x="50824" y="63922"/>
                    <a:pt x="51306" y="64132"/>
                    <a:pt x="51682" y="64487"/>
                  </a:cubicBezTo>
                  <a:cubicBezTo>
                    <a:pt x="52059" y="64822"/>
                    <a:pt x="52142" y="65345"/>
                    <a:pt x="51891" y="65764"/>
                  </a:cubicBezTo>
                  <a:cubicBezTo>
                    <a:pt x="51661" y="66224"/>
                    <a:pt x="51306" y="66538"/>
                    <a:pt x="50824" y="66726"/>
                  </a:cubicBezTo>
                  <a:cubicBezTo>
                    <a:pt x="50259" y="66935"/>
                    <a:pt x="49673" y="67082"/>
                    <a:pt x="49046" y="67082"/>
                  </a:cubicBezTo>
                  <a:cubicBezTo>
                    <a:pt x="48376" y="67082"/>
                    <a:pt x="47707" y="67040"/>
                    <a:pt x="47058" y="66935"/>
                  </a:cubicBezTo>
                  <a:cubicBezTo>
                    <a:pt x="46932" y="66915"/>
                    <a:pt x="46807" y="66915"/>
                    <a:pt x="46660" y="66831"/>
                  </a:cubicBezTo>
                  <a:cubicBezTo>
                    <a:pt x="46326" y="66622"/>
                    <a:pt x="45991" y="66433"/>
                    <a:pt x="45656" y="66203"/>
                  </a:cubicBezTo>
                  <a:cubicBezTo>
                    <a:pt x="45300" y="65931"/>
                    <a:pt x="45070" y="65596"/>
                    <a:pt x="44966" y="65178"/>
                  </a:cubicBezTo>
                  <a:cubicBezTo>
                    <a:pt x="44861" y="64801"/>
                    <a:pt x="44735" y="64425"/>
                    <a:pt x="44882" y="64027"/>
                  </a:cubicBezTo>
                  <a:cubicBezTo>
                    <a:pt x="44945" y="63922"/>
                    <a:pt x="44882" y="63776"/>
                    <a:pt x="44861" y="63650"/>
                  </a:cubicBezTo>
                  <a:cubicBezTo>
                    <a:pt x="44422" y="62039"/>
                    <a:pt x="44233" y="60407"/>
                    <a:pt x="43899" y="58775"/>
                  </a:cubicBezTo>
                  <a:cubicBezTo>
                    <a:pt x="43815" y="58420"/>
                    <a:pt x="43752" y="58043"/>
                    <a:pt x="43522" y="57708"/>
                  </a:cubicBezTo>
                  <a:cubicBezTo>
                    <a:pt x="43459" y="57604"/>
                    <a:pt x="43459" y="57478"/>
                    <a:pt x="43417" y="57332"/>
                  </a:cubicBezTo>
                  <a:cubicBezTo>
                    <a:pt x="43375" y="57122"/>
                    <a:pt x="43355" y="56955"/>
                    <a:pt x="43313" y="56746"/>
                  </a:cubicBezTo>
                  <a:cubicBezTo>
                    <a:pt x="43041" y="56599"/>
                    <a:pt x="42790" y="56683"/>
                    <a:pt x="42559" y="56704"/>
                  </a:cubicBezTo>
                  <a:cubicBezTo>
                    <a:pt x="42308" y="56746"/>
                    <a:pt x="42036" y="56787"/>
                    <a:pt x="41785" y="56787"/>
                  </a:cubicBezTo>
                  <a:cubicBezTo>
                    <a:pt x="40906" y="56787"/>
                    <a:pt x="40028" y="56767"/>
                    <a:pt x="39170" y="56787"/>
                  </a:cubicBezTo>
                  <a:cubicBezTo>
                    <a:pt x="38668" y="56808"/>
                    <a:pt x="38354" y="56599"/>
                    <a:pt x="38186" y="56160"/>
                  </a:cubicBezTo>
                  <a:cubicBezTo>
                    <a:pt x="38061" y="55699"/>
                    <a:pt x="37747" y="55302"/>
                    <a:pt x="37705" y="54779"/>
                  </a:cubicBezTo>
                  <a:cubicBezTo>
                    <a:pt x="37663" y="54423"/>
                    <a:pt x="37412" y="54151"/>
                    <a:pt x="37203" y="53879"/>
                  </a:cubicBezTo>
                  <a:cubicBezTo>
                    <a:pt x="37098" y="53754"/>
                    <a:pt x="36973" y="53712"/>
                    <a:pt x="36805" y="53712"/>
                  </a:cubicBezTo>
                  <a:lnTo>
                    <a:pt x="35634" y="53712"/>
                  </a:lnTo>
                  <a:cubicBezTo>
                    <a:pt x="35090" y="54235"/>
                    <a:pt x="35027" y="54883"/>
                    <a:pt x="34797" y="55490"/>
                  </a:cubicBezTo>
                  <a:cubicBezTo>
                    <a:pt x="34734" y="55637"/>
                    <a:pt x="34692" y="55825"/>
                    <a:pt x="34608" y="55951"/>
                  </a:cubicBezTo>
                  <a:cubicBezTo>
                    <a:pt x="34525" y="56118"/>
                    <a:pt x="34462" y="56285"/>
                    <a:pt x="34420" y="56474"/>
                  </a:cubicBezTo>
                  <a:cubicBezTo>
                    <a:pt x="34378" y="56913"/>
                    <a:pt x="33981" y="57269"/>
                    <a:pt x="33541" y="57290"/>
                  </a:cubicBezTo>
                  <a:cubicBezTo>
                    <a:pt x="33228" y="57311"/>
                    <a:pt x="32935" y="57290"/>
                    <a:pt x="32642" y="57164"/>
                  </a:cubicBezTo>
                  <a:cubicBezTo>
                    <a:pt x="32495" y="57080"/>
                    <a:pt x="32328" y="57018"/>
                    <a:pt x="32160" y="56997"/>
                  </a:cubicBezTo>
                  <a:cubicBezTo>
                    <a:pt x="31700" y="56913"/>
                    <a:pt x="31261" y="56892"/>
                    <a:pt x="30821" y="56704"/>
                  </a:cubicBezTo>
                  <a:cubicBezTo>
                    <a:pt x="30759" y="56683"/>
                    <a:pt x="30717" y="56704"/>
                    <a:pt x="30633" y="56746"/>
                  </a:cubicBezTo>
                  <a:cubicBezTo>
                    <a:pt x="30445" y="57269"/>
                    <a:pt x="30424" y="57813"/>
                    <a:pt x="30319" y="58357"/>
                  </a:cubicBezTo>
                  <a:cubicBezTo>
                    <a:pt x="30089" y="59675"/>
                    <a:pt x="30005" y="60993"/>
                    <a:pt x="29859" y="62311"/>
                  </a:cubicBezTo>
                  <a:cubicBezTo>
                    <a:pt x="29817" y="62458"/>
                    <a:pt x="29796" y="62604"/>
                    <a:pt x="29775" y="62751"/>
                  </a:cubicBezTo>
                  <a:cubicBezTo>
                    <a:pt x="29712" y="63023"/>
                    <a:pt x="29691" y="63274"/>
                    <a:pt x="29775" y="63546"/>
                  </a:cubicBezTo>
                  <a:cubicBezTo>
                    <a:pt x="29817" y="63671"/>
                    <a:pt x="29817" y="63860"/>
                    <a:pt x="29754" y="63985"/>
                  </a:cubicBezTo>
                  <a:cubicBezTo>
                    <a:pt x="29440" y="64697"/>
                    <a:pt x="29064" y="65345"/>
                    <a:pt x="28290" y="65659"/>
                  </a:cubicBezTo>
                  <a:cubicBezTo>
                    <a:pt x="28038" y="65764"/>
                    <a:pt x="27829" y="65847"/>
                    <a:pt x="27578" y="65847"/>
                  </a:cubicBezTo>
                  <a:lnTo>
                    <a:pt x="24147" y="65847"/>
                  </a:lnTo>
                  <a:cubicBezTo>
                    <a:pt x="23644" y="65847"/>
                    <a:pt x="23184" y="65638"/>
                    <a:pt x="22745" y="65450"/>
                  </a:cubicBezTo>
                  <a:cubicBezTo>
                    <a:pt x="22598" y="65387"/>
                    <a:pt x="22536" y="65241"/>
                    <a:pt x="22452" y="65115"/>
                  </a:cubicBezTo>
                  <a:cubicBezTo>
                    <a:pt x="22284" y="64759"/>
                    <a:pt x="22243" y="64404"/>
                    <a:pt x="22326" y="64069"/>
                  </a:cubicBezTo>
                  <a:cubicBezTo>
                    <a:pt x="22347" y="63922"/>
                    <a:pt x="22431" y="63776"/>
                    <a:pt x="22536" y="63671"/>
                  </a:cubicBezTo>
                  <a:cubicBezTo>
                    <a:pt x="22745" y="63441"/>
                    <a:pt x="22975" y="63190"/>
                    <a:pt x="23205" y="62981"/>
                  </a:cubicBezTo>
                  <a:cubicBezTo>
                    <a:pt x="23289" y="62939"/>
                    <a:pt x="23331" y="62855"/>
                    <a:pt x="23435" y="62834"/>
                  </a:cubicBezTo>
                  <a:cubicBezTo>
                    <a:pt x="24063" y="62541"/>
                    <a:pt x="24691" y="62269"/>
                    <a:pt x="25402" y="62311"/>
                  </a:cubicBezTo>
                  <a:cubicBezTo>
                    <a:pt x="25737" y="62332"/>
                    <a:pt x="26093" y="62311"/>
                    <a:pt x="26427" y="62332"/>
                  </a:cubicBezTo>
                  <a:cubicBezTo>
                    <a:pt x="26616" y="62332"/>
                    <a:pt x="26783" y="62374"/>
                    <a:pt x="26971" y="62416"/>
                  </a:cubicBezTo>
                  <a:cubicBezTo>
                    <a:pt x="27034" y="62416"/>
                    <a:pt x="27076" y="62458"/>
                    <a:pt x="27139" y="62458"/>
                  </a:cubicBezTo>
                  <a:cubicBezTo>
                    <a:pt x="27704" y="62416"/>
                    <a:pt x="28185" y="62730"/>
                    <a:pt x="28666" y="62981"/>
                  </a:cubicBezTo>
                  <a:cubicBezTo>
                    <a:pt x="28708" y="63023"/>
                    <a:pt x="28750" y="63023"/>
                    <a:pt x="28771" y="63023"/>
                  </a:cubicBezTo>
                  <a:cubicBezTo>
                    <a:pt x="28917" y="62876"/>
                    <a:pt x="28917" y="62709"/>
                    <a:pt x="28938" y="62541"/>
                  </a:cubicBezTo>
                  <a:cubicBezTo>
                    <a:pt x="29043" y="61705"/>
                    <a:pt x="29147" y="60847"/>
                    <a:pt x="29252" y="60010"/>
                  </a:cubicBezTo>
                  <a:cubicBezTo>
                    <a:pt x="29294" y="59612"/>
                    <a:pt x="29378" y="59215"/>
                    <a:pt x="29440" y="58838"/>
                  </a:cubicBezTo>
                  <a:cubicBezTo>
                    <a:pt x="29482" y="58545"/>
                    <a:pt x="29545" y="58273"/>
                    <a:pt x="29587" y="58001"/>
                  </a:cubicBezTo>
                  <a:cubicBezTo>
                    <a:pt x="29650" y="57604"/>
                    <a:pt x="29712" y="57227"/>
                    <a:pt x="29859" y="56892"/>
                  </a:cubicBezTo>
                  <a:cubicBezTo>
                    <a:pt x="29880" y="56808"/>
                    <a:pt x="29880" y="56746"/>
                    <a:pt x="29901" y="56683"/>
                  </a:cubicBezTo>
                  <a:cubicBezTo>
                    <a:pt x="29817" y="56495"/>
                    <a:pt x="29670" y="56474"/>
                    <a:pt x="29503" y="56474"/>
                  </a:cubicBezTo>
                  <a:cubicBezTo>
                    <a:pt x="29231" y="56495"/>
                    <a:pt x="28959" y="56390"/>
                    <a:pt x="28708" y="56285"/>
                  </a:cubicBezTo>
                  <a:cubicBezTo>
                    <a:pt x="28520" y="56223"/>
                    <a:pt x="28310" y="56181"/>
                    <a:pt x="28101" y="56139"/>
                  </a:cubicBezTo>
                  <a:cubicBezTo>
                    <a:pt x="27829" y="56055"/>
                    <a:pt x="27578" y="55992"/>
                    <a:pt x="27348" y="55909"/>
                  </a:cubicBezTo>
                  <a:cubicBezTo>
                    <a:pt x="27139" y="55825"/>
                    <a:pt x="26971" y="55658"/>
                    <a:pt x="26950" y="55448"/>
                  </a:cubicBezTo>
                  <a:cubicBezTo>
                    <a:pt x="26867" y="55093"/>
                    <a:pt x="26846" y="54695"/>
                    <a:pt x="27055" y="54360"/>
                  </a:cubicBezTo>
                  <a:cubicBezTo>
                    <a:pt x="27369" y="53774"/>
                    <a:pt x="27725" y="52519"/>
                    <a:pt x="27787" y="51870"/>
                  </a:cubicBezTo>
                  <a:cubicBezTo>
                    <a:pt x="27808" y="51682"/>
                    <a:pt x="27871" y="51515"/>
                    <a:pt x="27913" y="51326"/>
                  </a:cubicBezTo>
                  <a:cubicBezTo>
                    <a:pt x="27976" y="51159"/>
                    <a:pt x="28080" y="51013"/>
                    <a:pt x="27976" y="50803"/>
                  </a:cubicBezTo>
                  <a:cubicBezTo>
                    <a:pt x="27662" y="50761"/>
                    <a:pt x="27369" y="50573"/>
                    <a:pt x="26992" y="50636"/>
                  </a:cubicBezTo>
                  <a:cubicBezTo>
                    <a:pt x="26783" y="50699"/>
                    <a:pt x="26574" y="50510"/>
                    <a:pt x="26553" y="50280"/>
                  </a:cubicBezTo>
                  <a:cubicBezTo>
                    <a:pt x="26532" y="49966"/>
                    <a:pt x="26511" y="49632"/>
                    <a:pt x="26574" y="49318"/>
                  </a:cubicBezTo>
                  <a:cubicBezTo>
                    <a:pt x="26762" y="48627"/>
                    <a:pt x="26888" y="47958"/>
                    <a:pt x="26867" y="47246"/>
                  </a:cubicBezTo>
                  <a:cubicBezTo>
                    <a:pt x="26867" y="47079"/>
                    <a:pt x="26846" y="46870"/>
                    <a:pt x="26929" y="46744"/>
                  </a:cubicBezTo>
                  <a:cubicBezTo>
                    <a:pt x="27076" y="46430"/>
                    <a:pt x="27055" y="46116"/>
                    <a:pt x="27055" y="45803"/>
                  </a:cubicBezTo>
                  <a:cubicBezTo>
                    <a:pt x="27055" y="45468"/>
                    <a:pt x="27076" y="45133"/>
                    <a:pt x="27160" y="44777"/>
                  </a:cubicBezTo>
                  <a:cubicBezTo>
                    <a:pt x="27202" y="44526"/>
                    <a:pt x="27202" y="44254"/>
                    <a:pt x="27202" y="44003"/>
                  </a:cubicBezTo>
                  <a:cubicBezTo>
                    <a:pt x="27202" y="43731"/>
                    <a:pt x="27243" y="43480"/>
                    <a:pt x="27348" y="43208"/>
                  </a:cubicBezTo>
                  <a:cubicBezTo>
                    <a:pt x="27474" y="42873"/>
                    <a:pt x="27557" y="42539"/>
                    <a:pt x="27557" y="42162"/>
                  </a:cubicBezTo>
                  <a:lnTo>
                    <a:pt x="27557" y="41890"/>
                  </a:lnTo>
                  <a:cubicBezTo>
                    <a:pt x="27599" y="41471"/>
                    <a:pt x="27704" y="41011"/>
                    <a:pt x="27704" y="40593"/>
                  </a:cubicBezTo>
                  <a:cubicBezTo>
                    <a:pt x="27704" y="40174"/>
                    <a:pt x="27766" y="39798"/>
                    <a:pt x="27829" y="39379"/>
                  </a:cubicBezTo>
                  <a:cubicBezTo>
                    <a:pt x="27997" y="38500"/>
                    <a:pt x="28080" y="37642"/>
                    <a:pt x="28310" y="36805"/>
                  </a:cubicBezTo>
                  <a:cubicBezTo>
                    <a:pt x="28499" y="36136"/>
                    <a:pt x="28394" y="35445"/>
                    <a:pt x="28541" y="34776"/>
                  </a:cubicBezTo>
                  <a:cubicBezTo>
                    <a:pt x="28603" y="34588"/>
                    <a:pt x="28499" y="34378"/>
                    <a:pt x="28457" y="34148"/>
                  </a:cubicBezTo>
                  <a:cubicBezTo>
                    <a:pt x="28352" y="34148"/>
                    <a:pt x="28248" y="34148"/>
                    <a:pt x="28143" y="34169"/>
                  </a:cubicBezTo>
                  <a:cubicBezTo>
                    <a:pt x="28080" y="34190"/>
                    <a:pt x="27976" y="34274"/>
                    <a:pt x="27892" y="34274"/>
                  </a:cubicBezTo>
                  <a:cubicBezTo>
                    <a:pt x="27243" y="34253"/>
                    <a:pt x="26637" y="34504"/>
                    <a:pt x="25988" y="34504"/>
                  </a:cubicBezTo>
                  <a:cubicBezTo>
                    <a:pt x="25737" y="34504"/>
                    <a:pt x="25528" y="34504"/>
                    <a:pt x="25297" y="34588"/>
                  </a:cubicBezTo>
                  <a:cubicBezTo>
                    <a:pt x="25109" y="34671"/>
                    <a:pt x="24942" y="34671"/>
                    <a:pt x="24753" y="34671"/>
                  </a:cubicBezTo>
                  <a:lnTo>
                    <a:pt x="23435" y="34671"/>
                  </a:lnTo>
                  <a:cubicBezTo>
                    <a:pt x="23080" y="34671"/>
                    <a:pt x="22703" y="34671"/>
                    <a:pt x="22368" y="34525"/>
                  </a:cubicBezTo>
                  <a:cubicBezTo>
                    <a:pt x="22264" y="34483"/>
                    <a:pt x="22138" y="34483"/>
                    <a:pt x="22033" y="34504"/>
                  </a:cubicBezTo>
                  <a:cubicBezTo>
                    <a:pt x="21594" y="34525"/>
                    <a:pt x="21176" y="34399"/>
                    <a:pt x="20778" y="34190"/>
                  </a:cubicBezTo>
                  <a:cubicBezTo>
                    <a:pt x="20464" y="34044"/>
                    <a:pt x="20150" y="33897"/>
                    <a:pt x="19815" y="33855"/>
                  </a:cubicBezTo>
                  <a:cubicBezTo>
                    <a:pt x="19523" y="33792"/>
                    <a:pt x="19251" y="33688"/>
                    <a:pt x="19041" y="33520"/>
                  </a:cubicBezTo>
                  <a:cubicBezTo>
                    <a:pt x="18895" y="33374"/>
                    <a:pt x="18769" y="33269"/>
                    <a:pt x="18581" y="33165"/>
                  </a:cubicBezTo>
                  <a:cubicBezTo>
                    <a:pt x="17451" y="32516"/>
                    <a:pt x="16530" y="31575"/>
                    <a:pt x="15652" y="30654"/>
                  </a:cubicBezTo>
                  <a:cubicBezTo>
                    <a:pt x="15463" y="30487"/>
                    <a:pt x="15317" y="30298"/>
                    <a:pt x="15150" y="30110"/>
                  </a:cubicBezTo>
                  <a:cubicBezTo>
                    <a:pt x="14605" y="29524"/>
                    <a:pt x="14124" y="28938"/>
                    <a:pt x="13810" y="28227"/>
                  </a:cubicBezTo>
                  <a:cubicBezTo>
                    <a:pt x="13580" y="27704"/>
                    <a:pt x="13245" y="27264"/>
                    <a:pt x="12953" y="26762"/>
                  </a:cubicBezTo>
                  <a:cubicBezTo>
                    <a:pt x="12869" y="26657"/>
                    <a:pt x="12827" y="26532"/>
                    <a:pt x="12806" y="26385"/>
                  </a:cubicBezTo>
                  <a:cubicBezTo>
                    <a:pt x="12722" y="26051"/>
                    <a:pt x="12555" y="25821"/>
                    <a:pt x="12220" y="25695"/>
                  </a:cubicBezTo>
                  <a:cubicBezTo>
                    <a:pt x="12137" y="25653"/>
                    <a:pt x="12095" y="25611"/>
                    <a:pt x="12032" y="25549"/>
                  </a:cubicBezTo>
                  <a:cubicBezTo>
                    <a:pt x="11404" y="25297"/>
                    <a:pt x="11028" y="24795"/>
                    <a:pt x="10756" y="24168"/>
                  </a:cubicBezTo>
                  <a:cubicBezTo>
                    <a:pt x="10714" y="24021"/>
                    <a:pt x="10630" y="23854"/>
                    <a:pt x="10525" y="23728"/>
                  </a:cubicBezTo>
                  <a:cubicBezTo>
                    <a:pt x="10253" y="23372"/>
                    <a:pt x="10128" y="22975"/>
                    <a:pt x="10002" y="22556"/>
                  </a:cubicBezTo>
                  <a:cubicBezTo>
                    <a:pt x="9919" y="22284"/>
                    <a:pt x="9877" y="22033"/>
                    <a:pt x="9898" y="21761"/>
                  </a:cubicBezTo>
                  <a:lnTo>
                    <a:pt x="9898" y="21343"/>
                  </a:lnTo>
                  <a:cubicBezTo>
                    <a:pt x="9814" y="21301"/>
                    <a:pt x="9730" y="21217"/>
                    <a:pt x="9668" y="21134"/>
                  </a:cubicBezTo>
                  <a:cubicBezTo>
                    <a:pt x="8935" y="20569"/>
                    <a:pt x="8224" y="19983"/>
                    <a:pt x="7596" y="19334"/>
                  </a:cubicBezTo>
                  <a:cubicBezTo>
                    <a:pt x="7178" y="18916"/>
                    <a:pt x="6738" y="18518"/>
                    <a:pt x="6320" y="18121"/>
                  </a:cubicBezTo>
                  <a:lnTo>
                    <a:pt x="6236" y="18058"/>
                  </a:lnTo>
                  <a:cubicBezTo>
                    <a:pt x="5315" y="17577"/>
                    <a:pt x="4667" y="16802"/>
                    <a:pt x="3955" y="16091"/>
                  </a:cubicBezTo>
                  <a:cubicBezTo>
                    <a:pt x="3516" y="15610"/>
                    <a:pt x="3014" y="15233"/>
                    <a:pt x="2491" y="14857"/>
                  </a:cubicBezTo>
                  <a:cubicBezTo>
                    <a:pt x="2281" y="14731"/>
                    <a:pt x="2135" y="14543"/>
                    <a:pt x="1947" y="14396"/>
                  </a:cubicBezTo>
                  <a:cubicBezTo>
                    <a:pt x="1528" y="14041"/>
                    <a:pt x="1131" y="13664"/>
                    <a:pt x="670" y="13371"/>
                  </a:cubicBezTo>
                  <a:cubicBezTo>
                    <a:pt x="315" y="13162"/>
                    <a:pt x="210" y="12827"/>
                    <a:pt x="64" y="12513"/>
                  </a:cubicBezTo>
                  <a:cubicBezTo>
                    <a:pt x="1" y="12409"/>
                    <a:pt x="147" y="12220"/>
                    <a:pt x="273" y="12220"/>
                  </a:cubicBezTo>
                  <a:cubicBezTo>
                    <a:pt x="419" y="12199"/>
                    <a:pt x="566" y="12199"/>
                    <a:pt x="712" y="12199"/>
                  </a:cubicBezTo>
                  <a:cubicBezTo>
                    <a:pt x="1298" y="12199"/>
                    <a:pt x="1884" y="12095"/>
                    <a:pt x="2470" y="12032"/>
                  </a:cubicBezTo>
                  <a:cubicBezTo>
                    <a:pt x="3642" y="11927"/>
                    <a:pt x="4771" y="11592"/>
                    <a:pt x="5922" y="11383"/>
                  </a:cubicBezTo>
                  <a:cubicBezTo>
                    <a:pt x="6341" y="11300"/>
                    <a:pt x="6738" y="11174"/>
                    <a:pt x="7115" y="11048"/>
                  </a:cubicBezTo>
                  <a:cubicBezTo>
                    <a:pt x="7826" y="10776"/>
                    <a:pt x="8538" y="10630"/>
                    <a:pt x="9270" y="10525"/>
                  </a:cubicBezTo>
                  <a:cubicBezTo>
                    <a:pt x="10567" y="10316"/>
                    <a:pt x="11885" y="10107"/>
                    <a:pt x="13183" y="9835"/>
                  </a:cubicBezTo>
                  <a:cubicBezTo>
                    <a:pt x="14187" y="9626"/>
                    <a:pt x="15212" y="9437"/>
                    <a:pt x="16217" y="9437"/>
                  </a:cubicBezTo>
                  <a:cubicBezTo>
                    <a:pt x="16698" y="9437"/>
                    <a:pt x="17158" y="9333"/>
                    <a:pt x="17618" y="9207"/>
                  </a:cubicBezTo>
                  <a:cubicBezTo>
                    <a:pt x="17849" y="9165"/>
                    <a:pt x="18058" y="9186"/>
                    <a:pt x="18267" y="9291"/>
                  </a:cubicBezTo>
                  <a:cubicBezTo>
                    <a:pt x="18581" y="9479"/>
                    <a:pt x="18623" y="9730"/>
                    <a:pt x="18393" y="10002"/>
                  </a:cubicBezTo>
                  <a:cubicBezTo>
                    <a:pt x="18183" y="10212"/>
                    <a:pt x="18079" y="10463"/>
                    <a:pt x="17953" y="10735"/>
                  </a:cubicBezTo>
                  <a:cubicBezTo>
                    <a:pt x="17577" y="11592"/>
                    <a:pt x="17200" y="12471"/>
                    <a:pt x="16823" y="13350"/>
                  </a:cubicBezTo>
                  <a:cubicBezTo>
                    <a:pt x="16782" y="13497"/>
                    <a:pt x="16698" y="13664"/>
                    <a:pt x="16635" y="13810"/>
                  </a:cubicBezTo>
                  <a:cubicBezTo>
                    <a:pt x="16823" y="13936"/>
                    <a:pt x="17033" y="13894"/>
                    <a:pt x="17221" y="13915"/>
                  </a:cubicBezTo>
                  <a:cubicBezTo>
                    <a:pt x="18183" y="13936"/>
                    <a:pt x="18832" y="14438"/>
                    <a:pt x="19230" y="15338"/>
                  </a:cubicBezTo>
                  <a:cubicBezTo>
                    <a:pt x="19251" y="15380"/>
                    <a:pt x="19292" y="15401"/>
                    <a:pt x="19334" y="15505"/>
                  </a:cubicBezTo>
                  <a:cubicBezTo>
                    <a:pt x="19439" y="15338"/>
                    <a:pt x="19523" y="15191"/>
                    <a:pt x="19606" y="15045"/>
                  </a:cubicBezTo>
                  <a:cubicBezTo>
                    <a:pt x="19920" y="14187"/>
                    <a:pt x="20506" y="13517"/>
                    <a:pt x="21176" y="12932"/>
                  </a:cubicBezTo>
                  <a:cubicBezTo>
                    <a:pt x="21238" y="12848"/>
                    <a:pt x="21343" y="12764"/>
                    <a:pt x="21427" y="12681"/>
                  </a:cubicBezTo>
                  <a:cubicBezTo>
                    <a:pt x="21929" y="12220"/>
                    <a:pt x="22452" y="11781"/>
                    <a:pt x="23100" y="11572"/>
                  </a:cubicBezTo>
                  <a:cubicBezTo>
                    <a:pt x="23184" y="11530"/>
                    <a:pt x="23226" y="11488"/>
                    <a:pt x="23289" y="11467"/>
                  </a:cubicBezTo>
                  <a:cubicBezTo>
                    <a:pt x="23226" y="11320"/>
                    <a:pt x="23121" y="11383"/>
                    <a:pt x="23059" y="11362"/>
                  </a:cubicBezTo>
                  <a:cubicBezTo>
                    <a:pt x="22954" y="11320"/>
                    <a:pt x="22849" y="11300"/>
                    <a:pt x="22703" y="11279"/>
                  </a:cubicBezTo>
                  <a:cubicBezTo>
                    <a:pt x="22640" y="11258"/>
                    <a:pt x="22536" y="11216"/>
                    <a:pt x="22452" y="11195"/>
                  </a:cubicBezTo>
                  <a:cubicBezTo>
                    <a:pt x="22368" y="11174"/>
                    <a:pt x="22264" y="11153"/>
                    <a:pt x="22180" y="11111"/>
                  </a:cubicBezTo>
                  <a:cubicBezTo>
                    <a:pt x="21929" y="11048"/>
                    <a:pt x="21720" y="10881"/>
                    <a:pt x="21510" y="10693"/>
                  </a:cubicBezTo>
                  <a:cubicBezTo>
                    <a:pt x="21029" y="10253"/>
                    <a:pt x="20652" y="9751"/>
                    <a:pt x="20276" y="9207"/>
                  </a:cubicBezTo>
                  <a:cubicBezTo>
                    <a:pt x="20129" y="8977"/>
                    <a:pt x="20046" y="8747"/>
                    <a:pt x="20046" y="8454"/>
                  </a:cubicBezTo>
                  <a:lnTo>
                    <a:pt x="20046" y="7763"/>
                  </a:lnTo>
                  <a:cubicBezTo>
                    <a:pt x="20046" y="7596"/>
                    <a:pt x="20129" y="7429"/>
                    <a:pt x="20297" y="7387"/>
                  </a:cubicBezTo>
                  <a:cubicBezTo>
                    <a:pt x="20611" y="7282"/>
                    <a:pt x="20903" y="7136"/>
                    <a:pt x="21238" y="7136"/>
                  </a:cubicBezTo>
                  <a:cubicBezTo>
                    <a:pt x="22243" y="7178"/>
                    <a:pt x="23205" y="7178"/>
                    <a:pt x="24209" y="7178"/>
                  </a:cubicBezTo>
                  <a:cubicBezTo>
                    <a:pt x="24314" y="7178"/>
                    <a:pt x="24440" y="7178"/>
                    <a:pt x="24544" y="7199"/>
                  </a:cubicBezTo>
                  <a:cubicBezTo>
                    <a:pt x="25088" y="7282"/>
                    <a:pt x="25611" y="7387"/>
                    <a:pt x="26155" y="7450"/>
                  </a:cubicBezTo>
                  <a:cubicBezTo>
                    <a:pt x="26155" y="7115"/>
                    <a:pt x="26134" y="7010"/>
                    <a:pt x="26030" y="6864"/>
                  </a:cubicBezTo>
                  <a:lnTo>
                    <a:pt x="25883" y="6696"/>
                  </a:lnTo>
                  <a:cubicBezTo>
                    <a:pt x="25507" y="6403"/>
                    <a:pt x="25318" y="5985"/>
                    <a:pt x="25088" y="5608"/>
                  </a:cubicBezTo>
                  <a:cubicBezTo>
                    <a:pt x="24544" y="4625"/>
                    <a:pt x="24586" y="3642"/>
                    <a:pt x="24837" y="2616"/>
                  </a:cubicBezTo>
                  <a:cubicBezTo>
                    <a:pt x="24858" y="2491"/>
                    <a:pt x="24942" y="2365"/>
                    <a:pt x="25005" y="2281"/>
                  </a:cubicBezTo>
                  <a:cubicBezTo>
                    <a:pt x="25674" y="1675"/>
                    <a:pt x="26365" y="1319"/>
                    <a:pt x="27285" y="1591"/>
                  </a:cubicBezTo>
                  <a:cubicBezTo>
                    <a:pt x="27578" y="1675"/>
                    <a:pt x="27871" y="1779"/>
                    <a:pt x="28143" y="1905"/>
                  </a:cubicBezTo>
                  <a:cubicBezTo>
                    <a:pt x="28666" y="2156"/>
                    <a:pt x="29168" y="2407"/>
                    <a:pt x="29691" y="2679"/>
                  </a:cubicBezTo>
                  <a:cubicBezTo>
                    <a:pt x="29775" y="2721"/>
                    <a:pt x="29859" y="2742"/>
                    <a:pt x="29963" y="2784"/>
                  </a:cubicBezTo>
                  <a:cubicBezTo>
                    <a:pt x="30089" y="2637"/>
                    <a:pt x="30005" y="2512"/>
                    <a:pt x="30005" y="2386"/>
                  </a:cubicBezTo>
                  <a:lnTo>
                    <a:pt x="30005" y="1989"/>
                  </a:lnTo>
                  <a:cubicBezTo>
                    <a:pt x="29963" y="1340"/>
                    <a:pt x="30340" y="901"/>
                    <a:pt x="30800" y="503"/>
                  </a:cubicBezTo>
                  <a:cubicBezTo>
                    <a:pt x="31051" y="273"/>
                    <a:pt x="31428" y="294"/>
                    <a:pt x="31700" y="419"/>
                  </a:cubicBezTo>
                  <a:cubicBezTo>
                    <a:pt x="32119" y="587"/>
                    <a:pt x="32600" y="691"/>
                    <a:pt x="32914" y="1026"/>
                  </a:cubicBezTo>
                  <a:cubicBezTo>
                    <a:pt x="33060" y="963"/>
                    <a:pt x="33039" y="859"/>
                    <a:pt x="33039" y="796"/>
                  </a:cubicBezTo>
                  <a:cubicBezTo>
                    <a:pt x="33039" y="398"/>
                    <a:pt x="33228" y="189"/>
                    <a:pt x="33625" y="168"/>
                  </a:cubicBezTo>
                  <a:cubicBezTo>
                    <a:pt x="33772" y="168"/>
                    <a:pt x="33897" y="84"/>
                    <a:pt x="34064" y="64"/>
                  </a:cubicBezTo>
                  <a:cubicBezTo>
                    <a:pt x="34316" y="22"/>
                    <a:pt x="34608" y="1"/>
                    <a:pt x="34839" y="64"/>
                  </a:cubicBezTo>
                  <a:cubicBezTo>
                    <a:pt x="35571" y="231"/>
                    <a:pt x="36282" y="524"/>
                    <a:pt x="36910" y="963"/>
                  </a:cubicBezTo>
                  <a:cubicBezTo>
                    <a:pt x="37036" y="1047"/>
                    <a:pt x="37140" y="1152"/>
                    <a:pt x="37245" y="1277"/>
                  </a:cubicBezTo>
                  <a:cubicBezTo>
                    <a:pt x="37559" y="1654"/>
                    <a:pt x="37873" y="2051"/>
                    <a:pt x="38186" y="2428"/>
                  </a:cubicBezTo>
                  <a:cubicBezTo>
                    <a:pt x="38605" y="2219"/>
                    <a:pt x="38982" y="2009"/>
                    <a:pt x="39379" y="1842"/>
                  </a:cubicBezTo>
                  <a:cubicBezTo>
                    <a:pt x="39484" y="1779"/>
                    <a:pt x="39630" y="1758"/>
                    <a:pt x="39756" y="1758"/>
                  </a:cubicBezTo>
                  <a:cubicBezTo>
                    <a:pt x="40174" y="1758"/>
                    <a:pt x="40593" y="1737"/>
                    <a:pt x="41011" y="1758"/>
                  </a:cubicBezTo>
                  <a:cubicBezTo>
                    <a:pt x="41492" y="1779"/>
                    <a:pt x="41932" y="1989"/>
                    <a:pt x="42371" y="2156"/>
                  </a:cubicBezTo>
                  <a:cubicBezTo>
                    <a:pt x="42455" y="2177"/>
                    <a:pt x="42518" y="2219"/>
                    <a:pt x="42559" y="2281"/>
                  </a:cubicBezTo>
                  <a:cubicBezTo>
                    <a:pt x="42894" y="2721"/>
                    <a:pt x="43292" y="3160"/>
                    <a:pt x="43292" y="3767"/>
                  </a:cubicBezTo>
                  <a:cubicBezTo>
                    <a:pt x="43292" y="3788"/>
                    <a:pt x="43313" y="3830"/>
                    <a:pt x="43355" y="3893"/>
                  </a:cubicBezTo>
                  <a:lnTo>
                    <a:pt x="44003" y="3893"/>
                  </a:lnTo>
                  <a:lnTo>
                    <a:pt x="45196" y="3893"/>
                  </a:lnTo>
                  <a:cubicBezTo>
                    <a:pt x="45489" y="3893"/>
                    <a:pt x="45719" y="3997"/>
                    <a:pt x="45907" y="4206"/>
                  </a:cubicBezTo>
                  <a:cubicBezTo>
                    <a:pt x="46012" y="4353"/>
                    <a:pt x="46137" y="4478"/>
                    <a:pt x="46221" y="4625"/>
                  </a:cubicBezTo>
                  <a:cubicBezTo>
                    <a:pt x="46347" y="4876"/>
                    <a:pt x="46451" y="5106"/>
                    <a:pt x="46598" y="5336"/>
                  </a:cubicBezTo>
                  <a:cubicBezTo>
                    <a:pt x="46765" y="5671"/>
                    <a:pt x="46765" y="6027"/>
                    <a:pt x="46619" y="6383"/>
                  </a:cubicBezTo>
                  <a:cubicBezTo>
                    <a:pt x="46556" y="6508"/>
                    <a:pt x="46514" y="6655"/>
                    <a:pt x="46430" y="6822"/>
                  </a:cubicBezTo>
                  <a:cubicBezTo>
                    <a:pt x="46912" y="6989"/>
                    <a:pt x="47330" y="7094"/>
                    <a:pt x="47769" y="7240"/>
                  </a:cubicBezTo>
                  <a:cubicBezTo>
                    <a:pt x="48000" y="7324"/>
                    <a:pt x="48230" y="7450"/>
                    <a:pt x="48502" y="7596"/>
                  </a:cubicBezTo>
                  <a:cubicBezTo>
                    <a:pt x="48606" y="7638"/>
                    <a:pt x="48690" y="7722"/>
                    <a:pt x="48795" y="7743"/>
                  </a:cubicBezTo>
                  <a:cubicBezTo>
                    <a:pt x="49569" y="8015"/>
                    <a:pt x="50008" y="8579"/>
                    <a:pt x="50364" y="9291"/>
                  </a:cubicBezTo>
                  <a:cubicBezTo>
                    <a:pt x="50510" y="9584"/>
                    <a:pt x="50510" y="9898"/>
                    <a:pt x="50469" y="10170"/>
                  </a:cubicBezTo>
                  <a:cubicBezTo>
                    <a:pt x="50427" y="10316"/>
                    <a:pt x="50364" y="10463"/>
                    <a:pt x="50259" y="10567"/>
                  </a:cubicBezTo>
                  <a:cubicBezTo>
                    <a:pt x="49987" y="10860"/>
                    <a:pt x="49673" y="11111"/>
                    <a:pt x="49381" y="11383"/>
                  </a:cubicBezTo>
                  <a:cubicBezTo>
                    <a:pt x="49422" y="11425"/>
                    <a:pt x="49443" y="11488"/>
                    <a:pt x="49485" y="11509"/>
                  </a:cubicBezTo>
                  <a:cubicBezTo>
                    <a:pt x="50176" y="12011"/>
                    <a:pt x="50741" y="12618"/>
                    <a:pt x="51326" y="13204"/>
                  </a:cubicBezTo>
                  <a:cubicBezTo>
                    <a:pt x="51578" y="13476"/>
                    <a:pt x="51787" y="13769"/>
                    <a:pt x="51996" y="14041"/>
                  </a:cubicBezTo>
                  <a:cubicBezTo>
                    <a:pt x="52142" y="14208"/>
                    <a:pt x="52184" y="14396"/>
                    <a:pt x="52184" y="14564"/>
                  </a:cubicBezTo>
                  <a:lnTo>
                    <a:pt x="52184" y="14961"/>
                  </a:lnTo>
                  <a:cubicBezTo>
                    <a:pt x="52184" y="15610"/>
                    <a:pt x="51870" y="15986"/>
                    <a:pt x="51222" y="16091"/>
                  </a:cubicBezTo>
                  <a:cubicBezTo>
                    <a:pt x="50803" y="16175"/>
                    <a:pt x="50364" y="16196"/>
                    <a:pt x="49904" y="16279"/>
                  </a:cubicBezTo>
                  <a:cubicBezTo>
                    <a:pt x="49757" y="16510"/>
                    <a:pt x="49757" y="16802"/>
                    <a:pt x="49778" y="17074"/>
                  </a:cubicBezTo>
                  <a:cubicBezTo>
                    <a:pt x="49778" y="17388"/>
                    <a:pt x="49736" y="17681"/>
                    <a:pt x="49632" y="17974"/>
                  </a:cubicBezTo>
                  <a:cubicBezTo>
                    <a:pt x="49464" y="18372"/>
                    <a:pt x="49443" y="18393"/>
                    <a:pt x="49004" y="18414"/>
                  </a:cubicBezTo>
                  <a:cubicBezTo>
                    <a:pt x="48753" y="18414"/>
                    <a:pt x="48544" y="18393"/>
                    <a:pt x="48313" y="18435"/>
                  </a:cubicBezTo>
                  <a:cubicBezTo>
                    <a:pt x="48230" y="18644"/>
                    <a:pt x="48272" y="18832"/>
                    <a:pt x="48376" y="19020"/>
                  </a:cubicBezTo>
                  <a:cubicBezTo>
                    <a:pt x="48502" y="18999"/>
                    <a:pt x="48627" y="18999"/>
                    <a:pt x="48753" y="18937"/>
                  </a:cubicBezTo>
                  <a:cubicBezTo>
                    <a:pt x="49109" y="18811"/>
                    <a:pt x="49464" y="18832"/>
                    <a:pt x="49841" y="18853"/>
                  </a:cubicBezTo>
                  <a:cubicBezTo>
                    <a:pt x="50280" y="18916"/>
                    <a:pt x="50678" y="19125"/>
                    <a:pt x="50992" y="19439"/>
                  </a:cubicBezTo>
                  <a:lnTo>
                    <a:pt x="51306" y="19836"/>
                  </a:lnTo>
                  <a:cubicBezTo>
                    <a:pt x="51431" y="19983"/>
                    <a:pt x="51515" y="20192"/>
                    <a:pt x="51515" y="20401"/>
                  </a:cubicBezTo>
                  <a:cubicBezTo>
                    <a:pt x="51515" y="20611"/>
                    <a:pt x="51515" y="20820"/>
                    <a:pt x="51536" y="21029"/>
                  </a:cubicBezTo>
                  <a:cubicBezTo>
                    <a:pt x="51619" y="21615"/>
                    <a:pt x="51368" y="22075"/>
                    <a:pt x="50992" y="22473"/>
                  </a:cubicBezTo>
                  <a:cubicBezTo>
                    <a:pt x="50280" y="23142"/>
                    <a:pt x="49653" y="23603"/>
                    <a:pt x="48690" y="23707"/>
                  </a:cubicBezTo>
                  <a:cubicBezTo>
                    <a:pt x="48397" y="23728"/>
                    <a:pt x="48104" y="23728"/>
                    <a:pt x="47853" y="23561"/>
                  </a:cubicBezTo>
                  <a:cubicBezTo>
                    <a:pt x="47769" y="23519"/>
                    <a:pt x="47686" y="23498"/>
                    <a:pt x="47581" y="23435"/>
                  </a:cubicBezTo>
                  <a:cubicBezTo>
                    <a:pt x="47393" y="23644"/>
                    <a:pt x="47288" y="23854"/>
                    <a:pt x="47184" y="24084"/>
                  </a:cubicBezTo>
                  <a:cubicBezTo>
                    <a:pt x="46870" y="24753"/>
                    <a:pt x="46493" y="25339"/>
                    <a:pt x="45991" y="25904"/>
                  </a:cubicBezTo>
                  <a:cubicBezTo>
                    <a:pt x="45782" y="26134"/>
                    <a:pt x="45593" y="26365"/>
                    <a:pt x="45405" y="26595"/>
                  </a:cubicBezTo>
                  <a:cubicBezTo>
                    <a:pt x="44443" y="27955"/>
                    <a:pt x="43187" y="28980"/>
                    <a:pt x="41848" y="29922"/>
                  </a:cubicBezTo>
                  <a:cubicBezTo>
                    <a:pt x="41513" y="30152"/>
                    <a:pt x="41178" y="30403"/>
                    <a:pt x="40865" y="30633"/>
                  </a:cubicBezTo>
                  <a:cubicBezTo>
                    <a:pt x="40823" y="30821"/>
                    <a:pt x="40927" y="30842"/>
                    <a:pt x="41011" y="30842"/>
                  </a:cubicBezTo>
                  <a:cubicBezTo>
                    <a:pt x="41367" y="30947"/>
                    <a:pt x="41702" y="31051"/>
                    <a:pt x="42057" y="31135"/>
                  </a:cubicBezTo>
                  <a:cubicBezTo>
                    <a:pt x="42350" y="31198"/>
                    <a:pt x="42643" y="31282"/>
                    <a:pt x="42936" y="31386"/>
                  </a:cubicBezTo>
                  <a:cubicBezTo>
                    <a:pt x="43480" y="31595"/>
                    <a:pt x="44024" y="31700"/>
                    <a:pt x="44589" y="31700"/>
                  </a:cubicBezTo>
                  <a:lnTo>
                    <a:pt x="47204" y="31700"/>
                  </a:lnTo>
                  <a:cubicBezTo>
                    <a:pt x="47581" y="31700"/>
                    <a:pt x="47979" y="31616"/>
                    <a:pt x="48334" y="31575"/>
                  </a:cubicBezTo>
                  <a:cubicBezTo>
                    <a:pt x="49464" y="31470"/>
                    <a:pt x="50531" y="31156"/>
                    <a:pt x="51536" y="30633"/>
                  </a:cubicBezTo>
                  <a:cubicBezTo>
                    <a:pt x="51975" y="30403"/>
                    <a:pt x="52414" y="30131"/>
                    <a:pt x="52812" y="29796"/>
                  </a:cubicBezTo>
                  <a:cubicBezTo>
                    <a:pt x="53544" y="29168"/>
                    <a:pt x="54256" y="28478"/>
                    <a:pt x="54946" y="27829"/>
                  </a:cubicBezTo>
                  <a:cubicBezTo>
                    <a:pt x="55051" y="27725"/>
                    <a:pt x="55155" y="27620"/>
                    <a:pt x="55260" y="27494"/>
                  </a:cubicBezTo>
                  <a:cubicBezTo>
                    <a:pt x="55574" y="27013"/>
                    <a:pt x="55888" y="26553"/>
                    <a:pt x="56243" y="26030"/>
                  </a:cubicBezTo>
                  <a:cubicBezTo>
                    <a:pt x="56139" y="25841"/>
                    <a:pt x="56034" y="25632"/>
                    <a:pt x="56160" y="25381"/>
                  </a:cubicBezTo>
                  <a:cubicBezTo>
                    <a:pt x="56202" y="25277"/>
                    <a:pt x="56181" y="25109"/>
                    <a:pt x="56181" y="24984"/>
                  </a:cubicBezTo>
                  <a:lnTo>
                    <a:pt x="56181" y="23665"/>
                  </a:lnTo>
                  <a:cubicBezTo>
                    <a:pt x="56181" y="23435"/>
                    <a:pt x="56202" y="23184"/>
                    <a:pt x="56076" y="22933"/>
                  </a:cubicBezTo>
                  <a:cubicBezTo>
                    <a:pt x="55971" y="22703"/>
                    <a:pt x="56034" y="22494"/>
                    <a:pt x="56139" y="22284"/>
                  </a:cubicBezTo>
                  <a:cubicBezTo>
                    <a:pt x="56181" y="22201"/>
                    <a:pt x="56285" y="22138"/>
                    <a:pt x="56390" y="22096"/>
                  </a:cubicBezTo>
                  <a:cubicBezTo>
                    <a:pt x="56515" y="22075"/>
                    <a:pt x="56620" y="22159"/>
                    <a:pt x="56662" y="22264"/>
                  </a:cubicBezTo>
                  <a:cubicBezTo>
                    <a:pt x="56788" y="22619"/>
                    <a:pt x="56997" y="22975"/>
                    <a:pt x="56976" y="23393"/>
                  </a:cubicBezTo>
                  <a:cubicBezTo>
                    <a:pt x="56934" y="23770"/>
                    <a:pt x="56976" y="24168"/>
                    <a:pt x="56976" y="24586"/>
                  </a:cubicBezTo>
                  <a:cubicBezTo>
                    <a:pt x="56976" y="24691"/>
                    <a:pt x="56997" y="24795"/>
                    <a:pt x="56997" y="24963"/>
                  </a:cubicBezTo>
                  <a:cubicBezTo>
                    <a:pt x="57248" y="24879"/>
                    <a:pt x="57352" y="24712"/>
                    <a:pt x="57457" y="24544"/>
                  </a:cubicBezTo>
                  <a:cubicBezTo>
                    <a:pt x="57604" y="24335"/>
                    <a:pt x="57687" y="24084"/>
                    <a:pt x="57813" y="23875"/>
                  </a:cubicBezTo>
                  <a:cubicBezTo>
                    <a:pt x="57917" y="23707"/>
                    <a:pt x="58064" y="23540"/>
                    <a:pt x="58231" y="23414"/>
                  </a:cubicBezTo>
                  <a:cubicBezTo>
                    <a:pt x="58336" y="23331"/>
                    <a:pt x="58461" y="23310"/>
                    <a:pt x="58587" y="23289"/>
                  </a:cubicBezTo>
                  <a:cubicBezTo>
                    <a:pt x="58775" y="23247"/>
                    <a:pt x="58943" y="23435"/>
                    <a:pt x="58880" y="23624"/>
                  </a:cubicBezTo>
                  <a:cubicBezTo>
                    <a:pt x="58838" y="23749"/>
                    <a:pt x="58754" y="23875"/>
                    <a:pt x="58692" y="24042"/>
                  </a:cubicBezTo>
                  <a:cubicBezTo>
                    <a:pt x="58566" y="24293"/>
                    <a:pt x="58440" y="24544"/>
                    <a:pt x="58315" y="24774"/>
                  </a:cubicBezTo>
                  <a:cubicBezTo>
                    <a:pt x="58420" y="24921"/>
                    <a:pt x="58482" y="24816"/>
                    <a:pt x="58566" y="24795"/>
                  </a:cubicBezTo>
                  <a:cubicBezTo>
                    <a:pt x="58671" y="24753"/>
                    <a:pt x="58796" y="24670"/>
                    <a:pt x="58901" y="24586"/>
                  </a:cubicBezTo>
                  <a:cubicBezTo>
                    <a:pt x="59110" y="24481"/>
                    <a:pt x="59319" y="24544"/>
                    <a:pt x="59424" y="24670"/>
                  </a:cubicBezTo>
                  <a:cubicBezTo>
                    <a:pt x="59570" y="24816"/>
                    <a:pt x="59528" y="25067"/>
                    <a:pt x="59361" y="25235"/>
                  </a:cubicBezTo>
                  <a:cubicBezTo>
                    <a:pt x="59068" y="25507"/>
                    <a:pt x="58754" y="25695"/>
                    <a:pt x="58357" y="25800"/>
                  </a:cubicBezTo>
                  <a:cubicBezTo>
                    <a:pt x="57959" y="25904"/>
                    <a:pt x="57541" y="25967"/>
                    <a:pt x="57143" y="26051"/>
                  </a:cubicBezTo>
                  <a:cubicBezTo>
                    <a:pt x="56767" y="26699"/>
                    <a:pt x="56369" y="27327"/>
                    <a:pt x="55951" y="27934"/>
                  </a:cubicBezTo>
                  <a:cubicBezTo>
                    <a:pt x="55846" y="28101"/>
                    <a:pt x="55720" y="28248"/>
                    <a:pt x="55574" y="28373"/>
                  </a:cubicBezTo>
                  <a:cubicBezTo>
                    <a:pt x="54842" y="29064"/>
                    <a:pt x="54109" y="29775"/>
                    <a:pt x="53356" y="30424"/>
                  </a:cubicBezTo>
                  <a:cubicBezTo>
                    <a:pt x="52603" y="31093"/>
                    <a:pt x="51682" y="31512"/>
                    <a:pt x="50741" y="31867"/>
                  </a:cubicBezTo>
                  <a:cubicBezTo>
                    <a:pt x="49966" y="32139"/>
                    <a:pt x="49171" y="32244"/>
                    <a:pt x="48355" y="32391"/>
                  </a:cubicBezTo>
                  <a:cubicBezTo>
                    <a:pt x="47728" y="32495"/>
                    <a:pt x="47100" y="32516"/>
                    <a:pt x="46514" y="32516"/>
                  </a:cubicBezTo>
                  <a:lnTo>
                    <a:pt x="44798" y="32516"/>
                  </a:lnTo>
                  <a:cubicBezTo>
                    <a:pt x="44024" y="32516"/>
                    <a:pt x="43271" y="32411"/>
                    <a:pt x="42539" y="32077"/>
                  </a:cubicBezTo>
                  <a:cubicBezTo>
                    <a:pt x="42287" y="31972"/>
                    <a:pt x="42036" y="31909"/>
                    <a:pt x="41764" y="31826"/>
                  </a:cubicBezTo>
                  <a:cubicBezTo>
                    <a:pt x="41702" y="31805"/>
                    <a:pt x="41597" y="31826"/>
                    <a:pt x="41450" y="31805"/>
                  </a:cubicBezTo>
                  <a:cubicBezTo>
                    <a:pt x="41534" y="31972"/>
                    <a:pt x="41555" y="32098"/>
                    <a:pt x="41618" y="32202"/>
                  </a:cubicBezTo>
                  <a:cubicBezTo>
                    <a:pt x="41974" y="32725"/>
                    <a:pt x="42267" y="33290"/>
                    <a:pt x="42434" y="33960"/>
                  </a:cubicBezTo>
                  <a:cubicBezTo>
                    <a:pt x="42559" y="34399"/>
                    <a:pt x="42769" y="34839"/>
                    <a:pt x="42894" y="35278"/>
                  </a:cubicBezTo>
                  <a:cubicBezTo>
                    <a:pt x="43187" y="36094"/>
                    <a:pt x="43480" y="36910"/>
                    <a:pt x="43710" y="37726"/>
                  </a:cubicBezTo>
                  <a:cubicBezTo>
                    <a:pt x="44003" y="38730"/>
                    <a:pt x="44212" y="39777"/>
                    <a:pt x="44443" y="40802"/>
                  </a:cubicBezTo>
                  <a:lnTo>
                    <a:pt x="44924" y="43166"/>
                  </a:lnTo>
                  <a:cubicBezTo>
                    <a:pt x="44945" y="43313"/>
                    <a:pt x="44966" y="43438"/>
                    <a:pt x="45028" y="43606"/>
                  </a:cubicBezTo>
                  <a:cubicBezTo>
                    <a:pt x="45154" y="44045"/>
                    <a:pt x="45259" y="44463"/>
                    <a:pt x="45259" y="44945"/>
                  </a:cubicBezTo>
                  <a:cubicBezTo>
                    <a:pt x="45280" y="45300"/>
                    <a:pt x="45363" y="45635"/>
                    <a:pt x="45468" y="45991"/>
                  </a:cubicBezTo>
                  <a:cubicBezTo>
                    <a:pt x="45552" y="46263"/>
                    <a:pt x="45572" y="46535"/>
                    <a:pt x="45572" y="46828"/>
                  </a:cubicBezTo>
                  <a:lnTo>
                    <a:pt x="45572" y="48418"/>
                  </a:lnTo>
                  <a:cubicBezTo>
                    <a:pt x="45572" y="48565"/>
                    <a:pt x="45552" y="48753"/>
                    <a:pt x="45614" y="48857"/>
                  </a:cubicBezTo>
                  <a:cubicBezTo>
                    <a:pt x="45803" y="49192"/>
                    <a:pt x="45886" y="49569"/>
                    <a:pt x="45991" y="49925"/>
                  </a:cubicBezTo>
                  <a:cubicBezTo>
                    <a:pt x="46012" y="50092"/>
                    <a:pt x="46096" y="50217"/>
                    <a:pt x="46158" y="50343"/>
                  </a:cubicBezTo>
                  <a:cubicBezTo>
                    <a:pt x="46430" y="50845"/>
                    <a:pt x="46723" y="51347"/>
                    <a:pt x="46953" y="51870"/>
                  </a:cubicBezTo>
                  <a:cubicBezTo>
                    <a:pt x="47184" y="52373"/>
                    <a:pt x="47372" y="52896"/>
                    <a:pt x="47560" y="53377"/>
                  </a:cubicBezTo>
                  <a:cubicBezTo>
                    <a:pt x="47581" y="53461"/>
                    <a:pt x="47602" y="53565"/>
                    <a:pt x="47602" y="53670"/>
                  </a:cubicBezTo>
                  <a:lnTo>
                    <a:pt x="47602" y="55093"/>
                  </a:lnTo>
                  <a:cubicBezTo>
                    <a:pt x="47602" y="55511"/>
                    <a:pt x="47372" y="55762"/>
                    <a:pt x="47037" y="55951"/>
                  </a:cubicBezTo>
                  <a:cubicBezTo>
                    <a:pt x="46828" y="56055"/>
                    <a:pt x="46556" y="56139"/>
                    <a:pt x="46326" y="56181"/>
                  </a:cubicBezTo>
                  <a:cubicBezTo>
                    <a:pt x="46075" y="56264"/>
                    <a:pt x="45803" y="56285"/>
                    <a:pt x="45572" y="56369"/>
                  </a:cubicBezTo>
                  <a:cubicBezTo>
                    <a:pt x="45196" y="56474"/>
                    <a:pt x="44840" y="56578"/>
                    <a:pt x="44443" y="56557"/>
                  </a:cubicBezTo>
                  <a:cubicBezTo>
                    <a:pt x="44317" y="56495"/>
                    <a:pt x="44191" y="56536"/>
                    <a:pt x="44087" y="56662"/>
                  </a:cubicBezTo>
                  <a:close/>
                  <a:moveTo>
                    <a:pt x="51326" y="15024"/>
                  </a:moveTo>
                  <a:cubicBezTo>
                    <a:pt x="51431" y="14710"/>
                    <a:pt x="51431" y="14438"/>
                    <a:pt x="51222" y="14187"/>
                  </a:cubicBezTo>
                  <a:cubicBezTo>
                    <a:pt x="51054" y="13999"/>
                    <a:pt x="50929" y="13810"/>
                    <a:pt x="50782" y="13664"/>
                  </a:cubicBezTo>
                  <a:cubicBezTo>
                    <a:pt x="50197" y="13078"/>
                    <a:pt x="49653" y="12492"/>
                    <a:pt x="48962" y="11990"/>
                  </a:cubicBezTo>
                  <a:cubicBezTo>
                    <a:pt x="48648" y="11760"/>
                    <a:pt x="48502" y="11446"/>
                    <a:pt x="48481" y="11069"/>
                  </a:cubicBezTo>
                  <a:cubicBezTo>
                    <a:pt x="48439" y="10714"/>
                    <a:pt x="48544" y="10546"/>
                    <a:pt x="48899" y="10421"/>
                  </a:cubicBezTo>
                  <a:cubicBezTo>
                    <a:pt x="48962" y="10400"/>
                    <a:pt x="49046" y="10358"/>
                    <a:pt x="49109" y="10337"/>
                  </a:cubicBezTo>
                  <a:cubicBezTo>
                    <a:pt x="49673" y="10023"/>
                    <a:pt x="49778" y="9626"/>
                    <a:pt x="49422" y="9103"/>
                  </a:cubicBezTo>
                  <a:cubicBezTo>
                    <a:pt x="49360" y="9061"/>
                    <a:pt x="49318" y="8998"/>
                    <a:pt x="49255" y="8935"/>
                  </a:cubicBezTo>
                  <a:cubicBezTo>
                    <a:pt x="49025" y="8663"/>
                    <a:pt x="48753" y="8517"/>
                    <a:pt x="48439" y="8349"/>
                  </a:cubicBezTo>
                  <a:cubicBezTo>
                    <a:pt x="47958" y="8098"/>
                    <a:pt x="47476" y="7847"/>
                    <a:pt x="46953" y="7701"/>
                  </a:cubicBezTo>
                  <a:cubicBezTo>
                    <a:pt x="46660" y="7596"/>
                    <a:pt x="46388" y="7512"/>
                    <a:pt x="46075" y="7512"/>
                  </a:cubicBezTo>
                  <a:cubicBezTo>
                    <a:pt x="45865" y="7512"/>
                    <a:pt x="45614" y="7429"/>
                    <a:pt x="45405" y="7324"/>
                  </a:cubicBezTo>
                  <a:cubicBezTo>
                    <a:pt x="45070" y="7178"/>
                    <a:pt x="45028" y="6801"/>
                    <a:pt x="45300" y="6634"/>
                  </a:cubicBezTo>
                  <a:cubicBezTo>
                    <a:pt x="45656" y="6424"/>
                    <a:pt x="45803" y="6110"/>
                    <a:pt x="45928" y="5734"/>
                  </a:cubicBezTo>
                  <a:cubicBezTo>
                    <a:pt x="45803" y="5483"/>
                    <a:pt x="45677" y="5190"/>
                    <a:pt x="45510" y="4897"/>
                  </a:cubicBezTo>
                  <a:cubicBezTo>
                    <a:pt x="45447" y="4771"/>
                    <a:pt x="45342" y="4667"/>
                    <a:pt x="45154" y="4667"/>
                  </a:cubicBezTo>
                  <a:cubicBezTo>
                    <a:pt x="44547" y="4688"/>
                    <a:pt x="43940" y="4562"/>
                    <a:pt x="43355" y="4771"/>
                  </a:cubicBezTo>
                  <a:cubicBezTo>
                    <a:pt x="43271" y="4792"/>
                    <a:pt x="43166" y="4813"/>
                    <a:pt x="43062" y="4813"/>
                  </a:cubicBezTo>
                  <a:cubicBezTo>
                    <a:pt x="42748" y="4855"/>
                    <a:pt x="42539" y="4667"/>
                    <a:pt x="42518" y="4353"/>
                  </a:cubicBezTo>
                  <a:cubicBezTo>
                    <a:pt x="42476" y="4186"/>
                    <a:pt x="42476" y="4018"/>
                    <a:pt x="42518" y="3830"/>
                  </a:cubicBezTo>
                  <a:cubicBezTo>
                    <a:pt x="42559" y="3390"/>
                    <a:pt x="42267" y="3097"/>
                    <a:pt x="42057" y="2763"/>
                  </a:cubicBezTo>
                  <a:cubicBezTo>
                    <a:pt x="42036" y="2700"/>
                    <a:pt x="41995" y="2679"/>
                    <a:pt x="41932" y="2658"/>
                  </a:cubicBezTo>
                  <a:cubicBezTo>
                    <a:pt x="41618" y="2553"/>
                    <a:pt x="41325" y="2386"/>
                    <a:pt x="41011" y="2386"/>
                  </a:cubicBezTo>
                  <a:lnTo>
                    <a:pt x="40049" y="2386"/>
                  </a:lnTo>
                  <a:cubicBezTo>
                    <a:pt x="39923" y="2386"/>
                    <a:pt x="39798" y="2449"/>
                    <a:pt x="39693" y="2491"/>
                  </a:cubicBezTo>
                  <a:cubicBezTo>
                    <a:pt x="39484" y="2574"/>
                    <a:pt x="39274" y="2700"/>
                    <a:pt x="39086" y="2784"/>
                  </a:cubicBezTo>
                  <a:cubicBezTo>
                    <a:pt x="38814" y="2909"/>
                    <a:pt x="38709" y="3139"/>
                    <a:pt x="38751" y="3432"/>
                  </a:cubicBezTo>
                  <a:cubicBezTo>
                    <a:pt x="38751" y="3537"/>
                    <a:pt x="38772" y="3621"/>
                    <a:pt x="38772" y="3725"/>
                  </a:cubicBezTo>
                  <a:cubicBezTo>
                    <a:pt x="38772" y="3955"/>
                    <a:pt x="38668" y="4123"/>
                    <a:pt x="38458" y="4227"/>
                  </a:cubicBezTo>
                  <a:cubicBezTo>
                    <a:pt x="38333" y="4269"/>
                    <a:pt x="38228" y="4353"/>
                    <a:pt x="38082" y="4437"/>
                  </a:cubicBezTo>
                  <a:cubicBezTo>
                    <a:pt x="37914" y="4227"/>
                    <a:pt x="37726" y="4039"/>
                    <a:pt x="37538" y="3830"/>
                  </a:cubicBezTo>
                  <a:cubicBezTo>
                    <a:pt x="37601" y="3662"/>
                    <a:pt x="37642" y="3516"/>
                    <a:pt x="37663" y="3390"/>
                  </a:cubicBezTo>
                  <a:cubicBezTo>
                    <a:pt x="37705" y="3307"/>
                    <a:pt x="37705" y="3202"/>
                    <a:pt x="37663" y="3097"/>
                  </a:cubicBezTo>
                  <a:cubicBezTo>
                    <a:pt x="37559" y="2805"/>
                    <a:pt x="37517" y="2512"/>
                    <a:pt x="37245" y="2302"/>
                  </a:cubicBezTo>
                  <a:cubicBezTo>
                    <a:pt x="37140" y="2198"/>
                    <a:pt x="37015" y="2093"/>
                    <a:pt x="36973" y="1968"/>
                  </a:cubicBezTo>
                  <a:cubicBezTo>
                    <a:pt x="36764" y="1612"/>
                    <a:pt x="36450" y="1361"/>
                    <a:pt x="36073" y="1214"/>
                  </a:cubicBezTo>
                  <a:cubicBezTo>
                    <a:pt x="35676" y="1047"/>
                    <a:pt x="35320" y="901"/>
                    <a:pt x="34922" y="775"/>
                  </a:cubicBezTo>
                  <a:cubicBezTo>
                    <a:pt x="34629" y="670"/>
                    <a:pt x="34316" y="691"/>
                    <a:pt x="34064" y="901"/>
                  </a:cubicBezTo>
                  <a:cubicBezTo>
                    <a:pt x="34085" y="1026"/>
                    <a:pt x="34106" y="1152"/>
                    <a:pt x="34169" y="1298"/>
                  </a:cubicBezTo>
                  <a:cubicBezTo>
                    <a:pt x="34190" y="1445"/>
                    <a:pt x="34274" y="1570"/>
                    <a:pt x="34274" y="1737"/>
                  </a:cubicBezTo>
                  <a:cubicBezTo>
                    <a:pt x="34295" y="1947"/>
                    <a:pt x="34357" y="2156"/>
                    <a:pt x="34316" y="2365"/>
                  </a:cubicBezTo>
                  <a:cubicBezTo>
                    <a:pt x="34295" y="2700"/>
                    <a:pt x="33960" y="2825"/>
                    <a:pt x="33688" y="2616"/>
                  </a:cubicBezTo>
                  <a:cubicBezTo>
                    <a:pt x="33583" y="2574"/>
                    <a:pt x="33541" y="2470"/>
                    <a:pt x="33437" y="2386"/>
                  </a:cubicBezTo>
                  <a:cubicBezTo>
                    <a:pt x="33207" y="2156"/>
                    <a:pt x="32935" y="1926"/>
                    <a:pt x="32725" y="1654"/>
                  </a:cubicBezTo>
                  <a:cubicBezTo>
                    <a:pt x="32432" y="1319"/>
                    <a:pt x="32056" y="1193"/>
                    <a:pt x="31658" y="1047"/>
                  </a:cubicBezTo>
                  <a:cubicBezTo>
                    <a:pt x="31470" y="1005"/>
                    <a:pt x="31323" y="1047"/>
                    <a:pt x="31219" y="1214"/>
                  </a:cubicBezTo>
                  <a:cubicBezTo>
                    <a:pt x="30905" y="1633"/>
                    <a:pt x="30821" y="2072"/>
                    <a:pt x="30968" y="2553"/>
                  </a:cubicBezTo>
                  <a:cubicBezTo>
                    <a:pt x="31051" y="2805"/>
                    <a:pt x="31114" y="3077"/>
                    <a:pt x="31072" y="3328"/>
                  </a:cubicBezTo>
                  <a:cubicBezTo>
                    <a:pt x="31051" y="3704"/>
                    <a:pt x="31114" y="4081"/>
                    <a:pt x="31219" y="4437"/>
                  </a:cubicBezTo>
                  <a:cubicBezTo>
                    <a:pt x="30926" y="4646"/>
                    <a:pt x="30800" y="4667"/>
                    <a:pt x="30612" y="4499"/>
                  </a:cubicBezTo>
                  <a:cubicBezTo>
                    <a:pt x="30487" y="4374"/>
                    <a:pt x="30382" y="4227"/>
                    <a:pt x="30235" y="4060"/>
                  </a:cubicBezTo>
                  <a:cubicBezTo>
                    <a:pt x="30026" y="3767"/>
                    <a:pt x="29796" y="3495"/>
                    <a:pt x="29482" y="3307"/>
                  </a:cubicBezTo>
                  <a:cubicBezTo>
                    <a:pt x="28917" y="2993"/>
                    <a:pt x="28310" y="2700"/>
                    <a:pt x="27704" y="2407"/>
                  </a:cubicBezTo>
                  <a:cubicBezTo>
                    <a:pt x="27557" y="2344"/>
                    <a:pt x="27390" y="2302"/>
                    <a:pt x="27202" y="2281"/>
                  </a:cubicBezTo>
                  <a:cubicBezTo>
                    <a:pt x="26657" y="2135"/>
                    <a:pt x="26239" y="2344"/>
                    <a:pt x="25883" y="2700"/>
                  </a:cubicBezTo>
                  <a:cubicBezTo>
                    <a:pt x="25821" y="2763"/>
                    <a:pt x="25779" y="2825"/>
                    <a:pt x="25779" y="2888"/>
                  </a:cubicBezTo>
                  <a:cubicBezTo>
                    <a:pt x="25632" y="3432"/>
                    <a:pt x="25569" y="4018"/>
                    <a:pt x="25737" y="4562"/>
                  </a:cubicBezTo>
                  <a:cubicBezTo>
                    <a:pt x="25925" y="5127"/>
                    <a:pt x="26197" y="5692"/>
                    <a:pt x="26657" y="6110"/>
                  </a:cubicBezTo>
                  <a:cubicBezTo>
                    <a:pt x="26783" y="6236"/>
                    <a:pt x="26950" y="6383"/>
                    <a:pt x="26992" y="6550"/>
                  </a:cubicBezTo>
                  <a:cubicBezTo>
                    <a:pt x="27097" y="6864"/>
                    <a:pt x="27285" y="7115"/>
                    <a:pt x="27557" y="7324"/>
                  </a:cubicBezTo>
                  <a:cubicBezTo>
                    <a:pt x="27787" y="7533"/>
                    <a:pt x="27829" y="7847"/>
                    <a:pt x="27976" y="8119"/>
                  </a:cubicBezTo>
                  <a:cubicBezTo>
                    <a:pt x="27997" y="8203"/>
                    <a:pt x="27892" y="8287"/>
                    <a:pt x="27787" y="8287"/>
                  </a:cubicBezTo>
                  <a:cubicBezTo>
                    <a:pt x="27725" y="8287"/>
                    <a:pt x="27683" y="8266"/>
                    <a:pt x="27620" y="8266"/>
                  </a:cubicBezTo>
                  <a:cubicBezTo>
                    <a:pt x="27285" y="8161"/>
                    <a:pt x="26971" y="8098"/>
                    <a:pt x="26637" y="8119"/>
                  </a:cubicBezTo>
                  <a:cubicBezTo>
                    <a:pt x="26532" y="8119"/>
                    <a:pt x="26448" y="8098"/>
                    <a:pt x="26344" y="8098"/>
                  </a:cubicBezTo>
                  <a:lnTo>
                    <a:pt x="24314" y="7847"/>
                  </a:lnTo>
                  <a:lnTo>
                    <a:pt x="24209" y="7847"/>
                  </a:lnTo>
                  <a:cubicBezTo>
                    <a:pt x="23372" y="7847"/>
                    <a:pt x="22536" y="7847"/>
                    <a:pt x="21699" y="7889"/>
                  </a:cubicBezTo>
                  <a:cubicBezTo>
                    <a:pt x="21594" y="7889"/>
                    <a:pt x="21510" y="7889"/>
                    <a:pt x="21406" y="7910"/>
                  </a:cubicBezTo>
                  <a:cubicBezTo>
                    <a:pt x="21196" y="7931"/>
                    <a:pt x="21092" y="8056"/>
                    <a:pt x="21071" y="8287"/>
                  </a:cubicBezTo>
                  <a:cubicBezTo>
                    <a:pt x="21071" y="8475"/>
                    <a:pt x="21113" y="8642"/>
                    <a:pt x="21196" y="8768"/>
                  </a:cubicBezTo>
                  <a:cubicBezTo>
                    <a:pt x="21448" y="9207"/>
                    <a:pt x="21803" y="9605"/>
                    <a:pt x="22159" y="9940"/>
                  </a:cubicBezTo>
                  <a:cubicBezTo>
                    <a:pt x="22347" y="10107"/>
                    <a:pt x="22536" y="10212"/>
                    <a:pt x="22745" y="10295"/>
                  </a:cubicBezTo>
                  <a:cubicBezTo>
                    <a:pt x="23540" y="10546"/>
                    <a:pt x="24335" y="10567"/>
                    <a:pt x="25088" y="10191"/>
                  </a:cubicBezTo>
                  <a:cubicBezTo>
                    <a:pt x="25360" y="10044"/>
                    <a:pt x="25632" y="9940"/>
                    <a:pt x="25946" y="9940"/>
                  </a:cubicBezTo>
                  <a:cubicBezTo>
                    <a:pt x="26155" y="9940"/>
                    <a:pt x="26323" y="10002"/>
                    <a:pt x="26427" y="10212"/>
                  </a:cubicBezTo>
                  <a:cubicBezTo>
                    <a:pt x="26511" y="10379"/>
                    <a:pt x="26427" y="10609"/>
                    <a:pt x="26239" y="10756"/>
                  </a:cubicBezTo>
                  <a:cubicBezTo>
                    <a:pt x="26113" y="10860"/>
                    <a:pt x="25946" y="10902"/>
                    <a:pt x="25779" y="10944"/>
                  </a:cubicBezTo>
                  <a:cubicBezTo>
                    <a:pt x="25318" y="10965"/>
                    <a:pt x="24963" y="11111"/>
                    <a:pt x="24670" y="11467"/>
                  </a:cubicBezTo>
                  <a:cubicBezTo>
                    <a:pt x="24565" y="11572"/>
                    <a:pt x="24461" y="11676"/>
                    <a:pt x="24335" y="11739"/>
                  </a:cubicBezTo>
                  <a:cubicBezTo>
                    <a:pt x="23812" y="12095"/>
                    <a:pt x="23582" y="12618"/>
                    <a:pt x="23226" y="13099"/>
                  </a:cubicBezTo>
                  <a:cubicBezTo>
                    <a:pt x="23331" y="13183"/>
                    <a:pt x="23393" y="13287"/>
                    <a:pt x="23477" y="13308"/>
                  </a:cubicBezTo>
                  <a:cubicBezTo>
                    <a:pt x="24126" y="13601"/>
                    <a:pt x="24795" y="13769"/>
                    <a:pt x="25507" y="13601"/>
                  </a:cubicBezTo>
                  <a:cubicBezTo>
                    <a:pt x="25883" y="13517"/>
                    <a:pt x="26260" y="13476"/>
                    <a:pt x="26637" y="13392"/>
                  </a:cubicBezTo>
                  <a:cubicBezTo>
                    <a:pt x="27557" y="13183"/>
                    <a:pt x="28457" y="12953"/>
                    <a:pt x="29336" y="12513"/>
                  </a:cubicBezTo>
                  <a:cubicBezTo>
                    <a:pt x="29650" y="12346"/>
                    <a:pt x="29963" y="12220"/>
                    <a:pt x="30277" y="12095"/>
                  </a:cubicBezTo>
                  <a:cubicBezTo>
                    <a:pt x="30445" y="12011"/>
                    <a:pt x="30696" y="11990"/>
                    <a:pt x="30863" y="11990"/>
                  </a:cubicBezTo>
                  <a:cubicBezTo>
                    <a:pt x="31261" y="11990"/>
                    <a:pt x="31365" y="12116"/>
                    <a:pt x="31386" y="12513"/>
                  </a:cubicBezTo>
                  <a:cubicBezTo>
                    <a:pt x="31428" y="12785"/>
                    <a:pt x="31365" y="13078"/>
                    <a:pt x="31261" y="13350"/>
                  </a:cubicBezTo>
                  <a:cubicBezTo>
                    <a:pt x="31135" y="13706"/>
                    <a:pt x="31114" y="14103"/>
                    <a:pt x="31072" y="14522"/>
                  </a:cubicBezTo>
                  <a:cubicBezTo>
                    <a:pt x="31072" y="14919"/>
                    <a:pt x="31219" y="15191"/>
                    <a:pt x="31470" y="15463"/>
                  </a:cubicBezTo>
                  <a:cubicBezTo>
                    <a:pt x="31847" y="15819"/>
                    <a:pt x="32223" y="15924"/>
                    <a:pt x="32704" y="15798"/>
                  </a:cubicBezTo>
                  <a:cubicBezTo>
                    <a:pt x="33165" y="15694"/>
                    <a:pt x="33646" y="15505"/>
                    <a:pt x="34085" y="15296"/>
                  </a:cubicBezTo>
                  <a:cubicBezTo>
                    <a:pt x="34839" y="14940"/>
                    <a:pt x="35571" y="14501"/>
                    <a:pt x="36282" y="13999"/>
                  </a:cubicBezTo>
                  <a:cubicBezTo>
                    <a:pt x="36513" y="13831"/>
                    <a:pt x="36764" y="13685"/>
                    <a:pt x="37015" y="13559"/>
                  </a:cubicBezTo>
                  <a:cubicBezTo>
                    <a:pt x="37287" y="13413"/>
                    <a:pt x="37517" y="13497"/>
                    <a:pt x="37663" y="13727"/>
                  </a:cubicBezTo>
                  <a:cubicBezTo>
                    <a:pt x="37726" y="13789"/>
                    <a:pt x="37747" y="13873"/>
                    <a:pt x="37810" y="13915"/>
                  </a:cubicBezTo>
                  <a:cubicBezTo>
                    <a:pt x="38019" y="14313"/>
                    <a:pt x="38291" y="14626"/>
                    <a:pt x="38605" y="14940"/>
                  </a:cubicBezTo>
                  <a:cubicBezTo>
                    <a:pt x="38982" y="15275"/>
                    <a:pt x="39233" y="15275"/>
                    <a:pt x="39609" y="14961"/>
                  </a:cubicBezTo>
                  <a:lnTo>
                    <a:pt x="39756" y="14815"/>
                  </a:lnTo>
                  <a:cubicBezTo>
                    <a:pt x="40174" y="14313"/>
                    <a:pt x="40593" y="13810"/>
                    <a:pt x="41011" y="13350"/>
                  </a:cubicBezTo>
                  <a:cubicBezTo>
                    <a:pt x="41178" y="13183"/>
                    <a:pt x="41220" y="12994"/>
                    <a:pt x="41262" y="12785"/>
                  </a:cubicBezTo>
                  <a:cubicBezTo>
                    <a:pt x="41283" y="12534"/>
                    <a:pt x="41325" y="12262"/>
                    <a:pt x="41388" y="12011"/>
                  </a:cubicBezTo>
                  <a:cubicBezTo>
                    <a:pt x="41409" y="11885"/>
                    <a:pt x="41513" y="11823"/>
                    <a:pt x="41639" y="11823"/>
                  </a:cubicBezTo>
                  <a:cubicBezTo>
                    <a:pt x="41785" y="11823"/>
                    <a:pt x="41890" y="11906"/>
                    <a:pt x="41911" y="12011"/>
                  </a:cubicBezTo>
                  <a:cubicBezTo>
                    <a:pt x="41953" y="12220"/>
                    <a:pt x="42015" y="12429"/>
                    <a:pt x="42015" y="12618"/>
                  </a:cubicBezTo>
                  <a:cubicBezTo>
                    <a:pt x="42015" y="12869"/>
                    <a:pt x="42120" y="13078"/>
                    <a:pt x="42225" y="13308"/>
                  </a:cubicBezTo>
                  <a:cubicBezTo>
                    <a:pt x="42643" y="14250"/>
                    <a:pt x="43355" y="15045"/>
                    <a:pt x="43940" y="15861"/>
                  </a:cubicBezTo>
                  <a:cubicBezTo>
                    <a:pt x="44087" y="16028"/>
                    <a:pt x="44317" y="16175"/>
                    <a:pt x="44547" y="16279"/>
                  </a:cubicBezTo>
                  <a:cubicBezTo>
                    <a:pt x="44924" y="16447"/>
                    <a:pt x="45259" y="16405"/>
                    <a:pt x="45468" y="16007"/>
                  </a:cubicBezTo>
                  <a:cubicBezTo>
                    <a:pt x="45656" y="15652"/>
                    <a:pt x="45865" y="15338"/>
                    <a:pt x="45865" y="14919"/>
                  </a:cubicBezTo>
                  <a:cubicBezTo>
                    <a:pt x="45865" y="14438"/>
                    <a:pt x="46033" y="14333"/>
                    <a:pt x="46598" y="14396"/>
                  </a:cubicBezTo>
                  <a:cubicBezTo>
                    <a:pt x="46660" y="14543"/>
                    <a:pt x="46765" y="14710"/>
                    <a:pt x="46870" y="14857"/>
                  </a:cubicBezTo>
                  <a:cubicBezTo>
                    <a:pt x="46932" y="14961"/>
                    <a:pt x="46974" y="15087"/>
                    <a:pt x="47037" y="15233"/>
                  </a:cubicBezTo>
                  <a:cubicBezTo>
                    <a:pt x="47246" y="15714"/>
                    <a:pt x="47435" y="16238"/>
                    <a:pt x="47707" y="16719"/>
                  </a:cubicBezTo>
                  <a:cubicBezTo>
                    <a:pt x="48104" y="17367"/>
                    <a:pt x="48313" y="17535"/>
                    <a:pt x="49004" y="17388"/>
                  </a:cubicBezTo>
                  <a:cubicBezTo>
                    <a:pt x="49025" y="17388"/>
                    <a:pt x="49025" y="17367"/>
                    <a:pt x="49046" y="17367"/>
                  </a:cubicBezTo>
                  <a:cubicBezTo>
                    <a:pt x="49171" y="17242"/>
                    <a:pt x="49171" y="17054"/>
                    <a:pt x="49171" y="16907"/>
                  </a:cubicBezTo>
                  <a:cubicBezTo>
                    <a:pt x="49171" y="16447"/>
                    <a:pt x="49276" y="16028"/>
                    <a:pt x="49443" y="15610"/>
                  </a:cubicBezTo>
                  <a:cubicBezTo>
                    <a:pt x="49590" y="15191"/>
                    <a:pt x="49694" y="14815"/>
                    <a:pt x="49778" y="14354"/>
                  </a:cubicBezTo>
                  <a:cubicBezTo>
                    <a:pt x="49904" y="14333"/>
                    <a:pt x="50050" y="14333"/>
                    <a:pt x="50155" y="14313"/>
                  </a:cubicBezTo>
                  <a:cubicBezTo>
                    <a:pt x="50322" y="14438"/>
                    <a:pt x="50364" y="14605"/>
                    <a:pt x="50364" y="14773"/>
                  </a:cubicBezTo>
                  <a:cubicBezTo>
                    <a:pt x="50385" y="14919"/>
                    <a:pt x="50385" y="15024"/>
                    <a:pt x="50406" y="15170"/>
                  </a:cubicBezTo>
                  <a:cubicBezTo>
                    <a:pt x="50636" y="15170"/>
                    <a:pt x="50992" y="15150"/>
                    <a:pt x="51326" y="15024"/>
                  </a:cubicBezTo>
                  <a:close/>
                  <a:moveTo>
                    <a:pt x="36973" y="32223"/>
                  </a:moveTo>
                  <a:cubicBezTo>
                    <a:pt x="37036" y="32663"/>
                    <a:pt x="36931" y="33018"/>
                    <a:pt x="36701" y="33353"/>
                  </a:cubicBezTo>
                  <a:cubicBezTo>
                    <a:pt x="36680" y="33374"/>
                    <a:pt x="36659" y="33437"/>
                    <a:pt x="36659" y="33458"/>
                  </a:cubicBezTo>
                  <a:cubicBezTo>
                    <a:pt x="36617" y="33876"/>
                    <a:pt x="36366" y="34148"/>
                    <a:pt x="36157" y="34483"/>
                  </a:cubicBezTo>
                  <a:cubicBezTo>
                    <a:pt x="35948" y="34818"/>
                    <a:pt x="35634" y="34943"/>
                    <a:pt x="35257" y="34964"/>
                  </a:cubicBezTo>
                  <a:cubicBezTo>
                    <a:pt x="34713" y="35006"/>
                    <a:pt x="34274" y="34755"/>
                    <a:pt x="33876" y="34420"/>
                  </a:cubicBezTo>
                  <a:cubicBezTo>
                    <a:pt x="33416" y="34002"/>
                    <a:pt x="32997" y="33562"/>
                    <a:pt x="32809" y="32935"/>
                  </a:cubicBezTo>
                  <a:cubicBezTo>
                    <a:pt x="32725" y="32935"/>
                    <a:pt x="32683" y="32914"/>
                    <a:pt x="32621" y="32914"/>
                  </a:cubicBezTo>
                  <a:cubicBezTo>
                    <a:pt x="31847" y="33039"/>
                    <a:pt x="31072" y="32935"/>
                    <a:pt x="30298" y="32809"/>
                  </a:cubicBezTo>
                  <a:lnTo>
                    <a:pt x="29901" y="32725"/>
                  </a:lnTo>
                  <a:lnTo>
                    <a:pt x="29587" y="32725"/>
                  </a:lnTo>
                  <a:cubicBezTo>
                    <a:pt x="29545" y="33290"/>
                    <a:pt x="29482" y="33813"/>
                    <a:pt x="29461" y="34336"/>
                  </a:cubicBezTo>
                  <a:cubicBezTo>
                    <a:pt x="29398" y="35006"/>
                    <a:pt x="29357" y="35655"/>
                    <a:pt x="29273" y="36324"/>
                  </a:cubicBezTo>
                  <a:cubicBezTo>
                    <a:pt x="29273" y="36408"/>
                    <a:pt x="29252" y="36492"/>
                    <a:pt x="29231" y="36575"/>
                  </a:cubicBezTo>
                  <a:lnTo>
                    <a:pt x="29147" y="37203"/>
                  </a:lnTo>
                  <a:cubicBezTo>
                    <a:pt x="29126" y="37370"/>
                    <a:pt x="29085" y="37559"/>
                    <a:pt x="29064" y="37768"/>
                  </a:cubicBezTo>
                  <a:cubicBezTo>
                    <a:pt x="29043" y="37935"/>
                    <a:pt x="29022" y="38103"/>
                    <a:pt x="28980" y="38270"/>
                  </a:cubicBezTo>
                  <a:cubicBezTo>
                    <a:pt x="28938" y="38835"/>
                    <a:pt x="28771" y="39421"/>
                    <a:pt x="28813" y="40028"/>
                  </a:cubicBezTo>
                  <a:cubicBezTo>
                    <a:pt x="28813" y="40070"/>
                    <a:pt x="28771" y="40132"/>
                    <a:pt x="28771" y="40174"/>
                  </a:cubicBezTo>
                  <a:cubicBezTo>
                    <a:pt x="28750" y="40383"/>
                    <a:pt x="28708" y="40593"/>
                    <a:pt x="28666" y="40781"/>
                  </a:cubicBezTo>
                  <a:cubicBezTo>
                    <a:pt x="28541" y="41325"/>
                    <a:pt x="28520" y="41911"/>
                    <a:pt x="28499" y="42476"/>
                  </a:cubicBezTo>
                  <a:cubicBezTo>
                    <a:pt x="28499" y="42643"/>
                    <a:pt x="28457" y="42811"/>
                    <a:pt x="28415" y="42978"/>
                  </a:cubicBezTo>
                  <a:cubicBezTo>
                    <a:pt x="28290" y="43522"/>
                    <a:pt x="28122" y="44066"/>
                    <a:pt x="28143" y="44652"/>
                  </a:cubicBezTo>
                  <a:cubicBezTo>
                    <a:pt x="28143" y="44735"/>
                    <a:pt x="28122" y="44840"/>
                    <a:pt x="28101" y="44945"/>
                  </a:cubicBezTo>
                  <a:cubicBezTo>
                    <a:pt x="27976" y="45363"/>
                    <a:pt x="27976" y="45740"/>
                    <a:pt x="27976" y="46158"/>
                  </a:cubicBezTo>
                  <a:cubicBezTo>
                    <a:pt x="27976" y="46368"/>
                    <a:pt x="28018" y="46619"/>
                    <a:pt x="27934" y="46786"/>
                  </a:cubicBezTo>
                  <a:cubicBezTo>
                    <a:pt x="27787" y="47184"/>
                    <a:pt x="27829" y="47581"/>
                    <a:pt x="27808" y="47979"/>
                  </a:cubicBezTo>
                  <a:cubicBezTo>
                    <a:pt x="27808" y="48146"/>
                    <a:pt x="27829" y="48355"/>
                    <a:pt x="27766" y="48523"/>
                  </a:cubicBezTo>
                  <a:cubicBezTo>
                    <a:pt x="27578" y="48878"/>
                    <a:pt x="27662" y="49297"/>
                    <a:pt x="27557" y="49653"/>
                  </a:cubicBezTo>
                  <a:cubicBezTo>
                    <a:pt x="27704" y="49820"/>
                    <a:pt x="27892" y="49904"/>
                    <a:pt x="28080" y="49904"/>
                  </a:cubicBezTo>
                  <a:cubicBezTo>
                    <a:pt x="28834" y="50008"/>
                    <a:pt x="29566" y="50092"/>
                    <a:pt x="30319" y="50197"/>
                  </a:cubicBezTo>
                  <a:lnTo>
                    <a:pt x="30549" y="50197"/>
                  </a:lnTo>
                  <a:lnTo>
                    <a:pt x="36366" y="50197"/>
                  </a:lnTo>
                  <a:cubicBezTo>
                    <a:pt x="36701" y="50197"/>
                    <a:pt x="37036" y="50134"/>
                    <a:pt x="37391" y="50071"/>
                  </a:cubicBezTo>
                  <a:cubicBezTo>
                    <a:pt x="37768" y="49966"/>
                    <a:pt x="38186" y="49862"/>
                    <a:pt x="38605" y="49799"/>
                  </a:cubicBezTo>
                  <a:cubicBezTo>
                    <a:pt x="39107" y="49715"/>
                    <a:pt x="39630" y="49653"/>
                    <a:pt x="40132" y="49506"/>
                  </a:cubicBezTo>
                  <a:cubicBezTo>
                    <a:pt x="40425" y="49443"/>
                    <a:pt x="40739" y="49381"/>
                    <a:pt x="41011" y="49339"/>
                  </a:cubicBezTo>
                  <a:cubicBezTo>
                    <a:pt x="42246" y="49129"/>
                    <a:pt x="43480" y="48878"/>
                    <a:pt x="44715" y="48669"/>
                  </a:cubicBezTo>
                  <a:cubicBezTo>
                    <a:pt x="44735" y="48606"/>
                    <a:pt x="44756" y="48544"/>
                    <a:pt x="44756" y="48460"/>
                  </a:cubicBezTo>
                  <a:lnTo>
                    <a:pt x="44756" y="46640"/>
                  </a:lnTo>
                  <a:cubicBezTo>
                    <a:pt x="44756" y="46514"/>
                    <a:pt x="44735" y="46368"/>
                    <a:pt x="44673" y="46242"/>
                  </a:cubicBezTo>
                  <a:cubicBezTo>
                    <a:pt x="44526" y="45698"/>
                    <a:pt x="44422" y="45154"/>
                    <a:pt x="44380" y="44568"/>
                  </a:cubicBezTo>
                  <a:cubicBezTo>
                    <a:pt x="44380" y="44422"/>
                    <a:pt x="44338" y="44275"/>
                    <a:pt x="44317" y="44129"/>
                  </a:cubicBezTo>
                  <a:cubicBezTo>
                    <a:pt x="44212" y="43627"/>
                    <a:pt x="44045" y="43124"/>
                    <a:pt x="43940" y="42643"/>
                  </a:cubicBezTo>
                  <a:cubicBezTo>
                    <a:pt x="43794" y="41911"/>
                    <a:pt x="43710" y="41178"/>
                    <a:pt x="43522" y="40467"/>
                  </a:cubicBezTo>
                  <a:cubicBezTo>
                    <a:pt x="43334" y="39756"/>
                    <a:pt x="43124" y="39023"/>
                    <a:pt x="43020" y="38291"/>
                  </a:cubicBezTo>
                  <a:cubicBezTo>
                    <a:pt x="42999" y="38186"/>
                    <a:pt x="42978" y="38082"/>
                    <a:pt x="42957" y="37956"/>
                  </a:cubicBezTo>
                  <a:cubicBezTo>
                    <a:pt x="42664" y="36805"/>
                    <a:pt x="42246" y="35696"/>
                    <a:pt x="41848" y="34608"/>
                  </a:cubicBezTo>
                  <a:cubicBezTo>
                    <a:pt x="41764" y="34399"/>
                    <a:pt x="41702" y="34190"/>
                    <a:pt x="41639" y="33960"/>
                  </a:cubicBezTo>
                  <a:cubicBezTo>
                    <a:pt x="41555" y="33500"/>
                    <a:pt x="41388" y="33123"/>
                    <a:pt x="41137" y="32746"/>
                  </a:cubicBezTo>
                  <a:cubicBezTo>
                    <a:pt x="41053" y="32600"/>
                    <a:pt x="40906" y="32432"/>
                    <a:pt x="40886" y="32244"/>
                  </a:cubicBezTo>
                  <a:cubicBezTo>
                    <a:pt x="40781" y="31721"/>
                    <a:pt x="40488" y="31303"/>
                    <a:pt x="40070" y="30989"/>
                  </a:cubicBezTo>
                  <a:cubicBezTo>
                    <a:pt x="40028" y="30968"/>
                    <a:pt x="39986" y="30947"/>
                    <a:pt x="39944" y="30884"/>
                  </a:cubicBezTo>
                  <a:cubicBezTo>
                    <a:pt x="38982" y="31344"/>
                    <a:pt x="38019" y="31763"/>
                    <a:pt x="36973" y="32223"/>
                  </a:cubicBezTo>
                  <a:close/>
                  <a:moveTo>
                    <a:pt x="22703" y="12304"/>
                  </a:moveTo>
                  <a:cubicBezTo>
                    <a:pt x="22682" y="12283"/>
                    <a:pt x="22661" y="12241"/>
                    <a:pt x="22661" y="12220"/>
                  </a:cubicBezTo>
                  <a:cubicBezTo>
                    <a:pt x="22598" y="12262"/>
                    <a:pt x="22536" y="12304"/>
                    <a:pt x="22473" y="12346"/>
                  </a:cubicBezTo>
                  <a:cubicBezTo>
                    <a:pt x="22117" y="12743"/>
                    <a:pt x="21720" y="13162"/>
                    <a:pt x="21385" y="13580"/>
                  </a:cubicBezTo>
                  <a:cubicBezTo>
                    <a:pt x="21092" y="13915"/>
                    <a:pt x="20820" y="14313"/>
                    <a:pt x="20611" y="14710"/>
                  </a:cubicBezTo>
                  <a:cubicBezTo>
                    <a:pt x="20339" y="15254"/>
                    <a:pt x="20087" y="15840"/>
                    <a:pt x="19836" y="16405"/>
                  </a:cubicBezTo>
                  <a:cubicBezTo>
                    <a:pt x="19753" y="16551"/>
                    <a:pt x="19711" y="16719"/>
                    <a:pt x="19669" y="16907"/>
                  </a:cubicBezTo>
                  <a:cubicBezTo>
                    <a:pt x="19543" y="17430"/>
                    <a:pt x="19460" y="17953"/>
                    <a:pt x="19313" y="18455"/>
                  </a:cubicBezTo>
                  <a:cubicBezTo>
                    <a:pt x="19125" y="19188"/>
                    <a:pt x="19083" y="19920"/>
                    <a:pt x="19104" y="20631"/>
                  </a:cubicBezTo>
                  <a:cubicBezTo>
                    <a:pt x="19104" y="21008"/>
                    <a:pt x="19125" y="21343"/>
                    <a:pt x="19209" y="21720"/>
                  </a:cubicBezTo>
                  <a:cubicBezTo>
                    <a:pt x="19439" y="22724"/>
                    <a:pt x="19648" y="23749"/>
                    <a:pt x="19878" y="24774"/>
                  </a:cubicBezTo>
                  <a:cubicBezTo>
                    <a:pt x="19920" y="24942"/>
                    <a:pt x="19962" y="25109"/>
                    <a:pt x="20046" y="25256"/>
                  </a:cubicBezTo>
                  <a:cubicBezTo>
                    <a:pt x="20443" y="26051"/>
                    <a:pt x="20820" y="26888"/>
                    <a:pt x="21448" y="27578"/>
                  </a:cubicBezTo>
                  <a:cubicBezTo>
                    <a:pt x="21552" y="27683"/>
                    <a:pt x="21615" y="27787"/>
                    <a:pt x="21720" y="27892"/>
                  </a:cubicBezTo>
                  <a:cubicBezTo>
                    <a:pt x="21866" y="28059"/>
                    <a:pt x="22033" y="28269"/>
                    <a:pt x="22222" y="28436"/>
                  </a:cubicBezTo>
                  <a:cubicBezTo>
                    <a:pt x="22975" y="29168"/>
                    <a:pt x="23812" y="29817"/>
                    <a:pt x="24774" y="30319"/>
                  </a:cubicBezTo>
                  <a:cubicBezTo>
                    <a:pt x="25590" y="30717"/>
                    <a:pt x="26406" y="31051"/>
                    <a:pt x="27202" y="31386"/>
                  </a:cubicBezTo>
                  <a:cubicBezTo>
                    <a:pt x="27348" y="31449"/>
                    <a:pt x="27474" y="31470"/>
                    <a:pt x="27599" y="31491"/>
                  </a:cubicBezTo>
                  <a:cubicBezTo>
                    <a:pt x="28875" y="31700"/>
                    <a:pt x="30194" y="31888"/>
                    <a:pt x="31470" y="32098"/>
                  </a:cubicBezTo>
                  <a:cubicBezTo>
                    <a:pt x="31595" y="32119"/>
                    <a:pt x="31742" y="32119"/>
                    <a:pt x="31867" y="32119"/>
                  </a:cubicBezTo>
                  <a:cubicBezTo>
                    <a:pt x="33165" y="31993"/>
                    <a:pt x="34462" y="31867"/>
                    <a:pt x="35759" y="31700"/>
                  </a:cubicBezTo>
                  <a:cubicBezTo>
                    <a:pt x="36052" y="31679"/>
                    <a:pt x="36303" y="31575"/>
                    <a:pt x="36575" y="31470"/>
                  </a:cubicBezTo>
                  <a:cubicBezTo>
                    <a:pt x="37705" y="31010"/>
                    <a:pt x="38793" y="30507"/>
                    <a:pt x="39902" y="30005"/>
                  </a:cubicBezTo>
                  <a:cubicBezTo>
                    <a:pt x="40153" y="29880"/>
                    <a:pt x="40446" y="29712"/>
                    <a:pt x="40676" y="29566"/>
                  </a:cubicBezTo>
                  <a:cubicBezTo>
                    <a:pt x="41597" y="28959"/>
                    <a:pt x="42476" y="28290"/>
                    <a:pt x="43313" y="27599"/>
                  </a:cubicBezTo>
                  <a:cubicBezTo>
                    <a:pt x="43522" y="27432"/>
                    <a:pt x="43710" y="27243"/>
                    <a:pt x="43899" y="27055"/>
                  </a:cubicBezTo>
                  <a:cubicBezTo>
                    <a:pt x="44526" y="26323"/>
                    <a:pt x="45154" y="25590"/>
                    <a:pt x="45761" y="24816"/>
                  </a:cubicBezTo>
                  <a:cubicBezTo>
                    <a:pt x="46221" y="24230"/>
                    <a:pt x="46619" y="23561"/>
                    <a:pt x="46912" y="22870"/>
                  </a:cubicBezTo>
                  <a:cubicBezTo>
                    <a:pt x="47184" y="22159"/>
                    <a:pt x="47435" y="21448"/>
                    <a:pt x="47560" y="20694"/>
                  </a:cubicBezTo>
                  <a:cubicBezTo>
                    <a:pt x="47602" y="20422"/>
                    <a:pt x="47665" y="20171"/>
                    <a:pt x="47602" y="19899"/>
                  </a:cubicBezTo>
                  <a:cubicBezTo>
                    <a:pt x="47581" y="19795"/>
                    <a:pt x="47581" y="19669"/>
                    <a:pt x="47602" y="19564"/>
                  </a:cubicBezTo>
                  <a:cubicBezTo>
                    <a:pt x="47853" y="19146"/>
                    <a:pt x="47748" y="18686"/>
                    <a:pt x="47769" y="18225"/>
                  </a:cubicBezTo>
                  <a:cubicBezTo>
                    <a:pt x="47686" y="18163"/>
                    <a:pt x="47644" y="18079"/>
                    <a:pt x="47560" y="18016"/>
                  </a:cubicBezTo>
                  <a:cubicBezTo>
                    <a:pt x="47121" y="17639"/>
                    <a:pt x="46807" y="17179"/>
                    <a:pt x="46660" y="16614"/>
                  </a:cubicBezTo>
                  <a:cubicBezTo>
                    <a:pt x="46619" y="16426"/>
                    <a:pt x="46535" y="16279"/>
                    <a:pt x="46388" y="16112"/>
                  </a:cubicBezTo>
                  <a:cubicBezTo>
                    <a:pt x="46200" y="16321"/>
                    <a:pt x="46075" y="16530"/>
                    <a:pt x="45970" y="16740"/>
                  </a:cubicBezTo>
                  <a:cubicBezTo>
                    <a:pt x="45719" y="17158"/>
                    <a:pt x="45384" y="17326"/>
                    <a:pt x="44945" y="17346"/>
                  </a:cubicBezTo>
                  <a:cubicBezTo>
                    <a:pt x="44212" y="17388"/>
                    <a:pt x="43606" y="17074"/>
                    <a:pt x="43187" y="16551"/>
                  </a:cubicBezTo>
                  <a:cubicBezTo>
                    <a:pt x="42580" y="15777"/>
                    <a:pt x="41932" y="14982"/>
                    <a:pt x="41513" y="14041"/>
                  </a:cubicBezTo>
                  <a:cubicBezTo>
                    <a:pt x="41471" y="13936"/>
                    <a:pt x="41471" y="13789"/>
                    <a:pt x="41262" y="13769"/>
                  </a:cubicBezTo>
                  <a:cubicBezTo>
                    <a:pt x="41116" y="14020"/>
                    <a:pt x="40969" y="14292"/>
                    <a:pt x="40802" y="14543"/>
                  </a:cubicBezTo>
                  <a:cubicBezTo>
                    <a:pt x="40634" y="14857"/>
                    <a:pt x="40425" y="15150"/>
                    <a:pt x="40216" y="15463"/>
                  </a:cubicBezTo>
                  <a:cubicBezTo>
                    <a:pt x="40028" y="15756"/>
                    <a:pt x="39735" y="15924"/>
                    <a:pt x="39442" y="16028"/>
                  </a:cubicBezTo>
                  <a:cubicBezTo>
                    <a:pt x="38982" y="16217"/>
                    <a:pt x="38500" y="16112"/>
                    <a:pt x="38124" y="15777"/>
                  </a:cubicBezTo>
                  <a:cubicBezTo>
                    <a:pt x="37768" y="15463"/>
                    <a:pt x="37454" y="15150"/>
                    <a:pt x="37203" y="14752"/>
                  </a:cubicBezTo>
                  <a:cubicBezTo>
                    <a:pt x="37140" y="14647"/>
                    <a:pt x="37036" y="14564"/>
                    <a:pt x="36931" y="14459"/>
                  </a:cubicBezTo>
                  <a:cubicBezTo>
                    <a:pt x="36722" y="14626"/>
                    <a:pt x="36554" y="14752"/>
                    <a:pt x="36366" y="14877"/>
                  </a:cubicBezTo>
                  <a:cubicBezTo>
                    <a:pt x="35717" y="15380"/>
                    <a:pt x="35027" y="15798"/>
                    <a:pt x="34295" y="16175"/>
                  </a:cubicBezTo>
                  <a:cubicBezTo>
                    <a:pt x="33772" y="16426"/>
                    <a:pt x="33228" y="16614"/>
                    <a:pt x="32642" y="16761"/>
                  </a:cubicBezTo>
                  <a:cubicBezTo>
                    <a:pt x="31491" y="17033"/>
                    <a:pt x="30654" y="16238"/>
                    <a:pt x="30215" y="15401"/>
                  </a:cubicBezTo>
                  <a:cubicBezTo>
                    <a:pt x="30194" y="15359"/>
                    <a:pt x="30173" y="15296"/>
                    <a:pt x="30173" y="15254"/>
                  </a:cubicBezTo>
                  <a:cubicBezTo>
                    <a:pt x="30173" y="14647"/>
                    <a:pt x="30068" y="14041"/>
                    <a:pt x="30340" y="13455"/>
                  </a:cubicBezTo>
                  <a:cubicBezTo>
                    <a:pt x="30403" y="13308"/>
                    <a:pt x="30528" y="13162"/>
                    <a:pt x="30445" y="12973"/>
                  </a:cubicBezTo>
                  <a:cubicBezTo>
                    <a:pt x="30235" y="12932"/>
                    <a:pt x="30110" y="13057"/>
                    <a:pt x="29963" y="13141"/>
                  </a:cubicBezTo>
                  <a:cubicBezTo>
                    <a:pt x="29168" y="13580"/>
                    <a:pt x="28331" y="13873"/>
                    <a:pt x="27474" y="14124"/>
                  </a:cubicBezTo>
                  <a:cubicBezTo>
                    <a:pt x="26741" y="14333"/>
                    <a:pt x="25988" y="14438"/>
                    <a:pt x="25256" y="14564"/>
                  </a:cubicBezTo>
                  <a:cubicBezTo>
                    <a:pt x="24419" y="14710"/>
                    <a:pt x="23624" y="14522"/>
                    <a:pt x="22870" y="14145"/>
                  </a:cubicBezTo>
                  <a:cubicBezTo>
                    <a:pt x="22264" y="13873"/>
                    <a:pt x="22117" y="13183"/>
                    <a:pt x="22452" y="12618"/>
                  </a:cubicBezTo>
                  <a:cubicBezTo>
                    <a:pt x="22640" y="12450"/>
                    <a:pt x="22682" y="12388"/>
                    <a:pt x="22703" y="12304"/>
                  </a:cubicBezTo>
                  <a:close/>
                  <a:moveTo>
                    <a:pt x="28938" y="51013"/>
                  </a:moveTo>
                  <a:cubicBezTo>
                    <a:pt x="28854" y="51368"/>
                    <a:pt x="28729" y="51724"/>
                    <a:pt x="28708" y="52059"/>
                  </a:cubicBezTo>
                  <a:cubicBezTo>
                    <a:pt x="28666" y="52373"/>
                    <a:pt x="28624" y="52686"/>
                    <a:pt x="28520" y="53000"/>
                  </a:cubicBezTo>
                  <a:cubicBezTo>
                    <a:pt x="28394" y="53440"/>
                    <a:pt x="28290" y="53858"/>
                    <a:pt x="28143" y="54298"/>
                  </a:cubicBezTo>
                  <a:cubicBezTo>
                    <a:pt x="28122" y="54402"/>
                    <a:pt x="28038" y="54507"/>
                    <a:pt x="28018" y="54611"/>
                  </a:cubicBezTo>
                  <a:cubicBezTo>
                    <a:pt x="27976" y="54695"/>
                    <a:pt x="27913" y="54779"/>
                    <a:pt x="27892" y="54883"/>
                  </a:cubicBezTo>
                  <a:cubicBezTo>
                    <a:pt x="27808" y="55072"/>
                    <a:pt x="27892" y="55218"/>
                    <a:pt x="28059" y="55281"/>
                  </a:cubicBezTo>
                  <a:cubicBezTo>
                    <a:pt x="28227" y="55323"/>
                    <a:pt x="28415" y="55323"/>
                    <a:pt x="28562" y="55386"/>
                  </a:cubicBezTo>
                  <a:cubicBezTo>
                    <a:pt x="29085" y="55553"/>
                    <a:pt x="29608" y="55658"/>
                    <a:pt x="30152" y="55804"/>
                  </a:cubicBezTo>
                  <a:cubicBezTo>
                    <a:pt x="30821" y="55930"/>
                    <a:pt x="31470" y="56139"/>
                    <a:pt x="32139" y="56264"/>
                  </a:cubicBezTo>
                  <a:cubicBezTo>
                    <a:pt x="32432" y="56327"/>
                    <a:pt x="32725" y="56390"/>
                    <a:pt x="33039" y="56474"/>
                  </a:cubicBezTo>
                  <a:cubicBezTo>
                    <a:pt x="33248" y="56536"/>
                    <a:pt x="33437" y="56557"/>
                    <a:pt x="33688" y="56453"/>
                  </a:cubicBezTo>
                  <a:cubicBezTo>
                    <a:pt x="33646" y="56139"/>
                    <a:pt x="33772" y="55846"/>
                    <a:pt x="33960" y="55616"/>
                  </a:cubicBezTo>
                  <a:cubicBezTo>
                    <a:pt x="33981" y="55595"/>
                    <a:pt x="34002" y="55532"/>
                    <a:pt x="34002" y="55511"/>
                  </a:cubicBezTo>
                  <a:cubicBezTo>
                    <a:pt x="34023" y="55114"/>
                    <a:pt x="34274" y="54800"/>
                    <a:pt x="34336" y="54444"/>
                  </a:cubicBezTo>
                  <a:cubicBezTo>
                    <a:pt x="34420" y="54047"/>
                    <a:pt x="34629" y="53733"/>
                    <a:pt x="34797" y="53398"/>
                  </a:cubicBezTo>
                  <a:cubicBezTo>
                    <a:pt x="34943" y="53105"/>
                    <a:pt x="35173" y="52938"/>
                    <a:pt x="35529" y="52979"/>
                  </a:cubicBezTo>
                  <a:cubicBezTo>
                    <a:pt x="36052" y="53000"/>
                    <a:pt x="36596" y="53000"/>
                    <a:pt x="37119" y="52979"/>
                  </a:cubicBezTo>
                  <a:cubicBezTo>
                    <a:pt x="37370" y="52979"/>
                    <a:pt x="37601" y="53084"/>
                    <a:pt x="37768" y="53230"/>
                  </a:cubicBezTo>
                  <a:cubicBezTo>
                    <a:pt x="37977" y="53398"/>
                    <a:pt x="38061" y="53628"/>
                    <a:pt x="38186" y="53837"/>
                  </a:cubicBezTo>
                  <a:cubicBezTo>
                    <a:pt x="38354" y="54130"/>
                    <a:pt x="38500" y="54402"/>
                    <a:pt x="38584" y="54695"/>
                  </a:cubicBezTo>
                  <a:cubicBezTo>
                    <a:pt x="38626" y="54925"/>
                    <a:pt x="38689" y="55135"/>
                    <a:pt x="38814" y="55323"/>
                  </a:cubicBezTo>
                  <a:cubicBezTo>
                    <a:pt x="38877" y="55407"/>
                    <a:pt x="38898" y="55532"/>
                    <a:pt x="38919" y="55637"/>
                  </a:cubicBezTo>
                  <a:cubicBezTo>
                    <a:pt x="38982" y="55804"/>
                    <a:pt x="39023" y="55930"/>
                    <a:pt x="39191" y="56034"/>
                  </a:cubicBezTo>
                  <a:lnTo>
                    <a:pt x="40802" y="56034"/>
                  </a:lnTo>
                  <a:cubicBezTo>
                    <a:pt x="41492" y="56034"/>
                    <a:pt x="42162" y="56055"/>
                    <a:pt x="42852" y="55867"/>
                  </a:cubicBezTo>
                  <a:cubicBezTo>
                    <a:pt x="42999" y="55825"/>
                    <a:pt x="43187" y="55846"/>
                    <a:pt x="43334" y="55846"/>
                  </a:cubicBezTo>
                  <a:cubicBezTo>
                    <a:pt x="43501" y="55825"/>
                    <a:pt x="43689" y="55825"/>
                    <a:pt x="43836" y="55783"/>
                  </a:cubicBezTo>
                  <a:lnTo>
                    <a:pt x="44380" y="55720"/>
                  </a:lnTo>
                  <a:cubicBezTo>
                    <a:pt x="44547" y="55679"/>
                    <a:pt x="44694" y="55720"/>
                    <a:pt x="44840" y="55679"/>
                  </a:cubicBezTo>
                  <a:cubicBezTo>
                    <a:pt x="45468" y="55532"/>
                    <a:pt x="46116" y="55365"/>
                    <a:pt x="46765" y="55114"/>
                  </a:cubicBezTo>
                  <a:lnTo>
                    <a:pt x="46765" y="54277"/>
                  </a:lnTo>
                  <a:cubicBezTo>
                    <a:pt x="46786" y="53795"/>
                    <a:pt x="46723" y="53377"/>
                    <a:pt x="46514" y="52938"/>
                  </a:cubicBezTo>
                  <a:cubicBezTo>
                    <a:pt x="46347" y="52624"/>
                    <a:pt x="46242" y="52289"/>
                    <a:pt x="46033" y="51975"/>
                  </a:cubicBezTo>
                  <a:cubicBezTo>
                    <a:pt x="45949" y="51870"/>
                    <a:pt x="45928" y="51745"/>
                    <a:pt x="45886" y="51598"/>
                  </a:cubicBezTo>
                  <a:cubicBezTo>
                    <a:pt x="45803" y="51452"/>
                    <a:pt x="45740" y="51285"/>
                    <a:pt x="45635" y="51159"/>
                  </a:cubicBezTo>
                  <a:cubicBezTo>
                    <a:pt x="45363" y="50720"/>
                    <a:pt x="45175" y="50238"/>
                    <a:pt x="45070" y="49757"/>
                  </a:cubicBezTo>
                  <a:cubicBezTo>
                    <a:pt x="45049" y="49673"/>
                    <a:pt x="44987" y="49590"/>
                    <a:pt x="44945" y="49485"/>
                  </a:cubicBezTo>
                  <a:cubicBezTo>
                    <a:pt x="44589" y="49548"/>
                    <a:pt x="44275" y="49590"/>
                    <a:pt x="43961" y="49673"/>
                  </a:cubicBezTo>
                  <a:cubicBezTo>
                    <a:pt x="43313" y="49862"/>
                    <a:pt x="42643" y="50008"/>
                    <a:pt x="41953" y="50092"/>
                  </a:cubicBezTo>
                  <a:cubicBezTo>
                    <a:pt x="41220" y="50197"/>
                    <a:pt x="40488" y="50322"/>
                    <a:pt x="39777" y="50531"/>
                  </a:cubicBezTo>
                  <a:cubicBezTo>
                    <a:pt x="39630" y="50594"/>
                    <a:pt x="39442" y="50615"/>
                    <a:pt x="39295" y="50636"/>
                  </a:cubicBezTo>
                  <a:cubicBezTo>
                    <a:pt x="38689" y="50720"/>
                    <a:pt x="38082" y="50761"/>
                    <a:pt x="37517" y="50992"/>
                  </a:cubicBezTo>
                  <a:cubicBezTo>
                    <a:pt x="37203" y="51075"/>
                    <a:pt x="36889" y="51117"/>
                    <a:pt x="36575" y="51117"/>
                  </a:cubicBezTo>
                  <a:lnTo>
                    <a:pt x="30319" y="51117"/>
                  </a:lnTo>
                  <a:cubicBezTo>
                    <a:pt x="30026" y="51117"/>
                    <a:pt x="29733" y="51054"/>
                    <a:pt x="29482" y="51013"/>
                  </a:cubicBezTo>
                  <a:cubicBezTo>
                    <a:pt x="29294" y="50950"/>
                    <a:pt x="29147" y="50887"/>
                    <a:pt x="28938" y="51013"/>
                  </a:cubicBezTo>
                  <a:close/>
                  <a:moveTo>
                    <a:pt x="28645" y="32537"/>
                  </a:moveTo>
                  <a:cubicBezTo>
                    <a:pt x="28520" y="32516"/>
                    <a:pt x="28436" y="32495"/>
                    <a:pt x="28331" y="32495"/>
                  </a:cubicBezTo>
                  <a:cubicBezTo>
                    <a:pt x="27557" y="32411"/>
                    <a:pt x="26762" y="32223"/>
                    <a:pt x="26051" y="31867"/>
                  </a:cubicBezTo>
                  <a:cubicBezTo>
                    <a:pt x="25821" y="31742"/>
                    <a:pt x="25569" y="31679"/>
                    <a:pt x="25318" y="31554"/>
                  </a:cubicBezTo>
                  <a:lnTo>
                    <a:pt x="23121" y="30382"/>
                  </a:lnTo>
                  <a:cubicBezTo>
                    <a:pt x="23017" y="30319"/>
                    <a:pt x="22912" y="30215"/>
                    <a:pt x="22808" y="30131"/>
                  </a:cubicBezTo>
                  <a:cubicBezTo>
                    <a:pt x="21950" y="29440"/>
                    <a:pt x="21134" y="28645"/>
                    <a:pt x="20485" y="27725"/>
                  </a:cubicBezTo>
                  <a:cubicBezTo>
                    <a:pt x="20401" y="27599"/>
                    <a:pt x="20297" y="27494"/>
                    <a:pt x="20192" y="27369"/>
                  </a:cubicBezTo>
                  <a:cubicBezTo>
                    <a:pt x="20129" y="27243"/>
                    <a:pt x="20025" y="27139"/>
                    <a:pt x="19941" y="26971"/>
                  </a:cubicBezTo>
                  <a:lnTo>
                    <a:pt x="19230" y="25569"/>
                  </a:lnTo>
                  <a:cubicBezTo>
                    <a:pt x="19146" y="25402"/>
                    <a:pt x="19104" y="25256"/>
                    <a:pt x="19083" y="25067"/>
                  </a:cubicBezTo>
                  <a:cubicBezTo>
                    <a:pt x="18916" y="24335"/>
                    <a:pt x="18769" y="23582"/>
                    <a:pt x="18581" y="22849"/>
                  </a:cubicBezTo>
                  <a:cubicBezTo>
                    <a:pt x="18351" y="21908"/>
                    <a:pt x="18183" y="20966"/>
                    <a:pt x="18267" y="19962"/>
                  </a:cubicBezTo>
                  <a:cubicBezTo>
                    <a:pt x="18267" y="19815"/>
                    <a:pt x="18246" y="19627"/>
                    <a:pt x="18246" y="19460"/>
                  </a:cubicBezTo>
                  <a:cubicBezTo>
                    <a:pt x="18142" y="19460"/>
                    <a:pt x="18058" y="19439"/>
                    <a:pt x="17974" y="19439"/>
                  </a:cubicBezTo>
                  <a:cubicBezTo>
                    <a:pt x="17409" y="19523"/>
                    <a:pt x="16886" y="19397"/>
                    <a:pt x="16384" y="19146"/>
                  </a:cubicBezTo>
                  <a:cubicBezTo>
                    <a:pt x="16217" y="19083"/>
                    <a:pt x="16070" y="19020"/>
                    <a:pt x="15903" y="18979"/>
                  </a:cubicBezTo>
                  <a:cubicBezTo>
                    <a:pt x="15798" y="18937"/>
                    <a:pt x="15694" y="18916"/>
                    <a:pt x="15568" y="18895"/>
                  </a:cubicBezTo>
                  <a:cubicBezTo>
                    <a:pt x="15547" y="19104"/>
                    <a:pt x="15484" y="19251"/>
                    <a:pt x="15463" y="19418"/>
                  </a:cubicBezTo>
                  <a:cubicBezTo>
                    <a:pt x="15422" y="19774"/>
                    <a:pt x="15380" y="20129"/>
                    <a:pt x="15338" y="20485"/>
                  </a:cubicBezTo>
                  <a:cubicBezTo>
                    <a:pt x="15275" y="20862"/>
                    <a:pt x="15212" y="21196"/>
                    <a:pt x="15212" y="21552"/>
                  </a:cubicBezTo>
                  <a:cubicBezTo>
                    <a:pt x="15212" y="21761"/>
                    <a:pt x="15129" y="21971"/>
                    <a:pt x="15108" y="22159"/>
                  </a:cubicBezTo>
                  <a:cubicBezTo>
                    <a:pt x="15045" y="22368"/>
                    <a:pt x="15024" y="22598"/>
                    <a:pt x="15045" y="22849"/>
                  </a:cubicBezTo>
                  <a:cubicBezTo>
                    <a:pt x="15108" y="23163"/>
                    <a:pt x="15024" y="23268"/>
                    <a:pt x="14710" y="23310"/>
                  </a:cubicBezTo>
                  <a:cubicBezTo>
                    <a:pt x="14626" y="23331"/>
                    <a:pt x="14522" y="23310"/>
                    <a:pt x="14438" y="23331"/>
                  </a:cubicBezTo>
                  <a:cubicBezTo>
                    <a:pt x="14271" y="23644"/>
                    <a:pt x="14103" y="23958"/>
                    <a:pt x="13894" y="24251"/>
                  </a:cubicBezTo>
                  <a:cubicBezTo>
                    <a:pt x="13685" y="24523"/>
                    <a:pt x="13434" y="24753"/>
                    <a:pt x="13225" y="24984"/>
                  </a:cubicBezTo>
                  <a:cubicBezTo>
                    <a:pt x="13245" y="25109"/>
                    <a:pt x="13225" y="25277"/>
                    <a:pt x="13266" y="25381"/>
                  </a:cubicBezTo>
                  <a:cubicBezTo>
                    <a:pt x="13392" y="25590"/>
                    <a:pt x="13664" y="25779"/>
                    <a:pt x="13538" y="26093"/>
                  </a:cubicBezTo>
                  <a:cubicBezTo>
                    <a:pt x="13538" y="26113"/>
                    <a:pt x="13580" y="26134"/>
                    <a:pt x="13580" y="26155"/>
                  </a:cubicBezTo>
                  <a:lnTo>
                    <a:pt x="13810" y="26469"/>
                  </a:lnTo>
                  <a:cubicBezTo>
                    <a:pt x="13957" y="26720"/>
                    <a:pt x="14061" y="26950"/>
                    <a:pt x="14208" y="27181"/>
                  </a:cubicBezTo>
                  <a:cubicBezTo>
                    <a:pt x="14375" y="27453"/>
                    <a:pt x="14585" y="27683"/>
                    <a:pt x="14689" y="27934"/>
                  </a:cubicBezTo>
                  <a:cubicBezTo>
                    <a:pt x="14940" y="28541"/>
                    <a:pt x="15338" y="29043"/>
                    <a:pt x="15798" y="29503"/>
                  </a:cubicBezTo>
                  <a:cubicBezTo>
                    <a:pt x="15966" y="29670"/>
                    <a:pt x="16091" y="29817"/>
                    <a:pt x="16217" y="29984"/>
                  </a:cubicBezTo>
                  <a:cubicBezTo>
                    <a:pt x="16844" y="30717"/>
                    <a:pt x="17618" y="31323"/>
                    <a:pt x="18351" y="31972"/>
                  </a:cubicBezTo>
                  <a:cubicBezTo>
                    <a:pt x="18455" y="32077"/>
                    <a:pt x="18581" y="32160"/>
                    <a:pt x="18707" y="32223"/>
                  </a:cubicBezTo>
                  <a:lnTo>
                    <a:pt x="19648" y="32851"/>
                  </a:lnTo>
                  <a:cubicBezTo>
                    <a:pt x="19815" y="32955"/>
                    <a:pt x="19962" y="33060"/>
                    <a:pt x="20171" y="33102"/>
                  </a:cubicBezTo>
                  <a:cubicBezTo>
                    <a:pt x="20569" y="33144"/>
                    <a:pt x="20903" y="33269"/>
                    <a:pt x="21238" y="33458"/>
                  </a:cubicBezTo>
                  <a:cubicBezTo>
                    <a:pt x="21531" y="33625"/>
                    <a:pt x="21845" y="33688"/>
                    <a:pt x="22159" y="33688"/>
                  </a:cubicBezTo>
                  <a:cubicBezTo>
                    <a:pt x="22347" y="33688"/>
                    <a:pt x="22556" y="33730"/>
                    <a:pt x="22703" y="33772"/>
                  </a:cubicBezTo>
                  <a:cubicBezTo>
                    <a:pt x="22996" y="33855"/>
                    <a:pt x="23268" y="33876"/>
                    <a:pt x="23540" y="33876"/>
                  </a:cubicBezTo>
                  <a:lnTo>
                    <a:pt x="24419" y="33876"/>
                  </a:lnTo>
                  <a:cubicBezTo>
                    <a:pt x="24733" y="33876"/>
                    <a:pt x="25067" y="33897"/>
                    <a:pt x="25360" y="33751"/>
                  </a:cubicBezTo>
                  <a:cubicBezTo>
                    <a:pt x="25465" y="33688"/>
                    <a:pt x="25569" y="33688"/>
                    <a:pt x="25695" y="33688"/>
                  </a:cubicBezTo>
                  <a:cubicBezTo>
                    <a:pt x="26113" y="33688"/>
                    <a:pt x="26532" y="33730"/>
                    <a:pt x="26929" y="33562"/>
                  </a:cubicBezTo>
                  <a:cubicBezTo>
                    <a:pt x="27055" y="33520"/>
                    <a:pt x="27181" y="33541"/>
                    <a:pt x="27306" y="33541"/>
                  </a:cubicBezTo>
                  <a:cubicBezTo>
                    <a:pt x="27411" y="33541"/>
                    <a:pt x="27557" y="33541"/>
                    <a:pt x="27662" y="33520"/>
                  </a:cubicBezTo>
                  <a:cubicBezTo>
                    <a:pt x="27808" y="33479"/>
                    <a:pt x="27976" y="33374"/>
                    <a:pt x="28143" y="33374"/>
                  </a:cubicBezTo>
                  <a:cubicBezTo>
                    <a:pt x="28310" y="33353"/>
                    <a:pt x="28457" y="33416"/>
                    <a:pt x="28645" y="33416"/>
                  </a:cubicBezTo>
                  <a:cubicBezTo>
                    <a:pt x="28729" y="33060"/>
                    <a:pt x="28729" y="32830"/>
                    <a:pt x="28645" y="32537"/>
                  </a:cubicBezTo>
                  <a:close/>
                  <a:moveTo>
                    <a:pt x="17095" y="10149"/>
                  </a:moveTo>
                  <a:cubicBezTo>
                    <a:pt x="16112" y="10232"/>
                    <a:pt x="15170" y="10149"/>
                    <a:pt x="14292" y="10442"/>
                  </a:cubicBezTo>
                  <a:cubicBezTo>
                    <a:pt x="14082" y="10525"/>
                    <a:pt x="13852" y="10567"/>
                    <a:pt x="13643" y="10609"/>
                  </a:cubicBezTo>
                  <a:cubicBezTo>
                    <a:pt x="12450" y="10818"/>
                    <a:pt x="11279" y="10986"/>
                    <a:pt x="10107" y="11195"/>
                  </a:cubicBezTo>
                  <a:cubicBezTo>
                    <a:pt x="9375" y="11341"/>
                    <a:pt x="8642" y="11404"/>
                    <a:pt x="7931" y="11676"/>
                  </a:cubicBezTo>
                  <a:cubicBezTo>
                    <a:pt x="7324" y="11906"/>
                    <a:pt x="6696" y="12074"/>
                    <a:pt x="6069" y="12199"/>
                  </a:cubicBezTo>
                  <a:cubicBezTo>
                    <a:pt x="5859" y="12241"/>
                    <a:pt x="5692" y="12304"/>
                    <a:pt x="5483" y="12388"/>
                  </a:cubicBezTo>
                  <a:cubicBezTo>
                    <a:pt x="5211" y="12492"/>
                    <a:pt x="4918" y="12534"/>
                    <a:pt x="4646" y="12555"/>
                  </a:cubicBezTo>
                  <a:cubicBezTo>
                    <a:pt x="3934" y="12639"/>
                    <a:pt x="3202" y="12722"/>
                    <a:pt x="2491" y="12827"/>
                  </a:cubicBezTo>
                  <a:cubicBezTo>
                    <a:pt x="2302" y="12848"/>
                    <a:pt x="2093" y="12911"/>
                    <a:pt x="1926" y="12932"/>
                  </a:cubicBezTo>
                  <a:cubicBezTo>
                    <a:pt x="2323" y="13036"/>
                    <a:pt x="2700" y="13141"/>
                    <a:pt x="3098" y="13225"/>
                  </a:cubicBezTo>
                  <a:cubicBezTo>
                    <a:pt x="3411" y="13287"/>
                    <a:pt x="3725" y="13350"/>
                    <a:pt x="4039" y="13434"/>
                  </a:cubicBezTo>
                  <a:cubicBezTo>
                    <a:pt x="4248" y="13476"/>
                    <a:pt x="4478" y="13538"/>
                    <a:pt x="4688" y="13643"/>
                  </a:cubicBezTo>
                  <a:cubicBezTo>
                    <a:pt x="4897" y="13748"/>
                    <a:pt x="5106" y="13810"/>
                    <a:pt x="5336" y="13789"/>
                  </a:cubicBezTo>
                  <a:cubicBezTo>
                    <a:pt x="5776" y="13789"/>
                    <a:pt x="6215" y="13873"/>
                    <a:pt x="6634" y="13978"/>
                  </a:cubicBezTo>
                  <a:cubicBezTo>
                    <a:pt x="6885" y="14061"/>
                    <a:pt x="7178" y="14124"/>
                    <a:pt x="7429" y="14208"/>
                  </a:cubicBezTo>
                  <a:cubicBezTo>
                    <a:pt x="8642" y="14522"/>
                    <a:pt x="9877" y="14815"/>
                    <a:pt x="11069" y="15129"/>
                  </a:cubicBezTo>
                  <a:cubicBezTo>
                    <a:pt x="11823" y="15338"/>
                    <a:pt x="12597" y="15463"/>
                    <a:pt x="13371" y="15484"/>
                  </a:cubicBezTo>
                  <a:cubicBezTo>
                    <a:pt x="13601" y="15484"/>
                    <a:pt x="13810" y="15547"/>
                    <a:pt x="14061" y="15568"/>
                  </a:cubicBezTo>
                  <a:cubicBezTo>
                    <a:pt x="14292" y="15589"/>
                    <a:pt x="14522" y="15631"/>
                    <a:pt x="14752" y="15568"/>
                  </a:cubicBezTo>
                  <a:cubicBezTo>
                    <a:pt x="15150" y="14815"/>
                    <a:pt x="16949" y="10651"/>
                    <a:pt x="17095" y="10149"/>
                  </a:cubicBezTo>
                  <a:close/>
                  <a:moveTo>
                    <a:pt x="14961" y="18497"/>
                  </a:moveTo>
                  <a:cubicBezTo>
                    <a:pt x="14647" y="18267"/>
                    <a:pt x="14333" y="18058"/>
                    <a:pt x="14082" y="17828"/>
                  </a:cubicBezTo>
                  <a:cubicBezTo>
                    <a:pt x="13894" y="17660"/>
                    <a:pt x="13685" y="17535"/>
                    <a:pt x="13455" y="17430"/>
                  </a:cubicBezTo>
                  <a:cubicBezTo>
                    <a:pt x="11802" y="16719"/>
                    <a:pt x="10128" y="16007"/>
                    <a:pt x="8475" y="15317"/>
                  </a:cubicBezTo>
                  <a:cubicBezTo>
                    <a:pt x="8140" y="15170"/>
                    <a:pt x="7805" y="15045"/>
                    <a:pt x="7471" y="15003"/>
                  </a:cubicBezTo>
                  <a:cubicBezTo>
                    <a:pt x="6801" y="14857"/>
                    <a:pt x="6152" y="14752"/>
                    <a:pt x="5546" y="14480"/>
                  </a:cubicBezTo>
                  <a:cubicBezTo>
                    <a:pt x="5441" y="14417"/>
                    <a:pt x="5294" y="14396"/>
                    <a:pt x="5148" y="14375"/>
                  </a:cubicBezTo>
                  <a:cubicBezTo>
                    <a:pt x="4771" y="14313"/>
                    <a:pt x="4395" y="14187"/>
                    <a:pt x="4039" y="13999"/>
                  </a:cubicBezTo>
                  <a:cubicBezTo>
                    <a:pt x="3767" y="13894"/>
                    <a:pt x="3516" y="13769"/>
                    <a:pt x="3244" y="13664"/>
                  </a:cubicBezTo>
                  <a:cubicBezTo>
                    <a:pt x="2930" y="13517"/>
                    <a:pt x="2616" y="13497"/>
                    <a:pt x="2177" y="13476"/>
                  </a:cubicBezTo>
                  <a:cubicBezTo>
                    <a:pt x="2491" y="13748"/>
                    <a:pt x="2700" y="13957"/>
                    <a:pt x="2930" y="14166"/>
                  </a:cubicBezTo>
                  <a:cubicBezTo>
                    <a:pt x="3390" y="14543"/>
                    <a:pt x="3872" y="14857"/>
                    <a:pt x="4374" y="15170"/>
                  </a:cubicBezTo>
                  <a:cubicBezTo>
                    <a:pt x="4960" y="15547"/>
                    <a:pt x="5525" y="15945"/>
                    <a:pt x="6111" y="16279"/>
                  </a:cubicBezTo>
                  <a:cubicBezTo>
                    <a:pt x="6445" y="16489"/>
                    <a:pt x="6780" y="16698"/>
                    <a:pt x="7073" y="16949"/>
                  </a:cubicBezTo>
                  <a:cubicBezTo>
                    <a:pt x="7219" y="17074"/>
                    <a:pt x="7387" y="17221"/>
                    <a:pt x="7596" y="17263"/>
                  </a:cubicBezTo>
                  <a:cubicBezTo>
                    <a:pt x="7722" y="17284"/>
                    <a:pt x="7847" y="17430"/>
                    <a:pt x="7994" y="17493"/>
                  </a:cubicBezTo>
                  <a:lnTo>
                    <a:pt x="8538" y="17890"/>
                  </a:lnTo>
                  <a:cubicBezTo>
                    <a:pt x="9500" y="18518"/>
                    <a:pt x="10484" y="19125"/>
                    <a:pt x="11467" y="19732"/>
                  </a:cubicBezTo>
                  <a:cubicBezTo>
                    <a:pt x="11530" y="19774"/>
                    <a:pt x="11613" y="19836"/>
                    <a:pt x="11676" y="19899"/>
                  </a:cubicBezTo>
                  <a:cubicBezTo>
                    <a:pt x="11885" y="20297"/>
                    <a:pt x="12283" y="20485"/>
                    <a:pt x="12618" y="20694"/>
                  </a:cubicBezTo>
                  <a:cubicBezTo>
                    <a:pt x="12932" y="20883"/>
                    <a:pt x="13245" y="21050"/>
                    <a:pt x="13476" y="21322"/>
                  </a:cubicBezTo>
                  <a:cubicBezTo>
                    <a:pt x="13601" y="21448"/>
                    <a:pt x="13810" y="21552"/>
                    <a:pt x="13999" y="21657"/>
                  </a:cubicBezTo>
                  <a:cubicBezTo>
                    <a:pt x="14041" y="21678"/>
                    <a:pt x="14124" y="21678"/>
                    <a:pt x="14229" y="21720"/>
                  </a:cubicBezTo>
                  <a:cubicBezTo>
                    <a:pt x="14313" y="21134"/>
                    <a:pt x="14396" y="20611"/>
                    <a:pt x="14585" y="20087"/>
                  </a:cubicBezTo>
                  <a:cubicBezTo>
                    <a:pt x="14731" y="19564"/>
                    <a:pt x="14815" y="19020"/>
                    <a:pt x="14961" y="18497"/>
                  </a:cubicBezTo>
                  <a:close/>
                  <a:moveTo>
                    <a:pt x="18393" y="18665"/>
                  </a:moveTo>
                  <a:cubicBezTo>
                    <a:pt x="18414" y="18602"/>
                    <a:pt x="18455" y="18581"/>
                    <a:pt x="18476" y="18518"/>
                  </a:cubicBezTo>
                  <a:cubicBezTo>
                    <a:pt x="18623" y="17890"/>
                    <a:pt x="18790" y="17263"/>
                    <a:pt x="18979" y="16677"/>
                  </a:cubicBezTo>
                  <a:cubicBezTo>
                    <a:pt x="19020" y="16489"/>
                    <a:pt x="18999" y="16321"/>
                    <a:pt x="18916" y="16175"/>
                  </a:cubicBezTo>
                  <a:cubicBezTo>
                    <a:pt x="18811" y="15986"/>
                    <a:pt x="18727" y="15798"/>
                    <a:pt x="18665" y="15589"/>
                  </a:cubicBezTo>
                  <a:cubicBezTo>
                    <a:pt x="18393" y="15024"/>
                    <a:pt x="17953" y="14731"/>
                    <a:pt x="17326" y="14710"/>
                  </a:cubicBezTo>
                  <a:lnTo>
                    <a:pt x="16740" y="14710"/>
                  </a:lnTo>
                  <a:cubicBezTo>
                    <a:pt x="16530" y="14710"/>
                    <a:pt x="16363" y="14794"/>
                    <a:pt x="16258" y="14940"/>
                  </a:cubicBezTo>
                  <a:cubicBezTo>
                    <a:pt x="16007" y="15317"/>
                    <a:pt x="15777" y="15673"/>
                    <a:pt x="15735" y="16112"/>
                  </a:cubicBezTo>
                  <a:cubicBezTo>
                    <a:pt x="15673" y="16405"/>
                    <a:pt x="15673" y="16698"/>
                    <a:pt x="15631" y="16949"/>
                  </a:cubicBezTo>
                  <a:cubicBezTo>
                    <a:pt x="15526" y="17556"/>
                    <a:pt x="15861" y="17953"/>
                    <a:pt x="16321" y="18204"/>
                  </a:cubicBezTo>
                  <a:cubicBezTo>
                    <a:pt x="16949" y="18581"/>
                    <a:pt x="17639" y="18790"/>
                    <a:pt x="18393" y="18665"/>
                  </a:cubicBezTo>
                  <a:close/>
                  <a:moveTo>
                    <a:pt x="28917" y="63964"/>
                  </a:moveTo>
                  <a:cubicBezTo>
                    <a:pt x="28875" y="63902"/>
                    <a:pt x="28875" y="63881"/>
                    <a:pt x="28854" y="63881"/>
                  </a:cubicBezTo>
                  <a:cubicBezTo>
                    <a:pt x="28331" y="63609"/>
                    <a:pt x="27829" y="63274"/>
                    <a:pt x="27243" y="63295"/>
                  </a:cubicBezTo>
                  <a:cubicBezTo>
                    <a:pt x="27181" y="63295"/>
                    <a:pt x="27139" y="63274"/>
                    <a:pt x="27076" y="63274"/>
                  </a:cubicBezTo>
                  <a:cubicBezTo>
                    <a:pt x="26155" y="63065"/>
                    <a:pt x="25256" y="63086"/>
                    <a:pt x="24356" y="63441"/>
                  </a:cubicBezTo>
                  <a:cubicBezTo>
                    <a:pt x="23916" y="63588"/>
                    <a:pt x="23624" y="63964"/>
                    <a:pt x="23310" y="64278"/>
                  </a:cubicBezTo>
                  <a:cubicBezTo>
                    <a:pt x="23184" y="64404"/>
                    <a:pt x="23268" y="64822"/>
                    <a:pt x="23498" y="64864"/>
                  </a:cubicBezTo>
                  <a:cubicBezTo>
                    <a:pt x="23749" y="64948"/>
                    <a:pt x="24021" y="65052"/>
                    <a:pt x="24314" y="65052"/>
                  </a:cubicBezTo>
                  <a:lnTo>
                    <a:pt x="27557" y="65052"/>
                  </a:lnTo>
                  <a:cubicBezTo>
                    <a:pt x="27725" y="65052"/>
                    <a:pt x="27913" y="65010"/>
                    <a:pt x="28101" y="64927"/>
                  </a:cubicBezTo>
                  <a:cubicBezTo>
                    <a:pt x="28541" y="64738"/>
                    <a:pt x="28750" y="64341"/>
                    <a:pt x="28917" y="63964"/>
                  </a:cubicBezTo>
                  <a:close/>
                  <a:moveTo>
                    <a:pt x="48418" y="19606"/>
                  </a:moveTo>
                  <a:cubicBezTo>
                    <a:pt x="48293" y="20464"/>
                    <a:pt x="48188" y="21301"/>
                    <a:pt x="47937" y="22075"/>
                  </a:cubicBezTo>
                  <a:cubicBezTo>
                    <a:pt x="47853" y="22389"/>
                    <a:pt x="48021" y="22661"/>
                    <a:pt x="48334" y="22703"/>
                  </a:cubicBezTo>
                  <a:cubicBezTo>
                    <a:pt x="48439" y="22745"/>
                    <a:pt x="48523" y="22703"/>
                    <a:pt x="48627" y="22703"/>
                  </a:cubicBezTo>
                  <a:cubicBezTo>
                    <a:pt x="49339" y="22682"/>
                    <a:pt x="49841" y="22264"/>
                    <a:pt x="50322" y="21845"/>
                  </a:cubicBezTo>
                  <a:cubicBezTo>
                    <a:pt x="50636" y="21594"/>
                    <a:pt x="50824" y="21280"/>
                    <a:pt x="50782" y="20841"/>
                  </a:cubicBezTo>
                  <a:cubicBezTo>
                    <a:pt x="50741" y="20757"/>
                    <a:pt x="50782" y="20673"/>
                    <a:pt x="50782" y="20569"/>
                  </a:cubicBezTo>
                  <a:cubicBezTo>
                    <a:pt x="50803" y="20087"/>
                    <a:pt x="50552" y="19774"/>
                    <a:pt x="50176" y="19564"/>
                  </a:cubicBezTo>
                  <a:cubicBezTo>
                    <a:pt x="49569" y="19251"/>
                    <a:pt x="48983" y="19418"/>
                    <a:pt x="48418" y="19606"/>
                  </a:cubicBezTo>
                  <a:close/>
                  <a:moveTo>
                    <a:pt x="45886" y="65220"/>
                  </a:moveTo>
                  <a:cubicBezTo>
                    <a:pt x="46305" y="65764"/>
                    <a:pt x="46932" y="66099"/>
                    <a:pt x="47476" y="66182"/>
                  </a:cubicBezTo>
                  <a:cubicBezTo>
                    <a:pt x="48021" y="66224"/>
                    <a:pt x="48585" y="66287"/>
                    <a:pt x="49129" y="66287"/>
                  </a:cubicBezTo>
                  <a:cubicBezTo>
                    <a:pt x="49632" y="66287"/>
                    <a:pt x="50071" y="66161"/>
                    <a:pt x="50510" y="65994"/>
                  </a:cubicBezTo>
                  <a:cubicBezTo>
                    <a:pt x="50782" y="65910"/>
                    <a:pt x="50992" y="65764"/>
                    <a:pt x="51138" y="65513"/>
                  </a:cubicBezTo>
                  <a:cubicBezTo>
                    <a:pt x="51306" y="65262"/>
                    <a:pt x="51264" y="65052"/>
                    <a:pt x="51013" y="64885"/>
                  </a:cubicBezTo>
                  <a:cubicBezTo>
                    <a:pt x="50782" y="64759"/>
                    <a:pt x="50531" y="64634"/>
                    <a:pt x="50259" y="64655"/>
                  </a:cubicBezTo>
                  <a:cubicBezTo>
                    <a:pt x="49318" y="64697"/>
                    <a:pt x="48376" y="64550"/>
                    <a:pt x="47435" y="64759"/>
                  </a:cubicBezTo>
                  <a:cubicBezTo>
                    <a:pt x="46932" y="64906"/>
                    <a:pt x="46430" y="65031"/>
                    <a:pt x="45886" y="65220"/>
                  </a:cubicBezTo>
                  <a:close/>
                  <a:moveTo>
                    <a:pt x="7533" y="18225"/>
                  </a:moveTo>
                  <a:lnTo>
                    <a:pt x="7491" y="18288"/>
                  </a:lnTo>
                  <a:cubicBezTo>
                    <a:pt x="7617" y="18414"/>
                    <a:pt x="7784" y="18539"/>
                    <a:pt x="7910" y="18644"/>
                  </a:cubicBezTo>
                  <a:cubicBezTo>
                    <a:pt x="8412" y="19125"/>
                    <a:pt x="8893" y="19564"/>
                    <a:pt x="9416" y="20046"/>
                  </a:cubicBezTo>
                  <a:cubicBezTo>
                    <a:pt x="9584" y="20192"/>
                    <a:pt x="9772" y="20359"/>
                    <a:pt x="9919" y="20506"/>
                  </a:cubicBezTo>
                  <a:cubicBezTo>
                    <a:pt x="10002" y="20569"/>
                    <a:pt x="10086" y="20673"/>
                    <a:pt x="10149" y="20673"/>
                  </a:cubicBezTo>
                  <a:cubicBezTo>
                    <a:pt x="10442" y="20673"/>
                    <a:pt x="10567" y="20799"/>
                    <a:pt x="10651" y="21029"/>
                  </a:cubicBezTo>
                  <a:cubicBezTo>
                    <a:pt x="10672" y="21113"/>
                    <a:pt x="10756" y="21196"/>
                    <a:pt x="10839" y="21238"/>
                  </a:cubicBezTo>
                  <a:cubicBezTo>
                    <a:pt x="11132" y="21510"/>
                    <a:pt x="11404" y="21803"/>
                    <a:pt x="11718" y="22054"/>
                  </a:cubicBezTo>
                  <a:cubicBezTo>
                    <a:pt x="11864" y="22180"/>
                    <a:pt x="12011" y="22284"/>
                    <a:pt x="12178" y="22389"/>
                  </a:cubicBezTo>
                  <a:cubicBezTo>
                    <a:pt x="12325" y="22494"/>
                    <a:pt x="12450" y="22598"/>
                    <a:pt x="12618" y="22703"/>
                  </a:cubicBezTo>
                  <a:cubicBezTo>
                    <a:pt x="12806" y="22473"/>
                    <a:pt x="12953" y="22264"/>
                    <a:pt x="13120" y="22054"/>
                  </a:cubicBezTo>
                  <a:cubicBezTo>
                    <a:pt x="12932" y="21761"/>
                    <a:pt x="12660" y="21594"/>
                    <a:pt x="12388" y="21427"/>
                  </a:cubicBezTo>
                  <a:cubicBezTo>
                    <a:pt x="12011" y="21217"/>
                    <a:pt x="11676" y="20924"/>
                    <a:pt x="11300" y="20694"/>
                  </a:cubicBezTo>
                  <a:cubicBezTo>
                    <a:pt x="11132" y="20297"/>
                    <a:pt x="10735" y="20171"/>
                    <a:pt x="10358" y="19983"/>
                  </a:cubicBezTo>
                  <a:cubicBezTo>
                    <a:pt x="10044" y="19836"/>
                    <a:pt x="9793" y="19648"/>
                    <a:pt x="9500" y="19439"/>
                  </a:cubicBezTo>
                  <a:cubicBezTo>
                    <a:pt x="9144" y="19125"/>
                    <a:pt x="8726" y="18874"/>
                    <a:pt x="8328" y="18581"/>
                  </a:cubicBezTo>
                  <a:cubicBezTo>
                    <a:pt x="8307" y="18581"/>
                    <a:pt x="8307" y="18539"/>
                    <a:pt x="8266" y="18539"/>
                  </a:cubicBezTo>
                  <a:cubicBezTo>
                    <a:pt x="8035" y="18414"/>
                    <a:pt x="7805" y="18351"/>
                    <a:pt x="7533" y="18225"/>
                  </a:cubicBezTo>
                  <a:close/>
                  <a:moveTo>
                    <a:pt x="36282" y="32495"/>
                  </a:moveTo>
                  <a:cubicBezTo>
                    <a:pt x="35738" y="32537"/>
                    <a:pt x="35320" y="32537"/>
                    <a:pt x="34901" y="32642"/>
                  </a:cubicBezTo>
                  <a:cubicBezTo>
                    <a:pt x="34462" y="32725"/>
                    <a:pt x="33981" y="32642"/>
                    <a:pt x="33562" y="32872"/>
                  </a:cubicBezTo>
                  <a:cubicBezTo>
                    <a:pt x="33876" y="33458"/>
                    <a:pt x="34274" y="33897"/>
                    <a:pt x="34839" y="34169"/>
                  </a:cubicBezTo>
                  <a:cubicBezTo>
                    <a:pt x="34985" y="34211"/>
                    <a:pt x="35132" y="34211"/>
                    <a:pt x="35299" y="34232"/>
                  </a:cubicBezTo>
                  <a:cubicBezTo>
                    <a:pt x="35362" y="34232"/>
                    <a:pt x="35445" y="34211"/>
                    <a:pt x="35508" y="34169"/>
                  </a:cubicBezTo>
                  <a:cubicBezTo>
                    <a:pt x="35655" y="33897"/>
                    <a:pt x="35927" y="33709"/>
                    <a:pt x="35948" y="33374"/>
                  </a:cubicBezTo>
                  <a:cubicBezTo>
                    <a:pt x="35969" y="33165"/>
                    <a:pt x="36052" y="33018"/>
                    <a:pt x="36157" y="32851"/>
                  </a:cubicBezTo>
                  <a:cubicBezTo>
                    <a:pt x="36178" y="32788"/>
                    <a:pt x="36199" y="32683"/>
                    <a:pt x="36282" y="32495"/>
                  </a:cubicBezTo>
                  <a:close/>
                  <a:moveTo>
                    <a:pt x="12346" y="24733"/>
                  </a:moveTo>
                  <a:cubicBezTo>
                    <a:pt x="12346" y="24356"/>
                    <a:pt x="12388" y="24021"/>
                    <a:pt x="12346" y="23686"/>
                  </a:cubicBezTo>
                  <a:cubicBezTo>
                    <a:pt x="12346" y="23456"/>
                    <a:pt x="12241" y="23289"/>
                    <a:pt x="12074" y="23163"/>
                  </a:cubicBezTo>
                  <a:cubicBezTo>
                    <a:pt x="11802" y="22975"/>
                    <a:pt x="11572" y="22724"/>
                    <a:pt x="11341" y="22536"/>
                  </a:cubicBezTo>
                  <a:cubicBezTo>
                    <a:pt x="11132" y="22347"/>
                    <a:pt x="11132" y="22347"/>
                    <a:pt x="10818" y="22264"/>
                  </a:cubicBezTo>
                  <a:cubicBezTo>
                    <a:pt x="10818" y="22326"/>
                    <a:pt x="10818" y="22368"/>
                    <a:pt x="10839" y="22431"/>
                  </a:cubicBezTo>
                  <a:cubicBezTo>
                    <a:pt x="11069" y="23163"/>
                    <a:pt x="11530" y="23749"/>
                    <a:pt x="11885" y="24440"/>
                  </a:cubicBezTo>
                  <a:cubicBezTo>
                    <a:pt x="11927" y="24586"/>
                    <a:pt x="12053" y="24753"/>
                    <a:pt x="12346" y="24733"/>
                  </a:cubicBezTo>
                  <a:close/>
                  <a:moveTo>
                    <a:pt x="12304" y="16258"/>
                  </a:moveTo>
                  <a:cubicBezTo>
                    <a:pt x="12994" y="16677"/>
                    <a:pt x="14229" y="17158"/>
                    <a:pt x="14647" y="17242"/>
                  </a:cubicBezTo>
                  <a:cubicBezTo>
                    <a:pt x="14710" y="17158"/>
                    <a:pt x="14794" y="17054"/>
                    <a:pt x="14815" y="16949"/>
                  </a:cubicBezTo>
                  <a:cubicBezTo>
                    <a:pt x="14919" y="16698"/>
                    <a:pt x="14815" y="16426"/>
                    <a:pt x="14522" y="16405"/>
                  </a:cubicBezTo>
                  <a:cubicBezTo>
                    <a:pt x="13789" y="16279"/>
                    <a:pt x="13057" y="16196"/>
                    <a:pt x="12304" y="16258"/>
                  </a:cubicBezTo>
                  <a:close/>
                  <a:moveTo>
                    <a:pt x="13601" y="22556"/>
                  </a:moveTo>
                  <a:cubicBezTo>
                    <a:pt x="13329" y="22975"/>
                    <a:pt x="13266" y="23435"/>
                    <a:pt x="13078" y="23896"/>
                  </a:cubicBezTo>
                  <a:cubicBezTo>
                    <a:pt x="13057" y="23937"/>
                    <a:pt x="13099" y="23979"/>
                    <a:pt x="13099" y="24063"/>
                  </a:cubicBezTo>
                  <a:cubicBezTo>
                    <a:pt x="13371" y="23896"/>
                    <a:pt x="13455" y="23603"/>
                    <a:pt x="13601" y="23393"/>
                  </a:cubicBezTo>
                  <a:cubicBezTo>
                    <a:pt x="13748" y="23205"/>
                    <a:pt x="13873" y="23017"/>
                    <a:pt x="13873" y="22724"/>
                  </a:cubicBezTo>
                  <a:cubicBezTo>
                    <a:pt x="13810" y="22682"/>
                    <a:pt x="13706" y="22640"/>
                    <a:pt x="13601" y="225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8"/>
            <p:cNvSpPr/>
            <p:nvPr/>
          </p:nvSpPr>
          <p:spPr>
            <a:xfrm flipH="1">
              <a:off x="1335550" y="2807500"/>
              <a:ext cx="565500" cy="255300"/>
            </a:xfrm>
            <a:custGeom>
              <a:rect b="b" l="l" r="r" t="t"/>
              <a:pathLst>
                <a:path extrusionOk="0" h="10212" w="22620">
                  <a:moveTo>
                    <a:pt x="12450" y="7198"/>
                  </a:moveTo>
                  <a:cubicBezTo>
                    <a:pt x="12429" y="6989"/>
                    <a:pt x="12408" y="6842"/>
                    <a:pt x="12408" y="6696"/>
                  </a:cubicBezTo>
                  <a:cubicBezTo>
                    <a:pt x="12346" y="6675"/>
                    <a:pt x="12346" y="6654"/>
                    <a:pt x="12325" y="6654"/>
                  </a:cubicBezTo>
                  <a:cubicBezTo>
                    <a:pt x="11258" y="6591"/>
                    <a:pt x="10797" y="6445"/>
                    <a:pt x="9835" y="6173"/>
                  </a:cubicBezTo>
                  <a:cubicBezTo>
                    <a:pt x="9626" y="6131"/>
                    <a:pt x="9416" y="6131"/>
                    <a:pt x="9228" y="6110"/>
                  </a:cubicBezTo>
                  <a:cubicBezTo>
                    <a:pt x="8998" y="6340"/>
                    <a:pt x="8830" y="6591"/>
                    <a:pt x="8705" y="6863"/>
                  </a:cubicBezTo>
                  <a:cubicBezTo>
                    <a:pt x="8433" y="7428"/>
                    <a:pt x="7931" y="7826"/>
                    <a:pt x="7345" y="8119"/>
                  </a:cubicBezTo>
                  <a:cubicBezTo>
                    <a:pt x="7010" y="8286"/>
                    <a:pt x="6613" y="8433"/>
                    <a:pt x="6257" y="8600"/>
                  </a:cubicBezTo>
                  <a:cubicBezTo>
                    <a:pt x="5817" y="8809"/>
                    <a:pt x="5315" y="8809"/>
                    <a:pt x="4876" y="8746"/>
                  </a:cubicBezTo>
                  <a:cubicBezTo>
                    <a:pt x="3725" y="8537"/>
                    <a:pt x="2637" y="8077"/>
                    <a:pt x="1800" y="7219"/>
                  </a:cubicBezTo>
                  <a:lnTo>
                    <a:pt x="1486" y="6905"/>
                  </a:lnTo>
                  <a:cubicBezTo>
                    <a:pt x="1151" y="6591"/>
                    <a:pt x="859" y="6256"/>
                    <a:pt x="691" y="5817"/>
                  </a:cubicBezTo>
                  <a:cubicBezTo>
                    <a:pt x="649" y="5775"/>
                    <a:pt x="649" y="5733"/>
                    <a:pt x="628" y="5712"/>
                  </a:cubicBezTo>
                  <a:cubicBezTo>
                    <a:pt x="189" y="5210"/>
                    <a:pt x="126" y="4583"/>
                    <a:pt x="63" y="3955"/>
                  </a:cubicBezTo>
                  <a:cubicBezTo>
                    <a:pt x="1" y="3495"/>
                    <a:pt x="126" y="3013"/>
                    <a:pt x="273" y="2574"/>
                  </a:cubicBezTo>
                  <a:lnTo>
                    <a:pt x="335" y="2407"/>
                  </a:lnTo>
                  <a:cubicBezTo>
                    <a:pt x="607" y="2093"/>
                    <a:pt x="900" y="1779"/>
                    <a:pt x="1151" y="1465"/>
                  </a:cubicBezTo>
                  <a:cubicBezTo>
                    <a:pt x="1340" y="1256"/>
                    <a:pt x="1570" y="1151"/>
                    <a:pt x="1842" y="1088"/>
                  </a:cubicBezTo>
                  <a:cubicBezTo>
                    <a:pt x="2072" y="1026"/>
                    <a:pt x="2281" y="942"/>
                    <a:pt x="2491" y="900"/>
                  </a:cubicBezTo>
                  <a:cubicBezTo>
                    <a:pt x="2700" y="837"/>
                    <a:pt x="2888" y="795"/>
                    <a:pt x="3035" y="628"/>
                  </a:cubicBezTo>
                  <a:cubicBezTo>
                    <a:pt x="3139" y="523"/>
                    <a:pt x="3265" y="461"/>
                    <a:pt x="3432" y="398"/>
                  </a:cubicBezTo>
                  <a:cubicBezTo>
                    <a:pt x="4248" y="168"/>
                    <a:pt x="5043" y="0"/>
                    <a:pt x="5880" y="272"/>
                  </a:cubicBezTo>
                  <a:cubicBezTo>
                    <a:pt x="5985" y="293"/>
                    <a:pt x="6089" y="314"/>
                    <a:pt x="6194" y="398"/>
                  </a:cubicBezTo>
                  <a:cubicBezTo>
                    <a:pt x="6801" y="775"/>
                    <a:pt x="7387" y="1151"/>
                    <a:pt x="7973" y="1549"/>
                  </a:cubicBezTo>
                  <a:cubicBezTo>
                    <a:pt x="8182" y="1674"/>
                    <a:pt x="8349" y="1863"/>
                    <a:pt x="8454" y="2093"/>
                  </a:cubicBezTo>
                  <a:cubicBezTo>
                    <a:pt x="8558" y="2302"/>
                    <a:pt x="8663" y="2553"/>
                    <a:pt x="8789" y="2762"/>
                  </a:cubicBezTo>
                  <a:cubicBezTo>
                    <a:pt x="9102" y="3327"/>
                    <a:pt x="9228" y="3955"/>
                    <a:pt x="9270" y="4604"/>
                  </a:cubicBezTo>
                  <a:cubicBezTo>
                    <a:pt x="9270" y="4855"/>
                    <a:pt x="9270" y="5106"/>
                    <a:pt x="9291" y="5378"/>
                  </a:cubicBezTo>
                  <a:cubicBezTo>
                    <a:pt x="9395" y="5399"/>
                    <a:pt x="9437" y="5420"/>
                    <a:pt x="9521" y="5420"/>
                  </a:cubicBezTo>
                  <a:cubicBezTo>
                    <a:pt x="9751" y="5420"/>
                    <a:pt x="10002" y="5440"/>
                    <a:pt x="10253" y="5524"/>
                  </a:cubicBezTo>
                  <a:cubicBezTo>
                    <a:pt x="10944" y="5733"/>
                    <a:pt x="11613" y="5859"/>
                    <a:pt x="12304" y="6047"/>
                  </a:cubicBezTo>
                  <a:lnTo>
                    <a:pt x="12408" y="6047"/>
                  </a:lnTo>
                  <a:cubicBezTo>
                    <a:pt x="12722" y="5148"/>
                    <a:pt x="12722" y="5148"/>
                    <a:pt x="13308" y="4290"/>
                  </a:cubicBezTo>
                  <a:cubicBezTo>
                    <a:pt x="13476" y="4080"/>
                    <a:pt x="13664" y="3871"/>
                    <a:pt x="13873" y="3746"/>
                  </a:cubicBezTo>
                  <a:cubicBezTo>
                    <a:pt x="14020" y="3641"/>
                    <a:pt x="14187" y="3516"/>
                    <a:pt x="14312" y="3369"/>
                  </a:cubicBezTo>
                  <a:cubicBezTo>
                    <a:pt x="14773" y="2909"/>
                    <a:pt x="15359" y="2637"/>
                    <a:pt x="16028" y="2595"/>
                  </a:cubicBezTo>
                  <a:cubicBezTo>
                    <a:pt x="17012" y="2511"/>
                    <a:pt x="17974" y="2407"/>
                    <a:pt x="18937" y="2386"/>
                  </a:cubicBezTo>
                  <a:cubicBezTo>
                    <a:pt x="19209" y="2386"/>
                    <a:pt x="19418" y="2407"/>
                    <a:pt x="19648" y="2532"/>
                  </a:cubicBezTo>
                  <a:cubicBezTo>
                    <a:pt x="19878" y="2679"/>
                    <a:pt x="20171" y="2804"/>
                    <a:pt x="20422" y="2846"/>
                  </a:cubicBezTo>
                  <a:cubicBezTo>
                    <a:pt x="20841" y="2951"/>
                    <a:pt x="21154" y="3223"/>
                    <a:pt x="21531" y="3432"/>
                  </a:cubicBezTo>
                  <a:cubicBezTo>
                    <a:pt x="21573" y="3453"/>
                    <a:pt x="21657" y="3536"/>
                    <a:pt x="21678" y="3578"/>
                  </a:cubicBezTo>
                  <a:cubicBezTo>
                    <a:pt x="21761" y="3808"/>
                    <a:pt x="21950" y="3955"/>
                    <a:pt x="22096" y="4101"/>
                  </a:cubicBezTo>
                  <a:cubicBezTo>
                    <a:pt x="22452" y="4457"/>
                    <a:pt x="22619" y="4855"/>
                    <a:pt x="22598" y="5336"/>
                  </a:cubicBezTo>
                  <a:cubicBezTo>
                    <a:pt x="22577" y="5775"/>
                    <a:pt x="22598" y="6256"/>
                    <a:pt x="22598" y="6696"/>
                  </a:cubicBezTo>
                  <a:cubicBezTo>
                    <a:pt x="22598" y="6884"/>
                    <a:pt x="22577" y="7073"/>
                    <a:pt x="22473" y="7240"/>
                  </a:cubicBezTo>
                  <a:cubicBezTo>
                    <a:pt x="22368" y="7470"/>
                    <a:pt x="22263" y="7700"/>
                    <a:pt x="22159" y="7909"/>
                  </a:cubicBezTo>
                  <a:lnTo>
                    <a:pt x="22075" y="8056"/>
                  </a:lnTo>
                  <a:cubicBezTo>
                    <a:pt x="21761" y="8349"/>
                    <a:pt x="21615" y="8725"/>
                    <a:pt x="21426" y="9102"/>
                  </a:cubicBezTo>
                  <a:cubicBezTo>
                    <a:pt x="21343" y="9290"/>
                    <a:pt x="21134" y="9332"/>
                    <a:pt x="20945" y="9416"/>
                  </a:cubicBezTo>
                  <a:cubicBezTo>
                    <a:pt x="20715" y="9521"/>
                    <a:pt x="20485" y="9562"/>
                    <a:pt x="20297" y="9730"/>
                  </a:cubicBezTo>
                  <a:cubicBezTo>
                    <a:pt x="20213" y="9814"/>
                    <a:pt x="20087" y="9814"/>
                    <a:pt x="19983" y="9834"/>
                  </a:cubicBezTo>
                  <a:cubicBezTo>
                    <a:pt x="19481" y="10023"/>
                    <a:pt x="18957" y="10127"/>
                    <a:pt x="18434" y="10106"/>
                  </a:cubicBezTo>
                  <a:lnTo>
                    <a:pt x="18058" y="10106"/>
                  </a:lnTo>
                  <a:cubicBezTo>
                    <a:pt x="17074" y="10211"/>
                    <a:pt x="16217" y="9897"/>
                    <a:pt x="15380" y="9479"/>
                  </a:cubicBezTo>
                  <a:cubicBezTo>
                    <a:pt x="15066" y="9311"/>
                    <a:pt x="14752" y="9207"/>
                    <a:pt x="14459" y="9060"/>
                  </a:cubicBezTo>
                  <a:cubicBezTo>
                    <a:pt x="13999" y="8788"/>
                    <a:pt x="13517" y="8537"/>
                    <a:pt x="13287" y="8035"/>
                  </a:cubicBezTo>
                  <a:lnTo>
                    <a:pt x="13141" y="7805"/>
                  </a:lnTo>
                  <a:cubicBezTo>
                    <a:pt x="12931" y="7512"/>
                    <a:pt x="12743" y="7282"/>
                    <a:pt x="12450" y="7198"/>
                  </a:cubicBezTo>
                  <a:close/>
                  <a:moveTo>
                    <a:pt x="20694" y="8663"/>
                  </a:moveTo>
                  <a:cubicBezTo>
                    <a:pt x="20736" y="8558"/>
                    <a:pt x="20799" y="8453"/>
                    <a:pt x="20820" y="8328"/>
                  </a:cubicBezTo>
                  <a:cubicBezTo>
                    <a:pt x="20862" y="8119"/>
                    <a:pt x="20945" y="7993"/>
                    <a:pt x="21113" y="7826"/>
                  </a:cubicBezTo>
                  <a:cubicBezTo>
                    <a:pt x="21615" y="7365"/>
                    <a:pt x="21845" y="6780"/>
                    <a:pt x="21782" y="6110"/>
                  </a:cubicBezTo>
                  <a:cubicBezTo>
                    <a:pt x="21761" y="5859"/>
                    <a:pt x="21782" y="5608"/>
                    <a:pt x="21782" y="5378"/>
                  </a:cubicBezTo>
                  <a:cubicBezTo>
                    <a:pt x="21824" y="5085"/>
                    <a:pt x="21719" y="4813"/>
                    <a:pt x="21531" y="4624"/>
                  </a:cubicBezTo>
                  <a:cubicBezTo>
                    <a:pt x="21154" y="4269"/>
                    <a:pt x="20903" y="3767"/>
                    <a:pt x="20318" y="3662"/>
                  </a:cubicBezTo>
                  <a:cubicBezTo>
                    <a:pt x="20297" y="3662"/>
                    <a:pt x="20255" y="3641"/>
                    <a:pt x="20213" y="3620"/>
                  </a:cubicBezTo>
                  <a:cubicBezTo>
                    <a:pt x="20004" y="3411"/>
                    <a:pt x="19732" y="3348"/>
                    <a:pt x="19439" y="3390"/>
                  </a:cubicBezTo>
                  <a:lnTo>
                    <a:pt x="18748" y="3390"/>
                  </a:lnTo>
                  <a:cubicBezTo>
                    <a:pt x="18267" y="3348"/>
                    <a:pt x="17786" y="3390"/>
                    <a:pt x="17284" y="3306"/>
                  </a:cubicBezTo>
                  <a:cubicBezTo>
                    <a:pt x="16865" y="3243"/>
                    <a:pt x="16447" y="3285"/>
                    <a:pt x="16028" y="3285"/>
                  </a:cubicBezTo>
                  <a:cubicBezTo>
                    <a:pt x="15986" y="3285"/>
                    <a:pt x="15903" y="3285"/>
                    <a:pt x="15882" y="3306"/>
                  </a:cubicBezTo>
                  <a:cubicBezTo>
                    <a:pt x="15568" y="3495"/>
                    <a:pt x="15254" y="3662"/>
                    <a:pt x="14961" y="3871"/>
                  </a:cubicBezTo>
                  <a:cubicBezTo>
                    <a:pt x="14710" y="4060"/>
                    <a:pt x="14459" y="4269"/>
                    <a:pt x="14229" y="4478"/>
                  </a:cubicBezTo>
                  <a:cubicBezTo>
                    <a:pt x="14124" y="4562"/>
                    <a:pt x="14040" y="4666"/>
                    <a:pt x="13978" y="4771"/>
                  </a:cubicBezTo>
                  <a:cubicBezTo>
                    <a:pt x="13810" y="4980"/>
                    <a:pt x="13664" y="5210"/>
                    <a:pt x="13496" y="5420"/>
                  </a:cubicBezTo>
                  <a:cubicBezTo>
                    <a:pt x="13266" y="5712"/>
                    <a:pt x="13204" y="6026"/>
                    <a:pt x="13371" y="6382"/>
                  </a:cubicBezTo>
                  <a:cubicBezTo>
                    <a:pt x="13476" y="6654"/>
                    <a:pt x="13559" y="6947"/>
                    <a:pt x="13664" y="7198"/>
                  </a:cubicBezTo>
                  <a:cubicBezTo>
                    <a:pt x="13831" y="7637"/>
                    <a:pt x="14103" y="8035"/>
                    <a:pt x="14564" y="8244"/>
                  </a:cubicBezTo>
                  <a:cubicBezTo>
                    <a:pt x="14961" y="8412"/>
                    <a:pt x="15338" y="8621"/>
                    <a:pt x="15693" y="8767"/>
                  </a:cubicBezTo>
                  <a:cubicBezTo>
                    <a:pt x="16112" y="8956"/>
                    <a:pt x="16530" y="9102"/>
                    <a:pt x="16949" y="9269"/>
                  </a:cubicBezTo>
                  <a:cubicBezTo>
                    <a:pt x="17074" y="9311"/>
                    <a:pt x="17221" y="9311"/>
                    <a:pt x="17346" y="9311"/>
                  </a:cubicBezTo>
                  <a:lnTo>
                    <a:pt x="19271" y="9311"/>
                  </a:lnTo>
                  <a:cubicBezTo>
                    <a:pt x="19585" y="9311"/>
                    <a:pt x="19899" y="9186"/>
                    <a:pt x="20171" y="9039"/>
                  </a:cubicBezTo>
                  <a:cubicBezTo>
                    <a:pt x="20297" y="8893"/>
                    <a:pt x="20464" y="8788"/>
                    <a:pt x="20694" y="8663"/>
                  </a:cubicBezTo>
                  <a:close/>
                  <a:moveTo>
                    <a:pt x="8433" y="4896"/>
                  </a:moveTo>
                  <a:cubicBezTo>
                    <a:pt x="8579" y="3955"/>
                    <a:pt x="8161" y="3181"/>
                    <a:pt x="7742" y="2386"/>
                  </a:cubicBezTo>
                  <a:cubicBezTo>
                    <a:pt x="7701" y="2281"/>
                    <a:pt x="7596" y="2176"/>
                    <a:pt x="7491" y="2093"/>
                  </a:cubicBezTo>
                  <a:cubicBezTo>
                    <a:pt x="7115" y="1842"/>
                    <a:pt x="6717" y="1611"/>
                    <a:pt x="6361" y="1319"/>
                  </a:cubicBezTo>
                  <a:cubicBezTo>
                    <a:pt x="5776" y="900"/>
                    <a:pt x="5148" y="775"/>
                    <a:pt x="4478" y="837"/>
                  </a:cubicBezTo>
                  <a:cubicBezTo>
                    <a:pt x="4290" y="858"/>
                    <a:pt x="4102" y="858"/>
                    <a:pt x="3892" y="900"/>
                  </a:cubicBezTo>
                  <a:cubicBezTo>
                    <a:pt x="3662" y="921"/>
                    <a:pt x="3432" y="963"/>
                    <a:pt x="3223" y="1151"/>
                  </a:cubicBezTo>
                  <a:cubicBezTo>
                    <a:pt x="3097" y="1256"/>
                    <a:pt x="2951" y="1339"/>
                    <a:pt x="2742" y="1319"/>
                  </a:cubicBezTo>
                  <a:cubicBezTo>
                    <a:pt x="2679" y="1319"/>
                    <a:pt x="2595" y="1360"/>
                    <a:pt x="2512" y="1423"/>
                  </a:cubicBezTo>
                  <a:cubicBezTo>
                    <a:pt x="2386" y="1486"/>
                    <a:pt x="2281" y="1632"/>
                    <a:pt x="2156" y="1674"/>
                  </a:cubicBezTo>
                  <a:cubicBezTo>
                    <a:pt x="1884" y="1800"/>
                    <a:pt x="1737" y="1988"/>
                    <a:pt x="1570" y="2218"/>
                  </a:cubicBezTo>
                  <a:cubicBezTo>
                    <a:pt x="1486" y="2365"/>
                    <a:pt x="1444" y="2511"/>
                    <a:pt x="1319" y="2595"/>
                  </a:cubicBezTo>
                  <a:cubicBezTo>
                    <a:pt x="1047" y="2825"/>
                    <a:pt x="1005" y="3139"/>
                    <a:pt x="942" y="3453"/>
                  </a:cubicBezTo>
                  <a:cubicBezTo>
                    <a:pt x="859" y="3934"/>
                    <a:pt x="921" y="4394"/>
                    <a:pt x="1131" y="4792"/>
                  </a:cubicBezTo>
                  <a:cubicBezTo>
                    <a:pt x="1424" y="5420"/>
                    <a:pt x="1800" y="6005"/>
                    <a:pt x="2323" y="6487"/>
                  </a:cubicBezTo>
                  <a:cubicBezTo>
                    <a:pt x="3056" y="7198"/>
                    <a:pt x="3892" y="7617"/>
                    <a:pt x="4834" y="7847"/>
                  </a:cubicBezTo>
                  <a:cubicBezTo>
                    <a:pt x="5232" y="7951"/>
                    <a:pt x="5629" y="7930"/>
                    <a:pt x="6027" y="7763"/>
                  </a:cubicBezTo>
                  <a:cubicBezTo>
                    <a:pt x="6257" y="7679"/>
                    <a:pt x="6466" y="7596"/>
                    <a:pt x="6696" y="7491"/>
                  </a:cubicBezTo>
                  <a:cubicBezTo>
                    <a:pt x="7261" y="7219"/>
                    <a:pt x="7701" y="6863"/>
                    <a:pt x="8035" y="6298"/>
                  </a:cubicBezTo>
                  <a:cubicBezTo>
                    <a:pt x="8328" y="5859"/>
                    <a:pt x="8538" y="5440"/>
                    <a:pt x="8433" y="489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8"/>
            <p:cNvSpPr/>
            <p:nvPr/>
          </p:nvSpPr>
          <p:spPr>
            <a:xfrm flipH="1">
              <a:off x="1545850" y="3060675"/>
              <a:ext cx="209775" cy="138650"/>
            </a:xfrm>
            <a:custGeom>
              <a:rect b="b" l="l" r="r" t="t"/>
              <a:pathLst>
                <a:path extrusionOk="0" h="5546" w="8391">
                  <a:moveTo>
                    <a:pt x="4290" y="5461"/>
                  </a:moveTo>
                  <a:lnTo>
                    <a:pt x="3620" y="5461"/>
                  </a:lnTo>
                  <a:cubicBezTo>
                    <a:pt x="3265" y="5441"/>
                    <a:pt x="2930" y="5357"/>
                    <a:pt x="2637" y="5085"/>
                  </a:cubicBezTo>
                  <a:cubicBezTo>
                    <a:pt x="2469" y="4917"/>
                    <a:pt x="2281" y="4813"/>
                    <a:pt x="2114" y="4771"/>
                  </a:cubicBezTo>
                  <a:cubicBezTo>
                    <a:pt x="1486" y="4583"/>
                    <a:pt x="1109" y="4101"/>
                    <a:pt x="754" y="3620"/>
                  </a:cubicBezTo>
                  <a:cubicBezTo>
                    <a:pt x="356" y="3097"/>
                    <a:pt x="335" y="2595"/>
                    <a:pt x="252" y="1904"/>
                  </a:cubicBezTo>
                  <a:cubicBezTo>
                    <a:pt x="210" y="1486"/>
                    <a:pt x="252" y="1109"/>
                    <a:pt x="126" y="691"/>
                  </a:cubicBezTo>
                  <a:cubicBezTo>
                    <a:pt x="0" y="272"/>
                    <a:pt x="252" y="0"/>
                    <a:pt x="733" y="21"/>
                  </a:cubicBezTo>
                  <a:cubicBezTo>
                    <a:pt x="1109" y="63"/>
                    <a:pt x="1507" y="105"/>
                    <a:pt x="1884" y="272"/>
                  </a:cubicBezTo>
                  <a:cubicBezTo>
                    <a:pt x="2156" y="377"/>
                    <a:pt x="2449" y="398"/>
                    <a:pt x="2762" y="398"/>
                  </a:cubicBezTo>
                  <a:cubicBezTo>
                    <a:pt x="3997" y="398"/>
                    <a:pt x="5231" y="398"/>
                    <a:pt x="6445" y="377"/>
                  </a:cubicBezTo>
                  <a:cubicBezTo>
                    <a:pt x="6696" y="377"/>
                    <a:pt x="6947" y="314"/>
                    <a:pt x="7177" y="272"/>
                  </a:cubicBezTo>
                  <a:cubicBezTo>
                    <a:pt x="7345" y="231"/>
                    <a:pt x="7533" y="189"/>
                    <a:pt x="7679" y="189"/>
                  </a:cubicBezTo>
                  <a:cubicBezTo>
                    <a:pt x="8119" y="168"/>
                    <a:pt x="8391" y="419"/>
                    <a:pt x="8391" y="858"/>
                  </a:cubicBezTo>
                  <a:cubicBezTo>
                    <a:pt x="8391" y="1026"/>
                    <a:pt x="8391" y="1214"/>
                    <a:pt x="8370" y="1360"/>
                  </a:cubicBezTo>
                  <a:cubicBezTo>
                    <a:pt x="8223" y="2051"/>
                    <a:pt x="8014" y="2720"/>
                    <a:pt x="7575" y="3264"/>
                  </a:cubicBezTo>
                  <a:cubicBezTo>
                    <a:pt x="7533" y="3327"/>
                    <a:pt x="7491" y="3411"/>
                    <a:pt x="7470" y="3453"/>
                  </a:cubicBezTo>
                  <a:cubicBezTo>
                    <a:pt x="7240" y="4101"/>
                    <a:pt x="6738" y="4520"/>
                    <a:pt x="6131" y="4834"/>
                  </a:cubicBezTo>
                  <a:cubicBezTo>
                    <a:pt x="6026" y="4896"/>
                    <a:pt x="5901" y="4938"/>
                    <a:pt x="5775" y="5022"/>
                  </a:cubicBezTo>
                  <a:cubicBezTo>
                    <a:pt x="5273" y="5399"/>
                    <a:pt x="4750" y="5545"/>
                    <a:pt x="4290" y="5461"/>
                  </a:cubicBezTo>
                  <a:close/>
                  <a:moveTo>
                    <a:pt x="1088" y="921"/>
                  </a:moveTo>
                  <a:cubicBezTo>
                    <a:pt x="1068" y="1402"/>
                    <a:pt x="1047" y="1904"/>
                    <a:pt x="1172" y="2407"/>
                  </a:cubicBezTo>
                  <a:cubicBezTo>
                    <a:pt x="1360" y="3181"/>
                    <a:pt x="1800" y="3704"/>
                    <a:pt x="2553" y="3997"/>
                  </a:cubicBezTo>
                  <a:cubicBezTo>
                    <a:pt x="2762" y="4080"/>
                    <a:pt x="2972" y="4185"/>
                    <a:pt x="3139" y="4352"/>
                  </a:cubicBezTo>
                  <a:cubicBezTo>
                    <a:pt x="3306" y="4520"/>
                    <a:pt x="3557" y="4583"/>
                    <a:pt x="3809" y="4604"/>
                  </a:cubicBezTo>
                  <a:cubicBezTo>
                    <a:pt x="4666" y="4666"/>
                    <a:pt x="4750" y="4624"/>
                    <a:pt x="5566" y="4248"/>
                  </a:cubicBezTo>
                  <a:cubicBezTo>
                    <a:pt x="5587" y="4206"/>
                    <a:pt x="5650" y="4206"/>
                    <a:pt x="5671" y="4185"/>
                  </a:cubicBezTo>
                  <a:cubicBezTo>
                    <a:pt x="6173" y="3955"/>
                    <a:pt x="6550" y="3620"/>
                    <a:pt x="6738" y="3097"/>
                  </a:cubicBezTo>
                  <a:cubicBezTo>
                    <a:pt x="6759" y="3013"/>
                    <a:pt x="6822" y="2909"/>
                    <a:pt x="6863" y="2846"/>
                  </a:cubicBezTo>
                  <a:cubicBezTo>
                    <a:pt x="7261" y="2428"/>
                    <a:pt x="7387" y="1904"/>
                    <a:pt x="7554" y="1360"/>
                  </a:cubicBezTo>
                  <a:cubicBezTo>
                    <a:pt x="7575" y="1256"/>
                    <a:pt x="7554" y="1151"/>
                    <a:pt x="7533" y="1005"/>
                  </a:cubicBezTo>
                  <a:cubicBezTo>
                    <a:pt x="7073" y="1214"/>
                    <a:pt x="6633" y="1172"/>
                    <a:pt x="6194" y="1172"/>
                  </a:cubicBezTo>
                  <a:lnTo>
                    <a:pt x="2658" y="1172"/>
                  </a:lnTo>
                  <a:cubicBezTo>
                    <a:pt x="2323" y="1172"/>
                    <a:pt x="1988" y="1130"/>
                    <a:pt x="1674" y="1026"/>
                  </a:cubicBezTo>
                  <a:cubicBezTo>
                    <a:pt x="1486" y="942"/>
                    <a:pt x="1319" y="837"/>
                    <a:pt x="1088" y="9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8"/>
            <p:cNvSpPr/>
            <p:nvPr/>
          </p:nvSpPr>
          <p:spPr>
            <a:xfrm flipH="1">
              <a:off x="1490400" y="2938275"/>
              <a:ext cx="37675" cy="36625"/>
            </a:xfrm>
            <a:custGeom>
              <a:rect b="b" l="l" r="r" t="t"/>
              <a:pathLst>
                <a:path extrusionOk="0" h="1465" w="1507">
                  <a:moveTo>
                    <a:pt x="21" y="900"/>
                  </a:moveTo>
                  <a:cubicBezTo>
                    <a:pt x="0" y="419"/>
                    <a:pt x="419" y="0"/>
                    <a:pt x="1046" y="189"/>
                  </a:cubicBezTo>
                  <a:cubicBezTo>
                    <a:pt x="1109" y="209"/>
                    <a:pt x="1193" y="293"/>
                    <a:pt x="1256" y="377"/>
                  </a:cubicBezTo>
                  <a:cubicBezTo>
                    <a:pt x="1507" y="837"/>
                    <a:pt x="1193" y="1423"/>
                    <a:pt x="670" y="1444"/>
                  </a:cubicBezTo>
                  <a:lnTo>
                    <a:pt x="628" y="1444"/>
                  </a:lnTo>
                  <a:cubicBezTo>
                    <a:pt x="168" y="1465"/>
                    <a:pt x="21" y="1318"/>
                    <a:pt x="21" y="9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8"/>
            <p:cNvSpPr/>
            <p:nvPr/>
          </p:nvSpPr>
          <p:spPr>
            <a:xfrm flipH="1">
              <a:off x="1801625" y="2879150"/>
              <a:ext cx="30900" cy="45025"/>
            </a:xfrm>
            <a:custGeom>
              <a:rect b="b" l="l" r="r" t="t"/>
              <a:pathLst>
                <a:path extrusionOk="0" h="1801" w="1236">
                  <a:moveTo>
                    <a:pt x="1235" y="838"/>
                  </a:moveTo>
                  <a:lnTo>
                    <a:pt x="1235" y="1068"/>
                  </a:lnTo>
                  <a:cubicBezTo>
                    <a:pt x="1214" y="1549"/>
                    <a:pt x="817" y="1800"/>
                    <a:pt x="356" y="1591"/>
                  </a:cubicBezTo>
                  <a:cubicBezTo>
                    <a:pt x="189" y="1528"/>
                    <a:pt x="105" y="1403"/>
                    <a:pt x="63" y="1235"/>
                  </a:cubicBezTo>
                  <a:cubicBezTo>
                    <a:pt x="1" y="984"/>
                    <a:pt x="1" y="712"/>
                    <a:pt x="147" y="482"/>
                  </a:cubicBezTo>
                  <a:cubicBezTo>
                    <a:pt x="210" y="357"/>
                    <a:pt x="315" y="252"/>
                    <a:pt x="461" y="168"/>
                  </a:cubicBezTo>
                  <a:cubicBezTo>
                    <a:pt x="796" y="1"/>
                    <a:pt x="1131" y="210"/>
                    <a:pt x="1193" y="587"/>
                  </a:cubicBezTo>
                  <a:cubicBezTo>
                    <a:pt x="1235" y="691"/>
                    <a:pt x="1235" y="796"/>
                    <a:pt x="1235" y="83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 name="Google Shape;1916;p68"/>
          <p:cNvGrpSpPr/>
          <p:nvPr/>
        </p:nvGrpSpPr>
        <p:grpSpPr>
          <a:xfrm>
            <a:off x="840175" y="1642550"/>
            <a:ext cx="643950" cy="195675"/>
            <a:chOff x="806663" y="3241275"/>
            <a:chExt cx="643950" cy="195675"/>
          </a:xfrm>
        </p:grpSpPr>
        <p:sp>
          <p:nvSpPr>
            <p:cNvPr id="1917" name="Google Shape;1917;p68"/>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8"/>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2" name="Shape 1922"/>
        <p:cNvGrpSpPr/>
        <p:nvPr/>
      </p:nvGrpSpPr>
      <p:grpSpPr>
        <a:xfrm>
          <a:off x="0" y="0"/>
          <a:ext cx="0" cy="0"/>
          <a:chOff x="0" y="0"/>
          <a:chExt cx="0" cy="0"/>
        </a:xfrm>
      </p:grpSpPr>
      <p:sp>
        <p:nvSpPr>
          <p:cNvPr id="1923" name="Google Shape;1923;p69"/>
          <p:cNvSpPr/>
          <p:nvPr/>
        </p:nvSpPr>
        <p:spPr>
          <a:xfrm rot="-5111378">
            <a:off x="6525902" y="1687403"/>
            <a:ext cx="1210492" cy="1268154"/>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9"/>
          <p:cNvSpPr/>
          <p:nvPr/>
        </p:nvSpPr>
        <p:spPr>
          <a:xfrm rot="-5210138">
            <a:off x="4024287" y="1687456"/>
            <a:ext cx="1210429" cy="1268116"/>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9"/>
          <p:cNvSpPr/>
          <p:nvPr/>
        </p:nvSpPr>
        <p:spPr>
          <a:xfrm rot="5400000">
            <a:off x="1512339" y="1687452"/>
            <a:ext cx="1210404" cy="1268070"/>
          </a:xfrm>
          <a:custGeom>
            <a:rect b="b" l="l" r="r" t="t"/>
            <a:pathLst>
              <a:path extrusionOk="0" h="34400" w="42831">
                <a:moveTo>
                  <a:pt x="42684" y="32139"/>
                </a:moveTo>
                <a:cubicBezTo>
                  <a:pt x="42663" y="31323"/>
                  <a:pt x="42684" y="30487"/>
                  <a:pt x="42684" y="29691"/>
                </a:cubicBezTo>
                <a:lnTo>
                  <a:pt x="42601" y="21908"/>
                </a:lnTo>
                <a:cubicBezTo>
                  <a:pt x="42580" y="19355"/>
                  <a:pt x="42559" y="16823"/>
                  <a:pt x="42559" y="14250"/>
                </a:cubicBezTo>
                <a:cubicBezTo>
                  <a:pt x="42559" y="13643"/>
                  <a:pt x="42496" y="13078"/>
                  <a:pt x="42370" y="12492"/>
                </a:cubicBezTo>
                <a:cubicBezTo>
                  <a:pt x="42287" y="12157"/>
                  <a:pt x="42203" y="11802"/>
                  <a:pt x="42203" y="11446"/>
                </a:cubicBezTo>
                <a:cubicBezTo>
                  <a:pt x="42182" y="10818"/>
                  <a:pt x="42245" y="10191"/>
                  <a:pt x="42203" y="9605"/>
                </a:cubicBezTo>
                <a:cubicBezTo>
                  <a:pt x="42203" y="9291"/>
                  <a:pt x="42203" y="8914"/>
                  <a:pt x="42098" y="8621"/>
                </a:cubicBezTo>
                <a:cubicBezTo>
                  <a:pt x="41889" y="7994"/>
                  <a:pt x="41826" y="7366"/>
                  <a:pt x="41868" y="6696"/>
                </a:cubicBezTo>
                <a:cubicBezTo>
                  <a:pt x="41889" y="6278"/>
                  <a:pt x="41889" y="5838"/>
                  <a:pt x="41889" y="5420"/>
                </a:cubicBezTo>
                <a:cubicBezTo>
                  <a:pt x="41889" y="4750"/>
                  <a:pt x="41889" y="4102"/>
                  <a:pt x="41847" y="3453"/>
                </a:cubicBezTo>
                <a:cubicBezTo>
                  <a:pt x="41764" y="2637"/>
                  <a:pt x="41659" y="1821"/>
                  <a:pt x="41533" y="859"/>
                </a:cubicBezTo>
                <a:cubicBezTo>
                  <a:pt x="40676" y="1047"/>
                  <a:pt x="39880" y="440"/>
                  <a:pt x="39023" y="629"/>
                </a:cubicBezTo>
                <a:cubicBezTo>
                  <a:pt x="38939" y="649"/>
                  <a:pt x="38813" y="629"/>
                  <a:pt x="38730" y="566"/>
                </a:cubicBezTo>
                <a:cubicBezTo>
                  <a:pt x="38186" y="294"/>
                  <a:pt x="37600" y="398"/>
                  <a:pt x="37035" y="356"/>
                </a:cubicBezTo>
                <a:cubicBezTo>
                  <a:pt x="36763" y="356"/>
                  <a:pt x="36512" y="398"/>
                  <a:pt x="36282" y="294"/>
                </a:cubicBezTo>
                <a:cubicBezTo>
                  <a:pt x="35926" y="126"/>
                  <a:pt x="35591" y="126"/>
                  <a:pt x="35256" y="126"/>
                </a:cubicBezTo>
                <a:cubicBezTo>
                  <a:pt x="34398" y="147"/>
                  <a:pt x="33520" y="147"/>
                  <a:pt x="32662" y="189"/>
                </a:cubicBezTo>
                <a:cubicBezTo>
                  <a:pt x="31323" y="231"/>
                  <a:pt x="29963" y="336"/>
                  <a:pt x="28644" y="43"/>
                </a:cubicBezTo>
                <a:cubicBezTo>
                  <a:pt x="28435" y="1"/>
                  <a:pt x="28184" y="22"/>
                  <a:pt x="27954" y="22"/>
                </a:cubicBezTo>
                <a:cubicBezTo>
                  <a:pt x="26510" y="43"/>
                  <a:pt x="25087" y="43"/>
                  <a:pt x="23644" y="126"/>
                </a:cubicBezTo>
                <a:cubicBezTo>
                  <a:pt x="22367" y="189"/>
                  <a:pt x="21070" y="84"/>
                  <a:pt x="19815" y="461"/>
                </a:cubicBezTo>
                <a:cubicBezTo>
                  <a:pt x="19605" y="545"/>
                  <a:pt x="19375" y="503"/>
                  <a:pt x="19145" y="524"/>
                </a:cubicBezTo>
                <a:cubicBezTo>
                  <a:pt x="18852" y="545"/>
                  <a:pt x="18559" y="545"/>
                  <a:pt x="18287" y="649"/>
                </a:cubicBezTo>
                <a:cubicBezTo>
                  <a:pt x="17492" y="921"/>
                  <a:pt x="16718" y="880"/>
                  <a:pt x="15902" y="921"/>
                </a:cubicBezTo>
                <a:cubicBezTo>
                  <a:pt x="15065" y="942"/>
                  <a:pt x="14228" y="942"/>
                  <a:pt x="13412" y="963"/>
                </a:cubicBezTo>
                <a:cubicBezTo>
                  <a:pt x="9939" y="1047"/>
                  <a:pt x="6424" y="1152"/>
                  <a:pt x="2950" y="1193"/>
                </a:cubicBezTo>
                <a:cubicBezTo>
                  <a:pt x="2636" y="1193"/>
                  <a:pt x="2323" y="1152"/>
                  <a:pt x="2009" y="1047"/>
                </a:cubicBezTo>
                <a:cubicBezTo>
                  <a:pt x="1360" y="838"/>
                  <a:pt x="711" y="880"/>
                  <a:pt x="42" y="1026"/>
                </a:cubicBezTo>
                <a:cubicBezTo>
                  <a:pt x="21" y="1193"/>
                  <a:pt x="0" y="1340"/>
                  <a:pt x="0" y="1465"/>
                </a:cubicBezTo>
                <a:cubicBezTo>
                  <a:pt x="21" y="3328"/>
                  <a:pt x="84" y="5211"/>
                  <a:pt x="105" y="7052"/>
                </a:cubicBezTo>
                <a:cubicBezTo>
                  <a:pt x="398" y="8245"/>
                  <a:pt x="356" y="9458"/>
                  <a:pt x="523" y="10651"/>
                </a:cubicBezTo>
                <a:cubicBezTo>
                  <a:pt x="628" y="11488"/>
                  <a:pt x="774" y="12325"/>
                  <a:pt x="753" y="13183"/>
                </a:cubicBezTo>
                <a:cubicBezTo>
                  <a:pt x="753" y="13601"/>
                  <a:pt x="753" y="14041"/>
                  <a:pt x="774" y="14459"/>
                </a:cubicBezTo>
                <a:cubicBezTo>
                  <a:pt x="837" y="15401"/>
                  <a:pt x="732" y="16363"/>
                  <a:pt x="1046" y="17284"/>
                </a:cubicBezTo>
                <a:cubicBezTo>
                  <a:pt x="1130" y="17514"/>
                  <a:pt x="1130" y="17807"/>
                  <a:pt x="1130" y="18079"/>
                </a:cubicBezTo>
                <a:cubicBezTo>
                  <a:pt x="1151" y="20108"/>
                  <a:pt x="1172" y="22117"/>
                  <a:pt x="1235" y="24168"/>
                </a:cubicBezTo>
                <a:cubicBezTo>
                  <a:pt x="1235" y="24837"/>
                  <a:pt x="1193" y="25549"/>
                  <a:pt x="1360" y="26197"/>
                </a:cubicBezTo>
                <a:cubicBezTo>
                  <a:pt x="1507" y="26929"/>
                  <a:pt x="1590" y="27704"/>
                  <a:pt x="1590" y="28436"/>
                </a:cubicBezTo>
                <a:cubicBezTo>
                  <a:pt x="1590" y="28708"/>
                  <a:pt x="1611" y="29022"/>
                  <a:pt x="1716" y="29294"/>
                </a:cubicBezTo>
                <a:cubicBezTo>
                  <a:pt x="1883" y="29754"/>
                  <a:pt x="1925" y="30256"/>
                  <a:pt x="1925" y="30738"/>
                </a:cubicBezTo>
                <a:cubicBezTo>
                  <a:pt x="1925" y="31533"/>
                  <a:pt x="1925" y="32370"/>
                  <a:pt x="1967" y="33186"/>
                </a:cubicBezTo>
                <a:cubicBezTo>
                  <a:pt x="1967" y="33583"/>
                  <a:pt x="1925" y="33981"/>
                  <a:pt x="2092" y="34357"/>
                </a:cubicBezTo>
                <a:cubicBezTo>
                  <a:pt x="2218" y="34357"/>
                  <a:pt x="2344" y="34399"/>
                  <a:pt x="2490" y="34399"/>
                </a:cubicBezTo>
                <a:cubicBezTo>
                  <a:pt x="4059" y="34357"/>
                  <a:pt x="5629" y="34336"/>
                  <a:pt x="7198" y="34253"/>
                </a:cubicBezTo>
                <a:cubicBezTo>
                  <a:pt x="7637" y="34232"/>
                  <a:pt x="8077" y="34127"/>
                  <a:pt x="8516" y="34044"/>
                </a:cubicBezTo>
                <a:cubicBezTo>
                  <a:pt x="8788" y="34002"/>
                  <a:pt x="9018" y="33918"/>
                  <a:pt x="9290" y="33918"/>
                </a:cubicBezTo>
                <a:cubicBezTo>
                  <a:pt x="11111" y="33876"/>
                  <a:pt x="12952" y="33834"/>
                  <a:pt x="14751" y="33792"/>
                </a:cubicBezTo>
                <a:cubicBezTo>
                  <a:pt x="14981" y="33792"/>
                  <a:pt x="15212" y="33792"/>
                  <a:pt x="15400" y="33709"/>
                </a:cubicBezTo>
                <a:cubicBezTo>
                  <a:pt x="16048" y="33479"/>
                  <a:pt x="16739" y="33500"/>
                  <a:pt x="17388" y="33395"/>
                </a:cubicBezTo>
                <a:cubicBezTo>
                  <a:pt x="18413" y="33248"/>
                  <a:pt x="19438" y="33144"/>
                  <a:pt x="20422" y="32976"/>
                </a:cubicBezTo>
                <a:cubicBezTo>
                  <a:pt x="21175" y="32851"/>
                  <a:pt x="21949" y="32683"/>
                  <a:pt x="22702" y="32725"/>
                </a:cubicBezTo>
                <a:cubicBezTo>
                  <a:pt x="23142" y="32725"/>
                  <a:pt x="23581" y="32725"/>
                  <a:pt x="24041" y="32683"/>
                </a:cubicBezTo>
                <a:cubicBezTo>
                  <a:pt x="25150" y="32642"/>
                  <a:pt x="26280" y="32746"/>
                  <a:pt x="27389" y="32349"/>
                </a:cubicBezTo>
                <a:cubicBezTo>
                  <a:pt x="27536" y="32286"/>
                  <a:pt x="27703" y="32286"/>
                  <a:pt x="27849" y="32286"/>
                </a:cubicBezTo>
                <a:cubicBezTo>
                  <a:pt x="28770" y="32265"/>
                  <a:pt x="29712" y="32223"/>
                  <a:pt x="30653" y="32223"/>
                </a:cubicBezTo>
                <a:cubicBezTo>
                  <a:pt x="30967" y="32223"/>
                  <a:pt x="31281" y="32265"/>
                  <a:pt x="31595" y="32370"/>
                </a:cubicBezTo>
                <a:cubicBezTo>
                  <a:pt x="32034" y="32537"/>
                  <a:pt x="32453" y="32537"/>
                  <a:pt x="32934" y="32495"/>
                </a:cubicBezTo>
                <a:cubicBezTo>
                  <a:pt x="33624" y="32453"/>
                  <a:pt x="34336" y="32432"/>
                  <a:pt x="35047" y="32411"/>
                </a:cubicBezTo>
                <a:cubicBezTo>
                  <a:pt x="35194" y="32411"/>
                  <a:pt x="35382" y="32411"/>
                  <a:pt x="35507" y="32474"/>
                </a:cubicBezTo>
                <a:cubicBezTo>
                  <a:pt x="35926" y="32683"/>
                  <a:pt x="36386" y="32663"/>
                  <a:pt x="36826" y="32663"/>
                </a:cubicBezTo>
                <a:cubicBezTo>
                  <a:pt x="37056" y="32663"/>
                  <a:pt x="37286" y="32621"/>
                  <a:pt x="37474" y="32683"/>
                </a:cubicBezTo>
                <a:cubicBezTo>
                  <a:pt x="38123" y="32976"/>
                  <a:pt x="38855" y="32872"/>
                  <a:pt x="39546" y="33081"/>
                </a:cubicBezTo>
                <a:cubicBezTo>
                  <a:pt x="39776" y="33165"/>
                  <a:pt x="40048" y="33165"/>
                  <a:pt x="40299" y="33165"/>
                </a:cubicBezTo>
                <a:cubicBezTo>
                  <a:pt x="41136" y="33165"/>
                  <a:pt x="41994" y="33144"/>
                  <a:pt x="42831" y="33102"/>
                </a:cubicBezTo>
                <a:cubicBezTo>
                  <a:pt x="42726" y="32788"/>
                  <a:pt x="42684" y="32474"/>
                  <a:pt x="42684" y="3213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9"/>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Our team</a:t>
            </a:r>
            <a:endParaRPr/>
          </a:p>
        </p:txBody>
      </p:sp>
      <p:sp>
        <p:nvSpPr>
          <p:cNvPr id="1927" name="Google Shape;1927;p69"/>
          <p:cNvSpPr txBox="1"/>
          <p:nvPr>
            <p:ph idx="1" type="subTitle"/>
          </p:nvPr>
        </p:nvSpPr>
        <p:spPr>
          <a:xfrm>
            <a:off x="1371600" y="3114675"/>
            <a:ext cx="1491900" cy="409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GB"/>
              <a:t>Jenna Doe</a:t>
            </a:r>
            <a:endParaRPr/>
          </a:p>
        </p:txBody>
      </p:sp>
      <p:sp>
        <p:nvSpPr>
          <p:cNvPr id="1928" name="Google Shape;1928;p69"/>
          <p:cNvSpPr txBox="1"/>
          <p:nvPr>
            <p:ph idx="2" type="subTitle"/>
          </p:nvPr>
        </p:nvSpPr>
        <p:spPr>
          <a:xfrm>
            <a:off x="1371600" y="3466250"/>
            <a:ext cx="1491900" cy="8868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You can replace the image on the screen with your own</a:t>
            </a:r>
            <a:endParaRPr/>
          </a:p>
        </p:txBody>
      </p:sp>
      <p:sp>
        <p:nvSpPr>
          <p:cNvPr id="1929" name="Google Shape;1929;p69"/>
          <p:cNvSpPr txBox="1"/>
          <p:nvPr>
            <p:ph idx="3" type="subTitle"/>
          </p:nvPr>
        </p:nvSpPr>
        <p:spPr>
          <a:xfrm>
            <a:off x="6385200" y="3114675"/>
            <a:ext cx="1491900" cy="409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GB"/>
              <a:t>Helena White</a:t>
            </a:r>
            <a:endParaRPr/>
          </a:p>
        </p:txBody>
      </p:sp>
      <p:sp>
        <p:nvSpPr>
          <p:cNvPr id="1930" name="Google Shape;1930;p69"/>
          <p:cNvSpPr txBox="1"/>
          <p:nvPr>
            <p:ph idx="4" type="subTitle"/>
          </p:nvPr>
        </p:nvSpPr>
        <p:spPr>
          <a:xfrm>
            <a:off x="6385200" y="3466250"/>
            <a:ext cx="1491900" cy="8868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You can replace the image on the screen with your own</a:t>
            </a:r>
            <a:endParaRPr/>
          </a:p>
        </p:txBody>
      </p:sp>
      <p:sp>
        <p:nvSpPr>
          <p:cNvPr id="1931" name="Google Shape;1931;p69"/>
          <p:cNvSpPr txBox="1"/>
          <p:nvPr>
            <p:ph idx="5" type="subTitle"/>
          </p:nvPr>
        </p:nvSpPr>
        <p:spPr>
          <a:xfrm>
            <a:off x="3878400" y="3114675"/>
            <a:ext cx="1491900" cy="409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GB"/>
              <a:t>John</a:t>
            </a:r>
            <a:r>
              <a:rPr lang="en-GB"/>
              <a:t> Patterson</a:t>
            </a:r>
            <a:endParaRPr/>
          </a:p>
        </p:txBody>
      </p:sp>
      <p:sp>
        <p:nvSpPr>
          <p:cNvPr id="1932" name="Google Shape;1932;p69"/>
          <p:cNvSpPr txBox="1"/>
          <p:nvPr>
            <p:ph idx="6" type="subTitle"/>
          </p:nvPr>
        </p:nvSpPr>
        <p:spPr>
          <a:xfrm>
            <a:off x="3878401" y="3466250"/>
            <a:ext cx="1491900" cy="8868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You can replace the image on the screen with your own</a:t>
            </a:r>
            <a:endParaRPr/>
          </a:p>
        </p:txBody>
      </p:sp>
      <p:grpSp>
        <p:nvGrpSpPr>
          <p:cNvPr id="1933" name="Google Shape;1933;p69"/>
          <p:cNvGrpSpPr/>
          <p:nvPr/>
        </p:nvGrpSpPr>
        <p:grpSpPr>
          <a:xfrm>
            <a:off x="1363828" y="1781965"/>
            <a:ext cx="1507437" cy="1129158"/>
            <a:chOff x="-4240385" y="2200252"/>
            <a:chExt cx="1507437" cy="1129158"/>
          </a:xfrm>
        </p:grpSpPr>
        <p:sp>
          <p:nvSpPr>
            <p:cNvPr id="1934" name="Google Shape;1934;p69"/>
            <p:cNvSpPr/>
            <p:nvPr/>
          </p:nvSpPr>
          <p:spPr>
            <a:xfrm>
              <a:off x="-3757281" y="2675571"/>
              <a:ext cx="887612" cy="620553"/>
            </a:xfrm>
            <a:custGeom>
              <a:rect b="b" l="l" r="r" t="t"/>
              <a:pathLst>
                <a:path extrusionOk="0" h="47744" w="68291">
                  <a:moveTo>
                    <a:pt x="1" y="19566"/>
                  </a:moveTo>
                  <a:cubicBezTo>
                    <a:pt x="6977" y="17005"/>
                    <a:pt x="13354" y="13680"/>
                    <a:pt x="18531" y="8393"/>
                  </a:cubicBezTo>
                  <a:cubicBezTo>
                    <a:pt x="20384" y="9211"/>
                    <a:pt x="22237" y="8938"/>
                    <a:pt x="24036" y="8284"/>
                  </a:cubicBezTo>
                  <a:cubicBezTo>
                    <a:pt x="25943" y="7521"/>
                    <a:pt x="27742" y="6595"/>
                    <a:pt x="29595" y="5668"/>
                  </a:cubicBezTo>
                  <a:cubicBezTo>
                    <a:pt x="30849" y="5014"/>
                    <a:pt x="31993" y="4142"/>
                    <a:pt x="32974" y="3161"/>
                  </a:cubicBezTo>
                  <a:cubicBezTo>
                    <a:pt x="34010" y="2126"/>
                    <a:pt x="34991" y="1090"/>
                    <a:pt x="36081" y="0"/>
                  </a:cubicBezTo>
                  <a:cubicBezTo>
                    <a:pt x="36517" y="164"/>
                    <a:pt x="36898" y="436"/>
                    <a:pt x="37280" y="818"/>
                  </a:cubicBezTo>
                  <a:cubicBezTo>
                    <a:pt x="38370" y="1635"/>
                    <a:pt x="39460" y="2453"/>
                    <a:pt x="40659" y="3107"/>
                  </a:cubicBezTo>
                  <a:cubicBezTo>
                    <a:pt x="42239" y="4033"/>
                    <a:pt x="43983" y="4633"/>
                    <a:pt x="45782" y="5014"/>
                  </a:cubicBezTo>
                  <a:cubicBezTo>
                    <a:pt x="49706" y="5777"/>
                    <a:pt x="53685" y="6050"/>
                    <a:pt x="57663" y="5777"/>
                  </a:cubicBezTo>
                  <a:cubicBezTo>
                    <a:pt x="59135" y="5668"/>
                    <a:pt x="60606" y="5396"/>
                    <a:pt x="62078" y="4960"/>
                  </a:cubicBezTo>
                  <a:cubicBezTo>
                    <a:pt x="63440" y="4578"/>
                    <a:pt x="64748" y="4142"/>
                    <a:pt x="66165" y="3761"/>
                  </a:cubicBezTo>
                  <a:cubicBezTo>
                    <a:pt x="66274" y="3924"/>
                    <a:pt x="66383" y="4142"/>
                    <a:pt x="66438" y="4360"/>
                  </a:cubicBezTo>
                  <a:cubicBezTo>
                    <a:pt x="66983" y="6377"/>
                    <a:pt x="67473" y="8502"/>
                    <a:pt x="67964" y="10573"/>
                  </a:cubicBezTo>
                  <a:cubicBezTo>
                    <a:pt x="68236" y="11772"/>
                    <a:pt x="68236" y="13026"/>
                    <a:pt x="68018" y="14225"/>
                  </a:cubicBezTo>
                  <a:cubicBezTo>
                    <a:pt x="68018" y="14388"/>
                    <a:pt x="67909" y="14497"/>
                    <a:pt x="67964" y="14606"/>
                  </a:cubicBezTo>
                  <a:cubicBezTo>
                    <a:pt x="68291" y="15806"/>
                    <a:pt x="68073" y="17059"/>
                    <a:pt x="68073" y="18313"/>
                  </a:cubicBezTo>
                  <a:cubicBezTo>
                    <a:pt x="68127" y="19512"/>
                    <a:pt x="68073" y="20765"/>
                    <a:pt x="68018" y="22019"/>
                  </a:cubicBezTo>
                  <a:cubicBezTo>
                    <a:pt x="68018" y="22455"/>
                    <a:pt x="67909" y="22945"/>
                    <a:pt x="67800" y="23381"/>
                  </a:cubicBezTo>
                  <a:cubicBezTo>
                    <a:pt x="67310" y="25071"/>
                    <a:pt x="66765" y="26706"/>
                    <a:pt x="66274" y="28395"/>
                  </a:cubicBezTo>
                  <a:cubicBezTo>
                    <a:pt x="65784" y="30248"/>
                    <a:pt x="64857" y="31992"/>
                    <a:pt x="63658" y="33464"/>
                  </a:cubicBezTo>
                  <a:cubicBezTo>
                    <a:pt x="62568" y="34717"/>
                    <a:pt x="61696" y="36080"/>
                    <a:pt x="60552" y="37224"/>
                  </a:cubicBezTo>
                  <a:cubicBezTo>
                    <a:pt x="59298" y="38532"/>
                    <a:pt x="57936" y="39677"/>
                    <a:pt x="56519" y="40821"/>
                  </a:cubicBezTo>
                  <a:cubicBezTo>
                    <a:pt x="54230" y="42675"/>
                    <a:pt x="51668" y="44146"/>
                    <a:pt x="48888" y="45127"/>
                  </a:cubicBezTo>
                  <a:cubicBezTo>
                    <a:pt x="47090" y="45890"/>
                    <a:pt x="45182" y="46544"/>
                    <a:pt x="43329" y="47035"/>
                  </a:cubicBezTo>
                  <a:cubicBezTo>
                    <a:pt x="41476" y="47471"/>
                    <a:pt x="39569" y="47689"/>
                    <a:pt x="37716" y="47689"/>
                  </a:cubicBezTo>
                  <a:cubicBezTo>
                    <a:pt x="34010" y="47743"/>
                    <a:pt x="30358" y="47471"/>
                    <a:pt x="26706" y="46871"/>
                  </a:cubicBezTo>
                  <a:cubicBezTo>
                    <a:pt x="24363" y="46544"/>
                    <a:pt x="22019" y="45836"/>
                    <a:pt x="19894" y="44855"/>
                  </a:cubicBezTo>
                  <a:cubicBezTo>
                    <a:pt x="17060" y="43547"/>
                    <a:pt x="14335" y="41966"/>
                    <a:pt x="11773" y="40167"/>
                  </a:cubicBezTo>
                  <a:cubicBezTo>
                    <a:pt x="10302" y="39077"/>
                    <a:pt x="8939" y="37769"/>
                    <a:pt x="7795" y="36352"/>
                  </a:cubicBezTo>
                  <a:cubicBezTo>
                    <a:pt x="7740" y="36243"/>
                    <a:pt x="7577" y="36134"/>
                    <a:pt x="7577" y="36025"/>
                  </a:cubicBezTo>
                  <a:cubicBezTo>
                    <a:pt x="7577" y="35208"/>
                    <a:pt x="7032" y="34881"/>
                    <a:pt x="6432" y="34499"/>
                  </a:cubicBezTo>
                  <a:cubicBezTo>
                    <a:pt x="6268" y="34390"/>
                    <a:pt x="6105" y="34172"/>
                    <a:pt x="6050" y="34009"/>
                  </a:cubicBezTo>
                  <a:cubicBezTo>
                    <a:pt x="4906" y="32265"/>
                    <a:pt x="3816" y="30466"/>
                    <a:pt x="2889" y="28559"/>
                  </a:cubicBezTo>
                  <a:cubicBezTo>
                    <a:pt x="2235" y="27360"/>
                    <a:pt x="1636" y="26052"/>
                    <a:pt x="1200" y="24744"/>
                  </a:cubicBezTo>
                  <a:cubicBezTo>
                    <a:pt x="927" y="23817"/>
                    <a:pt x="600" y="22945"/>
                    <a:pt x="382" y="22019"/>
                  </a:cubicBezTo>
                  <a:cubicBezTo>
                    <a:pt x="219" y="21310"/>
                    <a:pt x="164" y="20493"/>
                    <a:pt x="1" y="19566"/>
                  </a:cubicBezTo>
                  <a:close/>
                  <a:moveTo>
                    <a:pt x="37280" y="36679"/>
                  </a:moveTo>
                  <a:lnTo>
                    <a:pt x="38043" y="36679"/>
                  </a:lnTo>
                  <a:cubicBezTo>
                    <a:pt x="40386" y="36734"/>
                    <a:pt x="42730" y="36243"/>
                    <a:pt x="44855" y="35153"/>
                  </a:cubicBezTo>
                  <a:cubicBezTo>
                    <a:pt x="45237" y="34935"/>
                    <a:pt x="45673" y="34881"/>
                    <a:pt x="46054" y="34717"/>
                  </a:cubicBezTo>
                  <a:cubicBezTo>
                    <a:pt x="47090" y="34227"/>
                    <a:pt x="48125" y="33791"/>
                    <a:pt x="49052" y="33355"/>
                  </a:cubicBezTo>
                  <a:cubicBezTo>
                    <a:pt x="49433" y="33137"/>
                    <a:pt x="49760" y="32864"/>
                    <a:pt x="50087" y="32537"/>
                  </a:cubicBezTo>
                  <a:cubicBezTo>
                    <a:pt x="50578" y="32047"/>
                    <a:pt x="51069" y="31447"/>
                    <a:pt x="51505" y="30902"/>
                  </a:cubicBezTo>
                  <a:cubicBezTo>
                    <a:pt x="52213" y="29976"/>
                    <a:pt x="52431" y="28722"/>
                    <a:pt x="51995" y="27632"/>
                  </a:cubicBezTo>
                  <a:cubicBezTo>
                    <a:pt x="51832" y="27360"/>
                    <a:pt x="51832" y="27033"/>
                    <a:pt x="51723" y="26760"/>
                  </a:cubicBezTo>
                  <a:cubicBezTo>
                    <a:pt x="51668" y="26651"/>
                    <a:pt x="51505" y="26542"/>
                    <a:pt x="51450" y="26542"/>
                  </a:cubicBezTo>
                  <a:cubicBezTo>
                    <a:pt x="51396" y="26542"/>
                    <a:pt x="51123" y="26706"/>
                    <a:pt x="51069" y="26815"/>
                  </a:cubicBezTo>
                  <a:cubicBezTo>
                    <a:pt x="50796" y="28014"/>
                    <a:pt x="50142" y="29104"/>
                    <a:pt x="49215" y="29921"/>
                  </a:cubicBezTo>
                  <a:cubicBezTo>
                    <a:pt x="49106" y="30030"/>
                    <a:pt x="48997" y="30139"/>
                    <a:pt x="48943" y="30248"/>
                  </a:cubicBezTo>
                  <a:cubicBezTo>
                    <a:pt x="48452" y="31011"/>
                    <a:pt x="47689" y="31611"/>
                    <a:pt x="46763" y="31938"/>
                  </a:cubicBezTo>
                  <a:cubicBezTo>
                    <a:pt x="45782" y="32319"/>
                    <a:pt x="44746" y="32646"/>
                    <a:pt x="43820" y="33137"/>
                  </a:cubicBezTo>
                  <a:cubicBezTo>
                    <a:pt x="40986" y="34608"/>
                    <a:pt x="37934" y="34499"/>
                    <a:pt x="34936" y="34227"/>
                  </a:cubicBezTo>
                  <a:cubicBezTo>
                    <a:pt x="33955" y="34063"/>
                    <a:pt x="32974" y="33845"/>
                    <a:pt x="32048" y="33518"/>
                  </a:cubicBezTo>
                  <a:cubicBezTo>
                    <a:pt x="29650" y="32919"/>
                    <a:pt x="29650" y="32919"/>
                    <a:pt x="27524" y="31502"/>
                  </a:cubicBezTo>
                  <a:cubicBezTo>
                    <a:pt x="26761" y="31011"/>
                    <a:pt x="25943" y="30630"/>
                    <a:pt x="25126" y="30303"/>
                  </a:cubicBezTo>
                  <a:cubicBezTo>
                    <a:pt x="24799" y="30194"/>
                    <a:pt x="24472" y="30194"/>
                    <a:pt x="24145" y="30194"/>
                  </a:cubicBezTo>
                  <a:cubicBezTo>
                    <a:pt x="23818" y="30194"/>
                    <a:pt x="23545" y="30412"/>
                    <a:pt x="23491" y="30684"/>
                  </a:cubicBezTo>
                  <a:cubicBezTo>
                    <a:pt x="23382" y="30902"/>
                    <a:pt x="23436" y="31175"/>
                    <a:pt x="23600" y="31393"/>
                  </a:cubicBezTo>
                  <a:cubicBezTo>
                    <a:pt x="24036" y="31774"/>
                    <a:pt x="24417" y="32101"/>
                    <a:pt x="24908" y="32428"/>
                  </a:cubicBezTo>
                  <a:cubicBezTo>
                    <a:pt x="25943" y="33082"/>
                    <a:pt x="26979" y="33736"/>
                    <a:pt x="28014" y="34390"/>
                  </a:cubicBezTo>
                  <a:cubicBezTo>
                    <a:pt x="28505" y="34772"/>
                    <a:pt x="29050" y="34990"/>
                    <a:pt x="29650" y="35153"/>
                  </a:cubicBezTo>
                  <a:cubicBezTo>
                    <a:pt x="30467" y="35371"/>
                    <a:pt x="31285" y="35589"/>
                    <a:pt x="32102" y="35807"/>
                  </a:cubicBezTo>
                  <a:cubicBezTo>
                    <a:pt x="33792" y="36407"/>
                    <a:pt x="35481" y="36679"/>
                    <a:pt x="37280" y="36679"/>
                  </a:cubicBezTo>
                  <a:close/>
                  <a:moveTo>
                    <a:pt x="22510" y="18640"/>
                  </a:moveTo>
                  <a:lnTo>
                    <a:pt x="22128" y="18640"/>
                  </a:lnTo>
                  <a:cubicBezTo>
                    <a:pt x="20820" y="18585"/>
                    <a:pt x="20057" y="20111"/>
                    <a:pt x="20875" y="21201"/>
                  </a:cubicBezTo>
                  <a:cubicBezTo>
                    <a:pt x="21093" y="21692"/>
                    <a:pt x="21529" y="22073"/>
                    <a:pt x="22019" y="22346"/>
                  </a:cubicBezTo>
                  <a:cubicBezTo>
                    <a:pt x="22292" y="22455"/>
                    <a:pt x="22564" y="22564"/>
                    <a:pt x="22837" y="22564"/>
                  </a:cubicBezTo>
                  <a:cubicBezTo>
                    <a:pt x="23600" y="22618"/>
                    <a:pt x="24308" y="22182"/>
                    <a:pt x="24635" y="21528"/>
                  </a:cubicBezTo>
                  <a:cubicBezTo>
                    <a:pt x="24908" y="20656"/>
                    <a:pt x="24744" y="19784"/>
                    <a:pt x="24199" y="19130"/>
                  </a:cubicBezTo>
                  <a:cubicBezTo>
                    <a:pt x="23709" y="18694"/>
                    <a:pt x="23109" y="18476"/>
                    <a:pt x="22510" y="18640"/>
                  </a:cubicBezTo>
                  <a:close/>
                  <a:moveTo>
                    <a:pt x="49270" y="15915"/>
                  </a:moveTo>
                  <a:cubicBezTo>
                    <a:pt x="49324" y="16242"/>
                    <a:pt x="49379" y="16569"/>
                    <a:pt x="49488" y="16896"/>
                  </a:cubicBezTo>
                  <a:cubicBezTo>
                    <a:pt x="49815" y="17386"/>
                    <a:pt x="50360" y="17659"/>
                    <a:pt x="50960" y="17604"/>
                  </a:cubicBezTo>
                  <a:cubicBezTo>
                    <a:pt x="51505" y="17604"/>
                    <a:pt x="52050" y="17277"/>
                    <a:pt x="52268" y="16732"/>
                  </a:cubicBezTo>
                  <a:cubicBezTo>
                    <a:pt x="52431" y="16133"/>
                    <a:pt x="52486" y="15424"/>
                    <a:pt x="52322" y="14824"/>
                  </a:cubicBezTo>
                  <a:cubicBezTo>
                    <a:pt x="52213" y="14334"/>
                    <a:pt x="51777" y="14007"/>
                    <a:pt x="51287" y="14061"/>
                  </a:cubicBezTo>
                  <a:cubicBezTo>
                    <a:pt x="51123" y="14061"/>
                    <a:pt x="50905" y="14061"/>
                    <a:pt x="50742" y="14061"/>
                  </a:cubicBezTo>
                  <a:cubicBezTo>
                    <a:pt x="50196" y="14007"/>
                    <a:pt x="49651" y="14388"/>
                    <a:pt x="49488" y="14933"/>
                  </a:cubicBezTo>
                  <a:cubicBezTo>
                    <a:pt x="49379" y="15260"/>
                    <a:pt x="49324" y="15588"/>
                    <a:pt x="49270" y="159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9"/>
            <p:cNvSpPr/>
            <p:nvPr/>
          </p:nvSpPr>
          <p:spPr>
            <a:xfrm>
              <a:off x="-3789865" y="2329876"/>
              <a:ext cx="879827" cy="565300"/>
            </a:xfrm>
            <a:custGeom>
              <a:rect b="b" l="l" r="r" t="t"/>
              <a:pathLst>
                <a:path extrusionOk="0" h="43493" w="67692">
                  <a:moveTo>
                    <a:pt x="64149" y="16515"/>
                  </a:moveTo>
                  <a:cubicBezTo>
                    <a:pt x="63767" y="16188"/>
                    <a:pt x="63440" y="15860"/>
                    <a:pt x="63059" y="15588"/>
                  </a:cubicBezTo>
                  <a:cubicBezTo>
                    <a:pt x="62732" y="15261"/>
                    <a:pt x="62132" y="15479"/>
                    <a:pt x="62078" y="15969"/>
                  </a:cubicBezTo>
                  <a:cubicBezTo>
                    <a:pt x="61914" y="16515"/>
                    <a:pt x="62023" y="17060"/>
                    <a:pt x="62296" y="17550"/>
                  </a:cubicBezTo>
                  <a:cubicBezTo>
                    <a:pt x="63222" y="19022"/>
                    <a:pt x="63876" y="20711"/>
                    <a:pt x="64912" y="22074"/>
                  </a:cubicBezTo>
                  <a:cubicBezTo>
                    <a:pt x="65784" y="23218"/>
                    <a:pt x="66438" y="24472"/>
                    <a:pt x="66928" y="25834"/>
                  </a:cubicBezTo>
                  <a:cubicBezTo>
                    <a:pt x="67201" y="26652"/>
                    <a:pt x="67473" y="27469"/>
                    <a:pt x="67691" y="28287"/>
                  </a:cubicBezTo>
                  <a:cubicBezTo>
                    <a:pt x="66983" y="28941"/>
                    <a:pt x="66111" y="29322"/>
                    <a:pt x="65130" y="29322"/>
                  </a:cubicBezTo>
                  <a:cubicBezTo>
                    <a:pt x="64367" y="29322"/>
                    <a:pt x="63604" y="29431"/>
                    <a:pt x="62895" y="29704"/>
                  </a:cubicBezTo>
                  <a:cubicBezTo>
                    <a:pt x="62187" y="29867"/>
                    <a:pt x="61478" y="30031"/>
                    <a:pt x="60770" y="30085"/>
                  </a:cubicBezTo>
                  <a:cubicBezTo>
                    <a:pt x="56628" y="30521"/>
                    <a:pt x="52431" y="30303"/>
                    <a:pt x="48343" y="29540"/>
                  </a:cubicBezTo>
                  <a:cubicBezTo>
                    <a:pt x="46381" y="29104"/>
                    <a:pt x="44528" y="28341"/>
                    <a:pt x="42839" y="27251"/>
                  </a:cubicBezTo>
                  <a:cubicBezTo>
                    <a:pt x="41803" y="26543"/>
                    <a:pt x="40768" y="25834"/>
                    <a:pt x="39787" y="25126"/>
                  </a:cubicBezTo>
                  <a:cubicBezTo>
                    <a:pt x="40223" y="24145"/>
                    <a:pt x="40604" y="23273"/>
                    <a:pt x="41040" y="22401"/>
                  </a:cubicBezTo>
                  <a:cubicBezTo>
                    <a:pt x="41313" y="21638"/>
                    <a:pt x="41422" y="20875"/>
                    <a:pt x="41313" y="20112"/>
                  </a:cubicBezTo>
                  <a:cubicBezTo>
                    <a:pt x="41204" y="19567"/>
                    <a:pt x="40877" y="19076"/>
                    <a:pt x="40332" y="18804"/>
                  </a:cubicBezTo>
                  <a:cubicBezTo>
                    <a:pt x="40114" y="18695"/>
                    <a:pt x="39841" y="18749"/>
                    <a:pt x="39732" y="19022"/>
                  </a:cubicBezTo>
                  <a:cubicBezTo>
                    <a:pt x="39623" y="19240"/>
                    <a:pt x="39569" y="19458"/>
                    <a:pt x="39569" y="19676"/>
                  </a:cubicBezTo>
                  <a:cubicBezTo>
                    <a:pt x="39405" y="21529"/>
                    <a:pt x="38588" y="23327"/>
                    <a:pt x="37280" y="24690"/>
                  </a:cubicBezTo>
                  <a:cubicBezTo>
                    <a:pt x="36135" y="25998"/>
                    <a:pt x="34882" y="27251"/>
                    <a:pt x="33574" y="28450"/>
                  </a:cubicBezTo>
                  <a:cubicBezTo>
                    <a:pt x="32429" y="29540"/>
                    <a:pt x="31121" y="30412"/>
                    <a:pt x="29649" y="31066"/>
                  </a:cubicBezTo>
                  <a:lnTo>
                    <a:pt x="26052" y="32647"/>
                  </a:lnTo>
                  <a:cubicBezTo>
                    <a:pt x="25126" y="33083"/>
                    <a:pt x="24090" y="33246"/>
                    <a:pt x="23109" y="33246"/>
                  </a:cubicBezTo>
                  <a:cubicBezTo>
                    <a:pt x="23000" y="32865"/>
                    <a:pt x="23218" y="32701"/>
                    <a:pt x="23382" y="32592"/>
                  </a:cubicBezTo>
                  <a:cubicBezTo>
                    <a:pt x="25180" y="30303"/>
                    <a:pt x="26815" y="27851"/>
                    <a:pt x="28178" y="25289"/>
                  </a:cubicBezTo>
                  <a:cubicBezTo>
                    <a:pt x="28450" y="24744"/>
                    <a:pt x="28614" y="24199"/>
                    <a:pt x="28777" y="23600"/>
                  </a:cubicBezTo>
                  <a:cubicBezTo>
                    <a:pt x="28995" y="22891"/>
                    <a:pt x="29050" y="22074"/>
                    <a:pt x="29268" y="21365"/>
                  </a:cubicBezTo>
                  <a:cubicBezTo>
                    <a:pt x="29649" y="20330"/>
                    <a:pt x="29431" y="19240"/>
                    <a:pt x="29431" y="18204"/>
                  </a:cubicBezTo>
                  <a:cubicBezTo>
                    <a:pt x="29431" y="18095"/>
                    <a:pt x="29377" y="18041"/>
                    <a:pt x="29377" y="17932"/>
                  </a:cubicBezTo>
                  <a:cubicBezTo>
                    <a:pt x="29322" y="17659"/>
                    <a:pt x="29050" y="17387"/>
                    <a:pt x="28777" y="17332"/>
                  </a:cubicBezTo>
                  <a:cubicBezTo>
                    <a:pt x="28450" y="17332"/>
                    <a:pt x="28178" y="17605"/>
                    <a:pt x="28069" y="17986"/>
                  </a:cubicBezTo>
                  <a:cubicBezTo>
                    <a:pt x="28069" y="18095"/>
                    <a:pt x="28069" y="18259"/>
                    <a:pt x="28069" y="18368"/>
                  </a:cubicBezTo>
                  <a:cubicBezTo>
                    <a:pt x="28069" y="20057"/>
                    <a:pt x="27415" y="21638"/>
                    <a:pt x="26979" y="23218"/>
                  </a:cubicBezTo>
                  <a:cubicBezTo>
                    <a:pt x="26761" y="23763"/>
                    <a:pt x="26488" y="24308"/>
                    <a:pt x="26161" y="24799"/>
                  </a:cubicBezTo>
                  <a:cubicBezTo>
                    <a:pt x="24853" y="26706"/>
                    <a:pt x="23545" y="28614"/>
                    <a:pt x="22237" y="30467"/>
                  </a:cubicBezTo>
                  <a:cubicBezTo>
                    <a:pt x="21692" y="31121"/>
                    <a:pt x="21093" y="31775"/>
                    <a:pt x="20493" y="32374"/>
                  </a:cubicBezTo>
                  <a:cubicBezTo>
                    <a:pt x="19022" y="33846"/>
                    <a:pt x="17441" y="35263"/>
                    <a:pt x="15806" y="36571"/>
                  </a:cubicBezTo>
                  <a:cubicBezTo>
                    <a:pt x="12809" y="38805"/>
                    <a:pt x="9539" y="40713"/>
                    <a:pt x="6105" y="42185"/>
                  </a:cubicBezTo>
                  <a:cubicBezTo>
                    <a:pt x="5233" y="42566"/>
                    <a:pt x="4361" y="42948"/>
                    <a:pt x="3489" y="43275"/>
                  </a:cubicBezTo>
                  <a:cubicBezTo>
                    <a:pt x="3216" y="43384"/>
                    <a:pt x="2889" y="43438"/>
                    <a:pt x="2562" y="43493"/>
                  </a:cubicBezTo>
                  <a:cubicBezTo>
                    <a:pt x="2562" y="43275"/>
                    <a:pt x="2508" y="43057"/>
                    <a:pt x="2508" y="42784"/>
                  </a:cubicBezTo>
                  <a:lnTo>
                    <a:pt x="2508" y="39241"/>
                  </a:lnTo>
                  <a:cubicBezTo>
                    <a:pt x="2508" y="38151"/>
                    <a:pt x="2835" y="37116"/>
                    <a:pt x="3325" y="36189"/>
                  </a:cubicBezTo>
                  <a:cubicBezTo>
                    <a:pt x="3543" y="35862"/>
                    <a:pt x="3761" y="35644"/>
                    <a:pt x="4034" y="35426"/>
                  </a:cubicBezTo>
                  <a:cubicBezTo>
                    <a:pt x="4252" y="35208"/>
                    <a:pt x="4306" y="34881"/>
                    <a:pt x="4197" y="34609"/>
                  </a:cubicBezTo>
                  <a:cubicBezTo>
                    <a:pt x="3979" y="34282"/>
                    <a:pt x="3652" y="34118"/>
                    <a:pt x="3325" y="34227"/>
                  </a:cubicBezTo>
                  <a:cubicBezTo>
                    <a:pt x="2889" y="34336"/>
                    <a:pt x="2508" y="34554"/>
                    <a:pt x="2290" y="34936"/>
                  </a:cubicBezTo>
                  <a:cubicBezTo>
                    <a:pt x="1418" y="36026"/>
                    <a:pt x="873" y="37334"/>
                    <a:pt x="655" y="38696"/>
                  </a:cubicBezTo>
                  <a:cubicBezTo>
                    <a:pt x="600" y="39459"/>
                    <a:pt x="600" y="40222"/>
                    <a:pt x="546" y="40985"/>
                  </a:cubicBezTo>
                  <a:cubicBezTo>
                    <a:pt x="546" y="41312"/>
                    <a:pt x="437" y="41639"/>
                    <a:pt x="382" y="41912"/>
                  </a:cubicBezTo>
                  <a:cubicBezTo>
                    <a:pt x="55" y="41912"/>
                    <a:pt x="1" y="41803"/>
                    <a:pt x="1" y="41585"/>
                  </a:cubicBezTo>
                  <a:cubicBezTo>
                    <a:pt x="1" y="38969"/>
                    <a:pt x="1" y="36298"/>
                    <a:pt x="55" y="33628"/>
                  </a:cubicBezTo>
                  <a:cubicBezTo>
                    <a:pt x="55" y="32865"/>
                    <a:pt x="110" y="32047"/>
                    <a:pt x="110" y="31230"/>
                  </a:cubicBezTo>
                  <a:cubicBezTo>
                    <a:pt x="219" y="29159"/>
                    <a:pt x="491" y="27088"/>
                    <a:pt x="927" y="25071"/>
                  </a:cubicBezTo>
                  <a:cubicBezTo>
                    <a:pt x="982" y="24744"/>
                    <a:pt x="1145" y="24417"/>
                    <a:pt x="1309" y="24145"/>
                  </a:cubicBezTo>
                  <a:cubicBezTo>
                    <a:pt x="2072" y="22891"/>
                    <a:pt x="2671" y="21583"/>
                    <a:pt x="3162" y="20221"/>
                  </a:cubicBezTo>
                  <a:cubicBezTo>
                    <a:pt x="3434" y="19349"/>
                    <a:pt x="3870" y="18477"/>
                    <a:pt x="4306" y="17659"/>
                  </a:cubicBezTo>
                  <a:cubicBezTo>
                    <a:pt x="4742" y="16842"/>
                    <a:pt x="5233" y="16133"/>
                    <a:pt x="5723" y="15370"/>
                  </a:cubicBezTo>
                  <a:cubicBezTo>
                    <a:pt x="5832" y="15152"/>
                    <a:pt x="5996" y="14934"/>
                    <a:pt x="6214" y="14770"/>
                  </a:cubicBezTo>
                  <a:cubicBezTo>
                    <a:pt x="7195" y="13680"/>
                    <a:pt x="8285" y="12645"/>
                    <a:pt x="9484" y="11718"/>
                  </a:cubicBezTo>
                  <a:cubicBezTo>
                    <a:pt x="10411" y="10901"/>
                    <a:pt x="11228" y="9974"/>
                    <a:pt x="11991" y="8939"/>
                  </a:cubicBezTo>
                  <a:cubicBezTo>
                    <a:pt x="12591" y="8121"/>
                    <a:pt x="13245" y="7358"/>
                    <a:pt x="14008" y="6650"/>
                  </a:cubicBezTo>
                  <a:cubicBezTo>
                    <a:pt x="14716" y="6105"/>
                    <a:pt x="15043" y="5178"/>
                    <a:pt x="14825" y="4361"/>
                  </a:cubicBezTo>
                  <a:cubicBezTo>
                    <a:pt x="14825" y="4197"/>
                    <a:pt x="14771" y="4034"/>
                    <a:pt x="14716" y="3870"/>
                  </a:cubicBezTo>
                  <a:cubicBezTo>
                    <a:pt x="14989" y="3380"/>
                    <a:pt x="15370" y="3053"/>
                    <a:pt x="15915" y="2889"/>
                  </a:cubicBezTo>
                  <a:cubicBezTo>
                    <a:pt x="17659" y="2072"/>
                    <a:pt x="19458" y="1527"/>
                    <a:pt x="21365" y="1145"/>
                  </a:cubicBezTo>
                  <a:cubicBezTo>
                    <a:pt x="23109" y="818"/>
                    <a:pt x="24853" y="546"/>
                    <a:pt x="26652" y="273"/>
                  </a:cubicBezTo>
                  <a:cubicBezTo>
                    <a:pt x="27578" y="110"/>
                    <a:pt x="28450" y="1"/>
                    <a:pt x="29377" y="1"/>
                  </a:cubicBezTo>
                  <a:cubicBezTo>
                    <a:pt x="31775" y="55"/>
                    <a:pt x="34173" y="110"/>
                    <a:pt x="36571" y="273"/>
                  </a:cubicBezTo>
                  <a:cubicBezTo>
                    <a:pt x="38043" y="382"/>
                    <a:pt x="39514" y="709"/>
                    <a:pt x="40986" y="927"/>
                  </a:cubicBezTo>
                  <a:cubicBezTo>
                    <a:pt x="44256" y="1418"/>
                    <a:pt x="47199" y="2726"/>
                    <a:pt x="50196" y="4088"/>
                  </a:cubicBezTo>
                  <a:cubicBezTo>
                    <a:pt x="52049" y="4960"/>
                    <a:pt x="53903" y="5941"/>
                    <a:pt x="55647" y="7086"/>
                  </a:cubicBezTo>
                  <a:cubicBezTo>
                    <a:pt x="57118" y="8012"/>
                    <a:pt x="58426" y="9102"/>
                    <a:pt x="59571" y="10356"/>
                  </a:cubicBezTo>
                  <a:cubicBezTo>
                    <a:pt x="61042" y="11936"/>
                    <a:pt x="62350" y="13571"/>
                    <a:pt x="63604" y="15315"/>
                  </a:cubicBezTo>
                  <a:cubicBezTo>
                    <a:pt x="63822" y="15697"/>
                    <a:pt x="63985" y="16079"/>
                    <a:pt x="64149" y="1646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9"/>
            <p:cNvSpPr/>
            <p:nvPr/>
          </p:nvSpPr>
          <p:spPr>
            <a:xfrm>
              <a:off x="-4209932" y="2257623"/>
              <a:ext cx="449830" cy="654554"/>
            </a:xfrm>
            <a:custGeom>
              <a:rect b="b" l="l" r="r" t="t"/>
              <a:pathLst>
                <a:path extrusionOk="0" h="50360" w="34609">
                  <a:moveTo>
                    <a:pt x="34500" y="5342"/>
                  </a:moveTo>
                  <a:cubicBezTo>
                    <a:pt x="33682" y="5560"/>
                    <a:pt x="33028" y="5778"/>
                    <a:pt x="32320" y="5996"/>
                  </a:cubicBezTo>
                  <a:cubicBezTo>
                    <a:pt x="31938" y="6159"/>
                    <a:pt x="31557" y="6377"/>
                    <a:pt x="31284" y="6704"/>
                  </a:cubicBezTo>
                  <a:cubicBezTo>
                    <a:pt x="30576" y="7522"/>
                    <a:pt x="29976" y="8339"/>
                    <a:pt x="29377" y="9266"/>
                  </a:cubicBezTo>
                  <a:cubicBezTo>
                    <a:pt x="29213" y="9593"/>
                    <a:pt x="29104" y="9974"/>
                    <a:pt x="29159" y="10356"/>
                  </a:cubicBezTo>
                  <a:cubicBezTo>
                    <a:pt x="29159" y="10901"/>
                    <a:pt x="29213" y="11391"/>
                    <a:pt x="29322" y="11936"/>
                  </a:cubicBezTo>
                  <a:cubicBezTo>
                    <a:pt x="28450" y="12645"/>
                    <a:pt x="27578" y="13244"/>
                    <a:pt x="26706" y="14007"/>
                  </a:cubicBezTo>
                  <a:cubicBezTo>
                    <a:pt x="25562" y="14988"/>
                    <a:pt x="24690" y="16242"/>
                    <a:pt x="24199" y="17604"/>
                  </a:cubicBezTo>
                  <a:cubicBezTo>
                    <a:pt x="24036" y="17986"/>
                    <a:pt x="23981" y="18367"/>
                    <a:pt x="23981" y="18749"/>
                  </a:cubicBezTo>
                  <a:cubicBezTo>
                    <a:pt x="23981" y="20438"/>
                    <a:pt x="24417" y="21419"/>
                    <a:pt x="26379" y="21583"/>
                  </a:cubicBezTo>
                  <a:cubicBezTo>
                    <a:pt x="26488" y="21583"/>
                    <a:pt x="26543" y="21638"/>
                    <a:pt x="26652" y="21692"/>
                  </a:cubicBezTo>
                  <a:cubicBezTo>
                    <a:pt x="26597" y="21910"/>
                    <a:pt x="26488" y="22128"/>
                    <a:pt x="26434" y="22346"/>
                  </a:cubicBezTo>
                  <a:cubicBezTo>
                    <a:pt x="25507" y="24036"/>
                    <a:pt x="24908" y="25889"/>
                    <a:pt x="24635" y="27796"/>
                  </a:cubicBezTo>
                  <a:cubicBezTo>
                    <a:pt x="24581" y="28123"/>
                    <a:pt x="24526" y="28396"/>
                    <a:pt x="24581" y="28723"/>
                  </a:cubicBezTo>
                  <a:cubicBezTo>
                    <a:pt x="24581" y="29595"/>
                    <a:pt x="24417" y="30467"/>
                    <a:pt x="24090" y="31339"/>
                  </a:cubicBezTo>
                  <a:cubicBezTo>
                    <a:pt x="23763" y="32156"/>
                    <a:pt x="23545" y="33028"/>
                    <a:pt x="23436" y="33900"/>
                  </a:cubicBezTo>
                  <a:cubicBezTo>
                    <a:pt x="23218" y="34718"/>
                    <a:pt x="22946" y="35535"/>
                    <a:pt x="22619" y="36353"/>
                  </a:cubicBezTo>
                  <a:cubicBezTo>
                    <a:pt x="22564" y="36462"/>
                    <a:pt x="22564" y="36680"/>
                    <a:pt x="22510" y="36843"/>
                  </a:cubicBezTo>
                  <a:cubicBezTo>
                    <a:pt x="22074" y="37770"/>
                    <a:pt x="21856" y="38805"/>
                    <a:pt x="21965" y="39895"/>
                  </a:cubicBezTo>
                  <a:cubicBezTo>
                    <a:pt x="21965" y="40168"/>
                    <a:pt x="21910" y="40440"/>
                    <a:pt x="21801" y="40767"/>
                  </a:cubicBezTo>
                  <a:cubicBezTo>
                    <a:pt x="21692" y="41203"/>
                    <a:pt x="21583" y="41639"/>
                    <a:pt x="21474" y="42130"/>
                  </a:cubicBezTo>
                  <a:cubicBezTo>
                    <a:pt x="21420" y="42402"/>
                    <a:pt x="21311" y="42675"/>
                    <a:pt x="21147" y="42947"/>
                  </a:cubicBezTo>
                  <a:cubicBezTo>
                    <a:pt x="20766" y="43329"/>
                    <a:pt x="20493" y="43819"/>
                    <a:pt x="20330" y="44364"/>
                  </a:cubicBezTo>
                  <a:cubicBezTo>
                    <a:pt x="20057" y="45073"/>
                    <a:pt x="19676" y="45727"/>
                    <a:pt x="19185" y="46381"/>
                  </a:cubicBezTo>
                  <a:cubicBezTo>
                    <a:pt x="18640" y="47035"/>
                    <a:pt x="18149" y="47798"/>
                    <a:pt x="17604" y="48507"/>
                  </a:cubicBezTo>
                  <a:cubicBezTo>
                    <a:pt x="17168" y="49161"/>
                    <a:pt x="16514" y="49651"/>
                    <a:pt x="15806" y="49924"/>
                  </a:cubicBezTo>
                  <a:cubicBezTo>
                    <a:pt x="15097" y="50360"/>
                    <a:pt x="14171" y="50087"/>
                    <a:pt x="13844" y="49324"/>
                  </a:cubicBezTo>
                  <a:cubicBezTo>
                    <a:pt x="13571" y="48834"/>
                    <a:pt x="13408" y="48289"/>
                    <a:pt x="13244" y="47744"/>
                  </a:cubicBezTo>
                  <a:cubicBezTo>
                    <a:pt x="12754" y="45890"/>
                    <a:pt x="12045" y="44146"/>
                    <a:pt x="11718" y="42239"/>
                  </a:cubicBezTo>
                  <a:cubicBezTo>
                    <a:pt x="11446" y="40822"/>
                    <a:pt x="9865" y="40713"/>
                    <a:pt x="9048" y="41203"/>
                  </a:cubicBezTo>
                  <a:cubicBezTo>
                    <a:pt x="8721" y="41476"/>
                    <a:pt x="8394" y="41748"/>
                    <a:pt x="8121" y="42130"/>
                  </a:cubicBezTo>
                  <a:cubicBezTo>
                    <a:pt x="7794" y="42675"/>
                    <a:pt x="7195" y="43002"/>
                    <a:pt x="6541" y="42947"/>
                  </a:cubicBezTo>
                  <a:lnTo>
                    <a:pt x="4361" y="42947"/>
                  </a:lnTo>
                  <a:cubicBezTo>
                    <a:pt x="3925" y="42947"/>
                    <a:pt x="3489" y="42729"/>
                    <a:pt x="3271" y="42402"/>
                  </a:cubicBezTo>
                  <a:cubicBezTo>
                    <a:pt x="2835" y="41912"/>
                    <a:pt x="2671" y="41312"/>
                    <a:pt x="2671" y="40713"/>
                  </a:cubicBezTo>
                  <a:cubicBezTo>
                    <a:pt x="2780" y="39568"/>
                    <a:pt x="2944" y="38424"/>
                    <a:pt x="3053" y="37334"/>
                  </a:cubicBezTo>
                  <a:cubicBezTo>
                    <a:pt x="3271" y="36135"/>
                    <a:pt x="3707" y="34990"/>
                    <a:pt x="4306" y="34009"/>
                  </a:cubicBezTo>
                  <a:cubicBezTo>
                    <a:pt x="4797" y="32919"/>
                    <a:pt x="5342" y="31829"/>
                    <a:pt x="5941" y="30794"/>
                  </a:cubicBezTo>
                  <a:cubicBezTo>
                    <a:pt x="6159" y="30358"/>
                    <a:pt x="6486" y="29922"/>
                    <a:pt x="6868" y="29540"/>
                  </a:cubicBezTo>
                  <a:cubicBezTo>
                    <a:pt x="7467" y="28886"/>
                    <a:pt x="8067" y="28232"/>
                    <a:pt x="8721" y="27633"/>
                  </a:cubicBezTo>
                  <a:cubicBezTo>
                    <a:pt x="9538" y="26761"/>
                    <a:pt x="9320" y="25943"/>
                    <a:pt x="8230" y="25616"/>
                  </a:cubicBezTo>
                  <a:cubicBezTo>
                    <a:pt x="6377" y="25071"/>
                    <a:pt x="4633" y="24254"/>
                    <a:pt x="2998" y="23218"/>
                  </a:cubicBezTo>
                  <a:cubicBezTo>
                    <a:pt x="2290" y="22728"/>
                    <a:pt x="1636" y="22183"/>
                    <a:pt x="1145" y="21474"/>
                  </a:cubicBezTo>
                  <a:cubicBezTo>
                    <a:pt x="382" y="20602"/>
                    <a:pt x="1" y="19457"/>
                    <a:pt x="55" y="18313"/>
                  </a:cubicBezTo>
                  <a:cubicBezTo>
                    <a:pt x="110" y="17168"/>
                    <a:pt x="55" y="16078"/>
                    <a:pt x="55" y="14934"/>
                  </a:cubicBezTo>
                  <a:cubicBezTo>
                    <a:pt x="1" y="14334"/>
                    <a:pt x="164" y="13735"/>
                    <a:pt x="491" y="13244"/>
                  </a:cubicBezTo>
                  <a:cubicBezTo>
                    <a:pt x="655" y="13026"/>
                    <a:pt x="764" y="12808"/>
                    <a:pt x="873" y="12590"/>
                  </a:cubicBezTo>
                  <a:cubicBezTo>
                    <a:pt x="1309" y="11119"/>
                    <a:pt x="2344" y="10029"/>
                    <a:pt x="3325" y="8884"/>
                  </a:cubicBezTo>
                  <a:cubicBezTo>
                    <a:pt x="4034" y="8121"/>
                    <a:pt x="4688" y="7358"/>
                    <a:pt x="5396" y="6595"/>
                  </a:cubicBezTo>
                  <a:cubicBezTo>
                    <a:pt x="5614" y="6323"/>
                    <a:pt x="5941" y="6050"/>
                    <a:pt x="6268" y="5832"/>
                  </a:cubicBezTo>
                  <a:cubicBezTo>
                    <a:pt x="7576" y="4688"/>
                    <a:pt x="8993" y="3761"/>
                    <a:pt x="10519" y="2998"/>
                  </a:cubicBezTo>
                  <a:cubicBezTo>
                    <a:pt x="11991" y="2290"/>
                    <a:pt x="13517" y="1581"/>
                    <a:pt x="15043" y="873"/>
                  </a:cubicBezTo>
                  <a:cubicBezTo>
                    <a:pt x="16296" y="273"/>
                    <a:pt x="17713" y="1"/>
                    <a:pt x="19130" y="1"/>
                  </a:cubicBezTo>
                  <a:lnTo>
                    <a:pt x="24635" y="1"/>
                  </a:lnTo>
                  <a:cubicBezTo>
                    <a:pt x="25507" y="55"/>
                    <a:pt x="26325" y="219"/>
                    <a:pt x="27142" y="491"/>
                  </a:cubicBezTo>
                  <a:cubicBezTo>
                    <a:pt x="29213" y="982"/>
                    <a:pt x="31175" y="1854"/>
                    <a:pt x="32974" y="3053"/>
                  </a:cubicBezTo>
                  <a:cubicBezTo>
                    <a:pt x="33355" y="3325"/>
                    <a:pt x="33737" y="3598"/>
                    <a:pt x="34064" y="3925"/>
                  </a:cubicBezTo>
                  <a:cubicBezTo>
                    <a:pt x="34445" y="4306"/>
                    <a:pt x="34609" y="4797"/>
                    <a:pt x="34500" y="534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9"/>
            <p:cNvSpPr/>
            <p:nvPr/>
          </p:nvSpPr>
          <p:spPr>
            <a:xfrm>
              <a:off x="-3870619" y="2232122"/>
              <a:ext cx="238036" cy="410877"/>
            </a:xfrm>
            <a:custGeom>
              <a:rect b="b" l="l" r="r" t="t"/>
              <a:pathLst>
                <a:path extrusionOk="0" h="31612" w="18314">
                  <a:moveTo>
                    <a:pt x="11173" y="55"/>
                  </a:moveTo>
                  <a:cubicBezTo>
                    <a:pt x="11882" y="1"/>
                    <a:pt x="12590" y="164"/>
                    <a:pt x="13190" y="491"/>
                  </a:cubicBezTo>
                  <a:cubicBezTo>
                    <a:pt x="13626" y="709"/>
                    <a:pt x="13953" y="1036"/>
                    <a:pt x="14280" y="1418"/>
                  </a:cubicBezTo>
                  <a:cubicBezTo>
                    <a:pt x="14825" y="2072"/>
                    <a:pt x="15315" y="2726"/>
                    <a:pt x="15915" y="3380"/>
                  </a:cubicBezTo>
                  <a:cubicBezTo>
                    <a:pt x="16569" y="3979"/>
                    <a:pt x="16951" y="4851"/>
                    <a:pt x="16951" y="5778"/>
                  </a:cubicBezTo>
                  <a:lnTo>
                    <a:pt x="16951" y="9157"/>
                  </a:lnTo>
                  <a:cubicBezTo>
                    <a:pt x="16787" y="9266"/>
                    <a:pt x="16678" y="9375"/>
                    <a:pt x="16515" y="9538"/>
                  </a:cubicBezTo>
                  <a:cubicBezTo>
                    <a:pt x="15861" y="10083"/>
                    <a:pt x="15915" y="11119"/>
                    <a:pt x="16624" y="11664"/>
                  </a:cubicBezTo>
                  <a:cubicBezTo>
                    <a:pt x="16951" y="11882"/>
                    <a:pt x="17332" y="11991"/>
                    <a:pt x="17605" y="12209"/>
                  </a:cubicBezTo>
                  <a:cubicBezTo>
                    <a:pt x="17932" y="12372"/>
                    <a:pt x="18095" y="12536"/>
                    <a:pt x="18313" y="12754"/>
                  </a:cubicBezTo>
                  <a:cubicBezTo>
                    <a:pt x="18204" y="12972"/>
                    <a:pt x="18041" y="13244"/>
                    <a:pt x="17877" y="13462"/>
                  </a:cubicBezTo>
                  <a:cubicBezTo>
                    <a:pt x="16951" y="14661"/>
                    <a:pt x="15915" y="15806"/>
                    <a:pt x="14934" y="16950"/>
                  </a:cubicBezTo>
                  <a:cubicBezTo>
                    <a:pt x="14770" y="17168"/>
                    <a:pt x="14607" y="17332"/>
                    <a:pt x="14389" y="17495"/>
                  </a:cubicBezTo>
                  <a:cubicBezTo>
                    <a:pt x="13517" y="18313"/>
                    <a:pt x="12590" y="19076"/>
                    <a:pt x="11718" y="19893"/>
                  </a:cubicBezTo>
                  <a:cubicBezTo>
                    <a:pt x="10901" y="20656"/>
                    <a:pt x="10192" y="21528"/>
                    <a:pt x="9593" y="22455"/>
                  </a:cubicBezTo>
                  <a:cubicBezTo>
                    <a:pt x="9211" y="23054"/>
                    <a:pt x="8830" y="23600"/>
                    <a:pt x="8339" y="24090"/>
                  </a:cubicBezTo>
                  <a:cubicBezTo>
                    <a:pt x="8067" y="24417"/>
                    <a:pt x="7794" y="24690"/>
                    <a:pt x="7467" y="25017"/>
                  </a:cubicBezTo>
                  <a:cubicBezTo>
                    <a:pt x="6541" y="26107"/>
                    <a:pt x="5941" y="27415"/>
                    <a:pt x="5778" y="28832"/>
                  </a:cubicBezTo>
                  <a:cubicBezTo>
                    <a:pt x="5669" y="29377"/>
                    <a:pt x="5505" y="29922"/>
                    <a:pt x="5451" y="30467"/>
                  </a:cubicBezTo>
                  <a:cubicBezTo>
                    <a:pt x="5396" y="30957"/>
                    <a:pt x="5015" y="31339"/>
                    <a:pt x="4524" y="31393"/>
                  </a:cubicBezTo>
                  <a:cubicBezTo>
                    <a:pt x="3489" y="31611"/>
                    <a:pt x="2399" y="31611"/>
                    <a:pt x="1309" y="31502"/>
                  </a:cubicBezTo>
                  <a:cubicBezTo>
                    <a:pt x="1309" y="31339"/>
                    <a:pt x="1254" y="31175"/>
                    <a:pt x="1309" y="31121"/>
                  </a:cubicBezTo>
                  <a:cubicBezTo>
                    <a:pt x="1745" y="30521"/>
                    <a:pt x="1581" y="29649"/>
                    <a:pt x="927" y="29213"/>
                  </a:cubicBezTo>
                  <a:cubicBezTo>
                    <a:pt x="927" y="28505"/>
                    <a:pt x="1091" y="27796"/>
                    <a:pt x="1363" y="27197"/>
                  </a:cubicBezTo>
                  <a:cubicBezTo>
                    <a:pt x="1854" y="26216"/>
                    <a:pt x="2290" y="25235"/>
                    <a:pt x="2780" y="24308"/>
                  </a:cubicBezTo>
                  <a:cubicBezTo>
                    <a:pt x="2944" y="23763"/>
                    <a:pt x="3489" y="23381"/>
                    <a:pt x="4088" y="23490"/>
                  </a:cubicBezTo>
                  <a:cubicBezTo>
                    <a:pt x="4797" y="23600"/>
                    <a:pt x="5178" y="23109"/>
                    <a:pt x="5505" y="22618"/>
                  </a:cubicBezTo>
                  <a:cubicBezTo>
                    <a:pt x="6050" y="21855"/>
                    <a:pt x="5505" y="20820"/>
                    <a:pt x="4579" y="20874"/>
                  </a:cubicBezTo>
                  <a:cubicBezTo>
                    <a:pt x="4143" y="20929"/>
                    <a:pt x="3652" y="20983"/>
                    <a:pt x="3216" y="21092"/>
                  </a:cubicBezTo>
                  <a:cubicBezTo>
                    <a:pt x="2344" y="21365"/>
                    <a:pt x="1418" y="21365"/>
                    <a:pt x="546" y="21256"/>
                  </a:cubicBezTo>
                  <a:cubicBezTo>
                    <a:pt x="219" y="21256"/>
                    <a:pt x="1" y="20929"/>
                    <a:pt x="110" y="20656"/>
                  </a:cubicBezTo>
                  <a:cubicBezTo>
                    <a:pt x="219" y="20220"/>
                    <a:pt x="382" y="19839"/>
                    <a:pt x="600" y="19457"/>
                  </a:cubicBezTo>
                  <a:cubicBezTo>
                    <a:pt x="1418" y="18095"/>
                    <a:pt x="2562" y="16950"/>
                    <a:pt x="3925" y="16187"/>
                  </a:cubicBezTo>
                  <a:cubicBezTo>
                    <a:pt x="4252" y="16024"/>
                    <a:pt x="4579" y="15915"/>
                    <a:pt x="4960" y="15860"/>
                  </a:cubicBezTo>
                  <a:cubicBezTo>
                    <a:pt x="5233" y="15860"/>
                    <a:pt x="5560" y="15860"/>
                    <a:pt x="5832" y="15806"/>
                  </a:cubicBezTo>
                  <a:cubicBezTo>
                    <a:pt x="6650" y="15697"/>
                    <a:pt x="7195" y="14988"/>
                    <a:pt x="7086" y="14171"/>
                  </a:cubicBezTo>
                  <a:cubicBezTo>
                    <a:pt x="7031" y="13789"/>
                    <a:pt x="6813" y="13462"/>
                    <a:pt x="6432" y="13299"/>
                  </a:cubicBezTo>
                  <a:cubicBezTo>
                    <a:pt x="6159" y="13190"/>
                    <a:pt x="5832" y="13135"/>
                    <a:pt x="5614" y="12972"/>
                  </a:cubicBezTo>
                  <a:cubicBezTo>
                    <a:pt x="5287" y="12808"/>
                    <a:pt x="5178" y="12372"/>
                    <a:pt x="5396" y="12100"/>
                  </a:cubicBezTo>
                  <a:cubicBezTo>
                    <a:pt x="5723" y="11500"/>
                    <a:pt x="6159" y="10955"/>
                    <a:pt x="6595" y="10410"/>
                  </a:cubicBezTo>
                  <a:cubicBezTo>
                    <a:pt x="7086" y="9920"/>
                    <a:pt x="7740" y="9702"/>
                    <a:pt x="8448" y="9756"/>
                  </a:cubicBezTo>
                  <a:lnTo>
                    <a:pt x="11282" y="9756"/>
                  </a:lnTo>
                  <a:cubicBezTo>
                    <a:pt x="11609" y="9756"/>
                    <a:pt x="11936" y="9702"/>
                    <a:pt x="12263" y="9647"/>
                  </a:cubicBezTo>
                  <a:cubicBezTo>
                    <a:pt x="12808" y="9593"/>
                    <a:pt x="13244" y="9211"/>
                    <a:pt x="13353" y="8721"/>
                  </a:cubicBezTo>
                  <a:cubicBezTo>
                    <a:pt x="13462" y="8230"/>
                    <a:pt x="13299" y="7740"/>
                    <a:pt x="12917" y="7467"/>
                  </a:cubicBezTo>
                  <a:cubicBezTo>
                    <a:pt x="12590" y="7140"/>
                    <a:pt x="12263" y="6759"/>
                    <a:pt x="11936" y="6432"/>
                  </a:cubicBezTo>
                  <a:cubicBezTo>
                    <a:pt x="11173" y="5396"/>
                    <a:pt x="10737" y="4088"/>
                    <a:pt x="10846" y="2835"/>
                  </a:cubicBezTo>
                  <a:cubicBezTo>
                    <a:pt x="10846" y="2072"/>
                    <a:pt x="10901" y="1363"/>
                    <a:pt x="10955" y="655"/>
                  </a:cubicBezTo>
                  <a:cubicBezTo>
                    <a:pt x="11010" y="437"/>
                    <a:pt x="11064" y="219"/>
                    <a:pt x="11173" y="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9"/>
            <p:cNvSpPr/>
            <p:nvPr/>
          </p:nvSpPr>
          <p:spPr>
            <a:xfrm>
              <a:off x="-2859764" y="2662820"/>
              <a:ext cx="96363" cy="195521"/>
            </a:xfrm>
            <a:custGeom>
              <a:rect b="b" l="l" r="r" t="t"/>
              <a:pathLst>
                <a:path extrusionOk="0" h="15043" w="7414">
                  <a:moveTo>
                    <a:pt x="1472" y="14824"/>
                  </a:moveTo>
                  <a:cubicBezTo>
                    <a:pt x="1418" y="14552"/>
                    <a:pt x="1363" y="14334"/>
                    <a:pt x="1363" y="14061"/>
                  </a:cubicBezTo>
                  <a:cubicBezTo>
                    <a:pt x="1527" y="11936"/>
                    <a:pt x="927" y="9919"/>
                    <a:pt x="437" y="7848"/>
                  </a:cubicBezTo>
                  <a:cubicBezTo>
                    <a:pt x="328" y="7303"/>
                    <a:pt x="164" y="6704"/>
                    <a:pt x="1" y="6159"/>
                  </a:cubicBezTo>
                  <a:cubicBezTo>
                    <a:pt x="110" y="6050"/>
                    <a:pt x="219" y="5941"/>
                    <a:pt x="328" y="5832"/>
                  </a:cubicBezTo>
                  <a:cubicBezTo>
                    <a:pt x="873" y="5450"/>
                    <a:pt x="1036" y="5178"/>
                    <a:pt x="709" y="4742"/>
                  </a:cubicBezTo>
                  <a:cubicBezTo>
                    <a:pt x="55" y="3979"/>
                    <a:pt x="273" y="3270"/>
                    <a:pt x="600" y="2562"/>
                  </a:cubicBezTo>
                  <a:cubicBezTo>
                    <a:pt x="1363" y="981"/>
                    <a:pt x="3053" y="0"/>
                    <a:pt x="4852" y="55"/>
                  </a:cubicBezTo>
                  <a:cubicBezTo>
                    <a:pt x="5669" y="109"/>
                    <a:pt x="6378" y="600"/>
                    <a:pt x="6705" y="1363"/>
                  </a:cubicBezTo>
                  <a:cubicBezTo>
                    <a:pt x="7195" y="2398"/>
                    <a:pt x="7413" y="3543"/>
                    <a:pt x="7413" y="4742"/>
                  </a:cubicBezTo>
                  <a:lnTo>
                    <a:pt x="7413" y="8284"/>
                  </a:lnTo>
                  <a:cubicBezTo>
                    <a:pt x="7359" y="10083"/>
                    <a:pt x="6650" y="11772"/>
                    <a:pt x="5451" y="13080"/>
                  </a:cubicBezTo>
                  <a:cubicBezTo>
                    <a:pt x="4961" y="13571"/>
                    <a:pt x="4470" y="14061"/>
                    <a:pt x="3871" y="14443"/>
                  </a:cubicBezTo>
                  <a:cubicBezTo>
                    <a:pt x="3162" y="14933"/>
                    <a:pt x="2290" y="15042"/>
                    <a:pt x="1472" y="1482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9"/>
            <p:cNvSpPr/>
            <p:nvPr/>
          </p:nvSpPr>
          <p:spPr>
            <a:xfrm>
              <a:off x="-3845118" y="3024086"/>
              <a:ext cx="137436" cy="107684"/>
            </a:xfrm>
            <a:custGeom>
              <a:rect b="b" l="l" r="r" t="t"/>
              <a:pathLst>
                <a:path extrusionOk="0" h="8285" w="10574">
                  <a:moveTo>
                    <a:pt x="10465" y="8176"/>
                  </a:moveTo>
                  <a:cubicBezTo>
                    <a:pt x="8884" y="8285"/>
                    <a:pt x="7304" y="8230"/>
                    <a:pt x="5723" y="8121"/>
                  </a:cubicBezTo>
                  <a:cubicBezTo>
                    <a:pt x="4470" y="7958"/>
                    <a:pt x="3325" y="7522"/>
                    <a:pt x="2290" y="6868"/>
                  </a:cubicBezTo>
                  <a:cubicBezTo>
                    <a:pt x="1309" y="6268"/>
                    <a:pt x="546" y="5342"/>
                    <a:pt x="219" y="4197"/>
                  </a:cubicBezTo>
                  <a:cubicBezTo>
                    <a:pt x="1" y="3489"/>
                    <a:pt x="55" y="2780"/>
                    <a:pt x="491" y="2126"/>
                  </a:cubicBezTo>
                  <a:cubicBezTo>
                    <a:pt x="546" y="2072"/>
                    <a:pt x="655" y="1963"/>
                    <a:pt x="709" y="1854"/>
                  </a:cubicBezTo>
                  <a:cubicBezTo>
                    <a:pt x="1309" y="600"/>
                    <a:pt x="2399" y="1"/>
                    <a:pt x="4415" y="818"/>
                  </a:cubicBezTo>
                  <a:cubicBezTo>
                    <a:pt x="4797" y="927"/>
                    <a:pt x="5124" y="1145"/>
                    <a:pt x="5451" y="1254"/>
                  </a:cubicBezTo>
                  <a:cubicBezTo>
                    <a:pt x="5832" y="1363"/>
                    <a:pt x="6159" y="1636"/>
                    <a:pt x="6377" y="1963"/>
                  </a:cubicBezTo>
                  <a:cubicBezTo>
                    <a:pt x="6650" y="2453"/>
                    <a:pt x="7086" y="2780"/>
                    <a:pt x="7631" y="2780"/>
                  </a:cubicBezTo>
                  <a:lnTo>
                    <a:pt x="10574" y="7958"/>
                  </a:lnTo>
                  <a:cubicBezTo>
                    <a:pt x="10574" y="7958"/>
                    <a:pt x="10574" y="8012"/>
                    <a:pt x="10465" y="817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9"/>
            <p:cNvSpPr/>
            <p:nvPr/>
          </p:nvSpPr>
          <p:spPr>
            <a:xfrm>
              <a:off x="-2956804" y="2544517"/>
              <a:ext cx="9930" cy="8513"/>
            </a:xfrm>
            <a:custGeom>
              <a:rect b="b" l="l" r="r" t="t"/>
              <a:pathLst>
                <a:path extrusionOk="0" h="655" w="764">
                  <a:moveTo>
                    <a:pt x="763" y="546"/>
                  </a:moveTo>
                  <a:cubicBezTo>
                    <a:pt x="218" y="655"/>
                    <a:pt x="164" y="600"/>
                    <a:pt x="0" y="1"/>
                  </a:cubicBezTo>
                  <a:lnTo>
                    <a:pt x="0" y="1"/>
                  </a:lnTo>
                  <a:lnTo>
                    <a:pt x="382" y="273"/>
                  </a:lnTo>
                  <a:lnTo>
                    <a:pt x="709" y="600"/>
                  </a:ln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9"/>
            <p:cNvSpPr/>
            <p:nvPr/>
          </p:nvSpPr>
          <p:spPr>
            <a:xfrm>
              <a:off x="-2947601" y="2562233"/>
              <a:ext cx="4978" cy="5680"/>
            </a:xfrm>
            <a:custGeom>
              <a:rect b="b" l="l" r="r" t="t"/>
              <a:pathLst>
                <a:path extrusionOk="0" h="437" w="383">
                  <a:moveTo>
                    <a:pt x="1" y="0"/>
                  </a:moveTo>
                  <a:cubicBezTo>
                    <a:pt x="273" y="0"/>
                    <a:pt x="328" y="164"/>
                    <a:pt x="382" y="382"/>
                  </a:cubicBezTo>
                  <a:lnTo>
                    <a:pt x="382" y="382"/>
                  </a:lnTo>
                  <a:cubicBezTo>
                    <a:pt x="110" y="436"/>
                    <a:pt x="110" y="164"/>
                    <a:pt x="55" y="0"/>
                  </a:cubicBez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9"/>
            <p:cNvSpPr/>
            <p:nvPr/>
          </p:nvSpPr>
          <p:spPr>
            <a:xfrm>
              <a:off x="-2949720" y="2551601"/>
              <a:ext cx="2846" cy="10645"/>
            </a:xfrm>
            <a:custGeom>
              <a:rect b="b" l="l" r="r" t="t"/>
              <a:pathLst>
                <a:path extrusionOk="0" h="819" w="219">
                  <a:moveTo>
                    <a:pt x="218" y="764"/>
                  </a:moveTo>
                  <a:cubicBezTo>
                    <a:pt x="0" y="546"/>
                    <a:pt x="0" y="219"/>
                    <a:pt x="218" y="1"/>
                  </a:cubicBezTo>
                  <a:lnTo>
                    <a:pt x="218" y="1"/>
                  </a:lnTo>
                  <a:lnTo>
                    <a:pt x="218" y="818"/>
                  </a:ln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9"/>
            <p:cNvSpPr/>
            <p:nvPr/>
          </p:nvSpPr>
          <p:spPr>
            <a:xfrm>
              <a:off x="-2942636" y="2567185"/>
              <a:ext cx="2132" cy="3561"/>
            </a:xfrm>
            <a:custGeom>
              <a:rect b="b" l="l" r="r" t="t"/>
              <a:pathLst>
                <a:path extrusionOk="0" h="274" w="164">
                  <a:moveTo>
                    <a:pt x="0" y="1"/>
                  </a:moveTo>
                  <a:cubicBezTo>
                    <a:pt x="55" y="55"/>
                    <a:pt x="109" y="110"/>
                    <a:pt x="164" y="164"/>
                  </a:cubicBezTo>
                  <a:cubicBezTo>
                    <a:pt x="164" y="164"/>
                    <a:pt x="109" y="219"/>
                    <a:pt x="109" y="273"/>
                  </a:cubicBezTo>
                  <a:cubicBezTo>
                    <a:pt x="109" y="164"/>
                    <a:pt x="55" y="55"/>
                    <a:pt x="0" y="1"/>
                  </a:cubicBezTo>
                  <a:close/>
                </a:path>
              </a:pathLst>
            </a:custGeom>
            <a:solidFill>
              <a:srgbClr val="E7A9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9"/>
            <p:cNvSpPr/>
            <p:nvPr/>
          </p:nvSpPr>
          <p:spPr>
            <a:xfrm>
              <a:off x="-3097774" y="2846280"/>
              <a:ext cx="223856" cy="224571"/>
            </a:xfrm>
            <a:custGeom>
              <a:rect b="b" l="l" r="r" t="t"/>
              <a:pathLst>
                <a:path extrusionOk="0" h="17278" w="17223">
                  <a:moveTo>
                    <a:pt x="13408" y="1799"/>
                  </a:moveTo>
                  <a:cubicBezTo>
                    <a:pt x="10683" y="1"/>
                    <a:pt x="6486" y="273"/>
                    <a:pt x="3870" y="2235"/>
                  </a:cubicBezTo>
                  <a:cubicBezTo>
                    <a:pt x="818" y="4470"/>
                    <a:pt x="1" y="8013"/>
                    <a:pt x="709" y="11664"/>
                  </a:cubicBezTo>
                  <a:cubicBezTo>
                    <a:pt x="1418" y="14934"/>
                    <a:pt x="4361" y="17278"/>
                    <a:pt x="7794" y="17169"/>
                  </a:cubicBezTo>
                  <a:cubicBezTo>
                    <a:pt x="10901" y="16896"/>
                    <a:pt x="13680" y="15261"/>
                    <a:pt x="15479" y="12754"/>
                  </a:cubicBezTo>
                  <a:cubicBezTo>
                    <a:pt x="16133" y="11828"/>
                    <a:pt x="16460" y="10792"/>
                    <a:pt x="16405" y="9702"/>
                  </a:cubicBezTo>
                  <a:cubicBezTo>
                    <a:pt x="17223" y="6705"/>
                    <a:pt x="16024" y="3544"/>
                    <a:pt x="13408" y="179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9"/>
            <p:cNvSpPr/>
            <p:nvPr/>
          </p:nvSpPr>
          <p:spPr>
            <a:xfrm>
              <a:off x="-3697778" y="2941214"/>
              <a:ext cx="262822" cy="222439"/>
            </a:xfrm>
            <a:custGeom>
              <a:rect b="b" l="l" r="r" t="t"/>
              <a:pathLst>
                <a:path extrusionOk="0" h="17114" w="20221">
                  <a:moveTo>
                    <a:pt x="16188" y="2017"/>
                  </a:moveTo>
                  <a:cubicBezTo>
                    <a:pt x="12754" y="0"/>
                    <a:pt x="8449" y="1635"/>
                    <a:pt x="5233" y="3270"/>
                  </a:cubicBezTo>
                  <a:cubicBezTo>
                    <a:pt x="1036" y="5396"/>
                    <a:pt x="1" y="10846"/>
                    <a:pt x="4089" y="13680"/>
                  </a:cubicBezTo>
                  <a:cubicBezTo>
                    <a:pt x="4525" y="13952"/>
                    <a:pt x="4961" y="14225"/>
                    <a:pt x="5397" y="14388"/>
                  </a:cubicBezTo>
                  <a:cubicBezTo>
                    <a:pt x="5669" y="14661"/>
                    <a:pt x="5996" y="14933"/>
                    <a:pt x="6323" y="15151"/>
                  </a:cubicBezTo>
                  <a:cubicBezTo>
                    <a:pt x="9484" y="17113"/>
                    <a:pt x="13899" y="16350"/>
                    <a:pt x="16569" y="14061"/>
                  </a:cubicBezTo>
                  <a:cubicBezTo>
                    <a:pt x="20003" y="11118"/>
                    <a:pt x="20221" y="4415"/>
                    <a:pt x="16188" y="201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9"/>
            <p:cNvSpPr/>
            <p:nvPr/>
          </p:nvSpPr>
          <p:spPr>
            <a:xfrm>
              <a:off x="-4240385" y="2200252"/>
              <a:ext cx="1507437" cy="1129158"/>
            </a:xfrm>
            <a:custGeom>
              <a:rect b="b" l="l" r="r" t="t"/>
              <a:pathLst>
                <a:path extrusionOk="0" h="86875" w="115979">
                  <a:moveTo>
                    <a:pt x="0" y="23381"/>
                  </a:moveTo>
                  <a:cubicBezTo>
                    <a:pt x="0" y="24198"/>
                    <a:pt x="164" y="24961"/>
                    <a:pt x="545" y="25670"/>
                  </a:cubicBezTo>
                  <a:cubicBezTo>
                    <a:pt x="1526" y="27632"/>
                    <a:pt x="3161" y="29267"/>
                    <a:pt x="5123" y="30248"/>
                  </a:cubicBezTo>
                  <a:lnTo>
                    <a:pt x="7140" y="31284"/>
                  </a:lnTo>
                  <a:lnTo>
                    <a:pt x="7903" y="31665"/>
                  </a:lnTo>
                  <a:lnTo>
                    <a:pt x="7521" y="32156"/>
                  </a:lnTo>
                  <a:cubicBezTo>
                    <a:pt x="7358" y="32374"/>
                    <a:pt x="7249" y="32537"/>
                    <a:pt x="7085" y="32701"/>
                  </a:cubicBezTo>
                  <a:cubicBezTo>
                    <a:pt x="6758" y="33082"/>
                    <a:pt x="6486" y="33518"/>
                    <a:pt x="6213" y="33954"/>
                  </a:cubicBezTo>
                  <a:cubicBezTo>
                    <a:pt x="5505" y="35153"/>
                    <a:pt x="4905" y="36407"/>
                    <a:pt x="4306" y="37715"/>
                  </a:cubicBezTo>
                  <a:cubicBezTo>
                    <a:pt x="4197" y="37933"/>
                    <a:pt x="4088" y="38151"/>
                    <a:pt x="3979" y="38369"/>
                  </a:cubicBezTo>
                  <a:cubicBezTo>
                    <a:pt x="3543" y="39186"/>
                    <a:pt x="3216" y="40113"/>
                    <a:pt x="3052" y="41094"/>
                  </a:cubicBezTo>
                  <a:cubicBezTo>
                    <a:pt x="3052" y="41639"/>
                    <a:pt x="2943" y="42238"/>
                    <a:pt x="2834" y="42838"/>
                  </a:cubicBezTo>
                  <a:cubicBezTo>
                    <a:pt x="2780" y="43219"/>
                    <a:pt x="2725" y="43601"/>
                    <a:pt x="2671" y="43982"/>
                  </a:cubicBezTo>
                  <a:cubicBezTo>
                    <a:pt x="2616" y="44418"/>
                    <a:pt x="2616" y="44854"/>
                    <a:pt x="2616" y="45290"/>
                  </a:cubicBezTo>
                  <a:cubicBezTo>
                    <a:pt x="2616" y="46762"/>
                    <a:pt x="3325" y="48179"/>
                    <a:pt x="4469" y="49105"/>
                  </a:cubicBezTo>
                  <a:cubicBezTo>
                    <a:pt x="4960" y="49541"/>
                    <a:pt x="5614" y="49759"/>
                    <a:pt x="6268" y="49759"/>
                  </a:cubicBezTo>
                  <a:lnTo>
                    <a:pt x="9102" y="49759"/>
                  </a:lnTo>
                  <a:cubicBezTo>
                    <a:pt x="10083" y="49759"/>
                    <a:pt x="11064" y="49378"/>
                    <a:pt x="11827" y="48724"/>
                  </a:cubicBezTo>
                  <a:cubicBezTo>
                    <a:pt x="11881" y="48669"/>
                    <a:pt x="11936" y="48669"/>
                    <a:pt x="11990" y="48615"/>
                  </a:cubicBezTo>
                  <a:lnTo>
                    <a:pt x="12317" y="49705"/>
                  </a:lnTo>
                  <a:cubicBezTo>
                    <a:pt x="12644" y="50795"/>
                    <a:pt x="12917" y="51830"/>
                    <a:pt x="13244" y="52866"/>
                  </a:cubicBezTo>
                  <a:cubicBezTo>
                    <a:pt x="13462" y="53575"/>
                    <a:pt x="13734" y="54283"/>
                    <a:pt x="14116" y="54937"/>
                  </a:cubicBezTo>
                  <a:cubicBezTo>
                    <a:pt x="14770" y="56191"/>
                    <a:pt x="16023" y="56954"/>
                    <a:pt x="17440" y="56954"/>
                  </a:cubicBezTo>
                  <a:cubicBezTo>
                    <a:pt x="18094" y="56954"/>
                    <a:pt x="18748" y="56845"/>
                    <a:pt x="19348" y="56572"/>
                  </a:cubicBezTo>
                  <a:cubicBezTo>
                    <a:pt x="20656" y="55918"/>
                    <a:pt x="21746" y="54883"/>
                    <a:pt x="22509" y="53629"/>
                  </a:cubicBezTo>
                  <a:cubicBezTo>
                    <a:pt x="22727" y="53302"/>
                    <a:pt x="23000" y="52975"/>
                    <a:pt x="23218" y="52594"/>
                  </a:cubicBezTo>
                  <a:cubicBezTo>
                    <a:pt x="23981" y="51667"/>
                    <a:pt x="24580" y="50631"/>
                    <a:pt x="25016" y="49541"/>
                  </a:cubicBezTo>
                  <a:cubicBezTo>
                    <a:pt x="25016" y="49487"/>
                    <a:pt x="25071" y="49432"/>
                    <a:pt x="25125" y="49378"/>
                  </a:cubicBezTo>
                  <a:cubicBezTo>
                    <a:pt x="25234" y="49269"/>
                    <a:pt x="25289" y="49160"/>
                    <a:pt x="25343" y="49105"/>
                  </a:cubicBezTo>
                  <a:cubicBezTo>
                    <a:pt x="25452" y="48942"/>
                    <a:pt x="25507" y="48778"/>
                    <a:pt x="25616" y="48615"/>
                  </a:cubicBezTo>
                  <a:cubicBezTo>
                    <a:pt x="25888" y="48179"/>
                    <a:pt x="26106" y="47688"/>
                    <a:pt x="26215" y="47143"/>
                  </a:cubicBezTo>
                  <a:cubicBezTo>
                    <a:pt x="26270" y="46598"/>
                    <a:pt x="26379" y="46108"/>
                    <a:pt x="26542" y="45563"/>
                  </a:cubicBezTo>
                  <a:cubicBezTo>
                    <a:pt x="26706" y="44963"/>
                    <a:pt x="26760" y="44309"/>
                    <a:pt x="26706" y="43710"/>
                  </a:cubicBezTo>
                  <a:cubicBezTo>
                    <a:pt x="26706" y="43492"/>
                    <a:pt x="26706" y="43274"/>
                    <a:pt x="26706" y="43056"/>
                  </a:cubicBezTo>
                  <a:cubicBezTo>
                    <a:pt x="26924" y="42347"/>
                    <a:pt x="27142" y="41693"/>
                    <a:pt x="27360" y="41039"/>
                  </a:cubicBezTo>
                  <a:lnTo>
                    <a:pt x="27959" y="39404"/>
                  </a:lnTo>
                  <a:cubicBezTo>
                    <a:pt x="28068" y="39023"/>
                    <a:pt x="28123" y="38641"/>
                    <a:pt x="28177" y="38260"/>
                  </a:cubicBezTo>
                  <a:cubicBezTo>
                    <a:pt x="28286" y="37606"/>
                    <a:pt x="28504" y="36952"/>
                    <a:pt x="28777" y="36352"/>
                  </a:cubicBezTo>
                  <a:lnTo>
                    <a:pt x="29431" y="36352"/>
                  </a:lnTo>
                  <a:cubicBezTo>
                    <a:pt x="29921" y="36352"/>
                    <a:pt x="30412" y="36352"/>
                    <a:pt x="30902" y="36407"/>
                  </a:cubicBezTo>
                  <a:lnTo>
                    <a:pt x="31120" y="36407"/>
                  </a:lnTo>
                  <a:cubicBezTo>
                    <a:pt x="31393" y="36407"/>
                    <a:pt x="31665" y="36407"/>
                    <a:pt x="31883" y="36352"/>
                  </a:cubicBezTo>
                  <a:cubicBezTo>
                    <a:pt x="32101" y="36298"/>
                    <a:pt x="32374" y="36298"/>
                    <a:pt x="32592" y="36243"/>
                  </a:cubicBezTo>
                  <a:cubicBezTo>
                    <a:pt x="32701" y="36243"/>
                    <a:pt x="32864" y="36298"/>
                    <a:pt x="32973" y="36298"/>
                  </a:cubicBezTo>
                  <a:lnTo>
                    <a:pt x="32973" y="36298"/>
                  </a:lnTo>
                  <a:cubicBezTo>
                    <a:pt x="33028" y="36407"/>
                    <a:pt x="33028" y="36461"/>
                    <a:pt x="32973" y="36516"/>
                  </a:cubicBezTo>
                  <a:cubicBezTo>
                    <a:pt x="32973" y="36843"/>
                    <a:pt x="32919" y="37170"/>
                    <a:pt x="32864" y="37551"/>
                  </a:cubicBezTo>
                  <a:cubicBezTo>
                    <a:pt x="32755" y="38096"/>
                    <a:pt x="32701" y="38641"/>
                    <a:pt x="32646" y="39186"/>
                  </a:cubicBezTo>
                  <a:lnTo>
                    <a:pt x="32537" y="39895"/>
                  </a:lnTo>
                  <a:cubicBezTo>
                    <a:pt x="32428" y="40712"/>
                    <a:pt x="32374" y="41530"/>
                    <a:pt x="32319" y="42402"/>
                  </a:cubicBezTo>
                  <a:cubicBezTo>
                    <a:pt x="32265" y="45617"/>
                    <a:pt x="32265" y="48833"/>
                    <a:pt x="32265" y="51994"/>
                  </a:cubicBezTo>
                  <a:lnTo>
                    <a:pt x="32265" y="52539"/>
                  </a:lnTo>
                  <a:cubicBezTo>
                    <a:pt x="32265" y="53139"/>
                    <a:pt x="32265" y="53793"/>
                    <a:pt x="32374" y="54447"/>
                  </a:cubicBezTo>
                  <a:cubicBezTo>
                    <a:pt x="32483" y="55046"/>
                    <a:pt x="32592" y="55646"/>
                    <a:pt x="32701" y="56191"/>
                  </a:cubicBezTo>
                  <a:cubicBezTo>
                    <a:pt x="32919" y="57826"/>
                    <a:pt x="33300" y="59406"/>
                    <a:pt x="33736" y="61041"/>
                  </a:cubicBezTo>
                  <a:cubicBezTo>
                    <a:pt x="33736" y="61150"/>
                    <a:pt x="33791" y="61314"/>
                    <a:pt x="33791" y="61477"/>
                  </a:cubicBezTo>
                  <a:lnTo>
                    <a:pt x="33791" y="61532"/>
                  </a:lnTo>
                  <a:lnTo>
                    <a:pt x="33246" y="61532"/>
                  </a:lnTo>
                  <a:lnTo>
                    <a:pt x="32919" y="61532"/>
                  </a:lnTo>
                  <a:cubicBezTo>
                    <a:pt x="31665" y="61532"/>
                    <a:pt x="30466" y="62077"/>
                    <a:pt x="29703" y="63112"/>
                  </a:cubicBezTo>
                  <a:cubicBezTo>
                    <a:pt x="29540" y="63330"/>
                    <a:pt x="29431" y="63494"/>
                    <a:pt x="29322" y="63657"/>
                  </a:cubicBezTo>
                  <a:cubicBezTo>
                    <a:pt x="29158" y="63875"/>
                    <a:pt x="29104" y="64039"/>
                    <a:pt x="28940" y="64148"/>
                  </a:cubicBezTo>
                  <a:cubicBezTo>
                    <a:pt x="28232" y="65183"/>
                    <a:pt x="28014" y="66437"/>
                    <a:pt x="28286" y="67636"/>
                  </a:cubicBezTo>
                  <a:cubicBezTo>
                    <a:pt x="28395" y="68780"/>
                    <a:pt x="28940" y="69870"/>
                    <a:pt x="29812" y="70688"/>
                  </a:cubicBezTo>
                  <a:cubicBezTo>
                    <a:pt x="29976" y="70851"/>
                    <a:pt x="30139" y="71015"/>
                    <a:pt x="30303" y="71178"/>
                  </a:cubicBezTo>
                  <a:cubicBezTo>
                    <a:pt x="30630" y="71614"/>
                    <a:pt x="31066" y="71996"/>
                    <a:pt x="31556" y="72214"/>
                  </a:cubicBezTo>
                  <a:lnTo>
                    <a:pt x="31829" y="72377"/>
                  </a:lnTo>
                  <a:cubicBezTo>
                    <a:pt x="32701" y="72759"/>
                    <a:pt x="33627" y="73140"/>
                    <a:pt x="34554" y="73467"/>
                  </a:cubicBezTo>
                  <a:cubicBezTo>
                    <a:pt x="35480" y="73740"/>
                    <a:pt x="36461" y="73903"/>
                    <a:pt x="37497" y="73849"/>
                  </a:cubicBezTo>
                  <a:lnTo>
                    <a:pt x="42511" y="73849"/>
                  </a:lnTo>
                  <a:lnTo>
                    <a:pt x="42783" y="74176"/>
                  </a:lnTo>
                  <a:cubicBezTo>
                    <a:pt x="43056" y="74394"/>
                    <a:pt x="43219" y="74612"/>
                    <a:pt x="43437" y="74830"/>
                  </a:cubicBezTo>
                  <a:cubicBezTo>
                    <a:pt x="44637" y="76247"/>
                    <a:pt x="45999" y="77500"/>
                    <a:pt x="47525" y="78591"/>
                  </a:cubicBezTo>
                  <a:cubicBezTo>
                    <a:pt x="49542" y="80062"/>
                    <a:pt x="51613" y="81370"/>
                    <a:pt x="53847" y="82515"/>
                  </a:cubicBezTo>
                  <a:cubicBezTo>
                    <a:pt x="55537" y="83441"/>
                    <a:pt x="57281" y="84259"/>
                    <a:pt x="59134" y="84858"/>
                  </a:cubicBezTo>
                  <a:cubicBezTo>
                    <a:pt x="60387" y="85240"/>
                    <a:pt x="61695" y="85567"/>
                    <a:pt x="62949" y="85839"/>
                  </a:cubicBezTo>
                  <a:cubicBezTo>
                    <a:pt x="64420" y="86112"/>
                    <a:pt x="65892" y="86275"/>
                    <a:pt x="67364" y="86439"/>
                  </a:cubicBezTo>
                  <a:cubicBezTo>
                    <a:pt x="69816" y="86711"/>
                    <a:pt x="72323" y="86875"/>
                    <a:pt x="74830" y="86820"/>
                  </a:cubicBezTo>
                  <a:cubicBezTo>
                    <a:pt x="76847" y="86766"/>
                    <a:pt x="78809" y="86493"/>
                    <a:pt x="80771" y="86166"/>
                  </a:cubicBezTo>
                  <a:cubicBezTo>
                    <a:pt x="83441" y="85676"/>
                    <a:pt x="86057" y="84749"/>
                    <a:pt x="88456" y="83496"/>
                  </a:cubicBezTo>
                  <a:cubicBezTo>
                    <a:pt x="90854" y="82406"/>
                    <a:pt x="93143" y="81043"/>
                    <a:pt x="95214" y="79408"/>
                  </a:cubicBezTo>
                  <a:cubicBezTo>
                    <a:pt x="95541" y="79136"/>
                    <a:pt x="95868" y="78863"/>
                    <a:pt x="96195" y="78645"/>
                  </a:cubicBezTo>
                  <a:cubicBezTo>
                    <a:pt x="97285" y="77773"/>
                    <a:pt x="98320" y="76901"/>
                    <a:pt x="99301" y="75920"/>
                  </a:cubicBezTo>
                  <a:cubicBezTo>
                    <a:pt x="101045" y="74067"/>
                    <a:pt x="102680" y="72105"/>
                    <a:pt x="104097" y="69979"/>
                  </a:cubicBezTo>
                  <a:cubicBezTo>
                    <a:pt x="104642" y="69162"/>
                    <a:pt x="105078" y="68235"/>
                    <a:pt x="105296" y="67254"/>
                  </a:cubicBezTo>
                  <a:lnTo>
                    <a:pt x="105405" y="66764"/>
                  </a:lnTo>
                  <a:cubicBezTo>
                    <a:pt x="105787" y="64911"/>
                    <a:pt x="106223" y="63003"/>
                    <a:pt x="106768" y="61150"/>
                  </a:cubicBezTo>
                  <a:cubicBezTo>
                    <a:pt x="107640" y="58698"/>
                    <a:pt x="107967" y="56082"/>
                    <a:pt x="107858" y="53520"/>
                  </a:cubicBezTo>
                  <a:cubicBezTo>
                    <a:pt x="107858" y="53466"/>
                    <a:pt x="107858" y="53466"/>
                    <a:pt x="107858" y="53411"/>
                  </a:cubicBezTo>
                  <a:lnTo>
                    <a:pt x="107912" y="52866"/>
                  </a:lnTo>
                  <a:lnTo>
                    <a:pt x="107967" y="52866"/>
                  </a:lnTo>
                  <a:cubicBezTo>
                    <a:pt x="108076" y="52866"/>
                    <a:pt x="108130" y="52866"/>
                    <a:pt x="108185" y="52866"/>
                  </a:cubicBezTo>
                  <a:cubicBezTo>
                    <a:pt x="108348" y="52866"/>
                    <a:pt x="108566" y="52866"/>
                    <a:pt x="108730" y="52866"/>
                  </a:cubicBezTo>
                  <a:cubicBezTo>
                    <a:pt x="110093" y="52812"/>
                    <a:pt x="111346" y="52267"/>
                    <a:pt x="112327" y="51340"/>
                  </a:cubicBezTo>
                  <a:lnTo>
                    <a:pt x="112709" y="50958"/>
                  </a:lnTo>
                  <a:lnTo>
                    <a:pt x="112981" y="50740"/>
                  </a:lnTo>
                  <a:cubicBezTo>
                    <a:pt x="114235" y="49541"/>
                    <a:pt x="115161" y="48015"/>
                    <a:pt x="115706" y="46326"/>
                  </a:cubicBezTo>
                  <a:cubicBezTo>
                    <a:pt x="115870" y="45781"/>
                    <a:pt x="115979" y="45236"/>
                    <a:pt x="115979" y="44636"/>
                  </a:cubicBezTo>
                  <a:lnTo>
                    <a:pt x="115979" y="41748"/>
                  </a:lnTo>
                  <a:lnTo>
                    <a:pt x="115979" y="39731"/>
                  </a:lnTo>
                  <a:cubicBezTo>
                    <a:pt x="115924" y="38314"/>
                    <a:pt x="115543" y="36897"/>
                    <a:pt x="114834" y="35589"/>
                  </a:cubicBezTo>
                  <a:cubicBezTo>
                    <a:pt x="114671" y="35208"/>
                    <a:pt x="114398" y="34826"/>
                    <a:pt x="114017" y="34554"/>
                  </a:cubicBezTo>
                  <a:cubicBezTo>
                    <a:pt x="113145" y="33791"/>
                    <a:pt x="112000" y="33355"/>
                    <a:pt x="110856" y="33409"/>
                  </a:cubicBezTo>
                  <a:cubicBezTo>
                    <a:pt x="110256" y="33409"/>
                    <a:pt x="109656" y="33464"/>
                    <a:pt x="109111" y="33627"/>
                  </a:cubicBezTo>
                  <a:cubicBezTo>
                    <a:pt x="107476" y="34118"/>
                    <a:pt x="106114" y="35208"/>
                    <a:pt x="105242" y="36679"/>
                  </a:cubicBezTo>
                  <a:cubicBezTo>
                    <a:pt x="105133" y="36843"/>
                    <a:pt x="105024" y="37061"/>
                    <a:pt x="104860" y="37279"/>
                  </a:cubicBezTo>
                  <a:lnTo>
                    <a:pt x="104860" y="37279"/>
                  </a:lnTo>
                  <a:cubicBezTo>
                    <a:pt x="104479" y="36461"/>
                    <a:pt x="104206" y="35589"/>
                    <a:pt x="104097" y="34663"/>
                  </a:cubicBezTo>
                  <a:cubicBezTo>
                    <a:pt x="103934" y="32374"/>
                    <a:pt x="103389" y="30139"/>
                    <a:pt x="102462" y="28068"/>
                  </a:cubicBezTo>
                  <a:cubicBezTo>
                    <a:pt x="100991" y="25016"/>
                    <a:pt x="99138" y="22236"/>
                    <a:pt x="96849" y="19784"/>
                  </a:cubicBezTo>
                  <a:cubicBezTo>
                    <a:pt x="94832" y="17440"/>
                    <a:pt x="92380" y="15533"/>
                    <a:pt x="89709" y="14061"/>
                  </a:cubicBezTo>
                  <a:cubicBezTo>
                    <a:pt x="87093" y="12535"/>
                    <a:pt x="84368" y="11282"/>
                    <a:pt x="81534" y="10246"/>
                  </a:cubicBezTo>
                  <a:cubicBezTo>
                    <a:pt x="80117" y="9647"/>
                    <a:pt x="78591" y="9211"/>
                    <a:pt x="77119" y="8884"/>
                  </a:cubicBezTo>
                  <a:cubicBezTo>
                    <a:pt x="74449" y="8284"/>
                    <a:pt x="71778" y="7903"/>
                    <a:pt x="69053" y="7848"/>
                  </a:cubicBezTo>
                  <a:lnTo>
                    <a:pt x="67636" y="7848"/>
                  </a:lnTo>
                  <a:lnTo>
                    <a:pt x="65510" y="7848"/>
                  </a:lnTo>
                  <a:cubicBezTo>
                    <a:pt x="64257" y="7848"/>
                    <a:pt x="63058" y="7903"/>
                    <a:pt x="61859" y="8012"/>
                  </a:cubicBezTo>
                  <a:cubicBezTo>
                    <a:pt x="59842" y="8284"/>
                    <a:pt x="57771" y="8666"/>
                    <a:pt x="55755" y="8993"/>
                  </a:cubicBezTo>
                  <a:cubicBezTo>
                    <a:pt x="53847" y="9429"/>
                    <a:pt x="51940" y="10028"/>
                    <a:pt x="50141" y="10900"/>
                  </a:cubicBezTo>
                  <a:cubicBezTo>
                    <a:pt x="49160" y="11173"/>
                    <a:pt x="48397" y="11936"/>
                    <a:pt x="48070" y="12862"/>
                  </a:cubicBezTo>
                  <a:lnTo>
                    <a:pt x="48016" y="12862"/>
                  </a:lnTo>
                  <a:cubicBezTo>
                    <a:pt x="47907" y="12862"/>
                    <a:pt x="47798" y="12808"/>
                    <a:pt x="47689" y="12753"/>
                  </a:cubicBezTo>
                  <a:cubicBezTo>
                    <a:pt x="47634" y="12699"/>
                    <a:pt x="47580" y="12590"/>
                    <a:pt x="47580" y="12481"/>
                  </a:cubicBezTo>
                  <a:lnTo>
                    <a:pt x="47580" y="11391"/>
                  </a:lnTo>
                  <a:lnTo>
                    <a:pt x="47580" y="10137"/>
                  </a:lnTo>
                  <a:lnTo>
                    <a:pt x="47580" y="8284"/>
                  </a:lnTo>
                  <a:cubicBezTo>
                    <a:pt x="47580" y="6758"/>
                    <a:pt x="46980" y="5287"/>
                    <a:pt x="45890" y="4197"/>
                  </a:cubicBezTo>
                  <a:cubicBezTo>
                    <a:pt x="45454" y="3652"/>
                    <a:pt x="44964" y="3107"/>
                    <a:pt x="44528" y="2507"/>
                  </a:cubicBezTo>
                  <a:cubicBezTo>
                    <a:pt x="43928" y="1526"/>
                    <a:pt x="42947" y="818"/>
                    <a:pt x="41802" y="545"/>
                  </a:cubicBezTo>
                  <a:cubicBezTo>
                    <a:pt x="41584" y="491"/>
                    <a:pt x="41366" y="382"/>
                    <a:pt x="41148" y="327"/>
                  </a:cubicBezTo>
                  <a:cubicBezTo>
                    <a:pt x="40930" y="273"/>
                    <a:pt x="40712" y="218"/>
                    <a:pt x="40440" y="164"/>
                  </a:cubicBezTo>
                  <a:cubicBezTo>
                    <a:pt x="40222" y="55"/>
                    <a:pt x="40004" y="0"/>
                    <a:pt x="39786" y="0"/>
                  </a:cubicBezTo>
                  <a:cubicBezTo>
                    <a:pt x="38641" y="0"/>
                    <a:pt x="37606" y="709"/>
                    <a:pt x="37224" y="1744"/>
                  </a:cubicBezTo>
                  <a:cubicBezTo>
                    <a:pt x="37115" y="2126"/>
                    <a:pt x="37006" y="2562"/>
                    <a:pt x="36952" y="2943"/>
                  </a:cubicBezTo>
                  <a:cubicBezTo>
                    <a:pt x="36952" y="3434"/>
                    <a:pt x="36952" y="3924"/>
                    <a:pt x="36952" y="4415"/>
                  </a:cubicBezTo>
                  <a:lnTo>
                    <a:pt x="36952" y="5123"/>
                  </a:lnTo>
                  <a:lnTo>
                    <a:pt x="36952" y="5614"/>
                  </a:lnTo>
                  <a:lnTo>
                    <a:pt x="36952" y="5668"/>
                  </a:lnTo>
                  <a:lnTo>
                    <a:pt x="36897" y="5668"/>
                  </a:lnTo>
                  <a:cubicBezTo>
                    <a:pt x="36679" y="5559"/>
                    <a:pt x="36516" y="5450"/>
                    <a:pt x="36352" y="5341"/>
                  </a:cubicBezTo>
                  <a:cubicBezTo>
                    <a:pt x="34227" y="3924"/>
                    <a:pt x="31829" y="2943"/>
                    <a:pt x="29322" y="2398"/>
                  </a:cubicBezTo>
                  <a:cubicBezTo>
                    <a:pt x="28668" y="2180"/>
                    <a:pt x="27959" y="2126"/>
                    <a:pt x="27305" y="2071"/>
                  </a:cubicBezTo>
                  <a:lnTo>
                    <a:pt x="24253" y="2071"/>
                  </a:lnTo>
                  <a:lnTo>
                    <a:pt x="21255" y="2071"/>
                  </a:lnTo>
                  <a:cubicBezTo>
                    <a:pt x="19729" y="2071"/>
                    <a:pt x="18203" y="2344"/>
                    <a:pt x="16786" y="2943"/>
                  </a:cubicBezTo>
                  <a:cubicBezTo>
                    <a:pt x="14770" y="3761"/>
                    <a:pt x="12753" y="4687"/>
                    <a:pt x="10846" y="5777"/>
                  </a:cubicBezTo>
                  <a:cubicBezTo>
                    <a:pt x="8611" y="6922"/>
                    <a:pt x="6595" y="8557"/>
                    <a:pt x="4960" y="10573"/>
                  </a:cubicBezTo>
                  <a:cubicBezTo>
                    <a:pt x="4796" y="10791"/>
                    <a:pt x="4633" y="10955"/>
                    <a:pt x="4415" y="11173"/>
                  </a:cubicBezTo>
                  <a:lnTo>
                    <a:pt x="4197" y="11391"/>
                  </a:lnTo>
                  <a:cubicBezTo>
                    <a:pt x="2943" y="12753"/>
                    <a:pt x="1690" y="14116"/>
                    <a:pt x="1036" y="15969"/>
                  </a:cubicBezTo>
                  <a:cubicBezTo>
                    <a:pt x="981" y="16187"/>
                    <a:pt x="872" y="16405"/>
                    <a:pt x="709" y="16568"/>
                  </a:cubicBezTo>
                  <a:cubicBezTo>
                    <a:pt x="654" y="16732"/>
                    <a:pt x="600" y="16841"/>
                    <a:pt x="491" y="16950"/>
                  </a:cubicBezTo>
                  <a:cubicBezTo>
                    <a:pt x="164" y="17549"/>
                    <a:pt x="0" y="18203"/>
                    <a:pt x="0" y="18912"/>
                  </a:cubicBezTo>
                  <a:lnTo>
                    <a:pt x="0" y="22291"/>
                  </a:lnTo>
                  <a:close/>
                  <a:moveTo>
                    <a:pt x="106495" y="41748"/>
                  </a:moveTo>
                  <a:cubicBezTo>
                    <a:pt x="106550" y="41693"/>
                    <a:pt x="106604" y="41639"/>
                    <a:pt x="106659" y="41639"/>
                  </a:cubicBezTo>
                  <a:cubicBezTo>
                    <a:pt x="106986" y="41475"/>
                    <a:pt x="107204" y="41148"/>
                    <a:pt x="107313" y="40821"/>
                  </a:cubicBezTo>
                  <a:cubicBezTo>
                    <a:pt x="107313" y="40603"/>
                    <a:pt x="107258" y="40385"/>
                    <a:pt x="107095" y="40222"/>
                  </a:cubicBezTo>
                  <a:cubicBezTo>
                    <a:pt x="106550" y="39568"/>
                    <a:pt x="106713" y="38968"/>
                    <a:pt x="107040" y="38260"/>
                  </a:cubicBezTo>
                  <a:cubicBezTo>
                    <a:pt x="107749" y="36843"/>
                    <a:pt x="109166" y="35916"/>
                    <a:pt x="110747" y="35862"/>
                  </a:cubicBezTo>
                  <a:cubicBezTo>
                    <a:pt x="110856" y="35807"/>
                    <a:pt x="110965" y="35807"/>
                    <a:pt x="111074" y="35862"/>
                  </a:cubicBezTo>
                  <a:cubicBezTo>
                    <a:pt x="111782" y="35862"/>
                    <a:pt x="112491" y="36352"/>
                    <a:pt x="112763" y="37006"/>
                  </a:cubicBezTo>
                  <a:cubicBezTo>
                    <a:pt x="113254" y="38042"/>
                    <a:pt x="113472" y="39186"/>
                    <a:pt x="113472" y="40276"/>
                  </a:cubicBezTo>
                  <a:lnTo>
                    <a:pt x="113472" y="40549"/>
                  </a:lnTo>
                  <a:lnTo>
                    <a:pt x="113472" y="43873"/>
                  </a:lnTo>
                  <a:cubicBezTo>
                    <a:pt x="113417" y="45617"/>
                    <a:pt x="112763" y="47252"/>
                    <a:pt x="111564" y="48506"/>
                  </a:cubicBezTo>
                  <a:cubicBezTo>
                    <a:pt x="111074" y="48942"/>
                    <a:pt x="110583" y="49378"/>
                    <a:pt x="110038" y="49759"/>
                  </a:cubicBezTo>
                  <a:cubicBezTo>
                    <a:pt x="109602" y="50141"/>
                    <a:pt x="109057" y="50304"/>
                    <a:pt x="108457" y="50304"/>
                  </a:cubicBezTo>
                  <a:lnTo>
                    <a:pt x="108457" y="50304"/>
                  </a:lnTo>
                  <a:cubicBezTo>
                    <a:pt x="108294" y="50304"/>
                    <a:pt x="108076" y="50304"/>
                    <a:pt x="107912" y="50250"/>
                  </a:cubicBezTo>
                  <a:lnTo>
                    <a:pt x="107912" y="50141"/>
                  </a:lnTo>
                  <a:cubicBezTo>
                    <a:pt x="107858" y="49977"/>
                    <a:pt x="107858" y="49814"/>
                    <a:pt x="107858" y="49650"/>
                  </a:cubicBezTo>
                  <a:cubicBezTo>
                    <a:pt x="107912" y="47852"/>
                    <a:pt x="107640" y="45999"/>
                    <a:pt x="107149" y="44255"/>
                  </a:cubicBezTo>
                  <a:cubicBezTo>
                    <a:pt x="107040" y="43982"/>
                    <a:pt x="106986" y="43710"/>
                    <a:pt x="106931" y="43437"/>
                  </a:cubicBezTo>
                  <a:cubicBezTo>
                    <a:pt x="106877" y="43110"/>
                    <a:pt x="106713" y="42620"/>
                    <a:pt x="106659" y="42238"/>
                  </a:cubicBezTo>
                  <a:lnTo>
                    <a:pt x="106495" y="41802"/>
                  </a:lnTo>
                  <a:close/>
                  <a:moveTo>
                    <a:pt x="40767" y="71396"/>
                  </a:moveTo>
                  <a:lnTo>
                    <a:pt x="39731" y="71396"/>
                  </a:lnTo>
                  <a:lnTo>
                    <a:pt x="38587" y="71396"/>
                  </a:lnTo>
                  <a:cubicBezTo>
                    <a:pt x="37769" y="71396"/>
                    <a:pt x="36952" y="71342"/>
                    <a:pt x="36189" y="71287"/>
                  </a:cubicBezTo>
                  <a:cubicBezTo>
                    <a:pt x="34990" y="71124"/>
                    <a:pt x="33791" y="70688"/>
                    <a:pt x="32755" y="70034"/>
                  </a:cubicBezTo>
                  <a:cubicBezTo>
                    <a:pt x="31829" y="69489"/>
                    <a:pt x="31120" y="68562"/>
                    <a:pt x="30793" y="67527"/>
                  </a:cubicBezTo>
                  <a:cubicBezTo>
                    <a:pt x="30575" y="66873"/>
                    <a:pt x="30630" y="66164"/>
                    <a:pt x="31011" y="65619"/>
                  </a:cubicBezTo>
                  <a:lnTo>
                    <a:pt x="31066" y="65510"/>
                  </a:lnTo>
                  <a:cubicBezTo>
                    <a:pt x="31175" y="65456"/>
                    <a:pt x="31229" y="65347"/>
                    <a:pt x="31284" y="65238"/>
                  </a:cubicBezTo>
                  <a:cubicBezTo>
                    <a:pt x="31556" y="64475"/>
                    <a:pt x="32319" y="63984"/>
                    <a:pt x="33137" y="63984"/>
                  </a:cubicBezTo>
                  <a:cubicBezTo>
                    <a:pt x="33682" y="63984"/>
                    <a:pt x="34227" y="64093"/>
                    <a:pt x="34717" y="64311"/>
                  </a:cubicBezTo>
                  <a:cubicBezTo>
                    <a:pt x="34881" y="64366"/>
                    <a:pt x="35044" y="64475"/>
                    <a:pt x="35153" y="64529"/>
                  </a:cubicBezTo>
                  <a:cubicBezTo>
                    <a:pt x="35371" y="64638"/>
                    <a:pt x="35589" y="64747"/>
                    <a:pt x="35807" y="64802"/>
                  </a:cubicBezTo>
                  <a:cubicBezTo>
                    <a:pt x="36134" y="64911"/>
                    <a:pt x="36407" y="65074"/>
                    <a:pt x="36570" y="65401"/>
                  </a:cubicBezTo>
                  <a:cubicBezTo>
                    <a:pt x="36843" y="65892"/>
                    <a:pt x="37333" y="66219"/>
                    <a:pt x="37878" y="66328"/>
                  </a:cubicBezTo>
                  <a:lnTo>
                    <a:pt x="37987" y="66491"/>
                  </a:lnTo>
                  <a:cubicBezTo>
                    <a:pt x="38968" y="68126"/>
                    <a:pt x="39840" y="69761"/>
                    <a:pt x="40712" y="71287"/>
                  </a:cubicBezTo>
                  <a:close/>
                  <a:moveTo>
                    <a:pt x="103225" y="40549"/>
                  </a:moveTo>
                  <a:lnTo>
                    <a:pt x="103225" y="40549"/>
                  </a:lnTo>
                  <a:cubicBezTo>
                    <a:pt x="103334" y="40658"/>
                    <a:pt x="103389" y="40767"/>
                    <a:pt x="103443" y="40930"/>
                  </a:cubicBezTo>
                  <a:lnTo>
                    <a:pt x="103716" y="42020"/>
                  </a:lnTo>
                  <a:cubicBezTo>
                    <a:pt x="104152" y="43710"/>
                    <a:pt x="104588" y="45454"/>
                    <a:pt x="104969" y="47143"/>
                  </a:cubicBezTo>
                  <a:cubicBezTo>
                    <a:pt x="105187" y="48342"/>
                    <a:pt x="105242" y="49541"/>
                    <a:pt x="105024" y="50740"/>
                  </a:cubicBezTo>
                  <a:cubicBezTo>
                    <a:pt x="105024" y="50740"/>
                    <a:pt x="105024" y="50795"/>
                    <a:pt x="105024" y="50849"/>
                  </a:cubicBezTo>
                  <a:cubicBezTo>
                    <a:pt x="104969" y="50958"/>
                    <a:pt x="104969" y="51067"/>
                    <a:pt x="105024" y="51176"/>
                  </a:cubicBezTo>
                  <a:cubicBezTo>
                    <a:pt x="105187" y="51994"/>
                    <a:pt x="105242" y="52812"/>
                    <a:pt x="105133" y="53629"/>
                  </a:cubicBezTo>
                  <a:cubicBezTo>
                    <a:pt x="105133" y="54011"/>
                    <a:pt x="105133" y="54447"/>
                    <a:pt x="105133" y="54828"/>
                  </a:cubicBezTo>
                  <a:cubicBezTo>
                    <a:pt x="105187" y="56136"/>
                    <a:pt x="105133" y="57444"/>
                    <a:pt x="105078" y="58534"/>
                  </a:cubicBezTo>
                  <a:cubicBezTo>
                    <a:pt x="105078" y="58970"/>
                    <a:pt x="105024" y="59461"/>
                    <a:pt x="104860" y="59897"/>
                  </a:cubicBezTo>
                  <a:cubicBezTo>
                    <a:pt x="104370" y="61586"/>
                    <a:pt x="103879" y="63221"/>
                    <a:pt x="103334" y="64911"/>
                  </a:cubicBezTo>
                  <a:cubicBezTo>
                    <a:pt x="102844" y="66764"/>
                    <a:pt x="101972" y="68453"/>
                    <a:pt x="100773" y="69925"/>
                  </a:cubicBezTo>
                  <a:cubicBezTo>
                    <a:pt x="100282" y="70470"/>
                    <a:pt x="99846" y="71015"/>
                    <a:pt x="99410" y="71560"/>
                  </a:cubicBezTo>
                  <a:cubicBezTo>
                    <a:pt x="98865" y="72323"/>
                    <a:pt x="98266" y="72977"/>
                    <a:pt x="97666" y="73685"/>
                  </a:cubicBezTo>
                  <a:cubicBezTo>
                    <a:pt x="96467" y="74830"/>
                    <a:pt x="95268" y="75865"/>
                    <a:pt x="94015" y="76901"/>
                  </a:cubicBezTo>
                  <a:lnTo>
                    <a:pt x="93633" y="77228"/>
                  </a:lnTo>
                  <a:cubicBezTo>
                    <a:pt x="91344" y="79081"/>
                    <a:pt x="88783" y="80498"/>
                    <a:pt x="86057" y="81534"/>
                  </a:cubicBezTo>
                  <a:lnTo>
                    <a:pt x="85785" y="81588"/>
                  </a:lnTo>
                  <a:cubicBezTo>
                    <a:pt x="84095" y="82351"/>
                    <a:pt x="82297" y="82951"/>
                    <a:pt x="80498" y="83387"/>
                  </a:cubicBezTo>
                  <a:cubicBezTo>
                    <a:pt x="78645" y="83823"/>
                    <a:pt x="76792" y="84041"/>
                    <a:pt x="74939" y="84095"/>
                  </a:cubicBezTo>
                  <a:lnTo>
                    <a:pt x="73904" y="84095"/>
                  </a:lnTo>
                  <a:cubicBezTo>
                    <a:pt x="70579" y="84041"/>
                    <a:pt x="67255" y="83768"/>
                    <a:pt x="63930" y="83223"/>
                  </a:cubicBezTo>
                  <a:cubicBezTo>
                    <a:pt x="61586" y="82896"/>
                    <a:pt x="59297" y="82242"/>
                    <a:pt x="57117" y="81207"/>
                  </a:cubicBezTo>
                  <a:cubicBezTo>
                    <a:pt x="54283" y="79899"/>
                    <a:pt x="51613" y="78318"/>
                    <a:pt x="49051" y="76519"/>
                  </a:cubicBezTo>
                  <a:cubicBezTo>
                    <a:pt x="47580" y="75484"/>
                    <a:pt x="46272" y="74230"/>
                    <a:pt x="45127" y="72813"/>
                  </a:cubicBezTo>
                  <a:cubicBezTo>
                    <a:pt x="45073" y="72759"/>
                    <a:pt x="45018" y="72704"/>
                    <a:pt x="44964" y="72704"/>
                  </a:cubicBezTo>
                  <a:cubicBezTo>
                    <a:pt x="44964" y="72704"/>
                    <a:pt x="44964" y="72650"/>
                    <a:pt x="44909" y="72650"/>
                  </a:cubicBezTo>
                  <a:cubicBezTo>
                    <a:pt x="44909" y="71723"/>
                    <a:pt x="44364" y="71287"/>
                    <a:pt x="43710" y="70906"/>
                  </a:cubicBezTo>
                  <a:cubicBezTo>
                    <a:pt x="43601" y="70851"/>
                    <a:pt x="43492" y="70742"/>
                    <a:pt x="43437" y="70579"/>
                  </a:cubicBezTo>
                  <a:lnTo>
                    <a:pt x="43383" y="70524"/>
                  </a:lnTo>
                  <a:cubicBezTo>
                    <a:pt x="43056" y="69979"/>
                    <a:pt x="42729" y="69434"/>
                    <a:pt x="42402" y="68889"/>
                  </a:cubicBezTo>
                  <a:cubicBezTo>
                    <a:pt x="41584" y="67690"/>
                    <a:pt x="40876" y="66437"/>
                    <a:pt x="40222" y="65129"/>
                  </a:cubicBezTo>
                  <a:cubicBezTo>
                    <a:pt x="40058" y="64747"/>
                    <a:pt x="39895" y="64366"/>
                    <a:pt x="39677" y="63984"/>
                  </a:cubicBezTo>
                  <a:cubicBezTo>
                    <a:pt x="39241" y="63112"/>
                    <a:pt x="38859" y="62240"/>
                    <a:pt x="38532" y="61259"/>
                  </a:cubicBezTo>
                  <a:cubicBezTo>
                    <a:pt x="38478" y="60932"/>
                    <a:pt x="38369" y="60605"/>
                    <a:pt x="38260" y="60278"/>
                  </a:cubicBezTo>
                  <a:cubicBezTo>
                    <a:pt x="38096" y="59733"/>
                    <a:pt x="37878" y="59188"/>
                    <a:pt x="37769" y="58589"/>
                  </a:cubicBezTo>
                  <a:cubicBezTo>
                    <a:pt x="37660" y="58044"/>
                    <a:pt x="37551" y="57499"/>
                    <a:pt x="37497" y="56954"/>
                  </a:cubicBezTo>
                  <a:cubicBezTo>
                    <a:pt x="37497" y="56681"/>
                    <a:pt x="37442" y="56463"/>
                    <a:pt x="37388" y="56245"/>
                  </a:cubicBezTo>
                  <a:cubicBezTo>
                    <a:pt x="45345" y="53357"/>
                    <a:pt x="51177" y="49814"/>
                    <a:pt x="55755" y="45181"/>
                  </a:cubicBezTo>
                  <a:cubicBezTo>
                    <a:pt x="56463" y="45508"/>
                    <a:pt x="57281" y="45672"/>
                    <a:pt x="58098" y="45672"/>
                  </a:cubicBezTo>
                  <a:cubicBezTo>
                    <a:pt x="59188" y="45617"/>
                    <a:pt x="60278" y="45399"/>
                    <a:pt x="61259" y="44963"/>
                  </a:cubicBezTo>
                  <a:cubicBezTo>
                    <a:pt x="62894" y="44364"/>
                    <a:pt x="64529" y="43601"/>
                    <a:pt x="66110" y="42783"/>
                  </a:cubicBezTo>
                  <a:lnTo>
                    <a:pt x="66819" y="42402"/>
                  </a:lnTo>
                  <a:cubicBezTo>
                    <a:pt x="68072" y="41748"/>
                    <a:pt x="69271" y="40876"/>
                    <a:pt x="70252" y="39840"/>
                  </a:cubicBezTo>
                  <a:cubicBezTo>
                    <a:pt x="70961" y="39186"/>
                    <a:pt x="71669" y="38423"/>
                    <a:pt x="72378" y="37660"/>
                  </a:cubicBezTo>
                  <a:lnTo>
                    <a:pt x="73304" y="36788"/>
                  </a:lnTo>
                  <a:cubicBezTo>
                    <a:pt x="73577" y="36952"/>
                    <a:pt x="73904" y="37170"/>
                    <a:pt x="74122" y="37388"/>
                  </a:cubicBezTo>
                  <a:lnTo>
                    <a:pt x="74340" y="37551"/>
                  </a:lnTo>
                  <a:cubicBezTo>
                    <a:pt x="75375" y="38369"/>
                    <a:pt x="76520" y="39186"/>
                    <a:pt x="77719" y="39895"/>
                  </a:cubicBezTo>
                  <a:cubicBezTo>
                    <a:pt x="79354" y="40767"/>
                    <a:pt x="81098" y="41421"/>
                    <a:pt x="82951" y="41748"/>
                  </a:cubicBezTo>
                  <a:cubicBezTo>
                    <a:pt x="85730" y="42347"/>
                    <a:pt x="88619" y="42620"/>
                    <a:pt x="91508" y="42620"/>
                  </a:cubicBezTo>
                  <a:cubicBezTo>
                    <a:pt x="92543" y="42620"/>
                    <a:pt x="93633" y="42565"/>
                    <a:pt x="94832" y="42511"/>
                  </a:cubicBezTo>
                  <a:cubicBezTo>
                    <a:pt x="96358" y="42402"/>
                    <a:pt x="97830" y="42129"/>
                    <a:pt x="99301" y="41693"/>
                  </a:cubicBezTo>
                  <a:cubicBezTo>
                    <a:pt x="100228" y="41421"/>
                    <a:pt x="101209" y="41148"/>
                    <a:pt x="102135" y="40876"/>
                  </a:cubicBezTo>
                  <a:close/>
                  <a:moveTo>
                    <a:pt x="47144" y="18639"/>
                  </a:moveTo>
                  <a:cubicBezTo>
                    <a:pt x="47634" y="17985"/>
                    <a:pt x="48179" y="17386"/>
                    <a:pt x="48779" y="16841"/>
                  </a:cubicBezTo>
                  <a:cubicBezTo>
                    <a:pt x="49542" y="16187"/>
                    <a:pt x="49923" y="15206"/>
                    <a:pt x="49760" y="14225"/>
                  </a:cubicBezTo>
                  <a:cubicBezTo>
                    <a:pt x="49705" y="14116"/>
                    <a:pt x="49705" y="14007"/>
                    <a:pt x="49651" y="13898"/>
                  </a:cubicBezTo>
                  <a:lnTo>
                    <a:pt x="49651" y="13789"/>
                  </a:lnTo>
                  <a:cubicBezTo>
                    <a:pt x="49869" y="13407"/>
                    <a:pt x="50250" y="13135"/>
                    <a:pt x="50686" y="12971"/>
                  </a:cubicBezTo>
                  <a:cubicBezTo>
                    <a:pt x="52430" y="12208"/>
                    <a:pt x="54229" y="11609"/>
                    <a:pt x="56136" y="11282"/>
                  </a:cubicBezTo>
                  <a:cubicBezTo>
                    <a:pt x="58044" y="10955"/>
                    <a:pt x="59788" y="10628"/>
                    <a:pt x="61423" y="10410"/>
                  </a:cubicBezTo>
                  <a:cubicBezTo>
                    <a:pt x="62240" y="10301"/>
                    <a:pt x="63058" y="10246"/>
                    <a:pt x="63875" y="10246"/>
                  </a:cubicBezTo>
                  <a:lnTo>
                    <a:pt x="64039" y="10246"/>
                  </a:lnTo>
                  <a:cubicBezTo>
                    <a:pt x="66492" y="10246"/>
                    <a:pt x="68835" y="10301"/>
                    <a:pt x="71233" y="10464"/>
                  </a:cubicBezTo>
                  <a:cubicBezTo>
                    <a:pt x="72214" y="10519"/>
                    <a:pt x="73195" y="10737"/>
                    <a:pt x="74176" y="10900"/>
                  </a:cubicBezTo>
                  <a:lnTo>
                    <a:pt x="75648" y="11118"/>
                  </a:lnTo>
                  <a:cubicBezTo>
                    <a:pt x="78972" y="11609"/>
                    <a:pt x="82024" y="13026"/>
                    <a:pt x="84749" y="14225"/>
                  </a:cubicBezTo>
                  <a:cubicBezTo>
                    <a:pt x="86439" y="15042"/>
                    <a:pt x="88129" y="15969"/>
                    <a:pt x="89709" y="16950"/>
                  </a:cubicBezTo>
                  <a:lnTo>
                    <a:pt x="90254" y="17277"/>
                  </a:lnTo>
                  <a:cubicBezTo>
                    <a:pt x="91617" y="18149"/>
                    <a:pt x="92870" y="19184"/>
                    <a:pt x="94015" y="20383"/>
                  </a:cubicBezTo>
                  <a:lnTo>
                    <a:pt x="94069" y="20492"/>
                  </a:lnTo>
                  <a:cubicBezTo>
                    <a:pt x="95159" y="21582"/>
                    <a:pt x="96195" y="22836"/>
                    <a:pt x="97067" y="24089"/>
                  </a:cubicBezTo>
                  <a:cubicBezTo>
                    <a:pt x="97394" y="24525"/>
                    <a:pt x="97775" y="25016"/>
                    <a:pt x="98102" y="25452"/>
                  </a:cubicBezTo>
                  <a:cubicBezTo>
                    <a:pt x="98157" y="25561"/>
                    <a:pt x="98211" y="25670"/>
                    <a:pt x="98266" y="25779"/>
                  </a:cubicBezTo>
                  <a:cubicBezTo>
                    <a:pt x="98157" y="25615"/>
                    <a:pt x="97993" y="25506"/>
                    <a:pt x="97830" y="25397"/>
                  </a:cubicBezTo>
                  <a:cubicBezTo>
                    <a:pt x="97721" y="25288"/>
                    <a:pt x="97503" y="25234"/>
                    <a:pt x="97339" y="25234"/>
                  </a:cubicBezTo>
                  <a:cubicBezTo>
                    <a:pt x="96958" y="25234"/>
                    <a:pt x="96576" y="25506"/>
                    <a:pt x="96522" y="25888"/>
                  </a:cubicBezTo>
                  <a:cubicBezTo>
                    <a:pt x="96358" y="26488"/>
                    <a:pt x="96467" y="27142"/>
                    <a:pt x="96794" y="27687"/>
                  </a:cubicBezTo>
                  <a:cubicBezTo>
                    <a:pt x="97176" y="28286"/>
                    <a:pt x="97503" y="28940"/>
                    <a:pt x="97830" y="29540"/>
                  </a:cubicBezTo>
                  <a:cubicBezTo>
                    <a:pt x="98266" y="30466"/>
                    <a:pt x="98811" y="31393"/>
                    <a:pt x="99410" y="32210"/>
                  </a:cubicBezTo>
                  <a:cubicBezTo>
                    <a:pt x="100228" y="33355"/>
                    <a:pt x="100882" y="34608"/>
                    <a:pt x="101372" y="35862"/>
                  </a:cubicBezTo>
                  <a:cubicBezTo>
                    <a:pt x="101590" y="36407"/>
                    <a:pt x="101754" y="37006"/>
                    <a:pt x="101917" y="37551"/>
                  </a:cubicBezTo>
                  <a:cubicBezTo>
                    <a:pt x="101972" y="37769"/>
                    <a:pt x="102026" y="37987"/>
                    <a:pt x="102081" y="38205"/>
                  </a:cubicBezTo>
                  <a:cubicBezTo>
                    <a:pt x="101481" y="38805"/>
                    <a:pt x="100664" y="39132"/>
                    <a:pt x="99792" y="39132"/>
                  </a:cubicBezTo>
                  <a:cubicBezTo>
                    <a:pt x="99029" y="39132"/>
                    <a:pt x="98211" y="39241"/>
                    <a:pt x="97448" y="39459"/>
                  </a:cubicBezTo>
                  <a:cubicBezTo>
                    <a:pt x="96794" y="39677"/>
                    <a:pt x="96086" y="39786"/>
                    <a:pt x="95377" y="39895"/>
                  </a:cubicBezTo>
                  <a:cubicBezTo>
                    <a:pt x="93906" y="40004"/>
                    <a:pt x="92434" y="40058"/>
                    <a:pt x="91072" y="40058"/>
                  </a:cubicBezTo>
                  <a:cubicBezTo>
                    <a:pt x="88347" y="40113"/>
                    <a:pt x="85676" y="39840"/>
                    <a:pt x="83060" y="39295"/>
                  </a:cubicBezTo>
                  <a:cubicBezTo>
                    <a:pt x="81098" y="38914"/>
                    <a:pt x="79245" y="38151"/>
                    <a:pt x="77610" y="37061"/>
                  </a:cubicBezTo>
                  <a:cubicBezTo>
                    <a:pt x="76901" y="36570"/>
                    <a:pt x="76193" y="36080"/>
                    <a:pt x="75484" y="35589"/>
                  </a:cubicBezTo>
                  <a:lnTo>
                    <a:pt x="74721" y="34990"/>
                  </a:lnTo>
                  <a:lnTo>
                    <a:pt x="75866" y="32374"/>
                  </a:lnTo>
                  <a:cubicBezTo>
                    <a:pt x="76193" y="31665"/>
                    <a:pt x="76247" y="30848"/>
                    <a:pt x="76138" y="30030"/>
                  </a:cubicBezTo>
                  <a:cubicBezTo>
                    <a:pt x="76084" y="29376"/>
                    <a:pt x="75702" y="28831"/>
                    <a:pt x="75103" y="28613"/>
                  </a:cubicBezTo>
                  <a:cubicBezTo>
                    <a:pt x="74994" y="28504"/>
                    <a:pt x="74885" y="28504"/>
                    <a:pt x="74776" y="28504"/>
                  </a:cubicBezTo>
                  <a:cubicBezTo>
                    <a:pt x="74503" y="28504"/>
                    <a:pt x="74285" y="28668"/>
                    <a:pt x="74176" y="28886"/>
                  </a:cubicBezTo>
                  <a:cubicBezTo>
                    <a:pt x="74122" y="29104"/>
                    <a:pt x="74067" y="29376"/>
                    <a:pt x="74013" y="29594"/>
                  </a:cubicBezTo>
                  <a:cubicBezTo>
                    <a:pt x="73849" y="31447"/>
                    <a:pt x="73032" y="33191"/>
                    <a:pt x="71778" y="34499"/>
                  </a:cubicBezTo>
                  <a:cubicBezTo>
                    <a:pt x="70743" y="35698"/>
                    <a:pt x="69653" y="36843"/>
                    <a:pt x="68508" y="37878"/>
                  </a:cubicBezTo>
                  <a:lnTo>
                    <a:pt x="68127" y="38260"/>
                  </a:lnTo>
                  <a:cubicBezTo>
                    <a:pt x="66982" y="39350"/>
                    <a:pt x="65674" y="40222"/>
                    <a:pt x="64257" y="40821"/>
                  </a:cubicBezTo>
                  <a:cubicBezTo>
                    <a:pt x="63058" y="41366"/>
                    <a:pt x="61859" y="41911"/>
                    <a:pt x="60660" y="42402"/>
                  </a:cubicBezTo>
                  <a:cubicBezTo>
                    <a:pt x="59788" y="42783"/>
                    <a:pt x="58861" y="43001"/>
                    <a:pt x="57935" y="43056"/>
                  </a:cubicBezTo>
                  <a:cubicBezTo>
                    <a:pt x="57935" y="42947"/>
                    <a:pt x="58044" y="42892"/>
                    <a:pt x="58098" y="42783"/>
                  </a:cubicBezTo>
                  <a:lnTo>
                    <a:pt x="58207" y="42674"/>
                  </a:lnTo>
                  <a:cubicBezTo>
                    <a:pt x="60060" y="40385"/>
                    <a:pt x="61641" y="37933"/>
                    <a:pt x="63003" y="35317"/>
                  </a:cubicBezTo>
                  <a:cubicBezTo>
                    <a:pt x="63276" y="34772"/>
                    <a:pt x="63494" y="34227"/>
                    <a:pt x="63657" y="33627"/>
                  </a:cubicBezTo>
                  <a:cubicBezTo>
                    <a:pt x="63712" y="33300"/>
                    <a:pt x="63766" y="32919"/>
                    <a:pt x="63875" y="32646"/>
                  </a:cubicBezTo>
                  <a:cubicBezTo>
                    <a:pt x="63930" y="32210"/>
                    <a:pt x="63984" y="31774"/>
                    <a:pt x="64148" y="31393"/>
                  </a:cubicBezTo>
                  <a:cubicBezTo>
                    <a:pt x="64366" y="30575"/>
                    <a:pt x="64420" y="29703"/>
                    <a:pt x="64311" y="28886"/>
                  </a:cubicBezTo>
                  <a:cubicBezTo>
                    <a:pt x="64311" y="28613"/>
                    <a:pt x="64311" y="28395"/>
                    <a:pt x="64257" y="28123"/>
                  </a:cubicBezTo>
                  <a:cubicBezTo>
                    <a:pt x="64257" y="28014"/>
                    <a:pt x="64257" y="27959"/>
                    <a:pt x="64257" y="27850"/>
                  </a:cubicBezTo>
                  <a:cubicBezTo>
                    <a:pt x="64148" y="27469"/>
                    <a:pt x="63821" y="27142"/>
                    <a:pt x="63439" y="27087"/>
                  </a:cubicBezTo>
                  <a:lnTo>
                    <a:pt x="63385" y="27087"/>
                  </a:lnTo>
                  <a:cubicBezTo>
                    <a:pt x="62949" y="27142"/>
                    <a:pt x="62567" y="27469"/>
                    <a:pt x="62567" y="27959"/>
                  </a:cubicBezTo>
                  <a:cubicBezTo>
                    <a:pt x="62513" y="28068"/>
                    <a:pt x="62513" y="28232"/>
                    <a:pt x="62513" y="28341"/>
                  </a:cubicBezTo>
                  <a:cubicBezTo>
                    <a:pt x="62458" y="29649"/>
                    <a:pt x="62186" y="30902"/>
                    <a:pt x="61750" y="32101"/>
                  </a:cubicBezTo>
                  <a:cubicBezTo>
                    <a:pt x="61641" y="32483"/>
                    <a:pt x="61532" y="32810"/>
                    <a:pt x="61477" y="33191"/>
                  </a:cubicBezTo>
                  <a:cubicBezTo>
                    <a:pt x="61259" y="33682"/>
                    <a:pt x="60987" y="34172"/>
                    <a:pt x="60660" y="34663"/>
                  </a:cubicBezTo>
                  <a:cubicBezTo>
                    <a:pt x="59188" y="36788"/>
                    <a:pt x="57989" y="38532"/>
                    <a:pt x="56681" y="40331"/>
                  </a:cubicBezTo>
                  <a:cubicBezTo>
                    <a:pt x="56191" y="40985"/>
                    <a:pt x="55591" y="41639"/>
                    <a:pt x="54992" y="42184"/>
                  </a:cubicBezTo>
                  <a:cubicBezTo>
                    <a:pt x="54610" y="42565"/>
                    <a:pt x="54229" y="42947"/>
                    <a:pt x="53847" y="43274"/>
                  </a:cubicBezTo>
                  <a:cubicBezTo>
                    <a:pt x="52757" y="44418"/>
                    <a:pt x="51558" y="45399"/>
                    <a:pt x="50359" y="46380"/>
                  </a:cubicBezTo>
                  <a:cubicBezTo>
                    <a:pt x="47362" y="48669"/>
                    <a:pt x="44092" y="50522"/>
                    <a:pt x="40658" y="51994"/>
                  </a:cubicBezTo>
                  <a:cubicBezTo>
                    <a:pt x="40222" y="52158"/>
                    <a:pt x="39786" y="52376"/>
                    <a:pt x="39295" y="52539"/>
                  </a:cubicBezTo>
                  <a:cubicBezTo>
                    <a:pt x="38859" y="52757"/>
                    <a:pt x="38478" y="52921"/>
                    <a:pt x="38042" y="53084"/>
                  </a:cubicBezTo>
                  <a:cubicBezTo>
                    <a:pt x="37878" y="53139"/>
                    <a:pt x="37715" y="53193"/>
                    <a:pt x="37497" y="53193"/>
                  </a:cubicBezTo>
                  <a:lnTo>
                    <a:pt x="37388" y="53193"/>
                  </a:lnTo>
                  <a:cubicBezTo>
                    <a:pt x="37388" y="53193"/>
                    <a:pt x="37388" y="53193"/>
                    <a:pt x="37388" y="53193"/>
                  </a:cubicBezTo>
                  <a:cubicBezTo>
                    <a:pt x="37388" y="53030"/>
                    <a:pt x="37333" y="52921"/>
                    <a:pt x="37333" y="52757"/>
                  </a:cubicBezTo>
                  <a:lnTo>
                    <a:pt x="37333" y="51394"/>
                  </a:lnTo>
                  <a:lnTo>
                    <a:pt x="37333" y="49214"/>
                  </a:lnTo>
                  <a:cubicBezTo>
                    <a:pt x="37388" y="48179"/>
                    <a:pt x="37660" y="47143"/>
                    <a:pt x="38151" y="46217"/>
                  </a:cubicBezTo>
                  <a:cubicBezTo>
                    <a:pt x="38314" y="46053"/>
                    <a:pt x="38423" y="45890"/>
                    <a:pt x="38587" y="45726"/>
                  </a:cubicBezTo>
                  <a:lnTo>
                    <a:pt x="38805" y="45563"/>
                  </a:lnTo>
                  <a:cubicBezTo>
                    <a:pt x="39459" y="44963"/>
                    <a:pt x="38968" y="43928"/>
                    <a:pt x="38151" y="43982"/>
                  </a:cubicBezTo>
                  <a:cubicBezTo>
                    <a:pt x="38042" y="43982"/>
                    <a:pt x="37987" y="43982"/>
                    <a:pt x="37933" y="43982"/>
                  </a:cubicBezTo>
                  <a:cubicBezTo>
                    <a:pt x="37442" y="44091"/>
                    <a:pt x="37061" y="44364"/>
                    <a:pt x="36788" y="44800"/>
                  </a:cubicBezTo>
                  <a:cubicBezTo>
                    <a:pt x="35916" y="45890"/>
                    <a:pt x="35371" y="47252"/>
                    <a:pt x="35153" y="48615"/>
                  </a:cubicBezTo>
                  <a:cubicBezTo>
                    <a:pt x="35099" y="49051"/>
                    <a:pt x="35099" y="49487"/>
                    <a:pt x="35044" y="49923"/>
                  </a:cubicBezTo>
                  <a:cubicBezTo>
                    <a:pt x="35044" y="50250"/>
                    <a:pt x="35044" y="50631"/>
                    <a:pt x="34990" y="50904"/>
                  </a:cubicBezTo>
                  <a:cubicBezTo>
                    <a:pt x="34990" y="51176"/>
                    <a:pt x="34935" y="51394"/>
                    <a:pt x="34881" y="51612"/>
                  </a:cubicBezTo>
                  <a:lnTo>
                    <a:pt x="34881" y="51667"/>
                  </a:lnTo>
                  <a:cubicBezTo>
                    <a:pt x="34881" y="51667"/>
                    <a:pt x="34881" y="51612"/>
                    <a:pt x="34881" y="51612"/>
                  </a:cubicBezTo>
                  <a:lnTo>
                    <a:pt x="34881" y="49868"/>
                  </a:lnTo>
                  <a:cubicBezTo>
                    <a:pt x="34881" y="47797"/>
                    <a:pt x="34881" y="45726"/>
                    <a:pt x="34935" y="43655"/>
                  </a:cubicBezTo>
                  <a:cubicBezTo>
                    <a:pt x="34935" y="42892"/>
                    <a:pt x="34990" y="42129"/>
                    <a:pt x="35044" y="41421"/>
                  </a:cubicBezTo>
                  <a:lnTo>
                    <a:pt x="35044" y="41203"/>
                  </a:lnTo>
                  <a:cubicBezTo>
                    <a:pt x="35153" y="39186"/>
                    <a:pt x="35371" y="37170"/>
                    <a:pt x="35807" y="35153"/>
                  </a:cubicBezTo>
                  <a:cubicBezTo>
                    <a:pt x="35862" y="34826"/>
                    <a:pt x="35971" y="34554"/>
                    <a:pt x="36134" y="34281"/>
                  </a:cubicBezTo>
                  <a:cubicBezTo>
                    <a:pt x="36952" y="33028"/>
                    <a:pt x="37551" y="31720"/>
                    <a:pt x="38042" y="30303"/>
                  </a:cubicBezTo>
                  <a:cubicBezTo>
                    <a:pt x="38314" y="29431"/>
                    <a:pt x="38696" y="28559"/>
                    <a:pt x="39186" y="27741"/>
                  </a:cubicBezTo>
                  <a:cubicBezTo>
                    <a:pt x="39513" y="27142"/>
                    <a:pt x="39895" y="26542"/>
                    <a:pt x="40276" y="25942"/>
                  </a:cubicBezTo>
                  <a:lnTo>
                    <a:pt x="40549" y="25506"/>
                  </a:lnTo>
                  <a:cubicBezTo>
                    <a:pt x="40712" y="25288"/>
                    <a:pt x="40876" y="25125"/>
                    <a:pt x="41039" y="24907"/>
                  </a:cubicBezTo>
                  <a:cubicBezTo>
                    <a:pt x="42020" y="23817"/>
                    <a:pt x="43110" y="22836"/>
                    <a:pt x="44310" y="21855"/>
                  </a:cubicBezTo>
                  <a:cubicBezTo>
                    <a:pt x="45073" y="21255"/>
                    <a:pt x="45727" y="20492"/>
                    <a:pt x="46326" y="19675"/>
                  </a:cubicBezTo>
                  <a:lnTo>
                    <a:pt x="46817" y="19075"/>
                  </a:lnTo>
                  <a:close/>
                  <a:moveTo>
                    <a:pt x="36897" y="12372"/>
                  </a:moveTo>
                  <a:lnTo>
                    <a:pt x="39786" y="12372"/>
                  </a:lnTo>
                  <a:cubicBezTo>
                    <a:pt x="40113" y="12372"/>
                    <a:pt x="40440" y="12317"/>
                    <a:pt x="40767" y="12263"/>
                  </a:cubicBezTo>
                  <a:cubicBezTo>
                    <a:pt x="41366" y="12154"/>
                    <a:pt x="41857" y="11718"/>
                    <a:pt x="42020" y="11118"/>
                  </a:cubicBezTo>
                  <a:cubicBezTo>
                    <a:pt x="42184" y="10573"/>
                    <a:pt x="41966" y="10028"/>
                    <a:pt x="41530" y="9701"/>
                  </a:cubicBezTo>
                  <a:cubicBezTo>
                    <a:pt x="41148" y="9374"/>
                    <a:pt x="40876" y="9047"/>
                    <a:pt x="40549" y="8666"/>
                  </a:cubicBezTo>
                  <a:cubicBezTo>
                    <a:pt x="39786" y="7739"/>
                    <a:pt x="39404" y="6486"/>
                    <a:pt x="39513" y="5287"/>
                  </a:cubicBezTo>
                  <a:lnTo>
                    <a:pt x="39513" y="4524"/>
                  </a:lnTo>
                  <a:cubicBezTo>
                    <a:pt x="39513" y="4033"/>
                    <a:pt x="39513" y="3543"/>
                    <a:pt x="39568" y="3107"/>
                  </a:cubicBezTo>
                  <a:cubicBezTo>
                    <a:pt x="39622" y="2998"/>
                    <a:pt x="39622" y="2889"/>
                    <a:pt x="39677" y="2780"/>
                  </a:cubicBezTo>
                  <a:cubicBezTo>
                    <a:pt x="39677" y="2725"/>
                    <a:pt x="39677" y="2725"/>
                    <a:pt x="39677" y="2725"/>
                  </a:cubicBezTo>
                  <a:lnTo>
                    <a:pt x="39786" y="2725"/>
                  </a:lnTo>
                  <a:cubicBezTo>
                    <a:pt x="40385" y="2725"/>
                    <a:pt x="40985" y="2889"/>
                    <a:pt x="41584" y="3161"/>
                  </a:cubicBezTo>
                  <a:cubicBezTo>
                    <a:pt x="41911" y="3325"/>
                    <a:pt x="42238" y="3597"/>
                    <a:pt x="42456" y="3924"/>
                  </a:cubicBezTo>
                  <a:lnTo>
                    <a:pt x="42511" y="3979"/>
                  </a:lnTo>
                  <a:cubicBezTo>
                    <a:pt x="42783" y="4306"/>
                    <a:pt x="43056" y="4633"/>
                    <a:pt x="43328" y="4905"/>
                  </a:cubicBezTo>
                  <a:cubicBezTo>
                    <a:pt x="43546" y="5232"/>
                    <a:pt x="43873" y="5614"/>
                    <a:pt x="44201" y="5941"/>
                  </a:cubicBezTo>
                  <a:cubicBezTo>
                    <a:pt x="44800" y="6540"/>
                    <a:pt x="45182" y="7358"/>
                    <a:pt x="45182" y="8230"/>
                  </a:cubicBezTo>
                  <a:lnTo>
                    <a:pt x="45182" y="10573"/>
                  </a:lnTo>
                  <a:lnTo>
                    <a:pt x="45182" y="11554"/>
                  </a:lnTo>
                  <a:lnTo>
                    <a:pt x="45182" y="11554"/>
                  </a:lnTo>
                  <a:cubicBezTo>
                    <a:pt x="45073" y="11609"/>
                    <a:pt x="44964" y="11718"/>
                    <a:pt x="44855" y="11827"/>
                  </a:cubicBezTo>
                  <a:cubicBezTo>
                    <a:pt x="44473" y="12154"/>
                    <a:pt x="44255" y="12590"/>
                    <a:pt x="44310" y="13080"/>
                  </a:cubicBezTo>
                  <a:cubicBezTo>
                    <a:pt x="44310" y="13571"/>
                    <a:pt x="44528" y="14007"/>
                    <a:pt x="44909" y="14279"/>
                  </a:cubicBezTo>
                  <a:cubicBezTo>
                    <a:pt x="45127" y="14388"/>
                    <a:pt x="45291" y="14497"/>
                    <a:pt x="45509" y="14606"/>
                  </a:cubicBezTo>
                  <a:cubicBezTo>
                    <a:pt x="45672" y="14661"/>
                    <a:pt x="45781" y="14770"/>
                    <a:pt x="45945" y="14824"/>
                  </a:cubicBezTo>
                  <a:cubicBezTo>
                    <a:pt x="46108" y="14933"/>
                    <a:pt x="46217" y="15042"/>
                    <a:pt x="46381" y="15206"/>
                  </a:cubicBezTo>
                  <a:lnTo>
                    <a:pt x="46490" y="15260"/>
                  </a:lnTo>
                  <a:lnTo>
                    <a:pt x="46435" y="15369"/>
                  </a:lnTo>
                  <a:cubicBezTo>
                    <a:pt x="46381" y="15533"/>
                    <a:pt x="46272" y="15642"/>
                    <a:pt x="46163" y="15805"/>
                  </a:cubicBezTo>
                  <a:cubicBezTo>
                    <a:pt x="45182" y="16950"/>
                    <a:pt x="44201" y="18149"/>
                    <a:pt x="43219" y="19293"/>
                  </a:cubicBezTo>
                  <a:cubicBezTo>
                    <a:pt x="43110" y="19457"/>
                    <a:pt x="43001" y="19566"/>
                    <a:pt x="42838" y="19675"/>
                  </a:cubicBezTo>
                  <a:lnTo>
                    <a:pt x="42674" y="19838"/>
                  </a:lnTo>
                  <a:lnTo>
                    <a:pt x="41857" y="20601"/>
                  </a:lnTo>
                  <a:cubicBezTo>
                    <a:pt x="41257" y="21146"/>
                    <a:pt x="40603" y="21691"/>
                    <a:pt x="40058" y="22236"/>
                  </a:cubicBezTo>
                  <a:cubicBezTo>
                    <a:pt x="39186" y="22945"/>
                    <a:pt x="38478" y="23871"/>
                    <a:pt x="37878" y="24852"/>
                  </a:cubicBezTo>
                  <a:cubicBezTo>
                    <a:pt x="37660" y="25234"/>
                    <a:pt x="37333" y="25615"/>
                    <a:pt x="37006" y="25997"/>
                  </a:cubicBezTo>
                  <a:cubicBezTo>
                    <a:pt x="36897" y="26106"/>
                    <a:pt x="36734" y="26270"/>
                    <a:pt x="36625" y="26379"/>
                  </a:cubicBezTo>
                  <a:cubicBezTo>
                    <a:pt x="36516" y="26542"/>
                    <a:pt x="36243" y="26815"/>
                    <a:pt x="36080" y="27033"/>
                  </a:cubicBezTo>
                  <a:lnTo>
                    <a:pt x="35807" y="27360"/>
                  </a:lnTo>
                  <a:cubicBezTo>
                    <a:pt x="34826" y="28450"/>
                    <a:pt x="34227" y="29812"/>
                    <a:pt x="34009" y="31229"/>
                  </a:cubicBezTo>
                  <a:cubicBezTo>
                    <a:pt x="33954" y="31502"/>
                    <a:pt x="33900" y="31774"/>
                    <a:pt x="33845" y="31992"/>
                  </a:cubicBezTo>
                  <a:cubicBezTo>
                    <a:pt x="33791" y="32265"/>
                    <a:pt x="33736" y="32592"/>
                    <a:pt x="33682" y="32864"/>
                  </a:cubicBezTo>
                  <a:cubicBezTo>
                    <a:pt x="33682" y="33300"/>
                    <a:pt x="33355" y="33627"/>
                    <a:pt x="32973" y="33627"/>
                  </a:cubicBezTo>
                  <a:lnTo>
                    <a:pt x="32374" y="33736"/>
                  </a:lnTo>
                  <a:cubicBezTo>
                    <a:pt x="31883" y="33791"/>
                    <a:pt x="31393" y="33845"/>
                    <a:pt x="30848" y="33845"/>
                  </a:cubicBezTo>
                  <a:cubicBezTo>
                    <a:pt x="30575" y="33845"/>
                    <a:pt x="30248" y="33791"/>
                    <a:pt x="29976" y="33736"/>
                  </a:cubicBezTo>
                  <a:lnTo>
                    <a:pt x="29976" y="33736"/>
                  </a:lnTo>
                  <a:lnTo>
                    <a:pt x="29976" y="33682"/>
                  </a:lnTo>
                  <a:lnTo>
                    <a:pt x="29976" y="33682"/>
                  </a:lnTo>
                  <a:cubicBezTo>
                    <a:pt x="30466" y="33028"/>
                    <a:pt x="30303" y="32101"/>
                    <a:pt x="29649" y="31611"/>
                  </a:cubicBezTo>
                  <a:cubicBezTo>
                    <a:pt x="29649" y="30957"/>
                    <a:pt x="29812" y="30303"/>
                    <a:pt x="30085" y="29703"/>
                  </a:cubicBezTo>
                  <a:cubicBezTo>
                    <a:pt x="30412" y="28995"/>
                    <a:pt x="30739" y="28286"/>
                    <a:pt x="31120" y="27578"/>
                  </a:cubicBezTo>
                  <a:lnTo>
                    <a:pt x="31447" y="26869"/>
                  </a:lnTo>
                  <a:cubicBezTo>
                    <a:pt x="31720" y="26379"/>
                    <a:pt x="31992" y="26215"/>
                    <a:pt x="32374" y="26215"/>
                  </a:cubicBezTo>
                  <a:lnTo>
                    <a:pt x="32592" y="26215"/>
                  </a:lnTo>
                  <a:cubicBezTo>
                    <a:pt x="32646" y="26215"/>
                    <a:pt x="32701" y="26215"/>
                    <a:pt x="32810" y="26215"/>
                  </a:cubicBezTo>
                  <a:cubicBezTo>
                    <a:pt x="33409" y="26161"/>
                    <a:pt x="33954" y="25779"/>
                    <a:pt x="34172" y="25179"/>
                  </a:cubicBezTo>
                  <a:cubicBezTo>
                    <a:pt x="34445" y="24743"/>
                    <a:pt x="34499" y="24198"/>
                    <a:pt x="34227" y="23762"/>
                  </a:cubicBezTo>
                  <a:cubicBezTo>
                    <a:pt x="34009" y="23381"/>
                    <a:pt x="33573" y="23108"/>
                    <a:pt x="33082" y="23163"/>
                  </a:cubicBezTo>
                  <a:lnTo>
                    <a:pt x="33082" y="23163"/>
                  </a:lnTo>
                  <a:cubicBezTo>
                    <a:pt x="32592" y="23163"/>
                    <a:pt x="32156" y="23272"/>
                    <a:pt x="31665" y="23381"/>
                  </a:cubicBezTo>
                  <a:cubicBezTo>
                    <a:pt x="31120" y="23544"/>
                    <a:pt x="30521" y="23599"/>
                    <a:pt x="29976" y="23599"/>
                  </a:cubicBezTo>
                  <a:cubicBezTo>
                    <a:pt x="29649" y="23599"/>
                    <a:pt x="29322" y="23544"/>
                    <a:pt x="28995" y="23490"/>
                  </a:cubicBezTo>
                  <a:cubicBezTo>
                    <a:pt x="28886" y="23490"/>
                    <a:pt x="28777" y="23435"/>
                    <a:pt x="28722" y="23381"/>
                  </a:cubicBezTo>
                  <a:cubicBezTo>
                    <a:pt x="28722" y="23272"/>
                    <a:pt x="28722" y="23217"/>
                    <a:pt x="28722" y="23163"/>
                  </a:cubicBezTo>
                  <a:cubicBezTo>
                    <a:pt x="28886" y="22727"/>
                    <a:pt x="29049" y="22345"/>
                    <a:pt x="29213" y="22018"/>
                  </a:cubicBezTo>
                  <a:cubicBezTo>
                    <a:pt x="30030" y="20656"/>
                    <a:pt x="31175" y="19566"/>
                    <a:pt x="32537" y="18803"/>
                  </a:cubicBezTo>
                  <a:cubicBezTo>
                    <a:pt x="32755" y="18694"/>
                    <a:pt x="33028" y="18585"/>
                    <a:pt x="33246" y="18585"/>
                  </a:cubicBezTo>
                  <a:lnTo>
                    <a:pt x="33409" y="18585"/>
                  </a:lnTo>
                  <a:cubicBezTo>
                    <a:pt x="33573" y="18530"/>
                    <a:pt x="33736" y="18530"/>
                    <a:pt x="33845" y="18530"/>
                  </a:cubicBezTo>
                  <a:cubicBezTo>
                    <a:pt x="34009" y="18530"/>
                    <a:pt x="34172" y="18530"/>
                    <a:pt x="34281" y="18530"/>
                  </a:cubicBezTo>
                  <a:cubicBezTo>
                    <a:pt x="35208" y="18421"/>
                    <a:pt x="35862" y="17604"/>
                    <a:pt x="35753" y="16677"/>
                  </a:cubicBezTo>
                  <a:cubicBezTo>
                    <a:pt x="35698" y="16187"/>
                    <a:pt x="35371" y="15805"/>
                    <a:pt x="34935" y="15642"/>
                  </a:cubicBezTo>
                  <a:cubicBezTo>
                    <a:pt x="34826" y="15587"/>
                    <a:pt x="34717" y="15533"/>
                    <a:pt x="34608" y="15478"/>
                  </a:cubicBezTo>
                  <a:cubicBezTo>
                    <a:pt x="34445" y="15424"/>
                    <a:pt x="34281" y="15369"/>
                    <a:pt x="34172" y="15315"/>
                  </a:cubicBezTo>
                  <a:cubicBezTo>
                    <a:pt x="34063" y="15260"/>
                    <a:pt x="33954" y="15151"/>
                    <a:pt x="33954" y="15042"/>
                  </a:cubicBezTo>
                  <a:cubicBezTo>
                    <a:pt x="33900" y="14933"/>
                    <a:pt x="33954" y="14824"/>
                    <a:pt x="34009" y="14715"/>
                  </a:cubicBezTo>
                  <a:lnTo>
                    <a:pt x="34172" y="14497"/>
                  </a:lnTo>
                  <a:cubicBezTo>
                    <a:pt x="34445" y="14007"/>
                    <a:pt x="34826" y="13516"/>
                    <a:pt x="35208" y="13080"/>
                  </a:cubicBezTo>
                  <a:cubicBezTo>
                    <a:pt x="35644" y="12590"/>
                    <a:pt x="36243" y="12317"/>
                    <a:pt x="36897" y="12372"/>
                  </a:cubicBezTo>
                  <a:close/>
                  <a:moveTo>
                    <a:pt x="2616" y="22672"/>
                  </a:moveTo>
                  <a:cubicBezTo>
                    <a:pt x="2671" y="21800"/>
                    <a:pt x="2616" y="20874"/>
                    <a:pt x="2616" y="19947"/>
                  </a:cubicBezTo>
                  <a:lnTo>
                    <a:pt x="2616" y="19348"/>
                  </a:lnTo>
                  <a:cubicBezTo>
                    <a:pt x="2562" y="18803"/>
                    <a:pt x="2671" y="18258"/>
                    <a:pt x="2998" y="17767"/>
                  </a:cubicBezTo>
                  <a:cubicBezTo>
                    <a:pt x="3161" y="17549"/>
                    <a:pt x="3325" y="17277"/>
                    <a:pt x="3434" y="17059"/>
                  </a:cubicBezTo>
                  <a:cubicBezTo>
                    <a:pt x="3870" y="15751"/>
                    <a:pt x="4633" y="14661"/>
                    <a:pt x="5614" y="13680"/>
                  </a:cubicBezTo>
                  <a:lnTo>
                    <a:pt x="5832" y="13407"/>
                  </a:lnTo>
                  <a:cubicBezTo>
                    <a:pt x="6486" y="12699"/>
                    <a:pt x="7140" y="11990"/>
                    <a:pt x="7903" y="11118"/>
                  </a:cubicBezTo>
                  <a:cubicBezTo>
                    <a:pt x="8121" y="10846"/>
                    <a:pt x="8393" y="10628"/>
                    <a:pt x="8720" y="10355"/>
                  </a:cubicBezTo>
                  <a:cubicBezTo>
                    <a:pt x="10028" y="9265"/>
                    <a:pt x="11445" y="8339"/>
                    <a:pt x="12971" y="7576"/>
                  </a:cubicBezTo>
                  <a:cubicBezTo>
                    <a:pt x="14443" y="6867"/>
                    <a:pt x="15969" y="6159"/>
                    <a:pt x="17440" y="5450"/>
                  </a:cubicBezTo>
                  <a:cubicBezTo>
                    <a:pt x="18748" y="4905"/>
                    <a:pt x="20111" y="4633"/>
                    <a:pt x="21473" y="4633"/>
                  </a:cubicBezTo>
                  <a:lnTo>
                    <a:pt x="23218" y="4633"/>
                  </a:lnTo>
                  <a:lnTo>
                    <a:pt x="25616" y="4633"/>
                  </a:lnTo>
                  <a:lnTo>
                    <a:pt x="27033" y="4633"/>
                  </a:lnTo>
                  <a:cubicBezTo>
                    <a:pt x="27687" y="4633"/>
                    <a:pt x="28286" y="4742"/>
                    <a:pt x="28886" y="4960"/>
                  </a:cubicBezTo>
                  <a:lnTo>
                    <a:pt x="29485" y="5123"/>
                  </a:lnTo>
                  <a:cubicBezTo>
                    <a:pt x="31502" y="5614"/>
                    <a:pt x="33464" y="6431"/>
                    <a:pt x="35262" y="7630"/>
                  </a:cubicBezTo>
                  <a:cubicBezTo>
                    <a:pt x="35589" y="7848"/>
                    <a:pt x="35971" y="8175"/>
                    <a:pt x="36243" y="8502"/>
                  </a:cubicBezTo>
                  <a:cubicBezTo>
                    <a:pt x="36570" y="8775"/>
                    <a:pt x="36734" y="9211"/>
                    <a:pt x="36679" y="9592"/>
                  </a:cubicBezTo>
                  <a:lnTo>
                    <a:pt x="36080" y="9810"/>
                  </a:lnTo>
                  <a:cubicBezTo>
                    <a:pt x="35535" y="9974"/>
                    <a:pt x="35099" y="10083"/>
                    <a:pt x="34608" y="10301"/>
                  </a:cubicBezTo>
                  <a:cubicBezTo>
                    <a:pt x="34172" y="10464"/>
                    <a:pt x="33791" y="10682"/>
                    <a:pt x="33464" y="11064"/>
                  </a:cubicBezTo>
                  <a:cubicBezTo>
                    <a:pt x="32755" y="11881"/>
                    <a:pt x="32156" y="12753"/>
                    <a:pt x="31556" y="13625"/>
                  </a:cubicBezTo>
                  <a:cubicBezTo>
                    <a:pt x="31338" y="14007"/>
                    <a:pt x="31229" y="14443"/>
                    <a:pt x="31284" y="14824"/>
                  </a:cubicBezTo>
                  <a:cubicBezTo>
                    <a:pt x="31284" y="15206"/>
                    <a:pt x="31338" y="15587"/>
                    <a:pt x="31393" y="15914"/>
                  </a:cubicBezTo>
                  <a:cubicBezTo>
                    <a:pt x="31393" y="16023"/>
                    <a:pt x="31393" y="16132"/>
                    <a:pt x="31447" y="16296"/>
                  </a:cubicBezTo>
                  <a:lnTo>
                    <a:pt x="30793" y="16841"/>
                  </a:lnTo>
                  <a:cubicBezTo>
                    <a:pt x="30139" y="17277"/>
                    <a:pt x="29540" y="17713"/>
                    <a:pt x="28940" y="18258"/>
                  </a:cubicBezTo>
                  <a:cubicBezTo>
                    <a:pt x="27796" y="19239"/>
                    <a:pt x="26924" y="20547"/>
                    <a:pt x="26379" y="21964"/>
                  </a:cubicBezTo>
                  <a:cubicBezTo>
                    <a:pt x="26215" y="22345"/>
                    <a:pt x="26161" y="22727"/>
                    <a:pt x="26161" y="23163"/>
                  </a:cubicBezTo>
                  <a:cubicBezTo>
                    <a:pt x="26161" y="24907"/>
                    <a:pt x="26542" y="25997"/>
                    <a:pt x="28668" y="26215"/>
                  </a:cubicBezTo>
                  <a:lnTo>
                    <a:pt x="28777" y="26215"/>
                  </a:lnTo>
                  <a:cubicBezTo>
                    <a:pt x="28777" y="26215"/>
                    <a:pt x="28777" y="26215"/>
                    <a:pt x="28777" y="26215"/>
                  </a:cubicBezTo>
                  <a:cubicBezTo>
                    <a:pt x="28722" y="26379"/>
                    <a:pt x="28668" y="26488"/>
                    <a:pt x="28613" y="26651"/>
                  </a:cubicBezTo>
                  <a:cubicBezTo>
                    <a:pt x="27687" y="28341"/>
                    <a:pt x="27033" y="30248"/>
                    <a:pt x="26815" y="32156"/>
                  </a:cubicBezTo>
                  <a:lnTo>
                    <a:pt x="26815" y="32374"/>
                  </a:lnTo>
                  <a:cubicBezTo>
                    <a:pt x="26760" y="32592"/>
                    <a:pt x="26706" y="32864"/>
                    <a:pt x="26760" y="33082"/>
                  </a:cubicBezTo>
                  <a:cubicBezTo>
                    <a:pt x="26760" y="33954"/>
                    <a:pt x="26597" y="34826"/>
                    <a:pt x="26270" y="35644"/>
                  </a:cubicBezTo>
                  <a:cubicBezTo>
                    <a:pt x="25943" y="36461"/>
                    <a:pt x="25725" y="37333"/>
                    <a:pt x="25616" y="38260"/>
                  </a:cubicBezTo>
                  <a:cubicBezTo>
                    <a:pt x="25507" y="38805"/>
                    <a:pt x="25343" y="39350"/>
                    <a:pt x="25125" y="39895"/>
                  </a:cubicBezTo>
                  <a:cubicBezTo>
                    <a:pt x="25016" y="40113"/>
                    <a:pt x="24907" y="40385"/>
                    <a:pt x="24853" y="40658"/>
                  </a:cubicBezTo>
                  <a:cubicBezTo>
                    <a:pt x="24798" y="40712"/>
                    <a:pt x="24798" y="40821"/>
                    <a:pt x="24798" y="40876"/>
                  </a:cubicBezTo>
                  <a:cubicBezTo>
                    <a:pt x="24744" y="40985"/>
                    <a:pt x="24744" y="41039"/>
                    <a:pt x="24689" y="41148"/>
                  </a:cubicBezTo>
                  <a:cubicBezTo>
                    <a:pt x="24253" y="42129"/>
                    <a:pt x="24090" y="43274"/>
                    <a:pt x="24199" y="44364"/>
                  </a:cubicBezTo>
                  <a:cubicBezTo>
                    <a:pt x="24199" y="44527"/>
                    <a:pt x="24144" y="44691"/>
                    <a:pt x="24090" y="44909"/>
                  </a:cubicBezTo>
                  <a:cubicBezTo>
                    <a:pt x="24090" y="44963"/>
                    <a:pt x="24035" y="45072"/>
                    <a:pt x="24035" y="45127"/>
                  </a:cubicBezTo>
                  <a:lnTo>
                    <a:pt x="23926" y="45454"/>
                  </a:lnTo>
                  <a:cubicBezTo>
                    <a:pt x="23872" y="45781"/>
                    <a:pt x="23817" y="46108"/>
                    <a:pt x="23708" y="46489"/>
                  </a:cubicBezTo>
                  <a:lnTo>
                    <a:pt x="23654" y="46653"/>
                  </a:lnTo>
                  <a:cubicBezTo>
                    <a:pt x="23599" y="46871"/>
                    <a:pt x="23545" y="47034"/>
                    <a:pt x="23381" y="47198"/>
                  </a:cubicBezTo>
                  <a:cubicBezTo>
                    <a:pt x="23000" y="47634"/>
                    <a:pt x="22727" y="48124"/>
                    <a:pt x="22564" y="48669"/>
                  </a:cubicBezTo>
                  <a:lnTo>
                    <a:pt x="22564" y="48724"/>
                  </a:lnTo>
                  <a:cubicBezTo>
                    <a:pt x="22346" y="49432"/>
                    <a:pt x="21964" y="50086"/>
                    <a:pt x="21473" y="50686"/>
                  </a:cubicBezTo>
                  <a:cubicBezTo>
                    <a:pt x="21146" y="51122"/>
                    <a:pt x="20819" y="51558"/>
                    <a:pt x="20547" y="51994"/>
                  </a:cubicBezTo>
                  <a:lnTo>
                    <a:pt x="19893" y="52866"/>
                  </a:lnTo>
                  <a:cubicBezTo>
                    <a:pt x="19457" y="53466"/>
                    <a:pt x="18857" y="53902"/>
                    <a:pt x="18203" y="54229"/>
                  </a:cubicBezTo>
                  <a:cubicBezTo>
                    <a:pt x="17985" y="54338"/>
                    <a:pt x="17767" y="54392"/>
                    <a:pt x="17495" y="54392"/>
                  </a:cubicBezTo>
                  <a:lnTo>
                    <a:pt x="17495" y="54392"/>
                  </a:lnTo>
                  <a:cubicBezTo>
                    <a:pt x="17059" y="54392"/>
                    <a:pt x="16677" y="54120"/>
                    <a:pt x="16459" y="53684"/>
                  </a:cubicBezTo>
                  <a:cubicBezTo>
                    <a:pt x="16241" y="53248"/>
                    <a:pt x="16023" y="52757"/>
                    <a:pt x="15860" y="52212"/>
                  </a:cubicBezTo>
                  <a:cubicBezTo>
                    <a:pt x="15696" y="51503"/>
                    <a:pt x="15478" y="50740"/>
                    <a:pt x="15206" y="50032"/>
                  </a:cubicBezTo>
                  <a:cubicBezTo>
                    <a:pt x="14879" y="48942"/>
                    <a:pt x="14552" y="47797"/>
                    <a:pt x="14334" y="46653"/>
                  </a:cubicBezTo>
                  <a:cubicBezTo>
                    <a:pt x="14170" y="45781"/>
                    <a:pt x="13407" y="45181"/>
                    <a:pt x="12535" y="45236"/>
                  </a:cubicBezTo>
                  <a:cubicBezTo>
                    <a:pt x="12099" y="45236"/>
                    <a:pt x="11718" y="45345"/>
                    <a:pt x="11391" y="45563"/>
                  </a:cubicBezTo>
                  <a:cubicBezTo>
                    <a:pt x="11009" y="45781"/>
                    <a:pt x="10682" y="46108"/>
                    <a:pt x="10410" y="46489"/>
                  </a:cubicBezTo>
                  <a:cubicBezTo>
                    <a:pt x="10083" y="46980"/>
                    <a:pt x="9483" y="47252"/>
                    <a:pt x="8884" y="47143"/>
                  </a:cubicBezTo>
                  <a:lnTo>
                    <a:pt x="7358" y="47143"/>
                  </a:lnTo>
                  <a:lnTo>
                    <a:pt x="6649" y="47143"/>
                  </a:lnTo>
                  <a:cubicBezTo>
                    <a:pt x="6268" y="47143"/>
                    <a:pt x="5941" y="46980"/>
                    <a:pt x="5777" y="46707"/>
                  </a:cubicBezTo>
                  <a:cubicBezTo>
                    <a:pt x="5396" y="46271"/>
                    <a:pt x="5178" y="45726"/>
                    <a:pt x="5232" y="45181"/>
                  </a:cubicBezTo>
                  <a:cubicBezTo>
                    <a:pt x="5287" y="44636"/>
                    <a:pt x="5341" y="44091"/>
                    <a:pt x="5396" y="43546"/>
                  </a:cubicBezTo>
                  <a:cubicBezTo>
                    <a:pt x="5505" y="43001"/>
                    <a:pt x="5559" y="42347"/>
                    <a:pt x="5614" y="41748"/>
                  </a:cubicBezTo>
                  <a:cubicBezTo>
                    <a:pt x="5777" y="40821"/>
                    <a:pt x="6050" y="39949"/>
                    <a:pt x="6540" y="39132"/>
                  </a:cubicBezTo>
                  <a:lnTo>
                    <a:pt x="6867" y="38423"/>
                  </a:lnTo>
                  <a:cubicBezTo>
                    <a:pt x="7303" y="37442"/>
                    <a:pt x="7794" y="36461"/>
                    <a:pt x="8448" y="35262"/>
                  </a:cubicBezTo>
                  <a:cubicBezTo>
                    <a:pt x="8720" y="34826"/>
                    <a:pt x="8993" y="34445"/>
                    <a:pt x="9320" y="34063"/>
                  </a:cubicBezTo>
                  <a:cubicBezTo>
                    <a:pt x="9756" y="33573"/>
                    <a:pt x="10246" y="33137"/>
                    <a:pt x="10682" y="32646"/>
                  </a:cubicBezTo>
                  <a:lnTo>
                    <a:pt x="11227" y="32156"/>
                  </a:lnTo>
                  <a:cubicBezTo>
                    <a:pt x="11609" y="31774"/>
                    <a:pt x="11827" y="31229"/>
                    <a:pt x="11718" y="30739"/>
                  </a:cubicBezTo>
                  <a:cubicBezTo>
                    <a:pt x="11554" y="30248"/>
                    <a:pt x="11118" y="29867"/>
                    <a:pt x="10628" y="29758"/>
                  </a:cubicBezTo>
                  <a:cubicBezTo>
                    <a:pt x="8829" y="29267"/>
                    <a:pt x="7085" y="28450"/>
                    <a:pt x="5450" y="27414"/>
                  </a:cubicBezTo>
                  <a:cubicBezTo>
                    <a:pt x="4742" y="26978"/>
                    <a:pt x="4142" y="26433"/>
                    <a:pt x="3652" y="25724"/>
                  </a:cubicBezTo>
                  <a:cubicBezTo>
                    <a:pt x="2889" y="24907"/>
                    <a:pt x="2507" y="23817"/>
                    <a:pt x="2616" y="2267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9"/>
            <p:cNvSpPr/>
            <p:nvPr/>
          </p:nvSpPr>
          <p:spPr>
            <a:xfrm>
              <a:off x="-3456921" y="3017717"/>
              <a:ext cx="383959" cy="137436"/>
            </a:xfrm>
            <a:custGeom>
              <a:rect b="b" l="l" r="r" t="t"/>
              <a:pathLst>
                <a:path extrusionOk="0" h="10574" w="29541">
                  <a:moveTo>
                    <a:pt x="27142" y="6322"/>
                  </a:moveTo>
                  <a:cubicBezTo>
                    <a:pt x="27633" y="5777"/>
                    <a:pt x="28123" y="5232"/>
                    <a:pt x="28559" y="4633"/>
                  </a:cubicBezTo>
                  <a:cubicBezTo>
                    <a:pt x="29322" y="3706"/>
                    <a:pt x="29540" y="2398"/>
                    <a:pt x="29050" y="1254"/>
                  </a:cubicBezTo>
                  <a:cubicBezTo>
                    <a:pt x="28995" y="1090"/>
                    <a:pt x="28941" y="981"/>
                    <a:pt x="28941" y="818"/>
                  </a:cubicBezTo>
                  <a:cubicBezTo>
                    <a:pt x="28886" y="654"/>
                    <a:pt x="28832" y="545"/>
                    <a:pt x="28777" y="382"/>
                  </a:cubicBezTo>
                  <a:cubicBezTo>
                    <a:pt x="28723" y="164"/>
                    <a:pt x="28505" y="55"/>
                    <a:pt x="28287" y="0"/>
                  </a:cubicBezTo>
                  <a:lnTo>
                    <a:pt x="28287" y="0"/>
                  </a:lnTo>
                  <a:cubicBezTo>
                    <a:pt x="28178" y="55"/>
                    <a:pt x="27851" y="218"/>
                    <a:pt x="27796" y="436"/>
                  </a:cubicBezTo>
                  <a:cubicBezTo>
                    <a:pt x="27524" y="1635"/>
                    <a:pt x="26869" y="2671"/>
                    <a:pt x="25997" y="3488"/>
                  </a:cubicBezTo>
                  <a:cubicBezTo>
                    <a:pt x="25834" y="3597"/>
                    <a:pt x="25779" y="3706"/>
                    <a:pt x="25670" y="3815"/>
                  </a:cubicBezTo>
                  <a:cubicBezTo>
                    <a:pt x="25180" y="4578"/>
                    <a:pt x="24471" y="5123"/>
                    <a:pt x="23599" y="5450"/>
                  </a:cubicBezTo>
                  <a:lnTo>
                    <a:pt x="22564" y="5832"/>
                  </a:lnTo>
                  <a:cubicBezTo>
                    <a:pt x="21910" y="6050"/>
                    <a:pt x="21201" y="6322"/>
                    <a:pt x="20602" y="6649"/>
                  </a:cubicBezTo>
                  <a:cubicBezTo>
                    <a:pt x="18858" y="7521"/>
                    <a:pt x="16896" y="7957"/>
                    <a:pt x="14934" y="7903"/>
                  </a:cubicBezTo>
                  <a:cubicBezTo>
                    <a:pt x="13898" y="7903"/>
                    <a:pt x="12863" y="7848"/>
                    <a:pt x="11827" y="7685"/>
                  </a:cubicBezTo>
                  <a:cubicBezTo>
                    <a:pt x="11119" y="7630"/>
                    <a:pt x="10356" y="7467"/>
                    <a:pt x="9647" y="7249"/>
                  </a:cubicBezTo>
                  <a:lnTo>
                    <a:pt x="8993" y="7031"/>
                  </a:lnTo>
                  <a:cubicBezTo>
                    <a:pt x="7467" y="6813"/>
                    <a:pt x="6050" y="6159"/>
                    <a:pt x="4796" y="5232"/>
                  </a:cubicBezTo>
                  <a:lnTo>
                    <a:pt x="4524" y="5069"/>
                  </a:lnTo>
                  <a:cubicBezTo>
                    <a:pt x="3815" y="4633"/>
                    <a:pt x="3107" y="4251"/>
                    <a:pt x="2344" y="3979"/>
                  </a:cubicBezTo>
                  <a:lnTo>
                    <a:pt x="2126" y="3870"/>
                  </a:lnTo>
                  <a:cubicBezTo>
                    <a:pt x="1744" y="3706"/>
                    <a:pt x="1363" y="3652"/>
                    <a:pt x="981" y="3652"/>
                  </a:cubicBezTo>
                  <a:cubicBezTo>
                    <a:pt x="600" y="3706"/>
                    <a:pt x="273" y="3924"/>
                    <a:pt x="164" y="4306"/>
                  </a:cubicBezTo>
                  <a:cubicBezTo>
                    <a:pt x="0" y="4633"/>
                    <a:pt x="109" y="5014"/>
                    <a:pt x="382" y="5232"/>
                  </a:cubicBezTo>
                  <a:cubicBezTo>
                    <a:pt x="763" y="5614"/>
                    <a:pt x="1199" y="5995"/>
                    <a:pt x="1690" y="6322"/>
                  </a:cubicBezTo>
                  <a:cubicBezTo>
                    <a:pt x="2180" y="6649"/>
                    <a:pt x="2725" y="6976"/>
                    <a:pt x="3270" y="7303"/>
                  </a:cubicBezTo>
                  <a:cubicBezTo>
                    <a:pt x="3815" y="7630"/>
                    <a:pt x="4306" y="8012"/>
                    <a:pt x="4796" y="8284"/>
                  </a:cubicBezTo>
                  <a:cubicBezTo>
                    <a:pt x="5341" y="8611"/>
                    <a:pt x="5887" y="8884"/>
                    <a:pt x="6486" y="9047"/>
                  </a:cubicBezTo>
                  <a:cubicBezTo>
                    <a:pt x="7304" y="9211"/>
                    <a:pt x="8067" y="9483"/>
                    <a:pt x="8939" y="9701"/>
                  </a:cubicBezTo>
                  <a:cubicBezTo>
                    <a:pt x="10465" y="10192"/>
                    <a:pt x="12045" y="10519"/>
                    <a:pt x="13680" y="10573"/>
                  </a:cubicBezTo>
                  <a:lnTo>
                    <a:pt x="14171" y="10573"/>
                  </a:lnTo>
                  <a:lnTo>
                    <a:pt x="15370" y="10573"/>
                  </a:lnTo>
                  <a:cubicBezTo>
                    <a:pt x="17604" y="10573"/>
                    <a:pt x="19839" y="10028"/>
                    <a:pt x="21855" y="8993"/>
                  </a:cubicBezTo>
                  <a:cubicBezTo>
                    <a:pt x="22073" y="8938"/>
                    <a:pt x="22291" y="8829"/>
                    <a:pt x="22509" y="8775"/>
                  </a:cubicBezTo>
                  <a:cubicBezTo>
                    <a:pt x="22673" y="8720"/>
                    <a:pt x="22891" y="8611"/>
                    <a:pt x="23054" y="8557"/>
                  </a:cubicBezTo>
                  <a:lnTo>
                    <a:pt x="23381" y="8393"/>
                  </a:lnTo>
                  <a:cubicBezTo>
                    <a:pt x="24253" y="8012"/>
                    <a:pt x="25180" y="7576"/>
                    <a:pt x="26106" y="7140"/>
                  </a:cubicBezTo>
                  <a:cubicBezTo>
                    <a:pt x="26488" y="6922"/>
                    <a:pt x="26815" y="6649"/>
                    <a:pt x="27142" y="63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9"/>
            <p:cNvSpPr/>
            <p:nvPr/>
          </p:nvSpPr>
          <p:spPr>
            <a:xfrm>
              <a:off x="-3494471" y="2913581"/>
              <a:ext cx="63766" cy="58099"/>
            </a:xfrm>
            <a:custGeom>
              <a:rect b="b" l="l" r="r" t="t"/>
              <a:pathLst>
                <a:path extrusionOk="0" h="4470" w="4906">
                  <a:moveTo>
                    <a:pt x="4633" y="3271"/>
                  </a:moveTo>
                  <a:cubicBezTo>
                    <a:pt x="4906" y="2344"/>
                    <a:pt x="4742" y="1363"/>
                    <a:pt x="4143" y="655"/>
                  </a:cubicBezTo>
                  <a:cubicBezTo>
                    <a:pt x="3761" y="219"/>
                    <a:pt x="3162" y="1"/>
                    <a:pt x="2562" y="55"/>
                  </a:cubicBezTo>
                  <a:lnTo>
                    <a:pt x="1963" y="55"/>
                  </a:lnTo>
                  <a:cubicBezTo>
                    <a:pt x="1309" y="55"/>
                    <a:pt x="655" y="437"/>
                    <a:pt x="382" y="1036"/>
                  </a:cubicBezTo>
                  <a:cubicBezTo>
                    <a:pt x="1" y="1636"/>
                    <a:pt x="55" y="2399"/>
                    <a:pt x="491" y="2998"/>
                  </a:cubicBezTo>
                  <a:cubicBezTo>
                    <a:pt x="764" y="3489"/>
                    <a:pt x="1200" y="3925"/>
                    <a:pt x="1745" y="4197"/>
                  </a:cubicBezTo>
                  <a:cubicBezTo>
                    <a:pt x="2017" y="4361"/>
                    <a:pt x="2344" y="4415"/>
                    <a:pt x="2671" y="4470"/>
                  </a:cubicBezTo>
                  <a:lnTo>
                    <a:pt x="2726" y="4470"/>
                  </a:lnTo>
                  <a:cubicBezTo>
                    <a:pt x="3543" y="4470"/>
                    <a:pt x="4252" y="3979"/>
                    <a:pt x="4633" y="327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9"/>
            <p:cNvSpPr/>
            <p:nvPr/>
          </p:nvSpPr>
          <p:spPr>
            <a:xfrm>
              <a:off x="-3119740" y="2854079"/>
              <a:ext cx="47480" cy="53147"/>
            </a:xfrm>
            <a:custGeom>
              <a:rect b="b" l="l" r="r" t="t"/>
              <a:pathLst>
                <a:path extrusionOk="0" h="4089" w="3653">
                  <a:moveTo>
                    <a:pt x="110" y="2508"/>
                  </a:moveTo>
                  <a:cubicBezTo>
                    <a:pt x="110" y="2780"/>
                    <a:pt x="164" y="3053"/>
                    <a:pt x="273" y="3271"/>
                  </a:cubicBezTo>
                  <a:cubicBezTo>
                    <a:pt x="600" y="3816"/>
                    <a:pt x="1200" y="4088"/>
                    <a:pt x="1854" y="4034"/>
                  </a:cubicBezTo>
                  <a:lnTo>
                    <a:pt x="1909" y="4034"/>
                  </a:lnTo>
                  <a:cubicBezTo>
                    <a:pt x="2563" y="4088"/>
                    <a:pt x="3162" y="3652"/>
                    <a:pt x="3380" y="2998"/>
                  </a:cubicBezTo>
                  <a:cubicBezTo>
                    <a:pt x="3598" y="2344"/>
                    <a:pt x="3653" y="1635"/>
                    <a:pt x="3435" y="981"/>
                  </a:cubicBezTo>
                  <a:cubicBezTo>
                    <a:pt x="3326" y="382"/>
                    <a:pt x="2781" y="0"/>
                    <a:pt x="2181" y="55"/>
                  </a:cubicBezTo>
                  <a:cubicBezTo>
                    <a:pt x="2127" y="0"/>
                    <a:pt x="2018" y="0"/>
                    <a:pt x="1963" y="55"/>
                  </a:cubicBezTo>
                  <a:lnTo>
                    <a:pt x="1745" y="55"/>
                  </a:lnTo>
                  <a:lnTo>
                    <a:pt x="1745" y="55"/>
                  </a:lnTo>
                  <a:lnTo>
                    <a:pt x="1527" y="55"/>
                  </a:lnTo>
                  <a:cubicBezTo>
                    <a:pt x="927" y="55"/>
                    <a:pt x="382" y="436"/>
                    <a:pt x="273" y="1036"/>
                  </a:cubicBezTo>
                  <a:cubicBezTo>
                    <a:pt x="164" y="1254"/>
                    <a:pt x="110" y="1526"/>
                    <a:pt x="110" y="1745"/>
                  </a:cubicBezTo>
                  <a:cubicBezTo>
                    <a:pt x="110" y="1854"/>
                    <a:pt x="110" y="1963"/>
                    <a:pt x="55" y="2072"/>
                  </a:cubicBezTo>
                  <a:cubicBezTo>
                    <a:pt x="1" y="2126"/>
                    <a:pt x="1" y="2126"/>
                    <a:pt x="55" y="2181"/>
                  </a:cubicBezTo>
                  <a:cubicBezTo>
                    <a:pt x="55" y="2344"/>
                    <a:pt x="55" y="2453"/>
                    <a:pt x="110" y="25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 name="Google Shape;1950;p69"/>
          <p:cNvGrpSpPr/>
          <p:nvPr/>
        </p:nvGrpSpPr>
        <p:grpSpPr>
          <a:xfrm>
            <a:off x="3940757" y="1793370"/>
            <a:ext cx="1367181" cy="1114289"/>
            <a:chOff x="-1897780" y="2612520"/>
            <a:chExt cx="1367181" cy="1114289"/>
          </a:xfrm>
        </p:grpSpPr>
        <p:sp>
          <p:nvSpPr>
            <p:cNvPr id="1951" name="Google Shape;1951;p69"/>
            <p:cNvSpPr/>
            <p:nvPr/>
          </p:nvSpPr>
          <p:spPr>
            <a:xfrm>
              <a:off x="-1750441" y="3114757"/>
              <a:ext cx="1035667" cy="573099"/>
            </a:xfrm>
            <a:custGeom>
              <a:rect b="b" l="l" r="r" t="t"/>
              <a:pathLst>
                <a:path extrusionOk="0" h="44093" w="79682">
                  <a:moveTo>
                    <a:pt x="44692" y="1745"/>
                  </a:moveTo>
                  <a:cubicBezTo>
                    <a:pt x="45291" y="2998"/>
                    <a:pt x="46218" y="3979"/>
                    <a:pt x="47362" y="4688"/>
                  </a:cubicBezTo>
                  <a:cubicBezTo>
                    <a:pt x="48125" y="5124"/>
                    <a:pt x="48943" y="5451"/>
                    <a:pt x="49815" y="5723"/>
                  </a:cubicBezTo>
                  <a:cubicBezTo>
                    <a:pt x="50905" y="5996"/>
                    <a:pt x="51886" y="6541"/>
                    <a:pt x="53085" y="6541"/>
                  </a:cubicBezTo>
                  <a:cubicBezTo>
                    <a:pt x="54175" y="6541"/>
                    <a:pt x="55265" y="6377"/>
                    <a:pt x="56246" y="5996"/>
                  </a:cubicBezTo>
                  <a:cubicBezTo>
                    <a:pt x="56900" y="5832"/>
                    <a:pt x="57445" y="5560"/>
                    <a:pt x="58045" y="5342"/>
                  </a:cubicBezTo>
                  <a:cubicBezTo>
                    <a:pt x="59952" y="4633"/>
                    <a:pt x="61696" y="3543"/>
                    <a:pt x="63113" y="2126"/>
                  </a:cubicBezTo>
                  <a:cubicBezTo>
                    <a:pt x="63277" y="2017"/>
                    <a:pt x="63440" y="1963"/>
                    <a:pt x="63604" y="1908"/>
                  </a:cubicBezTo>
                  <a:cubicBezTo>
                    <a:pt x="63931" y="2072"/>
                    <a:pt x="64258" y="2235"/>
                    <a:pt x="64530" y="2453"/>
                  </a:cubicBezTo>
                  <a:cubicBezTo>
                    <a:pt x="66274" y="3652"/>
                    <a:pt x="68291" y="4306"/>
                    <a:pt x="70362" y="4197"/>
                  </a:cubicBezTo>
                  <a:cubicBezTo>
                    <a:pt x="71834" y="4306"/>
                    <a:pt x="73251" y="3979"/>
                    <a:pt x="74504" y="3325"/>
                  </a:cubicBezTo>
                  <a:cubicBezTo>
                    <a:pt x="75104" y="2944"/>
                    <a:pt x="75703" y="2562"/>
                    <a:pt x="76194" y="2072"/>
                  </a:cubicBezTo>
                  <a:cubicBezTo>
                    <a:pt x="76521" y="1636"/>
                    <a:pt x="77011" y="1309"/>
                    <a:pt x="77556" y="1200"/>
                  </a:cubicBezTo>
                  <a:cubicBezTo>
                    <a:pt x="77720" y="1527"/>
                    <a:pt x="77883" y="1799"/>
                    <a:pt x="77992" y="2126"/>
                  </a:cubicBezTo>
                  <a:cubicBezTo>
                    <a:pt x="78646" y="3652"/>
                    <a:pt x="79137" y="5233"/>
                    <a:pt x="79464" y="6922"/>
                  </a:cubicBezTo>
                  <a:cubicBezTo>
                    <a:pt x="79573" y="8013"/>
                    <a:pt x="79682" y="9157"/>
                    <a:pt x="79682" y="10302"/>
                  </a:cubicBezTo>
                  <a:cubicBezTo>
                    <a:pt x="79682" y="11991"/>
                    <a:pt x="79627" y="13626"/>
                    <a:pt x="79573" y="15316"/>
                  </a:cubicBezTo>
                  <a:cubicBezTo>
                    <a:pt x="79518" y="16515"/>
                    <a:pt x="79300" y="17659"/>
                    <a:pt x="78919" y="18804"/>
                  </a:cubicBezTo>
                  <a:cubicBezTo>
                    <a:pt x="78265" y="20929"/>
                    <a:pt x="77393" y="22946"/>
                    <a:pt x="76303" y="24853"/>
                  </a:cubicBezTo>
                  <a:cubicBezTo>
                    <a:pt x="75322" y="26488"/>
                    <a:pt x="74123" y="27960"/>
                    <a:pt x="72760" y="29268"/>
                  </a:cubicBezTo>
                  <a:cubicBezTo>
                    <a:pt x="71888" y="30194"/>
                    <a:pt x="70961" y="31066"/>
                    <a:pt x="70035" y="31993"/>
                  </a:cubicBezTo>
                  <a:cubicBezTo>
                    <a:pt x="68836" y="33137"/>
                    <a:pt x="67473" y="34173"/>
                    <a:pt x="66056" y="34991"/>
                  </a:cubicBezTo>
                  <a:cubicBezTo>
                    <a:pt x="63713" y="36462"/>
                    <a:pt x="61315" y="37879"/>
                    <a:pt x="58917" y="39242"/>
                  </a:cubicBezTo>
                  <a:cubicBezTo>
                    <a:pt x="56464" y="40550"/>
                    <a:pt x="53903" y="41531"/>
                    <a:pt x="51232" y="42185"/>
                  </a:cubicBezTo>
                  <a:cubicBezTo>
                    <a:pt x="48561" y="42893"/>
                    <a:pt x="45945" y="43384"/>
                    <a:pt x="43220" y="43656"/>
                  </a:cubicBezTo>
                  <a:cubicBezTo>
                    <a:pt x="40986" y="43874"/>
                    <a:pt x="38697" y="43929"/>
                    <a:pt x="36408" y="44038"/>
                  </a:cubicBezTo>
                  <a:cubicBezTo>
                    <a:pt x="35427" y="44092"/>
                    <a:pt x="34446" y="44038"/>
                    <a:pt x="33465" y="44038"/>
                  </a:cubicBezTo>
                  <a:cubicBezTo>
                    <a:pt x="31557" y="44092"/>
                    <a:pt x="29704" y="43929"/>
                    <a:pt x="27851" y="43602"/>
                  </a:cubicBezTo>
                  <a:cubicBezTo>
                    <a:pt x="27197" y="43493"/>
                    <a:pt x="26488" y="43384"/>
                    <a:pt x="25834" y="43166"/>
                  </a:cubicBezTo>
                  <a:cubicBezTo>
                    <a:pt x="23382" y="42403"/>
                    <a:pt x="20929" y="41640"/>
                    <a:pt x="18477" y="40877"/>
                  </a:cubicBezTo>
                  <a:cubicBezTo>
                    <a:pt x="15207" y="39787"/>
                    <a:pt x="12209" y="37934"/>
                    <a:pt x="9757" y="35427"/>
                  </a:cubicBezTo>
                  <a:cubicBezTo>
                    <a:pt x="8394" y="34064"/>
                    <a:pt x="7086" y="32701"/>
                    <a:pt x="5832" y="31230"/>
                  </a:cubicBezTo>
                  <a:cubicBezTo>
                    <a:pt x="5233" y="30467"/>
                    <a:pt x="4633" y="29704"/>
                    <a:pt x="4088" y="28832"/>
                  </a:cubicBezTo>
                  <a:cubicBezTo>
                    <a:pt x="3761" y="28396"/>
                    <a:pt x="3652" y="27197"/>
                    <a:pt x="3162" y="26979"/>
                  </a:cubicBezTo>
                  <a:cubicBezTo>
                    <a:pt x="2399" y="25344"/>
                    <a:pt x="1799" y="23545"/>
                    <a:pt x="1472" y="21747"/>
                  </a:cubicBezTo>
                  <a:cubicBezTo>
                    <a:pt x="1527" y="21583"/>
                    <a:pt x="437" y="17768"/>
                    <a:pt x="328" y="16460"/>
                  </a:cubicBezTo>
                  <a:cubicBezTo>
                    <a:pt x="164" y="14335"/>
                    <a:pt x="110" y="12264"/>
                    <a:pt x="55" y="10138"/>
                  </a:cubicBezTo>
                  <a:cubicBezTo>
                    <a:pt x="1" y="8285"/>
                    <a:pt x="219" y="6486"/>
                    <a:pt x="764" y="4742"/>
                  </a:cubicBezTo>
                  <a:cubicBezTo>
                    <a:pt x="1091" y="3652"/>
                    <a:pt x="1363" y="2562"/>
                    <a:pt x="1636" y="1527"/>
                  </a:cubicBezTo>
                  <a:cubicBezTo>
                    <a:pt x="1854" y="1418"/>
                    <a:pt x="2126" y="1527"/>
                    <a:pt x="2181" y="1745"/>
                  </a:cubicBezTo>
                  <a:cubicBezTo>
                    <a:pt x="2617" y="2562"/>
                    <a:pt x="3380" y="3216"/>
                    <a:pt x="4252" y="3489"/>
                  </a:cubicBezTo>
                  <a:cubicBezTo>
                    <a:pt x="5505" y="3925"/>
                    <a:pt x="6759" y="4197"/>
                    <a:pt x="8013" y="4252"/>
                  </a:cubicBezTo>
                  <a:cubicBezTo>
                    <a:pt x="9920" y="4361"/>
                    <a:pt x="11773" y="4306"/>
                    <a:pt x="13626" y="3979"/>
                  </a:cubicBezTo>
                  <a:cubicBezTo>
                    <a:pt x="15479" y="3652"/>
                    <a:pt x="17223" y="2998"/>
                    <a:pt x="18804" y="1963"/>
                  </a:cubicBezTo>
                  <a:cubicBezTo>
                    <a:pt x="20003" y="1200"/>
                    <a:pt x="21311" y="546"/>
                    <a:pt x="22619" y="1"/>
                  </a:cubicBezTo>
                  <a:cubicBezTo>
                    <a:pt x="22891" y="491"/>
                    <a:pt x="23218" y="982"/>
                    <a:pt x="23436" y="1472"/>
                  </a:cubicBezTo>
                  <a:cubicBezTo>
                    <a:pt x="24635" y="3979"/>
                    <a:pt x="26761" y="5941"/>
                    <a:pt x="29432" y="6813"/>
                  </a:cubicBezTo>
                  <a:cubicBezTo>
                    <a:pt x="31448" y="7576"/>
                    <a:pt x="33574" y="7904"/>
                    <a:pt x="35699" y="7740"/>
                  </a:cubicBezTo>
                  <a:cubicBezTo>
                    <a:pt x="36135" y="7685"/>
                    <a:pt x="36571" y="7631"/>
                    <a:pt x="36953" y="7467"/>
                  </a:cubicBezTo>
                  <a:cubicBezTo>
                    <a:pt x="39896" y="6650"/>
                    <a:pt x="42403" y="4797"/>
                    <a:pt x="44147" y="2290"/>
                  </a:cubicBezTo>
                  <a:cubicBezTo>
                    <a:pt x="44365" y="2126"/>
                    <a:pt x="44474" y="2017"/>
                    <a:pt x="44692" y="1745"/>
                  </a:cubicBezTo>
                  <a:close/>
                  <a:moveTo>
                    <a:pt x="46054" y="38479"/>
                  </a:moveTo>
                  <a:lnTo>
                    <a:pt x="46054" y="38424"/>
                  </a:lnTo>
                  <a:cubicBezTo>
                    <a:pt x="47090" y="38424"/>
                    <a:pt x="48125" y="38479"/>
                    <a:pt x="49161" y="38424"/>
                  </a:cubicBezTo>
                  <a:cubicBezTo>
                    <a:pt x="51886" y="38370"/>
                    <a:pt x="54502" y="37389"/>
                    <a:pt x="56682" y="35699"/>
                  </a:cubicBezTo>
                  <a:cubicBezTo>
                    <a:pt x="57282" y="35209"/>
                    <a:pt x="57827" y="34664"/>
                    <a:pt x="58481" y="34228"/>
                  </a:cubicBezTo>
                  <a:cubicBezTo>
                    <a:pt x="59189" y="33682"/>
                    <a:pt x="59789" y="33028"/>
                    <a:pt x="60279" y="32265"/>
                  </a:cubicBezTo>
                  <a:cubicBezTo>
                    <a:pt x="61097" y="31012"/>
                    <a:pt x="61914" y="29813"/>
                    <a:pt x="62677" y="28559"/>
                  </a:cubicBezTo>
                  <a:cubicBezTo>
                    <a:pt x="63059" y="27960"/>
                    <a:pt x="62895" y="27142"/>
                    <a:pt x="62296" y="26706"/>
                  </a:cubicBezTo>
                  <a:cubicBezTo>
                    <a:pt x="61696" y="26325"/>
                    <a:pt x="60879" y="26434"/>
                    <a:pt x="60497" y="27033"/>
                  </a:cubicBezTo>
                  <a:cubicBezTo>
                    <a:pt x="60007" y="27578"/>
                    <a:pt x="59625" y="28123"/>
                    <a:pt x="59298" y="28723"/>
                  </a:cubicBezTo>
                  <a:cubicBezTo>
                    <a:pt x="58372" y="30521"/>
                    <a:pt x="57009" y="32102"/>
                    <a:pt x="55429" y="33301"/>
                  </a:cubicBezTo>
                  <a:cubicBezTo>
                    <a:pt x="53521" y="34936"/>
                    <a:pt x="51069" y="35808"/>
                    <a:pt x="48616" y="35808"/>
                  </a:cubicBezTo>
                  <a:cubicBezTo>
                    <a:pt x="46872" y="35863"/>
                    <a:pt x="45182" y="35863"/>
                    <a:pt x="43438" y="35863"/>
                  </a:cubicBezTo>
                  <a:cubicBezTo>
                    <a:pt x="42076" y="35863"/>
                    <a:pt x="40768" y="35645"/>
                    <a:pt x="39514" y="35209"/>
                  </a:cubicBezTo>
                  <a:cubicBezTo>
                    <a:pt x="37607" y="34500"/>
                    <a:pt x="35808" y="33573"/>
                    <a:pt x="34173" y="32374"/>
                  </a:cubicBezTo>
                  <a:cubicBezTo>
                    <a:pt x="32702" y="31393"/>
                    <a:pt x="31285" y="30303"/>
                    <a:pt x="30522" y="28614"/>
                  </a:cubicBezTo>
                  <a:cubicBezTo>
                    <a:pt x="30522" y="28505"/>
                    <a:pt x="30413" y="28450"/>
                    <a:pt x="30358" y="28341"/>
                  </a:cubicBezTo>
                  <a:cubicBezTo>
                    <a:pt x="29977" y="27905"/>
                    <a:pt x="29159" y="28014"/>
                    <a:pt x="28941" y="28614"/>
                  </a:cubicBezTo>
                  <a:cubicBezTo>
                    <a:pt x="28832" y="28941"/>
                    <a:pt x="28778" y="29268"/>
                    <a:pt x="28778" y="29595"/>
                  </a:cubicBezTo>
                  <a:cubicBezTo>
                    <a:pt x="28887" y="30576"/>
                    <a:pt x="29323" y="31502"/>
                    <a:pt x="30086" y="32211"/>
                  </a:cubicBezTo>
                  <a:cubicBezTo>
                    <a:pt x="31993" y="34173"/>
                    <a:pt x="34282" y="35754"/>
                    <a:pt x="36844" y="36844"/>
                  </a:cubicBezTo>
                  <a:cubicBezTo>
                    <a:pt x="39187" y="38043"/>
                    <a:pt x="41749" y="38642"/>
                    <a:pt x="44419" y="38533"/>
                  </a:cubicBezTo>
                  <a:cubicBezTo>
                    <a:pt x="44964" y="38479"/>
                    <a:pt x="45509" y="38479"/>
                    <a:pt x="46054" y="38479"/>
                  </a:cubicBezTo>
                  <a:close/>
                  <a:moveTo>
                    <a:pt x="58154" y="17550"/>
                  </a:moveTo>
                  <a:cubicBezTo>
                    <a:pt x="58263" y="16515"/>
                    <a:pt x="57718" y="15588"/>
                    <a:pt x="56846" y="15152"/>
                  </a:cubicBezTo>
                  <a:cubicBezTo>
                    <a:pt x="56410" y="14934"/>
                    <a:pt x="55974" y="14662"/>
                    <a:pt x="55483" y="14934"/>
                  </a:cubicBezTo>
                  <a:cubicBezTo>
                    <a:pt x="54829" y="15207"/>
                    <a:pt x="54284" y="15697"/>
                    <a:pt x="53957" y="16297"/>
                  </a:cubicBezTo>
                  <a:cubicBezTo>
                    <a:pt x="53412" y="17768"/>
                    <a:pt x="54448" y="19349"/>
                    <a:pt x="56028" y="19512"/>
                  </a:cubicBezTo>
                  <a:cubicBezTo>
                    <a:pt x="57445" y="19621"/>
                    <a:pt x="58154" y="18967"/>
                    <a:pt x="58154" y="17550"/>
                  </a:cubicBezTo>
                  <a:close/>
                  <a:moveTo>
                    <a:pt x="30304" y="22292"/>
                  </a:moveTo>
                  <a:cubicBezTo>
                    <a:pt x="30358" y="22183"/>
                    <a:pt x="30358" y="22019"/>
                    <a:pt x="30413" y="21910"/>
                  </a:cubicBezTo>
                  <a:lnTo>
                    <a:pt x="30413" y="20439"/>
                  </a:lnTo>
                  <a:cubicBezTo>
                    <a:pt x="30304" y="18531"/>
                    <a:pt x="29759" y="18041"/>
                    <a:pt x="27906" y="18313"/>
                  </a:cubicBezTo>
                  <a:cubicBezTo>
                    <a:pt x="27360" y="18368"/>
                    <a:pt x="26924" y="18749"/>
                    <a:pt x="26761" y="19294"/>
                  </a:cubicBezTo>
                  <a:cubicBezTo>
                    <a:pt x="26488" y="20275"/>
                    <a:pt x="26706" y="21311"/>
                    <a:pt x="27360" y="22019"/>
                  </a:cubicBezTo>
                  <a:cubicBezTo>
                    <a:pt x="28233" y="23000"/>
                    <a:pt x="28778" y="23164"/>
                    <a:pt x="29922" y="22510"/>
                  </a:cubicBezTo>
                  <a:cubicBezTo>
                    <a:pt x="30031" y="22455"/>
                    <a:pt x="30140" y="22401"/>
                    <a:pt x="30304" y="2229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9"/>
            <p:cNvSpPr/>
            <p:nvPr/>
          </p:nvSpPr>
          <p:spPr>
            <a:xfrm>
              <a:off x="-682904" y="3211094"/>
              <a:ext cx="116887" cy="146651"/>
            </a:xfrm>
            <a:custGeom>
              <a:rect b="b" l="l" r="r" t="t"/>
              <a:pathLst>
                <a:path extrusionOk="0" h="11283" w="8993">
                  <a:moveTo>
                    <a:pt x="109" y="11283"/>
                  </a:moveTo>
                  <a:cubicBezTo>
                    <a:pt x="0" y="11065"/>
                    <a:pt x="0" y="11010"/>
                    <a:pt x="0" y="11010"/>
                  </a:cubicBezTo>
                  <a:cubicBezTo>
                    <a:pt x="600" y="8503"/>
                    <a:pt x="491" y="5942"/>
                    <a:pt x="491" y="3380"/>
                  </a:cubicBezTo>
                  <a:cubicBezTo>
                    <a:pt x="545" y="2781"/>
                    <a:pt x="600" y="2181"/>
                    <a:pt x="709" y="1636"/>
                  </a:cubicBezTo>
                  <a:cubicBezTo>
                    <a:pt x="1036" y="1473"/>
                    <a:pt x="1308" y="1309"/>
                    <a:pt x="1526" y="1146"/>
                  </a:cubicBezTo>
                  <a:cubicBezTo>
                    <a:pt x="2671" y="328"/>
                    <a:pt x="4088" y="1"/>
                    <a:pt x="5450" y="219"/>
                  </a:cubicBezTo>
                  <a:cubicBezTo>
                    <a:pt x="6050" y="219"/>
                    <a:pt x="6649" y="219"/>
                    <a:pt x="7249" y="219"/>
                  </a:cubicBezTo>
                  <a:cubicBezTo>
                    <a:pt x="7794" y="164"/>
                    <a:pt x="8284" y="546"/>
                    <a:pt x="8448" y="1091"/>
                  </a:cubicBezTo>
                  <a:cubicBezTo>
                    <a:pt x="8502" y="1309"/>
                    <a:pt x="8611" y="1527"/>
                    <a:pt x="8611" y="1745"/>
                  </a:cubicBezTo>
                  <a:cubicBezTo>
                    <a:pt x="8775" y="3053"/>
                    <a:pt x="8884" y="4416"/>
                    <a:pt x="8993" y="5724"/>
                  </a:cubicBezTo>
                  <a:cubicBezTo>
                    <a:pt x="8993" y="6051"/>
                    <a:pt x="8884" y="6378"/>
                    <a:pt x="8720" y="6705"/>
                  </a:cubicBezTo>
                  <a:cubicBezTo>
                    <a:pt x="7957" y="8394"/>
                    <a:pt x="6704" y="9757"/>
                    <a:pt x="5069" y="10629"/>
                  </a:cubicBezTo>
                  <a:cubicBezTo>
                    <a:pt x="4687" y="10792"/>
                    <a:pt x="4251" y="10901"/>
                    <a:pt x="3815" y="11010"/>
                  </a:cubicBezTo>
                  <a:cubicBezTo>
                    <a:pt x="2562" y="11228"/>
                    <a:pt x="1363" y="11283"/>
                    <a:pt x="109" y="112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9"/>
            <p:cNvSpPr/>
            <p:nvPr/>
          </p:nvSpPr>
          <p:spPr>
            <a:xfrm>
              <a:off x="-1864481" y="3344279"/>
              <a:ext cx="119018" cy="134602"/>
            </a:xfrm>
            <a:custGeom>
              <a:rect b="b" l="l" r="r" t="t"/>
              <a:pathLst>
                <a:path extrusionOk="0" h="10356" w="9157">
                  <a:moveTo>
                    <a:pt x="9156" y="9865"/>
                  </a:moveTo>
                  <a:cubicBezTo>
                    <a:pt x="6813" y="10355"/>
                    <a:pt x="4360" y="9647"/>
                    <a:pt x="2671" y="7957"/>
                  </a:cubicBezTo>
                  <a:cubicBezTo>
                    <a:pt x="2017" y="7303"/>
                    <a:pt x="1363" y="6595"/>
                    <a:pt x="818" y="5832"/>
                  </a:cubicBezTo>
                  <a:cubicBezTo>
                    <a:pt x="218" y="5069"/>
                    <a:pt x="0" y="4033"/>
                    <a:pt x="273" y="3052"/>
                  </a:cubicBezTo>
                  <a:cubicBezTo>
                    <a:pt x="491" y="2453"/>
                    <a:pt x="600" y="1799"/>
                    <a:pt x="818" y="1199"/>
                  </a:cubicBezTo>
                  <a:cubicBezTo>
                    <a:pt x="1036" y="491"/>
                    <a:pt x="1744" y="0"/>
                    <a:pt x="2507" y="55"/>
                  </a:cubicBezTo>
                  <a:cubicBezTo>
                    <a:pt x="4088" y="55"/>
                    <a:pt x="5559" y="654"/>
                    <a:pt x="6649" y="1744"/>
                  </a:cubicBezTo>
                  <a:cubicBezTo>
                    <a:pt x="6922" y="2071"/>
                    <a:pt x="7140" y="2507"/>
                    <a:pt x="7194" y="2943"/>
                  </a:cubicBezTo>
                  <a:cubicBezTo>
                    <a:pt x="7630" y="4633"/>
                    <a:pt x="8066" y="6322"/>
                    <a:pt x="8557" y="8066"/>
                  </a:cubicBezTo>
                  <a:cubicBezTo>
                    <a:pt x="8720" y="8611"/>
                    <a:pt x="8938" y="9156"/>
                    <a:pt x="9156" y="986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9"/>
            <p:cNvSpPr/>
            <p:nvPr/>
          </p:nvSpPr>
          <p:spPr>
            <a:xfrm>
              <a:off x="-1795061" y="2640153"/>
              <a:ext cx="1158207" cy="541203"/>
            </a:xfrm>
            <a:custGeom>
              <a:rect b="b" l="l" r="r" t="t"/>
              <a:pathLst>
                <a:path extrusionOk="0" h="41639" w="89110">
                  <a:moveTo>
                    <a:pt x="22509" y="10301"/>
                  </a:moveTo>
                  <a:cubicBezTo>
                    <a:pt x="22346" y="8339"/>
                    <a:pt x="23218" y="6976"/>
                    <a:pt x="24253" y="5668"/>
                  </a:cubicBezTo>
                  <a:cubicBezTo>
                    <a:pt x="24962" y="4742"/>
                    <a:pt x="25834" y="3924"/>
                    <a:pt x="26597" y="3052"/>
                  </a:cubicBezTo>
                  <a:cubicBezTo>
                    <a:pt x="29049" y="491"/>
                    <a:pt x="32047" y="0"/>
                    <a:pt x="35317" y="1090"/>
                  </a:cubicBezTo>
                  <a:cubicBezTo>
                    <a:pt x="36353" y="1363"/>
                    <a:pt x="37334" y="1853"/>
                    <a:pt x="38151" y="2562"/>
                  </a:cubicBezTo>
                  <a:cubicBezTo>
                    <a:pt x="38751" y="3052"/>
                    <a:pt x="39187" y="3597"/>
                    <a:pt x="39514" y="4251"/>
                  </a:cubicBezTo>
                  <a:cubicBezTo>
                    <a:pt x="39405" y="4578"/>
                    <a:pt x="39241" y="5014"/>
                    <a:pt x="39078" y="5396"/>
                  </a:cubicBezTo>
                  <a:cubicBezTo>
                    <a:pt x="38260" y="7303"/>
                    <a:pt x="38151" y="9483"/>
                    <a:pt x="38860" y="11445"/>
                  </a:cubicBezTo>
                  <a:cubicBezTo>
                    <a:pt x="39023" y="12154"/>
                    <a:pt x="39459" y="12699"/>
                    <a:pt x="40059" y="13080"/>
                  </a:cubicBezTo>
                  <a:cubicBezTo>
                    <a:pt x="41203" y="13680"/>
                    <a:pt x="42675" y="13080"/>
                    <a:pt x="43002" y="11827"/>
                  </a:cubicBezTo>
                  <a:cubicBezTo>
                    <a:pt x="43220" y="11227"/>
                    <a:pt x="43274" y="10682"/>
                    <a:pt x="43329" y="10083"/>
                  </a:cubicBezTo>
                  <a:cubicBezTo>
                    <a:pt x="43383" y="8666"/>
                    <a:pt x="43220" y="7303"/>
                    <a:pt x="42838" y="5995"/>
                  </a:cubicBezTo>
                  <a:cubicBezTo>
                    <a:pt x="42729" y="5614"/>
                    <a:pt x="42620" y="5232"/>
                    <a:pt x="42511" y="4796"/>
                  </a:cubicBezTo>
                  <a:cubicBezTo>
                    <a:pt x="42838" y="4415"/>
                    <a:pt x="43165" y="4033"/>
                    <a:pt x="43547" y="3761"/>
                  </a:cubicBezTo>
                  <a:cubicBezTo>
                    <a:pt x="45127" y="2398"/>
                    <a:pt x="46980" y="1363"/>
                    <a:pt x="48997" y="872"/>
                  </a:cubicBezTo>
                  <a:cubicBezTo>
                    <a:pt x="49760" y="654"/>
                    <a:pt x="50523" y="600"/>
                    <a:pt x="51340" y="600"/>
                  </a:cubicBezTo>
                  <a:cubicBezTo>
                    <a:pt x="53193" y="545"/>
                    <a:pt x="55101" y="491"/>
                    <a:pt x="56845" y="1199"/>
                  </a:cubicBezTo>
                  <a:cubicBezTo>
                    <a:pt x="57935" y="1635"/>
                    <a:pt x="59025" y="2126"/>
                    <a:pt x="60115" y="2616"/>
                  </a:cubicBezTo>
                  <a:cubicBezTo>
                    <a:pt x="60442" y="2725"/>
                    <a:pt x="60715" y="2943"/>
                    <a:pt x="61042" y="3107"/>
                  </a:cubicBezTo>
                  <a:cubicBezTo>
                    <a:pt x="61914" y="3488"/>
                    <a:pt x="62622" y="4142"/>
                    <a:pt x="63058" y="4960"/>
                  </a:cubicBezTo>
                  <a:cubicBezTo>
                    <a:pt x="62949" y="5287"/>
                    <a:pt x="62786" y="5614"/>
                    <a:pt x="62622" y="5886"/>
                  </a:cubicBezTo>
                  <a:cubicBezTo>
                    <a:pt x="62023" y="6813"/>
                    <a:pt x="61641" y="7848"/>
                    <a:pt x="61587" y="8938"/>
                  </a:cubicBezTo>
                  <a:cubicBezTo>
                    <a:pt x="61260" y="10464"/>
                    <a:pt x="61750" y="11990"/>
                    <a:pt x="62840" y="13026"/>
                  </a:cubicBezTo>
                  <a:cubicBezTo>
                    <a:pt x="63331" y="13516"/>
                    <a:pt x="64039" y="13789"/>
                    <a:pt x="64748" y="13789"/>
                  </a:cubicBezTo>
                  <a:cubicBezTo>
                    <a:pt x="65947" y="13734"/>
                    <a:pt x="66928" y="12753"/>
                    <a:pt x="66982" y="11500"/>
                  </a:cubicBezTo>
                  <a:cubicBezTo>
                    <a:pt x="67091" y="10028"/>
                    <a:pt x="66928" y="8502"/>
                    <a:pt x="66546" y="7085"/>
                  </a:cubicBezTo>
                  <a:cubicBezTo>
                    <a:pt x="66437" y="6595"/>
                    <a:pt x="66328" y="6159"/>
                    <a:pt x="66165" y="5668"/>
                  </a:cubicBezTo>
                  <a:cubicBezTo>
                    <a:pt x="66873" y="4633"/>
                    <a:pt x="67909" y="3924"/>
                    <a:pt x="69108" y="3652"/>
                  </a:cubicBezTo>
                  <a:cubicBezTo>
                    <a:pt x="70416" y="3434"/>
                    <a:pt x="71778" y="3379"/>
                    <a:pt x="73086" y="3488"/>
                  </a:cubicBezTo>
                  <a:cubicBezTo>
                    <a:pt x="73795" y="3488"/>
                    <a:pt x="74449" y="3597"/>
                    <a:pt x="75158" y="3597"/>
                  </a:cubicBezTo>
                  <a:cubicBezTo>
                    <a:pt x="76411" y="3652"/>
                    <a:pt x="77610" y="4142"/>
                    <a:pt x="78482" y="4960"/>
                  </a:cubicBezTo>
                  <a:cubicBezTo>
                    <a:pt x="78809" y="5287"/>
                    <a:pt x="79191" y="5559"/>
                    <a:pt x="79518" y="5832"/>
                  </a:cubicBezTo>
                  <a:cubicBezTo>
                    <a:pt x="80444" y="6595"/>
                    <a:pt x="81044" y="7630"/>
                    <a:pt x="81262" y="8829"/>
                  </a:cubicBezTo>
                  <a:cubicBezTo>
                    <a:pt x="81534" y="10791"/>
                    <a:pt x="81589" y="12753"/>
                    <a:pt x="81371" y="14715"/>
                  </a:cubicBezTo>
                  <a:cubicBezTo>
                    <a:pt x="81371" y="15969"/>
                    <a:pt x="81098" y="17168"/>
                    <a:pt x="80717" y="18367"/>
                  </a:cubicBezTo>
                  <a:cubicBezTo>
                    <a:pt x="80499" y="18858"/>
                    <a:pt x="80281" y="19348"/>
                    <a:pt x="80063" y="19784"/>
                  </a:cubicBezTo>
                  <a:cubicBezTo>
                    <a:pt x="79572" y="19948"/>
                    <a:pt x="79027" y="20002"/>
                    <a:pt x="78537" y="19839"/>
                  </a:cubicBezTo>
                  <a:cubicBezTo>
                    <a:pt x="78046" y="19784"/>
                    <a:pt x="77556" y="19893"/>
                    <a:pt x="77174" y="20220"/>
                  </a:cubicBezTo>
                  <a:cubicBezTo>
                    <a:pt x="76956" y="20329"/>
                    <a:pt x="76738" y="20438"/>
                    <a:pt x="76520" y="20547"/>
                  </a:cubicBezTo>
                  <a:cubicBezTo>
                    <a:pt x="76084" y="20765"/>
                    <a:pt x="75594" y="20874"/>
                    <a:pt x="75430" y="21419"/>
                  </a:cubicBezTo>
                  <a:cubicBezTo>
                    <a:pt x="75049" y="22128"/>
                    <a:pt x="74939" y="22945"/>
                    <a:pt x="75049" y="23763"/>
                  </a:cubicBezTo>
                  <a:cubicBezTo>
                    <a:pt x="75158" y="24090"/>
                    <a:pt x="75430" y="24308"/>
                    <a:pt x="75757" y="24417"/>
                  </a:cubicBezTo>
                  <a:cubicBezTo>
                    <a:pt x="76956" y="24907"/>
                    <a:pt x="78319" y="24798"/>
                    <a:pt x="79463" y="24199"/>
                  </a:cubicBezTo>
                  <a:cubicBezTo>
                    <a:pt x="79954" y="23926"/>
                    <a:pt x="80390" y="23654"/>
                    <a:pt x="80880" y="23327"/>
                  </a:cubicBezTo>
                  <a:cubicBezTo>
                    <a:pt x="81916" y="23763"/>
                    <a:pt x="82842" y="24417"/>
                    <a:pt x="83605" y="25234"/>
                  </a:cubicBezTo>
                  <a:cubicBezTo>
                    <a:pt x="84205" y="25725"/>
                    <a:pt x="84859" y="26161"/>
                    <a:pt x="85513" y="26597"/>
                  </a:cubicBezTo>
                  <a:cubicBezTo>
                    <a:pt x="86930" y="27469"/>
                    <a:pt x="87965" y="28777"/>
                    <a:pt x="88565" y="30303"/>
                  </a:cubicBezTo>
                  <a:cubicBezTo>
                    <a:pt x="89110" y="31502"/>
                    <a:pt x="88565" y="32919"/>
                    <a:pt x="87366" y="33409"/>
                  </a:cubicBezTo>
                  <a:cubicBezTo>
                    <a:pt x="86930" y="33627"/>
                    <a:pt x="86494" y="33900"/>
                    <a:pt x="86167" y="34227"/>
                  </a:cubicBezTo>
                  <a:cubicBezTo>
                    <a:pt x="85731" y="34554"/>
                    <a:pt x="85240" y="34826"/>
                    <a:pt x="84695" y="34990"/>
                  </a:cubicBezTo>
                  <a:cubicBezTo>
                    <a:pt x="84041" y="35208"/>
                    <a:pt x="83333" y="35044"/>
                    <a:pt x="82733" y="34608"/>
                  </a:cubicBezTo>
                  <a:cubicBezTo>
                    <a:pt x="82243" y="34227"/>
                    <a:pt x="81698" y="33736"/>
                    <a:pt x="81207" y="33246"/>
                  </a:cubicBezTo>
                  <a:cubicBezTo>
                    <a:pt x="80826" y="32810"/>
                    <a:pt x="80281" y="32537"/>
                    <a:pt x="79681" y="32428"/>
                  </a:cubicBezTo>
                  <a:cubicBezTo>
                    <a:pt x="78918" y="32265"/>
                    <a:pt x="78210" y="32973"/>
                    <a:pt x="78373" y="33736"/>
                  </a:cubicBezTo>
                  <a:cubicBezTo>
                    <a:pt x="78482" y="34336"/>
                    <a:pt x="78646" y="34881"/>
                    <a:pt x="78809" y="35480"/>
                  </a:cubicBezTo>
                  <a:cubicBezTo>
                    <a:pt x="77883" y="36897"/>
                    <a:pt x="76411" y="37769"/>
                    <a:pt x="74776" y="37933"/>
                  </a:cubicBezTo>
                  <a:cubicBezTo>
                    <a:pt x="72650" y="38205"/>
                    <a:pt x="70470" y="37551"/>
                    <a:pt x="68835" y="36134"/>
                  </a:cubicBezTo>
                  <a:cubicBezTo>
                    <a:pt x="68944" y="35807"/>
                    <a:pt x="69053" y="35535"/>
                    <a:pt x="69217" y="35208"/>
                  </a:cubicBezTo>
                  <a:cubicBezTo>
                    <a:pt x="69762" y="34390"/>
                    <a:pt x="69980" y="33464"/>
                    <a:pt x="69980" y="32537"/>
                  </a:cubicBezTo>
                  <a:cubicBezTo>
                    <a:pt x="70143" y="31284"/>
                    <a:pt x="69980" y="29976"/>
                    <a:pt x="69544" y="28777"/>
                  </a:cubicBezTo>
                  <a:cubicBezTo>
                    <a:pt x="69108" y="27796"/>
                    <a:pt x="68290" y="27033"/>
                    <a:pt x="67255" y="26869"/>
                  </a:cubicBezTo>
                  <a:cubicBezTo>
                    <a:pt x="65947" y="26488"/>
                    <a:pt x="64639" y="27360"/>
                    <a:pt x="64312" y="28668"/>
                  </a:cubicBezTo>
                  <a:cubicBezTo>
                    <a:pt x="63930" y="30466"/>
                    <a:pt x="63985" y="32428"/>
                    <a:pt x="64584" y="34172"/>
                  </a:cubicBezTo>
                  <a:cubicBezTo>
                    <a:pt x="64748" y="34826"/>
                    <a:pt x="65020" y="35371"/>
                    <a:pt x="65238" y="36025"/>
                  </a:cubicBezTo>
                  <a:cubicBezTo>
                    <a:pt x="64475" y="37006"/>
                    <a:pt x="63549" y="37824"/>
                    <a:pt x="62459" y="38423"/>
                  </a:cubicBezTo>
                  <a:cubicBezTo>
                    <a:pt x="61314" y="38968"/>
                    <a:pt x="60170" y="39459"/>
                    <a:pt x="58971" y="39949"/>
                  </a:cubicBezTo>
                  <a:cubicBezTo>
                    <a:pt x="57772" y="40440"/>
                    <a:pt x="56409" y="40440"/>
                    <a:pt x="55210" y="39949"/>
                  </a:cubicBezTo>
                  <a:cubicBezTo>
                    <a:pt x="54447" y="39677"/>
                    <a:pt x="53630" y="39404"/>
                    <a:pt x="52812" y="39186"/>
                  </a:cubicBezTo>
                  <a:cubicBezTo>
                    <a:pt x="52049" y="38914"/>
                    <a:pt x="51395" y="38423"/>
                    <a:pt x="51013" y="37715"/>
                  </a:cubicBezTo>
                  <a:cubicBezTo>
                    <a:pt x="50087" y="36134"/>
                    <a:pt x="49487" y="34445"/>
                    <a:pt x="50196" y="32592"/>
                  </a:cubicBezTo>
                  <a:cubicBezTo>
                    <a:pt x="50414" y="31938"/>
                    <a:pt x="50523" y="31175"/>
                    <a:pt x="50359" y="30412"/>
                  </a:cubicBezTo>
                  <a:cubicBezTo>
                    <a:pt x="50305" y="29976"/>
                    <a:pt x="50141" y="29594"/>
                    <a:pt x="49869" y="29213"/>
                  </a:cubicBezTo>
                  <a:cubicBezTo>
                    <a:pt x="49433" y="28613"/>
                    <a:pt x="48561" y="28559"/>
                    <a:pt x="48070" y="29104"/>
                  </a:cubicBezTo>
                  <a:cubicBezTo>
                    <a:pt x="47580" y="29485"/>
                    <a:pt x="47307" y="30030"/>
                    <a:pt x="47253" y="30630"/>
                  </a:cubicBezTo>
                  <a:cubicBezTo>
                    <a:pt x="47253" y="30957"/>
                    <a:pt x="47198" y="31338"/>
                    <a:pt x="47198" y="31665"/>
                  </a:cubicBezTo>
                  <a:cubicBezTo>
                    <a:pt x="47089" y="36134"/>
                    <a:pt x="44146" y="40058"/>
                    <a:pt x="39841" y="41366"/>
                  </a:cubicBezTo>
                  <a:cubicBezTo>
                    <a:pt x="38642" y="41639"/>
                    <a:pt x="37388" y="41639"/>
                    <a:pt x="36189" y="41421"/>
                  </a:cubicBezTo>
                  <a:cubicBezTo>
                    <a:pt x="34990" y="41148"/>
                    <a:pt x="33900" y="40767"/>
                    <a:pt x="32810" y="40276"/>
                  </a:cubicBezTo>
                  <a:cubicBezTo>
                    <a:pt x="30630" y="39186"/>
                    <a:pt x="29431" y="37279"/>
                    <a:pt x="28668" y="35099"/>
                  </a:cubicBezTo>
                  <a:cubicBezTo>
                    <a:pt x="28395" y="34227"/>
                    <a:pt x="28504" y="33300"/>
                    <a:pt x="28995" y="32537"/>
                  </a:cubicBezTo>
                  <a:cubicBezTo>
                    <a:pt x="29540" y="31611"/>
                    <a:pt x="29812" y="30521"/>
                    <a:pt x="29758" y="29431"/>
                  </a:cubicBezTo>
                  <a:cubicBezTo>
                    <a:pt x="29758" y="29104"/>
                    <a:pt x="29703" y="28831"/>
                    <a:pt x="29649" y="28559"/>
                  </a:cubicBezTo>
                  <a:cubicBezTo>
                    <a:pt x="29540" y="27959"/>
                    <a:pt x="29049" y="27578"/>
                    <a:pt x="28504" y="27523"/>
                  </a:cubicBezTo>
                  <a:cubicBezTo>
                    <a:pt x="27959" y="27414"/>
                    <a:pt x="27414" y="27687"/>
                    <a:pt x="27142" y="28232"/>
                  </a:cubicBezTo>
                  <a:cubicBezTo>
                    <a:pt x="26597" y="29267"/>
                    <a:pt x="26161" y="30357"/>
                    <a:pt x="25997" y="31556"/>
                  </a:cubicBezTo>
                  <a:cubicBezTo>
                    <a:pt x="25779" y="32973"/>
                    <a:pt x="24907" y="34118"/>
                    <a:pt x="23599" y="34717"/>
                  </a:cubicBezTo>
                  <a:cubicBezTo>
                    <a:pt x="22400" y="35262"/>
                    <a:pt x="21256" y="35971"/>
                    <a:pt x="20111" y="36625"/>
                  </a:cubicBezTo>
                  <a:cubicBezTo>
                    <a:pt x="18367" y="37551"/>
                    <a:pt x="16405" y="38042"/>
                    <a:pt x="14443" y="38042"/>
                  </a:cubicBezTo>
                  <a:cubicBezTo>
                    <a:pt x="13190" y="38042"/>
                    <a:pt x="11991" y="38042"/>
                    <a:pt x="10737" y="37933"/>
                  </a:cubicBezTo>
                  <a:cubicBezTo>
                    <a:pt x="10356" y="37933"/>
                    <a:pt x="9974" y="37878"/>
                    <a:pt x="9593" y="37715"/>
                  </a:cubicBezTo>
                  <a:cubicBezTo>
                    <a:pt x="8066" y="37333"/>
                    <a:pt x="7794" y="36952"/>
                    <a:pt x="8012" y="35426"/>
                  </a:cubicBezTo>
                  <a:cubicBezTo>
                    <a:pt x="8066" y="34772"/>
                    <a:pt x="8230" y="34172"/>
                    <a:pt x="8557" y="33573"/>
                  </a:cubicBezTo>
                  <a:cubicBezTo>
                    <a:pt x="9647" y="31338"/>
                    <a:pt x="11119" y="29267"/>
                    <a:pt x="12863" y="27469"/>
                  </a:cubicBezTo>
                  <a:cubicBezTo>
                    <a:pt x="13244" y="27033"/>
                    <a:pt x="13680" y="26760"/>
                    <a:pt x="14225" y="26651"/>
                  </a:cubicBezTo>
                  <a:cubicBezTo>
                    <a:pt x="15206" y="26433"/>
                    <a:pt x="16133" y="26106"/>
                    <a:pt x="17059" y="25834"/>
                  </a:cubicBezTo>
                  <a:cubicBezTo>
                    <a:pt x="17877" y="25561"/>
                    <a:pt x="18585" y="25071"/>
                    <a:pt x="19130" y="24417"/>
                  </a:cubicBezTo>
                  <a:cubicBezTo>
                    <a:pt x="19893" y="23654"/>
                    <a:pt x="19512" y="22346"/>
                    <a:pt x="18422" y="22128"/>
                  </a:cubicBezTo>
                  <a:cubicBezTo>
                    <a:pt x="18204" y="22019"/>
                    <a:pt x="17931" y="22019"/>
                    <a:pt x="17713" y="22019"/>
                  </a:cubicBezTo>
                  <a:cubicBezTo>
                    <a:pt x="16514" y="22019"/>
                    <a:pt x="15370" y="22346"/>
                    <a:pt x="14334" y="22945"/>
                  </a:cubicBezTo>
                  <a:cubicBezTo>
                    <a:pt x="13844" y="23272"/>
                    <a:pt x="13299" y="23545"/>
                    <a:pt x="12863" y="23926"/>
                  </a:cubicBezTo>
                  <a:cubicBezTo>
                    <a:pt x="12427" y="24199"/>
                    <a:pt x="11991" y="24417"/>
                    <a:pt x="11500" y="24417"/>
                  </a:cubicBezTo>
                  <a:cubicBezTo>
                    <a:pt x="7794" y="24744"/>
                    <a:pt x="4142" y="23708"/>
                    <a:pt x="1145" y="21528"/>
                  </a:cubicBezTo>
                  <a:lnTo>
                    <a:pt x="709" y="21147"/>
                  </a:lnTo>
                  <a:cubicBezTo>
                    <a:pt x="273" y="20874"/>
                    <a:pt x="55" y="20384"/>
                    <a:pt x="109" y="19893"/>
                  </a:cubicBezTo>
                  <a:cubicBezTo>
                    <a:pt x="109" y="19348"/>
                    <a:pt x="109" y="18803"/>
                    <a:pt x="109" y="18258"/>
                  </a:cubicBezTo>
                  <a:cubicBezTo>
                    <a:pt x="0" y="17495"/>
                    <a:pt x="273" y="16786"/>
                    <a:pt x="818" y="16241"/>
                  </a:cubicBezTo>
                  <a:cubicBezTo>
                    <a:pt x="1744" y="15042"/>
                    <a:pt x="2998" y="14061"/>
                    <a:pt x="4360" y="13353"/>
                  </a:cubicBezTo>
                  <a:cubicBezTo>
                    <a:pt x="4851" y="13189"/>
                    <a:pt x="5341" y="12917"/>
                    <a:pt x="5832" y="12644"/>
                  </a:cubicBezTo>
                  <a:cubicBezTo>
                    <a:pt x="7848" y="11445"/>
                    <a:pt x="10247" y="10900"/>
                    <a:pt x="12645" y="11009"/>
                  </a:cubicBezTo>
                  <a:lnTo>
                    <a:pt x="17059" y="11009"/>
                  </a:lnTo>
                  <a:cubicBezTo>
                    <a:pt x="17604" y="11064"/>
                    <a:pt x="18149" y="11118"/>
                    <a:pt x="18640" y="11282"/>
                  </a:cubicBezTo>
                  <a:cubicBezTo>
                    <a:pt x="19239" y="11391"/>
                    <a:pt x="19730" y="11827"/>
                    <a:pt x="19948" y="12372"/>
                  </a:cubicBezTo>
                  <a:cubicBezTo>
                    <a:pt x="20002" y="12590"/>
                    <a:pt x="20057" y="12753"/>
                    <a:pt x="20220" y="12917"/>
                  </a:cubicBezTo>
                  <a:cubicBezTo>
                    <a:pt x="20384" y="13244"/>
                    <a:pt x="20820" y="13298"/>
                    <a:pt x="21092" y="13026"/>
                  </a:cubicBezTo>
                  <a:cubicBezTo>
                    <a:pt x="21365" y="12699"/>
                    <a:pt x="21801" y="12535"/>
                    <a:pt x="22237" y="12644"/>
                  </a:cubicBezTo>
                  <a:cubicBezTo>
                    <a:pt x="22346" y="12644"/>
                    <a:pt x="22509" y="12590"/>
                    <a:pt x="22673" y="12535"/>
                  </a:cubicBezTo>
                  <a:cubicBezTo>
                    <a:pt x="23599" y="12208"/>
                    <a:pt x="23817" y="11500"/>
                    <a:pt x="23109" y="10737"/>
                  </a:cubicBezTo>
                  <a:cubicBezTo>
                    <a:pt x="22891" y="10573"/>
                    <a:pt x="22727" y="10464"/>
                    <a:pt x="22509" y="1030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9"/>
            <p:cNvSpPr/>
            <p:nvPr/>
          </p:nvSpPr>
          <p:spPr>
            <a:xfrm>
              <a:off x="-929428" y="3027634"/>
              <a:ext cx="9930" cy="35431"/>
            </a:xfrm>
            <a:custGeom>
              <a:rect b="b" l="l" r="r" t="t"/>
              <a:pathLst>
                <a:path extrusionOk="0" h="2726" w="764">
                  <a:moveTo>
                    <a:pt x="437" y="2725"/>
                  </a:moveTo>
                  <a:cubicBezTo>
                    <a:pt x="110" y="1908"/>
                    <a:pt x="1" y="927"/>
                    <a:pt x="164" y="0"/>
                  </a:cubicBezTo>
                  <a:cubicBezTo>
                    <a:pt x="382" y="273"/>
                    <a:pt x="546" y="382"/>
                    <a:pt x="546" y="491"/>
                  </a:cubicBezTo>
                  <a:cubicBezTo>
                    <a:pt x="764" y="1254"/>
                    <a:pt x="709" y="2017"/>
                    <a:pt x="437" y="2725"/>
                  </a:cubicBezTo>
                  <a:close/>
                </a:path>
              </a:pathLst>
            </a:custGeom>
            <a:solidFill>
              <a:srgbClr val="6D6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9"/>
            <p:cNvSpPr/>
            <p:nvPr/>
          </p:nvSpPr>
          <p:spPr>
            <a:xfrm>
              <a:off x="-1687390" y="3361280"/>
              <a:ext cx="230940" cy="224571"/>
            </a:xfrm>
            <a:custGeom>
              <a:rect b="b" l="l" r="r" t="t"/>
              <a:pathLst>
                <a:path extrusionOk="0" h="17278" w="17768">
                  <a:moveTo>
                    <a:pt x="17277" y="7739"/>
                  </a:moveTo>
                  <a:cubicBezTo>
                    <a:pt x="17768" y="3652"/>
                    <a:pt x="14334" y="491"/>
                    <a:pt x="10356" y="164"/>
                  </a:cubicBezTo>
                  <a:cubicBezTo>
                    <a:pt x="8884" y="0"/>
                    <a:pt x="7358" y="382"/>
                    <a:pt x="6159" y="1254"/>
                  </a:cubicBezTo>
                  <a:cubicBezTo>
                    <a:pt x="4960" y="1799"/>
                    <a:pt x="3979" y="2780"/>
                    <a:pt x="3325" y="3979"/>
                  </a:cubicBezTo>
                  <a:cubicBezTo>
                    <a:pt x="1581" y="4633"/>
                    <a:pt x="164" y="5668"/>
                    <a:pt x="109" y="8121"/>
                  </a:cubicBezTo>
                  <a:cubicBezTo>
                    <a:pt x="0" y="11009"/>
                    <a:pt x="1636" y="13135"/>
                    <a:pt x="3925" y="14661"/>
                  </a:cubicBezTo>
                  <a:cubicBezTo>
                    <a:pt x="7740" y="17277"/>
                    <a:pt x="14334" y="16296"/>
                    <a:pt x="16569" y="12045"/>
                  </a:cubicBezTo>
                  <a:cubicBezTo>
                    <a:pt x="17277" y="10737"/>
                    <a:pt x="17550" y="9211"/>
                    <a:pt x="17277" y="773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9"/>
            <p:cNvSpPr/>
            <p:nvPr/>
          </p:nvSpPr>
          <p:spPr>
            <a:xfrm>
              <a:off x="-957762" y="3249359"/>
              <a:ext cx="212535" cy="221022"/>
            </a:xfrm>
            <a:custGeom>
              <a:rect b="b" l="l" r="r" t="t"/>
              <a:pathLst>
                <a:path extrusionOk="0" h="17005" w="16352">
                  <a:moveTo>
                    <a:pt x="15588" y="7031"/>
                  </a:moveTo>
                  <a:cubicBezTo>
                    <a:pt x="15207" y="5614"/>
                    <a:pt x="14226" y="4415"/>
                    <a:pt x="12863" y="3815"/>
                  </a:cubicBezTo>
                  <a:cubicBezTo>
                    <a:pt x="11228" y="1145"/>
                    <a:pt x="7903" y="0"/>
                    <a:pt x="4960" y="1199"/>
                  </a:cubicBezTo>
                  <a:cubicBezTo>
                    <a:pt x="1963" y="2453"/>
                    <a:pt x="655" y="4796"/>
                    <a:pt x="219" y="7903"/>
                  </a:cubicBezTo>
                  <a:cubicBezTo>
                    <a:pt x="1" y="10355"/>
                    <a:pt x="927" y="12753"/>
                    <a:pt x="2726" y="14497"/>
                  </a:cubicBezTo>
                  <a:cubicBezTo>
                    <a:pt x="5287" y="16950"/>
                    <a:pt x="8830" y="17004"/>
                    <a:pt x="11991" y="15696"/>
                  </a:cubicBezTo>
                  <a:cubicBezTo>
                    <a:pt x="15316" y="14279"/>
                    <a:pt x="16351" y="10246"/>
                    <a:pt x="15588" y="703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9"/>
            <p:cNvSpPr/>
            <p:nvPr/>
          </p:nvSpPr>
          <p:spPr>
            <a:xfrm>
              <a:off x="-1897780" y="2612520"/>
              <a:ext cx="1367181" cy="1114289"/>
            </a:xfrm>
            <a:custGeom>
              <a:rect b="b" l="l" r="r" t="t"/>
              <a:pathLst>
                <a:path extrusionOk="0" h="85731" w="105188">
                  <a:moveTo>
                    <a:pt x="105134" y="51722"/>
                  </a:moveTo>
                  <a:cubicBezTo>
                    <a:pt x="104970" y="50523"/>
                    <a:pt x="104970" y="49270"/>
                    <a:pt x="104806" y="48071"/>
                  </a:cubicBezTo>
                  <a:cubicBezTo>
                    <a:pt x="104643" y="47035"/>
                    <a:pt x="104316" y="46054"/>
                    <a:pt x="103771" y="45182"/>
                  </a:cubicBezTo>
                  <a:cubicBezTo>
                    <a:pt x="103662" y="44909"/>
                    <a:pt x="103498" y="44746"/>
                    <a:pt x="103280" y="44582"/>
                  </a:cubicBezTo>
                  <a:cubicBezTo>
                    <a:pt x="102572" y="44092"/>
                    <a:pt x="101700" y="43819"/>
                    <a:pt x="100773" y="43765"/>
                  </a:cubicBezTo>
                  <a:cubicBezTo>
                    <a:pt x="99792" y="43874"/>
                    <a:pt x="98811" y="43874"/>
                    <a:pt x="97830" y="43874"/>
                  </a:cubicBezTo>
                  <a:cubicBezTo>
                    <a:pt x="96740" y="43874"/>
                    <a:pt x="95650" y="44146"/>
                    <a:pt x="94724" y="44637"/>
                  </a:cubicBezTo>
                  <a:cubicBezTo>
                    <a:pt x="94451" y="44800"/>
                    <a:pt x="94124" y="44909"/>
                    <a:pt x="93743" y="45073"/>
                  </a:cubicBezTo>
                  <a:cubicBezTo>
                    <a:pt x="93579" y="43220"/>
                    <a:pt x="92598" y="41748"/>
                    <a:pt x="92380" y="40059"/>
                  </a:cubicBezTo>
                  <a:cubicBezTo>
                    <a:pt x="92925" y="39841"/>
                    <a:pt x="93470" y="39623"/>
                    <a:pt x="94015" y="39350"/>
                  </a:cubicBezTo>
                  <a:cubicBezTo>
                    <a:pt x="95051" y="38805"/>
                    <a:pt x="96086" y="38206"/>
                    <a:pt x="97067" y="37552"/>
                  </a:cubicBezTo>
                  <a:cubicBezTo>
                    <a:pt x="98103" y="36898"/>
                    <a:pt x="98866" y="35808"/>
                    <a:pt x="99084" y="34554"/>
                  </a:cubicBezTo>
                  <a:cubicBezTo>
                    <a:pt x="99356" y="32865"/>
                    <a:pt x="98920" y="31175"/>
                    <a:pt x="97939" y="29813"/>
                  </a:cubicBezTo>
                  <a:cubicBezTo>
                    <a:pt x="97231" y="28886"/>
                    <a:pt x="96468" y="28069"/>
                    <a:pt x="95650" y="27306"/>
                  </a:cubicBezTo>
                  <a:cubicBezTo>
                    <a:pt x="94233" y="25889"/>
                    <a:pt x="92707" y="24635"/>
                    <a:pt x="91072" y="23545"/>
                  </a:cubicBezTo>
                  <a:cubicBezTo>
                    <a:pt x="90854" y="23382"/>
                    <a:pt x="90636" y="23164"/>
                    <a:pt x="90473" y="23000"/>
                  </a:cubicBezTo>
                  <a:cubicBezTo>
                    <a:pt x="91181" y="21420"/>
                    <a:pt x="91726" y="19730"/>
                    <a:pt x="91944" y="18040"/>
                  </a:cubicBezTo>
                  <a:cubicBezTo>
                    <a:pt x="92162" y="15806"/>
                    <a:pt x="92217" y="13571"/>
                    <a:pt x="91999" y="11391"/>
                  </a:cubicBezTo>
                  <a:cubicBezTo>
                    <a:pt x="91890" y="9320"/>
                    <a:pt x="90909" y="7413"/>
                    <a:pt x="89383" y="6050"/>
                  </a:cubicBezTo>
                  <a:cubicBezTo>
                    <a:pt x="88674" y="5451"/>
                    <a:pt x="88020" y="4906"/>
                    <a:pt x="87312" y="4361"/>
                  </a:cubicBezTo>
                  <a:cubicBezTo>
                    <a:pt x="86276" y="3598"/>
                    <a:pt x="85023" y="3107"/>
                    <a:pt x="83715" y="3053"/>
                  </a:cubicBezTo>
                  <a:cubicBezTo>
                    <a:pt x="81916" y="2944"/>
                    <a:pt x="80117" y="2889"/>
                    <a:pt x="78264" y="2889"/>
                  </a:cubicBezTo>
                  <a:cubicBezTo>
                    <a:pt x="76956" y="2835"/>
                    <a:pt x="75703" y="3162"/>
                    <a:pt x="74558" y="3816"/>
                  </a:cubicBezTo>
                  <a:lnTo>
                    <a:pt x="72760" y="4851"/>
                  </a:lnTo>
                  <a:cubicBezTo>
                    <a:pt x="72433" y="4524"/>
                    <a:pt x="72106" y="4252"/>
                    <a:pt x="71779" y="3925"/>
                  </a:cubicBezTo>
                  <a:cubicBezTo>
                    <a:pt x="71506" y="3652"/>
                    <a:pt x="71179" y="3434"/>
                    <a:pt x="70852" y="3216"/>
                  </a:cubicBezTo>
                  <a:cubicBezTo>
                    <a:pt x="69326" y="2453"/>
                    <a:pt x="67800" y="1636"/>
                    <a:pt x="66165" y="982"/>
                  </a:cubicBezTo>
                  <a:cubicBezTo>
                    <a:pt x="65130" y="546"/>
                    <a:pt x="64040" y="273"/>
                    <a:pt x="62895" y="164"/>
                  </a:cubicBezTo>
                  <a:cubicBezTo>
                    <a:pt x="61205" y="1"/>
                    <a:pt x="59461" y="1"/>
                    <a:pt x="57717" y="164"/>
                  </a:cubicBezTo>
                  <a:cubicBezTo>
                    <a:pt x="55755" y="328"/>
                    <a:pt x="53848" y="982"/>
                    <a:pt x="52213" y="2126"/>
                  </a:cubicBezTo>
                  <a:cubicBezTo>
                    <a:pt x="51722" y="2399"/>
                    <a:pt x="51177" y="2726"/>
                    <a:pt x="50687" y="3053"/>
                  </a:cubicBezTo>
                  <a:cubicBezTo>
                    <a:pt x="50196" y="3380"/>
                    <a:pt x="49706" y="3816"/>
                    <a:pt x="49215" y="4143"/>
                  </a:cubicBezTo>
                  <a:cubicBezTo>
                    <a:pt x="49106" y="4088"/>
                    <a:pt x="48997" y="4034"/>
                    <a:pt x="48888" y="3979"/>
                  </a:cubicBezTo>
                  <a:cubicBezTo>
                    <a:pt x="47253" y="2181"/>
                    <a:pt x="45073" y="982"/>
                    <a:pt x="42675" y="491"/>
                  </a:cubicBezTo>
                  <a:cubicBezTo>
                    <a:pt x="41531" y="164"/>
                    <a:pt x="40386" y="55"/>
                    <a:pt x="39187" y="164"/>
                  </a:cubicBezTo>
                  <a:cubicBezTo>
                    <a:pt x="36898" y="491"/>
                    <a:pt x="34772" y="1472"/>
                    <a:pt x="33192" y="3107"/>
                  </a:cubicBezTo>
                  <a:cubicBezTo>
                    <a:pt x="32265" y="4088"/>
                    <a:pt x="31339" y="5069"/>
                    <a:pt x="30467" y="6050"/>
                  </a:cubicBezTo>
                  <a:cubicBezTo>
                    <a:pt x="29431" y="7195"/>
                    <a:pt x="28668" y="8557"/>
                    <a:pt x="28232" y="10029"/>
                  </a:cubicBezTo>
                  <a:cubicBezTo>
                    <a:pt x="28123" y="10465"/>
                    <a:pt x="28014" y="10846"/>
                    <a:pt x="27851" y="11282"/>
                  </a:cubicBezTo>
                  <a:cubicBezTo>
                    <a:pt x="27687" y="11282"/>
                    <a:pt x="27524" y="11282"/>
                    <a:pt x="27415" y="11228"/>
                  </a:cubicBezTo>
                  <a:cubicBezTo>
                    <a:pt x="26379" y="10846"/>
                    <a:pt x="25289" y="10628"/>
                    <a:pt x="24199" y="10683"/>
                  </a:cubicBezTo>
                  <a:lnTo>
                    <a:pt x="19458" y="10683"/>
                  </a:lnTo>
                  <a:cubicBezTo>
                    <a:pt x="17714" y="10574"/>
                    <a:pt x="15969" y="10846"/>
                    <a:pt x="14389" y="11500"/>
                  </a:cubicBezTo>
                  <a:cubicBezTo>
                    <a:pt x="12808" y="12209"/>
                    <a:pt x="11228" y="12972"/>
                    <a:pt x="9756" y="13844"/>
                  </a:cubicBezTo>
                  <a:cubicBezTo>
                    <a:pt x="8176" y="14770"/>
                    <a:pt x="6868" y="16078"/>
                    <a:pt x="5832" y="17604"/>
                  </a:cubicBezTo>
                  <a:cubicBezTo>
                    <a:pt x="5451" y="18149"/>
                    <a:pt x="5233" y="18858"/>
                    <a:pt x="5233" y="19512"/>
                  </a:cubicBezTo>
                  <a:cubicBezTo>
                    <a:pt x="5287" y="20493"/>
                    <a:pt x="5287" y="21420"/>
                    <a:pt x="5233" y="22346"/>
                  </a:cubicBezTo>
                  <a:cubicBezTo>
                    <a:pt x="5233" y="23327"/>
                    <a:pt x="5614" y="24199"/>
                    <a:pt x="6377" y="24853"/>
                  </a:cubicBezTo>
                  <a:cubicBezTo>
                    <a:pt x="6759" y="25180"/>
                    <a:pt x="7195" y="25562"/>
                    <a:pt x="7631" y="25889"/>
                  </a:cubicBezTo>
                  <a:cubicBezTo>
                    <a:pt x="10192" y="27796"/>
                    <a:pt x="13244" y="28941"/>
                    <a:pt x="16460" y="29213"/>
                  </a:cubicBezTo>
                  <a:cubicBezTo>
                    <a:pt x="16678" y="29268"/>
                    <a:pt x="16841" y="29322"/>
                    <a:pt x="17059" y="29431"/>
                  </a:cubicBezTo>
                  <a:cubicBezTo>
                    <a:pt x="16078" y="30957"/>
                    <a:pt x="15152" y="32429"/>
                    <a:pt x="14225" y="33900"/>
                  </a:cubicBezTo>
                  <a:cubicBezTo>
                    <a:pt x="14116" y="34064"/>
                    <a:pt x="13953" y="34282"/>
                    <a:pt x="13735" y="34445"/>
                  </a:cubicBezTo>
                  <a:cubicBezTo>
                    <a:pt x="12590" y="35426"/>
                    <a:pt x="11718" y="36734"/>
                    <a:pt x="11282" y="38206"/>
                  </a:cubicBezTo>
                  <a:cubicBezTo>
                    <a:pt x="10683" y="39895"/>
                    <a:pt x="10192" y="41585"/>
                    <a:pt x="9702" y="43274"/>
                  </a:cubicBezTo>
                  <a:cubicBezTo>
                    <a:pt x="9429" y="44092"/>
                    <a:pt x="9266" y="44909"/>
                    <a:pt x="9157" y="45727"/>
                  </a:cubicBezTo>
                  <a:cubicBezTo>
                    <a:pt x="8830" y="48507"/>
                    <a:pt x="8775" y="51341"/>
                    <a:pt x="9048" y="54120"/>
                  </a:cubicBezTo>
                  <a:cubicBezTo>
                    <a:pt x="9048" y="54393"/>
                    <a:pt x="8993" y="54665"/>
                    <a:pt x="8993" y="54883"/>
                  </a:cubicBezTo>
                  <a:cubicBezTo>
                    <a:pt x="8503" y="54720"/>
                    <a:pt x="8121" y="54611"/>
                    <a:pt x="7794" y="54502"/>
                  </a:cubicBezTo>
                  <a:cubicBezTo>
                    <a:pt x="6868" y="54175"/>
                    <a:pt x="5996" y="54011"/>
                    <a:pt x="5069" y="53957"/>
                  </a:cubicBezTo>
                  <a:cubicBezTo>
                    <a:pt x="3434" y="53848"/>
                    <a:pt x="1908" y="54774"/>
                    <a:pt x="1200" y="56246"/>
                  </a:cubicBezTo>
                  <a:cubicBezTo>
                    <a:pt x="873" y="57009"/>
                    <a:pt x="600" y="57826"/>
                    <a:pt x="437" y="58644"/>
                  </a:cubicBezTo>
                  <a:cubicBezTo>
                    <a:pt x="1" y="60279"/>
                    <a:pt x="273" y="62023"/>
                    <a:pt x="1200" y="63494"/>
                  </a:cubicBezTo>
                  <a:cubicBezTo>
                    <a:pt x="1745" y="64312"/>
                    <a:pt x="2453" y="65129"/>
                    <a:pt x="3162" y="65838"/>
                  </a:cubicBezTo>
                  <a:cubicBezTo>
                    <a:pt x="5015" y="67745"/>
                    <a:pt x="7576" y="68835"/>
                    <a:pt x="10192" y="68781"/>
                  </a:cubicBezTo>
                  <a:lnTo>
                    <a:pt x="13026" y="68781"/>
                  </a:lnTo>
                  <a:cubicBezTo>
                    <a:pt x="13626" y="69653"/>
                    <a:pt x="14171" y="70470"/>
                    <a:pt x="14770" y="71288"/>
                  </a:cubicBezTo>
                  <a:cubicBezTo>
                    <a:pt x="16351" y="73250"/>
                    <a:pt x="18041" y="75049"/>
                    <a:pt x="19894" y="76738"/>
                  </a:cubicBezTo>
                  <a:cubicBezTo>
                    <a:pt x="22237" y="79027"/>
                    <a:pt x="25071" y="80771"/>
                    <a:pt x="28123" y="81861"/>
                  </a:cubicBezTo>
                  <a:cubicBezTo>
                    <a:pt x="30739" y="82733"/>
                    <a:pt x="33301" y="83551"/>
                    <a:pt x="35862" y="84423"/>
                  </a:cubicBezTo>
                  <a:cubicBezTo>
                    <a:pt x="38533" y="85240"/>
                    <a:pt x="41258" y="85622"/>
                    <a:pt x="44038" y="85622"/>
                  </a:cubicBezTo>
                  <a:cubicBezTo>
                    <a:pt x="46654" y="85622"/>
                    <a:pt x="49270" y="85731"/>
                    <a:pt x="51886" y="85513"/>
                  </a:cubicBezTo>
                  <a:cubicBezTo>
                    <a:pt x="54447" y="85295"/>
                    <a:pt x="56954" y="84968"/>
                    <a:pt x="59461" y="84532"/>
                  </a:cubicBezTo>
                  <a:cubicBezTo>
                    <a:pt x="60878" y="84259"/>
                    <a:pt x="62296" y="83932"/>
                    <a:pt x="63713" y="83551"/>
                  </a:cubicBezTo>
                  <a:cubicBezTo>
                    <a:pt x="67473" y="82570"/>
                    <a:pt x="71070" y="80989"/>
                    <a:pt x="74395" y="78864"/>
                  </a:cubicBezTo>
                  <a:lnTo>
                    <a:pt x="77883" y="76847"/>
                  </a:lnTo>
                  <a:cubicBezTo>
                    <a:pt x="78319" y="76575"/>
                    <a:pt x="78646" y="76357"/>
                    <a:pt x="78973" y="76139"/>
                  </a:cubicBezTo>
                  <a:cubicBezTo>
                    <a:pt x="80444" y="75267"/>
                    <a:pt x="81807" y="74231"/>
                    <a:pt x="83115" y="73087"/>
                  </a:cubicBezTo>
                  <a:cubicBezTo>
                    <a:pt x="84260" y="71942"/>
                    <a:pt x="85404" y="70797"/>
                    <a:pt x="86603" y="69653"/>
                  </a:cubicBezTo>
                  <a:cubicBezTo>
                    <a:pt x="89056" y="67146"/>
                    <a:pt x="90963" y="64148"/>
                    <a:pt x="92162" y="60824"/>
                  </a:cubicBezTo>
                  <a:cubicBezTo>
                    <a:pt x="92326" y="60551"/>
                    <a:pt x="92489" y="60224"/>
                    <a:pt x="92653" y="59952"/>
                  </a:cubicBezTo>
                  <a:cubicBezTo>
                    <a:pt x="92980" y="59952"/>
                    <a:pt x="93307" y="59897"/>
                    <a:pt x="93579" y="59897"/>
                  </a:cubicBezTo>
                  <a:cubicBezTo>
                    <a:pt x="94560" y="59952"/>
                    <a:pt x="95541" y="59952"/>
                    <a:pt x="96522" y="59897"/>
                  </a:cubicBezTo>
                  <a:cubicBezTo>
                    <a:pt x="97612" y="59843"/>
                    <a:pt x="98702" y="59570"/>
                    <a:pt x="99683" y="59189"/>
                  </a:cubicBezTo>
                  <a:cubicBezTo>
                    <a:pt x="100773" y="58753"/>
                    <a:pt x="101700" y="58044"/>
                    <a:pt x="102408" y="57172"/>
                  </a:cubicBezTo>
                  <a:cubicBezTo>
                    <a:pt x="103171" y="56191"/>
                    <a:pt x="103880" y="55156"/>
                    <a:pt x="104534" y="54120"/>
                  </a:cubicBezTo>
                  <a:cubicBezTo>
                    <a:pt x="104970" y="53412"/>
                    <a:pt x="105188" y="52594"/>
                    <a:pt x="105134" y="51722"/>
                  </a:cubicBezTo>
                  <a:close/>
                  <a:moveTo>
                    <a:pt x="5233" y="64257"/>
                  </a:moveTo>
                  <a:cubicBezTo>
                    <a:pt x="4579" y="63603"/>
                    <a:pt x="3925" y="62895"/>
                    <a:pt x="3380" y="62132"/>
                  </a:cubicBezTo>
                  <a:cubicBezTo>
                    <a:pt x="2780" y="61369"/>
                    <a:pt x="2562" y="60333"/>
                    <a:pt x="2835" y="59352"/>
                  </a:cubicBezTo>
                  <a:cubicBezTo>
                    <a:pt x="3053" y="58753"/>
                    <a:pt x="3162" y="58099"/>
                    <a:pt x="3380" y="57499"/>
                  </a:cubicBezTo>
                  <a:cubicBezTo>
                    <a:pt x="3598" y="56791"/>
                    <a:pt x="4306" y="56300"/>
                    <a:pt x="5069" y="56355"/>
                  </a:cubicBezTo>
                  <a:cubicBezTo>
                    <a:pt x="6650" y="56355"/>
                    <a:pt x="8121" y="56954"/>
                    <a:pt x="9211" y="58044"/>
                  </a:cubicBezTo>
                  <a:cubicBezTo>
                    <a:pt x="9484" y="58371"/>
                    <a:pt x="9702" y="58807"/>
                    <a:pt x="9756" y="59243"/>
                  </a:cubicBezTo>
                  <a:cubicBezTo>
                    <a:pt x="10192" y="60933"/>
                    <a:pt x="10628" y="62622"/>
                    <a:pt x="11119" y="64366"/>
                  </a:cubicBezTo>
                  <a:cubicBezTo>
                    <a:pt x="11282" y="64911"/>
                    <a:pt x="11446" y="65456"/>
                    <a:pt x="11718" y="66165"/>
                  </a:cubicBezTo>
                  <a:cubicBezTo>
                    <a:pt x="9375" y="66655"/>
                    <a:pt x="6922" y="65947"/>
                    <a:pt x="5233" y="64257"/>
                  </a:cubicBezTo>
                  <a:close/>
                  <a:moveTo>
                    <a:pt x="90963" y="53957"/>
                  </a:moveTo>
                  <a:cubicBezTo>
                    <a:pt x="90854" y="55156"/>
                    <a:pt x="90636" y="56300"/>
                    <a:pt x="90255" y="57445"/>
                  </a:cubicBezTo>
                  <a:cubicBezTo>
                    <a:pt x="89655" y="59570"/>
                    <a:pt x="88729" y="61587"/>
                    <a:pt x="87639" y="63549"/>
                  </a:cubicBezTo>
                  <a:cubicBezTo>
                    <a:pt x="86658" y="65129"/>
                    <a:pt x="85459" y="66601"/>
                    <a:pt x="84151" y="67909"/>
                  </a:cubicBezTo>
                  <a:cubicBezTo>
                    <a:pt x="83224" y="68835"/>
                    <a:pt x="82352" y="69707"/>
                    <a:pt x="81425" y="70634"/>
                  </a:cubicBezTo>
                  <a:cubicBezTo>
                    <a:pt x="80172" y="71778"/>
                    <a:pt x="78864" y="72814"/>
                    <a:pt x="77392" y="73632"/>
                  </a:cubicBezTo>
                  <a:cubicBezTo>
                    <a:pt x="75049" y="75103"/>
                    <a:pt x="72705" y="76520"/>
                    <a:pt x="70307" y="77883"/>
                  </a:cubicBezTo>
                  <a:cubicBezTo>
                    <a:pt x="67855" y="79191"/>
                    <a:pt x="65239" y="80172"/>
                    <a:pt x="62568" y="80826"/>
                  </a:cubicBezTo>
                  <a:cubicBezTo>
                    <a:pt x="59952" y="81534"/>
                    <a:pt x="57281" y="82025"/>
                    <a:pt x="54611" y="82297"/>
                  </a:cubicBezTo>
                  <a:cubicBezTo>
                    <a:pt x="52322" y="82570"/>
                    <a:pt x="50087" y="82570"/>
                    <a:pt x="47798" y="82679"/>
                  </a:cubicBezTo>
                  <a:cubicBezTo>
                    <a:pt x="46817" y="82733"/>
                    <a:pt x="45782" y="82679"/>
                    <a:pt x="44801" y="82679"/>
                  </a:cubicBezTo>
                  <a:cubicBezTo>
                    <a:pt x="42948" y="82733"/>
                    <a:pt x="41040" y="82570"/>
                    <a:pt x="39242" y="82243"/>
                  </a:cubicBezTo>
                  <a:cubicBezTo>
                    <a:pt x="38533" y="82134"/>
                    <a:pt x="37824" y="82025"/>
                    <a:pt x="37170" y="81807"/>
                  </a:cubicBezTo>
                  <a:cubicBezTo>
                    <a:pt x="34718" y="81044"/>
                    <a:pt x="32265" y="80281"/>
                    <a:pt x="29867" y="79518"/>
                  </a:cubicBezTo>
                  <a:cubicBezTo>
                    <a:pt x="26543" y="78428"/>
                    <a:pt x="23545" y="76575"/>
                    <a:pt x="21147" y="74122"/>
                  </a:cubicBezTo>
                  <a:cubicBezTo>
                    <a:pt x="19785" y="72760"/>
                    <a:pt x="18477" y="71342"/>
                    <a:pt x="17168" y="69871"/>
                  </a:cubicBezTo>
                  <a:cubicBezTo>
                    <a:pt x="16569" y="69108"/>
                    <a:pt x="15969" y="68345"/>
                    <a:pt x="15479" y="67473"/>
                  </a:cubicBezTo>
                  <a:cubicBezTo>
                    <a:pt x="15152" y="67037"/>
                    <a:pt x="14988" y="66383"/>
                    <a:pt x="14552" y="65620"/>
                  </a:cubicBezTo>
                  <a:cubicBezTo>
                    <a:pt x="13735" y="63985"/>
                    <a:pt x="13135" y="62186"/>
                    <a:pt x="12808" y="60388"/>
                  </a:cubicBezTo>
                  <a:cubicBezTo>
                    <a:pt x="12917" y="60224"/>
                    <a:pt x="11827" y="56409"/>
                    <a:pt x="11718" y="55101"/>
                  </a:cubicBezTo>
                  <a:cubicBezTo>
                    <a:pt x="11500" y="52976"/>
                    <a:pt x="11500" y="50905"/>
                    <a:pt x="11446" y="48779"/>
                  </a:cubicBezTo>
                  <a:cubicBezTo>
                    <a:pt x="11337" y="46926"/>
                    <a:pt x="11609" y="45127"/>
                    <a:pt x="12100" y="43383"/>
                  </a:cubicBezTo>
                  <a:cubicBezTo>
                    <a:pt x="12427" y="42293"/>
                    <a:pt x="12699" y="41203"/>
                    <a:pt x="13026" y="40168"/>
                  </a:cubicBezTo>
                  <a:cubicBezTo>
                    <a:pt x="13190" y="40059"/>
                    <a:pt x="13462" y="40168"/>
                    <a:pt x="13517" y="40386"/>
                  </a:cubicBezTo>
                  <a:cubicBezTo>
                    <a:pt x="13953" y="41258"/>
                    <a:pt x="14716" y="41857"/>
                    <a:pt x="15642" y="42130"/>
                  </a:cubicBezTo>
                  <a:cubicBezTo>
                    <a:pt x="16841" y="42566"/>
                    <a:pt x="18095" y="42838"/>
                    <a:pt x="19403" y="42893"/>
                  </a:cubicBezTo>
                  <a:cubicBezTo>
                    <a:pt x="21256" y="43056"/>
                    <a:pt x="23109" y="42947"/>
                    <a:pt x="24962" y="42620"/>
                  </a:cubicBezTo>
                  <a:cubicBezTo>
                    <a:pt x="26815" y="42293"/>
                    <a:pt x="28614" y="41639"/>
                    <a:pt x="30194" y="40604"/>
                  </a:cubicBezTo>
                  <a:cubicBezTo>
                    <a:pt x="31393" y="39841"/>
                    <a:pt x="32647" y="39187"/>
                    <a:pt x="34009" y="38642"/>
                  </a:cubicBezTo>
                  <a:cubicBezTo>
                    <a:pt x="34282" y="39187"/>
                    <a:pt x="34554" y="39623"/>
                    <a:pt x="34772" y="40113"/>
                  </a:cubicBezTo>
                  <a:cubicBezTo>
                    <a:pt x="35971" y="42620"/>
                    <a:pt x="38151" y="44582"/>
                    <a:pt x="40822" y="45454"/>
                  </a:cubicBezTo>
                  <a:cubicBezTo>
                    <a:pt x="42784" y="46217"/>
                    <a:pt x="44910" y="46545"/>
                    <a:pt x="47035" y="46381"/>
                  </a:cubicBezTo>
                  <a:cubicBezTo>
                    <a:pt x="47471" y="46381"/>
                    <a:pt x="47907" y="46272"/>
                    <a:pt x="48343" y="46163"/>
                  </a:cubicBezTo>
                  <a:cubicBezTo>
                    <a:pt x="51232" y="45291"/>
                    <a:pt x="53739" y="43438"/>
                    <a:pt x="55483" y="40931"/>
                  </a:cubicBezTo>
                  <a:cubicBezTo>
                    <a:pt x="55592" y="40767"/>
                    <a:pt x="55755" y="40658"/>
                    <a:pt x="55973" y="40386"/>
                  </a:cubicBezTo>
                  <a:cubicBezTo>
                    <a:pt x="56518" y="41639"/>
                    <a:pt x="57445" y="42675"/>
                    <a:pt x="58589" y="43329"/>
                  </a:cubicBezTo>
                  <a:cubicBezTo>
                    <a:pt x="59352" y="43765"/>
                    <a:pt x="60170" y="44146"/>
                    <a:pt x="61042" y="44364"/>
                  </a:cubicBezTo>
                  <a:cubicBezTo>
                    <a:pt x="62132" y="44637"/>
                    <a:pt x="63168" y="45182"/>
                    <a:pt x="64312" y="45182"/>
                  </a:cubicBezTo>
                  <a:cubicBezTo>
                    <a:pt x="65402" y="45182"/>
                    <a:pt x="66492" y="45018"/>
                    <a:pt x="67528" y="44691"/>
                  </a:cubicBezTo>
                  <a:cubicBezTo>
                    <a:pt x="68127" y="44473"/>
                    <a:pt x="68672" y="44201"/>
                    <a:pt x="69272" y="43983"/>
                  </a:cubicBezTo>
                  <a:cubicBezTo>
                    <a:pt x="71179" y="43329"/>
                    <a:pt x="72923" y="42239"/>
                    <a:pt x="74395" y="40767"/>
                  </a:cubicBezTo>
                  <a:cubicBezTo>
                    <a:pt x="74504" y="40658"/>
                    <a:pt x="74667" y="40604"/>
                    <a:pt x="74831" y="40549"/>
                  </a:cubicBezTo>
                  <a:cubicBezTo>
                    <a:pt x="75158" y="40713"/>
                    <a:pt x="75485" y="40876"/>
                    <a:pt x="75812" y="41094"/>
                  </a:cubicBezTo>
                  <a:cubicBezTo>
                    <a:pt x="77501" y="42348"/>
                    <a:pt x="79518" y="42947"/>
                    <a:pt x="81643" y="42838"/>
                  </a:cubicBezTo>
                  <a:cubicBezTo>
                    <a:pt x="83061" y="42947"/>
                    <a:pt x="84478" y="42620"/>
                    <a:pt x="85786" y="41966"/>
                  </a:cubicBezTo>
                  <a:cubicBezTo>
                    <a:pt x="86385" y="41639"/>
                    <a:pt x="86985" y="41203"/>
                    <a:pt x="87530" y="40713"/>
                  </a:cubicBezTo>
                  <a:cubicBezTo>
                    <a:pt x="87857" y="40277"/>
                    <a:pt x="88347" y="39950"/>
                    <a:pt x="88892" y="39841"/>
                  </a:cubicBezTo>
                  <a:cubicBezTo>
                    <a:pt x="89056" y="40168"/>
                    <a:pt x="89219" y="40440"/>
                    <a:pt x="89328" y="40767"/>
                  </a:cubicBezTo>
                  <a:cubicBezTo>
                    <a:pt x="89982" y="42293"/>
                    <a:pt x="90473" y="43874"/>
                    <a:pt x="90800" y="45563"/>
                  </a:cubicBezTo>
                  <a:cubicBezTo>
                    <a:pt x="90909" y="46654"/>
                    <a:pt x="91018" y="47798"/>
                    <a:pt x="91018" y="48943"/>
                  </a:cubicBezTo>
                  <a:cubicBezTo>
                    <a:pt x="91072" y="50632"/>
                    <a:pt x="90963" y="52267"/>
                    <a:pt x="90963" y="53957"/>
                  </a:cubicBezTo>
                  <a:close/>
                  <a:moveTo>
                    <a:pt x="74667" y="31938"/>
                  </a:moveTo>
                  <a:cubicBezTo>
                    <a:pt x="74885" y="32211"/>
                    <a:pt x="75049" y="32320"/>
                    <a:pt x="75049" y="32429"/>
                  </a:cubicBezTo>
                  <a:cubicBezTo>
                    <a:pt x="75267" y="33192"/>
                    <a:pt x="75212" y="33955"/>
                    <a:pt x="74940" y="34663"/>
                  </a:cubicBezTo>
                  <a:cubicBezTo>
                    <a:pt x="74613" y="33846"/>
                    <a:pt x="74504" y="32865"/>
                    <a:pt x="74667" y="31938"/>
                  </a:cubicBezTo>
                  <a:close/>
                  <a:moveTo>
                    <a:pt x="90582" y="36734"/>
                  </a:moveTo>
                  <a:cubicBezTo>
                    <a:pt x="90091" y="36353"/>
                    <a:pt x="89546" y="35862"/>
                    <a:pt x="89110" y="35372"/>
                  </a:cubicBezTo>
                  <a:cubicBezTo>
                    <a:pt x="88674" y="34936"/>
                    <a:pt x="88129" y="34663"/>
                    <a:pt x="87530" y="34554"/>
                  </a:cubicBezTo>
                  <a:cubicBezTo>
                    <a:pt x="86767" y="34391"/>
                    <a:pt x="86058" y="35099"/>
                    <a:pt x="86222" y="35862"/>
                  </a:cubicBezTo>
                  <a:cubicBezTo>
                    <a:pt x="86331" y="36462"/>
                    <a:pt x="86494" y="37007"/>
                    <a:pt x="86658" y="37606"/>
                  </a:cubicBezTo>
                  <a:cubicBezTo>
                    <a:pt x="85731" y="39023"/>
                    <a:pt x="84260" y="39895"/>
                    <a:pt x="82624" y="40059"/>
                  </a:cubicBezTo>
                  <a:cubicBezTo>
                    <a:pt x="80499" y="40331"/>
                    <a:pt x="78319" y="39677"/>
                    <a:pt x="76684" y="38260"/>
                  </a:cubicBezTo>
                  <a:cubicBezTo>
                    <a:pt x="76793" y="37933"/>
                    <a:pt x="76902" y="37661"/>
                    <a:pt x="77120" y="37334"/>
                  </a:cubicBezTo>
                  <a:cubicBezTo>
                    <a:pt x="77610" y="36516"/>
                    <a:pt x="77828" y="35590"/>
                    <a:pt x="77828" y="34663"/>
                  </a:cubicBezTo>
                  <a:cubicBezTo>
                    <a:pt x="77992" y="33410"/>
                    <a:pt x="77828" y="32102"/>
                    <a:pt x="77392" y="30903"/>
                  </a:cubicBezTo>
                  <a:cubicBezTo>
                    <a:pt x="76956" y="29922"/>
                    <a:pt x="76139" y="29159"/>
                    <a:pt x="75103" y="28995"/>
                  </a:cubicBezTo>
                  <a:cubicBezTo>
                    <a:pt x="73795" y="28614"/>
                    <a:pt x="72487" y="29486"/>
                    <a:pt x="72160" y="30794"/>
                  </a:cubicBezTo>
                  <a:cubicBezTo>
                    <a:pt x="71779" y="32592"/>
                    <a:pt x="71833" y="34554"/>
                    <a:pt x="72433" y="36298"/>
                  </a:cubicBezTo>
                  <a:cubicBezTo>
                    <a:pt x="72596" y="36952"/>
                    <a:pt x="72869" y="37497"/>
                    <a:pt x="73087" y="38151"/>
                  </a:cubicBezTo>
                  <a:cubicBezTo>
                    <a:pt x="72324" y="39132"/>
                    <a:pt x="71397" y="39950"/>
                    <a:pt x="70307" y="40549"/>
                  </a:cubicBezTo>
                  <a:cubicBezTo>
                    <a:pt x="69163" y="41094"/>
                    <a:pt x="68018" y="41585"/>
                    <a:pt x="66819" y="42075"/>
                  </a:cubicBezTo>
                  <a:cubicBezTo>
                    <a:pt x="65620" y="42566"/>
                    <a:pt x="64258" y="42566"/>
                    <a:pt x="63059" y="42075"/>
                  </a:cubicBezTo>
                  <a:cubicBezTo>
                    <a:pt x="62296" y="41803"/>
                    <a:pt x="61478" y="41530"/>
                    <a:pt x="60660" y="41312"/>
                  </a:cubicBezTo>
                  <a:cubicBezTo>
                    <a:pt x="59897" y="41040"/>
                    <a:pt x="59298" y="40495"/>
                    <a:pt x="58916" y="39841"/>
                  </a:cubicBezTo>
                  <a:cubicBezTo>
                    <a:pt x="57990" y="38260"/>
                    <a:pt x="57390" y="36571"/>
                    <a:pt x="58099" y="34718"/>
                  </a:cubicBezTo>
                  <a:cubicBezTo>
                    <a:pt x="58317" y="34064"/>
                    <a:pt x="58426" y="33301"/>
                    <a:pt x="58262" y="32538"/>
                  </a:cubicBezTo>
                  <a:cubicBezTo>
                    <a:pt x="58208" y="32102"/>
                    <a:pt x="58044" y="31720"/>
                    <a:pt x="57772" y="31339"/>
                  </a:cubicBezTo>
                  <a:cubicBezTo>
                    <a:pt x="57336" y="30739"/>
                    <a:pt x="56464" y="30685"/>
                    <a:pt x="55973" y="31230"/>
                  </a:cubicBezTo>
                  <a:cubicBezTo>
                    <a:pt x="55483" y="31611"/>
                    <a:pt x="55210" y="32156"/>
                    <a:pt x="55156" y="32756"/>
                  </a:cubicBezTo>
                  <a:cubicBezTo>
                    <a:pt x="55156" y="33083"/>
                    <a:pt x="55101" y="33464"/>
                    <a:pt x="55101" y="33791"/>
                  </a:cubicBezTo>
                  <a:cubicBezTo>
                    <a:pt x="54992" y="38260"/>
                    <a:pt x="52049" y="42184"/>
                    <a:pt x="47744" y="43492"/>
                  </a:cubicBezTo>
                  <a:cubicBezTo>
                    <a:pt x="46545" y="43765"/>
                    <a:pt x="45291" y="43765"/>
                    <a:pt x="44092" y="43547"/>
                  </a:cubicBezTo>
                  <a:cubicBezTo>
                    <a:pt x="42893" y="43274"/>
                    <a:pt x="41803" y="42893"/>
                    <a:pt x="40713" y="42402"/>
                  </a:cubicBezTo>
                  <a:cubicBezTo>
                    <a:pt x="38533" y="41312"/>
                    <a:pt x="37334" y="39405"/>
                    <a:pt x="36571" y="37225"/>
                  </a:cubicBezTo>
                  <a:cubicBezTo>
                    <a:pt x="36298" y="36353"/>
                    <a:pt x="36407" y="35426"/>
                    <a:pt x="36898" y="34663"/>
                  </a:cubicBezTo>
                  <a:cubicBezTo>
                    <a:pt x="37443" y="33737"/>
                    <a:pt x="37715" y="32647"/>
                    <a:pt x="37661" y="31557"/>
                  </a:cubicBezTo>
                  <a:cubicBezTo>
                    <a:pt x="37661" y="31230"/>
                    <a:pt x="37606" y="30957"/>
                    <a:pt x="37552" y="30685"/>
                  </a:cubicBezTo>
                  <a:cubicBezTo>
                    <a:pt x="37443" y="30085"/>
                    <a:pt x="36952" y="29704"/>
                    <a:pt x="36407" y="29649"/>
                  </a:cubicBezTo>
                  <a:cubicBezTo>
                    <a:pt x="35862" y="29540"/>
                    <a:pt x="35317" y="29813"/>
                    <a:pt x="35045" y="30358"/>
                  </a:cubicBezTo>
                  <a:cubicBezTo>
                    <a:pt x="34500" y="31393"/>
                    <a:pt x="34064" y="32483"/>
                    <a:pt x="33900" y="33682"/>
                  </a:cubicBezTo>
                  <a:cubicBezTo>
                    <a:pt x="33682" y="35099"/>
                    <a:pt x="32810" y="36244"/>
                    <a:pt x="31502" y="36843"/>
                  </a:cubicBezTo>
                  <a:cubicBezTo>
                    <a:pt x="30303" y="37388"/>
                    <a:pt x="29159" y="38097"/>
                    <a:pt x="28014" y="38751"/>
                  </a:cubicBezTo>
                  <a:cubicBezTo>
                    <a:pt x="26270" y="39677"/>
                    <a:pt x="24308" y="40168"/>
                    <a:pt x="22346" y="40168"/>
                  </a:cubicBezTo>
                  <a:cubicBezTo>
                    <a:pt x="21093" y="40168"/>
                    <a:pt x="19894" y="40168"/>
                    <a:pt x="18640" y="40059"/>
                  </a:cubicBezTo>
                  <a:cubicBezTo>
                    <a:pt x="18259" y="40059"/>
                    <a:pt x="17877" y="40004"/>
                    <a:pt x="17496" y="39841"/>
                  </a:cubicBezTo>
                  <a:cubicBezTo>
                    <a:pt x="15969" y="39459"/>
                    <a:pt x="15697" y="39078"/>
                    <a:pt x="15915" y="37552"/>
                  </a:cubicBezTo>
                  <a:cubicBezTo>
                    <a:pt x="15969" y="36898"/>
                    <a:pt x="16133" y="36298"/>
                    <a:pt x="16460" y="35699"/>
                  </a:cubicBezTo>
                  <a:cubicBezTo>
                    <a:pt x="17550" y="33464"/>
                    <a:pt x="19022" y="31393"/>
                    <a:pt x="20766" y="29595"/>
                  </a:cubicBezTo>
                  <a:cubicBezTo>
                    <a:pt x="21147" y="29159"/>
                    <a:pt x="21583" y="28886"/>
                    <a:pt x="22128" y="28777"/>
                  </a:cubicBezTo>
                  <a:cubicBezTo>
                    <a:pt x="23109" y="28559"/>
                    <a:pt x="24036" y="28232"/>
                    <a:pt x="24962" y="27960"/>
                  </a:cubicBezTo>
                  <a:cubicBezTo>
                    <a:pt x="25780" y="27687"/>
                    <a:pt x="26488" y="27197"/>
                    <a:pt x="27033" y="26543"/>
                  </a:cubicBezTo>
                  <a:cubicBezTo>
                    <a:pt x="27796" y="25780"/>
                    <a:pt x="27415" y="24472"/>
                    <a:pt x="26325" y="24254"/>
                  </a:cubicBezTo>
                  <a:cubicBezTo>
                    <a:pt x="26107" y="24145"/>
                    <a:pt x="25834" y="24145"/>
                    <a:pt x="25616" y="24145"/>
                  </a:cubicBezTo>
                  <a:cubicBezTo>
                    <a:pt x="24417" y="24145"/>
                    <a:pt x="23273" y="24472"/>
                    <a:pt x="22237" y="25071"/>
                  </a:cubicBezTo>
                  <a:cubicBezTo>
                    <a:pt x="21747" y="25398"/>
                    <a:pt x="21202" y="25671"/>
                    <a:pt x="20766" y="26052"/>
                  </a:cubicBezTo>
                  <a:cubicBezTo>
                    <a:pt x="20330" y="26325"/>
                    <a:pt x="19894" y="26543"/>
                    <a:pt x="19403" y="26543"/>
                  </a:cubicBezTo>
                  <a:cubicBezTo>
                    <a:pt x="15697" y="26870"/>
                    <a:pt x="12045" y="25834"/>
                    <a:pt x="9048" y="23654"/>
                  </a:cubicBezTo>
                  <a:lnTo>
                    <a:pt x="8612" y="23273"/>
                  </a:lnTo>
                  <a:cubicBezTo>
                    <a:pt x="8176" y="23000"/>
                    <a:pt x="7958" y="22510"/>
                    <a:pt x="8012" y="22019"/>
                  </a:cubicBezTo>
                  <a:cubicBezTo>
                    <a:pt x="8012" y="21474"/>
                    <a:pt x="8012" y="20929"/>
                    <a:pt x="8012" y="20384"/>
                  </a:cubicBezTo>
                  <a:cubicBezTo>
                    <a:pt x="7903" y="19621"/>
                    <a:pt x="8176" y="18912"/>
                    <a:pt x="8721" y="18367"/>
                  </a:cubicBezTo>
                  <a:cubicBezTo>
                    <a:pt x="9647" y="17168"/>
                    <a:pt x="10901" y="16187"/>
                    <a:pt x="12263" y="15479"/>
                  </a:cubicBezTo>
                  <a:cubicBezTo>
                    <a:pt x="12754" y="15315"/>
                    <a:pt x="13244" y="15043"/>
                    <a:pt x="13735" y="14770"/>
                  </a:cubicBezTo>
                  <a:cubicBezTo>
                    <a:pt x="15751" y="13571"/>
                    <a:pt x="18150" y="13026"/>
                    <a:pt x="20548" y="13135"/>
                  </a:cubicBezTo>
                  <a:lnTo>
                    <a:pt x="24962" y="13135"/>
                  </a:lnTo>
                  <a:cubicBezTo>
                    <a:pt x="25507" y="13190"/>
                    <a:pt x="26052" y="13244"/>
                    <a:pt x="26543" y="13408"/>
                  </a:cubicBezTo>
                  <a:cubicBezTo>
                    <a:pt x="27142" y="13517"/>
                    <a:pt x="27633" y="13953"/>
                    <a:pt x="27851" y="14498"/>
                  </a:cubicBezTo>
                  <a:cubicBezTo>
                    <a:pt x="27905" y="14716"/>
                    <a:pt x="27960" y="14879"/>
                    <a:pt x="28123" y="15043"/>
                  </a:cubicBezTo>
                  <a:cubicBezTo>
                    <a:pt x="28287" y="15370"/>
                    <a:pt x="28723" y="15424"/>
                    <a:pt x="28995" y="15152"/>
                  </a:cubicBezTo>
                  <a:cubicBezTo>
                    <a:pt x="29268" y="14825"/>
                    <a:pt x="29704" y="14661"/>
                    <a:pt x="30140" y="14770"/>
                  </a:cubicBezTo>
                  <a:cubicBezTo>
                    <a:pt x="30249" y="14770"/>
                    <a:pt x="30412" y="14716"/>
                    <a:pt x="30576" y="14661"/>
                  </a:cubicBezTo>
                  <a:cubicBezTo>
                    <a:pt x="31502" y="14334"/>
                    <a:pt x="31720" y="13626"/>
                    <a:pt x="31012" y="12863"/>
                  </a:cubicBezTo>
                  <a:cubicBezTo>
                    <a:pt x="30794" y="12699"/>
                    <a:pt x="30630" y="12590"/>
                    <a:pt x="30412" y="12427"/>
                  </a:cubicBezTo>
                  <a:cubicBezTo>
                    <a:pt x="30249" y="10465"/>
                    <a:pt x="31121" y="9102"/>
                    <a:pt x="32156" y="7794"/>
                  </a:cubicBezTo>
                  <a:cubicBezTo>
                    <a:pt x="32865" y="6868"/>
                    <a:pt x="33737" y="6050"/>
                    <a:pt x="34500" y="5178"/>
                  </a:cubicBezTo>
                  <a:cubicBezTo>
                    <a:pt x="36952" y="2562"/>
                    <a:pt x="39950" y="2072"/>
                    <a:pt x="43220" y="3216"/>
                  </a:cubicBezTo>
                  <a:cubicBezTo>
                    <a:pt x="44256" y="3489"/>
                    <a:pt x="45237" y="3979"/>
                    <a:pt x="46054" y="4688"/>
                  </a:cubicBezTo>
                  <a:cubicBezTo>
                    <a:pt x="46654" y="5124"/>
                    <a:pt x="47090" y="5723"/>
                    <a:pt x="47417" y="6377"/>
                  </a:cubicBezTo>
                  <a:cubicBezTo>
                    <a:pt x="47308" y="6704"/>
                    <a:pt x="47144" y="7086"/>
                    <a:pt x="46981" y="7522"/>
                  </a:cubicBezTo>
                  <a:cubicBezTo>
                    <a:pt x="46163" y="9429"/>
                    <a:pt x="46054" y="11609"/>
                    <a:pt x="46763" y="13571"/>
                  </a:cubicBezTo>
                  <a:cubicBezTo>
                    <a:pt x="46926" y="14225"/>
                    <a:pt x="47362" y="14825"/>
                    <a:pt x="47962" y="15152"/>
                  </a:cubicBezTo>
                  <a:cubicBezTo>
                    <a:pt x="49106" y="15806"/>
                    <a:pt x="50578" y="15206"/>
                    <a:pt x="50905" y="13953"/>
                  </a:cubicBezTo>
                  <a:cubicBezTo>
                    <a:pt x="51123" y="13353"/>
                    <a:pt x="51177" y="12808"/>
                    <a:pt x="51232" y="12209"/>
                  </a:cubicBezTo>
                  <a:cubicBezTo>
                    <a:pt x="51286" y="10792"/>
                    <a:pt x="51123" y="9429"/>
                    <a:pt x="50741" y="8121"/>
                  </a:cubicBezTo>
                  <a:cubicBezTo>
                    <a:pt x="50632" y="7740"/>
                    <a:pt x="50523" y="7358"/>
                    <a:pt x="50414" y="6922"/>
                  </a:cubicBezTo>
                  <a:cubicBezTo>
                    <a:pt x="50741" y="6541"/>
                    <a:pt x="51068" y="6159"/>
                    <a:pt x="51450" y="5887"/>
                  </a:cubicBezTo>
                  <a:cubicBezTo>
                    <a:pt x="53030" y="4524"/>
                    <a:pt x="54883" y="3489"/>
                    <a:pt x="56900" y="2998"/>
                  </a:cubicBezTo>
                  <a:cubicBezTo>
                    <a:pt x="57663" y="2780"/>
                    <a:pt x="58426" y="2726"/>
                    <a:pt x="59243" y="2726"/>
                  </a:cubicBezTo>
                  <a:cubicBezTo>
                    <a:pt x="61096" y="2671"/>
                    <a:pt x="63004" y="2617"/>
                    <a:pt x="64748" y="3325"/>
                  </a:cubicBezTo>
                  <a:cubicBezTo>
                    <a:pt x="65838" y="3761"/>
                    <a:pt x="66928" y="4252"/>
                    <a:pt x="68018" y="4742"/>
                  </a:cubicBezTo>
                  <a:cubicBezTo>
                    <a:pt x="68345" y="4851"/>
                    <a:pt x="68618" y="5069"/>
                    <a:pt x="68945" y="5233"/>
                  </a:cubicBezTo>
                  <a:cubicBezTo>
                    <a:pt x="69817" y="5614"/>
                    <a:pt x="70525" y="6268"/>
                    <a:pt x="70961" y="7086"/>
                  </a:cubicBezTo>
                  <a:cubicBezTo>
                    <a:pt x="70852" y="7413"/>
                    <a:pt x="70689" y="7740"/>
                    <a:pt x="70525" y="8012"/>
                  </a:cubicBezTo>
                  <a:cubicBezTo>
                    <a:pt x="69926" y="8939"/>
                    <a:pt x="69544" y="9974"/>
                    <a:pt x="69490" y="11064"/>
                  </a:cubicBezTo>
                  <a:cubicBezTo>
                    <a:pt x="69163" y="12590"/>
                    <a:pt x="69653" y="14116"/>
                    <a:pt x="70743" y="15152"/>
                  </a:cubicBezTo>
                  <a:cubicBezTo>
                    <a:pt x="71234" y="15642"/>
                    <a:pt x="71942" y="15915"/>
                    <a:pt x="72651" y="15915"/>
                  </a:cubicBezTo>
                  <a:cubicBezTo>
                    <a:pt x="73850" y="15860"/>
                    <a:pt x="74831" y="14879"/>
                    <a:pt x="74885" y="13626"/>
                  </a:cubicBezTo>
                  <a:cubicBezTo>
                    <a:pt x="74994" y="12154"/>
                    <a:pt x="74831" y="10628"/>
                    <a:pt x="74449" y="9211"/>
                  </a:cubicBezTo>
                  <a:cubicBezTo>
                    <a:pt x="74340" y="8721"/>
                    <a:pt x="74231" y="8285"/>
                    <a:pt x="74068" y="7794"/>
                  </a:cubicBezTo>
                  <a:cubicBezTo>
                    <a:pt x="74776" y="6759"/>
                    <a:pt x="75812" y="6050"/>
                    <a:pt x="77011" y="5778"/>
                  </a:cubicBezTo>
                  <a:cubicBezTo>
                    <a:pt x="78319" y="5560"/>
                    <a:pt x="79681" y="5505"/>
                    <a:pt x="80989" y="5614"/>
                  </a:cubicBezTo>
                  <a:cubicBezTo>
                    <a:pt x="81698" y="5614"/>
                    <a:pt x="82352" y="5723"/>
                    <a:pt x="83061" y="5723"/>
                  </a:cubicBezTo>
                  <a:cubicBezTo>
                    <a:pt x="84314" y="5778"/>
                    <a:pt x="85513" y="6268"/>
                    <a:pt x="86385" y="7086"/>
                  </a:cubicBezTo>
                  <a:cubicBezTo>
                    <a:pt x="86712" y="7413"/>
                    <a:pt x="87094" y="7685"/>
                    <a:pt x="87421" y="7958"/>
                  </a:cubicBezTo>
                  <a:cubicBezTo>
                    <a:pt x="88347" y="8721"/>
                    <a:pt x="88947" y="9756"/>
                    <a:pt x="89165" y="10955"/>
                  </a:cubicBezTo>
                  <a:cubicBezTo>
                    <a:pt x="89437" y="12917"/>
                    <a:pt x="89492" y="14879"/>
                    <a:pt x="89274" y="16841"/>
                  </a:cubicBezTo>
                  <a:cubicBezTo>
                    <a:pt x="89274" y="18095"/>
                    <a:pt x="89001" y="19294"/>
                    <a:pt x="88620" y="20493"/>
                  </a:cubicBezTo>
                  <a:cubicBezTo>
                    <a:pt x="88402" y="20984"/>
                    <a:pt x="88184" y="21474"/>
                    <a:pt x="87966" y="21910"/>
                  </a:cubicBezTo>
                  <a:cubicBezTo>
                    <a:pt x="87475" y="22074"/>
                    <a:pt x="86930" y="22128"/>
                    <a:pt x="86440" y="21965"/>
                  </a:cubicBezTo>
                  <a:cubicBezTo>
                    <a:pt x="85949" y="21910"/>
                    <a:pt x="85459" y="22019"/>
                    <a:pt x="85077" y="22346"/>
                  </a:cubicBezTo>
                  <a:cubicBezTo>
                    <a:pt x="84859" y="22455"/>
                    <a:pt x="84641" y="22564"/>
                    <a:pt x="84423" y="22673"/>
                  </a:cubicBezTo>
                  <a:cubicBezTo>
                    <a:pt x="83987" y="22891"/>
                    <a:pt x="83497" y="23000"/>
                    <a:pt x="83333" y="23545"/>
                  </a:cubicBezTo>
                  <a:cubicBezTo>
                    <a:pt x="82952" y="24254"/>
                    <a:pt x="82842" y="25071"/>
                    <a:pt x="82952" y="25889"/>
                  </a:cubicBezTo>
                  <a:cubicBezTo>
                    <a:pt x="83061" y="26216"/>
                    <a:pt x="83333" y="26434"/>
                    <a:pt x="83660" y="26543"/>
                  </a:cubicBezTo>
                  <a:cubicBezTo>
                    <a:pt x="84859" y="27033"/>
                    <a:pt x="86222" y="26924"/>
                    <a:pt x="87366" y="26325"/>
                  </a:cubicBezTo>
                  <a:cubicBezTo>
                    <a:pt x="87857" y="26052"/>
                    <a:pt x="88293" y="25780"/>
                    <a:pt x="88783" y="25453"/>
                  </a:cubicBezTo>
                  <a:cubicBezTo>
                    <a:pt x="89819" y="25889"/>
                    <a:pt x="90745" y="26543"/>
                    <a:pt x="91508" y="27360"/>
                  </a:cubicBezTo>
                  <a:cubicBezTo>
                    <a:pt x="92108" y="27851"/>
                    <a:pt x="92762" y="28287"/>
                    <a:pt x="93416" y="28723"/>
                  </a:cubicBezTo>
                  <a:cubicBezTo>
                    <a:pt x="94833" y="29595"/>
                    <a:pt x="95868" y="30903"/>
                    <a:pt x="96468" y="32429"/>
                  </a:cubicBezTo>
                  <a:cubicBezTo>
                    <a:pt x="97013" y="33628"/>
                    <a:pt x="96468" y="35045"/>
                    <a:pt x="95269" y="35535"/>
                  </a:cubicBezTo>
                  <a:cubicBezTo>
                    <a:pt x="94833" y="35753"/>
                    <a:pt x="94397" y="36026"/>
                    <a:pt x="94070" y="36353"/>
                  </a:cubicBezTo>
                  <a:cubicBezTo>
                    <a:pt x="93634" y="36680"/>
                    <a:pt x="93143" y="36952"/>
                    <a:pt x="92598" y="37116"/>
                  </a:cubicBezTo>
                  <a:cubicBezTo>
                    <a:pt x="91944" y="37334"/>
                    <a:pt x="91181" y="37225"/>
                    <a:pt x="90582" y="36734"/>
                  </a:cubicBezTo>
                  <a:close/>
                  <a:moveTo>
                    <a:pt x="102190" y="52812"/>
                  </a:moveTo>
                  <a:cubicBezTo>
                    <a:pt x="101427" y="54502"/>
                    <a:pt x="100119" y="55864"/>
                    <a:pt x="98539" y="56736"/>
                  </a:cubicBezTo>
                  <a:cubicBezTo>
                    <a:pt x="98103" y="56900"/>
                    <a:pt x="97667" y="57009"/>
                    <a:pt x="97285" y="57118"/>
                  </a:cubicBezTo>
                  <a:cubicBezTo>
                    <a:pt x="96032" y="57281"/>
                    <a:pt x="94778" y="57390"/>
                    <a:pt x="93579" y="57336"/>
                  </a:cubicBezTo>
                  <a:cubicBezTo>
                    <a:pt x="93470" y="57118"/>
                    <a:pt x="93416" y="57063"/>
                    <a:pt x="93470" y="57063"/>
                  </a:cubicBezTo>
                  <a:cubicBezTo>
                    <a:pt x="94015" y="54556"/>
                    <a:pt x="93906" y="51995"/>
                    <a:pt x="93961" y="49433"/>
                  </a:cubicBezTo>
                  <a:cubicBezTo>
                    <a:pt x="93961" y="48834"/>
                    <a:pt x="94070" y="48234"/>
                    <a:pt x="94124" y="47689"/>
                  </a:cubicBezTo>
                  <a:cubicBezTo>
                    <a:pt x="94451" y="47526"/>
                    <a:pt x="94724" y="47362"/>
                    <a:pt x="94996" y="47199"/>
                  </a:cubicBezTo>
                  <a:cubicBezTo>
                    <a:pt x="96141" y="46381"/>
                    <a:pt x="97503" y="46054"/>
                    <a:pt x="98920" y="46272"/>
                  </a:cubicBezTo>
                  <a:cubicBezTo>
                    <a:pt x="99465" y="46272"/>
                    <a:pt x="100065" y="46272"/>
                    <a:pt x="100664" y="46272"/>
                  </a:cubicBezTo>
                  <a:cubicBezTo>
                    <a:pt x="101209" y="46217"/>
                    <a:pt x="101754" y="46599"/>
                    <a:pt x="101863" y="47144"/>
                  </a:cubicBezTo>
                  <a:cubicBezTo>
                    <a:pt x="101972" y="47362"/>
                    <a:pt x="102027" y="47580"/>
                    <a:pt x="102081" y="47798"/>
                  </a:cubicBezTo>
                  <a:cubicBezTo>
                    <a:pt x="102190" y="49106"/>
                    <a:pt x="102354" y="50469"/>
                    <a:pt x="102408" y="51777"/>
                  </a:cubicBezTo>
                  <a:cubicBezTo>
                    <a:pt x="102463" y="52104"/>
                    <a:pt x="102354" y="52485"/>
                    <a:pt x="102190" y="528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9"/>
            <p:cNvSpPr/>
            <p:nvPr/>
          </p:nvSpPr>
          <p:spPr>
            <a:xfrm>
              <a:off x="-1376412" y="3456201"/>
              <a:ext cx="446295" cy="160103"/>
            </a:xfrm>
            <a:custGeom>
              <a:rect b="b" l="l" r="r" t="t"/>
              <a:pathLst>
                <a:path extrusionOk="0" h="12318" w="34337">
                  <a:moveTo>
                    <a:pt x="17277" y="12209"/>
                  </a:moveTo>
                  <a:lnTo>
                    <a:pt x="15642" y="12209"/>
                  </a:lnTo>
                  <a:cubicBezTo>
                    <a:pt x="13026" y="12318"/>
                    <a:pt x="10410" y="11773"/>
                    <a:pt x="8067" y="10574"/>
                  </a:cubicBezTo>
                  <a:cubicBezTo>
                    <a:pt x="5560" y="9429"/>
                    <a:pt x="3271" y="7849"/>
                    <a:pt x="1309" y="5886"/>
                  </a:cubicBezTo>
                  <a:cubicBezTo>
                    <a:pt x="546" y="5232"/>
                    <a:pt x="110" y="4306"/>
                    <a:pt x="1" y="3325"/>
                  </a:cubicBezTo>
                  <a:cubicBezTo>
                    <a:pt x="1" y="2943"/>
                    <a:pt x="55" y="2616"/>
                    <a:pt x="164" y="2289"/>
                  </a:cubicBezTo>
                  <a:cubicBezTo>
                    <a:pt x="382" y="1690"/>
                    <a:pt x="1200" y="1581"/>
                    <a:pt x="1581" y="2071"/>
                  </a:cubicBezTo>
                  <a:cubicBezTo>
                    <a:pt x="1690" y="2126"/>
                    <a:pt x="1745" y="2235"/>
                    <a:pt x="1799" y="2289"/>
                  </a:cubicBezTo>
                  <a:cubicBezTo>
                    <a:pt x="2562" y="3979"/>
                    <a:pt x="3925" y="5069"/>
                    <a:pt x="5396" y="6104"/>
                  </a:cubicBezTo>
                  <a:cubicBezTo>
                    <a:pt x="7031" y="7249"/>
                    <a:pt x="8830" y="8230"/>
                    <a:pt x="10737" y="8884"/>
                  </a:cubicBezTo>
                  <a:cubicBezTo>
                    <a:pt x="11991" y="9320"/>
                    <a:pt x="13353" y="9538"/>
                    <a:pt x="14661" y="9593"/>
                  </a:cubicBezTo>
                  <a:cubicBezTo>
                    <a:pt x="16405" y="9593"/>
                    <a:pt x="18095" y="9593"/>
                    <a:pt x="19839" y="9484"/>
                  </a:cubicBezTo>
                  <a:cubicBezTo>
                    <a:pt x="22346" y="9484"/>
                    <a:pt x="24744" y="8612"/>
                    <a:pt x="26652" y="7031"/>
                  </a:cubicBezTo>
                  <a:cubicBezTo>
                    <a:pt x="28287" y="5777"/>
                    <a:pt x="29595" y="4251"/>
                    <a:pt x="30521" y="2453"/>
                  </a:cubicBezTo>
                  <a:cubicBezTo>
                    <a:pt x="30848" y="1853"/>
                    <a:pt x="31284" y="1254"/>
                    <a:pt x="31720" y="709"/>
                  </a:cubicBezTo>
                  <a:cubicBezTo>
                    <a:pt x="32156" y="164"/>
                    <a:pt x="32919" y="0"/>
                    <a:pt x="33519" y="436"/>
                  </a:cubicBezTo>
                  <a:cubicBezTo>
                    <a:pt x="34173" y="818"/>
                    <a:pt x="34336" y="1635"/>
                    <a:pt x="33900" y="2235"/>
                  </a:cubicBezTo>
                  <a:cubicBezTo>
                    <a:pt x="33137" y="3488"/>
                    <a:pt x="32320" y="4742"/>
                    <a:pt x="31502" y="5995"/>
                  </a:cubicBezTo>
                  <a:cubicBezTo>
                    <a:pt x="31012" y="6704"/>
                    <a:pt x="30412" y="7358"/>
                    <a:pt x="29704" y="7903"/>
                  </a:cubicBezTo>
                  <a:cubicBezTo>
                    <a:pt x="29050" y="8394"/>
                    <a:pt x="28505" y="8939"/>
                    <a:pt x="27905" y="9429"/>
                  </a:cubicBezTo>
                  <a:cubicBezTo>
                    <a:pt x="25780" y="11119"/>
                    <a:pt x="23109" y="12045"/>
                    <a:pt x="20384" y="12154"/>
                  </a:cubicBezTo>
                  <a:cubicBezTo>
                    <a:pt x="19348" y="12209"/>
                    <a:pt x="18367" y="12154"/>
                    <a:pt x="17277" y="121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9"/>
            <p:cNvSpPr/>
            <p:nvPr/>
          </p:nvSpPr>
          <p:spPr>
            <a:xfrm>
              <a:off x="-1056218" y="3304611"/>
              <a:ext cx="63051" cy="65182"/>
            </a:xfrm>
            <a:custGeom>
              <a:rect b="b" l="l" r="r" t="t"/>
              <a:pathLst>
                <a:path extrusionOk="0" h="5015" w="4851">
                  <a:moveTo>
                    <a:pt x="4742" y="2943"/>
                  </a:moveTo>
                  <a:cubicBezTo>
                    <a:pt x="4742" y="4415"/>
                    <a:pt x="4033" y="5014"/>
                    <a:pt x="2616" y="4851"/>
                  </a:cubicBezTo>
                  <a:cubicBezTo>
                    <a:pt x="1036" y="4742"/>
                    <a:pt x="0" y="3161"/>
                    <a:pt x="545" y="1690"/>
                  </a:cubicBezTo>
                  <a:cubicBezTo>
                    <a:pt x="872" y="1036"/>
                    <a:pt x="1417" y="545"/>
                    <a:pt x="2017" y="327"/>
                  </a:cubicBezTo>
                  <a:cubicBezTo>
                    <a:pt x="2562" y="0"/>
                    <a:pt x="2998" y="327"/>
                    <a:pt x="3379" y="545"/>
                  </a:cubicBezTo>
                  <a:cubicBezTo>
                    <a:pt x="4306" y="981"/>
                    <a:pt x="4851" y="1908"/>
                    <a:pt x="4742" y="294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9"/>
            <p:cNvSpPr/>
            <p:nvPr/>
          </p:nvSpPr>
          <p:spPr>
            <a:xfrm>
              <a:off x="-1406878" y="3349231"/>
              <a:ext cx="51028" cy="66599"/>
            </a:xfrm>
            <a:custGeom>
              <a:rect b="b" l="l" r="r" t="t"/>
              <a:pathLst>
                <a:path extrusionOk="0" h="5124" w="3926">
                  <a:moveTo>
                    <a:pt x="3871" y="4252"/>
                  </a:moveTo>
                  <a:cubicBezTo>
                    <a:pt x="3707" y="4361"/>
                    <a:pt x="3598" y="4470"/>
                    <a:pt x="3435" y="4524"/>
                  </a:cubicBezTo>
                  <a:cubicBezTo>
                    <a:pt x="2345" y="5124"/>
                    <a:pt x="1745" y="5015"/>
                    <a:pt x="927" y="4034"/>
                  </a:cubicBezTo>
                  <a:cubicBezTo>
                    <a:pt x="219" y="3271"/>
                    <a:pt x="1" y="2235"/>
                    <a:pt x="328" y="1309"/>
                  </a:cubicBezTo>
                  <a:cubicBezTo>
                    <a:pt x="437" y="764"/>
                    <a:pt x="927" y="328"/>
                    <a:pt x="1473" y="273"/>
                  </a:cubicBezTo>
                  <a:cubicBezTo>
                    <a:pt x="3271" y="1"/>
                    <a:pt x="3871" y="491"/>
                    <a:pt x="3925" y="2399"/>
                  </a:cubicBezTo>
                  <a:lnTo>
                    <a:pt x="3925" y="3870"/>
                  </a:lnTo>
                  <a:cubicBezTo>
                    <a:pt x="3925" y="3979"/>
                    <a:pt x="3925" y="4143"/>
                    <a:pt x="3871" y="425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 name="Google Shape;1962;p69"/>
          <p:cNvGrpSpPr/>
          <p:nvPr/>
        </p:nvGrpSpPr>
        <p:grpSpPr>
          <a:xfrm rot="1708314">
            <a:off x="6493637" y="1906715"/>
            <a:ext cx="1275020" cy="1032059"/>
            <a:chOff x="-3281949" y="3536954"/>
            <a:chExt cx="1275094" cy="1032118"/>
          </a:xfrm>
        </p:grpSpPr>
        <p:sp>
          <p:nvSpPr>
            <p:cNvPr id="1963" name="Google Shape;1963;p69"/>
            <p:cNvSpPr/>
            <p:nvPr/>
          </p:nvSpPr>
          <p:spPr>
            <a:xfrm>
              <a:off x="-3095643" y="3724677"/>
              <a:ext cx="940733" cy="809679"/>
            </a:xfrm>
            <a:custGeom>
              <a:rect b="b" l="l" r="r" t="t"/>
              <a:pathLst>
                <a:path extrusionOk="0" h="62295" w="72378">
                  <a:moveTo>
                    <a:pt x="763" y="30630"/>
                  </a:moveTo>
                  <a:cubicBezTo>
                    <a:pt x="1526" y="30030"/>
                    <a:pt x="2507" y="29758"/>
                    <a:pt x="3434" y="29976"/>
                  </a:cubicBezTo>
                  <a:cubicBezTo>
                    <a:pt x="4578" y="30085"/>
                    <a:pt x="5723" y="29976"/>
                    <a:pt x="6758" y="30521"/>
                  </a:cubicBezTo>
                  <a:cubicBezTo>
                    <a:pt x="7412" y="30793"/>
                    <a:pt x="8121" y="30848"/>
                    <a:pt x="8775" y="30630"/>
                  </a:cubicBezTo>
                  <a:cubicBezTo>
                    <a:pt x="11718" y="29976"/>
                    <a:pt x="14715" y="29758"/>
                    <a:pt x="17604" y="28722"/>
                  </a:cubicBezTo>
                  <a:cubicBezTo>
                    <a:pt x="19729" y="27959"/>
                    <a:pt x="21855" y="27142"/>
                    <a:pt x="24035" y="26324"/>
                  </a:cubicBezTo>
                  <a:cubicBezTo>
                    <a:pt x="26542" y="25452"/>
                    <a:pt x="28940" y="24199"/>
                    <a:pt x="31175" y="22673"/>
                  </a:cubicBezTo>
                  <a:cubicBezTo>
                    <a:pt x="31665" y="22237"/>
                    <a:pt x="32265" y="21910"/>
                    <a:pt x="32919" y="21637"/>
                  </a:cubicBezTo>
                  <a:cubicBezTo>
                    <a:pt x="36243" y="20220"/>
                    <a:pt x="38750" y="17659"/>
                    <a:pt x="41530" y="15424"/>
                  </a:cubicBezTo>
                  <a:cubicBezTo>
                    <a:pt x="43056" y="14225"/>
                    <a:pt x="43492" y="12481"/>
                    <a:pt x="44037" y="10737"/>
                  </a:cubicBezTo>
                  <a:cubicBezTo>
                    <a:pt x="44255" y="10137"/>
                    <a:pt x="44473" y="9483"/>
                    <a:pt x="44746" y="8884"/>
                  </a:cubicBezTo>
                  <a:cubicBezTo>
                    <a:pt x="45727" y="7085"/>
                    <a:pt x="45999" y="5069"/>
                    <a:pt x="46490" y="3107"/>
                  </a:cubicBezTo>
                  <a:cubicBezTo>
                    <a:pt x="46544" y="2453"/>
                    <a:pt x="46544" y="1744"/>
                    <a:pt x="46490" y="1090"/>
                  </a:cubicBezTo>
                  <a:cubicBezTo>
                    <a:pt x="46490" y="763"/>
                    <a:pt x="46544" y="436"/>
                    <a:pt x="46599" y="0"/>
                  </a:cubicBezTo>
                  <a:cubicBezTo>
                    <a:pt x="47035" y="109"/>
                    <a:pt x="47416" y="218"/>
                    <a:pt x="47852" y="327"/>
                  </a:cubicBezTo>
                  <a:cubicBezTo>
                    <a:pt x="50850" y="1472"/>
                    <a:pt x="53902" y="2507"/>
                    <a:pt x="56845" y="3761"/>
                  </a:cubicBezTo>
                  <a:cubicBezTo>
                    <a:pt x="58098" y="4306"/>
                    <a:pt x="59243" y="4960"/>
                    <a:pt x="60333" y="5777"/>
                  </a:cubicBezTo>
                  <a:cubicBezTo>
                    <a:pt x="63712" y="8121"/>
                    <a:pt x="66710" y="10955"/>
                    <a:pt x="69217" y="14225"/>
                  </a:cubicBezTo>
                  <a:cubicBezTo>
                    <a:pt x="69598" y="14661"/>
                    <a:pt x="69925" y="15206"/>
                    <a:pt x="70143" y="15751"/>
                  </a:cubicBezTo>
                  <a:cubicBezTo>
                    <a:pt x="70852" y="17822"/>
                    <a:pt x="71560" y="19948"/>
                    <a:pt x="72269" y="22128"/>
                  </a:cubicBezTo>
                  <a:lnTo>
                    <a:pt x="71724" y="22891"/>
                  </a:lnTo>
                  <a:cubicBezTo>
                    <a:pt x="71342" y="23272"/>
                    <a:pt x="71342" y="23817"/>
                    <a:pt x="71724" y="24199"/>
                  </a:cubicBezTo>
                  <a:cubicBezTo>
                    <a:pt x="72105" y="24744"/>
                    <a:pt x="72323" y="25398"/>
                    <a:pt x="72269" y="26052"/>
                  </a:cubicBezTo>
                  <a:cubicBezTo>
                    <a:pt x="72378" y="27741"/>
                    <a:pt x="72051" y="29431"/>
                    <a:pt x="71288" y="30957"/>
                  </a:cubicBezTo>
                  <a:cubicBezTo>
                    <a:pt x="70525" y="32428"/>
                    <a:pt x="69925" y="34009"/>
                    <a:pt x="69271" y="35535"/>
                  </a:cubicBezTo>
                  <a:cubicBezTo>
                    <a:pt x="68944" y="36407"/>
                    <a:pt x="68454" y="37224"/>
                    <a:pt x="67800" y="37933"/>
                  </a:cubicBezTo>
                  <a:cubicBezTo>
                    <a:pt x="62404" y="44419"/>
                    <a:pt x="61586" y="45182"/>
                    <a:pt x="55210" y="50359"/>
                  </a:cubicBezTo>
                  <a:cubicBezTo>
                    <a:pt x="54556" y="50850"/>
                    <a:pt x="53902" y="51286"/>
                    <a:pt x="53193" y="51667"/>
                  </a:cubicBezTo>
                  <a:cubicBezTo>
                    <a:pt x="50523" y="53139"/>
                    <a:pt x="47907" y="54665"/>
                    <a:pt x="45236" y="56082"/>
                  </a:cubicBezTo>
                  <a:cubicBezTo>
                    <a:pt x="42402" y="57608"/>
                    <a:pt x="39404" y="58752"/>
                    <a:pt x="36298" y="59624"/>
                  </a:cubicBezTo>
                  <a:cubicBezTo>
                    <a:pt x="33246" y="60442"/>
                    <a:pt x="30139" y="61150"/>
                    <a:pt x="27087" y="61859"/>
                  </a:cubicBezTo>
                  <a:cubicBezTo>
                    <a:pt x="26651" y="62022"/>
                    <a:pt x="26161" y="62131"/>
                    <a:pt x="25725" y="62131"/>
                  </a:cubicBezTo>
                  <a:cubicBezTo>
                    <a:pt x="22564" y="62295"/>
                    <a:pt x="19402" y="62131"/>
                    <a:pt x="16296" y="61695"/>
                  </a:cubicBezTo>
                  <a:cubicBezTo>
                    <a:pt x="15914" y="61641"/>
                    <a:pt x="15533" y="61477"/>
                    <a:pt x="15206" y="61259"/>
                  </a:cubicBezTo>
                  <a:cubicBezTo>
                    <a:pt x="14225" y="60823"/>
                    <a:pt x="13244" y="60387"/>
                    <a:pt x="12317" y="59897"/>
                  </a:cubicBezTo>
                  <a:cubicBezTo>
                    <a:pt x="10846" y="59243"/>
                    <a:pt x="9211" y="58970"/>
                    <a:pt x="7848" y="58044"/>
                  </a:cubicBezTo>
                  <a:cubicBezTo>
                    <a:pt x="5450" y="56463"/>
                    <a:pt x="3597" y="54174"/>
                    <a:pt x="2453" y="51449"/>
                  </a:cubicBezTo>
                  <a:cubicBezTo>
                    <a:pt x="1799" y="49869"/>
                    <a:pt x="1254" y="48179"/>
                    <a:pt x="600" y="46544"/>
                  </a:cubicBezTo>
                  <a:cubicBezTo>
                    <a:pt x="327" y="45727"/>
                    <a:pt x="164" y="44855"/>
                    <a:pt x="164" y="43983"/>
                  </a:cubicBezTo>
                  <a:cubicBezTo>
                    <a:pt x="164" y="40713"/>
                    <a:pt x="109" y="37442"/>
                    <a:pt x="55" y="34118"/>
                  </a:cubicBezTo>
                  <a:cubicBezTo>
                    <a:pt x="0" y="32919"/>
                    <a:pt x="273" y="31720"/>
                    <a:pt x="763" y="30630"/>
                  </a:cubicBezTo>
                  <a:close/>
                  <a:moveTo>
                    <a:pt x="31883" y="56954"/>
                  </a:moveTo>
                  <a:lnTo>
                    <a:pt x="31883" y="56954"/>
                  </a:lnTo>
                  <a:cubicBezTo>
                    <a:pt x="32646" y="56954"/>
                    <a:pt x="33464" y="56899"/>
                    <a:pt x="34281" y="56954"/>
                  </a:cubicBezTo>
                  <a:cubicBezTo>
                    <a:pt x="35371" y="57008"/>
                    <a:pt x="36461" y="56736"/>
                    <a:pt x="37388" y="56245"/>
                  </a:cubicBezTo>
                  <a:cubicBezTo>
                    <a:pt x="38859" y="55428"/>
                    <a:pt x="40385" y="54774"/>
                    <a:pt x="42020" y="54283"/>
                  </a:cubicBezTo>
                  <a:cubicBezTo>
                    <a:pt x="42565" y="54065"/>
                    <a:pt x="43110" y="53793"/>
                    <a:pt x="43547" y="53357"/>
                  </a:cubicBezTo>
                  <a:cubicBezTo>
                    <a:pt x="45345" y="51994"/>
                    <a:pt x="47144" y="50523"/>
                    <a:pt x="48997" y="49160"/>
                  </a:cubicBezTo>
                  <a:cubicBezTo>
                    <a:pt x="51885" y="47144"/>
                    <a:pt x="53575" y="44146"/>
                    <a:pt x="55264" y="41149"/>
                  </a:cubicBezTo>
                  <a:cubicBezTo>
                    <a:pt x="55428" y="40931"/>
                    <a:pt x="55482" y="40658"/>
                    <a:pt x="55591" y="40386"/>
                  </a:cubicBezTo>
                  <a:cubicBezTo>
                    <a:pt x="56354" y="38042"/>
                    <a:pt x="56245" y="35644"/>
                    <a:pt x="56027" y="33246"/>
                  </a:cubicBezTo>
                  <a:cubicBezTo>
                    <a:pt x="55864" y="32374"/>
                    <a:pt x="55537" y="31556"/>
                    <a:pt x="55046" y="30848"/>
                  </a:cubicBezTo>
                  <a:cubicBezTo>
                    <a:pt x="54828" y="30521"/>
                    <a:pt x="54501" y="30248"/>
                    <a:pt x="54120" y="30139"/>
                  </a:cubicBezTo>
                  <a:cubicBezTo>
                    <a:pt x="53520" y="29867"/>
                    <a:pt x="52812" y="30303"/>
                    <a:pt x="52812" y="30957"/>
                  </a:cubicBezTo>
                  <a:cubicBezTo>
                    <a:pt x="52866" y="31556"/>
                    <a:pt x="52921" y="32156"/>
                    <a:pt x="53084" y="32755"/>
                  </a:cubicBezTo>
                  <a:cubicBezTo>
                    <a:pt x="53520" y="34608"/>
                    <a:pt x="53520" y="36461"/>
                    <a:pt x="53193" y="38314"/>
                  </a:cubicBezTo>
                  <a:cubicBezTo>
                    <a:pt x="53139" y="39187"/>
                    <a:pt x="52812" y="40059"/>
                    <a:pt x="52267" y="40767"/>
                  </a:cubicBezTo>
                  <a:cubicBezTo>
                    <a:pt x="51940" y="41258"/>
                    <a:pt x="51613" y="41748"/>
                    <a:pt x="51340" y="42293"/>
                  </a:cubicBezTo>
                  <a:cubicBezTo>
                    <a:pt x="50741" y="43601"/>
                    <a:pt x="49869" y="44691"/>
                    <a:pt x="48779" y="45618"/>
                  </a:cubicBezTo>
                  <a:cubicBezTo>
                    <a:pt x="46490" y="47525"/>
                    <a:pt x="44201" y="49378"/>
                    <a:pt x="41857" y="51177"/>
                  </a:cubicBezTo>
                  <a:cubicBezTo>
                    <a:pt x="41257" y="51613"/>
                    <a:pt x="40603" y="51885"/>
                    <a:pt x="39895" y="52103"/>
                  </a:cubicBezTo>
                  <a:cubicBezTo>
                    <a:pt x="38968" y="52321"/>
                    <a:pt x="38096" y="52703"/>
                    <a:pt x="37333" y="53248"/>
                  </a:cubicBezTo>
                  <a:cubicBezTo>
                    <a:pt x="36407" y="53902"/>
                    <a:pt x="35262" y="54229"/>
                    <a:pt x="34118" y="54174"/>
                  </a:cubicBezTo>
                  <a:lnTo>
                    <a:pt x="30085" y="54174"/>
                  </a:lnTo>
                  <a:cubicBezTo>
                    <a:pt x="29049" y="54229"/>
                    <a:pt x="28068" y="54065"/>
                    <a:pt x="27142" y="53629"/>
                  </a:cubicBezTo>
                  <a:cubicBezTo>
                    <a:pt x="26106" y="53193"/>
                    <a:pt x="25016" y="52757"/>
                    <a:pt x="23926" y="52430"/>
                  </a:cubicBezTo>
                  <a:cubicBezTo>
                    <a:pt x="22945" y="52158"/>
                    <a:pt x="22128" y="51558"/>
                    <a:pt x="21528" y="50741"/>
                  </a:cubicBezTo>
                  <a:cubicBezTo>
                    <a:pt x="21201" y="50305"/>
                    <a:pt x="20819" y="49869"/>
                    <a:pt x="20492" y="49487"/>
                  </a:cubicBezTo>
                  <a:cubicBezTo>
                    <a:pt x="19729" y="48506"/>
                    <a:pt x="19130" y="47471"/>
                    <a:pt x="19838" y="46163"/>
                  </a:cubicBezTo>
                  <a:cubicBezTo>
                    <a:pt x="19947" y="45999"/>
                    <a:pt x="19729" y="45509"/>
                    <a:pt x="19511" y="45291"/>
                  </a:cubicBezTo>
                  <a:cubicBezTo>
                    <a:pt x="19184" y="45018"/>
                    <a:pt x="18748" y="45018"/>
                    <a:pt x="18421" y="45291"/>
                  </a:cubicBezTo>
                  <a:cubicBezTo>
                    <a:pt x="17985" y="45618"/>
                    <a:pt x="17658" y="46108"/>
                    <a:pt x="17604" y="46599"/>
                  </a:cubicBezTo>
                  <a:cubicBezTo>
                    <a:pt x="17331" y="47798"/>
                    <a:pt x="17549" y="49051"/>
                    <a:pt x="18203" y="50087"/>
                  </a:cubicBezTo>
                  <a:cubicBezTo>
                    <a:pt x="18639" y="50795"/>
                    <a:pt x="19130" y="51449"/>
                    <a:pt x="19566" y="52103"/>
                  </a:cubicBezTo>
                  <a:cubicBezTo>
                    <a:pt x="20383" y="53357"/>
                    <a:pt x="21582" y="54283"/>
                    <a:pt x="23000" y="54719"/>
                  </a:cubicBezTo>
                  <a:cubicBezTo>
                    <a:pt x="23327" y="54828"/>
                    <a:pt x="23654" y="54937"/>
                    <a:pt x="23926" y="55101"/>
                  </a:cubicBezTo>
                  <a:cubicBezTo>
                    <a:pt x="26379" y="56300"/>
                    <a:pt x="28886" y="57172"/>
                    <a:pt x="31665" y="56845"/>
                  </a:cubicBezTo>
                  <a:close/>
                  <a:moveTo>
                    <a:pt x="45127" y="26706"/>
                  </a:moveTo>
                  <a:cubicBezTo>
                    <a:pt x="45127" y="26978"/>
                    <a:pt x="45127" y="27305"/>
                    <a:pt x="45127" y="27578"/>
                  </a:cubicBezTo>
                  <a:cubicBezTo>
                    <a:pt x="45127" y="28068"/>
                    <a:pt x="45400" y="28504"/>
                    <a:pt x="45781" y="28722"/>
                  </a:cubicBezTo>
                  <a:cubicBezTo>
                    <a:pt x="46326" y="28940"/>
                    <a:pt x="46926" y="28777"/>
                    <a:pt x="47253" y="28341"/>
                  </a:cubicBezTo>
                  <a:cubicBezTo>
                    <a:pt x="47580" y="27905"/>
                    <a:pt x="47852" y="27360"/>
                    <a:pt x="48070" y="26815"/>
                  </a:cubicBezTo>
                  <a:cubicBezTo>
                    <a:pt x="48452" y="25670"/>
                    <a:pt x="48070" y="25071"/>
                    <a:pt x="46817" y="24962"/>
                  </a:cubicBezTo>
                  <a:cubicBezTo>
                    <a:pt x="45999" y="24798"/>
                    <a:pt x="45182" y="25343"/>
                    <a:pt x="45127" y="26215"/>
                  </a:cubicBezTo>
                  <a:cubicBezTo>
                    <a:pt x="45127" y="26379"/>
                    <a:pt x="45127" y="26542"/>
                    <a:pt x="45127" y="26706"/>
                  </a:cubicBezTo>
                  <a:close/>
                  <a:moveTo>
                    <a:pt x="17113" y="39786"/>
                  </a:moveTo>
                  <a:cubicBezTo>
                    <a:pt x="18367" y="39786"/>
                    <a:pt x="18857" y="39296"/>
                    <a:pt x="18857" y="38423"/>
                  </a:cubicBezTo>
                  <a:cubicBezTo>
                    <a:pt x="18857" y="36952"/>
                    <a:pt x="18040" y="36407"/>
                    <a:pt x="16677" y="37115"/>
                  </a:cubicBezTo>
                  <a:cubicBezTo>
                    <a:pt x="16459" y="37224"/>
                    <a:pt x="16241" y="37333"/>
                    <a:pt x="16023" y="37497"/>
                  </a:cubicBezTo>
                  <a:cubicBezTo>
                    <a:pt x="15642" y="37769"/>
                    <a:pt x="15478" y="38260"/>
                    <a:pt x="15587" y="38750"/>
                  </a:cubicBezTo>
                  <a:cubicBezTo>
                    <a:pt x="15696" y="39187"/>
                    <a:pt x="16023" y="39568"/>
                    <a:pt x="16514" y="39677"/>
                  </a:cubicBezTo>
                  <a:cubicBezTo>
                    <a:pt x="16786" y="39732"/>
                    <a:pt x="17059" y="39786"/>
                    <a:pt x="17113" y="3978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9"/>
            <p:cNvSpPr/>
            <p:nvPr/>
          </p:nvSpPr>
          <p:spPr>
            <a:xfrm>
              <a:off x="-3249364" y="3566004"/>
              <a:ext cx="1211341" cy="937900"/>
            </a:xfrm>
            <a:custGeom>
              <a:rect b="b" l="l" r="r" t="t"/>
              <a:pathLst>
                <a:path extrusionOk="0" h="72160" w="93198">
                  <a:moveTo>
                    <a:pt x="12645" y="65183"/>
                  </a:moveTo>
                  <a:cubicBezTo>
                    <a:pt x="13789" y="67690"/>
                    <a:pt x="15533" y="69870"/>
                    <a:pt x="17713" y="71614"/>
                  </a:cubicBezTo>
                  <a:cubicBezTo>
                    <a:pt x="17604" y="72159"/>
                    <a:pt x="17277" y="72105"/>
                    <a:pt x="16950" y="72105"/>
                  </a:cubicBezTo>
                  <a:cubicBezTo>
                    <a:pt x="15642" y="72105"/>
                    <a:pt x="14389" y="72105"/>
                    <a:pt x="13135" y="72050"/>
                  </a:cubicBezTo>
                  <a:cubicBezTo>
                    <a:pt x="12100" y="72105"/>
                    <a:pt x="11118" y="71832"/>
                    <a:pt x="10246" y="71233"/>
                  </a:cubicBezTo>
                  <a:cubicBezTo>
                    <a:pt x="9865" y="70960"/>
                    <a:pt x="9429" y="70851"/>
                    <a:pt x="8938" y="70851"/>
                  </a:cubicBezTo>
                  <a:cubicBezTo>
                    <a:pt x="7249" y="71015"/>
                    <a:pt x="5559" y="70579"/>
                    <a:pt x="4197" y="69598"/>
                  </a:cubicBezTo>
                  <a:cubicBezTo>
                    <a:pt x="3924" y="69380"/>
                    <a:pt x="3597" y="69271"/>
                    <a:pt x="3270" y="69162"/>
                  </a:cubicBezTo>
                  <a:cubicBezTo>
                    <a:pt x="2180" y="68944"/>
                    <a:pt x="1908" y="68181"/>
                    <a:pt x="1853" y="67254"/>
                  </a:cubicBezTo>
                  <a:cubicBezTo>
                    <a:pt x="1799" y="66328"/>
                    <a:pt x="1853" y="65510"/>
                    <a:pt x="1853" y="64638"/>
                  </a:cubicBezTo>
                  <a:cubicBezTo>
                    <a:pt x="1853" y="64039"/>
                    <a:pt x="1744" y="63439"/>
                    <a:pt x="1581" y="62840"/>
                  </a:cubicBezTo>
                  <a:cubicBezTo>
                    <a:pt x="1363" y="61804"/>
                    <a:pt x="1090" y="60769"/>
                    <a:pt x="709" y="59788"/>
                  </a:cubicBezTo>
                  <a:cubicBezTo>
                    <a:pt x="218" y="58153"/>
                    <a:pt x="0" y="56518"/>
                    <a:pt x="109" y="54828"/>
                  </a:cubicBezTo>
                  <a:lnTo>
                    <a:pt x="109" y="40712"/>
                  </a:lnTo>
                  <a:cubicBezTo>
                    <a:pt x="109" y="39949"/>
                    <a:pt x="164" y="39241"/>
                    <a:pt x="273" y="38478"/>
                  </a:cubicBezTo>
                  <a:cubicBezTo>
                    <a:pt x="545" y="36897"/>
                    <a:pt x="654" y="35317"/>
                    <a:pt x="818" y="33736"/>
                  </a:cubicBezTo>
                  <a:cubicBezTo>
                    <a:pt x="981" y="31774"/>
                    <a:pt x="1417" y="29867"/>
                    <a:pt x="2071" y="28068"/>
                  </a:cubicBezTo>
                  <a:cubicBezTo>
                    <a:pt x="3270" y="24852"/>
                    <a:pt x="4742" y="21746"/>
                    <a:pt x="6540" y="18803"/>
                  </a:cubicBezTo>
                  <a:cubicBezTo>
                    <a:pt x="6922" y="18203"/>
                    <a:pt x="7358" y="17604"/>
                    <a:pt x="7903" y="17059"/>
                  </a:cubicBezTo>
                  <a:cubicBezTo>
                    <a:pt x="9647" y="15260"/>
                    <a:pt x="11445" y="13407"/>
                    <a:pt x="13299" y="11609"/>
                  </a:cubicBezTo>
                  <a:cubicBezTo>
                    <a:pt x="13735" y="11173"/>
                    <a:pt x="14280" y="10737"/>
                    <a:pt x="14825" y="10355"/>
                  </a:cubicBezTo>
                  <a:cubicBezTo>
                    <a:pt x="17168" y="8775"/>
                    <a:pt x="19621" y="7249"/>
                    <a:pt x="21855" y="5559"/>
                  </a:cubicBezTo>
                  <a:cubicBezTo>
                    <a:pt x="24798" y="3488"/>
                    <a:pt x="28068" y="1908"/>
                    <a:pt x="31556" y="818"/>
                  </a:cubicBezTo>
                  <a:cubicBezTo>
                    <a:pt x="33028" y="382"/>
                    <a:pt x="34554" y="164"/>
                    <a:pt x="36135" y="109"/>
                  </a:cubicBezTo>
                  <a:cubicBezTo>
                    <a:pt x="38369" y="0"/>
                    <a:pt x="40658" y="109"/>
                    <a:pt x="42947" y="109"/>
                  </a:cubicBezTo>
                  <a:cubicBezTo>
                    <a:pt x="44800" y="109"/>
                    <a:pt x="46544" y="709"/>
                    <a:pt x="48288" y="1090"/>
                  </a:cubicBezTo>
                  <a:cubicBezTo>
                    <a:pt x="49542" y="1417"/>
                    <a:pt x="50741" y="1799"/>
                    <a:pt x="51940" y="2289"/>
                  </a:cubicBezTo>
                  <a:cubicBezTo>
                    <a:pt x="52594" y="2562"/>
                    <a:pt x="53248" y="2943"/>
                    <a:pt x="53793" y="3434"/>
                  </a:cubicBezTo>
                  <a:cubicBezTo>
                    <a:pt x="54610" y="4088"/>
                    <a:pt x="55483" y="4796"/>
                    <a:pt x="55374" y="6050"/>
                  </a:cubicBezTo>
                  <a:cubicBezTo>
                    <a:pt x="55428" y="6268"/>
                    <a:pt x="55483" y="6431"/>
                    <a:pt x="55646" y="6595"/>
                  </a:cubicBezTo>
                  <a:cubicBezTo>
                    <a:pt x="55864" y="7031"/>
                    <a:pt x="56518" y="7194"/>
                    <a:pt x="56791" y="6813"/>
                  </a:cubicBezTo>
                  <a:cubicBezTo>
                    <a:pt x="57554" y="5668"/>
                    <a:pt x="58753" y="4905"/>
                    <a:pt x="60061" y="4687"/>
                  </a:cubicBezTo>
                  <a:cubicBezTo>
                    <a:pt x="61968" y="4251"/>
                    <a:pt x="63876" y="3815"/>
                    <a:pt x="65838" y="4524"/>
                  </a:cubicBezTo>
                  <a:cubicBezTo>
                    <a:pt x="66764" y="4905"/>
                    <a:pt x="67745" y="5178"/>
                    <a:pt x="68726" y="5396"/>
                  </a:cubicBezTo>
                  <a:cubicBezTo>
                    <a:pt x="70416" y="5777"/>
                    <a:pt x="72051" y="6540"/>
                    <a:pt x="73359" y="7685"/>
                  </a:cubicBezTo>
                  <a:cubicBezTo>
                    <a:pt x="74340" y="8393"/>
                    <a:pt x="75430" y="8993"/>
                    <a:pt x="76411" y="9647"/>
                  </a:cubicBezTo>
                  <a:cubicBezTo>
                    <a:pt x="77010" y="10028"/>
                    <a:pt x="77610" y="10464"/>
                    <a:pt x="78155" y="10955"/>
                  </a:cubicBezTo>
                  <a:cubicBezTo>
                    <a:pt x="80063" y="12753"/>
                    <a:pt x="81861" y="14661"/>
                    <a:pt x="83714" y="16514"/>
                  </a:cubicBezTo>
                  <a:cubicBezTo>
                    <a:pt x="84205" y="17004"/>
                    <a:pt x="84641" y="17495"/>
                    <a:pt x="85022" y="18040"/>
                  </a:cubicBezTo>
                  <a:cubicBezTo>
                    <a:pt x="85676" y="18803"/>
                    <a:pt x="86276" y="19620"/>
                    <a:pt x="86875" y="20438"/>
                  </a:cubicBezTo>
                  <a:cubicBezTo>
                    <a:pt x="89927" y="24525"/>
                    <a:pt x="89982" y="24525"/>
                    <a:pt x="91726" y="29376"/>
                  </a:cubicBezTo>
                  <a:cubicBezTo>
                    <a:pt x="92707" y="31829"/>
                    <a:pt x="93197" y="34445"/>
                    <a:pt x="93197" y="37061"/>
                  </a:cubicBezTo>
                  <a:cubicBezTo>
                    <a:pt x="93143" y="39132"/>
                    <a:pt x="93143" y="41203"/>
                    <a:pt x="93197" y="43328"/>
                  </a:cubicBezTo>
                  <a:cubicBezTo>
                    <a:pt x="93197" y="45399"/>
                    <a:pt x="92816" y="47470"/>
                    <a:pt x="91998" y="49378"/>
                  </a:cubicBezTo>
                  <a:cubicBezTo>
                    <a:pt x="91780" y="49487"/>
                    <a:pt x="91617" y="49596"/>
                    <a:pt x="91453" y="49705"/>
                  </a:cubicBezTo>
                  <a:cubicBezTo>
                    <a:pt x="90309" y="50522"/>
                    <a:pt x="88783" y="50631"/>
                    <a:pt x="87475" y="49977"/>
                  </a:cubicBezTo>
                  <a:cubicBezTo>
                    <a:pt x="86984" y="49814"/>
                    <a:pt x="86439" y="49759"/>
                    <a:pt x="85894" y="49814"/>
                  </a:cubicBezTo>
                  <a:lnTo>
                    <a:pt x="83169" y="49814"/>
                  </a:lnTo>
                  <a:cubicBezTo>
                    <a:pt x="83333" y="49269"/>
                    <a:pt x="83442" y="48778"/>
                    <a:pt x="83605" y="48397"/>
                  </a:cubicBezTo>
                  <a:cubicBezTo>
                    <a:pt x="84368" y="46598"/>
                    <a:pt x="85131" y="44800"/>
                    <a:pt x="85894" y="43001"/>
                  </a:cubicBezTo>
                  <a:cubicBezTo>
                    <a:pt x="86385" y="41966"/>
                    <a:pt x="86657" y="40821"/>
                    <a:pt x="86603" y="39677"/>
                  </a:cubicBezTo>
                  <a:cubicBezTo>
                    <a:pt x="86548" y="38805"/>
                    <a:pt x="86603" y="37933"/>
                    <a:pt x="86603" y="37061"/>
                  </a:cubicBezTo>
                  <a:cubicBezTo>
                    <a:pt x="86548" y="36407"/>
                    <a:pt x="86821" y="35753"/>
                    <a:pt x="87366" y="35317"/>
                  </a:cubicBezTo>
                  <a:cubicBezTo>
                    <a:pt x="88946" y="33954"/>
                    <a:pt x="89382" y="32101"/>
                    <a:pt x="89382" y="30085"/>
                  </a:cubicBezTo>
                  <a:cubicBezTo>
                    <a:pt x="89382" y="29758"/>
                    <a:pt x="89382" y="29431"/>
                    <a:pt x="89382" y="29104"/>
                  </a:cubicBezTo>
                  <a:cubicBezTo>
                    <a:pt x="89764" y="26978"/>
                    <a:pt x="88728" y="25507"/>
                    <a:pt x="87475" y="23980"/>
                  </a:cubicBezTo>
                  <a:cubicBezTo>
                    <a:pt x="87148" y="23599"/>
                    <a:pt x="86657" y="23326"/>
                    <a:pt x="86112" y="23326"/>
                  </a:cubicBezTo>
                  <a:cubicBezTo>
                    <a:pt x="84859" y="23217"/>
                    <a:pt x="83551" y="23435"/>
                    <a:pt x="82352" y="23980"/>
                  </a:cubicBezTo>
                  <a:lnTo>
                    <a:pt x="81698" y="23326"/>
                  </a:lnTo>
                  <a:cubicBezTo>
                    <a:pt x="78755" y="20056"/>
                    <a:pt x="75430" y="17168"/>
                    <a:pt x="71724" y="14824"/>
                  </a:cubicBezTo>
                  <a:cubicBezTo>
                    <a:pt x="71233" y="14497"/>
                    <a:pt x="70688" y="14170"/>
                    <a:pt x="70143" y="13952"/>
                  </a:cubicBezTo>
                  <a:cubicBezTo>
                    <a:pt x="65947" y="12372"/>
                    <a:pt x="61696" y="10846"/>
                    <a:pt x="57499" y="9265"/>
                  </a:cubicBezTo>
                  <a:cubicBezTo>
                    <a:pt x="57336" y="9265"/>
                    <a:pt x="57172" y="9265"/>
                    <a:pt x="57063" y="9265"/>
                  </a:cubicBezTo>
                  <a:cubicBezTo>
                    <a:pt x="56682" y="9647"/>
                    <a:pt x="56900" y="10137"/>
                    <a:pt x="56845" y="10573"/>
                  </a:cubicBezTo>
                  <a:cubicBezTo>
                    <a:pt x="56845" y="10955"/>
                    <a:pt x="56845" y="11500"/>
                    <a:pt x="56791" y="11936"/>
                  </a:cubicBezTo>
                  <a:cubicBezTo>
                    <a:pt x="56736" y="12426"/>
                    <a:pt x="56791" y="12862"/>
                    <a:pt x="56573" y="13135"/>
                  </a:cubicBezTo>
                  <a:cubicBezTo>
                    <a:pt x="55810" y="13898"/>
                    <a:pt x="56028" y="14879"/>
                    <a:pt x="55973" y="15805"/>
                  </a:cubicBezTo>
                  <a:cubicBezTo>
                    <a:pt x="55973" y="17658"/>
                    <a:pt x="55264" y="19511"/>
                    <a:pt x="54120" y="20983"/>
                  </a:cubicBezTo>
                  <a:cubicBezTo>
                    <a:pt x="53793" y="21419"/>
                    <a:pt x="53520" y="21855"/>
                    <a:pt x="53302" y="22345"/>
                  </a:cubicBezTo>
                  <a:lnTo>
                    <a:pt x="52430" y="23926"/>
                  </a:lnTo>
                  <a:cubicBezTo>
                    <a:pt x="52212" y="24307"/>
                    <a:pt x="51831" y="24743"/>
                    <a:pt x="51831" y="25125"/>
                  </a:cubicBezTo>
                  <a:cubicBezTo>
                    <a:pt x="51776" y="25888"/>
                    <a:pt x="51340" y="26542"/>
                    <a:pt x="50686" y="26924"/>
                  </a:cubicBezTo>
                  <a:cubicBezTo>
                    <a:pt x="49324" y="27905"/>
                    <a:pt x="48016" y="28940"/>
                    <a:pt x="46708" y="29976"/>
                  </a:cubicBezTo>
                  <a:cubicBezTo>
                    <a:pt x="45945" y="30630"/>
                    <a:pt x="45073" y="31066"/>
                    <a:pt x="44092" y="31284"/>
                  </a:cubicBezTo>
                  <a:cubicBezTo>
                    <a:pt x="44146" y="30303"/>
                    <a:pt x="44364" y="29376"/>
                    <a:pt x="44855" y="28559"/>
                  </a:cubicBezTo>
                  <a:cubicBezTo>
                    <a:pt x="45672" y="26924"/>
                    <a:pt x="46272" y="25180"/>
                    <a:pt x="46599" y="23435"/>
                  </a:cubicBezTo>
                  <a:cubicBezTo>
                    <a:pt x="46708" y="22400"/>
                    <a:pt x="47089" y="21473"/>
                    <a:pt x="47634" y="20601"/>
                  </a:cubicBezTo>
                  <a:cubicBezTo>
                    <a:pt x="48288" y="19675"/>
                    <a:pt x="48125" y="18694"/>
                    <a:pt x="47852" y="17713"/>
                  </a:cubicBezTo>
                  <a:cubicBezTo>
                    <a:pt x="47743" y="17440"/>
                    <a:pt x="47580" y="17277"/>
                    <a:pt x="47307" y="17168"/>
                  </a:cubicBezTo>
                  <a:cubicBezTo>
                    <a:pt x="46708" y="16950"/>
                    <a:pt x="46163" y="17386"/>
                    <a:pt x="46272" y="17931"/>
                  </a:cubicBezTo>
                  <a:cubicBezTo>
                    <a:pt x="46381" y="18639"/>
                    <a:pt x="46163" y="19402"/>
                    <a:pt x="45672" y="19947"/>
                  </a:cubicBezTo>
                  <a:cubicBezTo>
                    <a:pt x="45291" y="20656"/>
                    <a:pt x="44964" y="21364"/>
                    <a:pt x="44691" y="22127"/>
                  </a:cubicBezTo>
                  <a:cubicBezTo>
                    <a:pt x="44255" y="24089"/>
                    <a:pt x="43601" y="25997"/>
                    <a:pt x="42729" y="27850"/>
                  </a:cubicBezTo>
                  <a:cubicBezTo>
                    <a:pt x="42348" y="28668"/>
                    <a:pt x="42130" y="29594"/>
                    <a:pt x="42075" y="30575"/>
                  </a:cubicBezTo>
                  <a:cubicBezTo>
                    <a:pt x="42075" y="31066"/>
                    <a:pt x="42184" y="31611"/>
                    <a:pt x="42348" y="32101"/>
                  </a:cubicBezTo>
                  <a:cubicBezTo>
                    <a:pt x="40113" y="34172"/>
                    <a:pt x="34990" y="36679"/>
                    <a:pt x="31992" y="37115"/>
                  </a:cubicBezTo>
                  <a:cubicBezTo>
                    <a:pt x="32210" y="36625"/>
                    <a:pt x="32374" y="36134"/>
                    <a:pt x="32537" y="35644"/>
                  </a:cubicBezTo>
                  <a:cubicBezTo>
                    <a:pt x="32646" y="35371"/>
                    <a:pt x="32810" y="34990"/>
                    <a:pt x="32701" y="34881"/>
                  </a:cubicBezTo>
                  <a:cubicBezTo>
                    <a:pt x="32047" y="34009"/>
                    <a:pt x="32701" y="33409"/>
                    <a:pt x="32973" y="32701"/>
                  </a:cubicBezTo>
                  <a:cubicBezTo>
                    <a:pt x="34227" y="29267"/>
                    <a:pt x="35971" y="26052"/>
                    <a:pt x="37388" y="22727"/>
                  </a:cubicBezTo>
                  <a:cubicBezTo>
                    <a:pt x="37770" y="21746"/>
                    <a:pt x="38369" y="20819"/>
                    <a:pt x="39187" y="20111"/>
                  </a:cubicBezTo>
                  <a:cubicBezTo>
                    <a:pt x="39950" y="19402"/>
                    <a:pt x="40440" y="18476"/>
                    <a:pt x="40549" y="17440"/>
                  </a:cubicBezTo>
                  <a:cubicBezTo>
                    <a:pt x="40604" y="17277"/>
                    <a:pt x="40549" y="17059"/>
                    <a:pt x="40495" y="16895"/>
                  </a:cubicBezTo>
                  <a:cubicBezTo>
                    <a:pt x="40331" y="16568"/>
                    <a:pt x="39950" y="16459"/>
                    <a:pt x="39623" y="16623"/>
                  </a:cubicBezTo>
                  <a:cubicBezTo>
                    <a:pt x="39459" y="16732"/>
                    <a:pt x="39241" y="16895"/>
                    <a:pt x="39241" y="17059"/>
                  </a:cubicBezTo>
                  <a:cubicBezTo>
                    <a:pt x="38860" y="18149"/>
                    <a:pt x="38206" y="19075"/>
                    <a:pt x="37334" y="19838"/>
                  </a:cubicBezTo>
                  <a:cubicBezTo>
                    <a:pt x="36952" y="20220"/>
                    <a:pt x="36625" y="20656"/>
                    <a:pt x="36407" y="21146"/>
                  </a:cubicBezTo>
                  <a:cubicBezTo>
                    <a:pt x="34609" y="24580"/>
                    <a:pt x="32755" y="27905"/>
                    <a:pt x="31229" y="31393"/>
                  </a:cubicBezTo>
                  <a:cubicBezTo>
                    <a:pt x="30139" y="33682"/>
                    <a:pt x="29213" y="36080"/>
                    <a:pt x="28450" y="38532"/>
                  </a:cubicBezTo>
                  <a:cubicBezTo>
                    <a:pt x="25888" y="39677"/>
                    <a:pt x="23109" y="39677"/>
                    <a:pt x="20493" y="40440"/>
                  </a:cubicBezTo>
                  <a:cubicBezTo>
                    <a:pt x="20166" y="40004"/>
                    <a:pt x="20493" y="39677"/>
                    <a:pt x="20602" y="39350"/>
                  </a:cubicBezTo>
                  <a:cubicBezTo>
                    <a:pt x="21964" y="36134"/>
                    <a:pt x="23327" y="32919"/>
                    <a:pt x="24798" y="29758"/>
                  </a:cubicBezTo>
                  <a:cubicBezTo>
                    <a:pt x="25507" y="28232"/>
                    <a:pt x="26324" y="26706"/>
                    <a:pt x="27196" y="25289"/>
                  </a:cubicBezTo>
                  <a:cubicBezTo>
                    <a:pt x="27578" y="24743"/>
                    <a:pt x="28068" y="24253"/>
                    <a:pt x="28559" y="23817"/>
                  </a:cubicBezTo>
                  <a:cubicBezTo>
                    <a:pt x="28668" y="23272"/>
                    <a:pt x="28232" y="23163"/>
                    <a:pt x="27850" y="22999"/>
                  </a:cubicBezTo>
                  <a:cubicBezTo>
                    <a:pt x="27523" y="22781"/>
                    <a:pt x="27033" y="22836"/>
                    <a:pt x="26706" y="23108"/>
                  </a:cubicBezTo>
                  <a:cubicBezTo>
                    <a:pt x="26324" y="23435"/>
                    <a:pt x="25943" y="23817"/>
                    <a:pt x="25616" y="24253"/>
                  </a:cubicBezTo>
                  <a:cubicBezTo>
                    <a:pt x="24689" y="25888"/>
                    <a:pt x="23708" y="27469"/>
                    <a:pt x="22891" y="29158"/>
                  </a:cubicBezTo>
                  <a:cubicBezTo>
                    <a:pt x="21855" y="31338"/>
                    <a:pt x="20874" y="33573"/>
                    <a:pt x="19893" y="35753"/>
                  </a:cubicBezTo>
                  <a:cubicBezTo>
                    <a:pt x="19130" y="37170"/>
                    <a:pt x="18585" y="38696"/>
                    <a:pt x="18313" y="40276"/>
                  </a:cubicBezTo>
                  <a:cubicBezTo>
                    <a:pt x="18204" y="40494"/>
                    <a:pt x="18149" y="40712"/>
                    <a:pt x="17986" y="40930"/>
                  </a:cubicBezTo>
                  <a:cubicBezTo>
                    <a:pt x="16133" y="40821"/>
                    <a:pt x="14334" y="40276"/>
                    <a:pt x="12754" y="39295"/>
                  </a:cubicBezTo>
                  <a:lnTo>
                    <a:pt x="11118" y="41148"/>
                  </a:lnTo>
                  <a:cubicBezTo>
                    <a:pt x="11064" y="41257"/>
                    <a:pt x="10955" y="41366"/>
                    <a:pt x="10955" y="41530"/>
                  </a:cubicBezTo>
                  <a:cubicBezTo>
                    <a:pt x="10791" y="43001"/>
                    <a:pt x="10028" y="44309"/>
                    <a:pt x="10028" y="45835"/>
                  </a:cubicBezTo>
                  <a:cubicBezTo>
                    <a:pt x="10083" y="47906"/>
                    <a:pt x="10028" y="49977"/>
                    <a:pt x="9974" y="52049"/>
                  </a:cubicBezTo>
                  <a:cubicBezTo>
                    <a:pt x="9974" y="52594"/>
                    <a:pt x="9865" y="53139"/>
                    <a:pt x="9810" y="53793"/>
                  </a:cubicBezTo>
                  <a:cubicBezTo>
                    <a:pt x="9211" y="53738"/>
                    <a:pt x="8557" y="53684"/>
                    <a:pt x="7957" y="53629"/>
                  </a:cubicBezTo>
                  <a:cubicBezTo>
                    <a:pt x="6922" y="53411"/>
                    <a:pt x="5886" y="53793"/>
                    <a:pt x="5287" y="54665"/>
                  </a:cubicBezTo>
                  <a:cubicBezTo>
                    <a:pt x="4687" y="55428"/>
                    <a:pt x="4088" y="56245"/>
                    <a:pt x="3543" y="57117"/>
                  </a:cubicBezTo>
                  <a:cubicBezTo>
                    <a:pt x="3379" y="57444"/>
                    <a:pt x="3270" y="57826"/>
                    <a:pt x="3325" y="58262"/>
                  </a:cubicBezTo>
                  <a:cubicBezTo>
                    <a:pt x="3270" y="58970"/>
                    <a:pt x="3270" y="59733"/>
                    <a:pt x="3325" y="60496"/>
                  </a:cubicBezTo>
                  <a:cubicBezTo>
                    <a:pt x="3325" y="61859"/>
                    <a:pt x="4033" y="63112"/>
                    <a:pt x="5178" y="63875"/>
                  </a:cubicBezTo>
                  <a:cubicBezTo>
                    <a:pt x="5505" y="64039"/>
                    <a:pt x="5832" y="64257"/>
                    <a:pt x="6159" y="64529"/>
                  </a:cubicBezTo>
                  <a:cubicBezTo>
                    <a:pt x="6813" y="65020"/>
                    <a:pt x="7630" y="65292"/>
                    <a:pt x="8448" y="65183"/>
                  </a:cubicBezTo>
                  <a:cubicBezTo>
                    <a:pt x="9810" y="65183"/>
                    <a:pt x="11173" y="65183"/>
                    <a:pt x="12645" y="6518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9"/>
            <p:cNvSpPr/>
            <p:nvPr/>
          </p:nvSpPr>
          <p:spPr>
            <a:xfrm>
              <a:off x="-3182778" y="4281464"/>
              <a:ext cx="83600" cy="106969"/>
            </a:xfrm>
            <a:custGeom>
              <a:rect b="b" l="l" r="r" t="t"/>
              <a:pathLst>
                <a:path extrusionOk="0" h="8230" w="6432">
                  <a:moveTo>
                    <a:pt x="4033" y="382"/>
                  </a:moveTo>
                  <a:cubicBezTo>
                    <a:pt x="4851" y="2943"/>
                    <a:pt x="5614" y="5396"/>
                    <a:pt x="6432" y="7957"/>
                  </a:cubicBezTo>
                  <a:cubicBezTo>
                    <a:pt x="5341" y="8230"/>
                    <a:pt x="4197" y="8230"/>
                    <a:pt x="3052" y="8012"/>
                  </a:cubicBezTo>
                  <a:cubicBezTo>
                    <a:pt x="1635" y="7739"/>
                    <a:pt x="0" y="6758"/>
                    <a:pt x="164" y="4796"/>
                  </a:cubicBezTo>
                  <a:cubicBezTo>
                    <a:pt x="164" y="3870"/>
                    <a:pt x="327" y="2943"/>
                    <a:pt x="709" y="2126"/>
                  </a:cubicBezTo>
                  <a:cubicBezTo>
                    <a:pt x="1199" y="763"/>
                    <a:pt x="2671" y="0"/>
                    <a:pt x="4033" y="3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9"/>
            <p:cNvSpPr/>
            <p:nvPr/>
          </p:nvSpPr>
          <p:spPr>
            <a:xfrm>
              <a:off x="-2160590" y="3893268"/>
              <a:ext cx="46765" cy="99184"/>
            </a:xfrm>
            <a:custGeom>
              <a:rect b="b" l="l" r="r" t="t"/>
              <a:pathLst>
                <a:path extrusionOk="0" h="7631" w="3598">
                  <a:moveTo>
                    <a:pt x="2562" y="7631"/>
                  </a:moveTo>
                  <a:cubicBezTo>
                    <a:pt x="2453" y="7467"/>
                    <a:pt x="2344" y="7249"/>
                    <a:pt x="2235" y="7086"/>
                  </a:cubicBezTo>
                  <a:cubicBezTo>
                    <a:pt x="1581" y="5124"/>
                    <a:pt x="873" y="3162"/>
                    <a:pt x="273" y="1200"/>
                  </a:cubicBezTo>
                  <a:cubicBezTo>
                    <a:pt x="1" y="655"/>
                    <a:pt x="437" y="55"/>
                    <a:pt x="1036" y="110"/>
                  </a:cubicBezTo>
                  <a:cubicBezTo>
                    <a:pt x="1636" y="1"/>
                    <a:pt x="2235" y="219"/>
                    <a:pt x="2562" y="709"/>
                  </a:cubicBezTo>
                  <a:cubicBezTo>
                    <a:pt x="3271" y="1527"/>
                    <a:pt x="3598" y="2617"/>
                    <a:pt x="3543" y="3652"/>
                  </a:cubicBezTo>
                  <a:cubicBezTo>
                    <a:pt x="3598" y="5069"/>
                    <a:pt x="3216" y="6432"/>
                    <a:pt x="2562" y="763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9"/>
            <p:cNvSpPr/>
            <p:nvPr/>
          </p:nvSpPr>
          <p:spPr>
            <a:xfrm>
              <a:off x="-2356098" y="3971188"/>
              <a:ext cx="191271" cy="242273"/>
            </a:xfrm>
            <a:custGeom>
              <a:rect b="b" l="l" r="r" t="t"/>
              <a:pathLst>
                <a:path extrusionOk="0" h="18640" w="14716">
                  <a:moveTo>
                    <a:pt x="13353" y="6105"/>
                  </a:moveTo>
                  <a:cubicBezTo>
                    <a:pt x="13190" y="4306"/>
                    <a:pt x="12318" y="2671"/>
                    <a:pt x="10901" y="1581"/>
                  </a:cubicBezTo>
                  <a:cubicBezTo>
                    <a:pt x="8721" y="1"/>
                    <a:pt x="5723" y="219"/>
                    <a:pt x="3761" y="2017"/>
                  </a:cubicBezTo>
                  <a:cubicBezTo>
                    <a:pt x="3379" y="2344"/>
                    <a:pt x="3052" y="2726"/>
                    <a:pt x="2725" y="3162"/>
                  </a:cubicBezTo>
                  <a:cubicBezTo>
                    <a:pt x="2507" y="3325"/>
                    <a:pt x="2344" y="3543"/>
                    <a:pt x="2235" y="3816"/>
                  </a:cubicBezTo>
                  <a:cubicBezTo>
                    <a:pt x="2180" y="3925"/>
                    <a:pt x="2071" y="4034"/>
                    <a:pt x="2017" y="4143"/>
                  </a:cubicBezTo>
                  <a:cubicBezTo>
                    <a:pt x="109" y="7140"/>
                    <a:pt x="0" y="11010"/>
                    <a:pt x="1799" y="14062"/>
                  </a:cubicBezTo>
                  <a:cubicBezTo>
                    <a:pt x="4633" y="18640"/>
                    <a:pt x="10737" y="17277"/>
                    <a:pt x="13408" y="13408"/>
                  </a:cubicBezTo>
                  <a:cubicBezTo>
                    <a:pt x="14716" y="11337"/>
                    <a:pt x="14498" y="8448"/>
                    <a:pt x="13353" y="610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9"/>
            <p:cNvSpPr/>
            <p:nvPr/>
          </p:nvSpPr>
          <p:spPr>
            <a:xfrm>
              <a:off x="-3060225" y="4229747"/>
              <a:ext cx="208974" cy="253607"/>
            </a:xfrm>
            <a:custGeom>
              <a:rect b="b" l="l" r="r" t="t"/>
              <a:pathLst>
                <a:path extrusionOk="0" h="19512" w="16078">
                  <a:moveTo>
                    <a:pt x="15533" y="7794"/>
                  </a:moveTo>
                  <a:cubicBezTo>
                    <a:pt x="15424" y="7031"/>
                    <a:pt x="15206" y="6323"/>
                    <a:pt x="14824" y="5669"/>
                  </a:cubicBezTo>
                  <a:cubicBezTo>
                    <a:pt x="12808" y="1799"/>
                    <a:pt x="6540" y="0"/>
                    <a:pt x="3979" y="3816"/>
                  </a:cubicBezTo>
                  <a:cubicBezTo>
                    <a:pt x="3761" y="3870"/>
                    <a:pt x="3488" y="3979"/>
                    <a:pt x="3270" y="4088"/>
                  </a:cubicBezTo>
                  <a:cubicBezTo>
                    <a:pt x="164" y="5669"/>
                    <a:pt x="0" y="10465"/>
                    <a:pt x="1908" y="13299"/>
                  </a:cubicBezTo>
                  <a:cubicBezTo>
                    <a:pt x="1962" y="14825"/>
                    <a:pt x="2562" y="16296"/>
                    <a:pt x="3543" y="17495"/>
                  </a:cubicBezTo>
                  <a:cubicBezTo>
                    <a:pt x="4742" y="18694"/>
                    <a:pt x="6540" y="19076"/>
                    <a:pt x="8066" y="18422"/>
                  </a:cubicBezTo>
                  <a:cubicBezTo>
                    <a:pt x="12154" y="19512"/>
                    <a:pt x="16078" y="13626"/>
                    <a:pt x="15969" y="9865"/>
                  </a:cubicBezTo>
                  <a:cubicBezTo>
                    <a:pt x="15969" y="9102"/>
                    <a:pt x="15805" y="8448"/>
                    <a:pt x="15533" y="779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9"/>
            <p:cNvSpPr/>
            <p:nvPr/>
          </p:nvSpPr>
          <p:spPr>
            <a:xfrm>
              <a:off x="-3281949" y="3536954"/>
              <a:ext cx="1275094" cy="1032118"/>
            </a:xfrm>
            <a:custGeom>
              <a:rect b="b" l="l" r="r" t="t"/>
              <a:pathLst>
                <a:path extrusionOk="0" h="79409" w="98103">
                  <a:moveTo>
                    <a:pt x="1472" y="70743"/>
                  </a:moveTo>
                  <a:cubicBezTo>
                    <a:pt x="2017" y="71124"/>
                    <a:pt x="2507" y="71724"/>
                    <a:pt x="2889" y="72378"/>
                  </a:cubicBezTo>
                  <a:cubicBezTo>
                    <a:pt x="3107" y="72814"/>
                    <a:pt x="3488" y="73195"/>
                    <a:pt x="3979" y="73413"/>
                  </a:cubicBezTo>
                  <a:cubicBezTo>
                    <a:pt x="5123" y="73795"/>
                    <a:pt x="6268" y="74285"/>
                    <a:pt x="7303" y="74830"/>
                  </a:cubicBezTo>
                  <a:cubicBezTo>
                    <a:pt x="8230" y="75266"/>
                    <a:pt x="9211" y="75484"/>
                    <a:pt x="10246" y="75430"/>
                  </a:cubicBezTo>
                  <a:cubicBezTo>
                    <a:pt x="10955" y="75321"/>
                    <a:pt x="11718" y="75321"/>
                    <a:pt x="12426" y="75539"/>
                  </a:cubicBezTo>
                  <a:cubicBezTo>
                    <a:pt x="14225" y="76193"/>
                    <a:pt x="16024" y="75975"/>
                    <a:pt x="17822" y="76084"/>
                  </a:cubicBezTo>
                  <a:cubicBezTo>
                    <a:pt x="18422" y="76029"/>
                    <a:pt x="19021" y="76084"/>
                    <a:pt x="19621" y="76302"/>
                  </a:cubicBezTo>
                  <a:cubicBezTo>
                    <a:pt x="20983" y="76847"/>
                    <a:pt x="22182" y="76792"/>
                    <a:pt x="23327" y="75702"/>
                  </a:cubicBezTo>
                  <a:cubicBezTo>
                    <a:pt x="24798" y="76465"/>
                    <a:pt x="26215" y="77228"/>
                    <a:pt x="27632" y="77937"/>
                  </a:cubicBezTo>
                  <a:cubicBezTo>
                    <a:pt x="28232" y="78264"/>
                    <a:pt x="28831" y="78482"/>
                    <a:pt x="29485" y="78591"/>
                  </a:cubicBezTo>
                  <a:cubicBezTo>
                    <a:pt x="33137" y="79245"/>
                    <a:pt x="36843" y="79408"/>
                    <a:pt x="40495" y="79136"/>
                  </a:cubicBezTo>
                  <a:cubicBezTo>
                    <a:pt x="44364" y="78700"/>
                    <a:pt x="48234" y="77446"/>
                    <a:pt x="51994" y="76411"/>
                  </a:cubicBezTo>
                  <a:cubicBezTo>
                    <a:pt x="53684" y="75975"/>
                    <a:pt x="55373" y="75430"/>
                    <a:pt x="57063" y="74776"/>
                  </a:cubicBezTo>
                  <a:cubicBezTo>
                    <a:pt x="58371" y="74176"/>
                    <a:pt x="59679" y="73522"/>
                    <a:pt x="60878" y="72814"/>
                  </a:cubicBezTo>
                  <a:lnTo>
                    <a:pt x="66001" y="69980"/>
                  </a:lnTo>
                  <a:cubicBezTo>
                    <a:pt x="67582" y="69108"/>
                    <a:pt x="69162" y="68236"/>
                    <a:pt x="70634" y="67255"/>
                  </a:cubicBezTo>
                  <a:cubicBezTo>
                    <a:pt x="73522" y="65184"/>
                    <a:pt x="76193" y="62895"/>
                    <a:pt x="78645" y="60388"/>
                  </a:cubicBezTo>
                  <a:cubicBezTo>
                    <a:pt x="80608" y="58426"/>
                    <a:pt x="82352" y="56191"/>
                    <a:pt x="84041" y="54175"/>
                  </a:cubicBezTo>
                  <a:lnTo>
                    <a:pt x="87311" y="54175"/>
                  </a:lnTo>
                  <a:cubicBezTo>
                    <a:pt x="89001" y="54120"/>
                    <a:pt x="90745" y="54556"/>
                    <a:pt x="92271" y="55428"/>
                  </a:cubicBezTo>
                  <a:cubicBezTo>
                    <a:pt x="92870" y="55810"/>
                    <a:pt x="93688" y="55755"/>
                    <a:pt x="94287" y="55319"/>
                  </a:cubicBezTo>
                  <a:cubicBezTo>
                    <a:pt x="95268" y="54720"/>
                    <a:pt x="96031" y="53793"/>
                    <a:pt x="96522" y="52757"/>
                  </a:cubicBezTo>
                  <a:cubicBezTo>
                    <a:pt x="97448" y="50686"/>
                    <a:pt x="97993" y="48452"/>
                    <a:pt x="97993" y="46163"/>
                  </a:cubicBezTo>
                  <a:cubicBezTo>
                    <a:pt x="97939" y="44201"/>
                    <a:pt x="97939" y="42239"/>
                    <a:pt x="97993" y="40277"/>
                  </a:cubicBezTo>
                  <a:cubicBezTo>
                    <a:pt x="98102" y="37879"/>
                    <a:pt x="97775" y="35426"/>
                    <a:pt x="97067" y="33137"/>
                  </a:cubicBezTo>
                  <a:cubicBezTo>
                    <a:pt x="95922" y="29377"/>
                    <a:pt x="94669" y="25561"/>
                    <a:pt x="92053" y="22509"/>
                  </a:cubicBezTo>
                  <a:cubicBezTo>
                    <a:pt x="91072" y="21365"/>
                    <a:pt x="90254" y="20111"/>
                    <a:pt x="89328" y="18967"/>
                  </a:cubicBezTo>
                  <a:cubicBezTo>
                    <a:pt x="89001" y="18476"/>
                    <a:pt x="88619" y="18040"/>
                    <a:pt x="88183" y="17604"/>
                  </a:cubicBezTo>
                  <a:cubicBezTo>
                    <a:pt x="86112" y="15479"/>
                    <a:pt x="84041" y="13408"/>
                    <a:pt x="81916" y="11337"/>
                  </a:cubicBezTo>
                  <a:cubicBezTo>
                    <a:pt x="81534" y="10955"/>
                    <a:pt x="81098" y="10574"/>
                    <a:pt x="80662" y="10356"/>
                  </a:cubicBezTo>
                  <a:cubicBezTo>
                    <a:pt x="79027" y="9538"/>
                    <a:pt x="77501" y="8557"/>
                    <a:pt x="76084" y="7413"/>
                  </a:cubicBezTo>
                  <a:cubicBezTo>
                    <a:pt x="74994" y="6650"/>
                    <a:pt x="73740" y="6105"/>
                    <a:pt x="72432" y="5778"/>
                  </a:cubicBezTo>
                  <a:cubicBezTo>
                    <a:pt x="71179" y="5505"/>
                    <a:pt x="69925" y="5233"/>
                    <a:pt x="68726" y="4851"/>
                  </a:cubicBezTo>
                  <a:cubicBezTo>
                    <a:pt x="67309" y="4415"/>
                    <a:pt x="65783" y="4361"/>
                    <a:pt x="64366" y="4742"/>
                  </a:cubicBezTo>
                  <a:cubicBezTo>
                    <a:pt x="62786" y="5124"/>
                    <a:pt x="61260" y="5560"/>
                    <a:pt x="59570" y="6050"/>
                  </a:cubicBezTo>
                  <a:cubicBezTo>
                    <a:pt x="59189" y="5669"/>
                    <a:pt x="58698" y="5233"/>
                    <a:pt x="58262" y="4688"/>
                  </a:cubicBezTo>
                  <a:cubicBezTo>
                    <a:pt x="57281" y="3543"/>
                    <a:pt x="55918" y="2671"/>
                    <a:pt x="54392" y="2290"/>
                  </a:cubicBezTo>
                  <a:cubicBezTo>
                    <a:pt x="52212" y="1636"/>
                    <a:pt x="50032" y="981"/>
                    <a:pt x="47852" y="436"/>
                  </a:cubicBezTo>
                  <a:cubicBezTo>
                    <a:pt x="47144" y="218"/>
                    <a:pt x="46381" y="109"/>
                    <a:pt x="45672" y="109"/>
                  </a:cubicBezTo>
                  <a:cubicBezTo>
                    <a:pt x="43220" y="109"/>
                    <a:pt x="40822" y="0"/>
                    <a:pt x="38424" y="109"/>
                  </a:cubicBezTo>
                  <a:cubicBezTo>
                    <a:pt x="36680" y="164"/>
                    <a:pt x="34935" y="436"/>
                    <a:pt x="33246" y="927"/>
                  </a:cubicBezTo>
                  <a:cubicBezTo>
                    <a:pt x="29485" y="2126"/>
                    <a:pt x="25888" y="3870"/>
                    <a:pt x="22673" y="6159"/>
                  </a:cubicBezTo>
                  <a:cubicBezTo>
                    <a:pt x="20493" y="7740"/>
                    <a:pt x="18204" y="9157"/>
                    <a:pt x="15969" y="10628"/>
                  </a:cubicBezTo>
                  <a:cubicBezTo>
                    <a:pt x="15370" y="11064"/>
                    <a:pt x="14770" y="11500"/>
                    <a:pt x="14280" y="11991"/>
                  </a:cubicBezTo>
                  <a:cubicBezTo>
                    <a:pt x="12372" y="13844"/>
                    <a:pt x="10519" y="15642"/>
                    <a:pt x="8666" y="17550"/>
                  </a:cubicBezTo>
                  <a:cubicBezTo>
                    <a:pt x="8012" y="18204"/>
                    <a:pt x="7467" y="18967"/>
                    <a:pt x="6922" y="19730"/>
                  </a:cubicBezTo>
                  <a:cubicBezTo>
                    <a:pt x="5069" y="22782"/>
                    <a:pt x="3488" y="25943"/>
                    <a:pt x="2235" y="29268"/>
                  </a:cubicBezTo>
                  <a:cubicBezTo>
                    <a:pt x="1417" y="31502"/>
                    <a:pt x="927" y="33791"/>
                    <a:pt x="763" y="36135"/>
                  </a:cubicBezTo>
                  <a:cubicBezTo>
                    <a:pt x="654" y="37279"/>
                    <a:pt x="491" y="38424"/>
                    <a:pt x="382" y="39568"/>
                  </a:cubicBezTo>
                  <a:cubicBezTo>
                    <a:pt x="273" y="40549"/>
                    <a:pt x="109" y="41530"/>
                    <a:pt x="109" y="42566"/>
                  </a:cubicBezTo>
                  <a:lnTo>
                    <a:pt x="109" y="56464"/>
                  </a:lnTo>
                  <a:cubicBezTo>
                    <a:pt x="109" y="60224"/>
                    <a:pt x="164" y="63985"/>
                    <a:pt x="109" y="67745"/>
                  </a:cubicBezTo>
                  <a:cubicBezTo>
                    <a:pt x="0" y="68890"/>
                    <a:pt x="491" y="70034"/>
                    <a:pt x="1472" y="70743"/>
                  </a:cubicBezTo>
                  <a:close/>
                  <a:moveTo>
                    <a:pt x="83660" y="49978"/>
                  </a:moveTo>
                  <a:cubicBezTo>
                    <a:pt x="83278" y="50850"/>
                    <a:pt x="82788" y="51667"/>
                    <a:pt x="82134" y="52376"/>
                  </a:cubicBezTo>
                  <a:cubicBezTo>
                    <a:pt x="76738" y="58862"/>
                    <a:pt x="75975" y="59625"/>
                    <a:pt x="69544" y="64802"/>
                  </a:cubicBezTo>
                  <a:cubicBezTo>
                    <a:pt x="68890" y="65293"/>
                    <a:pt x="68236" y="65729"/>
                    <a:pt x="67527" y="66110"/>
                  </a:cubicBezTo>
                  <a:cubicBezTo>
                    <a:pt x="64857" y="67582"/>
                    <a:pt x="62241" y="69108"/>
                    <a:pt x="59570" y="70525"/>
                  </a:cubicBezTo>
                  <a:cubicBezTo>
                    <a:pt x="56736" y="72051"/>
                    <a:pt x="53738" y="73195"/>
                    <a:pt x="50632" y="74067"/>
                  </a:cubicBezTo>
                  <a:cubicBezTo>
                    <a:pt x="47580" y="74885"/>
                    <a:pt x="44473" y="75593"/>
                    <a:pt x="41421" y="76302"/>
                  </a:cubicBezTo>
                  <a:cubicBezTo>
                    <a:pt x="40985" y="76465"/>
                    <a:pt x="40549" y="76574"/>
                    <a:pt x="40059" y="76574"/>
                  </a:cubicBezTo>
                  <a:cubicBezTo>
                    <a:pt x="36898" y="76738"/>
                    <a:pt x="33736" y="76574"/>
                    <a:pt x="30630" y="76138"/>
                  </a:cubicBezTo>
                  <a:cubicBezTo>
                    <a:pt x="30248" y="76084"/>
                    <a:pt x="29867" y="75920"/>
                    <a:pt x="29540" y="75702"/>
                  </a:cubicBezTo>
                  <a:cubicBezTo>
                    <a:pt x="28559" y="75266"/>
                    <a:pt x="27578" y="74830"/>
                    <a:pt x="26651" y="74340"/>
                  </a:cubicBezTo>
                  <a:cubicBezTo>
                    <a:pt x="25180" y="73686"/>
                    <a:pt x="23599" y="73413"/>
                    <a:pt x="22237" y="72487"/>
                  </a:cubicBezTo>
                  <a:cubicBezTo>
                    <a:pt x="19784" y="70906"/>
                    <a:pt x="17931" y="68617"/>
                    <a:pt x="16787" y="65892"/>
                  </a:cubicBezTo>
                  <a:cubicBezTo>
                    <a:pt x="16133" y="64312"/>
                    <a:pt x="15588" y="62622"/>
                    <a:pt x="14934" y="60987"/>
                  </a:cubicBezTo>
                  <a:cubicBezTo>
                    <a:pt x="14661" y="60170"/>
                    <a:pt x="14498" y="59298"/>
                    <a:pt x="14498" y="58426"/>
                  </a:cubicBezTo>
                  <a:cubicBezTo>
                    <a:pt x="14498" y="55156"/>
                    <a:pt x="14498" y="51885"/>
                    <a:pt x="14389" y="48561"/>
                  </a:cubicBezTo>
                  <a:cubicBezTo>
                    <a:pt x="14389" y="47362"/>
                    <a:pt x="14607" y="46163"/>
                    <a:pt x="15097" y="45073"/>
                  </a:cubicBezTo>
                  <a:cubicBezTo>
                    <a:pt x="15860" y="44473"/>
                    <a:pt x="16841" y="44255"/>
                    <a:pt x="17768" y="44419"/>
                  </a:cubicBezTo>
                  <a:cubicBezTo>
                    <a:pt x="18912" y="44528"/>
                    <a:pt x="20002" y="44419"/>
                    <a:pt x="21092" y="44964"/>
                  </a:cubicBezTo>
                  <a:cubicBezTo>
                    <a:pt x="21746" y="45236"/>
                    <a:pt x="22400" y="45291"/>
                    <a:pt x="23054" y="45127"/>
                  </a:cubicBezTo>
                  <a:cubicBezTo>
                    <a:pt x="25997" y="44419"/>
                    <a:pt x="29049" y="44255"/>
                    <a:pt x="31938" y="43220"/>
                  </a:cubicBezTo>
                  <a:cubicBezTo>
                    <a:pt x="34063" y="42402"/>
                    <a:pt x="36189" y="41585"/>
                    <a:pt x="38315" y="40767"/>
                  </a:cubicBezTo>
                  <a:cubicBezTo>
                    <a:pt x="40876" y="39895"/>
                    <a:pt x="43274" y="38642"/>
                    <a:pt x="45509" y="37116"/>
                  </a:cubicBezTo>
                  <a:cubicBezTo>
                    <a:pt x="45999" y="36680"/>
                    <a:pt x="46599" y="36353"/>
                    <a:pt x="47253" y="36080"/>
                  </a:cubicBezTo>
                  <a:cubicBezTo>
                    <a:pt x="50577" y="34663"/>
                    <a:pt x="53084" y="32102"/>
                    <a:pt x="55864" y="29867"/>
                  </a:cubicBezTo>
                  <a:cubicBezTo>
                    <a:pt x="57390" y="28668"/>
                    <a:pt x="57826" y="26924"/>
                    <a:pt x="58371" y="25180"/>
                  </a:cubicBezTo>
                  <a:cubicBezTo>
                    <a:pt x="58589" y="24580"/>
                    <a:pt x="58807" y="23926"/>
                    <a:pt x="59080" y="23327"/>
                  </a:cubicBezTo>
                  <a:cubicBezTo>
                    <a:pt x="60061" y="21528"/>
                    <a:pt x="60333" y="19512"/>
                    <a:pt x="60824" y="17550"/>
                  </a:cubicBezTo>
                  <a:cubicBezTo>
                    <a:pt x="60878" y="16896"/>
                    <a:pt x="60878" y="16187"/>
                    <a:pt x="60824" y="15533"/>
                  </a:cubicBezTo>
                  <a:cubicBezTo>
                    <a:pt x="60824" y="15206"/>
                    <a:pt x="60878" y="14879"/>
                    <a:pt x="60933" y="14443"/>
                  </a:cubicBezTo>
                  <a:cubicBezTo>
                    <a:pt x="61369" y="14552"/>
                    <a:pt x="61750" y="14661"/>
                    <a:pt x="62186" y="14770"/>
                  </a:cubicBezTo>
                  <a:cubicBezTo>
                    <a:pt x="65184" y="15915"/>
                    <a:pt x="68236" y="16950"/>
                    <a:pt x="71179" y="18204"/>
                  </a:cubicBezTo>
                  <a:cubicBezTo>
                    <a:pt x="72432" y="18749"/>
                    <a:pt x="73577" y="19403"/>
                    <a:pt x="74667" y="20220"/>
                  </a:cubicBezTo>
                  <a:cubicBezTo>
                    <a:pt x="78046" y="22564"/>
                    <a:pt x="81044" y="25398"/>
                    <a:pt x="83551" y="28668"/>
                  </a:cubicBezTo>
                  <a:cubicBezTo>
                    <a:pt x="83932" y="29104"/>
                    <a:pt x="84259" y="29649"/>
                    <a:pt x="84477" y="30194"/>
                  </a:cubicBezTo>
                  <a:cubicBezTo>
                    <a:pt x="85186" y="32265"/>
                    <a:pt x="85894" y="34391"/>
                    <a:pt x="86603" y="36571"/>
                  </a:cubicBezTo>
                  <a:lnTo>
                    <a:pt x="86058" y="37334"/>
                  </a:lnTo>
                  <a:cubicBezTo>
                    <a:pt x="85676" y="37715"/>
                    <a:pt x="85676" y="38260"/>
                    <a:pt x="86058" y="38642"/>
                  </a:cubicBezTo>
                  <a:cubicBezTo>
                    <a:pt x="86439" y="39187"/>
                    <a:pt x="86657" y="39841"/>
                    <a:pt x="86603" y="40495"/>
                  </a:cubicBezTo>
                  <a:cubicBezTo>
                    <a:pt x="86712" y="42184"/>
                    <a:pt x="86385" y="43874"/>
                    <a:pt x="85622" y="45400"/>
                  </a:cubicBezTo>
                  <a:cubicBezTo>
                    <a:pt x="84859" y="46871"/>
                    <a:pt x="84259" y="48452"/>
                    <a:pt x="83660" y="49978"/>
                  </a:cubicBezTo>
                  <a:close/>
                  <a:moveTo>
                    <a:pt x="87311" y="27524"/>
                  </a:moveTo>
                  <a:cubicBezTo>
                    <a:pt x="87911" y="27415"/>
                    <a:pt x="88510" y="27633"/>
                    <a:pt x="88892" y="28178"/>
                  </a:cubicBezTo>
                  <a:cubicBezTo>
                    <a:pt x="89546" y="28995"/>
                    <a:pt x="89873" y="30031"/>
                    <a:pt x="89818" y="31066"/>
                  </a:cubicBezTo>
                  <a:cubicBezTo>
                    <a:pt x="89873" y="32483"/>
                    <a:pt x="89546" y="33846"/>
                    <a:pt x="88837" y="35045"/>
                  </a:cubicBezTo>
                  <a:cubicBezTo>
                    <a:pt x="88728" y="34881"/>
                    <a:pt x="88619" y="34663"/>
                    <a:pt x="88510" y="34500"/>
                  </a:cubicBezTo>
                  <a:cubicBezTo>
                    <a:pt x="87856" y="32538"/>
                    <a:pt x="87148" y="30576"/>
                    <a:pt x="86548" y="28614"/>
                  </a:cubicBezTo>
                  <a:cubicBezTo>
                    <a:pt x="86276" y="28069"/>
                    <a:pt x="86712" y="27469"/>
                    <a:pt x="87311" y="27524"/>
                  </a:cubicBezTo>
                  <a:close/>
                  <a:moveTo>
                    <a:pt x="2616" y="42947"/>
                  </a:moveTo>
                  <a:cubicBezTo>
                    <a:pt x="2562" y="42184"/>
                    <a:pt x="2616" y="41476"/>
                    <a:pt x="2725" y="40767"/>
                  </a:cubicBezTo>
                  <a:cubicBezTo>
                    <a:pt x="2998" y="39132"/>
                    <a:pt x="3161" y="37552"/>
                    <a:pt x="3325" y="35971"/>
                  </a:cubicBezTo>
                  <a:cubicBezTo>
                    <a:pt x="3488" y="34009"/>
                    <a:pt x="3924" y="32102"/>
                    <a:pt x="4578" y="30303"/>
                  </a:cubicBezTo>
                  <a:cubicBezTo>
                    <a:pt x="5723" y="27087"/>
                    <a:pt x="7249" y="23981"/>
                    <a:pt x="8993" y="21038"/>
                  </a:cubicBezTo>
                  <a:cubicBezTo>
                    <a:pt x="9429" y="20438"/>
                    <a:pt x="9865" y="19839"/>
                    <a:pt x="10355" y="19294"/>
                  </a:cubicBezTo>
                  <a:cubicBezTo>
                    <a:pt x="12154" y="17495"/>
                    <a:pt x="13952" y="15642"/>
                    <a:pt x="15751" y="13844"/>
                  </a:cubicBezTo>
                  <a:cubicBezTo>
                    <a:pt x="16242" y="13408"/>
                    <a:pt x="16787" y="12972"/>
                    <a:pt x="17332" y="12590"/>
                  </a:cubicBezTo>
                  <a:cubicBezTo>
                    <a:pt x="19621" y="11010"/>
                    <a:pt x="22073" y="9484"/>
                    <a:pt x="24308" y="7794"/>
                  </a:cubicBezTo>
                  <a:cubicBezTo>
                    <a:pt x="27305" y="5723"/>
                    <a:pt x="30575" y="4143"/>
                    <a:pt x="34063" y="3053"/>
                  </a:cubicBezTo>
                  <a:cubicBezTo>
                    <a:pt x="35535" y="2617"/>
                    <a:pt x="37061" y="2399"/>
                    <a:pt x="38587" y="2344"/>
                  </a:cubicBezTo>
                  <a:cubicBezTo>
                    <a:pt x="40876" y="2235"/>
                    <a:pt x="43165" y="2344"/>
                    <a:pt x="45454" y="2344"/>
                  </a:cubicBezTo>
                  <a:cubicBezTo>
                    <a:pt x="47307" y="2344"/>
                    <a:pt x="48997" y="2944"/>
                    <a:pt x="50795" y="3380"/>
                  </a:cubicBezTo>
                  <a:cubicBezTo>
                    <a:pt x="51994" y="3652"/>
                    <a:pt x="53248" y="4034"/>
                    <a:pt x="54392" y="4524"/>
                  </a:cubicBezTo>
                  <a:cubicBezTo>
                    <a:pt x="55101" y="4797"/>
                    <a:pt x="55755" y="5178"/>
                    <a:pt x="56300" y="5669"/>
                  </a:cubicBezTo>
                  <a:cubicBezTo>
                    <a:pt x="57117" y="6323"/>
                    <a:pt x="57990" y="7031"/>
                    <a:pt x="57881" y="8285"/>
                  </a:cubicBezTo>
                  <a:cubicBezTo>
                    <a:pt x="57935" y="8503"/>
                    <a:pt x="57990" y="8666"/>
                    <a:pt x="58099" y="8830"/>
                  </a:cubicBezTo>
                  <a:cubicBezTo>
                    <a:pt x="58371" y="9320"/>
                    <a:pt x="59025" y="9429"/>
                    <a:pt x="59298" y="9048"/>
                  </a:cubicBezTo>
                  <a:cubicBezTo>
                    <a:pt x="60061" y="7903"/>
                    <a:pt x="61205" y="7140"/>
                    <a:pt x="62568" y="6922"/>
                  </a:cubicBezTo>
                  <a:cubicBezTo>
                    <a:pt x="64475" y="6486"/>
                    <a:pt x="66383" y="6105"/>
                    <a:pt x="68345" y="6813"/>
                  </a:cubicBezTo>
                  <a:cubicBezTo>
                    <a:pt x="69271" y="7140"/>
                    <a:pt x="70198" y="7467"/>
                    <a:pt x="71233" y="7631"/>
                  </a:cubicBezTo>
                  <a:cubicBezTo>
                    <a:pt x="72923" y="8012"/>
                    <a:pt x="74503" y="8775"/>
                    <a:pt x="75866" y="9920"/>
                  </a:cubicBezTo>
                  <a:cubicBezTo>
                    <a:pt x="76792" y="10628"/>
                    <a:pt x="77882" y="11228"/>
                    <a:pt x="78863" y="11882"/>
                  </a:cubicBezTo>
                  <a:cubicBezTo>
                    <a:pt x="79517" y="12263"/>
                    <a:pt x="80117" y="12699"/>
                    <a:pt x="80662" y="13190"/>
                  </a:cubicBezTo>
                  <a:cubicBezTo>
                    <a:pt x="82515" y="14988"/>
                    <a:pt x="84368" y="16896"/>
                    <a:pt x="86221" y="18749"/>
                  </a:cubicBezTo>
                  <a:cubicBezTo>
                    <a:pt x="86657" y="19239"/>
                    <a:pt x="87093" y="19730"/>
                    <a:pt x="87529" y="20275"/>
                  </a:cubicBezTo>
                  <a:cubicBezTo>
                    <a:pt x="88129" y="21038"/>
                    <a:pt x="88728" y="21855"/>
                    <a:pt x="89328" y="22673"/>
                  </a:cubicBezTo>
                  <a:cubicBezTo>
                    <a:pt x="92434" y="26760"/>
                    <a:pt x="92489" y="26760"/>
                    <a:pt x="94233" y="31611"/>
                  </a:cubicBezTo>
                  <a:cubicBezTo>
                    <a:pt x="95214" y="34064"/>
                    <a:pt x="95704" y="36680"/>
                    <a:pt x="95650" y="39296"/>
                  </a:cubicBezTo>
                  <a:cubicBezTo>
                    <a:pt x="95650" y="41367"/>
                    <a:pt x="95595" y="43492"/>
                    <a:pt x="95650" y="45563"/>
                  </a:cubicBezTo>
                  <a:cubicBezTo>
                    <a:pt x="95704" y="47634"/>
                    <a:pt x="95268" y="49705"/>
                    <a:pt x="94505" y="51613"/>
                  </a:cubicBezTo>
                  <a:cubicBezTo>
                    <a:pt x="94287" y="51722"/>
                    <a:pt x="94124" y="51831"/>
                    <a:pt x="93960" y="51940"/>
                  </a:cubicBezTo>
                  <a:cubicBezTo>
                    <a:pt x="92816" y="52812"/>
                    <a:pt x="91235" y="52866"/>
                    <a:pt x="89982" y="52212"/>
                  </a:cubicBezTo>
                  <a:cubicBezTo>
                    <a:pt x="89437" y="52049"/>
                    <a:pt x="88892" y="51994"/>
                    <a:pt x="88401" y="52049"/>
                  </a:cubicBezTo>
                  <a:lnTo>
                    <a:pt x="85676" y="52049"/>
                  </a:lnTo>
                  <a:cubicBezTo>
                    <a:pt x="85840" y="51504"/>
                    <a:pt x="85949" y="51068"/>
                    <a:pt x="86112" y="50632"/>
                  </a:cubicBezTo>
                  <a:cubicBezTo>
                    <a:pt x="86821" y="48833"/>
                    <a:pt x="87584" y="47035"/>
                    <a:pt x="88401" y="45236"/>
                  </a:cubicBezTo>
                  <a:cubicBezTo>
                    <a:pt x="88892" y="44201"/>
                    <a:pt x="89110" y="43056"/>
                    <a:pt x="89055" y="41912"/>
                  </a:cubicBezTo>
                  <a:cubicBezTo>
                    <a:pt x="89055" y="41040"/>
                    <a:pt x="89055" y="40168"/>
                    <a:pt x="89055" y="39296"/>
                  </a:cubicBezTo>
                  <a:cubicBezTo>
                    <a:pt x="89055" y="38642"/>
                    <a:pt x="89328" y="37988"/>
                    <a:pt x="89818" y="37552"/>
                  </a:cubicBezTo>
                  <a:cubicBezTo>
                    <a:pt x="91453" y="36189"/>
                    <a:pt x="91889" y="34336"/>
                    <a:pt x="91889" y="32320"/>
                  </a:cubicBezTo>
                  <a:cubicBezTo>
                    <a:pt x="91835" y="31993"/>
                    <a:pt x="91835" y="31666"/>
                    <a:pt x="91889" y="31339"/>
                  </a:cubicBezTo>
                  <a:cubicBezTo>
                    <a:pt x="92271" y="29268"/>
                    <a:pt x="91181" y="27742"/>
                    <a:pt x="89982" y="26270"/>
                  </a:cubicBezTo>
                  <a:cubicBezTo>
                    <a:pt x="89655" y="25834"/>
                    <a:pt x="89164" y="25616"/>
                    <a:pt x="88619" y="25561"/>
                  </a:cubicBezTo>
                  <a:cubicBezTo>
                    <a:pt x="87311" y="25452"/>
                    <a:pt x="86003" y="25725"/>
                    <a:pt x="84859" y="26270"/>
                  </a:cubicBezTo>
                  <a:cubicBezTo>
                    <a:pt x="84641" y="26052"/>
                    <a:pt x="84423" y="25779"/>
                    <a:pt x="84150" y="25561"/>
                  </a:cubicBezTo>
                  <a:cubicBezTo>
                    <a:pt x="81262" y="22291"/>
                    <a:pt x="77882" y="19403"/>
                    <a:pt x="74231" y="17059"/>
                  </a:cubicBezTo>
                  <a:cubicBezTo>
                    <a:pt x="73740" y="16732"/>
                    <a:pt x="73195" y="16405"/>
                    <a:pt x="72650" y="16187"/>
                  </a:cubicBezTo>
                  <a:cubicBezTo>
                    <a:pt x="68454" y="14607"/>
                    <a:pt x="64203" y="13081"/>
                    <a:pt x="60006" y="11500"/>
                  </a:cubicBezTo>
                  <a:cubicBezTo>
                    <a:pt x="59843" y="11500"/>
                    <a:pt x="59679" y="11500"/>
                    <a:pt x="59570" y="11500"/>
                  </a:cubicBezTo>
                  <a:cubicBezTo>
                    <a:pt x="59189" y="11882"/>
                    <a:pt x="59407" y="12372"/>
                    <a:pt x="59352" y="12808"/>
                  </a:cubicBezTo>
                  <a:cubicBezTo>
                    <a:pt x="59352" y="13190"/>
                    <a:pt x="59352" y="13735"/>
                    <a:pt x="59298" y="14171"/>
                  </a:cubicBezTo>
                  <a:cubicBezTo>
                    <a:pt x="59243" y="14661"/>
                    <a:pt x="59298" y="15097"/>
                    <a:pt x="59080" y="15370"/>
                  </a:cubicBezTo>
                  <a:cubicBezTo>
                    <a:pt x="58317" y="16133"/>
                    <a:pt x="58535" y="17114"/>
                    <a:pt x="58480" y="18040"/>
                  </a:cubicBezTo>
                  <a:cubicBezTo>
                    <a:pt x="58480" y="19893"/>
                    <a:pt x="57771" y="21746"/>
                    <a:pt x="56627" y="23218"/>
                  </a:cubicBezTo>
                  <a:cubicBezTo>
                    <a:pt x="56300" y="23654"/>
                    <a:pt x="56027" y="24090"/>
                    <a:pt x="55809" y="24580"/>
                  </a:cubicBezTo>
                  <a:lnTo>
                    <a:pt x="54937" y="26161"/>
                  </a:lnTo>
                  <a:cubicBezTo>
                    <a:pt x="54719" y="26542"/>
                    <a:pt x="54338" y="26978"/>
                    <a:pt x="54338" y="27360"/>
                  </a:cubicBezTo>
                  <a:cubicBezTo>
                    <a:pt x="54283" y="28123"/>
                    <a:pt x="53847" y="28777"/>
                    <a:pt x="53193" y="29159"/>
                  </a:cubicBezTo>
                  <a:cubicBezTo>
                    <a:pt x="51831" y="30140"/>
                    <a:pt x="50523" y="31175"/>
                    <a:pt x="49215" y="32211"/>
                  </a:cubicBezTo>
                  <a:cubicBezTo>
                    <a:pt x="48452" y="32865"/>
                    <a:pt x="47580" y="33301"/>
                    <a:pt x="46599" y="33519"/>
                  </a:cubicBezTo>
                  <a:cubicBezTo>
                    <a:pt x="46653" y="32538"/>
                    <a:pt x="46871" y="31611"/>
                    <a:pt x="47362" y="30794"/>
                  </a:cubicBezTo>
                  <a:cubicBezTo>
                    <a:pt x="48179" y="29159"/>
                    <a:pt x="48779" y="27415"/>
                    <a:pt x="49106" y="25670"/>
                  </a:cubicBezTo>
                  <a:cubicBezTo>
                    <a:pt x="49215" y="24635"/>
                    <a:pt x="49596" y="23708"/>
                    <a:pt x="50141" y="22836"/>
                  </a:cubicBezTo>
                  <a:cubicBezTo>
                    <a:pt x="50795" y="21910"/>
                    <a:pt x="50632" y="20929"/>
                    <a:pt x="50359" y="19948"/>
                  </a:cubicBezTo>
                  <a:cubicBezTo>
                    <a:pt x="50250" y="19675"/>
                    <a:pt x="50087" y="19512"/>
                    <a:pt x="49814" y="19403"/>
                  </a:cubicBezTo>
                  <a:cubicBezTo>
                    <a:pt x="49215" y="19185"/>
                    <a:pt x="48670" y="19621"/>
                    <a:pt x="48779" y="20166"/>
                  </a:cubicBezTo>
                  <a:cubicBezTo>
                    <a:pt x="48888" y="20874"/>
                    <a:pt x="48670" y="21637"/>
                    <a:pt x="48179" y="22182"/>
                  </a:cubicBezTo>
                  <a:cubicBezTo>
                    <a:pt x="47798" y="22891"/>
                    <a:pt x="47471" y="23599"/>
                    <a:pt x="47198" y="24362"/>
                  </a:cubicBezTo>
                  <a:cubicBezTo>
                    <a:pt x="46762" y="26324"/>
                    <a:pt x="46108" y="28232"/>
                    <a:pt x="45236" y="30085"/>
                  </a:cubicBezTo>
                  <a:cubicBezTo>
                    <a:pt x="44855" y="30903"/>
                    <a:pt x="44637" y="31829"/>
                    <a:pt x="44582" y="32810"/>
                  </a:cubicBezTo>
                  <a:cubicBezTo>
                    <a:pt x="44582" y="33301"/>
                    <a:pt x="44691" y="33846"/>
                    <a:pt x="44855" y="34336"/>
                  </a:cubicBezTo>
                  <a:cubicBezTo>
                    <a:pt x="42620" y="36407"/>
                    <a:pt x="37497" y="38914"/>
                    <a:pt x="34499" y="39350"/>
                  </a:cubicBezTo>
                  <a:cubicBezTo>
                    <a:pt x="34717" y="38860"/>
                    <a:pt x="34881" y="38369"/>
                    <a:pt x="35044" y="37879"/>
                  </a:cubicBezTo>
                  <a:cubicBezTo>
                    <a:pt x="35153" y="37606"/>
                    <a:pt x="35317" y="37225"/>
                    <a:pt x="35208" y="37116"/>
                  </a:cubicBezTo>
                  <a:cubicBezTo>
                    <a:pt x="34554" y="36244"/>
                    <a:pt x="35208" y="35644"/>
                    <a:pt x="35480" y="34936"/>
                  </a:cubicBezTo>
                  <a:cubicBezTo>
                    <a:pt x="36734" y="31502"/>
                    <a:pt x="38478" y="28287"/>
                    <a:pt x="39895" y="24962"/>
                  </a:cubicBezTo>
                  <a:cubicBezTo>
                    <a:pt x="40277" y="23981"/>
                    <a:pt x="40876" y="23054"/>
                    <a:pt x="41694" y="22346"/>
                  </a:cubicBezTo>
                  <a:cubicBezTo>
                    <a:pt x="42457" y="21637"/>
                    <a:pt x="42947" y="20711"/>
                    <a:pt x="43056" y="19675"/>
                  </a:cubicBezTo>
                  <a:cubicBezTo>
                    <a:pt x="43111" y="19512"/>
                    <a:pt x="43056" y="19294"/>
                    <a:pt x="43002" y="19130"/>
                  </a:cubicBezTo>
                  <a:cubicBezTo>
                    <a:pt x="42838" y="18803"/>
                    <a:pt x="42457" y="18694"/>
                    <a:pt x="42130" y="18858"/>
                  </a:cubicBezTo>
                  <a:cubicBezTo>
                    <a:pt x="41966" y="18967"/>
                    <a:pt x="41748" y="19130"/>
                    <a:pt x="41748" y="19294"/>
                  </a:cubicBezTo>
                  <a:cubicBezTo>
                    <a:pt x="41367" y="20384"/>
                    <a:pt x="40713" y="21310"/>
                    <a:pt x="39841" y="22073"/>
                  </a:cubicBezTo>
                  <a:cubicBezTo>
                    <a:pt x="39459" y="22455"/>
                    <a:pt x="39132" y="22891"/>
                    <a:pt x="38914" y="23381"/>
                  </a:cubicBezTo>
                  <a:cubicBezTo>
                    <a:pt x="37116" y="26815"/>
                    <a:pt x="35262" y="30140"/>
                    <a:pt x="33736" y="33628"/>
                  </a:cubicBezTo>
                  <a:cubicBezTo>
                    <a:pt x="32646" y="35917"/>
                    <a:pt x="31720" y="38315"/>
                    <a:pt x="30957" y="40767"/>
                  </a:cubicBezTo>
                  <a:cubicBezTo>
                    <a:pt x="28395" y="41912"/>
                    <a:pt x="25616" y="41912"/>
                    <a:pt x="23000" y="42675"/>
                  </a:cubicBezTo>
                  <a:cubicBezTo>
                    <a:pt x="22673" y="42239"/>
                    <a:pt x="23000" y="41912"/>
                    <a:pt x="23109" y="41585"/>
                  </a:cubicBezTo>
                  <a:cubicBezTo>
                    <a:pt x="24471" y="38369"/>
                    <a:pt x="25834" y="35154"/>
                    <a:pt x="27305" y="31993"/>
                  </a:cubicBezTo>
                  <a:cubicBezTo>
                    <a:pt x="28014" y="30467"/>
                    <a:pt x="28831" y="28941"/>
                    <a:pt x="29703" y="27524"/>
                  </a:cubicBezTo>
                  <a:cubicBezTo>
                    <a:pt x="30085" y="26978"/>
                    <a:pt x="30575" y="26488"/>
                    <a:pt x="31066" y="26052"/>
                  </a:cubicBezTo>
                  <a:cubicBezTo>
                    <a:pt x="31175" y="25507"/>
                    <a:pt x="30739" y="25398"/>
                    <a:pt x="30357" y="25234"/>
                  </a:cubicBezTo>
                  <a:cubicBezTo>
                    <a:pt x="30030" y="25016"/>
                    <a:pt x="29540" y="25071"/>
                    <a:pt x="29213" y="25343"/>
                  </a:cubicBezTo>
                  <a:cubicBezTo>
                    <a:pt x="28831" y="25670"/>
                    <a:pt x="28450" y="26052"/>
                    <a:pt x="28123" y="26488"/>
                  </a:cubicBezTo>
                  <a:cubicBezTo>
                    <a:pt x="27196" y="28123"/>
                    <a:pt x="26215" y="29704"/>
                    <a:pt x="25398" y="31393"/>
                  </a:cubicBezTo>
                  <a:cubicBezTo>
                    <a:pt x="24362" y="33573"/>
                    <a:pt x="23381" y="35808"/>
                    <a:pt x="22400" y="37988"/>
                  </a:cubicBezTo>
                  <a:cubicBezTo>
                    <a:pt x="21637" y="39405"/>
                    <a:pt x="21092" y="40931"/>
                    <a:pt x="20820" y="42511"/>
                  </a:cubicBezTo>
                  <a:cubicBezTo>
                    <a:pt x="20711" y="42729"/>
                    <a:pt x="20656" y="42947"/>
                    <a:pt x="20493" y="43165"/>
                  </a:cubicBezTo>
                  <a:cubicBezTo>
                    <a:pt x="18640" y="43056"/>
                    <a:pt x="16841" y="42511"/>
                    <a:pt x="15261" y="41530"/>
                  </a:cubicBezTo>
                  <a:lnTo>
                    <a:pt x="13625" y="43383"/>
                  </a:lnTo>
                  <a:cubicBezTo>
                    <a:pt x="13571" y="43492"/>
                    <a:pt x="13462" y="43601"/>
                    <a:pt x="13462" y="43765"/>
                  </a:cubicBezTo>
                  <a:cubicBezTo>
                    <a:pt x="13298" y="45236"/>
                    <a:pt x="12535" y="46544"/>
                    <a:pt x="12535" y="48070"/>
                  </a:cubicBezTo>
                  <a:cubicBezTo>
                    <a:pt x="12590" y="50141"/>
                    <a:pt x="12535" y="52212"/>
                    <a:pt x="12481" y="54284"/>
                  </a:cubicBezTo>
                  <a:cubicBezTo>
                    <a:pt x="12481" y="54829"/>
                    <a:pt x="12372" y="55374"/>
                    <a:pt x="12317" y="56028"/>
                  </a:cubicBezTo>
                  <a:cubicBezTo>
                    <a:pt x="11718" y="55973"/>
                    <a:pt x="11064" y="55919"/>
                    <a:pt x="10464" y="55864"/>
                  </a:cubicBezTo>
                  <a:cubicBezTo>
                    <a:pt x="9429" y="55646"/>
                    <a:pt x="8393" y="56028"/>
                    <a:pt x="7794" y="56900"/>
                  </a:cubicBezTo>
                  <a:cubicBezTo>
                    <a:pt x="7194" y="57663"/>
                    <a:pt x="6595" y="58480"/>
                    <a:pt x="6050" y="59352"/>
                  </a:cubicBezTo>
                  <a:cubicBezTo>
                    <a:pt x="5886" y="59679"/>
                    <a:pt x="5777" y="60061"/>
                    <a:pt x="5777" y="60497"/>
                  </a:cubicBezTo>
                  <a:lnTo>
                    <a:pt x="5777" y="62731"/>
                  </a:lnTo>
                  <a:cubicBezTo>
                    <a:pt x="5832" y="64094"/>
                    <a:pt x="6486" y="65347"/>
                    <a:pt x="7630" y="66110"/>
                  </a:cubicBezTo>
                  <a:cubicBezTo>
                    <a:pt x="8012" y="66274"/>
                    <a:pt x="8339" y="66492"/>
                    <a:pt x="8666" y="66764"/>
                  </a:cubicBezTo>
                  <a:cubicBezTo>
                    <a:pt x="9320" y="67255"/>
                    <a:pt x="10137" y="67527"/>
                    <a:pt x="10900" y="67418"/>
                  </a:cubicBezTo>
                  <a:lnTo>
                    <a:pt x="15152" y="67418"/>
                  </a:lnTo>
                  <a:cubicBezTo>
                    <a:pt x="16351" y="69925"/>
                    <a:pt x="18095" y="72105"/>
                    <a:pt x="20275" y="73849"/>
                  </a:cubicBezTo>
                  <a:cubicBezTo>
                    <a:pt x="20166" y="74340"/>
                    <a:pt x="19784" y="74285"/>
                    <a:pt x="19512" y="74285"/>
                  </a:cubicBezTo>
                  <a:cubicBezTo>
                    <a:pt x="18204" y="74285"/>
                    <a:pt x="16950" y="74285"/>
                    <a:pt x="15642" y="74285"/>
                  </a:cubicBezTo>
                  <a:cubicBezTo>
                    <a:pt x="14661" y="74340"/>
                    <a:pt x="13625" y="74067"/>
                    <a:pt x="12808" y="73468"/>
                  </a:cubicBezTo>
                  <a:cubicBezTo>
                    <a:pt x="12426" y="73195"/>
                    <a:pt x="11990" y="73032"/>
                    <a:pt x="11500" y="73086"/>
                  </a:cubicBezTo>
                  <a:cubicBezTo>
                    <a:pt x="9810" y="73250"/>
                    <a:pt x="8121" y="72814"/>
                    <a:pt x="6758" y="71833"/>
                  </a:cubicBezTo>
                  <a:cubicBezTo>
                    <a:pt x="6486" y="71615"/>
                    <a:pt x="6159" y="71506"/>
                    <a:pt x="5832" y="71397"/>
                  </a:cubicBezTo>
                  <a:cubicBezTo>
                    <a:pt x="4742" y="71179"/>
                    <a:pt x="4469" y="70416"/>
                    <a:pt x="4415" y="69489"/>
                  </a:cubicBezTo>
                  <a:cubicBezTo>
                    <a:pt x="4360" y="68563"/>
                    <a:pt x="4415" y="67745"/>
                    <a:pt x="4415" y="66873"/>
                  </a:cubicBezTo>
                  <a:cubicBezTo>
                    <a:pt x="4360" y="66274"/>
                    <a:pt x="4306" y="65674"/>
                    <a:pt x="4142" y="65075"/>
                  </a:cubicBezTo>
                  <a:cubicBezTo>
                    <a:pt x="3924" y="64039"/>
                    <a:pt x="3652" y="63004"/>
                    <a:pt x="3270" y="62023"/>
                  </a:cubicBezTo>
                  <a:cubicBezTo>
                    <a:pt x="2780" y="60388"/>
                    <a:pt x="2562" y="58698"/>
                    <a:pt x="2671" y="57009"/>
                  </a:cubicBezTo>
                  <a:cubicBezTo>
                    <a:pt x="2616" y="52376"/>
                    <a:pt x="2562" y="47634"/>
                    <a:pt x="2616" y="42947"/>
                  </a:cubicBezTo>
                  <a:close/>
                  <a:moveTo>
                    <a:pt x="14062" y="65238"/>
                  </a:moveTo>
                  <a:cubicBezTo>
                    <a:pt x="12971" y="65511"/>
                    <a:pt x="11827" y="65511"/>
                    <a:pt x="10682" y="65293"/>
                  </a:cubicBezTo>
                  <a:cubicBezTo>
                    <a:pt x="9265" y="65020"/>
                    <a:pt x="7630" y="64094"/>
                    <a:pt x="7794" y="62077"/>
                  </a:cubicBezTo>
                  <a:cubicBezTo>
                    <a:pt x="7794" y="61151"/>
                    <a:pt x="7957" y="60279"/>
                    <a:pt x="8339" y="59407"/>
                  </a:cubicBezTo>
                  <a:cubicBezTo>
                    <a:pt x="8829" y="58044"/>
                    <a:pt x="10301" y="57281"/>
                    <a:pt x="11663" y="57663"/>
                  </a:cubicBezTo>
                  <a:cubicBezTo>
                    <a:pt x="12481" y="60224"/>
                    <a:pt x="13244" y="62731"/>
                    <a:pt x="14062" y="6523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9"/>
            <p:cNvSpPr/>
            <p:nvPr/>
          </p:nvSpPr>
          <p:spPr>
            <a:xfrm>
              <a:off x="-2870383" y="4114277"/>
              <a:ext cx="507214" cy="354910"/>
            </a:xfrm>
            <a:custGeom>
              <a:rect b="b" l="l" r="r" t="t"/>
              <a:pathLst>
                <a:path extrusionOk="0" h="27306" w="39024">
                  <a:moveTo>
                    <a:pt x="14552" y="26979"/>
                  </a:moveTo>
                  <a:lnTo>
                    <a:pt x="14334" y="26979"/>
                  </a:lnTo>
                  <a:cubicBezTo>
                    <a:pt x="11555" y="27306"/>
                    <a:pt x="9048" y="26434"/>
                    <a:pt x="6595" y="25235"/>
                  </a:cubicBezTo>
                  <a:cubicBezTo>
                    <a:pt x="6323" y="25071"/>
                    <a:pt x="5996" y="24908"/>
                    <a:pt x="5669" y="24853"/>
                  </a:cubicBezTo>
                  <a:cubicBezTo>
                    <a:pt x="4251" y="24417"/>
                    <a:pt x="2998" y="23491"/>
                    <a:pt x="2235" y="22183"/>
                  </a:cubicBezTo>
                  <a:cubicBezTo>
                    <a:pt x="1744" y="21529"/>
                    <a:pt x="1308" y="20875"/>
                    <a:pt x="872" y="20221"/>
                  </a:cubicBezTo>
                  <a:cubicBezTo>
                    <a:pt x="218" y="19185"/>
                    <a:pt x="0" y="17932"/>
                    <a:pt x="273" y="16733"/>
                  </a:cubicBezTo>
                  <a:cubicBezTo>
                    <a:pt x="327" y="16188"/>
                    <a:pt x="600" y="15697"/>
                    <a:pt x="1090" y="15425"/>
                  </a:cubicBezTo>
                  <a:cubicBezTo>
                    <a:pt x="1417" y="15152"/>
                    <a:pt x="1853" y="15152"/>
                    <a:pt x="2180" y="15425"/>
                  </a:cubicBezTo>
                  <a:cubicBezTo>
                    <a:pt x="2398" y="15588"/>
                    <a:pt x="2616" y="16079"/>
                    <a:pt x="2507" y="16297"/>
                  </a:cubicBezTo>
                  <a:cubicBezTo>
                    <a:pt x="1799" y="17605"/>
                    <a:pt x="2398" y="18586"/>
                    <a:pt x="3161" y="19567"/>
                  </a:cubicBezTo>
                  <a:cubicBezTo>
                    <a:pt x="3488" y="20003"/>
                    <a:pt x="3870" y="20439"/>
                    <a:pt x="4197" y="20875"/>
                  </a:cubicBezTo>
                  <a:cubicBezTo>
                    <a:pt x="4797" y="21638"/>
                    <a:pt x="5614" y="22237"/>
                    <a:pt x="6595" y="22564"/>
                  </a:cubicBezTo>
                  <a:cubicBezTo>
                    <a:pt x="7685" y="22891"/>
                    <a:pt x="8775" y="23273"/>
                    <a:pt x="9811" y="23763"/>
                  </a:cubicBezTo>
                  <a:cubicBezTo>
                    <a:pt x="10737" y="24145"/>
                    <a:pt x="11718" y="24363"/>
                    <a:pt x="12754" y="24308"/>
                  </a:cubicBezTo>
                  <a:cubicBezTo>
                    <a:pt x="14116" y="24254"/>
                    <a:pt x="15424" y="24254"/>
                    <a:pt x="16787" y="24308"/>
                  </a:cubicBezTo>
                  <a:cubicBezTo>
                    <a:pt x="17931" y="24363"/>
                    <a:pt x="19021" y="24036"/>
                    <a:pt x="20002" y="23327"/>
                  </a:cubicBezTo>
                  <a:cubicBezTo>
                    <a:pt x="20765" y="22837"/>
                    <a:pt x="21637" y="22455"/>
                    <a:pt x="22564" y="22183"/>
                  </a:cubicBezTo>
                  <a:cubicBezTo>
                    <a:pt x="23272" y="22019"/>
                    <a:pt x="23926" y="21692"/>
                    <a:pt x="24526" y="21311"/>
                  </a:cubicBezTo>
                  <a:cubicBezTo>
                    <a:pt x="26870" y="19458"/>
                    <a:pt x="29159" y="17605"/>
                    <a:pt x="31448" y="15752"/>
                  </a:cubicBezTo>
                  <a:cubicBezTo>
                    <a:pt x="32483" y="14825"/>
                    <a:pt x="33410" y="13681"/>
                    <a:pt x="34009" y="12427"/>
                  </a:cubicBezTo>
                  <a:cubicBezTo>
                    <a:pt x="34282" y="11882"/>
                    <a:pt x="34609" y="11392"/>
                    <a:pt x="34936" y="10847"/>
                  </a:cubicBezTo>
                  <a:cubicBezTo>
                    <a:pt x="35426" y="10138"/>
                    <a:pt x="35753" y="9321"/>
                    <a:pt x="35862" y="8448"/>
                  </a:cubicBezTo>
                  <a:cubicBezTo>
                    <a:pt x="36189" y="6595"/>
                    <a:pt x="36135" y="4688"/>
                    <a:pt x="35753" y="2889"/>
                  </a:cubicBezTo>
                  <a:cubicBezTo>
                    <a:pt x="35590" y="2290"/>
                    <a:pt x="35481" y="1690"/>
                    <a:pt x="35481" y="1091"/>
                  </a:cubicBezTo>
                  <a:cubicBezTo>
                    <a:pt x="35481" y="437"/>
                    <a:pt x="36189" y="1"/>
                    <a:pt x="36789" y="273"/>
                  </a:cubicBezTo>
                  <a:cubicBezTo>
                    <a:pt x="37170" y="382"/>
                    <a:pt x="37497" y="600"/>
                    <a:pt x="37715" y="927"/>
                  </a:cubicBezTo>
                  <a:cubicBezTo>
                    <a:pt x="38206" y="1636"/>
                    <a:pt x="38533" y="2453"/>
                    <a:pt x="38696" y="3325"/>
                  </a:cubicBezTo>
                  <a:cubicBezTo>
                    <a:pt x="38914" y="5723"/>
                    <a:pt x="39023" y="8121"/>
                    <a:pt x="38206" y="10465"/>
                  </a:cubicBezTo>
                  <a:cubicBezTo>
                    <a:pt x="38151" y="10738"/>
                    <a:pt x="38042" y="11010"/>
                    <a:pt x="37933" y="11228"/>
                  </a:cubicBezTo>
                  <a:cubicBezTo>
                    <a:pt x="36189" y="14226"/>
                    <a:pt x="34500" y="17169"/>
                    <a:pt x="31611" y="19240"/>
                  </a:cubicBezTo>
                  <a:cubicBezTo>
                    <a:pt x="29813" y="20602"/>
                    <a:pt x="28014" y="22074"/>
                    <a:pt x="26161" y="23436"/>
                  </a:cubicBezTo>
                  <a:cubicBezTo>
                    <a:pt x="25725" y="23818"/>
                    <a:pt x="25234" y="24145"/>
                    <a:pt x="24635" y="24363"/>
                  </a:cubicBezTo>
                  <a:cubicBezTo>
                    <a:pt x="23054" y="24853"/>
                    <a:pt x="21474" y="25507"/>
                    <a:pt x="20057" y="26325"/>
                  </a:cubicBezTo>
                  <a:cubicBezTo>
                    <a:pt x="19076" y="26815"/>
                    <a:pt x="17986" y="27088"/>
                    <a:pt x="16950" y="27033"/>
                  </a:cubicBezTo>
                  <a:cubicBezTo>
                    <a:pt x="16133" y="26979"/>
                    <a:pt x="15315" y="27033"/>
                    <a:pt x="14498" y="2703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9"/>
            <p:cNvSpPr/>
            <p:nvPr/>
          </p:nvSpPr>
          <p:spPr>
            <a:xfrm>
              <a:off x="-2509105" y="4046989"/>
              <a:ext cx="43932" cy="53849"/>
            </a:xfrm>
            <a:custGeom>
              <a:rect b="b" l="l" r="r" t="t"/>
              <a:pathLst>
                <a:path extrusionOk="0" h="4143" w="3380">
                  <a:moveTo>
                    <a:pt x="0" y="1908"/>
                  </a:moveTo>
                  <a:cubicBezTo>
                    <a:pt x="0" y="1744"/>
                    <a:pt x="0" y="1581"/>
                    <a:pt x="55" y="1417"/>
                  </a:cubicBezTo>
                  <a:cubicBezTo>
                    <a:pt x="109" y="545"/>
                    <a:pt x="927" y="0"/>
                    <a:pt x="1744" y="164"/>
                  </a:cubicBezTo>
                  <a:cubicBezTo>
                    <a:pt x="2943" y="273"/>
                    <a:pt x="3379" y="818"/>
                    <a:pt x="2998" y="2017"/>
                  </a:cubicBezTo>
                  <a:cubicBezTo>
                    <a:pt x="2780" y="2562"/>
                    <a:pt x="2507" y="3107"/>
                    <a:pt x="2126" y="3543"/>
                  </a:cubicBezTo>
                  <a:cubicBezTo>
                    <a:pt x="1799" y="3979"/>
                    <a:pt x="1199" y="4142"/>
                    <a:pt x="709" y="3924"/>
                  </a:cubicBezTo>
                  <a:cubicBezTo>
                    <a:pt x="273" y="3706"/>
                    <a:pt x="0" y="3270"/>
                    <a:pt x="55" y="2780"/>
                  </a:cubicBezTo>
                  <a:cubicBezTo>
                    <a:pt x="0" y="2507"/>
                    <a:pt x="0" y="2180"/>
                    <a:pt x="0" y="19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9"/>
            <p:cNvSpPr/>
            <p:nvPr/>
          </p:nvSpPr>
          <p:spPr>
            <a:xfrm>
              <a:off x="-2894468" y="4197864"/>
              <a:ext cx="44633" cy="43945"/>
            </a:xfrm>
            <a:custGeom>
              <a:rect b="b" l="l" r="r" t="t"/>
              <a:pathLst>
                <a:path extrusionOk="0" h="3381" w="3434">
                  <a:moveTo>
                    <a:pt x="1635" y="3380"/>
                  </a:moveTo>
                  <a:cubicBezTo>
                    <a:pt x="1581" y="3380"/>
                    <a:pt x="1308" y="3326"/>
                    <a:pt x="1036" y="3271"/>
                  </a:cubicBezTo>
                  <a:cubicBezTo>
                    <a:pt x="545" y="3162"/>
                    <a:pt x="218" y="2781"/>
                    <a:pt x="109" y="2344"/>
                  </a:cubicBezTo>
                  <a:cubicBezTo>
                    <a:pt x="0" y="1854"/>
                    <a:pt x="164" y="1363"/>
                    <a:pt x="545" y="1091"/>
                  </a:cubicBezTo>
                  <a:cubicBezTo>
                    <a:pt x="763" y="927"/>
                    <a:pt x="981" y="764"/>
                    <a:pt x="1199" y="655"/>
                  </a:cubicBezTo>
                  <a:cubicBezTo>
                    <a:pt x="2562" y="1"/>
                    <a:pt x="3434" y="546"/>
                    <a:pt x="3379" y="2017"/>
                  </a:cubicBezTo>
                  <a:cubicBezTo>
                    <a:pt x="3434" y="2890"/>
                    <a:pt x="2834" y="3380"/>
                    <a:pt x="1635" y="33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6" name="Shape 1976"/>
        <p:cNvGrpSpPr/>
        <p:nvPr/>
      </p:nvGrpSpPr>
      <p:grpSpPr>
        <a:xfrm>
          <a:off x="0" y="0"/>
          <a:ext cx="0" cy="0"/>
          <a:chOff x="0" y="0"/>
          <a:chExt cx="0" cy="0"/>
        </a:xfrm>
      </p:grpSpPr>
      <p:sp>
        <p:nvSpPr>
          <p:cNvPr id="1977" name="Google Shape;1977;p70"/>
          <p:cNvSpPr/>
          <p:nvPr/>
        </p:nvSpPr>
        <p:spPr>
          <a:xfrm>
            <a:off x="5941225" y="3230175"/>
            <a:ext cx="471600" cy="1560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78" name="Google Shape;1978;p70"/>
          <p:cNvPicPr preferRelativeResize="0"/>
          <p:nvPr/>
        </p:nvPicPr>
        <p:blipFill rotWithShape="1">
          <a:blip r:embed="rId3">
            <a:alphaModFix/>
          </a:blip>
          <a:srcRect b="0" l="169" r="169" t="0"/>
          <a:stretch/>
        </p:blipFill>
        <p:spPr>
          <a:xfrm>
            <a:off x="4643525" y="1318762"/>
            <a:ext cx="3162799" cy="1785078"/>
          </a:xfrm>
          <a:prstGeom prst="rect">
            <a:avLst/>
          </a:prstGeom>
          <a:noFill/>
          <a:ln>
            <a:noFill/>
          </a:ln>
        </p:spPr>
      </p:pic>
      <p:sp>
        <p:nvSpPr>
          <p:cNvPr id="1979" name="Google Shape;1979;p70"/>
          <p:cNvSpPr txBox="1"/>
          <p:nvPr>
            <p:ph type="title"/>
          </p:nvPr>
        </p:nvSpPr>
        <p:spPr>
          <a:xfrm>
            <a:off x="996225" y="1454800"/>
            <a:ext cx="2189400" cy="1136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GB"/>
              <a:t>Desktop Software</a:t>
            </a:r>
            <a:endParaRPr/>
          </a:p>
        </p:txBody>
      </p:sp>
      <p:sp>
        <p:nvSpPr>
          <p:cNvPr id="1980" name="Google Shape;1980;p70"/>
          <p:cNvSpPr txBox="1"/>
          <p:nvPr>
            <p:ph idx="1" type="subTitle"/>
          </p:nvPr>
        </p:nvSpPr>
        <p:spPr>
          <a:xfrm>
            <a:off x="996225" y="2652800"/>
            <a:ext cx="2488200" cy="1035900"/>
          </a:xfrm>
          <a:prstGeom prst="rect">
            <a:avLst/>
          </a:prstGeom>
        </p:spPr>
        <p:txBody>
          <a:bodyPr anchorCtr="0" anchor="t" bIns="91425" lIns="90000" spcFirstLastPara="1" rIns="91425" wrap="square" tIns="91425">
            <a:noAutofit/>
          </a:bodyPr>
          <a:lstStyle/>
          <a:p>
            <a:pPr indent="0" lvl="0" marL="0" rtl="0" algn="l">
              <a:spcBef>
                <a:spcPts val="0"/>
              </a:spcBef>
              <a:spcAft>
                <a:spcPts val="1600"/>
              </a:spcAft>
              <a:buNone/>
            </a:pPr>
            <a:r>
              <a:rPr lang="en-GB"/>
              <a:t>You can replace the image on the screen with your own work. Just delete this one, add yours and center it properly</a:t>
            </a:r>
            <a:endParaRPr/>
          </a:p>
        </p:txBody>
      </p:sp>
      <p:sp>
        <p:nvSpPr>
          <p:cNvPr id="1981" name="Google Shape;1981;p70"/>
          <p:cNvSpPr/>
          <p:nvPr/>
        </p:nvSpPr>
        <p:spPr>
          <a:xfrm>
            <a:off x="4502031" y="1318775"/>
            <a:ext cx="3428654" cy="1873986"/>
          </a:xfrm>
          <a:custGeom>
            <a:rect b="b" l="l" r="r" t="t"/>
            <a:pathLst>
              <a:path extrusionOk="0" h="80102" w="146555">
                <a:moveTo>
                  <a:pt x="145716" y="78609"/>
                </a:moveTo>
                <a:cubicBezTo>
                  <a:pt x="143305" y="78793"/>
                  <a:pt x="141160" y="79038"/>
                  <a:pt x="139014" y="79141"/>
                </a:cubicBezTo>
                <a:cubicBezTo>
                  <a:pt x="137379" y="79222"/>
                  <a:pt x="135724" y="79100"/>
                  <a:pt x="134089" y="79141"/>
                </a:cubicBezTo>
                <a:cubicBezTo>
                  <a:pt x="133190" y="79161"/>
                  <a:pt x="132291" y="79304"/>
                  <a:pt x="131412" y="79386"/>
                </a:cubicBezTo>
                <a:cubicBezTo>
                  <a:pt x="131208" y="79447"/>
                  <a:pt x="130983" y="79488"/>
                  <a:pt x="130759" y="79508"/>
                </a:cubicBezTo>
                <a:cubicBezTo>
                  <a:pt x="127837" y="79468"/>
                  <a:pt x="124955" y="79835"/>
                  <a:pt x="122054" y="79938"/>
                </a:cubicBezTo>
                <a:cubicBezTo>
                  <a:pt x="116884" y="80101"/>
                  <a:pt x="111734" y="80019"/>
                  <a:pt x="106565" y="79978"/>
                </a:cubicBezTo>
                <a:cubicBezTo>
                  <a:pt x="105012" y="79958"/>
                  <a:pt x="103459" y="79692"/>
                  <a:pt x="101885" y="79590"/>
                </a:cubicBezTo>
                <a:cubicBezTo>
                  <a:pt x="99433" y="79427"/>
                  <a:pt x="96981" y="79161"/>
                  <a:pt x="94509" y="79161"/>
                </a:cubicBezTo>
                <a:cubicBezTo>
                  <a:pt x="88603" y="79161"/>
                  <a:pt x="82698" y="79284"/>
                  <a:pt x="76792" y="79325"/>
                </a:cubicBezTo>
                <a:cubicBezTo>
                  <a:pt x="72154" y="79365"/>
                  <a:pt x="67515" y="79365"/>
                  <a:pt x="62877" y="79325"/>
                </a:cubicBezTo>
                <a:cubicBezTo>
                  <a:pt x="61998" y="79325"/>
                  <a:pt x="61119" y="79120"/>
                  <a:pt x="60220" y="79038"/>
                </a:cubicBezTo>
                <a:cubicBezTo>
                  <a:pt x="59628" y="78977"/>
                  <a:pt x="59035" y="78936"/>
                  <a:pt x="58442" y="78916"/>
                </a:cubicBezTo>
                <a:cubicBezTo>
                  <a:pt x="57400" y="78895"/>
                  <a:pt x="56358" y="78998"/>
                  <a:pt x="55336" y="78609"/>
                </a:cubicBezTo>
                <a:cubicBezTo>
                  <a:pt x="54866" y="78446"/>
                  <a:pt x="54315" y="78507"/>
                  <a:pt x="53783" y="78507"/>
                </a:cubicBezTo>
                <a:cubicBezTo>
                  <a:pt x="52292" y="78507"/>
                  <a:pt x="50800" y="78507"/>
                  <a:pt x="49288" y="78548"/>
                </a:cubicBezTo>
                <a:cubicBezTo>
                  <a:pt x="46836" y="78589"/>
                  <a:pt x="44363" y="78650"/>
                  <a:pt x="41911" y="78242"/>
                </a:cubicBezTo>
                <a:cubicBezTo>
                  <a:pt x="41176" y="78139"/>
                  <a:pt x="40420" y="78099"/>
                  <a:pt x="39684" y="78119"/>
                </a:cubicBezTo>
                <a:cubicBezTo>
                  <a:pt x="33922" y="78119"/>
                  <a:pt x="28159" y="78180"/>
                  <a:pt x="22397" y="78160"/>
                </a:cubicBezTo>
                <a:cubicBezTo>
                  <a:pt x="21130" y="78160"/>
                  <a:pt x="19863" y="77935"/>
                  <a:pt x="18596" y="77915"/>
                </a:cubicBezTo>
                <a:cubicBezTo>
                  <a:pt x="12772" y="77833"/>
                  <a:pt x="6928" y="77772"/>
                  <a:pt x="1104" y="77731"/>
                </a:cubicBezTo>
                <a:cubicBezTo>
                  <a:pt x="961" y="77710"/>
                  <a:pt x="818" y="77669"/>
                  <a:pt x="696" y="77629"/>
                </a:cubicBezTo>
                <a:cubicBezTo>
                  <a:pt x="1" y="75544"/>
                  <a:pt x="124" y="73399"/>
                  <a:pt x="164" y="71253"/>
                </a:cubicBezTo>
                <a:cubicBezTo>
                  <a:pt x="267" y="66022"/>
                  <a:pt x="307" y="60791"/>
                  <a:pt x="348" y="55560"/>
                </a:cubicBezTo>
                <a:cubicBezTo>
                  <a:pt x="369" y="51657"/>
                  <a:pt x="328" y="47775"/>
                  <a:pt x="348" y="43892"/>
                </a:cubicBezTo>
                <a:cubicBezTo>
                  <a:pt x="348" y="42768"/>
                  <a:pt x="389" y="41644"/>
                  <a:pt x="512" y="40521"/>
                </a:cubicBezTo>
                <a:cubicBezTo>
                  <a:pt x="757" y="38150"/>
                  <a:pt x="675" y="35739"/>
                  <a:pt x="777" y="33369"/>
                </a:cubicBezTo>
                <a:cubicBezTo>
                  <a:pt x="941" y="29650"/>
                  <a:pt x="716" y="25910"/>
                  <a:pt x="1166" y="22171"/>
                </a:cubicBezTo>
                <a:cubicBezTo>
                  <a:pt x="1636" y="18452"/>
                  <a:pt x="1656" y="14713"/>
                  <a:pt x="1881" y="10994"/>
                </a:cubicBezTo>
                <a:cubicBezTo>
                  <a:pt x="1922" y="10319"/>
                  <a:pt x="2044" y="9665"/>
                  <a:pt x="2106" y="8991"/>
                </a:cubicBezTo>
                <a:cubicBezTo>
                  <a:pt x="2187" y="8194"/>
                  <a:pt x="2269" y="7377"/>
                  <a:pt x="2351" y="6559"/>
                </a:cubicBezTo>
                <a:cubicBezTo>
                  <a:pt x="2371" y="6110"/>
                  <a:pt x="2433" y="5681"/>
                  <a:pt x="2535" y="5252"/>
                </a:cubicBezTo>
                <a:cubicBezTo>
                  <a:pt x="3352" y="2861"/>
                  <a:pt x="3904" y="2309"/>
                  <a:pt x="6438" y="1819"/>
                </a:cubicBezTo>
                <a:cubicBezTo>
                  <a:pt x="7889" y="1512"/>
                  <a:pt x="9380" y="1349"/>
                  <a:pt x="10872" y="1328"/>
                </a:cubicBezTo>
                <a:cubicBezTo>
                  <a:pt x="13263" y="1287"/>
                  <a:pt x="15653" y="1471"/>
                  <a:pt x="18044" y="1492"/>
                </a:cubicBezTo>
                <a:cubicBezTo>
                  <a:pt x="19536" y="1512"/>
                  <a:pt x="21028" y="1410"/>
                  <a:pt x="22519" y="1369"/>
                </a:cubicBezTo>
                <a:cubicBezTo>
                  <a:pt x="23030" y="1369"/>
                  <a:pt x="23561" y="1349"/>
                  <a:pt x="24093" y="1369"/>
                </a:cubicBezTo>
                <a:cubicBezTo>
                  <a:pt x="30448" y="1717"/>
                  <a:pt x="36782" y="1410"/>
                  <a:pt x="43137" y="960"/>
                </a:cubicBezTo>
                <a:cubicBezTo>
                  <a:pt x="50289" y="450"/>
                  <a:pt x="57462" y="0"/>
                  <a:pt x="64654" y="245"/>
                </a:cubicBezTo>
                <a:cubicBezTo>
                  <a:pt x="67863" y="347"/>
                  <a:pt x="71071" y="736"/>
                  <a:pt x="74279" y="838"/>
                </a:cubicBezTo>
                <a:cubicBezTo>
                  <a:pt x="79060" y="1001"/>
                  <a:pt x="83842" y="1104"/>
                  <a:pt x="88644" y="1124"/>
                </a:cubicBezTo>
                <a:cubicBezTo>
                  <a:pt x="97390" y="1144"/>
                  <a:pt x="106136" y="1124"/>
                  <a:pt x="114881" y="1083"/>
                </a:cubicBezTo>
                <a:cubicBezTo>
                  <a:pt x="116536" y="1083"/>
                  <a:pt x="118171" y="1001"/>
                  <a:pt x="119826" y="879"/>
                </a:cubicBezTo>
                <a:cubicBezTo>
                  <a:pt x="125119" y="409"/>
                  <a:pt x="130432" y="450"/>
                  <a:pt x="135744" y="715"/>
                </a:cubicBezTo>
                <a:cubicBezTo>
                  <a:pt x="137808" y="817"/>
                  <a:pt x="139893" y="1185"/>
                  <a:pt x="141956" y="1451"/>
                </a:cubicBezTo>
                <a:cubicBezTo>
                  <a:pt x="143182" y="1614"/>
                  <a:pt x="143959" y="2411"/>
                  <a:pt x="144511" y="3433"/>
                </a:cubicBezTo>
                <a:cubicBezTo>
                  <a:pt x="144756" y="3903"/>
                  <a:pt x="144899" y="4393"/>
                  <a:pt x="144940" y="4925"/>
                </a:cubicBezTo>
                <a:cubicBezTo>
                  <a:pt x="145369" y="10054"/>
                  <a:pt x="146043" y="15162"/>
                  <a:pt x="145941" y="20332"/>
                </a:cubicBezTo>
                <a:cubicBezTo>
                  <a:pt x="145880" y="23908"/>
                  <a:pt x="146023" y="27504"/>
                  <a:pt x="146105" y="31101"/>
                </a:cubicBezTo>
                <a:cubicBezTo>
                  <a:pt x="146207" y="36475"/>
                  <a:pt x="146350" y="41869"/>
                  <a:pt x="146452" y="47243"/>
                </a:cubicBezTo>
                <a:cubicBezTo>
                  <a:pt x="146493" y="48367"/>
                  <a:pt x="146370" y="49491"/>
                  <a:pt x="146350" y="50615"/>
                </a:cubicBezTo>
                <a:cubicBezTo>
                  <a:pt x="146329" y="52924"/>
                  <a:pt x="146411" y="55253"/>
                  <a:pt x="146309" y="57562"/>
                </a:cubicBezTo>
                <a:cubicBezTo>
                  <a:pt x="146145" y="61731"/>
                  <a:pt x="146554" y="65920"/>
                  <a:pt x="146084" y="70109"/>
                </a:cubicBezTo>
                <a:cubicBezTo>
                  <a:pt x="145839" y="72111"/>
                  <a:pt x="145941" y="74134"/>
                  <a:pt x="145880" y="76157"/>
                </a:cubicBezTo>
                <a:cubicBezTo>
                  <a:pt x="145839" y="76913"/>
                  <a:pt x="145778" y="77649"/>
                  <a:pt x="145716" y="78609"/>
                </a:cubicBezTo>
                <a:close/>
                <a:moveTo>
                  <a:pt x="138503" y="73787"/>
                </a:moveTo>
                <a:cubicBezTo>
                  <a:pt x="138707" y="71744"/>
                  <a:pt x="138891" y="69823"/>
                  <a:pt x="139096" y="67902"/>
                </a:cubicBezTo>
                <a:cubicBezTo>
                  <a:pt x="139096" y="67595"/>
                  <a:pt x="139116" y="67309"/>
                  <a:pt x="139198" y="67023"/>
                </a:cubicBezTo>
                <a:cubicBezTo>
                  <a:pt x="139627" y="65859"/>
                  <a:pt x="139545" y="64653"/>
                  <a:pt x="139545" y="63468"/>
                </a:cubicBezTo>
                <a:cubicBezTo>
                  <a:pt x="139545" y="56970"/>
                  <a:pt x="139545" y="50451"/>
                  <a:pt x="139566" y="43953"/>
                </a:cubicBezTo>
                <a:cubicBezTo>
                  <a:pt x="139586" y="41195"/>
                  <a:pt x="140199" y="38477"/>
                  <a:pt x="140056" y="35698"/>
                </a:cubicBezTo>
                <a:cubicBezTo>
                  <a:pt x="140036" y="35412"/>
                  <a:pt x="140199" y="35126"/>
                  <a:pt x="140220" y="34819"/>
                </a:cubicBezTo>
                <a:cubicBezTo>
                  <a:pt x="140322" y="34166"/>
                  <a:pt x="140383" y="33491"/>
                  <a:pt x="140424" y="32837"/>
                </a:cubicBezTo>
                <a:cubicBezTo>
                  <a:pt x="140444" y="29548"/>
                  <a:pt x="140322" y="26237"/>
                  <a:pt x="140465" y="22968"/>
                </a:cubicBezTo>
                <a:cubicBezTo>
                  <a:pt x="140608" y="19678"/>
                  <a:pt x="140117" y="16409"/>
                  <a:pt x="139954" y="13160"/>
                </a:cubicBezTo>
                <a:cubicBezTo>
                  <a:pt x="139872" y="11504"/>
                  <a:pt x="139729" y="9706"/>
                  <a:pt x="138033" y="8419"/>
                </a:cubicBezTo>
                <a:cubicBezTo>
                  <a:pt x="135050" y="8337"/>
                  <a:pt x="131923" y="8460"/>
                  <a:pt x="128817" y="7990"/>
                </a:cubicBezTo>
                <a:cubicBezTo>
                  <a:pt x="126610" y="7642"/>
                  <a:pt x="124383" y="7336"/>
                  <a:pt x="122135" y="7520"/>
                </a:cubicBezTo>
                <a:cubicBezTo>
                  <a:pt x="120644" y="6968"/>
                  <a:pt x="119050" y="7193"/>
                  <a:pt x="117497" y="6968"/>
                </a:cubicBezTo>
                <a:cubicBezTo>
                  <a:pt x="116782" y="6825"/>
                  <a:pt x="116046" y="6723"/>
                  <a:pt x="115310" y="6682"/>
                </a:cubicBezTo>
                <a:cubicBezTo>
                  <a:pt x="113451" y="6600"/>
                  <a:pt x="111571" y="6866"/>
                  <a:pt x="109752" y="6273"/>
                </a:cubicBezTo>
                <a:cubicBezTo>
                  <a:pt x="109405" y="6151"/>
                  <a:pt x="108996" y="6232"/>
                  <a:pt x="108628" y="6232"/>
                </a:cubicBezTo>
                <a:cubicBezTo>
                  <a:pt x="102130" y="6232"/>
                  <a:pt x="95612" y="6273"/>
                  <a:pt x="89114" y="6212"/>
                </a:cubicBezTo>
                <a:cubicBezTo>
                  <a:pt x="85967" y="6192"/>
                  <a:pt x="82861" y="6478"/>
                  <a:pt x="79714" y="6539"/>
                </a:cubicBezTo>
                <a:cubicBezTo>
                  <a:pt x="74933" y="6641"/>
                  <a:pt x="70151" y="6702"/>
                  <a:pt x="65370" y="6702"/>
                </a:cubicBezTo>
                <a:cubicBezTo>
                  <a:pt x="61589" y="6702"/>
                  <a:pt x="57748" y="7009"/>
                  <a:pt x="53967" y="6273"/>
                </a:cubicBezTo>
                <a:cubicBezTo>
                  <a:pt x="53681" y="6232"/>
                  <a:pt x="53375" y="6232"/>
                  <a:pt x="53089" y="6253"/>
                </a:cubicBezTo>
                <a:cubicBezTo>
                  <a:pt x="46652" y="6212"/>
                  <a:pt x="40215" y="6130"/>
                  <a:pt x="33799" y="6192"/>
                </a:cubicBezTo>
                <a:cubicBezTo>
                  <a:pt x="26770" y="6253"/>
                  <a:pt x="19740" y="6498"/>
                  <a:pt x="12711" y="6600"/>
                </a:cubicBezTo>
                <a:cubicBezTo>
                  <a:pt x="11117" y="6621"/>
                  <a:pt x="9605" y="6662"/>
                  <a:pt x="8399" y="7928"/>
                </a:cubicBezTo>
                <a:cubicBezTo>
                  <a:pt x="8175" y="8174"/>
                  <a:pt x="7766" y="8255"/>
                  <a:pt x="7378" y="8439"/>
                </a:cubicBezTo>
                <a:cubicBezTo>
                  <a:pt x="7173" y="10360"/>
                  <a:pt x="6969" y="12199"/>
                  <a:pt x="6765" y="14059"/>
                </a:cubicBezTo>
                <a:cubicBezTo>
                  <a:pt x="6724" y="14488"/>
                  <a:pt x="6662" y="14937"/>
                  <a:pt x="6622" y="15387"/>
                </a:cubicBezTo>
                <a:cubicBezTo>
                  <a:pt x="6519" y="16347"/>
                  <a:pt x="6336" y="17308"/>
                  <a:pt x="6315" y="18268"/>
                </a:cubicBezTo>
                <a:cubicBezTo>
                  <a:pt x="6295" y="24991"/>
                  <a:pt x="6295" y="31714"/>
                  <a:pt x="6295" y="38436"/>
                </a:cubicBezTo>
                <a:cubicBezTo>
                  <a:pt x="6295" y="39111"/>
                  <a:pt x="6356" y="39805"/>
                  <a:pt x="6213" y="40459"/>
                </a:cubicBezTo>
                <a:cubicBezTo>
                  <a:pt x="5559" y="43381"/>
                  <a:pt x="6049" y="46426"/>
                  <a:pt x="5416" y="49348"/>
                </a:cubicBezTo>
                <a:lnTo>
                  <a:pt x="5416" y="63693"/>
                </a:lnTo>
                <a:cubicBezTo>
                  <a:pt x="5457" y="64367"/>
                  <a:pt x="5539" y="65021"/>
                  <a:pt x="5641" y="65675"/>
                </a:cubicBezTo>
                <a:cubicBezTo>
                  <a:pt x="5743" y="66186"/>
                  <a:pt x="5804" y="66717"/>
                  <a:pt x="5825" y="67228"/>
                </a:cubicBezTo>
                <a:cubicBezTo>
                  <a:pt x="5763" y="68638"/>
                  <a:pt x="5906" y="70068"/>
                  <a:pt x="6274" y="71417"/>
                </a:cubicBezTo>
                <a:cubicBezTo>
                  <a:pt x="6785" y="73317"/>
                  <a:pt x="7623" y="74012"/>
                  <a:pt x="9176" y="73889"/>
                </a:cubicBezTo>
                <a:cubicBezTo>
                  <a:pt x="10504" y="73767"/>
                  <a:pt x="11873" y="73869"/>
                  <a:pt x="13201" y="73889"/>
                </a:cubicBezTo>
                <a:cubicBezTo>
                  <a:pt x="13814" y="73869"/>
                  <a:pt x="14407" y="73889"/>
                  <a:pt x="15000" y="73971"/>
                </a:cubicBezTo>
                <a:cubicBezTo>
                  <a:pt x="17288" y="74359"/>
                  <a:pt x="19577" y="74563"/>
                  <a:pt x="21886" y="74563"/>
                </a:cubicBezTo>
                <a:cubicBezTo>
                  <a:pt x="23541" y="74584"/>
                  <a:pt x="25196" y="74563"/>
                  <a:pt x="26831" y="74625"/>
                </a:cubicBezTo>
                <a:cubicBezTo>
                  <a:pt x="29120" y="74706"/>
                  <a:pt x="31449" y="74768"/>
                  <a:pt x="33717" y="75422"/>
                </a:cubicBezTo>
                <a:cubicBezTo>
                  <a:pt x="35311" y="75892"/>
                  <a:pt x="36946" y="75953"/>
                  <a:pt x="38601" y="75953"/>
                </a:cubicBezTo>
                <a:cubicBezTo>
                  <a:pt x="44895" y="75933"/>
                  <a:pt x="51168" y="75953"/>
                  <a:pt x="57441" y="75973"/>
                </a:cubicBezTo>
                <a:cubicBezTo>
                  <a:pt x="57952" y="75973"/>
                  <a:pt x="58504" y="75994"/>
                  <a:pt x="59015" y="76035"/>
                </a:cubicBezTo>
                <a:cubicBezTo>
                  <a:pt x="60731" y="76157"/>
                  <a:pt x="62427" y="76423"/>
                  <a:pt x="64144" y="76423"/>
                </a:cubicBezTo>
                <a:cubicBezTo>
                  <a:pt x="72971" y="76484"/>
                  <a:pt x="81799" y="76484"/>
                  <a:pt x="90626" y="76484"/>
                </a:cubicBezTo>
                <a:cubicBezTo>
                  <a:pt x="91362" y="76484"/>
                  <a:pt x="92159" y="76525"/>
                  <a:pt x="92833" y="76300"/>
                </a:cubicBezTo>
                <a:cubicBezTo>
                  <a:pt x="94079" y="75871"/>
                  <a:pt x="95346" y="75892"/>
                  <a:pt x="96613" y="75912"/>
                </a:cubicBezTo>
                <a:cubicBezTo>
                  <a:pt x="103111" y="75933"/>
                  <a:pt x="109609" y="76014"/>
                  <a:pt x="116107" y="75973"/>
                </a:cubicBezTo>
                <a:cubicBezTo>
                  <a:pt x="121727" y="75933"/>
                  <a:pt x="127326" y="75708"/>
                  <a:pt x="132925" y="75646"/>
                </a:cubicBezTo>
                <a:cubicBezTo>
                  <a:pt x="134621" y="75626"/>
                  <a:pt x="136214" y="75565"/>
                  <a:pt x="137461" y="74236"/>
                </a:cubicBezTo>
                <a:cubicBezTo>
                  <a:pt x="137645" y="74053"/>
                  <a:pt x="137992" y="73991"/>
                  <a:pt x="138503" y="7378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0"/>
          <p:cNvSpPr/>
          <p:nvPr/>
        </p:nvSpPr>
        <p:spPr>
          <a:xfrm>
            <a:off x="4510641" y="3155024"/>
            <a:ext cx="3402358" cy="311247"/>
          </a:xfrm>
          <a:custGeom>
            <a:rect b="b" l="l" r="r" t="t"/>
            <a:pathLst>
              <a:path extrusionOk="0" h="13304" w="145431">
                <a:moveTo>
                  <a:pt x="164" y="205"/>
                </a:moveTo>
                <a:cubicBezTo>
                  <a:pt x="4537" y="205"/>
                  <a:pt x="8808" y="1"/>
                  <a:pt x="13038" y="246"/>
                </a:cubicBezTo>
                <a:cubicBezTo>
                  <a:pt x="19536" y="614"/>
                  <a:pt x="26034" y="573"/>
                  <a:pt x="32532" y="675"/>
                </a:cubicBezTo>
                <a:cubicBezTo>
                  <a:pt x="39255" y="777"/>
                  <a:pt x="45977" y="920"/>
                  <a:pt x="52721" y="1084"/>
                </a:cubicBezTo>
                <a:cubicBezTo>
                  <a:pt x="53599" y="1104"/>
                  <a:pt x="54478" y="1268"/>
                  <a:pt x="55377" y="1370"/>
                </a:cubicBezTo>
                <a:cubicBezTo>
                  <a:pt x="55520" y="1390"/>
                  <a:pt x="55663" y="1452"/>
                  <a:pt x="55806" y="1452"/>
                </a:cubicBezTo>
                <a:cubicBezTo>
                  <a:pt x="57891" y="1615"/>
                  <a:pt x="59975" y="1860"/>
                  <a:pt x="62039" y="1901"/>
                </a:cubicBezTo>
                <a:cubicBezTo>
                  <a:pt x="69068" y="2003"/>
                  <a:pt x="76097" y="2146"/>
                  <a:pt x="83127" y="2065"/>
                </a:cubicBezTo>
                <a:cubicBezTo>
                  <a:pt x="87152" y="2003"/>
                  <a:pt x="91178" y="2167"/>
                  <a:pt x="95224" y="2208"/>
                </a:cubicBezTo>
                <a:cubicBezTo>
                  <a:pt x="96102" y="2208"/>
                  <a:pt x="96981" y="2371"/>
                  <a:pt x="97880" y="2473"/>
                </a:cubicBezTo>
                <a:cubicBezTo>
                  <a:pt x="98105" y="2494"/>
                  <a:pt x="98309" y="2575"/>
                  <a:pt x="98534" y="2596"/>
                </a:cubicBezTo>
                <a:cubicBezTo>
                  <a:pt x="100455" y="2759"/>
                  <a:pt x="102375" y="2964"/>
                  <a:pt x="104317" y="3045"/>
                </a:cubicBezTo>
                <a:cubicBezTo>
                  <a:pt x="105951" y="3127"/>
                  <a:pt x="107586" y="3025"/>
                  <a:pt x="109221" y="3025"/>
                </a:cubicBezTo>
                <a:cubicBezTo>
                  <a:pt x="113492" y="3025"/>
                  <a:pt x="117742" y="3025"/>
                  <a:pt x="121992" y="3025"/>
                </a:cubicBezTo>
                <a:cubicBezTo>
                  <a:pt x="122973" y="3025"/>
                  <a:pt x="123913" y="3045"/>
                  <a:pt x="124873" y="2739"/>
                </a:cubicBezTo>
                <a:cubicBezTo>
                  <a:pt x="125507" y="2555"/>
                  <a:pt x="126202" y="2637"/>
                  <a:pt x="126876" y="2616"/>
                </a:cubicBezTo>
                <a:cubicBezTo>
                  <a:pt x="128735" y="2535"/>
                  <a:pt x="130615" y="2861"/>
                  <a:pt x="132434" y="2228"/>
                </a:cubicBezTo>
                <a:cubicBezTo>
                  <a:pt x="132843" y="2085"/>
                  <a:pt x="133333" y="2187"/>
                  <a:pt x="133762" y="2187"/>
                </a:cubicBezTo>
                <a:cubicBezTo>
                  <a:pt x="135560" y="2187"/>
                  <a:pt x="137338" y="2187"/>
                  <a:pt x="139157" y="2167"/>
                </a:cubicBezTo>
                <a:cubicBezTo>
                  <a:pt x="140199" y="2208"/>
                  <a:pt x="141241" y="2105"/>
                  <a:pt x="142263" y="1881"/>
                </a:cubicBezTo>
                <a:cubicBezTo>
                  <a:pt x="143080" y="1656"/>
                  <a:pt x="144041" y="1819"/>
                  <a:pt x="144878" y="1819"/>
                </a:cubicBezTo>
                <a:cubicBezTo>
                  <a:pt x="145410" y="2248"/>
                  <a:pt x="145430" y="2780"/>
                  <a:pt x="145307" y="3291"/>
                </a:cubicBezTo>
                <a:cubicBezTo>
                  <a:pt x="145042" y="4537"/>
                  <a:pt x="144919" y="5784"/>
                  <a:pt x="144940" y="7071"/>
                </a:cubicBezTo>
                <a:cubicBezTo>
                  <a:pt x="144940" y="8256"/>
                  <a:pt x="144347" y="9380"/>
                  <a:pt x="143611" y="10320"/>
                </a:cubicBezTo>
                <a:cubicBezTo>
                  <a:pt x="143264" y="10708"/>
                  <a:pt x="142794" y="10974"/>
                  <a:pt x="142304" y="11096"/>
                </a:cubicBezTo>
                <a:cubicBezTo>
                  <a:pt x="140567" y="11607"/>
                  <a:pt x="138830" y="12036"/>
                  <a:pt x="137011" y="12016"/>
                </a:cubicBezTo>
                <a:cubicBezTo>
                  <a:pt x="134477" y="11955"/>
                  <a:pt x="131944" y="11852"/>
                  <a:pt x="129389" y="11832"/>
                </a:cubicBezTo>
                <a:cubicBezTo>
                  <a:pt x="127836" y="11812"/>
                  <a:pt x="126263" y="11893"/>
                  <a:pt x="124710" y="11934"/>
                </a:cubicBezTo>
                <a:cubicBezTo>
                  <a:pt x="124097" y="11934"/>
                  <a:pt x="123504" y="11975"/>
                  <a:pt x="122912" y="11934"/>
                </a:cubicBezTo>
                <a:cubicBezTo>
                  <a:pt x="116638" y="11566"/>
                  <a:pt x="110365" y="11914"/>
                  <a:pt x="104092" y="12322"/>
                </a:cubicBezTo>
                <a:cubicBezTo>
                  <a:pt x="97451" y="12772"/>
                  <a:pt x="90810" y="13303"/>
                  <a:pt x="84169" y="13140"/>
                </a:cubicBezTo>
                <a:cubicBezTo>
                  <a:pt x="81328" y="13078"/>
                  <a:pt x="78508" y="12813"/>
                  <a:pt x="75668" y="12670"/>
                </a:cubicBezTo>
                <a:cubicBezTo>
                  <a:pt x="72910" y="12527"/>
                  <a:pt x="70151" y="12282"/>
                  <a:pt x="67392" y="12261"/>
                </a:cubicBezTo>
                <a:cubicBezTo>
                  <a:pt x="56317" y="12220"/>
                  <a:pt x="45262" y="12261"/>
                  <a:pt x="34187" y="12220"/>
                </a:cubicBezTo>
                <a:cubicBezTo>
                  <a:pt x="30672" y="12220"/>
                  <a:pt x="27178" y="12261"/>
                  <a:pt x="23663" y="12588"/>
                </a:cubicBezTo>
                <a:cubicBezTo>
                  <a:pt x="19107" y="12997"/>
                  <a:pt x="14550" y="12792"/>
                  <a:pt x="9993" y="12649"/>
                </a:cubicBezTo>
                <a:cubicBezTo>
                  <a:pt x="8951" y="12608"/>
                  <a:pt x="7929" y="12343"/>
                  <a:pt x="6887" y="12220"/>
                </a:cubicBezTo>
                <a:cubicBezTo>
                  <a:pt x="5927" y="12098"/>
                  <a:pt x="4966" y="11995"/>
                  <a:pt x="4006" y="11893"/>
                </a:cubicBezTo>
                <a:cubicBezTo>
                  <a:pt x="2105" y="11709"/>
                  <a:pt x="757" y="10565"/>
                  <a:pt x="553" y="8685"/>
                </a:cubicBezTo>
                <a:cubicBezTo>
                  <a:pt x="266" y="6172"/>
                  <a:pt x="164" y="3638"/>
                  <a:pt x="1" y="1104"/>
                </a:cubicBezTo>
                <a:cubicBezTo>
                  <a:pt x="42" y="798"/>
                  <a:pt x="83" y="512"/>
                  <a:pt x="164" y="205"/>
                </a:cubicBezTo>
                <a:close/>
                <a:moveTo>
                  <a:pt x="79735" y="5109"/>
                </a:moveTo>
                <a:cubicBezTo>
                  <a:pt x="79060" y="4149"/>
                  <a:pt x="78263" y="3904"/>
                  <a:pt x="77303" y="3924"/>
                </a:cubicBezTo>
                <a:cubicBezTo>
                  <a:pt x="74994" y="3944"/>
                  <a:pt x="72685" y="4128"/>
                  <a:pt x="70376" y="3761"/>
                </a:cubicBezTo>
                <a:cubicBezTo>
                  <a:pt x="68455" y="3454"/>
                  <a:pt x="66534" y="3904"/>
                  <a:pt x="64593" y="3944"/>
                </a:cubicBezTo>
                <a:cubicBezTo>
                  <a:pt x="63857" y="3965"/>
                  <a:pt x="63367" y="4455"/>
                  <a:pt x="63265" y="5232"/>
                </a:cubicBezTo>
                <a:cubicBezTo>
                  <a:pt x="63203" y="5600"/>
                  <a:pt x="63183" y="5967"/>
                  <a:pt x="63203" y="6356"/>
                </a:cubicBezTo>
                <a:cubicBezTo>
                  <a:pt x="63224" y="7623"/>
                  <a:pt x="63673" y="8317"/>
                  <a:pt x="64899" y="8644"/>
                </a:cubicBezTo>
                <a:cubicBezTo>
                  <a:pt x="65819" y="8889"/>
                  <a:pt x="66779" y="9033"/>
                  <a:pt x="67760" y="9073"/>
                </a:cubicBezTo>
                <a:cubicBezTo>
                  <a:pt x="69538" y="9135"/>
                  <a:pt x="71336" y="9033"/>
                  <a:pt x="73134" y="9114"/>
                </a:cubicBezTo>
                <a:cubicBezTo>
                  <a:pt x="74503" y="9176"/>
                  <a:pt x="75811" y="8869"/>
                  <a:pt x="77119" y="8583"/>
                </a:cubicBezTo>
                <a:cubicBezTo>
                  <a:pt x="78345" y="8317"/>
                  <a:pt x="79326" y="7684"/>
                  <a:pt x="79428" y="6233"/>
                </a:cubicBezTo>
                <a:cubicBezTo>
                  <a:pt x="79510" y="5845"/>
                  <a:pt x="79591" y="5477"/>
                  <a:pt x="79735" y="510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0"/>
          <p:cNvSpPr/>
          <p:nvPr/>
        </p:nvSpPr>
        <p:spPr>
          <a:xfrm>
            <a:off x="5935301" y="3482988"/>
            <a:ext cx="554087" cy="225668"/>
          </a:xfrm>
          <a:custGeom>
            <a:rect b="b" l="l" r="r" t="t"/>
            <a:pathLst>
              <a:path extrusionOk="0" h="9646" w="23684">
                <a:moveTo>
                  <a:pt x="1860" y="409"/>
                </a:moveTo>
                <a:cubicBezTo>
                  <a:pt x="8317" y="0"/>
                  <a:pt x="14549" y="756"/>
                  <a:pt x="20945" y="1308"/>
                </a:cubicBezTo>
                <a:cubicBezTo>
                  <a:pt x="21374" y="2657"/>
                  <a:pt x="21906" y="4046"/>
                  <a:pt x="22233" y="5477"/>
                </a:cubicBezTo>
                <a:cubicBezTo>
                  <a:pt x="22416" y="6294"/>
                  <a:pt x="22539" y="7030"/>
                  <a:pt x="23213" y="7643"/>
                </a:cubicBezTo>
                <a:cubicBezTo>
                  <a:pt x="23520" y="7949"/>
                  <a:pt x="23499" y="8583"/>
                  <a:pt x="23683" y="9237"/>
                </a:cubicBezTo>
                <a:cubicBezTo>
                  <a:pt x="22968" y="9318"/>
                  <a:pt x="22396" y="9441"/>
                  <a:pt x="21844" y="9441"/>
                </a:cubicBezTo>
                <a:cubicBezTo>
                  <a:pt x="16838" y="9482"/>
                  <a:pt x="11852" y="9502"/>
                  <a:pt x="6846" y="9543"/>
                </a:cubicBezTo>
                <a:cubicBezTo>
                  <a:pt x="5211" y="9563"/>
                  <a:pt x="3576" y="9625"/>
                  <a:pt x="1921" y="9645"/>
                </a:cubicBezTo>
                <a:cubicBezTo>
                  <a:pt x="1165" y="9645"/>
                  <a:pt x="1165" y="9625"/>
                  <a:pt x="0" y="8950"/>
                </a:cubicBezTo>
                <a:cubicBezTo>
                  <a:pt x="409" y="6131"/>
                  <a:pt x="716" y="3249"/>
                  <a:pt x="1860" y="4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0"/>
          <p:cNvSpPr/>
          <p:nvPr/>
        </p:nvSpPr>
        <p:spPr>
          <a:xfrm>
            <a:off x="5813877" y="3727288"/>
            <a:ext cx="755331" cy="104225"/>
          </a:xfrm>
          <a:custGeom>
            <a:rect b="b" l="l" r="r" t="t"/>
            <a:pathLst>
              <a:path extrusionOk="0" h="4455" w="32286">
                <a:moveTo>
                  <a:pt x="0" y="3310"/>
                </a:moveTo>
                <a:lnTo>
                  <a:pt x="0" y="593"/>
                </a:lnTo>
                <a:cubicBezTo>
                  <a:pt x="1022" y="0"/>
                  <a:pt x="1962" y="307"/>
                  <a:pt x="2902" y="409"/>
                </a:cubicBezTo>
                <a:cubicBezTo>
                  <a:pt x="3637" y="531"/>
                  <a:pt x="4373" y="613"/>
                  <a:pt x="5109" y="654"/>
                </a:cubicBezTo>
                <a:cubicBezTo>
                  <a:pt x="11443" y="654"/>
                  <a:pt x="17798" y="613"/>
                  <a:pt x="24133" y="634"/>
                </a:cubicBezTo>
                <a:cubicBezTo>
                  <a:pt x="26156" y="634"/>
                  <a:pt x="28179" y="674"/>
                  <a:pt x="30181" y="736"/>
                </a:cubicBezTo>
                <a:cubicBezTo>
                  <a:pt x="31898" y="777"/>
                  <a:pt x="32286" y="1328"/>
                  <a:pt x="31836" y="2983"/>
                </a:cubicBezTo>
                <a:cubicBezTo>
                  <a:pt x="31693" y="3372"/>
                  <a:pt x="31509" y="3740"/>
                  <a:pt x="31325" y="4087"/>
                </a:cubicBezTo>
                <a:cubicBezTo>
                  <a:pt x="30815" y="4169"/>
                  <a:pt x="30324" y="4230"/>
                  <a:pt x="29834" y="4271"/>
                </a:cubicBezTo>
                <a:cubicBezTo>
                  <a:pt x="22886" y="4332"/>
                  <a:pt x="15959" y="4434"/>
                  <a:pt x="9011" y="4455"/>
                </a:cubicBezTo>
                <a:cubicBezTo>
                  <a:pt x="6723" y="4455"/>
                  <a:pt x="4393" y="4291"/>
                  <a:pt x="2084" y="4087"/>
                </a:cubicBezTo>
                <a:cubicBezTo>
                  <a:pt x="1410" y="4026"/>
                  <a:pt x="736" y="3597"/>
                  <a:pt x="0" y="331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0"/>
          <p:cNvSpPr/>
          <p:nvPr/>
        </p:nvSpPr>
        <p:spPr>
          <a:xfrm>
            <a:off x="4454725" y="1275750"/>
            <a:ext cx="3524714" cy="2592002"/>
          </a:xfrm>
          <a:custGeom>
            <a:rect b="b" l="l" r="r" t="t"/>
            <a:pathLst>
              <a:path extrusionOk="0" h="110793" w="150661">
                <a:moveTo>
                  <a:pt x="86170" y="95590"/>
                </a:moveTo>
                <a:cubicBezTo>
                  <a:pt x="86170" y="95937"/>
                  <a:pt x="86211" y="96285"/>
                  <a:pt x="86293" y="96612"/>
                </a:cubicBezTo>
                <a:cubicBezTo>
                  <a:pt x="86886" y="98696"/>
                  <a:pt x="87499" y="100760"/>
                  <a:pt x="88091" y="102823"/>
                </a:cubicBezTo>
                <a:cubicBezTo>
                  <a:pt x="88234" y="103355"/>
                  <a:pt x="88643" y="103743"/>
                  <a:pt x="89174" y="103866"/>
                </a:cubicBezTo>
                <a:cubicBezTo>
                  <a:pt x="89236" y="103886"/>
                  <a:pt x="89317" y="103906"/>
                  <a:pt x="89399" y="103927"/>
                </a:cubicBezTo>
                <a:cubicBezTo>
                  <a:pt x="90196" y="104050"/>
                  <a:pt x="91075" y="104090"/>
                  <a:pt x="91585" y="104867"/>
                </a:cubicBezTo>
                <a:cubicBezTo>
                  <a:pt x="92096" y="105705"/>
                  <a:pt x="92280" y="106706"/>
                  <a:pt x="92096" y="107666"/>
                </a:cubicBezTo>
                <a:cubicBezTo>
                  <a:pt x="91749" y="109771"/>
                  <a:pt x="91851" y="110445"/>
                  <a:pt x="89215" y="110425"/>
                </a:cubicBezTo>
                <a:cubicBezTo>
                  <a:pt x="87049" y="110384"/>
                  <a:pt x="84863" y="110343"/>
                  <a:pt x="82717" y="110425"/>
                </a:cubicBezTo>
                <a:cubicBezTo>
                  <a:pt x="79059" y="110547"/>
                  <a:pt x="75422" y="110793"/>
                  <a:pt x="71764" y="110752"/>
                </a:cubicBezTo>
                <a:cubicBezTo>
                  <a:pt x="69762" y="110752"/>
                  <a:pt x="67739" y="110629"/>
                  <a:pt x="65736" y="110404"/>
                </a:cubicBezTo>
                <a:cubicBezTo>
                  <a:pt x="63530" y="110118"/>
                  <a:pt x="61261" y="110282"/>
                  <a:pt x="59034" y="110261"/>
                </a:cubicBezTo>
                <a:cubicBezTo>
                  <a:pt x="56950" y="110241"/>
                  <a:pt x="56214" y="109546"/>
                  <a:pt x="56173" y="107462"/>
                </a:cubicBezTo>
                <a:cubicBezTo>
                  <a:pt x="56132" y="106706"/>
                  <a:pt x="56173" y="105970"/>
                  <a:pt x="56255" y="105214"/>
                </a:cubicBezTo>
                <a:cubicBezTo>
                  <a:pt x="56439" y="104029"/>
                  <a:pt x="57011" y="103600"/>
                  <a:pt x="58237" y="103580"/>
                </a:cubicBezTo>
                <a:cubicBezTo>
                  <a:pt x="58973" y="103580"/>
                  <a:pt x="59729" y="103559"/>
                  <a:pt x="60464" y="103539"/>
                </a:cubicBezTo>
                <a:cubicBezTo>
                  <a:pt x="60750" y="103498"/>
                  <a:pt x="61016" y="103436"/>
                  <a:pt x="61282" y="103355"/>
                </a:cubicBezTo>
                <a:cubicBezTo>
                  <a:pt x="61895" y="100617"/>
                  <a:pt x="62528" y="97797"/>
                  <a:pt x="63162" y="94977"/>
                </a:cubicBezTo>
                <a:cubicBezTo>
                  <a:pt x="62855" y="94507"/>
                  <a:pt x="62385" y="94670"/>
                  <a:pt x="61956" y="94670"/>
                </a:cubicBezTo>
                <a:cubicBezTo>
                  <a:pt x="51719" y="94670"/>
                  <a:pt x="41461" y="94691"/>
                  <a:pt x="31223" y="94711"/>
                </a:cubicBezTo>
                <a:cubicBezTo>
                  <a:pt x="30263" y="94711"/>
                  <a:pt x="29282" y="94875"/>
                  <a:pt x="28322" y="94936"/>
                </a:cubicBezTo>
                <a:cubicBezTo>
                  <a:pt x="25420" y="95099"/>
                  <a:pt x="22518" y="95447"/>
                  <a:pt x="19617" y="94773"/>
                </a:cubicBezTo>
                <a:cubicBezTo>
                  <a:pt x="18697" y="94548"/>
                  <a:pt x="17675" y="94691"/>
                  <a:pt x="16715" y="94711"/>
                </a:cubicBezTo>
                <a:cubicBezTo>
                  <a:pt x="13732" y="94752"/>
                  <a:pt x="10728" y="94916"/>
                  <a:pt x="7765" y="94303"/>
                </a:cubicBezTo>
                <a:cubicBezTo>
                  <a:pt x="6948" y="94180"/>
                  <a:pt x="6130" y="94160"/>
                  <a:pt x="5313" y="94221"/>
                </a:cubicBezTo>
                <a:cubicBezTo>
                  <a:pt x="3494" y="94323"/>
                  <a:pt x="2370" y="93444"/>
                  <a:pt x="1594" y="91871"/>
                </a:cubicBezTo>
                <a:cubicBezTo>
                  <a:pt x="593" y="89787"/>
                  <a:pt x="82" y="87498"/>
                  <a:pt x="102" y="85169"/>
                </a:cubicBezTo>
                <a:cubicBezTo>
                  <a:pt x="102" y="83084"/>
                  <a:pt x="0" y="80980"/>
                  <a:pt x="0" y="78895"/>
                </a:cubicBezTo>
                <a:cubicBezTo>
                  <a:pt x="0" y="76811"/>
                  <a:pt x="61" y="74706"/>
                  <a:pt x="102" y="72622"/>
                </a:cubicBezTo>
                <a:cubicBezTo>
                  <a:pt x="143" y="69108"/>
                  <a:pt x="204" y="65593"/>
                  <a:pt x="204" y="62078"/>
                </a:cubicBezTo>
                <a:cubicBezTo>
                  <a:pt x="225" y="56847"/>
                  <a:pt x="163" y="51596"/>
                  <a:pt x="225" y="46385"/>
                </a:cubicBezTo>
                <a:cubicBezTo>
                  <a:pt x="266" y="43831"/>
                  <a:pt x="429" y="41297"/>
                  <a:pt x="776" y="38784"/>
                </a:cubicBezTo>
                <a:cubicBezTo>
                  <a:pt x="1022" y="36618"/>
                  <a:pt x="1022" y="34452"/>
                  <a:pt x="776" y="32306"/>
                </a:cubicBezTo>
                <a:cubicBezTo>
                  <a:pt x="531" y="29547"/>
                  <a:pt x="572" y="26768"/>
                  <a:pt x="899" y="24010"/>
                </a:cubicBezTo>
                <a:cubicBezTo>
                  <a:pt x="981" y="23193"/>
                  <a:pt x="1001" y="22375"/>
                  <a:pt x="1063" y="21558"/>
                </a:cubicBezTo>
                <a:cubicBezTo>
                  <a:pt x="1287" y="18656"/>
                  <a:pt x="1451" y="15734"/>
                  <a:pt x="1737" y="12833"/>
                </a:cubicBezTo>
                <a:cubicBezTo>
                  <a:pt x="1839" y="11729"/>
                  <a:pt x="2207" y="10667"/>
                  <a:pt x="2432" y="9563"/>
                </a:cubicBezTo>
                <a:cubicBezTo>
                  <a:pt x="2554" y="8991"/>
                  <a:pt x="2575" y="8378"/>
                  <a:pt x="2677" y="7806"/>
                </a:cubicBezTo>
                <a:cubicBezTo>
                  <a:pt x="2840" y="6764"/>
                  <a:pt x="3065" y="5742"/>
                  <a:pt x="3351" y="4720"/>
                </a:cubicBezTo>
                <a:cubicBezTo>
                  <a:pt x="3760" y="3413"/>
                  <a:pt x="4802" y="2391"/>
                  <a:pt x="6110" y="2023"/>
                </a:cubicBezTo>
                <a:cubicBezTo>
                  <a:pt x="8112" y="1390"/>
                  <a:pt x="10156" y="940"/>
                  <a:pt x="12260" y="920"/>
                </a:cubicBezTo>
                <a:cubicBezTo>
                  <a:pt x="14733" y="920"/>
                  <a:pt x="17185" y="940"/>
                  <a:pt x="19637" y="552"/>
                </a:cubicBezTo>
                <a:cubicBezTo>
                  <a:pt x="21047" y="347"/>
                  <a:pt x="22477" y="409"/>
                  <a:pt x="23908" y="409"/>
                </a:cubicBezTo>
                <a:cubicBezTo>
                  <a:pt x="29527" y="388"/>
                  <a:pt x="35126" y="409"/>
                  <a:pt x="40725" y="347"/>
                </a:cubicBezTo>
                <a:cubicBezTo>
                  <a:pt x="45364" y="307"/>
                  <a:pt x="49982" y="143"/>
                  <a:pt x="54641" y="225"/>
                </a:cubicBezTo>
                <a:cubicBezTo>
                  <a:pt x="58217" y="286"/>
                  <a:pt x="61813" y="0"/>
                  <a:pt x="65389" y="41"/>
                </a:cubicBezTo>
                <a:cubicBezTo>
                  <a:pt x="68066" y="61"/>
                  <a:pt x="70763" y="347"/>
                  <a:pt x="73440" y="490"/>
                </a:cubicBezTo>
                <a:cubicBezTo>
                  <a:pt x="75913" y="633"/>
                  <a:pt x="78365" y="858"/>
                  <a:pt x="80837" y="858"/>
                </a:cubicBezTo>
                <a:cubicBezTo>
                  <a:pt x="93465" y="879"/>
                  <a:pt x="106114" y="858"/>
                  <a:pt x="118742" y="797"/>
                </a:cubicBezTo>
                <a:cubicBezTo>
                  <a:pt x="119948" y="797"/>
                  <a:pt x="121133" y="654"/>
                  <a:pt x="122318" y="572"/>
                </a:cubicBezTo>
                <a:cubicBezTo>
                  <a:pt x="124934" y="388"/>
                  <a:pt x="127529" y="102"/>
                  <a:pt x="130124" y="756"/>
                </a:cubicBezTo>
                <a:cubicBezTo>
                  <a:pt x="130717" y="858"/>
                  <a:pt x="131330" y="879"/>
                  <a:pt x="131922" y="838"/>
                </a:cubicBezTo>
                <a:cubicBezTo>
                  <a:pt x="133557" y="838"/>
                  <a:pt x="135212" y="777"/>
                  <a:pt x="136847" y="777"/>
                </a:cubicBezTo>
                <a:cubicBezTo>
                  <a:pt x="137971" y="777"/>
                  <a:pt x="139095" y="858"/>
                  <a:pt x="140219" y="940"/>
                </a:cubicBezTo>
                <a:cubicBezTo>
                  <a:pt x="141547" y="1042"/>
                  <a:pt x="142895" y="1287"/>
                  <a:pt x="144224" y="1267"/>
                </a:cubicBezTo>
                <a:cubicBezTo>
                  <a:pt x="146206" y="1226"/>
                  <a:pt x="147473" y="2084"/>
                  <a:pt x="148290" y="3821"/>
                </a:cubicBezTo>
                <a:cubicBezTo>
                  <a:pt x="149271" y="5844"/>
                  <a:pt x="149782" y="8071"/>
                  <a:pt x="149782" y="10340"/>
                </a:cubicBezTo>
                <a:cubicBezTo>
                  <a:pt x="149782" y="11831"/>
                  <a:pt x="149925" y="13323"/>
                  <a:pt x="149966" y="14815"/>
                </a:cubicBezTo>
                <a:cubicBezTo>
                  <a:pt x="150027" y="17941"/>
                  <a:pt x="150068" y="21088"/>
                  <a:pt x="150109" y="24235"/>
                </a:cubicBezTo>
                <a:cubicBezTo>
                  <a:pt x="150190" y="28791"/>
                  <a:pt x="150252" y="33348"/>
                  <a:pt x="150354" y="37905"/>
                </a:cubicBezTo>
                <a:cubicBezTo>
                  <a:pt x="150415" y="41787"/>
                  <a:pt x="150579" y="45670"/>
                  <a:pt x="150599" y="49552"/>
                </a:cubicBezTo>
                <a:cubicBezTo>
                  <a:pt x="150599" y="51493"/>
                  <a:pt x="150497" y="53455"/>
                  <a:pt x="150293" y="55376"/>
                </a:cubicBezTo>
                <a:cubicBezTo>
                  <a:pt x="150027" y="57991"/>
                  <a:pt x="150088" y="60607"/>
                  <a:pt x="150456" y="63202"/>
                </a:cubicBezTo>
                <a:cubicBezTo>
                  <a:pt x="150599" y="64163"/>
                  <a:pt x="150660" y="65143"/>
                  <a:pt x="150660" y="66104"/>
                </a:cubicBezTo>
                <a:cubicBezTo>
                  <a:pt x="150476" y="71927"/>
                  <a:pt x="150374" y="77772"/>
                  <a:pt x="149782" y="83575"/>
                </a:cubicBezTo>
                <a:cubicBezTo>
                  <a:pt x="149720" y="84167"/>
                  <a:pt x="149557" y="84739"/>
                  <a:pt x="149434" y="85332"/>
                </a:cubicBezTo>
                <a:cubicBezTo>
                  <a:pt x="149312" y="85986"/>
                  <a:pt x="149210" y="86640"/>
                  <a:pt x="149107" y="87294"/>
                </a:cubicBezTo>
                <a:cubicBezTo>
                  <a:pt x="148903" y="88397"/>
                  <a:pt x="148760" y="89521"/>
                  <a:pt x="148494" y="90584"/>
                </a:cubicBezTo>
                <a:cubicBezTo>
                  <a:pt x="148086" y="92055"/>
                  <a:pt x="147146" y="93117"/>
                  <a:pt x="145654" y="93506"/>
                </a:cubicBezTo>
                <a:cubicBezTo>
                  <a:pt x="144081" y="93935"/>
                  <a:pt x="142466" y="94486"/>
                  <a:pt x="140852" y="94548"/>
                </a:cubicBezTo>
                <a:cubicBezTo>
                  <a:pt x="137501" y="94650"/>
                  <a:pt x="134150" y="94916"/>
                  <a:pt x="130798" y="95038"/>
                </a:cubicBezTo>
                <a:cubicBezTo>
                  <a:pt x="124076" y="95243"/>
                  <a:pt x="117332" y="95038"/>
                  <a:pt x="110610" y="95243"/>
                </a:cubicBezTo>
                <a:cubicBezTo>
                  <a:pt x="102845" y="95467"/>
                  <a:pt x="95059" y="95386"/>
                  <a:pt x="87294" y="95529"/>
                </a:cubicBezTo>
                <a:cubicBezTo>
                  <a:pt x="86988" y="95529"/>
                  <a:pt x="86702" y="95569"/>
                  <a:pt x="86170" y="95590"/>
                </a:cubicBezTo>
                <a:close/>
                <a:moveTo>
                  <a:pt x="147718" y="80448"/>
                </a:moveTo>
                <a:cubicBezTo>
                  <a:pt x="147779" y="79488"/>
                  <a:pt x="147861" y="78752"/>
                  <a:pt x="147881" y="77996"/>
                </a:cubicBezTo>
                <a:cubicBezTo>
                  <a:pt x="147943" y="75994"/>
                  <a:pt x="147861" y="73950"/>
                  <a:pt x="148086" y="71948"/>
                </a:cubicBezTo>
                <a:cubicBezTo>
                  <a:pt x="148556" y="67779"/>
                  <a:pt x="148147" y="63590"/>
                  <a:pt x="148331" y="59401"/>
                </a:cubicBezTo>
                <a:cubicBezTo>
                  <a:pt x="148413" y="57113"/>
                  <a:pt x="148331" y="54783"/>
                  <a:pt x="148372" y="52454"/>
                </a:cubicBezTo>
                <a:cubicBezTo>
                  <a:pt x="148372" y="51350"/>
                  <a:pt x="148494" y="50227"/>
                  <a:pt x="148474" y="49103"/>
                </a:cubicBezTo>
                <a:cubicBezTo>
                  <a:pt x="148372" y="43708"/>
                  <a:pt x="148208" y="38334"/>
                  <a:pt x="148106" y="32960"/>
                </a:cubicBezTo>
                <a:cubicBezTo>
                  <a:pt x="148024" y="29364"/>
                  <a:pt x="147902" y="25767"/>
                  <a:pt x="147963" y="22191"/>
                </a:cubicBezTo>
                <a:cubicBezTo>
                  <a:pt x="148045" y="17001"/>
                  <a:pt x="147371" y="11893"/>
                  <a:pt x="146962" y="6764"/>
                </a:cubicBezTo>
                <a:cubicBezTo>
                  <a:pt x="146921" y="6253"/>
                  <a:pt x="146757" y="5742"/>
                  <a:pt x="146512" y="5272"/>
                </a:cubicBezTo>
                <a:cubicBezTo>
                  <a:pt x="145961" y="4250"/>
                  <a:pt x="145184" y="3453"/>
                  <a:pt x="143958" y="3290"/>
                </a:cubicBezTo>
                <a:cubicBezTo>
                  <a:pt x="141894" y="3024"/>
                  <a:pt x="139810" y="2656"/>
                  <a:pt x="137746" y="2554"/>
                </a:cubicBezTo>
                <a:cubicBezTo>
                  <a:pt x="132433" y="2289"/>
                  <a:pt x="127120" y="2248"/>
                  <a:pt x="121828" y="2718"/>
                </a:cubicBezTo>
                <a:cubicBezTo>
                  <a:pt x="120173" y="2840"/>
                  <a:pt x="118538" y="2922"/>
                  <a:pt x="116883" y="2922"/>
                </a:cubicBezTo>
                <a:cubicBezTo>
                  <a:pt x="108137" y="2963"/>
                  <a:pt x="99391" y="2983"/>
                  <a:pt x="90646" y="2963"/>
                </a:cubicBezTo>
                <a:cubicBezTo>
                  <a:pt x="85844" y="2943"/>
                  <a:pt x="81062" y="2840"/>
                  <a:pt x="76280" y="2677"/>
                </a:cubicBezTo>
                <a:cubicBezTo>
                  <a:pt x="73072" y="2575"/>
                  <a:pt x="69864" y="2186"/>
                  <a:pt x="66656" y="2084"/>
                </a:cubicBezTo>
                <a:cubicBezTo>
                  <a:pt x="59463" y="1839"/>
                  <a:pt x="52311" y="2289"/>
                  <a:pt x="45139" y="2799"/>
                </a:cubicBezTo>
                <a:cubicBezTo>
                  <a:pt x="38804" y="3249"/>
                  <a:pt x="32449" y="3556"/>
                  <a:pt x="26094" y="3208"/>
                </a:cubicBezTo>
                <a:cubicBezTo>
                  <a:pt x="25583" y="3188"/>
                  <a:pt x="25032" y="3208"/>
                  <a:pt x="24521" y="3208"/>
                </a:cubicBezTo>
                <a:cubicBezTo>
                  <a:pt x="23029" y="3249"/>
                  <a:pt x="21538" y="3351"/>
                  <a:pt x="20046" y="3331"/>
                </a:cubicBezTo>
                <a:cubicBezTo>
                  <a:pt x="17655" y="3310"/>
                  <a:pt x="15264" y="3126"/>
                  <a:pt x="12873" y="3167"/>
                </a:cubicBezTo>
                <a:cubicBezTo>
                  <a:pt x="11382" y="3188"/>
                  <a:pt x="9890" y="3351"/>
                  <a:pt x="8439" y="3658"/>
                </a:cubicBezTo>
                <a:cubicBezTo>
                  <a:pt x="5905" y="4169"/>
                  <a:pt x="5354" y="4700"/>
                  <a:pt x="4536" y="7111"/>
                </a:cubicBezTo>
                <a:cubicBezTo>
                  <a:pt x="4434" y="7540"/>
                  <a:pt x="4373" y="7969"/>
                  <a:pt x="4352" y="8419"/>
                </a:cubicBezTo>
                <a:cubicBezTo>
                  <a:pt x="4250" y="9236"/>
                  <a:pt x="4189" y="10054"/>
                  <a:pt x="4107" y="10871"/>
                </a:cubicBezTo>
                <a:cubicBezTo>
                  <a:pt x="4046" y="11525"/>
                  <a:pt x="3923" y="12179"/>
                  <a:pt x="3882" y="12853"/>
                </a:cubicBezTo>
                <a:cubicBezTo>
                  <a:pt x="3658" y="16572"/>
                  <a:pt x="3637" y="20332"/>
                  <a:pt x="3167" y="24030"/>
                </a:cubicBezTo>
                <a:cubicBezTo>
                  <a:pt x="2697" y="27749"/>
                  <a:pt x="2963" y="31509"/>
                  <a:pt x="2820" y="35228"/>
                </a:cubicBezTo>
                <a:cubicBezTo>
                  <a:pt x="2697" y="37619"/>
                  <a:pt x="2799" y="40010"/>
                  <a:pt x="2534" y="42380"/>
                </a:cubicBezTo>
                <a:cubicBezTo>
                  <a:pt x="2411" y="43504"/>
                  <a:pt x="2370" y="44628"/>
                  <a:pt x="2370" y="45752"/>
                </a:cubicBezTo>
                <a:cubicBezTo>
                  <a:pt x="2370" y="49634"/>
                  <a:pt x="2411" y="53516"/>
                  <a:pt x="2370" y="57419"/>
                </a:cubicBezTo>
                <a:cubicBezTo>
                  <a:pt x="2329" y="62650"/>
                  <a:pt x="2289" y="67881"/>
                  <a:pt x="2186" y="73113"/>
                </a:cubicBezTo>
                <a:cubicBezTo>
                  <a:pt x="2146" y="75258"/>
                  <a:pt x="2023" y="77404"/>
                  <a:pt x="2718" y="79488"/>
                </a:cubicBezTo>
                <a:cubicBezTo>
                  <a:pt x="2840" y="79529"/>
                  <a:pt x="2983" y="79570"/>
                  <a:pt x="3126" y="79590"/>
                </a:cubicBezTo>
                <a:cubicBezTo>
                  <a:pt x="8971" y="79651"/>
                  <a:pt x="14794" y="79692"/>
                  <a:pt x="20618" y="79774"/>
                </a:cubicBezTo>
                <a:cubicBezTo>
                  <a:pt x="21905" y="79774"/>
                  <a:pt x="23152" y="79999"/>
                  <a:pt x="24419" y="80019"/>
                </a:cubicBezTo>
                <a:cubicBezTo>
                  <a:pt x="30181" y="80040"/>
                  <a:pt x="35944" y="79999"/>
                  <a:pt x="41706" y="79978"/>
                </a:cubicBezTo>
                <a:cubicBezTo>
                  <a:pt x="42442" y="79958"/>
                  <a:pt x="43198" y="79999"/>
                  <a:pt x="43933" y="80101"/>
                </a:cubicBezTo>
                <a:cubicBezTo>
                  <a:pt x="46385" y="80510"/>
                  <a:pt x="48858" y="80448"/>
                  <a:pt x="51330" y="80407"/>
                </a:cubicBezTo>
                <a:cubicBezTo>
                  <a:pt x="52822" y="80367"/>
                  <a:pt x="54314" y="80367"/>
                  <a:pt x="55805" y="80367"/>
                </a:cubicBezTo>
                <a:cubicBezTo>
                  <a:pt x="56316" y="80367"/>
                  <a:pt x="56888" y="80305"/>
                  <a:pt x="57358" y="80469"/>
                </a:cubicBezTo>
                <a:cubicBezTo>
                  <a:pt x="58380" y="80857"/>
                  <a:pt x="59422" y="80755"/>
                  <a:pt x="60464" y="80775"/>
                </a:cubicBezTo>
                <a:cubicBezTo>
                  <a:pt x="61057" y="80796"/>
                  <a:pt x="61650" y="80837"/>
                  <a:pt x="62242" y="80898"/>
                </a:cubicBezTo>
                <a:cubicBezTo>
                  <a:pt x="63141" y="80980"/>
                  <a:pt x="64020" y="81184"/>
                  <a:pt x="64899" y="81184"/>
                </a:cubicBezTo>
                <a:cubicBezTo>
                  <a:pt x="69537" y="81204"/>
                  <a:pt x="74176" y="81204"/>
                  <a:pt x="78814" y="81184"/>
                </a:cubicBezTo>
                <a:cubicBezTo>
                  <a:pt x="84720" y="81143"/>
                  <a:pt x="90625" y="81000"/>
                  <a:pt x="96531" y="81020"/>
                </a:cubicBezTo>
                <a:cubicBezTo>
                  <a:pt x="99003" y="81020"/>
                  <a:pt x="101455" y="81266"/>
                  <a:pt x="103907" y="81450"/>
                </a:cubicBezTo>
                <a:cubicBezTo>
                  <a:pt x="105481" y="81572"/>
                  <a:pt x="107034" y="81817"/>
                  <a:pt x="108587" y="81838"/>
                </a:cubicBezTo>
                <a:cubicBezTo>
                  <a:pt x="113756" y="81879"/>
                  <a:pt x="118906" y="81960"/>
                  <a:pt x="124076" y="81797"/>
                </a:cubicBezTo>
                <a:cubicBezTo>
                  <a:pt x="126977" y="81695"/>
                  <a:pt x="129859" y="81327"/>
                  <a:pt x="132781" y="81368"/>
                </a:cubicBezTo>
                <a:cubicBezTo>
                  <a:pt x="133005" y="81347"/>
                  <a:pt x="133230" y="81307"/>
                  <a:pt x="133434" y="81245"/>
                </a:cubicBezTo>
                <a:cubicBezTo>
                  <a:pt x="134334" y="81164"/>
                  <a:pt x="135233" y="81000"/>
                  <a:pt x="136111" y="81000"/>
                </a:cubicBezTo>
                <a:cubicBezTo>
                  <a:pt x="137746" y="80959"/>
                  <a:pt x="139401" y="81061"/>
                  <a:pt x="141036" y="81000"/>
                </a:cubicBezTo>
                <a:cubicBezTo>
                  <a:pt x="143182" y="80877"/>
                  <a:pt x="145348" y="80632"/>
                  <a:pt x="147738" y="80448"/>
                </a:cubicBezTo>
                <a:close/>
                <a:moveTo>
                  <a:pt x="2554" y="80530"/>
                </a:moveTo>
                <a:cubicBezTo>
                  <a:pt x="2473" y="80837"/>
                  <a:pt x="2411" y="81143"/>
                  <a:pt x="2391" y="81450"/>
                </a:cubicBezTo>
                <a:cubicBezTo>
                  <a:pt x="2554" y="83963"/>
                  <a:pt x="2656" y="86497"/>
                  <a:pt x="2943" y="89031"/>
                </a:cubicBezTo>
                <a:cubicBezTo>
                  <a:pt x="3126" y="90911"/>
                  <a:pt x="4495" y="92034"/>
                  <a:pt x="6396" y="92218"/>
                </a:cubicBezTo>
                <a:cubicBezTo>
                  <a:pt x="7356" y="92320"/>
                  <a:pt x="8317" y="92423"/>
                  <a:pt x="9277" y="92545"/>
                </a:cubicBezTo>
                <a:cubicBezTo>
                  <a:pt x="10319" y="92688"/>
                  <a:pt x="11341" y="92933"/>
                  <a:pt x="12383" y="92974"/>
                </a:cubicBezTo>
                <a:cubicBezTo>
                  <a:pt x="16940" y="93138"/>
                  <a:pt x="21497" y="93342"/>
                  <a:pt x="26053" y="92913"/>
                </a:cubicBezTo>
                <a:cubicBezTo>
                  <a:pt x="29548" y="92586"/>
                  <a:pt x="33062" y="92545"/>
                  <a:pt x="36577" y="92566"/>
                </a:cubicBezTo>
                <a:cubicBezTo>
                  <a:pt x="47652" y="92586"/>
                  <a:pt x="58707" y="92545"/>
                  <a:pt x="69782" y="92586"/>
                </a:cubicBezTo>
                <a:cubicBezTo>
                  <a:pt x="72541" y="92607"/>
                  <a:pt x="75300" y="92852"/>
                  <a:pt x="78079" y="92995"/>
                </a:cubicBezTo>
                <a:cubicBezTo>
                  <a:pt x="80898" y="93158"/>
                  <a:pt x="83739" y="93403"/>
                  <a:pt x="86579" y="93465"/>
                </a:cubicBezTo>
                <a:cubicBezTo>
                  <a:pt x="93241" y="93628"/>
                  <a:pt x="99861" y="93097"/>
                  <a:pt x="106502" y="92647"/>
                </a:cubicBezTo>
                <a:cubicBezTo>
                  <a:pt x="112755" y="92239"/>
                  <a:pt x="119028" y="91912"/>
                  <a:pt x="125322" y="92259"/>
                </a:cubicBezTo>
                <a:cubicBezTo>
                  <a:pt x="125915" y="92280"/>
                  <a:pt x="126507" y="92259"/>
                  <a:pt x="127100" y="92259"/>
                </a:cubicBezTo>
                <a:cubicBezTo>
                  <a:pt x="128673" y="92218"/>
                  <a:pt x="130226" y="92137"/>
                  <a:pt x="131800" y="92157"/>
                </a:cubicBezTo>
                <a:cubicBezTo>
                  <a:pt x="134334" y="92177"/>
                  <a:pt x="136867" y="92300"/>
                  <a:pt x="139422" y="92341"/>
                </a:cubicBezTo>
                <a:cubicBezTo>
                  <a:pt x="141220" y="92382"/>
                  <a:pt x="142977" y="91953"/>
                  <a:pt x="144694" y="91442"/>
                </a:cubicBezTo>
                <a:cubicBezTo>
                  <a:pt x="145204" y="91299"/>
                  <a:pt x="145654" y="91033"/>
                  <a:pt x="146001" y="90645"/>
                </a:cubicBezTo>
                <a:cubicBezTo>
                  <a:pt x="146757" y="89705"/>
                  <a:pt x="147330" y="88601"/>
                  <a:pt x="147330" y="87396"/>
                </a:cubicBezTo>
                <a:cubicBezTo>
                  <a:pt x="147309" y="86129"/>
                  <a:pt x="147452" y="84862"/>
                  <a:pt x="147718" y="83616"/>
                </a:cubicBezTo>
                <a:cubicBezTo>
                  <a:pt x="147840" y="83105"/>
                  <a:pt x="147800" y="82573"/>
                  <a:pt x="147268" y="82165"/>
                </a:cubicBezTo>
                <a:cubicBezTo>
                  <a:pt x="146431" y="82165"/>
                  <a:pt x="145491" y="81981"/>
                  <a:pt x="144653" y="82206"/>
                </a:cubicBezTo>
                <a:cubicBezTo>
                  <a:pt x="143631" y="82430"/>
                  <a:pt x="142589" y="82533"/>
                  <a:pt x="141547" y="82512"/>
                </a:cubicBezTo>
                <a:cubicBezTo>
                  <a:pt x="139769" y="82512"/>
                  <a:pt x="137971" y="82512"/>
                  <a:pt x="136173" y="82533"/>
                </a:cubicBezTo>
                <a:cubicBezTo>
                  <a:pt x="135723" y="82533"/>
                  <a:pt x="135233" y="82430"/>
                  <a:pt x="134824" y="82553"/>
                </a:cubicBezTo>
                <a:cubicBezTo>
                  <a:pt x="133005" y="83186"/>
                  <a:pt x="131125" y="82880"/>
                  <a:pt x="129286" y="82941"/>
                </a:cubicBezTo>
                <a:cubicBezTo>
                  <a:pt x="128612" y="82982"/>
                  <a:pt x="127897" y="82880"/>
                  <a:pt x="127284" y="83084"/>
                </a:cubicBezTo>
                <a:cubicBezTo>
                  <a:pt x="126323" y="83370"/>
                  <a:pt x="125363" y="83370"/>
                  <a:pt x="124403" y="83370"/>
                </a:cubicBezTo>
                <a:cubicBezTo>
                  <a:pt x="120132" y="83370"/>
                  <a:pt x="115882" y="83350"/>
                  <a:pt x="111631" y="83350"/>
                </a:cubicBezTo>
                <a:cubicBezTo>
                  <a:pt x="109997" y="83350"/>
                  <a:pt x="108341" y="83452"/>
                  <a:pt x="106707" y="83370"/>
                </a:cubicBezTo>
                <a:cubicBezTo>
                  <a:pt x="104786" y="83289"/>
                  <a:pt x="102865" y="83084"/>
                  <a:pt x="100924" y="82921"/>
                </a:cubicBezTo>
                <a:cubicBezTo>
                  <a:pt x="100720" y="82900"/>
                  <a:pt x="100495" y="82839"/>
                  <a:pt x="100270" y="82798"/>
                </a:cubicBezTo>
                <a:cubicBezTo>
                  <a:pt x="99391" y="82717"/>
                  <a:pt x="98492" y="82553"/>
                  <a:pt x="97614" y="82533"/>
                </a:cubicBezTo>
                <a:cubicBezTo>
                  <a:pt x="93588" y="82492"/>
                  <a:pt x="89563" y="82328"/>
                  <a:pt x="85517" y="82390"/>
                </a:cubicBezTo>
                <a:cubicBezTo>
                  <a:pt x="78508" y="82492"/>
                  <a:pt x="71478" y="82349"/>
                  <a:pt x="64449" y="82226"/>
                </a:cubicBezTo>
                <a:cubicBezTo>
                  <a:pt x="62365" y="82206"/>
                  <a:pt x="60281" y="81940"/>
                  <a:pt x="58196" y="81777"/>
                </a:cubicBezTo>
                <a:cubicBezTo>
                  <a:pt x="58053" y="81777"/>
                  <a:pt x="57910" y="81715"/>
                  <a:pt x="57767" y="81695"/>
                </a:cubicBezTo>
                <a:cubicBezTo>
                  <a:pt x="56888" y="81593"/>
                  <a:pt x="55989" y="81450"/>
                  <a:pt x="55111" y="81409"/>
                </a:cubicBezTo>
                <a:cubicBezTo>
                  <a:pt x="48388" y="81266"/>
                  <a:pt x="41665" y="81102"/>
                  <a:pt x="34922" y="81000"/>
                </a:cubicBezTo>
                <a:cubicBezTo>
                  <a:pt x="28424" y="80898"/>
                  <a:pt x="21946" y="80959"/>
                  <a:pt x="15448" y="80591"/>
                </a:cubicBezTo>
                <a:cubicBezTo>
                  <a:pt x="11198" y="80326"/>
                  <a:pt x="6927" y="80530"/>
                  <a:pt x="2554" y="80530"/>
                </a:cubicBezTo>
                <a:close/>
                <a:moveTo>
                  <a:pt x="65144" y="94732"/>
                </a:moveTo>
                <a:cubicBezTo>
                  <a:pt x="64000" y="97592"/>
                  <a:pt x="63693" y="100474"/>
                  <a:pt x="63284" y="103273"/>
                </a:cubicBezTo>
                <a:cubicBezTo>
                  <a:pt x="64449" y="103968"/>
                  <a:pt x="64449" y="103988"/>
                  <a:pt x="65205" y="103988"/>
                </a:cubicBezTo>
                <a:cubicBezTo>
                  <a:pt x="66860" y="103968"/>
                  <a:pt x="68495" y="103906"/>
                  <a:pt x="70130" y="103886"/>
                </a:cubicBezTo>
                <a:cubicBezTo>
                  <a:pt x="75136" y="103845"/>
                  <a:pt x="80122" y="103825"/>
                  <a:pt x="85128" y="103784"/>
                </a:cubicBezTo>
                <a:cubicBezTo>
                  <a:pt x="85680" y="103784"/>
                  <a:pt x="86252" y="103661"/>
                  <a:pt x="86967" y="103580"/>
                </a:cubicBezTo>
                <a:cubicBezTo>
                  <a:pt x="86783" y="102926"/>
                  <a:pt x="86804" y="102292"/>
                  <a:pt x="86497" y="101986"/>
                </a:cubicBezTo>
                <a:cubicBezTo>
                  <a:pt x="85823" y="101373"/>
                  <a:pt x="85700" y="100637"/>
                  <a:pt x="85517" y="99820"/>
                </a:cubicBezTo>
                <a:cubicBezTo>
                  <a:pt x="85190" y="98389"/>
                  <a:pt x="84658" y="97000"/>
                  <a:pt x="84229" y="95631"/>
                </a:cubicBezTo>
                <a:cubicBezTo>
                  <a:pt x="77833" y="95099"/>
                  <a:pt x="71601" y="94343"/>
                  <a:pt x="65144" y="94732"/>
                </a:cubicBezTo>
                <a:close/>
                <a:moveTo>
                  <a:pt x="58114" y="108095"/>
                </a:moveTo>
                <a:cubicBezTo>
                  <a:pt x="58830" y="108382"/>
                  <a:pt x="59504" y="108811"/>
                  <a:pt x="60199" y="108872"/>
                </a:cubicBezTo>
                <a:cubicBezTo>
                  <a:pt x="62487" y="109076"/>
                  <a:pt x="64817" y="109240"/>
                  <a:pt x="67126" y="109240"/>
                </a:cubicBezTo>
                <a:cubicBezTo>
                  <a:pt x="74053" y="109240"/>
                  <a:pt x="81001" y="109117"/>
                  <a:pt x="87928" y="109056"/>
                </a:cubicBezTo>
                <a:cubicBezTo>
                  <a:pt x="88439" y="109015"/>
                  <a:pt x="88929" y="108954"/>
                  <a:pt x="89419" y="108872"/>
                </a:cubicBezTo>
                <a:cubicBezTo>
                  <a:pt x="89624" y="108525"/>
                  <a:pt x="89787" y="108157"/>
                  <a:pt x="89930" y="107768"/>
                </a:cubicBezTo>
                <a:cubicBezTo>
                  <a:pt x="90400" y="106113"/>
                  <a:pt x="89992" y="105562"/>
                  <a:pt x="88275" y="105521"/>
                </a:cubicBezTo>
                <a:cubicBezTo>
                  <a:pt x="86273" y="105459"/>
                  <a:pt x="84250" y="105419"/>
                  <a:pt x="82247" y="105398"/>
                </a:cubicBezTo>
                <a:cubicBezTo>
                  <a:pt x="75892" y="105398"/>
                  <a:pt x="69558" y="105439"/>
                  <a:pt x="63223" y="105419"/>
                </a:cubicBezTo>
                <a:cubicBezTo>
                  <a:pt x="62467" y="105398"/>
                  <a:pt x="61731" y="105316"/>
                  <a:pt x="61016" y="105194"/>
                </a:cubicBezTo>
                <a:cubicBezTo>
                  <a:pt x="60076" y="105092"/>
                  <a:pt x="59116" y="104785"/>
                  <a:pt x="58114" y="10537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0"/>
          <p:cNvSpPr/>
          <p:nvPr/>
        </p:nvSpPr>
        <p:spPr>
          <a:xfrm>
            <a:off x="4628742" y="1462192"/>
            <a:ext cx="3162817" cy="1646914"/>
          </a:xfrm>
          <a:custGeom>
            <a:rect b="b" l="l" r="r" t="t"/>
            <a:pathLst>
              <a:path extrusionOk="0" h="70396" w="135192">
                <a:moveTo>
                  <a:pt x="133087" y="67657"/>
                </a:moveTo>
                <a:cubicBezTo>
                  <a:pt x="132576" y="67861"/>
                  <a:pt x="132229" y="67902"/>
                  <a:pt x="132065" y="68106"/>
                </a:cubicBezTo>
                <a:cubicBezTo>
                  <a:pt x="130798" y="69435"/>
                  <a:pt x="129205" y="69496"/>
                  <a:pt x="127529" y="69516"/>
                </a:cubicBezTo>
                <a:cubicBezTo>
                  <a:pt x="121910" y="69578"/>
                  <a:pt x="116311" y="69803"/>
                  <a:pt x="110712" y="69843"/>
                </a:cubicBezTo>
                <a:cubicBezTo>
                  <a:pt x="104214" y="69884"/>
                  <a:pt x="97716" y="69803"/>
                  <a:pt x="91197" y="69782"/>
                </a:cubicBezTo>
                <a:cubicBezTo>
                  <a:pt x="89930" y="69782"/>
                  <a:pt x="88684" y="69741"/>
                  <a:pt x="87437" y="70170"/>
                </a:cubicBezTo>
                <a:cubicBezTo>
                  <a:pt x="86743" y="70395"/>
                  <a:pt x="85966" y="70354"/>
                  <a:pt x="85210" y="70354"/>
                </a:cubicBezTo>
                <a:cubicBezTo>
                  <a:pt x="76383" y="70354"/>
                  <a:pt x="67575" y="70354"/>
                  <a:pt x="58748" y="70293"/>
                </a:cubicBezTo>
                <a:cubicBezTo>
                  <a:pt x="57031" y="70293"/>
                  <a:pt x="55315" y="70048"/>
                  <a:pt x="53619" y="69905"/>
                </a:cubicBezTo>
                <a:cubicBezTo>
                  <a:pt x="53108" y="69864"/>
                  <a:pt x="52577" y="69864"/>
                  <a:pt x="52046" y="69864"/>
                </a:cubicBezTo>
                <a:cubicBezTo>
                  <a:pt x="45772" y="69843"/>
                  <a:pt x="39479" y="69803"/>
                  <a:pt x="33205" y="69823"/>
                </a:cubicBezTo>
                <a:cubicBezTo>
                  <a:pt x="31550" y="69823"/>
                  <a:pt x="29915" y="69762"/>
                  <a:pt x="28322" y="69292"/>
                </a:cubicBezTo>
                <a:cubicBezTo>
                  <a:pt x="26074" y="68638"/>
                  <a:pt x="23744" y="68597"/>
                  <a:pt x="21435" y="68495"/>
                </a:cubicBezTo>
                <a:cubicBezTo>
                  <a:pt x="19801" y="68433"/>
                  <a:pt x="18145" y="68474"/>
                  <a:pt x="16511" y="68433"/>
                </a:cubicBezTo>
                <a:cubicBezTo>
                  <a:pt x="14202" y="68433"/>
                  <a:pt x="11893" y="68229"/>
                  <a:pt x="9604" y="67861"/>
                </a:cubicBezTo>
                <a:cubicBezTo>
                  <a:pt x="9011" y="67759"/>
                  <a:pt x="8419" y="67739"/>
                  <a:pt x="7826" y="67759"/>
                </a:cubicBezTo>
                <a:cubicBezTo>
                  <a:pt x="6478" y="67739"/>
                  <a:pt x="5129" y="67637"/>
                  <a:pt x="3780" y="67759"/>
                </a:cubicBezTo>
                <a:cubicBezTo>
                  <a:pt x="2227" y="67882"/>
                  <a:pt x="1410" y="67187"/>
                  <a:pt x="899" y="65287"/>
                </a:cubicBezTo>
                <a:cubicBezTo>
                  <a:pt x="511" y="63938"/>
                  <a:pt x="368" y="62528"/>
                  <a:pt x="429" y="61118"/>
                </a:cubicBezTo>
                <a:cubicBezTo>
                  <a:pt x="409" y="60587"/>
                  <a:pt x="347" y="60076"/>
                  <a:pt x="245" y="59565"/>
                </a:cubicBezTo>
                <a:cubicBezTo>
                  <a:pt x="123" y="58911"/>
                  <a:pt x="61" y="58237"/>
                  <a:pt x="20" y="57583"/>
                </a:cubicBezTo>
                <a:cubicBezTo>
                  <a:pt x="0" y="52801"/>
                  <a:pt x="20" y="48000"/>
                  <a:pt x="20" y="43218"/>
                </a:cubicBezTo>
                <a:cubicBezTo>
                  <a:pt x="654" y="40296"/>
                  <a:pt x="163" y="37272"/>
                  <a:pt x="817" y="34329"/>
                </a:cubicBezTo>
                <a:cubicBezTo>
                  <a:pt x="960" y="33696"/>
                  <a:pt x="879" y="33001"/>
                  <a:pt x="879" y="32327"/>
                </a:cubicBezTo>
                <a:cubicBezTo>
                  <a:pt x="879" y="25584"/>
                  <a:pt x="879" y="18861"/>
                  <a:pt x="920" y="12138"/>
                </a:cubicBezTo>
                <a:cubicBezTo>
                  <a:pt x="920" y="11178"/>
                  <a:pt x="1103" y="10217"/>
                  <a:pt x="1226" y="9257"/>
                </a:cubicBezTo>
                <a:cubicBezTo>
                  <a:pt x="1267" y="8828"/>
                  <a:pt x="1308" y="8378"/>
                  <a:pt x="1349" y="7929"/>
                </a:cubicBezTo>
                <a:cubicBezTo>
                  <a:pt x="1553" y="6090"/>
                  <a:pt x="1757" y="4230"/>
                  <a:pt x="1962" y="2330"/>
                </a:cubicBezTo>
                <a:cubicBezTo>
                  <a:pt x="2370" y="2146"/>
                  <a:pt x="2779" y="2064"/>
                  <a:pt x="3004" y="1819"/>
                </a:cubicBezTo>
                <a:cubicBezTo>
                  <a:pt x="4189" y="532"/>
                  <a:pt x="5701" y="491"/>
                  <a:pt x="7315" y="470"/>
                </a:cubicBezTo>
                <a:cubicBezTo>
                  <a:pt x="14345" y="368"/>
                  <a:pt x="21354" y="123"/>
                  <a:pt x="28383" y="62"/>
                </a:cubicBezTo>
                <a:cubicBezTo>
                  <a:pt x="34820" y="0"/>
                  <a:pt x="41236" y="102"/>
                  <a:pt x="47673" y="123"/>
                </a:cubicBezTo>
                <a:cubicBezTo>
                  <a:pt x="47979" y="102"/>
                  <a:pt x="48265" y="102"/>
                  <a:pt x="48572" y="143"/>
                </a:cubicBezTo>
                <a:cubicBezTo>
                  <a:pt x="52332" y="879"/>
                  <a:pt x="56173" y="572"/>
                  <a:pt x="59954" y="572"/>
                </a:cubicBezTo>
                <a:cubicBezTo>
                  <a:pt x="64735" y="572"/>
                  <a:pt x="69517" y="511"/>
                  <a:pt x="74298" y="409"/>
                </a:cubicBezTo>
                <a:cubicBezTo>
                  <a:pt x="77445" y="348"/>
                  <a:pt x="80551" y="62"/>
                  <a:pt x="83698" y="82"/>
                </a:cubicBezTo>
                <a:cubicBezTo>
                  <a:pt x="90196" y="143"/>
                  <a:pt x="96714" y="102"/>
                  <a:pt x="103212" y="102"/>
                </a:cubicBezTo>
                <a:cubicBezTo>
                  <a:pt x="103580" y="102"/>
                  <a:pt x="103989" y="21"/>
                  <a:pt x="104316" y="143"/>
                </a:cubicBezTo>
                <a:cubicBezTo>
                  <a:pt x="106155" y="736"/>
                  <a:pt x="108035" y="450"/>
                  <a:pt x="109874" y="532"/>
                </a:cubicBezTo>
                <a:cubicBezTo>
                  <a:pt x="110630" y="593"/>
                  <a:pt x="111366" y="695"/>
                  <a:pt x="112081" y="838"/>
                </a:cubicBezTo>
                <a:cubicBezTo>
                  <a:pt x="113613" y="1063"/>
                  <a:pt x="115228" y="838"/>
                  <a:pt x="116719" y="1390"/>
                </a:cubicBezTo>
                <a:cubicBezTo>
                  <a:pt x="118967" y="1206"/>
                  <a:pt x="121194" y="1512"/>
                  <a:pt x="123401" y="1860"/>
                </a:cubicBezTo>
                <a:cubicBezTo>
                  <a:pt x="126507" y="2330"/>
                  <a:pt x="129654" y="2207"/>
                  <a:pt x="132638" y="2289"/>
                </a:cubicBezTo>
                <a:cubicBezTo>
                  <a:pt x="134313" y="3576"/>
                  <a:pt x="134456" y="5354"/>
                  <a:pt x="134538" y="7030"/>
                </a:cubicBezTo>
                <a:cubicBezTo>
                  <a:pt x="134701" y="10279"/>
                  <a:pt x="135192" y="13528"/>
                  <a:pt x="135049" y="16838"/>
                </a:cubicBezTo>
                <a:cubicBezTo>
                  <a:pt x="134906" y="20128"/>
                  <a:pt x="135028" y="23418"/>
                  <a:pt x="135008" y="26707"/>
                </a:cubicBezTo>
                <a:cubicBezTo>
                  <a:pt x="134987" y="27361"/>
                  <a:pt x="134906" y="28036"/>
                  <a:pt x="134824" y="28689"/>
                </a:cubicBezTo>
                <a:cubicBezTo>
                  <a:pt x="134783" y="28996"/>
                  <a:pt x="134620" y="29282"/>
                  <a:pt x="134640" y="29568"/>
                </a:cubicBezTo>
                <a:cubicBezTo>
                  <a:pt x="134783" y="32347"/>
                  <a:pt x="134170" y="35065"/>
                  <a:pt x="134150" y="37823"/>
                </a:cubicBezTo>
                <a:cubicBezTo>
                  <a:pt x="134129" y="44321"/>
                  <a:pt x="134129" y="50840"/>
                  <a:pt x="134129" y="57338"/>
                </a:cubicBezTo>
                <a:cubicBezTo>
                  <a:pt x="134129" y="58523"/>
                  <a:pt x="134211" y="59729"/>
                  <a:pt x="133782" y="60893"/>
                </a:cubicBezTo>
                <a:cubicBezTo>
                  <a:pt x="133700" y="61179"/>
                  <a:pt x="133680" y="61486"/>
                  <a:pt x="133680" y="61772"/>
                </a:cubicBezTo>
                <a:cubicBezTo>
                  <a:pt x="133475" y="63693"/>
                  <a:pt x="133291" y="65614"/>
                  <a:pt x="133087" y="67657"/>
                </a:cubicBezTo>
                <a:close/>
                <a:moveTo>
                  <a:pt x="132086" y="3535"/>
                </a:moveTo>
                <a:cubicBezTo>
                  <a:pt x="131085" y="3535"/>
                  <a:pt x="130185" y="3474"/>
                  <a:pt x="129307" y="3535"/>
                </a:cubicBezTo>
                <a:cubicBezTo>
                  <a:pt x="126834" y="3740"/>
                  <a:pt x="124403" y="3188"/>
                  <a:pt x="121951" y="3045"/>
                </a:cubicBezTo>
                <a:cubicBezTo>
                  <a:pt x="120847" y="2984"/>
                  <a:pt x="119744" y="2738"/>
                  <a:pt x="118620" y="2677"/>
                </a:cubicBezTo>
                <a:cubicBezTo>
                  <a:pt x="116474" y="2575"/>
                  <a:pt x="114308" y="2534"/>
                  <a:pt x="112183" y="2146"/>
                </a:cubicBezTo>
                <a:cubicBezTo>
                  <a:pt x="110875" y="1962"/>
                  <a:pt x="109527" y="1860"/>
                  <a:pt x="108198" y="1860"/>
                </a:cubicBezTo>
                <a:cubicBezTo>
                  <a:pt x="107218" y="1819"/>
                  <a:pt x="106216" y="1941"/>
                  <a:pt x="105297" y="1717"/>
                </a:cubicBezTo>
                <a:cubicBezTo>
                  <a:pt x="104275" y="1472"/>
                  <a:pt x="103233" y="1390"/>
                  <a:pt x="102191" y="1431"/>
                </a:cubicBezTo>
                <a:cubicBezTo>
                  <a:pt x="92485" y="1492"/>
                  <a:pt x="82778" y="1308"/>
                  <a:pt x="73052" y="1717"/>
                </a:cubicBezTo>
                <a:cubicBezTo>
                  <a:pt x="67616" y="1941"/>
                  <a:pt x="62140" y="1901"/>
                  <a:pt x="56684" y="1962"/>
                </a:cubicBezTo>
                <a:cubicBezTo>
                  <a:pt x="56255" y="1962"/>
                  <a:pt x="55805" y="1921"/>
                  <a:pt x="55356" y="1880"/>
                </a:cubicBezTo>
                <a:cubicBezTo>
                  <a:pt x="52986" y="1696"/>
                  <a:pt x="50595" y="1778"/>
                  <a:pt x="48224" y="1492"/>
                </a:cubicBezTo>
                <a:cubicBezTo>
                  <a:pt x="45405" y="1145"/>
                  <a:pt x="42544" y="1349"/>
                  <a:pt x="39703" y="1369"/>
                </a:cubicBezTo>
                <a:cubicBezTo>
                  <a:pt x="38212" y="1369"/>
                  <a:pt x="36720" y="1615"/>
                  <a:pt x="35249" y="1492"/>
                </a:cubicBezTo>
                <a:cubicBezTo>
                  <a:pt x="32797" y="1267"/>
                  <a:pt x="30324" y="1206"/>
                  <a:pt x="27872" y="1328"/>
                </a:cubicBezTo>
                <a:cubicBezTo>
                  <a:pt x="27361" y="1349"/>
                  <a:pt x="26850" y="1206"/>
                  <a:pt x="26319" y="1165"/>
                </a:cubicBezTo>
                <a:cubicBezTo>
                  <a:pt x="25583" y="1104"/>
                  <a:pt x="24807" y="940"/>
                  <a:pt x="24092" y="1083"/>
                </a:cubicBezTo>
                <a:cubicBezTo>
                  <a:pt x="21721" y="1553"/>
                  <a:pt x="19331" y="1512"/>
                  <a:pt x="16940" y="1512"/>
                </a:cubicBezTo>
                <a:cubicBezTo>
                  <a:pt x="13507" y="1512"/>
                  <a:pt x="10054" y="1512"/>
                  <a:pt x="6621" y="1451"/>
                </a:cubicBezTo>
                <a:cubicBezTo>
                  <a:pt x="5579" y="1431"/>
                  <a:pt x="4557" y="1819"/>
                  <a:pt x="3821" y="2555"/>
                </a:cubicBezTo>
                <a:cubicBezTo>
                  <a:pt x="2718" y="3535"/>
                  <a:pt x="2309" y="4741"/>
                  <a:pt x="2309" y="6151"/>
                </a:cubicBezTo>
                <a:cubicBezTo>
                  <a:pt x="2309" y="7193"/>
                  <a:pt x="2350" y="8235"/>
                  <a:pt x="2309" y="9277"/>
                </a:cubicBezTo>
                <a:cubicBezTo>
                  <a:pt x="2268" y="10319"/>
                  <a:pt x="2084" y="11362"/>
                  <a:pt x="2084" y="12404"/>
                </a:cubicBezTo>
                <a:cubicBezTo>
                  <a:pt x="2084" y="19045"/>
                  <a:pt x="2105" y="25706"/>
                  <a:pt x="2125" y="32368"/>
                </a:cubicBezTo>
                <a:cubicBezTo>
                  <a:pt x="2166" y="33021"/>
                  <a:pt x="2146" y="33696"/>
                  <a:pt x="2043" y="34370"/>
                </a:cubicBezTo>
                <a:cubicBezTo>
                  <a:pt x="1471" y="37394"/>
                  <a:pt x="1594" y="40459"/>
                  <a:pt x="1328" y="43504"/>
                </a:cubicBezTo>
                <a:cubicBezTo>
                  <a:pt x="1083" y="46610"/>
                  <a:pt x="1369" y="49777"/>
                  <a:pt x="1246" y="52904"/>
                </a:cubicBezTo>
                <a:cubicBezTo>
                  <a:pt x="1103" y="56132"/>
                  <a:pt x="1594" y="59299"/>
                  <a:pt x="1757" y="62508"/>
                </a:cubicBezTo>
                <a:cubicBezTo>
                  <a:pt x="1819" y="63856"/>
                  <a:pt x="1962" y="65307"/>
                  <a:pt x="3024" y="66431"/>
                </a:cubicBezTo>
                <a:cubicBezTo>
                  <a:pt x="5987" y="66574"/>
                  <a:pt x="8889" y="66390"/>
                  <a:pt x="11790" y="66819"/>
                </a:cubicBezTo>
                <a:cubicBezTo>
                  <a:pt x="14059" y="67167"/>
                  <a:pt x="16368" y="67514"/>
                  <a:pt x="18677" y="67330"/>
                </a:cubicBezTo>
                <a:cubicBezTo>
                  <a:pt x="18983" y="67330"/>
                  <a:pt x="19269" y="67371"/>
                  <a:pt x="19555" y="67453"/>
                </a:cubicBezTo>
                <a:cubicBezTo>
                  <a:pt x="21762" y="67759"/>
                  <a:pt x="23969" y="68106"/>
                  <a:pt x="26196" y="68127"/>
                </a:cubicBezTo>
                <a:cubicBezTo>
                  <a:pt x="27402" y="68127"/>
                  <a:pt x="28587" y="68168"/>
                  <a:pt x="29772" y="68250"/>
                </a:cubicBezTo>
                <a:cubicBezTo>
                  <a:pt x="30815" y="68311"/>
                  <a:pt x="31857" y="68495"/>
                  <a:pt x="32899" y="68495"/>
                </a:cubicBezTo>
                <a:cubicBezTo>
                  <a:pt x="39458" y="68515"/>
                  <a:pt x="46058" y="68454"/>
                  <a:pt x="52618" y="68495"/>
                </a:cubicBezTo>
                <a:cubicBezTo>
                  <a:pt x="55458" y="68515"/>
                  <a:pt x="58298" y="68106"/>
                  <a:pt x="61098" y="68699"/>
                </a:cubicBezTo>
                <a:cubicBezTo>
                  <a:pt x="67678" y="68720"/>
                  <a:pt x="74257" y="68760"/>
                  <a:pt x="80837" y="68760"/>
                </a:cubicBezTo>
                <a:cubicBezTo>
                  <a:pt x="82186" y="68760"/>
                  <a:pt x="83514" y="68515"/>
                  <a:pt x="84863" y="68515"/>
                </a:cubicBezTo>
                <a:cubicBezTo>
                  <a:pt x="89951" y="68474"/>
                  <a:pt x="95018" y="68454"/>
                  <a:pt x="100107" y="68536"/>
                </a:cubicBezTo>
                <a:cubicBezTo>
                  <a:pt x="103233" y="68576"/>
                  <a:pt x="106380" y="68331"/>
                  <a:pt x="109506" y="68801"/>
                </a:cubicBezTo>
                <a:cubicBezTo>
                  <a:pt x="109956" y="68842"/>
                  <a:pt x="110405" y="68842"/>
                  <a:pt x="110855" y="68801"/>
                </a:cubicBezTo>
                <a:cubicBezTo>
                  <a:pt x="114206" y="68679"/>
                  <a:pt x="117557" y="68495"/>
                  <a:pt x="120908" y="68413"/>
                </a:cubicBezTo>
                <a:cubicBezTo>
                  <a:pt x="123381" y="68352"/>
                  <a:pt x="125853" y="68352"/>
                  <a:pt x="128326" y="68454"/>
                </a:cubicBezTo>
                <a:cubicBezTo>
                  <a:pt x="129859" y="68515"/>
                  <a:pt x="130901" y="67861"/>
                  <a:pt x="131800" y="66778"/>
                </a:cubicBezTo>
                <a:cubicBezTo>
                  <a:pt x="132556" y="65879"/>
                  <a:pt x="132760" y="64796"/>
                  <a:pt x="132719" y="63631"/>
                </a:cubicBezTo>
                <a:cubicBezTo>
                  <a:pt x="132699" y="62671"/>
                  <a:pt x="132678" y="61690"/>
                  <a:pt x="132719" y="60730"/>
                </a:cubicBezTo>
                <a:cubicBezTo>
                  <a:pt x="132781" y="59606"/>
                  <a:pt x="132964" y="58503"/>
                  <a:pt x="132964" y="57379"/>
                </a:cubicBezTo>
                <a:cubicBezTo>
                  <a:pt x="132964" y="50799"/>
                  <a:pt x="132903" y="44219"/>
                  <a:pt x="132924" y="37640"/>
                </a:cubicBezTo>
                <a:cubicBezTo>
                  <a:pt x="132924" y="34963"/>
                  <a:pt x="133537" y="32306"/>
                  <a:pt x="133394" y="29629"/>
                </a:cubicBezTo>
                <a:cubicBezTo>
                  <a:pt x="133414" y="29466"/>
                  <a:pt x="133434" y="29323"/>
                  <a:pt x="133475" y="29180"/>
                </a:cubicBezTo>
                <a:cubicBezTo>
                  <a:pt x="133578" y="28138"/>
                  <a:pt x="133741" y="27116"/>
                  <a:pt x="133761" y="26074"/>
                </a:cubicBezTo>
                <a:cubicBezTo>
                  <a:pt x="133802" y="23009"/>
                  <a:pt x="133659" y="19944"/>
                  <a:pt x="133802" y="16879"/>
                </a:cubicBezTo>
                <a:cubicBezTo>
                  <a:pt x="133945" y="13732"/>
                  <a:pt x="133394" y="10646"/>
                  <a:pt x="133312" y="7520"/>
                </a:cubicBezTo>
                <a:cubicBezTo>
                  <a:pt x="133271" y="6192"/>
                  <a:pt x="133026" y="4864"/>
                  <a:pt x="132086" y="35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7" name="Google Shape;1987;p70"/>
          <p:cNvGrpSpPr/>
          <p:nvPr/>
        </p:nvGrpSpPr>
        <p:grpSpPr>
          <a:xfrm>
            <a:off x="3486675" y="752375"/>
            <a:ext cx="855800" cy="746475"/>
            <a:chOff x="7711700" y="384600"/>
            <a:chExt cx="855800" cy="746475"/>
          </a:xfrm>
        </p:grpSpPr>
        <p:sp>
          <p:nvSpPr>
            <p:cNvPr id="1988" name="Google Shape;1988;p70"/>
            <p:cNvSpPr/>
            <p:nvPr/>
          </p:nvSpPr>
          <p:spPr>
            <a:xfrm>
              <a:off x="7996275" y="410750"/>
              <a:ext cx="245350" cy="269425"/>
            </a:xfrm>
            <a:custGeom>
              <a:rect b="b" l="l" r="r" t="t"/>
              <a:pathLst>
                <a:path extrusionOk="0" h="10777" w="9814">
                  <a:moveTo>
                    <a:pt x="5712" y="10776"/>
                  </a:moveTo>
                  <a:cubicBezTo>
                    <a:pt x="5022" y="10713"/>
                    <a:pt x="4373" y="10525"/>
                    <a:pt x="3767" y="10190"/>
                  </a:cubicBezTo>
                  <a:cubicBezTo>
                    <a:pt x="3557" y="10044"/>
                    <a:pt x="3411" y="9897"/>
                    <a:pt x="3369" y="9625"/>
                  </a:cubicBezTo>
                  <a:cubicBezTo>
                    <a:pt x="3118" y="8161"/>
                    <a:pt x="2093" y="7219"/>
                    <a:pt x="1046" y="6277"/>
                  </a:cubicBezTo>
                  <a:cubicBezTo>
                    <a:pt x="126" y="5482"/>
                    <a:pt x="0" y="4541"/>
                    <a:pt x="314" y="3620"/>
                  </a:cubicBezTo>
                  <a:cubicBezTo>
                    <a:pt x="544" y="2972"/>
                    <a:pt x="921" y="2344"/>
                    <a:pt x="1214" y="1716"/>
                  </a:cubicBezTo>
                  <a:cubicBezTo>
                    <a:pt x="1235" y="1632"/>
                    <a:pt x="1319" y="1549"/>
                    <a:pt x="1360" y="1507"/>
                  </a:cubicBezTo>
                  <a:cubicBezTo>
                    <a:pt x="2072" y="984"/>
                    <a:pt x="2741" y="398"/>
                    <a:pt x="3620" y="147"/>
                  </a:cubicBezTo>
                  <a:cubicBezTo>
                    <a:pt x="4039" y="0"/>
                    <a:pt x="4457" y="42"/>
                    <a:pt x="4813" y="251"/>
                  </a:cubicBezTo>
                  <a:cubicBezTo>
                    <a:pt x="5503" y="628"/>
                    <a:pt x="6194" y="1026"/>
                    <a:pt x="6717" y="1653"/>
                  </a:cubicBezTo>
                  <a:cubicBezTo>
                    <a:pt x="6926" y="1925"/>
                    <a:pt x="7114" y="2176"/>
                    <a:pt x="7240" y="2469"/>
                  </a:cubicBezTo>
                  <a:cubicBezTo>
                    <a:pt x="7449" y="2909"/>
                    <a:pt x="7512" y="3348"/>
                    <a:pt x="7303" y="3829"/>
                  </a:cubicBezTo>
                  <a:cubicBezTo>
                    <a:pt x="7093" y="4352"/>
                    <a:pt x="6905" y="4876"/>
                    <a:pt x="6675" y="5399"/>
                  </a:cubicBezTo>
                  <a:cubicBezTo>
                    <a:pt x="6487" y="5796"/>
                    <a:pt x="6194" y="6026"/>
                    <a:pt x="5754" y="6131"/>
                  </a:cubicBezTo>
                  <a:cubicBezTo>
                    <a:pt x="5127" y="6277"/>
                    <a:pt x="4499" y="6466"/>
                    <a:pt x="3892" y="6675"/>
                  </a:cubicBezTo>
                  <a:cubicBezTo>
                    <a:pt x="3662" y="6759"/>
                    <a:pt x="3432" y="6905"/>
                    <a:pt x="3243" y="7093"/>
                  </a:cubicBezTo>
                  <a:cubicBezTo>
                    <a:pt x="3055" y="7303"/>
                    <a:pt x="3013" y="7554"/>
                    <a:pt x="3139" y="7826"/>
                  </a:cubicBezTo>
                  <a:cubicBezTo>
                    <a:pt x="3264" y="8077"/>
                    <a:pt x="3474" y="8140"/>
                    <a:pt x="3725" y="8119"/>
                  </a:cubicBezTo>
                  <a:cubicBezTo>
                    <a:pt x="3997" y="8077"/>
                    <a:pt x="4290" y="8014"/>
                    <a:pt x="4562" y="7909"/>
                  </a:cubicBezTo>
                  <a:cubicBezTo>
                    <a:pt x="5043" y="7658"/>
                    <a:pt x="5545" y="7407"/>
                    <a:pt x="6047" y="7135"/>
                  </a:cubicBezTo>
                  <a:cubicBezTo>
                    <a:pt x="6675" y="6821"/>
                    <a:pt x="7826" y="6884"/>
                    <a:pt x="8433" y="7219"/>
                  </a:cubicBezTo>
                  <a:cubicBezTo>
                    <a:pt x="8684" y="7386"/>
                    <a:pt x="8956" y="7512"/>
                    <a:pt x="9186" y="7658"/>
                  </a:cubicBezTo>
                  <a:cubicBezTo>
                    <a:pt x="9793" y="8119"/>
                    <a:pt x="9813" y="8663"/>
                    <a:pt x="9416" y="9102"/>
                  </a:cubicBezTo>
                  <a:cubicBezTo>
                    <a:pt x="8997" y="9625"/>
                    <a:pt x="8537" y="10127"/>
                    <a:pt x="7805" y="10232"/>
                  </a:cubicBezTo>
                  <a:cubicBezTo>
                    <a:pt x="7303" y="10316"/>
                    <a:pt x="6821" y="10483"/>
                    <a:pt x="6361" y="10630"/>
                  </a:cubicBezTo>
                  <a:cubicBezTo>
                    <a:pt x="6152" y="10734"/>
                    <a:pt x="5922" y="10734"/>
                    <a:pt x="5712" y="107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0"/>
            <p:cNvSpPr/>
            <p:nvPr/>
          </p:nvSpPr>
          <p:spPr>
            <a:xfrm>
              <a:off x="7733675" y="580750"/>
              <a:ext cx="256875" cy="229675"/>
            </a:xfrm>
            <a:custGeom>
              <a:rect b="b" l="l" r="r" t="t"/>
              <a:pathLst>
                <a:path extrusionOk="0" h="9187" w="10275">
                  <a:moveTo>
                    <a:pt x="6215" y="8433"/>
                  </a:moveTo>
                  <a:cubicBezTo>
                    <a:pt x="5755" y="7428"/>
                    <a:pt x="5985" y="6529"/>
                    <a:pt x="6299" y="5629"/>
                  </a:cubicBezTo>
                  <a:cubicBezTo>
                    <a:pt x="6341" y="5483"/>
                    <a:pt x="6445" y="5315"/>
                    <a:pt x="6592" y="5211"/>
                  </a:cubicBezTo>
                  <a:cubicBezTo>
                    <a:pt x="6905" y="4980"/>
                    <a:pt x="6968" y="4646"/>
                    <a:pt x="7073" y="4290"/>
                  </a:cubicBezTo>
                  <a:cubicBezTo>
                    <a:pt x="7157" y="3976"/>
                    <a:pt x="7052" y="3725"/>
                    <a:pt x="6843" y="3620"/>
                  </a:cubicBezTo>
                  <a:cubicBezTo>
                    <a:pt x="6550" y="3453"/>
                    <a:pt x="6194" y="3558"/>
                    <a:pt x="5985" y="3850"/>
                  </a:cubicBezTo>
                  <a:lnTo>
                    <a:pt x="5901" y="4018"/>
                  </a:lnTo>
                  <a:cubicBezTo>
                    <a:pt x="5797" y="4374"/>
                    <a:pt x="5504" y="4562"/>
                    <a:pt x="5190" y="4771"/>
                  </a:cubicBezTo>
                  <a:cubicBezTo>
                    <a:pt x="4729" y="5085"/>
                    <a:pt x="4248" y="5211"/>
                    <a:pt x="3704" y="5190"/>
                  </a:cubicBezTo>
                  <a:cubicBezTo>
                    <a:pt x="3118" y="5169"/>
                    <a:pt x="2532" y="5169"/>
                    <a:pt x="1926" y="5190"/>
                  </a:cubicBezTo>
                  <a:cubicBezTo>
                    <a:pt x="1507" y="5190"/>
                    <a:pt x="1110" y="5085"/>
                    <a:pt x="712" y="4897"/>
                  </a:cubicBezTo>
                  <a:cubicBezTo>
                    <a:pt x="231" y="4667"/>
                    <a:pt x="1" y="4122"/>
                    <a:pt x="273" y="3662"/>
                  </a:cubicBezTo>
                  <a:cubicBezTo>
                    <a:pt x="691" y="3014"/>
                    <a:pt x="984" y="2281"/>
                    <a:pt x="1549" y="1674"/>
                  </a:cubicBezTo>
                  <a:cubicBezTo>
                    <a:pt x="2219" y="984"/>
                    <a:pt x="3014" y="607"/>
                    <a:pt x="3830" y="189"/>
                  </a:cubicBezTo>
                  <a:cubicBezTo>
                    <a:pt x="4583" y="105"/>
                    <a:pt x="5378" y="1"/>
                    <a:pt x="6089" y="356"/>
                  </a:cubicBezTo>
                  <a:cubicBezTo>
                    <a:pt x="6529" y="565"/>
                    <a:pt x="7010" y="733"/>
                    <a:pt x="7491" y="817"/>
                  </a:cubicBezTo>
                  <a:cubicBezTo>
                    <a:pt x="7763" y="879"/>
                    <a:pt x="7952" y="1005"/>
                    <a:pt x="8056" y="1214"/>
                  </a:cubicBezTo>
                  <a:cubicBezTo>
                    <a:pt x="8203" y="1465"/>
                    <a:pt x="8370" y="1716"/>
                    <a:pt x="8475" y="1988"/>
                  </a:cubicBezTo>
                  <a:cubicBezTo>
                    <a:pt x="8705" y="2658"/>
                    <a:pt x="9040" y="3223"/>
                    <a:pt x="9437" y="3767"/>
                  </a:cubicBezTo>
                  <a:cubicBezTo>
                    <a:pt x="9563" y="3934"/>
                    <a:pt x="9667" y="4122"/>
                    <a:pt x="9772" y="4290"/>
                  </a:cubicBezTo>
                  <a:cubicBezTo>
                    <a:pt x="10065" y="4771"/>
                    <a:pt x="10274" y="5231"/>
                    <a:pt x="10170" y="5796"/>
                  </a:cubicBezTo>
                  <a:cubicBezTo>
                    <a:pt x="10149" y="5943"/>
                    <a:pt x="10149" y="6068"/>
                    <a:pt x="10170" y="6236"/>
                  </a:cubicBezTo>
                  <a:cubicBezTo>
                    <a:pt x="10274" y="7156"/>
                    <a:pt x="9793" y="7805"/>
                    <a:pt x="9207" y="8412"/>
                  </a:cubicBezTo>
                  <a:cubicBezTo>
                    <a:pt x="8475" y="9144"/>
                    <a:pt x="7659" y="9186"/>
                    <a:pt x="6759" y="8788"/>
                  </a:cubicBezTo>
                  <a:cubicBezTo>
                    <a:pt x="6592" y="8642"/>
                    <a:pt x="6382" y="8516"/>
                    <a:pt x="6215" y="8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0"/>
            <p:cNvSpPr/>
            <p:nvPr/>
          </p:nvSpPr>
          <p:spPr>
            <a:xfrm>
              <a:off x="7951275" y="568725"/>
              <a:ext cx="118775" cy="160600"/>
            </a:xfrm>
            <a:custGeom>
              <a:rect b="b" l="l" r="r" t="t"/>
              <a:pathLst>
                <a:path extrusionOk="0" h="6424" w="4751">
                  <a:moveTo>
                    <a:pt x="43" y="314"/>
                  </a:moveTo>
                  <a:cubicBezTo>
                    <a:pt x="461" y="0"/>
                    <a:pt x="859" y="42"/>
                    <a:pt x="1298" y="147"/>
                  </a:cubicBezTo>
                  <a:cubicBezTo>
                    <a:pt x="2135" y="356"/>
                    <a:pt x="2658" y="942"/>
                    <a:pt x="3202" y="1507"/>
                  </a:cubicBezTo>
                  <a:cubicBezTo>
                    <a:pt x="3725" y="2093"/>
                    <a:pt x="4123" y="2720"/>
                    <a:pt x="4290" y="3495"/>
                  </a:cubicBezTo>
                  <a:cubicBezTo>
                    <a:pt x="4499" y="4352"/>
                    <a:pt x="4751" y="5189"/>
                    <a:pt x="4541" y="6110"/>
                  </a:cubicBezTo>
                  <a:cubicBezTo>
                    <a:pt x="4060" y="6424"/>
                    <a:pt x="3976" y="6424"/>
                    <a:pt x="3642" y="6131"/>
                  </a:cubicBezTo>
                  <a:cubicBezTo>
                    <a:pt x="3286" y="5859"/>
                    <a:pt x="2972" y="5566"/>
                    <a:pt x="2637" y="5252"/>
                  </a:cubicBezTo>
                  <a:cubicBezTo>
                    <a:pt x="2554" y="5168"/>
                    <a:pt x="2491" y="5064"/>
                    <a:pt x="2449" y="4959"/>
                  </a:cubicBezTo>
                  <a:cubicBezTo>
                    <a:pt x="2323" y="4541"/>
                    <a:pt x="2072" y="4248"/>
                    <a:pt x="1779" y="3934"/>
                  </a:cubicBezTo>
                  <a:cubicBezTo>
                    <a:pt x="1445" y="3578"/>
                    <a:pt x="1194" y="3139"/>
                    <a:pt x="942" y="2679"/>
                  </a:cubicBezTo>
                  <a:cubicBezTo>
                    <a:pt x="650" y="2135"/>
                    <a:pt x="378" y="1590"/>
                    <a:pt x="126" y="1005"/>
                  </a:cubicBezTo>
                  <a:cubicBezTo>
                    <a:pt x="64" y="879"/>
                    <a:pt x="22" y="733"/>
                    <a:pt x="1" y="586"/>
                  </a:cubicBezTo>
                  <a:cubicBezTo>
                    <a:pt x="43" y="523"/>
                    <a:pt x="43" y="419"/>
                    <a:pt x="43" y="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0"/>
            <p:cNvSpPr/>
            <p:nvPr/>
          </p:nvSpPr>
          <p:spPr>
            <a:xfrm>
              <a:off x="7711700" y="384600"/>
              <a:ext cx="553475" cy="449350"/>
            </a:xfrm>
            <a:custGeom>
              <a:rect b="b" l="l" r="r" t="t"/>
              <a:pathLst>
                <a:path extrusionOk="0" h="17974" w="22139">
                  <a:moveTo>
                    <a:pt x="15317" y="12492"/>
                  </a:moveTo>
                  <a:cubicBezTo>
                    <a:pt x="15066" y="12805"/>
                    <a:pt x="15212" y="13077"/>
                    <a:pt x="15212" y="13370"/>
                  </a:cubicBezTo>
                  <a:cubicBezTo>
                    <a:pt x="15233" y="13914"/>
                    <a:pt x="15003" y="14270"/>
                    <a:pt x="14543" y="14521"/>
                  </a:cubicBezTo>
                  <a:cubicBezTo>
                    <a:pt x="13873" y="14898"/>
                    <a:pt x="13246" y="14835"/>
                    <a:pt x="12618" y="14291"/>
                  </a:cubicBezTo>
                  <a:cubicBezTo>
                    <a:pt x="12513" y="14186"/>
                    <a:pt x="12409" y="14103"/>
                    <a:pt x="12283" y="13998"/>
                  </a:cubicBezTo>
                  <a:cubicBezTo>
                    <a:pt x="12032" y="14186"/>
                    <a:pt x="12116" y="14396"/>
                    <a:pt x="12116" y="14584"/>
                  </a:cubicBezTo>
                  <a:cubicBezTo>
                    <a:pt x="12137" y="14961"/>
                    <a:pt x="11990" y="15337"/>
                    <a:pt x="11802" y="15672"/>
                  </a:cubicBezTo>
                  <a:cubicBezTo>
                    <a:pt x="11341" y="16530"/>
                    <a:pt x="10651" y="17137"/>
                    <a:pt x="9835" y="17660"/>
                  </a:cubicBezTo>
                  <a:cubicBezTo>
                    <a:pt x="9709" y="17743"/>
                    <a:pt x="9584" y="17785"/>
                    <a:pt x="9458" y="17827"/>
                  </a:cubicBezTo>
                  <a:cubicBezTo>
                    <a:pt x="8349" y="17974"/>
                    <a:pt x="7366" y="17681"/>
                    <a:pt x="6424" y="17116"/>
                  </a:cubicBezTo>
                  <a:cubicBezTo>
                    <a:pt x="6215" y="16990"/>
                    <a:pt x="6111" y="16781"/>
                    <a:pt x="6027" y="16530"/>
                  </a:cubicBezTo>
                  <a:cubicBezTo>
                    <a:pt x="5859" y="15902"/>
                    <a:pt x="5734" y="15274"/>
                    <a:pt x="5839" y="14605"/>
                  </a:cubicBezTo>
                  <a:cubicBezTo>
                    <a:pt x="5859" y="14417"/>
                    <a:pt x="5859" y="14270"/>
                    <a:pt x="5901" y="14019"/>
                  </a:cubicBezTo>
                  <a:lnTo>
                    <a:pt x="5441" y="14019"/>
                  </a:lnTo>
                  <a:cubicBezTo>
                    <a:pt x="4499" y="14019"/>
                    <a:pt x="3558" y="14040"/>
                    <a:pt x="2616" y="14019"/>
                  </a:cubicBezTo>
                  <a:cubicBezTo>
                    <a:pt x="1821" y="13998"/>
                    <a:pt x="1047" y="13747"/>
                    <a:pt x="461" y="13161"/>
                  </a:cubicBezTo>
                  <a:cubicBezTo>
                    <a:pt x="189" y="12910"/>
                    <a:pt x="1" y="12617"/>
                    <a:pt x="43" y="12220"/>
                  </a:cubicBezTo>
                  <a:cubicBezTo>
                    <a:pt x="64" y="11989"/>
                    <a:pt x="43" y="11759"/>
                    <a:pt x="64" y="11508"/>
                  </a:cubicBezTo>
                  <a:cubicBezTo>
                    <a:pt x="64" y="11383"/>
                    <a:pt x="85" y="11194"/>
                    <a:pt x="168" y="11090"/>
                  </a:cubicBezTo>
                  <a:cubicBezTo>
                    <a:pt x="796" y="10295"/>
                    <a:pt x="1152" y="9290"/>
                    <a:pt x="1947" y="8579"/>
                  </a:cubicBezTo>
                  <a:cubicBezTo>
                    <a:pt x="2261" y="8307"/>
                    <a:pt x="2574" y="8056"/>
                    <a:pt x="2909" y="7847"/>
                  </a:cubicBezTo>
                  <a:cubicBezTo>
                    <a:pt x="3307" y="7616"/>
                    <a:pt x="3746" y="7428"/>
                    <a:pt x="4165" y="7219"/>
                  </a:cubicBezTo>
                  <a:cubicBezTo>
                    <a:pt x="4227" y="7198"/>
                    <a:pt x="4269" y="7177"/>
                    <a:pt x="4332" y="7177"/>
                  </a:cubicBezTo>
                  <a:cubicBezTo>
                    <a:pt x="5295" y="7072"/>
                    <a:pt x="6257" y="6926"/>
                    <a:pt x="7199" y="7303"/>
                  </a:cubicBezTo>
                  <a:cubicBezTo>
                    <a:pt x="7701" y="7512"/>
                    <a:pt x="8203" y="7637"/>
                    <a:pt x="8726" y="7616"/>
                  </a:cubicBezTo>
                  <a:cubicBezTo>
                    <a:pt x="8956" y="7365"/>
                    <a:pt x="9207" y="7093"/>
                    <a:pt x="9458" y="6863"/>
                  </a:cubicBezTo>
                  <a:cubicBezTo>
                    <a:pt x="9165" y="6256"/>
                    <a:pt x="8600" y="5838"/>
                    <a:pt x="8119" y="5357"/>
                  </a:cubicBezTo>
                  <a:cubicBezTo>
                    <a:pt x="7994" y="5231"/>
                    <a:pt x="7826" y="5189"/>
                    <a:pt x="7659" y="5106"/>
                  </a:cubicBezTo>
                  <a:cubicBezTo>
                    <a:pt x="7512" y="5022"/>
                    <a:pt x="7324" y="5001"/>
                    <a:pt x="7199" y="4896"/>
                  </a:cubicBezTo>
                  <a:cubicBezTo>
                    <a:pt x="6571" y="4436"/>
                    <a:pt x="5818" y="4269"/>
                    <a:pt x="5043" y="4143"/>
                  </a:cubicBezTo>
                  <a:cubicBezTo>
                    <a:pt x="4939" y="4122"/>
                    <a:pt x="4834" y="3997"/>
                    <a:pt x="4688" y="3934"/>
                  </a:cubicBezTo>
                  <a:cubicBezTo>
                    <a:pt x="4813" y="3829"/>
                    <a:pt x="4876" y="3746"/>
                    <a:pt x="4939" y="3746"/>
                  </a:cubicBezTo>
                  <a:cubicBezTo>
                    <a:pt x="5776" y="3578"/>
                    <a:pt x="6592" y="3662"/>
                    <a:pt x="7324" y="4122"/>
                  </a:cubicBezTo>
                  <a:cubicBezTo>
                    <a:pt x="7471" y="4185"/>
                    <a:pt x="7596" y="4290"/>
                    <a:pt x="7722" y="4310"/>
                  </a:cubicBezTo>
                  <a:cubicBezTo>
                    <a:pt x="8182" y="4457"/>
                    <a:pt x="8580" y="4687"/>
                    <a:pt x="8893" y="5001"/>
                  </a:cubicBezTo>
                  <a:cubicBezTo>
                    <a:pt x="9124" y="4938"/>
                    <a:pt x="9061" y="4813"/>
                    <a:pt x="9061" y="4708"/>
                  </a:cubicBezTo>
                  <a:cubicBezTo>
                    <a:pt x="9061" y="4603"/>
                    <a:pt x="9040" y="4478"/>
                    <a:pt x="9040" y="4373"/>
                  </a:cubicBezTo>
                  <a:cubicBezTo>
                    <a:pt x="8789" y="3201"/>
                    <a:pt x="8956" y="2030"/>
                    <a:pt x="8935" y="837"/>
                  </a:cubicBezTo>
                  <a:cubicBezTo>
                    <a:pt x="8935" y="523"/>
                    <a:pt x="9061" y="272"/>
                    <a:pt x="9375" y="126"/>
                  </a:cubicBezTo>
                  <a:cubicBezTo>
                    <a:pt x="9521" y="63"/>
                    <a:pt x="9730" y="0"/>
                    <a:pt x="9877" y="168"/>
                  </a:cubicBezTo>
                  <a:cubicBezTo>
                    <a:pt x="9981" y="293"/>
                    <a:pt x="10107" y="502"/>
                    <a:pt x="10044" y="607"/>
                  </a:cubicBezTo>
                  <a:cubicBezTo>
                    <a:pt x="9772" y="1444"/>
                    <a:pt x="9940" y="2302"/>
                    <a:pt x="9919" y="3139"/>
                  </a:cubicBezTo>
                  <a:cubicBezTo>
                    <a:pt x="9898" y="4038"/>
                    <a:pt x="10107" y="4896"/>
                    <a:pt x="10253" y="5754"/>
                  </a:cubicBezTo>
                  <a:cubicBezTo>
                    <a:pt x="10316" y="6005"/>
                    <a:pt x="10316" y="6235"/>
                    <a:pt x="10358" y="6466"/>
                  </a:cubicBezTo>
                  <a:cubicBezTo>
                    <a:pt x="10400" y="6528"/>
                    <a:pt x="10463" y="6570"/>
                    <a:pt x="10525" y="6612"/>
                  </a:cubicBezTo>
                  <a:cubicBezTo>
                    <a:pt x="10756" y="6487"/>
                    <a:pt x="10651" y="6277"/>
                    <a:pt x="10651" y="6152"/>
                  </a:cubicBezTo>
                  <a:cubicBezTo>
                    <a:pt x="10546" y="5085"/>
                    <a:pt x="10818" y="4143"/>
                    <a:pt x="11300" y="3201"/>
                  </a:cubicBezTo>
                  <a:cubicBezTo>
                    <a:pt x="12095" y="1758"/>
                    <a:pt x="11697" y="2176"/>
                    <a:pt x="13057" y="1172"/>
                  </a:cubicBezTo>
                  <a:cubicBezTo>
                    <a:pt x="13538" y="816"/>
                    <a:pt x="14082" y="607"/>
                    <a:pt x="14626" y="398"/>
                  </a:cubicBezTo>
                  <a:cubicBezTo>
                    <a:pt x="15359" y="105"/>
                    <a:pt x="16049" y="209"/>
                    <a:pt x="16677" y="565"/>
                  </a:cubicBezTo>
                  <a:cubicBezTo>
                    <a:pt x="17367" y="942"/>
                    <a:pt x="18079" y="1423"/>
                    <a:pt x="18623" y="2051"/>
                  </a:cubicBezTo>
                  <a:cubicBezTo>
                    <a:pt x="19020" y="2490"/>
                    <a:pt x="19355" y="2971"/>
                    <a:pt x="19544" y="3536"/>
                  </a:cubicBezTo>
                  <a:cubicBezTo>
                    <a:pt x="19711" y="4080"/>
                    <a:pt x="19732" y="4645"/>
                    <a:pt x="19523" y="5189"/>
                  </a:cubicBezTo>
                  <a:cubicBezTo>
                    <a:pt x="19292" y="5754"/>
                    <a:pt x="19104" y="6340"/>
                    <a:pt x="18832" y="6989"/>
                  </a:cubicBezTo>
                  <a:cubicBezTo>
                    <a:pt x="19816" y="7010"/>
                    <a:pt x="20506" y="7595"/>
                    <a:pt x="21217" y="8056"/>
                  </a:cubicBezTo>
                  <a:cubicBezTo>
                    <a:pt x="21824" y="8453"/>
                    <a:pt x="22138" y="9102"/>
                    <a:pt x="22033" y="9897"/>
                  </a:cubicBezTo>
                  <a:cubicBezTo>
                    <a:pt x="21950" y="10420"/>
                    <a:pt x="21761" y="10860"/>
                    <a:pt x="21343" y="11194"/>
                  </a:cubicBezTo>
                  <a:lnTo>
                    <a:pt x="21029" y="11508"/>
                  </a:lnTo>
                  <a:cubicBezTo>
                    <a:pt x="20673" y="11968"/>
                    <a:pt x="20171" y="12220"/>
                    <a:pt x="19627" y="12324"/>
                  </a:cubicBezTo>
                  <a:cubicBezTo>
                    <a:pt x="19146" y="12429"/>
                    <a:pt x="18707" y="12554"/>
                    <a:pt x="18267" y="12701"/>
                  </a:cubicBezTo>
                  <a:cubicBezTo>
                    <a:pt x="17451" y="12952"/>
                    <a:pt x="16635" y="12952"/>
                    <a:pt x="15840" y="12638"/>
                  </a:cubicBezTo>
                  <a:cubicBezTo>
                    <a:pt x="15694" y="12533"/>
                    <a:pt x="15484" y="12513"/>
                    <a:pt x="15317" y="12492"/>
                  </a:cubicBezTo>
                  <a:close/>
                  <a:moveTo>
                    <a:pt x="17095" y="11822"/>
                  </a:moveTo>
                  <a:cubicBezTo>
                    <a:pt x="17326" y="11801"/>
                    <a:pt x="17556" y="11780"/>
                    <a:pt x="17765" y="11717"/>
                  </a:cubicBezTo>
                  <a:cubicBezTo>
                    <a:pt x="18246" y="11592"/>
                    <a:pt x="18707" y="11383"/>
                    <a:pt x="19209" y="11341"/>
                  </a:cubicBezTo>
                  <a:cubicBezTo>
                    <a:pt x="19962" y="11215"/>
                    <a:pt x="20401" y="10734"/>
                    <a:pt x="20820" y="10211"/>
                  </a:cubicBezTo>
                  <a:cubicBezTo>
                    <a:pt x="21196" y="9730"/>
                    <a:pt x="21196" y="9207"/>
                    <a:pt x="20590" y="8767"/>
                  </a:cubicBezTo>
                  <a:cubicBezTo>
                    <a:pt x="20360" y="8579"/>
                    <a:pt x="20088" y="8453"/>
                    <a:pt x="19836" y="8328"/>
                  </a:cubicBezTo>
                  <a:cubicBezTo>
                    <a:pt x="19230" y="7972"/>
                    <a:pt x="18079" y="7930"/>
                    <a:pt x="17451" y="8244"/>
                  </a:cubicBezTo>
                  <a:cubicBezTo>
                    <a:pt x="16949" y="8474"/>
                    <a:pt x="16468" y="8767"/>
                    <a:pt x="15966" y="8997"/>
                  </a:cubicBezTo>
                  <a:cubicBezTo>
                    <a:pt x="15694" y="9102"/>
                    <a:pt x="15422" y="9186"/>
                    <a:pt x="15129" y="9207"/>
                  </a:cubicBezTo>
                  <a:cubicBezTo>
                    <a:pt x="14898" y="9248"/>
                    <a:pt x="14647" y="9165"/>
                    <a:pt x="14543" y="8935"/>
                  </a:cubicBezTo>
                  <a:cubicBezTo>
                    <a:pt x="14417" y="8663"/>
                    <a:pt x="14480" y="8370"/>
                    <a:pt x="14647" y="8202"/>
                  </a:cubicBezTo>
                  <a:cubicBezTo>
                    <a:pt x="14836" y="8014"/>
                    <a:pt x="15066" y="7847"/>
                    <a:pt x="15317" y="7784"/>
                  </a:cubicBezTo>
                  <a:cubicBezTo>
                    <a:pt x="15903" y="7575"/>
                    <a:pt x="16531" y="7365"/>
                    <a:pt x="17158" y="7219"/>
                  </a:cubicBezTo>
                  <a:cubicBezTo>
                    <a:pt x="17619" y="7114"/>
                    <a:pt x="17932" y="6884"/>
                    <a:pt x="18079" y="6487"/>
                  </a:cubicBezTo>
                  <a:cubicBezTo>
                    <a:pt x="18309" y="5963"/>
                    <a:pt x="18476" y="5440"/>
                    <a:pt x="18707" y="4917"/>
                  </a:cubicBezTo>
                  <a:cubicBezTo>
                    <a:pt x="18916" y="4457"/>
                    <a:pt x="18874" y="3976"/>
                    <a:pt x="18644" y="3557"/>
                  </a:cubicBezTo>
                  <a:cubicBezTo>
                    <a:pt x="18518" y="3285"/>
                    <a:pt x="18330" y="3013"/>
                    <a:pt x="18121" y="2762"/>
                  </a:cubicBezTo>
                  <a:cubicBezTo>
                    <a:pt x="17639" y="2134"/>
                    <a:pt x="16928" y="1737"/>
                    <a:pt x="16217" y="1339"/>
                  </a:cubicBezTo>
                  <a:cubicBezTo>
                    <a:pt x="15861" y="1130"/>
                    <a:pt x="15463" y="1130"/>
                    <a:pt x="15024" y="1235"/>
                  </a:cubicBezTo>
                  <a:cubicBezTo>
                    <a:pt x="14124" y="1507"/>
                    <a:pt x="13476" y="2051"/>
                    <a:pt x="12764" y="2595"/>
                  </a:cubicBezTo>
                  <a:cubicBezTo>
                    <a:pt x="12702" y="2657"/>
                    <a:pt x="12639" y="2720"/>
                    <a:pt x="12618" y="2804"/>
                  </a:cubicBezTo>
                  <a:cubicBezTo>
                    <a:pt x="12304" y="3432"/>
                    <a:pt x="11927" y="4059"/>
                    <a:pt x="11718" y="4708"/>
                  </a:cubicBezTo>
                  <a:cubicBezTo>
                    <a:pt x="11404" y="5650"/>
                    <a:pt x="11530" y="6570"/>
                    <a:pt x="12450" y="7386"/>
                  </a:cubicBezTo>
                  <a:cubicBezTo>
                    <a:pt x="13497" y="8307"/>
                    <a:pt x="14522" y="9269"/>
                    <a:pt x="14773" y="10734"/>
                  </a:cubicBezTo>
                  <a:cubicBezTo>
                    <a:pt x="14836" y="10985"/>
                    <a:pt x="14961" y="11152"/>
                    <a:pt x="15170" y="11278"/>
                  </a:cubicBezTo>
                  <a:cubicBezTo>
                    <a:pt x="15756" y="11550"/>
                    <a:pt x="16384" y="11717"/>
                    <a:pt x="17095" y="11822"/>
                  </a:cubicBezTo>
                  <a:close/>
                  <a:moveTo>
                    <a:pt x="7094" y="16279"/>
                  </a:moveTo>
                  <a:cubicBezTo>
                    <a:pt x="7261" y="16362"/>
                    <a:pt x="7471" y="16488"/>
                    <a:pt x="7680" y="16593"/>
                  </a:cubicBezTo>
                  <a:cubicBezTo>
                    <a:pt x="8559" y="16990"/>
                    <a:pt x="9375" y="16927"/>
                    <a:pt x="10107" y="16195"/>
                  </a:cubicBezTo>
                  <a:cubicBezTo>
                    <a:pt x="10693" y="15588"/>
                    <a:pt x="11195" y="14961"/>
                    <a:pt x="11069" y="14019"/>
                  </a:cubicBezTo>
                  <a:cubicBezTo>
                    <a:pt x="11049" y="13873"/>
                    <a:pt x="11049" y="13747"/>
                    <a:pt x="11069" y="13580"/>
                  </a:cubicBezTo>
                  <a:cubicBezTo>
                    <a:pt x="11153" y="13036"/>
                    <a:pt x="10944" y="12533"/>
                    <a:pt x="10672" y="12094"/>
                  </a:cubicBezTo>
                  <a:cubicBezTo>
                    <a:pt x="10567" y="11906"/>
                    <a:pt x="10463" y="11759"/>
                    <a:pt x="10337" y="11571"/>
                  </a:cubicBezTo>
                  <a:cubicBezTo>
                    <a:pt x="9940" y="11027"/>
                    <a:pt x="9605" y="10441"/>
                    <a:pt x="9375" y="9792"/>
                  </a:cubicBezTo>
                  <a:cubicBezTo>
                    <a:pt x="9270" y="9520"/>
                    <a:pt x="9103" y="9269"/>
                    <a:pt x="8956" y="8997"/>
                  </a:cubicBezTo>
                  <a:cubicBezTo>
                    <a:pt x="8831" y="8788"/>
                    <a:pt x="8663" y="8663"/>
                    <a:pt x="8412" y="8621"/>
                  </a:cubicBezTo>
                  <a:cubicBezTo>
                    <a:pt x="7910" y="8537"/>
                    <a:pt x="7471" y="8370"/>
                    <a:pt x="6989" y="8139"/>
                  </a:cubicBezTo>
                  <a:cubicBezTo>
                    <a:pt x="6278" y="7805"/>
                    <a:pt x="5504" y="7909"/>
                    <a:pt x="4730" y="7993"/>
                  </a:cubicBezTo>
                  <a:cubicBezTo>
                    <a:pt x="3935" y="8411"/>
                    <a:pt x="3118" y="8767"/>
                    <a:pt x="2470" y="9479"/>
                  </a:cubicBezTo>
                  <a:cubicBezTo>
                    <a:pt x="1905" y="10085"/>
                    <a:pt x="1633" y="10818"/>
                    <a:pt x="1173" y="11466"/>
                  </a:cubicBezTo>
                  <a:cubicBezTo>
                    <a:pt x="901" y="11906"/>
                    <a:pt x="1131" y="12450"/>
                    <a:pt x="1633" y="12701"/>
                  </a:cubicBezTo>
                  <a:cubicBezTo>
                    <a:pt x="1989" y="12868"/>
                    <a:pt x="2386" y="12973"/>
                    <a:pt x="2826" y="12973"/>
                  </a:cubicBezTo>
                  <a:cubicBezTo>
                    <a:pt x="3432" y="12952"/>
                    <a:pt x="4018" y="12952"/>
                    <a:pt x="4604" y="12973"/>
                  </a:cubicBezTo>
                  <a:cubicBezTo>
                    <a:pt x="5169" y="13015"/>
                    <a:pt x="5629" y="12868"/>
                    <a:pt x="6111" y="12554"/>
                  </a:cubicBezTo>
                  <a:cubicBezTo>
                    <a:pt x="6424" y="12345"/>
                    <a:pt x="6696" y="12199"/>
                    <a:pt x="6801" y="11801"/>
                  </a:cubicBezTo>
                  <a:lnTo>
                    <a:pt x="6885" y="11655"/>
                  </a:lnTo>
                  <a:cubicBezTo>
                    <a:pt x="7073" y="11362"/>
                    <a:pt x="7429" y="11257"/>
                    <a:pt x="7743" y="11404"/>
                  </a:cubicBezTo>
                  <a:cubicBezTo>
                    <a:pt x="7994" y="11508"/>
                    <a:pt x="8077" y="11780"/>
                    <a:pt x="7994" y="12094"/>
                  </a:cubicBezTo>
                  <a:cubicBezTo>
                    <a:pt x="7889" y="12429"/>
                    <a:pt x="7805" y="12764"/>
                    <a:pt x="7492" y="13015"/>
                  </a:cubicBezTo>
                  <a:cubicBezTo>
                    <a:pt x="7366" y="13119"/>
                    <a:pt x="7261" y="13266"/>
                    <a:pt x="7199" y="13433"/>
                  </a:cubicBezTo>
                  <a:cubicBezTo>
                    <a:pt x="6864" y="14375"/>
                    <a:pt x="6634" y="15274"/>
                    <a:pt x="7094" y="16279"/>
                  </a:cubicBezTo>
                  <a:close/>
                  <a:moveTo>
                    <a:pt x="9626" y="7679"/>
                  </a:moveTo>
                  <a:cubicBezTo>
                    <a:pt x="9626" y="7784"/>
                    <a:pt x="9605" y="7888"/>
                    <a:pt x="9626" y="7993"/>
                  </a:cubicBezTo>
                  <a:cubicBezTo>
                    <a:pt x="9668" y="8119"/>
                    <a:pt x="9709" y="8265"/>
                    <a:pt x="9772" y="8411"/>
                  </a:cubicBezTo>
                  <a:cubicBezTo>
                    <a:pt x="10023" y="8955"/>
                    <a:pt x="10253" y="9520"/>
                    <a:pt x="10567" y="10085"/>
                  </a:cubicBezTo>
                  <a:cubicBezTo>
                    <a:pt x="10818" y="10525"/>
                    <a:pt x="11069" y="10964"/>
                    <a:pt x="11404" y="11341"/>
                  </a:cubicBezTo>
                  <a:cubicBezTo>
                    <a:pt x="11697" y="11655"/>
                    <a:pt x="11969" y="11927"/>
                    <a:pt x="12095" y="12345"/>
                  </a:cubicBezTo>
                  <a:cubicBezTo>
                    <a:pt x="12116" y="12450"/>
                    <a:pt x="12199" y="12554"/>
                    <a:pt x="12283" y="12638"/>
                  </a:cubicBezTo>
                  <a:cubicBezTo>
                    <a:pt x="12597" y="12931"/>
                    <a:pt x="12932" y="13224"/>
                    <a:pt x="13266" y="13538"/>
                  </a:cubicBezTo>
                  <a:cubicBezTo>
                    <a:pt x="13601" y="13810"/>
                    <a:pt x="13685" y="13810"/>
                    <a:pt x="14187" y="13496"/>
                  </a:cubicBezTo>
                  <a:cubicBezTo>
                    <a:pt x="14396" y="12617"/>
                    <a:pt x="14103" y="11759"/>
                    <a:pt x="13915" y="10880"/>
                  </a:cubicBezTo>
                  <a:cubicBezTo>
                    <a:pt x="13748" y="10106"/>
                    <a:pt x="13371" y="9479"/>
                    <a:pt x="12848" y="8893"/>
                  </a:cubicBezTo>
                  <a:cubicBezTo>
                    <a:pt x="12304" y="8328"/>
                    <a:pt x="11781" y="7742"/>
                    <a:pt x="10944" y="7533"/>
                  </a:cubicBezTo>
                  <a:cubicBezTo>
                    <a:pt x="10442" y="7407"/>
                    <a:pt x="10044" y="7365"/>
                    <a:pt x="9626" y="76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0"/>
            <p:cNvSpPr/>
            <p:nvPr/>
          </p:nvSpPr>
          <p:spPr>
            <a:xfrm>
              <a:off x="8365575" y="904025"/>
              <a:ext cx="56525" cy="31400"/>
            </a:xfrm>
            <a:custGeom>
              <a:rect b="b" l="l" r="r" t="t"/>
              <a:pathLst>
                <a:path extrusionOk="0" h="1256" w="2261">
                  <a:moveTo>
                    <a:pt x="1130" y="0"/>
                  </a:moveTo>
                  <a:cubicBezTo>
                    <a:pt x="1423" y="84"/>
                    <a:pt x="1674" y="105"/>
                    <a:pt x="1946" y="168"/>
                  </a:cubicBezTo>
                  <a:cubicBezTo>
                    <a:pt x="2156" y="251"/>
                    <a:pt x="2260" y="419"/>
                    <a:pt x="2260" y="649"/>
                  </a:cubicBezTo>
                  <a:cubicBezTo>
                    <a:pt x="2239" y="837"/>
                    <a:pt x="2135" y="984"/>
                    <a:pt x="1967" y="1047"/>
                  </a:cubicBezTo>
                  <a:cubicBezTo>
                    <a:pt x="1402" y="1256"/>
                    <a:pt x="816" y="1214"/>
                    <a:pt x="272" y="1026"/>
                  </a:cubicBezTo>
                  <a:cubicBezTo>
                    <a:pt x="147" y="963"/>
                    <a:pt x="0" y="754"/>
                    <a:pt x="0" y="628"/>
                  </a:cubicBezTo>
                  <a:cubicBezTo>
                    <a:pt x="0" y="503"/>
                    <a:pt x="147" y="293"/>
                    <a:pt x="272" y="230"/>
                  </a:cubicBezTo>
                  <a:cubicBezTo>
                    <a:pt x="523" y="126"/>
                    <a:pt x="879" y="84"/>
                    <a:pt x="1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0"/>
            <p:cNvSpPr/>
            <p:nvPr/>
          </p:nvSpPr>
          <p:spPr>
            <a:xfrm>
              <a:off x="8156325" y="868450"/>
              <a:ext cx="51825" cy="37175"/>
            </a:xfrm>
            <a:custGeom>
              <a:rect b="b" l="l" r="r" t="t"/>
              <a:pathLst>
                <a:path extrusionOk="0" h="1487" w="2073">
                  <a:moveTo>
                    <a:pt x="712" y="42"/>
                  </a:moveTo>
                  <a:cubicBezTo>
                    <a:pt x="1047" y="42"/>
                    <a:pt x="1445" y="252"/>
                    <a:pt x="1821" y="503"/>
                  </a:cubicBezTo>
                  <a:cubicBezTo>
                    <a:pt x="2072" y="691"/>
                    <a:pt x="2031" y="1151"/>
                    <a:pt x="1717" y="1319"/>
                  </a:cubicBezTo>
                  <a:cubicBezTo>
                    <a:pt x="1466" y="1444"/>
                    <a:pt x="1215" y="1486"/>
                    <a:pt x="943" y="1402"/>
                  </a:cubicBezTo>
                  <a:cubicBezTo>
                    <a:pt x="712" y="1298"/>
                    <a:pt x="482" y="1151"/>
                    <a:pt x="273" y="1026"/>
                  </a:cubicBezTo>
                  <a:cubicBezTo>
                    <a:pt x="64" y="900"/>
                    <a:pt x="1" y="628"/>
                    <a:pt x="85" y="398"/>
                  </a:cubicBezTo>
                  <a:cubicBezTo>
                    <a:pt x="147" y="147"/>
                    <a:pt x="315" y="1"/>
                    <a:pt x="712"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0"/>
            <p:cNvSpPr/>
            <p:nvPr/>
          </p:nvSpPr>
          <p:spPr>
            <a:xfrm>
              <a:off x="8513600" y="990325"/>
              <a:ext cx="35075" cy="42925"/>
            </a:xfrm>
            <a:custGeom>
              <a:rect b="b" l="l" r="r" t="t"/>
              <a:pathLst>
                <a:path extrusionOk="0" h="1717" w="1403">
                  <a:moveTo>
                    <a:pt x="1" y="461"/>
                  </a:moveTo>
                  <a:cubicBezTo>
                    <a:pt x="43" y="377"/>
                    <a:pt x="126" y="231"/>
                    <a:pt x="252" y="126"/>
                  </a:cubicBezTo>
                  <a:cubicBezTo>
                    <a:pt x="461" y="1"/>
                    <a:pt x="775" y="22"/>
                    <a:pt x="921" y="210"/>
                  </a:cubicBezTo>
                  <a:cubicBezTo>
                    <a:pt x="1068" y="440"/>
                    <a:pt x="1235" y="712"/>
                    <a:pt x="1340" y="963"/>
                  </a:cubicBezTo>
                  <a:cubicBezTo>
                    <a:pt x="1403" y="1172"/>
                    <a:pt x="1277" y="1465"/>
                    <a:pt x="1089" y="1591"/>
                  </a:cubicBezTo>
                  <a:cubicBezTo>
                    <a:pt x="921" y="1716"/>
                    <a:pt x="649" y="1696"/>
                    <a:pt x="440" y="1549"/>
                  </a:cubicBezTo>
                  <a:cubicBezTo>
                    <a:pt x="105" y="1298"/>
                    <a:pt x="22" y="963"/>
                    <a:pt x="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0"/>
            <p:cNvSpPr/>
            <p:nvPr/>
          </p:nvSpPr>
          <p:spPr>
            <a:xfrm>
              <a:off x="8464425" y="918150"/>
              <a:ext cx="37175" cy="39250"/>
            </a:xfrm>
            <a:custGeom>
              <a:rect b="b" l="l" r="r" t="t"/>
              <a:pathLst>
                <a:path extrusionOk="0" h="1570" w="1487">
                  <a:moveTo>
                    <a:pt x="1487" y="1088"/>
                  </a:moveTo>
                  <a:cubicBezTo>
                    <a:pt x="1445" y="1151"/>
                    <a:pt x="1361" y="1339"/>
                    <a:pt x="1235" y="1423"/>
                  </a:cubicBezTo>
                  <a:cubicBezTo>
                    <a:pt x="1026" y="1570"/>
                    <a:pt x="754" y="1549"/>
                    <a:pt x="587" y="1402"/>
                  </a:cubicBezTo>
                  <a:cubicBezTo>
                    <a:pt x="419" y="1235"/>
                    <a:pt x="294" y="1026"/>
                    <a:pt x="168" y="837"/>
                  </a:cubicBezTo>
                  <a:cubicBezTo>
                    <a:pt x="1" y="607"/>
                    <a:pt x="1" y="419"/>
                    <a:pt x="126" y="293"/>
                  </a:cubicBezTo>
                  <a:cubicBezTo>
                    <a:pt x="315" y="105"/>
                    <a:pt x="503" y="0"/>
                    <a:pt x="754" y="84"/>
                  </a:cubicBezTo>
                  <a:cubicBezTo>
                    <a:pt x="1131" y="189"/>
                    <a:pt x="1466" y="607"/>
                    <a:pt x="1487"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70"/>
            <p:cNvSpPr/>
            <p:nvPr/>
          </p:nvSpPr>
          <p:spPr>
            <a:xfrm>
              <a:off x="8255200" y="894600"/>
              <a:ext cx="44475" cy="32975"/>
            </a:xfrm>
            <a:custGeom>
              <a:rect b="b" l="l" r="r" t="t"/>
              <a:pathLst>
                <a:path extrusionOk="0" h="1319" w="1779">
                  <a:moveTo>
                    <a:pt x="942" y="1319"/>
                  </a:moveTo>
                  <a:cubicBezTo>
                    <a:pt x="314" y="1319"/>
                    <a:pt x="1" y="942"/>
                    <a:pt x="105" y="482"/>
                  </a:cubicBezTo>
                  <a:cubicBezTo>
                    <a:pt x="168" y="210"/>
                    <a:pt x="440" y="1"/>
                    <a:pt x="691" y="84"/>
                  </a:cubicBezTo>
                  <a:cubicBezTo>
                    <a:pt x="942" y="168"/>
                    <a:pt x="1172" y="252"/>
                    <a:pt x="1423" y="398"/>
                  </a:cubicBezTo>
                  <a:cubicBezTo>
                    <a:pt x="1779" y="607"/>
                    <a:pt x="1737" y="1047"/>
                    <a:pt x="1340" y="1235"/>
                  </a:cubicBezTo>
                  <a:cubicBezTo>
                    <a:pt x="1214" y="1256"/>
                    <a:pt x="1026" y="1298"/>
                    <a:pt x="942"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70"/>
            <p:cNvSpPr/>
            <p:nvPr/>
          </p:nvSpPr>
          <p:spPr>
            <a:xfrm>
              <a:off x="8539250" y="1095475"/>
              <a:ext cx="28250" cy="35600"/>
            </a:xfrm>
            <a:custGeom>
              <a:rect b="b" l="l" r="r" t="t"/>
              <a:pathLst>
                <a:path extrusionOk="0" h="1424" w="1130">
                  <a:moveTo>
                    <a:pt x="460" y="1423"/>
                  </a:moveTo>
                  <a:cubicBezTo>
                    <a:pt x="335" y="1277"/>
                    <a:pt x="146" y="1172"/>
                    <a:pt x="42" y="1026"/>
                  </a:cubicBezTo>
                  <a:cubicBezTo>
                    <a:pt x="0" y="942"/>
                    <a:pt x="0" y="775"/>
                    <a:pt x="0" y="670"/>
                  </a:cubicBezTo>
                  <a:cubicBezTo>
                    <a:pt x="21" y="335"/>
                    <a:pt x="188" y="42"/>
                    <a:pt x="460" y="21"/>
                  </a:cubicBezTo>
                  <a:cubicBezTo>
                    <a:pt x="670" y="0"/>
                    <a:pt x="879" y="126"/>
                    <a:pt x="983" y="398"/>
                  </a:cubicBezTo>
                  <a:cubicBezTo>
                    <a:pt x="1130" y="754"/>
                    <a:pt x="1088" y="1067"/>
                    <a:pt x="816" y="1256"/>
                  </a:cubicBezTo>
                  <a:cubicBezTo>
                    <a:pt x="753" y="1339"/>
                    <a:pt x="628" y="1360"/>
                    <a:pt x="460"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70"/>
            <p:cNvSpPr/>
            <p:nvPr/>
          </p:nvSpPr>
          <p:spPr>
            <a:xfrm>
              <a:off x="8098275" y="803575"/>
              <a:ext cx="31400" cy="29850"/>
            </a:xfrm>
            <a:custGeom>
              <a:rect b="b" l="l" r="r" t="t"/>
              <a:pathLst>
                <a:path extrusionOk="0" h="1194" w="1256">
                  <a:moveTo>
                    <a:pt x="712" y="1194"/>
                  </a:moveTo>
                  <a:cubicBezTo>
                    <a:pt x="524" y="1110"/>
                    <a:pt x="293" y="1089"/>
                    <a:pt x="168" y="963"/>
                  </a:cubicBezTo>
                  <a:cubicBezTo>
                    <a:pt x="63" y="859"/>
                    <a:pt x="0" y="650"/>
                    <a:pt x="0" y="482"/>
                  </a:cubicBezTo>
                  <a:cubicBezTo>
                    <a:pt x="0" y="294"/>
                    <a:pt x="126" y="168"/>
                    <a:pt x="314" y="127"/>
                  </a:cubicBezTo>
                  <a:cubicBezTo>
                    <a:pt x="712" y="1"/>
                    <a:pt x="1256" y="399"/>
                    <a:pt x="1256" y="817"/>
                  </a:cubicBezTo>
                  <a:cubicBezTo>
                    <a:pt x="1256" y="901"/>
                    <a:pt x="1214" y="1005"/>
                    <a:pt x="1130" y="1026"/>
                  </a:cubicBezTo>
                  <a:cubicBezTo>
                    <a:pt x="1005" y="1110"/>
                    <a:pt x="858" y="1131"/>
                    <a:pt x="712" y="11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2" name="Shape 2002"/>
        <p:cNvGrpSpPr/>
        <p:nvPr/>
      </p:nvGrpSpPr>
      <p:grpSpPr>
        <a:xfrm>
          <a:off x="0" y="0"/>
          <a:ext cx="0" cy="0"/>
          <a:chOff x="0" y="0"/>
          <a:chExt cx="0" cy="0"/>
        </a:xfrm>
      </p:grpSpPr>
      <p:pic>
        <p:nvPicPr>
          <p:cNvPr id="2003" name="Google Shape;2003;p71"/>
          <p:cNvPicPr preferRelativeResize="0"/>
          <p:nvPr/>
        </p:nvPicPr>
        <p:blipFill rotWithShape="1">
          <a:blip r:embed="rId3">
            <a:alphaModFix/>
          </a:blip>
          <a:srcRect b="0" l="0" r="50517" t="0"/>
          <a:stretch/>
        </p:blipFill>
        <p:spPr>
          <a:xfrm>
            <a:off x="2120726" y="1562425"/>
            <a:ext cx="1588925" cy="1806200"/>
          </a:xfrm>
          <a:prstGeom prst="rect">
            <a:avLst/>
          </a:prstGeom>
          <a:noFill/>
          <a:ln>
            <a:noFill/>
          </a:ln>
        </p:spPr>
      </p:pic>
      <p:sp>
        <p:nvSpPr>
          <p:cNvPr id="2004" name="Google Shape;2004;p71"/>
          <p:cNvSpPr txBox="1"/>
          <p:nvPr>
            <p:ph type="title"/>
          </p:nvPr>
        </p:nvSpPr>
        <p:spPr>
          <a:xfrm flipH="1">
            <a:off x="5958375" y="1454800"/>
            <a:ext cx="2189400" cy="1136100"/>
          </a:xfrm>
          <a:prstGeom prst="rect">
            <a:avLst/>
          </a:prstGeom>
        </p:spPr>
        <p:txBody>
          <a:bodyPr anchorCtr="0" anchor="ctr" bIns="91425" lIns="720000" spcFirstLastPara="1" rIns="91425" wrap="square" tIns="91425">
            <a:noAutofit/>
          </a:bodyPr>
          <a:lstStyle/>
          <a:p>
            <a:pPr indent="0" lvl="0" marL="0" rtl="0" algn="r">
              <a:spcBef>
                <a:spcPts val="0"/>
              </a:spcBef>
              <a:spcAft>
                <a:spcPts val="0"/>
              </a:spcAft>
              <a:buNone/>
            </a:pPr>
            <a:r>
              <a:rPr lang="en-GB"/>
              <a:t>Tablet app</a:t>
            </a:r>
            <a:endParaRPr/>
          </a:p>
        </p:txBody>
      </p:sp>
      <p:sp>
        <p:nvSpPr>
          <p:cNvPr id="2005" name="Google Shape;2005;p71"/>
          <p:cNvSpPr txBox="1"/>
          <p:nvPr>
            <p:ph idx="1" type="subTitle"/>
          </p:nvPr>
        </p:nvSpPr>
        <p:spPr>
          <a:xfrm flipH="1">
            <a:off x="5659575" y="2652800"/>
            <a:ext cx="2488200" cy="1035900"/>
          </a:xfrm>
          <a:prstGeom prst="rect">
            <a:avLst/>
          </a:prstGeom>
        </p:spPr>
        <p:txBody>
          <a:bodyPr anchorCtr="0" anchor="t" bIns="91425" lIns="90000" spcFirstLastPara="1" rIns="90000" wrap="square" tIns="91425">
            <a:noAutofit/>
          </a:bodyPr>
          <a:lstStyle/>
          <a:p>
            <a:pPr indent="0" lvl="0" marL="0" rtl="0" algn="r">
              <a:spcBef>
                <a:spcPts val="0"/>
              </a:spcBef>
              <a:spcAft>
                <a:spcPts val="1600"/>
              </a:spcAft>
              <a:buNone/>
            </a:pPr>
            <a:r>
              <a:rPr lang="en-GB"/>
              <a:t>You can replace the image on the screen with your own work. Just delete this one, add yours and center it properly</a:t>
            </a:r>
            <a:endParaRPr/>
          </a:p>
        </p:txBody>
      </p:sp>
      <p:grpSp>
        <p:nvGrpSpPr>
          <p:cNvPr id="2006" name="Google Shape;2006;p71"/>
          <p:cNvGrpSpPr/>
          <p:nvPr/>
        </p:nvGrpSpPr>
        <p:grpSpPr>
          <a:xfrm>
            <a:off x="2036075" y="1409500"/>
            <a:ext cx="1830400" cy="2324500"/>
            <a:chOff x="1331225" y="1409500"/>
            <a:chExt cx="1830400" cy="2324500"/>
          </a:xfrm>
        </p:grpSpPr>
        <p:sp>
          <p:nvSpPr>
            <p:cNvPr id="2007" name="Google Shape;2007;p71"/>
            <p:cNvSpPr/>
            <p:nvPr/>
          </p:nvSpPr>
          <p:spPr>
            <a:xfrm>
              <a:off x="2215200" y="3487600"/>
              <a:ext cx="81050" cy="59525"/>
            </a:xfrm>
            <a:custGeom>
              <a:rect b="b" l="l" r="r" t="t"/>
              <a:pathLst>
                <a:path extrusionOk="0" h="2381" w="3242">
                  <a:moveTo>
                    <a:pt x="1504" y="0"/>
                  </a:moveTo>
                  <a:cubicBezTo>
                    <a:pt x="1283" y="0"/>
                    <a:pt x="1055" y="27"/>
                    <a:pt x="830" y="62"/>
                  </a:cubicBezTo>
                  <a:cubicBezTo>
                    <a:pt x="806" y="68"/>
                    <a:pt x="782" y="71"/>
                    <a:pt x="758" y="71"/>
                  </a:cubicBezTo>
                  <a:cubicBezTo>
                    <a:pt x="702" y="71"/>
                    <a:pt x="648" y="56"/>
                    <a:pt x="605" y="42"/>
                  </a:cubicBezTo>
                  <a:lnTo>
                    <a:pt x="605" y="42"/>
                  </a:lnTo>
                  <a:cubicBezTo>
                    <a:pt x="1" y="967"/>
                    <a:pt x="251" y="2381"/>
                    <a:pt x="1502" y="2381"/>
                  </a:cubicBezTo>
                  <a:cubicBezTo>
                    <a:pt x="1605" y="2381"/>
                    <a:pt x="1715" y="2371"/>
                    <a:pt x="1831" y="2351"/>
                  </a:cubicBezTo>
                  <a:cubicBezTo>
                    <a:pt x="2587" y="2208"/>
                    <a:pt x="3241" y="1513"/>
                    <a:pt x="2832" y="757"/>
                  </a:cubicBezTo>
                  <a:cubicBezTo>
                    <a:pt x="2542" y="162"/>
                    <a:pt x="2045" y="0"/>
                    <a:pt x="15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1"/>
            <p:cNvSpPr/>
            <p:nvPr/>
          </p:nvSpPr>
          <p:spPr>
            <a:xfrm>
              <a:off x="1358800" y="1436975"/>
              <a:ext cx="1801800" cy="2259325"/>
            </a:xfrm>
            <a:custGeom>
              <a:rect b="b" l="l" r="r" t="t"/>
              <a:pathLst>
                <a:path extrusionOk="0" h="90373" w="72072">
                  <a:moveTo>
                    <a:pt x="60278" y="5018"/>
                  </a:moveTo>
                  <a:cubicBezTo>
                    <a:pt x="60532" y="5018"/>
                    <a:pt x="60802" y="5182"/>
                    <a:pt x="60833" y="5501"/>
                  </a:cubicBezTo>
                  <a:cubicBezTo>
                    <a:pt x="62570" y="28939"/>
                    <a:pt x="64470" y="52458"/>
                    <a:pt x="65594" y="75957"/>
                  </a:cubicBezTo>
                  <a:cubicBezTo>
                    <a:pt x="65594" y="75978"/>
                    <a:pt x="65594" y="76019"/>
                    <a:pt x="65594" y="76059"/>
                  </a:cubicBezTo>
                  <a:cubicBezTo>
                    <a:pt x="65860" y="76346"/>
                    <a:pt x="65655" y="76836"/>
                    <a:pt x="65267" y="76856"/>
                  </a:cubicBezTo>
                  <a:cubicBezTo>
                    <a:pt x="56092" y="76979"/>
                    <a:pt x="46917" y="77020"/>
                    <a:pt x="37742" y="77081"/>
                  </a:cubicBezTo>
                  <a:cubicBezTo>
                    <a:pt x="31864" y="77121"/>
                    <a:pt x="25961" y="77286"/>
                    <a:pt x="20071" y="77286"/>
                  </a:cubicBezTo>
                  <a:cubicBezTo>
                    <a:pt x="16787" y="77286"/>
                    <a:pt x="13507" y="77235"/>
                    <a:pt x="10238" y="77081"/>
                  </a:cubicBezTo>
                  <a:cubicBezTo>
                    <a:pt x="10228" y="77091"/>
                    <a:pt x="10218" y="77096"/>
                    <a:pt x="10207" y="77096"/>
                  </a:cubicBezTo>
                  <a:cubicBezTo>
                    <a:pt x="10197" y="77096"/>
                    <a:pt x="10187" y="77091"/>
                    <a:pt x="10177" y="77081"/>
                  </a:cubicBezTo>
                  <a:cubicBezTo>
                    <a:pt x="10115" y="77061"/>
                    <a:pt x="10054" y="77020"/>
                    <a:pt x="10054" y="76959"/>
                  </a:cubicBezTo>
                  <a:cubicBezTo>
                    <a:pt x="10021" y="76981"/>
                    <a:pt x="9982" y="76991"/>
                    <a:pt x="9944" y="76991"/>
                  </a:cubicBezTo>
                  <a:cubicBezTo>
                    <a:pt x="9843" y="76991"/>
                    <a:pt x="9742" y="76919"/>
                    <a:pt x="9727" y="76816"/>
                  </a:cubicBezTo>
                  <a:cubicBezTo>
                    <a:pt x="8133" y="65679"/>
                    <a:pt x="7847" y="54216"/>
                    <a:pt x="7398" y="42977"/>
                  </a:cubicBezTo>
                  <a:cubicBezTo>
                    <a:pt x="6928" y="31330"/>
                    <a:pt x="6580" y="19621"/>
                    <a:pt x="6825" y="7953"/>
                  </a:cubicBezTo>
                  <a:cubicBezTo>
                    <a:pt x="6825" y="7712"/>
                    <a:pt x="7010" y="7539"/>
                    <a:pt x="7227" y="7539"/>
                  </a:cubicBezTo>
                  <a:cubicBezTo>
                    <a:pt x="7250" y="7539"/>
                    <a:pt x="7272" y="7541"/>
                    <a:pt x="7295" y="7545"/>
                  </a:cubicBezTo>
                  <a:lnTo>
                    <a:pt x="7295" y="7463"/>
                  </a:lnTo>
                  <a:cubicBezTo>
                    <a:pt x="6969" y="7381"/>
                    <a:pt x="7030" y="6891"/>
                    <a:pt x="7357" y="6891"/>
                  </a:cubicBezTo>
                  <a:cubicBezTo>
                    <a:pt x="9426" y="6828"/>
                    <a:pt x="11494" y="6805"/>
                    <a:pt x="13563" y="6805"/>
                  </a:cubicBezTo>
                  <a:cubicBezTo>
                    <a:pt x="19392" y="6805"/>
                    <a:pt x="25221" y="6988"/>
                    <a:pt x="31050" y="6988"/>
                  </a:cubicBezTo>
                  <a:cubicBezTo>
                    <a:pt x="31980" y="6988"/>
                    <a:pt x="32910" y="6983"/>
                    <a:pt x="33839" y="6972"/>
                  </a:cubicBezTo>
                  <a:cubicBezTo>
                    <a:pt x="42524" y="6870"/>
                    <a:pt x="51167" y="6339"/>
                    <a:pt x="59811" y="5501"/>
                  </a:cubicBezTo>
                  <a:cubicBezTo>
                    <a:pt x="59791" y="5177"/>
                    <a:pt x="60027" y="5018"/>
                    <a:pt x="60278" y="5018"/>
                  </a:cubicBezTo>
                  <a:close/>
                  <a:moveTo>
                    <a:pt x="35732" y="80808"/>
                  </a:moveTo>
                  <a:cubicBezTo>
                    <a:pt x="35821" y="80808"/>
                    <a:pt x="35891" y="80867"/>
                    <a:pt x="35924" y="80964"/>
                  </a:cubicBezTo>
                  <a:cubicBezTo>
                    <a:pt x="36761" y="81066"/>
                    <a:pt x="37517" y="81536"/>
                    <a:pt x="37967" y="82271"/>
                  </a:cubicBezTo>
                  <a:cubicBezTo>
                    <a:pt x="38662" y="83559"/>
                    <a:pt x="37824" y="84948"/>
                    <a:pt x="36496" y="85316"/>
                  </a:cubicBezTo>
                  <a:cubicBezTo>
                    <a:pt x="36285" y="85369"/>
                    <a:pt x="36071" y="85394"/>
                    <a:pt x="35860" y="85394"/>
                  </a:cubicBezTo>
                  <a:cubicBezTo>
                    <a:pt x="34765" y="85394"/>
                    <a:pt x="33748" y="84703"/>
                    <a:pt x="33594" y="83538"/>
                  </a:cubicBezTo>
                  <a:cubicBezTo>
                    <a:pt x="33451" y="82230"/>
                    <a:pt x="34350" y="80964"/>
                    <a:pt x="35658" y="80821"/>
                  </a:cubicBezTo>
                  <a:cubicBezTo>
                    <a:pt x="35684" y="80812"/>
                    <a:pt x="35708" y="80808"/>
                    <a:pt x="35732" y="80808"/>
                  </a:cubicBezTo>
                  <a:close/>
                  <a:moveTo>
                    <a:pt x="56451" y="1"/>
                  </a:moveTo>
                  <a:cubicBezTo>
                    <a:pt x="53556" y="1"/>
                    <a:pt x="50543" y="375"/>
                    <a:pt x="47898" y="413"/>
                  </a:cubicBezTo>
                  <a:cubicBezTo>
                    <a:pt x="38335" y="577"/>
                    <a:pt x="28751" y="720"/>
                    <a:pt x="19188" y="842"/>
                  </a:cubicBezTo>
                  <a:cubicBezTo>
                    <a:pt x="18416" y="851"/>
                    <a:pt x="17641" y="855"/>
                    <a:pt x="16865" y="855"/>
                  </a:cubicBezTo>
                  <a:cubicBezTo>
                    <a:pt x="15053" y="855"/>
                    <a:pt x="13233" y="837"/>
                    <a:pt x="11413" y="837"/>
                  </a:cubicBezTo>
                  <a:cubicBezTo>
                    <a:pt x="8813" y="837"/>
                    <a:pt x="6212" y="873"/>
                    <a:pt x="3638" y="1047"/>
                  </a:cubicBezTo>
                  <a:cubicBezTo>
                    <a:pt x="82" y="1292"/>
                    <a:pt x="21" y="3642"/>
                    <a:pt x="82" y="6543"/>
                  </a:cubicBezTo>
                  <a:cubicBezTo>
                    <a:pt x="123" y="8893"/>
                    <a:pt x="184" y="11243"/>
                    <a:pt x="225" y="13593"/>
                  </a:cubicBezTo>
                  <a:cubicBezTo>
                    <a:pt x="246" y="13756"/>
                    <a:pt x="144" y="13899"/>
                    <a:pt x="1" y="13981"/>
                  </a:cubicBezTo>
                  <a:cubicBezTo>
                    <a:pt x="1513" y="35866"/>
                    <a:pt x="2493" y="57792"/>
                    <a:pt x="3679" y="79697"/>
                  </a:cubicBezTo>
                  <a:cubicBezTo>
                    <a:pt x="3801" y="82169"/>
                    <a:pt x="3679" y="85071"/>
                    <a:pt x="4823" y="87339"/>
                  </a:cubicBezTo>
                  <a:cubicBezTo>
                    <a:pt x="6233" y="90118"/>
                    <a:pt x="9196" y="90281"/>
                    <a:pt x="11934" y="90322"/>
                  </a:cubicBezTo>
                  <a:cubicBezTo>
                    <a:pt x="13687" y="90360"/>
                    <a:pt x="15442" y="90373"/>
                    <a:pt x="17198" y="90373"/>
                  </a:cubicBezTo>
                  <a:cubicBezTo>
                    <a:pt x="20213" y="90373"/>
                    <a:pt x="23229" y="90335"/>
                    <a:pt x="26238" y="90322"/>
                  </a:cubicBezTo>
                  <a:cubicBezTo>
                    <a:pt x="35781" y="90281"/>
                    <a:pt x="45303" y="90138"/>
                    <a:pt x="54846" y="89914"/>
                  </a:cubicBezTo>
                  <a:cubicBezTo>
                    <a:pt x="55040" y="89909"/>
                    <a:pt x="55241" y="89907"/>
                    <a:pt x="55450" y="89907"/>
                  </a:cubicBezTo>
                  <a:cubicBezTo>
                    <a:pt x="56887" y="89907"/>
                    <a:pt x="58647" y="90008"/>
                    <a:pt x="60455" y="90008"/>
                  </a:cubicBezTo>
                  <a:cubicBezTo>
                    <a:pt x="63880" y="90008"/>
                    <a:pt x="67476" y="89645"/>
                    <a:pt x="69374" y="87543"/>
                  </a:cubicBezTo>
                  <a:cubicBezTo>
                    <a:pt x="72071" y="84560"/>
                    <a:pt x="70416" y="77837"/>
                    <a:pt x="70212" y="74159"/>
                  </a:cubicBezTo>
                  <a:cubicBezTo>
                    <a:pt x="69640" y="64146"/>
                    <a:pt x="69047" y="54134"/>
                    <a:pt x="68434" y="44121"/>
                  </a:cubicBezTo>
                  <a:cubicBezTo>
                    <a:pt x="67862" y="34640"/>
                    <a:pt x="67453" y="25138"/>
                    <a:pt x="66656" y="15677"/>
                  </a:cubicBezTo>
                  <a:cubicBezTo>
                    <a:pt x="66289" y="11427"/>
                    <a:pt x="66656" y="1966"/>
                    <a:pt x="61425" y="556"/>
                  </a:cubicBezTo>
                  <a:cubicBezTo>
                    <a:pt x="59879" y="135"/>
                    <a:pt x="58186" y="1"/>
                    <a:pt x="56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1"/>
            <p:cNvSpPr/>
            <p:nvPr/>
          </p:nvSpPr>
          <p:spPr>
            <a:xfrm>
              <a:off x="2195575" y="3456875"/>
              <a:ext cx="129775" cy="115150"/>
            </a:xfrm>
            <a:custGeom>
              <a:rect b="b" l="l" r="r" t="t"/>
              <a:pathLst>
                <a:path extrusionOk="0" h="4606" w="5191">
                  <a:moveTo>
                    <a:pt x="2295" y="1220"/>
                  </a:moveTo>
                  <a:cubicBezTo>
                    <a:pt x="2834" y="1220"/>
                    <a:pt x="3328" y="1393"/>
                    <a:pt x="3617" y="1986"/>
                  </a:cubicBezTo>
                  <a:cubicBezTo>
                    <a:pt x="4026" y="2763"/>
                    <a:pt x="3372" y="3437"/>
                    <a:pt x="2616" y="3580"/>
                  </a:cubicBezTo>
                  <a:cubicBezTo>
                    <a:pt x="2500" y="3600"/>
                    <a:pt x="2390" y="3610"/>
                    <a:pt x="2287" y="3610"/>
                  </a:cubicBezTo>
                  <a:cubicBezTo>
                    <a:pt x="1036" y="3610"/>
                    <a:pt x="786" y="2196"/>
                    <a:pt x="1390" y="1271"/>
                  </a:cubicBezTo>
                  <a:lnTo>
                    <a:pt x="1390" y="1271"/>
                  </a:lnTo>
                  <a:cubicBezTo>
                    <a:pt x="1433" y="1285"/>
                    <a:pt x="1487" y="1300"/>
                    <a:pt x="1543" y="1300"/>
                  </a:cubicBezTo>
                  <a:cubicBezTo>
                    <a:pt x="1567" y="1300"/>
                    <a:pt x="1591" y="1297"/>
                    <a:pt x="1615" y="1291"/>
                  </a:cubicBezTo>
                  <a:cubicBezTo>
                    <a:pt x="1842" y="1250"/>
                    <a:pt x="2072" y="1220"/>
                    <a:pt x="2295" y="1220"/>
                  </a:cubicBezTo>
                  <a:close/>
                  <a:moveTo>
                    <a:pt x="2254" y="0"/>
                  </a:moveTo>
                  <a:cubicBezTo>
                    <a:pt x="2239" y="0"/>
                    <a:pt x="2223" y="1"/>
                    <a:pt x="2207" y="4"/>
                  </a:cubicBezTo>
                  <a:cubicBezTo>
                    <a:pt x="900" y="147"/>
                    <a:pt x="1" y="1414"/>
                    <a:pt x="144" y="2722"/>
                  </a:cubicBezTo>
                  <a:cubicBezTo>
                    <a:pt x="280" y="3898"/>
                    <a:pt x="1270" y="4605"/>
                    <a:pt x="2366" y="4605"/>
                  </a:cubicBezTo>
                  <a:cubicBezTo>
                    <a:pt x="2583" y="4605"/>
                    <a:pt x="2805" y="4578"/>
                    <a:pt x="3025" y="4520"/>
                  </a:cubicBezTo>
                  <a:cubicBezTo>
                    <a:pt x="4353" y="4152"/>
                    <a:pt x="5191" y="2763"/>
                    <a:pt x="4496" y="1475"/>
                  </a:cubicBezTo>
                  <a:cubicBezTo>
                    <a:pt x="4067" y="740"/>
                    <a:pt x="3311" y="249"/>
                    <a:pt x="2473" y="147"/>
                  </a:cubicBezTo>
                  <a:cubicBezTo>
                    <a:pt x="2437" y="58"/>
                    <a:pt x="2355" y="0"/>
                    <a:pt x="22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1"/>
            <p:cNvSpPr/>
            <p:nvPr/>
          </p:nvSpPr>
          <p:spPr>
            <a:xfrm>
              <a:off x="1532500" y="1562425"/>
              <a:ext cx="1472300" cy="1806200"/>
            </a:xfrm>
            <a:custGeom>
              <a:rect b="b" l="l" r="r" t="t"/>
              <a:pathLst>
                <a:path extrusionOk="0" h="72248" w="58892">
                  <a:moveTo>
                    <a:pt x="53324" y="0"/>
                  </a:moveTo>
                  <a:cubicBezTo>
                    <a:pt x="53074" y="0"/>
                    <a:pt x="52832" y="159"/>
                    <a:pt x="52843" y="483"/>
                  </a:cubicBezTo>
                  <a:cubicBezTo>
                    <a:pt x="44199" y="1321"/>
                    <a:pt x="35576" y="1852"/>
                    <a:pt x="26891" y="1934"/>
                  </a:cubicBezTo>
                  <a:cubicBezTo>
                    <a:pt x="25962" y="1945"/>
                    <a:pt x="25032" y="1949"/>
                    <a:pt x="24102" y="1949"/>
                  </a:cubicBezTo>
                  <a:cubicBezTo>
                    <a:pt x="18273" y="1949"/>
                    <a:pt x="12443" y="1767"/>
                    <a:pt x="6606" y="1767"/>
                  </a:cubicBezTo>
                  <a:cubicBezTo>
                    <a:pt x="4534" y="1767"/>
                    <a:pt x="2462" y="1790"/>
                    <a:pt x="388" y="1852"/>
                  </a:cubicBezTo>
                  <a:cubicBezTo>
                    <a:pt x="61" y="1852"/>
                    <a:pt x="0" y="2343"/>
                    <a:pt x="327" y="2424"/>
                  </a:cubicBezTo>
                  <a:cubicBezTo>
                    <a:pt x="347" y="2445"/>
                    <a:pt x="368" y="2445"/>
                    <a:pt x="388" y="2445"/>
                  </a:cubicBezTo>
                  <a:cubicBezTo>
                    <a:pt x="5965" y="2860"/>
                    <a:pt x="11582" y="2978"/>
                    <a:pt x="17194" y="2978"/>
                  </a:cubicBezTo>
                  <a:cubicBezTo>
                    <a:pt x="20424" y="2978"/>
                    <a:pt x="23653" y="2939"/>
                    <a:pt x="26871" y="2894"/>
                  </a:cubicBezTo>
                  <a:cubicBezTo>
                    <a:pt x="35555" y="2772"/>
                    <a:pt x="44281" y="2465"/>
                    <a:pt x="52904" y="1403"/>
                  </a:cubicBezTo>
                  <a:cubicBezTo>
                    <a:pt x="54396" y="24554"/>
                    <a:pt x="55765" y="47788"/>
                    <a:pt x="57869" y="70898"/>
                  </a:cubicBezTo>
                  <a:cubicBezTo>
                    <a:pt x="48838" y="70939"/>
                    <a:pt x="39806" y="71041"/>
                    <a:pt x="30794" y="71144"/>
                  </a:cubicBezTo>
                  <a:cubicBezTo>
                    <a:pt x="21640" y="71246"/>
                    <a:pt x="12404" y="71041"/>
                    <a:pt x="3270" y="71634"/>
                  </a:cubicBezTo>
                  <a:lnTo>
                    <a:pt x="3208" y="72043"/>
                  </a:lnTo>
                  <a:cubicBezTo>
                    <a:pt x="3218" y="72053"/>
                    <a:pt x="3229" y="72058"/>
                    <a:pt x="3239" y="72058"/>
                  </a:cubicBezTo>
                  <a:cubicBezTo>
                    <a:pt x="3249" y="72058"/>
                    <a:pt x="3259" y="72053"/>
                    <a:pt x="3270" y="72043"/>
                  </a:cubicBezTo>
                  <a:cubicBezTo>
                    <a:pt x="6539" y="72196"/>
                    <a:pt x="9819" y="72248"/>
                    <a:pt x="13103" y="72248"/>
                  </a:cubicBezTo>
                  <a:cubicBezTo>
                    <a:pt x="18995" y="72248"/>
                    <a:pt x="24903" y="72082"/>
                    <a:pt x="30794" y="72043"/>
                  </a:cubicBezTo>
                  <a:cubicBezTo>
                    <a:pt x="39949" y="72002"/>
                    <a:pt x="49124" y="71961"/>
                    <a:pt x="58298" y="71818"/>
                  </a:cubicBezTo>
                  <a:cubicBezTo>
                    <a:pt x="58707" y="71798"/>
                    <a:pt x="58891" y="71328"/>
                    <a:pt x="58625" y="71021"/>
                  </a:cubicBezTo>
                  <a:cubicBezTo>
                    <a:pt x="58646" y="71001"/>
                    <a:pt x="58646" y="70960"/>
                    <a:pt x="58646" y="70919"/>
                  </a:cubicBezTo>
                  <a:cubicBezTo>
                    <a:pt x="57502" y="47440"/>
                    <a:pt x="55622" y="23921"/>
                    <a:pt x="53864" y="483"/>
                  </a:cubicBezTo>
                  <a:cubicBezTo>
                    <a:pt x="53844" y="164"/>
                    <a:pt x="53579" y="0"/>
                    <a:pt x="533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1"/>
            <p:cNvSpPr/>
            <p:nvPr/>
          </p:nvSpPr>
          <p:spPr>
            <a:xfrm>
              <a:off x="1523300" y="1625300"/>
              <a:ext cx="91450" cy="1738725"/>
            </a:xfrm>
            <a:custGeom>
              <a:rect b="b" l="l" r="r" t="t"/>
              <a:pathLst>
                <a:path extrusionOk="0" h="69549" w="3658">
                  <a:moveTo>
                    <a:pt x="607" y="1"/>
                  </a:moveTo>
                  <a:cubicBezTo>
                    <a:pt x="398" y="1"/>
                    <a:pt x="225" y="184"/>
                    <a:pt x="225" y="400"/>
                  </a:cubicBezTo>
                  <a:cubicBezTo>
                    <a:pt x="0" y="12068"/>
                    <a:pt x="348" y="23776"/>
                    <a:pt x="797" y="35444"/>
                  </a:cubicBezTo>
                  <a:cubicBezTo>
                    <a:pt x="1267" y="46683"/>
                    <a:pt x="1533" y="58126"/>
                    <a:pt x="3127" y="69283"/>
                  </a:cubicBezTo>
                  <a:cubicBezTo>
                    <a:pt x="3155" y="69382"/>
                    <a:pt x="3243" y="69442"/>
                    <a:pt x="3334" y="69442"/>
                  </a:cubicBezTo>
                  <a:cubicBezTo>
                    <a:pt x="3375" y="69442"/>
                    <a:pt x="3416" y="69430"/>
                    <a:pt x="3454" y="69405"/>
                  </a:cubicBezTo>
                  <a:cubicBezTo>
                    <a:pt x="3474" y="69466"/>
                    <a:pt x="3515" y="69528"/>
                    <a:pt x="3597" y="69548"/>
                  </a:cubicBezTo>
                  <a:lnTo>
                    <a:pt x="3658" y="69119"/>
                  </a:lnTo>
                  <a:cubicBezTo>
                    <a:pt x="3617" y="69119"/>
                    <a:pt x="3597" y="69119"/>
                    <a:pt x="3576" y="69139"/>
                  </a:cubicBezTo>
                  <a:cubicBezTo>
                    <a:pt x="3290" y="57717"/>
                    <a:pt x="2105" y="46274"/>
                    <a:pt x="1655" y="34851"/>
                  </a:cubicBezTo>
                  <a:cubicBezTo>
                    <a:pt x="1206" y="23368"/>
                    <a:pt x="1165" y="11904"/>
                    <a:pt x="1042" y="400"/>
                  </a:cubicBezTo>
                  <a:cubicBezTo>
                    <a:pt x="1042" y="195"/>
                    <a:pt x="899" y="32"/>
                    <a:pt x="695" y="12"/>
                  </a:cubicBezTo>
                  <a:cubicBezTo>
                    <a:pt x="665" y="4"/>
                    <a:pt x="636" y="1"/>
                    <a:pt x="6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1"/>
            <p:cNvSpPr/>
            <p:nvPr/>
          </p:nvSpPr>
          <p:spPr>
            <a:xfrm>
              <a:off x="1331225" y="1409500"/>
              <a:ext cx="1830400" cy="2324500"/>
            </a:xfrm>
            <a:custGeom>
              <a:rect b="b" l="l" r="r" t="t"/>
              <a:pathLst>
                <a:path extrusionOk="0" h="92980" w="73216">
                  <a:moveTo>
                    <a:pt x="57632" y="1095"/>
                  </a:moveTo>
                  <a:cubicBezTo>
                    <a:pt x="59347" y="1095"/>
                    <a:pt x="61020" y="1226"/>
                    <a:pt x="62549" y="1635"/>
                  </a:cubicBezTo>
                  <a:cubicBezTo>
                    <a:pt x="67759" y="3065"/>
                    <a:pt x="67392" y="12506"/>
                    <a:pt x="67759" y="16776"/>
                  </a:cubicBezTo>
                  <a:cubicBezTo>
                    <a:pt x="68577" y="26237"/>
                    <a:pt x="68985" y="35739"/>
                    <a:pt x="69558" y="45220"/>
                  </a:cubicBezTo>
                  <a:cubicBezTo>
                    <a:pt x="70171" y="55233"/>
                    <a:pt x="70743" y="65245"/>
                    <a:pt x="71315" y="75258"/>
                  </a:cubicBezTo>
                  <a:cubicBezTo>
                    <a:pt x="71540" y="78936"/>
                    <a:pt x="73195" y="85659"/>
                    <a:pt x="70498" y="88642"/>
                  </a:cubicBezTo>
                  <a:cubicBezTo>
                    <a:pt x="68600" y="90744"/>
                    <a:pt x="64995" y="91107"/>
                    <a:pt x="61569" y="91107"/>
                  </a:cubicBezTo>
                  <a:cubicBezTo>
                    <a:pt x="59761" y="91107"/>
                    <a:pt x="58003" y="91006"/>
                    <a:pt x="56571" y="91006"/>
                  </a:cubicBezTo>
                  <a:cubicBezTo>
                    <a:pt x="56363" y="91006"/>
                    <a:pt x="56162" y="91008"/>
                    <a:pt x="55969" y="91013"/>
                  </a:cubicBezTo>
                  <a:cubicBezTo>
                    <a:pt x="46426" y="91237"/>
                    <a:pt x="36884" y="91380"/>
                    <a:pt x="27361" y="91421"/>
                  </a:cubicBezTo>
                  <a:cubicBezTo>
                    <a:pt x="24383" y="91434"/>
                    <a:pt x="21413" y="91463"/>
                    <a:pt x="18446" y="91463"/>
                  </a:cubicBezTo>
                  <a:cubicBezTo>
                    <a:pt x="16649" y="91463"/>
                    <a:pt x="14853" y="91452"/>
                    <a:pt x="13057" y="91421"/>
                  </a:cubicBezTo>
                  <a:lnTo>
                    <a:pt x="13057" y="91442"/>
                  </a:lnTo>
                  <a:cubicBezTo>
                    <a:pt x="10319" y="91380"/>
                    <a:pt x="7356" y="91217"/>
                    <a:pt x="5946" y="88458"/>
                  </a:cubicBezTo>
                  <a:cubicBezTo>
                    <a:pt x="4802" y="86170"/>
                    <a:pt x="4945" y="83289"/>
                    <a:pt x="4802" y="80796"/>
                  </a:cubicBezTo>
                  <a:cubicBezTo>
                    <a:pt x="3617" y="58891"/>
                    <a:pt x="2616" y="36965"/>
                    <a:pt x="1124" y="15060"/>
                  </a:cubicBezTo>
                  <a:cubicBezTo>
                    <a:pt x="1267" y="14998"/>
                    <a:pt x="1349" y="14855"/>
                    <a:pt x="1349" y="14692"/>
                  </a:cubicBezTo>
                  <a:cubicBezTo>
                    <a:pt x="1287" y="12342"/>
                    <a:pt x="1247" y="9992"/>
                    <a:pt x="1185" y="7642"/>
                  </a:cubicBezTo>
                  <a:cubicBezTo>
                    <a:pt x="1124" y="4741"/>
                    <a:pt x="1185" y="2370"/>
                    <a:pt x="4761" y="2146"/>
                  </a:cubicBezTo>
                  <a:cubicBezTo>
                    <a:pt x="7326" y="1972"/>
                    <a:pt x="9921" y="1936"/>
                    <a:pt x="12521" y="1936"/>
                  </a:cubicBezTo>
                  <a:cubicBezTo>
                    <a:pt x="14341" y="1936"/>
                    <a:pt x="16164" y="1954"/>
                    <a:pt x="17980" y="1954"/>
                  </a:cubicBezTo>
                  <a:cubicBezTo>
                    <a:pt x="18759" y="1954"/>
                    <a:pt x="19536" y="1950"/>
                    <a:pt x="20312" y="1941"/>
                  </a:cubicBezTo>
                  <a:cubicBezTo>
                    <a:pt x="29875" y="1819"/>
                    <a:pt x="39438" y="1676"/>
                    <a:pt x="49001" y="1512"/>
                  </a:cubicBezTo>
                  <a:cubicBezTo>
                    <a:pt x="51677" y="1474"/>
                    <a:pt x="54717" y="1095"/>
                    <a:pt x="57632" y="1095"/>
                  </a:cubicBezTo>
                  <a:close/>
                  <a:moveTo>
                    <a:pt x="59237" y="1"/>
                  </a:moveTo>
                  <a:cubicBezTo>
                    <a:pt x="57954" y="1"/>
                    <a:pt x="56689" y="88"/>
                    <a:pt x="55581" y="102"/>
                  </a:cubicBezTo>
                  <a:cubicBezTo>
                    <a:pt x="42626" y="307"/>
                    <a:pt x="29670" y="552"/>
                    <a:pt x="16715" y="817"/>
                  </a:cubicBezTo>
                  <a:cubicBezTo>
                    <a:pt x="13527" y="879"/>
                    <a:pt x="10319" y="940"/>
                    <a:pt x="7132" y="1001"/>
                  </a:cubicBezTo>
                  <a:cubicBezTo>
                    <a:pt x="6997" y="1005"/>
                    <a:pt x="6857" y="1006"/>
                    <a:pt x="6714" y="1006"/>
                  </a:cubicBezTo>
                  <a:cubicBezTo>
                    <a:pt x="6259" y="1006"/>
                    <a:pt x="5767" y="993"/>
                    <a:pt x="5265" y="993"/>
                  </a:cubicBezTo>
                  <a:cubicBezTo>
                    <a:pt x="4018" y="993"/>
                    <a:pt x="2705" y="1073"/>
                    <a:pt x="1717" y="1635"/>
                  </a:cubicBezTo>
                  <a:cubicBezTo>
                    <a:pt x="409" y="2350"/>
                    <a:pt x="123" y="3494"/>
                    <a:pt x="82" y="4904"/>
                  </a:cubicBezTo>
                  <a:cubicBezTo>
                    <a:pt x="0" y="7867"/>
                    <a:pt x="286" y="10912"/>
                    <a:pt x="429" y="13875"/>
                  </a:cubicBezTo>
                  <a:cubicBezTo>
                    <a:pt x="245" y="13936"/>
                    <a:pt x="123" y="14120"/>
                    <a:pt x="143" y="14304"/>
                  </a:cubicBezTo>
                  <a:cubicBezTo>
                    <a:pt x="593" y="25992"/>
                    <a:pt x="1287" y="37680"/>
                    <a:pt x="1900" y="49368"/>
                  </a:cubicBezTo>
                  <a:cubicBezTo>
                    <a:pt x="2513" y="60913"/>
                    <a:pt x="2861" y="72500"/>
                    <a:pt x="3760" y="84045"/>
                  </a:cubicBezTo>
                  <a:cubicBezTo>
                    <a:pt x="3985" y="87110"/>
                    <a:pt x="4659" y="90379"/>
                    <a:pt x="7704" y="91850"/>
                  </a:cubicBezTo>
                  <a:cubicBezTo>
                    <a:pt x="9613" y="92750"/>
                    <a:pt x="11932" y="92980"/>
                    <a:pt x="14292" y="92980"/>
                  </a:cubicBezTo>
                  <a:cubicBezTo>
                    <a:pt x="16757" y="92980"/>
                    <a:pt x="19265" y="92729"/>
                    <a:pt x="21395" y="92729"/>
                  </a:cubicBezTo>
                  <a:cubicBezTo>
                    <a:pt x="32919" y="92729"/>
                    <a:pt x="44424" y="92606"/>
                    <a:pt x="55949" y="92361"/>
                  </a:cubicBezTo>
                  <a:cubicBezTo>
                    <a:pt x="56290" y="92353"/>
                    <a:pt x="56640" y="92350"/>
                    <a:pt x="56996" y="92350"/>
                  </a:cubicBezTo>
                  <a:cubicBezTo>
                    <a:pt x="58302" y="92350"/>
                    <a:pt x="59692" y="92394"/>
                    <a:pt x="61097" y="92394"/>
                  </a:cubicBezTo>
                  <a:cubicBezTo>
                    <a:pt x="63971" y="92394"/>
                    <a:pt x="66906" y="92208"/>
                    <a:pt x="69312" y="91074"/>
                  </a:cubicBezTo>
                  <a:cubicBezTo>
                    <a:pt x="72664" y="89521"/>
                    <a:pt x="73215" y="86292"/>
                    <a:pt x="73072" y="82921"/>
                  </a:cubicBezTo>
                  <a:cubicBezTo>
                    <a:pt x="72541" y="71355"/>
                    <a:pt x="71642" y="59790"/>
                    <a:pt x="70947" y="48244"/>
                  </a:cubicBezTo>
                  <a:cubicBezTo>
                    <a:pt x="70273" y="36822"/>
                    <a:pt x="69987" y="25297"/>
                    <a:pt x="68740" y="13936"/>
                  </a:cubicBezTo>
                  <a:cubicBezTo>
                    <a:pt x="68352" y="10340"/>
                    <a:pt x="68413" y="4986"/>
                    <a:pt x="65880" y="2146"/>
                  </a:cubicBezTo>
                  <a:cubicBezTo>
                    <a:pt x="64264" y="328"/>
                    <a:pt x="61716" y="1"/>
                    <a:pt x="592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 name="Google Shape;2013;p71"/>
          <p:cNvGrpSpPr/>
          <p:nvPr/>
        </p:nvGrpSpPr>
        <p:grpSpPr>
          <a:xfrm flipH="1" rot="3164771">
            <a:off x="4429988" y="907127"/>
            <a:ext cx="808237" cy="1469411"/>
            <a:chOff x="1474325" y="858525"/>
            <a:chExt cx="808300" cy="1469525"/>
          </a:xfrm>
        </p:grpSpPr>
        <p:sp>
          <p:nvSpPr>
            <p:cNvPr id="2014" name="Google Shape;2014;p71"/>
            <p:cNvSpPr/>
            <p:nvPr/>
          </p:nvSpPr>
          <p:spPr>
            <a:xfrm flipH="1">
              <a:off x="1835475" y="881650"/>
              <a:ext cx="292975" cy="224175"/>
            </a:xfrm>
            <a:custGeom>
              <a:rect b="b" l="l" r="r" t="t"/>
              <a:pathLst>
                <a:path extrusionOk="0" h="8967" w="11719">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1"/>
            <p:cNvSpPr/>
            <p:nvPr/>
          </p:nvSpPr>
          <p:spPr>
            <a:xfrm flipH="1">
              <a:off x="1975425" y="1054800"/>
              <a:ext cx="218850" cy="182675"/>
            </a:xfrm>
            <a:custGeom>
              <a:rect b="b" l="l" r="r" t="t"/>
              <a:pathLst>
                <a:path extrusionOk="0" h="7307" w="8754">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1"/>
            <p:cNvSpPr/>
            <p:nvPr/>
          </p:nvSpPr>
          <p:spPr>
            <a:xfrm flipH="1">
              <a:off x="1952300" y="1043550"/>
              <a:ext cx="119225" cy="86600"/>
            </a:xfrm>
            <a:custGeom>
              <a:rect b="b" l="l" r="r" t="t"/>
              <a:pathLst>
                <a:path extrusionOk="0" h="3464" w="4769">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7" name="Google Shape;2017;p71"/>
            <p:cNvGrpSpPr/>
            <p:nvPr/>
          </p:nvGrpSpPr>
          <p:grpSpPr>
            <a:xfrm>
              <a:off x="1474325" y="858525"/>
              <a:ext cx="808300" cy="1469525"/>
              <a:chOff x="1474325" y="858525"/>
              <a:chExt cx="808300" cy="1469525"/>
            </a:xfrm>
          </p:grpSpPr>
          <p:sp>
            <p:nvSpPr>
              <p:cNvPr id="2018" name="Google Shape;2018;p71"/>
              <p:cNvSpPr/>
              <p:nvPr/>
            </p:nvSpPr>
            <p:spPr>
              <a:xfrm flipH="1">
                <a:off x="1809975" y="858525"/>
                <a:ext cx="472650" cy="402675"/>
              </a:xfrm>
              <a:custGeom>
                <a:rect b="b" l="l" r="r" t="t"/>
                <a:pathLst>
                  <a:path extrusionOk="0" h="16107" w="18906">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9" name="Google Shape;2019;p71"/>
              <p:cNvGrpSpPr/>
              <p:nvPr/>
            </p:nvGrpSpPr>
            <p:grpSpPr>
              <a:xfrm>
                <a:off x="1474325" y="1168675"/>
                <a:ext cx="407425" cy="1159375"/>
                <a:chOff x="1474325" y="1168675"/>
                <a:chExt cx="407425" cy="1159375"/>
              </a:xfrm>
            </p:grpSpPr>
            <p:sp>
              <p:nvSpPr>
                <p:cNvPr id="2020" name="Google Shape;2020;p71"/>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71"/>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71"/>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1"/>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71"/>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1"/>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1"/>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1"/>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1"/>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1"/>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1"/>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1"/>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1"/>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1"/>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1"/>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1"/>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036" name="Google Shape;2036;p71"/>
          <p:cNvGrpSpPr/>
          <p:nvPr/>
        </p:nvGrpSpPr>
        <p:grpSpPr>
          <a:xfrm>
            <a:off x="1877288" y="3368613"/>
            <a:ext cx="381375" cy="358350"/>
            <a:chOff x="7723450" y="2617900"/>
            <a:chExt cx="381375" cy="358350"/>
          </a:xfrm>
        </p:grpSpPr>
        <p:sp>
          <p:nvSpPr>
            <p:cNvPr id="2037" name="Google Shape;2037;p71"/>
            <p:cNvSpPr/>
            <p:nvPr/>
          </p:nvSpPr>
          <p:spPr>
            <a:xfrm>
              <a:off x="7751700" y="2646150"/>
              <a:ext cx="333750" cy="302375"/>
            </a:xfrm>
            <a:custGeom>
              <a:rect b="b" l="l" r="r" t="t"/>
              <a:pathLst>
                <a:path extrusionOk="0" h="12095" w="1335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1"/>
            <p:cNvSpPr/>
            <p:nvPr/>
          </p:nvSpPr>
          <p:spPr>
            <a:xfrm>
              <a:off x="7897125" y="2778475"/>
              <a:ext cx="75875" cy="57050"/>
            </a:xfrm>
            <a:custGeom>
              <a:rect b="b" l="l" r="r" t="t"/>
              <a:pathLst>
                <a:path extrusionOk="0" h="2282" w="3035">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1"/>
            <p:cNvSpPr/>
            <p:nvPr/>
          </p:nvSpPr>
          <p:spPr>
            <a:xfrm>
              <a:off x="7723450" y="2617900"/>
              <a:ext cx="381375" cy="358350"/>
            </a:xfrm>
            <a:custGeom>
              <a:rect b="b" l="l" r="r" t="t"/>
              <a:pathLst>
                <a:path extrusionOk="0" h="14334" w="15255">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1"/>
            <p:cNvSpPr/>
            <p:nvPr/>
          </p:nvSpPr>
          <p:spPr>
            <a:xfrm>
              <a:off x="7870450" y="2760175"/>
              <a:ext cx="115625" cy="96275"/>
            </a:xfrm>
            <a:custGeom>
              <a:rect b="b" l="l" r="r" t="t"/>
              <a:pathLst>
                <a:path extrusionOk="0" h="3851" w="4625">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 name="Shape 321"/>
        <p:cNvGrpSpPr/>
        <p:nvPr/>
      </p:nvGrpSpPr>
      <p:grpSpPr>
        <a:xfrm>
          <a:off x="0" y="0"/>
          <a:ext cx="0" cy="0"/>
          <a:chOff x="0" y="0"/>
          <a:chExt cx="0" cy="0"/>
        </a:xfrm>
      </p:grpSpPr>
      <p:sp>
        <p:nvSpPr>
          <p:cNvPr id="322" name="Google Shape;322;p36"/>
          <p:cNvSpPr/>
          <p:nvPr/>
        </p:nvSpPr>
        <p:spPr>
          <a:xfrm flipH="1">
            <a:off x="4978255" y="2464003"/>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6"/>
          <p:cNvSpPr/>
          <p:nvPr/>
        </p:nvSpPr>
        <p:spPr>
          <a:xfrm flipH="1">
            <a:off x="4978255" y="4060853"/>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6"/>
          <p:cNvSpPr/>
          <p:nvPr/>
        </p:nvSpPr>
        <p:spPr>
          <a:xfrm flipH="1">
            <a:off x="1267980" y="4060853"/>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6"/>
          <p:cNvSpPr/>
          <p:nvPr/>
        </p:nvSpPr>
        <p:spPr>
          <a:xfrm flipH="1">
            <a:off x="1267980" y="2464003"/>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6"/>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Table of Contents</a:t>
            </a:r>
            <a:endParaRPr/>
          </a:p>
        </p:txBody>
      </p:sp>
      <p:sp>
        <p:nvSpPr>
          <p:cNvPr id="327" name="Google Shape;327;p36"/>
          <p:cNvSpPr txBox="1"/>
          <p:nvPr>
            <p:ph idx="1" type="subTitle"/>
          </p:nvPr>
        </p:nvSpPr>
        <p:spPr>
          <a:xfrm>
            <a:off x="2515650" y="1551800"/>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Capitalization Rules</a:t>
            </a:r>
            <a:endParaRPr/>
          </a:p>
        </p:txBody>
      </p:sp>
      <p:sp>
        <p:nvSpPr>
          <p:cNvPr id="328" name="Google Shape;328;p36"/>
          <p:cNvSpPr txBox="1"/>
          <p:nvPr>
            <p:ph idx="2" type="subTitle"/>
          </p:nvPr>
        </p:nvSpPr>
        <p:spPr>
          <a:xfrm>
            <a:off x="6225925" y="1551800"/>
            <a:ext cx="1175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Comma Rules</a:t>
            </a:r>
            <a:endParaRPr/>
          </a:p>
        </p:txBody>
      </p:sp>
      <p:sp>
        <p:nvSpPr>
          <p:cNvPr id="329" name="Google Shape;329;p36"/>
          <p:cNvSpPr txBox="1"/>
          <p:nvPr>
            <p:ph idx="3" type="subTitle"/>
          </p:nvPr>
        </p:nvSpPr>
        <p:spPr>
          <a:xfrm>
            <a:off x="6225925" y="2083999"/>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Here you could describe the topic of this section</a:t>
            </a:r>
            <a:endParaRPr/>
          </a:p>
        </p:txBody>
      </p:sp>
      <p:sp>
        <p:nvSpPr>
          <p:cNvPr id="330" name="Google Shape;330;p36"/>
          <p:cNvSpPr txBox="1"/>
          <p:nvPr>
            <p:ph idx="4" type="subTitle"/>
          </p:nvPr>
        </p:nvSpPr>
        <p:spPr>
          <a:xfrm>
            <a:off x="2515650" y="2083999"/>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Here you could describe the topic of this section</a:t>
            </a:r>
            <a:endParaRPr/>
          </a:p>
        </p:txBody>
      </p:sp>
      <p:sp>
        <p:nvSpPr>
          <p:cNvPr id="331" name="Google Shape;331;p36"/>
          <p:cNvSpPr txBox="1"/>
          <p:nvPr>
            <p:ph idx="5" type="subTitle"/>
          </p:nvPr>
        </p:nvSpPr>
        <p:spPr>
          <a:xfrm>
            <a:off x="2515650" y="3145400"/>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Spelling with Suffixes</a:t>
            </a:r>
            <a:endParaRPr/>
          </a:p>
        </p:txBody>
      </p:sp>
      <p:sp>
        <p:nvSpPr>
          <p:cNvPr id="332" name="Google Shape;332;p36"/>
          <p:cNvSpPr txBox="1"/>
          <p:nvPr>
            <p:ph idx="6" type="subTitle"/>
          </p:nvPr>
        </p:nvSpPr>
        <p:spPr>
          <a:xfrm>
            <a:off x="6225925" y="3145400"/>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Dialogue Rules Reference</a:t>
            </a:r>
            <a:endParaRPr/>
          </a:p>
        </p:txBody>
      </p:sp>
      <p:sp>
        <p:nvSpPr>
          <p:cNvPr id="333" name="Google Shape;333;p36"/>
          <p:cNvSpPr txBox="1"/>
          <p:nvPr>
            <p:ph idx="7" type="subTitle"/>
          </p:nvPr>
        </p:nvSpPr>
        <p:spPr>
          <a:xfrm>
            <a:off x="6225925" y="3677599"/>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Here you could describe the topic of this section</a:t>
            </a:r>
            <a:endParaRPr/>
          </a:p>
        </p:txBody>
      </p:sp>
      <p:sp>
        <p:nvSpPr>
          <p:cNvPr id="334" name="Google Shape;334;p36"/>
          <p:cNvSpPr txBox="1"/>
          <p:nvPr>
            <p:ph idx="8" type="subTitle"/>
          </p:nvPr>
        </p:nvSpPr>
        <p:spPr>
          <a:xfrm>
            <a:off x="2515650" y="3677599"/>
            <a:ext cx="178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GB"/>
              <a:t>Here you could describe the topic of this section</a:t>
            </a:r>
            <a:endParaRPr/>
          </a:p>
        </p:txBody>
      </p:sp>
      <p:sp>
        <p:nvSpPr>
          <p:cNvPr id="335" name="Google Shape;335;p36"/>
          <p:cNvSpPr txBox="1"/>
          <p:nvPr>
            <p:ph idx="9" type="title"/>
          </p:nvPr>
        </p:nvSpPr>
        <p:spPr>
          <a:xfrm>
            <a:off x="1129775" y="1679875"/>
            <a:ext cx="1278600" cy="76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GB"/>
              <a:t>01</a:t>
            </a:r>
            <a:endParaRPr/>
          </a:p>
        </p:txBody>
      </p:sp>
      <p:sp>
        <p:nvSpPr>
          <p:cNvPr id="336" name="Google Shape;336;p36"/>
          <p:cNvSpPr txBox="1"/>
          <p:nvPr>
            <p:ph idx="13" type="title"/>
          </p:nvPr>
        </p:nvSpPr>
        <p:spPr>
          <a:xfrm>
            <a:off x="4842075" y="1679938"/>
            <a:ext cx="1278600" cy="76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GB"/>
              <a:t>02</a:t>
            </a:r>
            <a:endParaRPr/>
          </a:p>
        </p:txBody>
      </p:sp>
      <p:sp>
        <p:nvSpPr>
          <p:cNvPr id="337" name="Google Shape;337;p36"/>
          <p:cNvSpPr txBox="1"/>
          <p:nvPr>
            <p:ph idx="14" type="title"/>
          </p:nvPr>
        </p:nvSpPr>
        <p:spPr>
          <a:xfrm>
            <a:off x="1129775" y="3251563"/>
            <a:ext cx="1278600" cy="76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GB"/>
              <a:t>03</a:t>
            </a:r>
            <a:endParaRPr/>
          </a:p>
        </p:txBody>
      </p:sp>
      <p:sp>
        <p:nvSpPr>
          <p:cNvPr id="338" name="Google Shape;338;p36"/>
          <p:cNvSpPr txBox="1"/>
          <p:nvPr>
            <p:ph idx="15" type="title"/>
          </p:nvPr>
        </p:nvSpPr>
        <p:spPr>
          <a:xfrm>
            <a:off x="4842075" y="3251563"/>
            <a:ext cx="1278600" cy="768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GB"/>
              <a:t>04</a:t>
            </a:r>
            <a:endParaRPr/>
          </a:p>
        </p:txBody>
      </p:sp>
      <p:grpSp>
        <p:nvGrpSpPr>
          <p:cNvPr id="339" name="Google Shape;339;p36"/>
          <p:cNvGrpSpPr/>
          <p:nvPr/>
        </p:nvGrpSpPr>
        <p:grpSpPr>
          <a:xfrm rot="-5400000">
            <a:off x="1268761" y="1451100"/>
            <a:ext cx="279350" cy="312825"/>
            <a:chOff x="1835200" y="3337050"/>
            <a:chExt cx="279350" cy="312825"/>
          </a:xfrm>
        </p:grpSpPr>
        <p:sp>
          <p:nvSpPr>
            <p:cNvPr id="340" name="Google Shape;340;p36"/>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6"/>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6"/>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 name="Google Shape;343;p36"/>
          <p:cNvGrpSpPr/>
          <p:nvPr/>
        </p:nvGrpSpPr>
        <p:grpSpPr>
          <a:xfrm rot="-5400000">
            <a:off x="1268761" y="3041775"/>
            <a:ext cx="279350" cy="312825"/>
            <a:chOff x="1835200" y="3337050"/>
            <a:chExt cx="279350" cy="312825"/>
          </a:xfrm>
        </p:grpSpPr>
        <p:sp>
          <p:nvSpPr>
            <p:cNvPr id="344" name="Google Shape;344;p36"/>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6"/>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6"/>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 name="Google Shape;347;p36"/>
          <p:cNvGrpSpPr/>
          <p:nvPr/>
        </p:nvGrpSpPr>
        <p:grpSpPr>
          <a:xfrm rot="-5400000">
            <a:off x="4971536" y="1451100"/>
            <a:ext cx="279350" cy="312825"/>
            <a:chOff x="1835200" y="3337050"/>
            <a:chExt cx="279350" cy="312825"/>
          </a:xfrm>
        </p:grpSpPr>
        <p:sp>
          <p:nvSpPr>
            <p:cNvPr id="348" name="Google Shape;348;p36"/>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6"/>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6"/>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 name="Google Shape;351;p36"/>
          <p:cNvGrpSpPr/>
          <p:nvPr/>
        </p:nvGrpSpPr>
        <p:grpSpPr>
          <a:xfrm rot="-5400000">
            <a:off x="4971536" y="3041775"/>
            <a:ext cx="279350" cy="312825"/>
            <a:chOff x="1835200" y="3337050"/>
            <a:chExt cx="279350" cy="312825"/>
          </a:xfrm>
        </p:grpSpPr>
        <p:sp>
          <p:nvSpPr>
            <p:cNvPr id="352" name="Google Shape;352;p36"/>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6"/>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6"/>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4" name="Shape 2044"/>
        <p:cNvGrpSpPr/>
        <p:nvPr/>
      </p:nvGrpSpPr>
      <p:grpSpPr>
        <a:xfrm>
          <a:off x="0" y="0"/>
          <a:ext cx="0" cy="0"/>
          <a:chOff x="0" y="0"/>
          <a:chExt cx="0" cy="0"/>
        </a:xfrm>
      </p:grpSpPr>
      <p:pic>
        <p:nvPicPr>
          <p:cNvPr id="2045" name="Google Shape;2045;p72"/>
          <p:cNvPicPr preferRelativeResize="0"/>
          <p:nvPr/>
        </p:nvPicPr>
        <p:blipFill rotWithShape="1">
          <a:blip r:embed="rId3">
            <a:alphaModFix/>
          </a:blip>
          <a:srcRect b="0" l="50303" r="13961" t="0"/>
          <a:stretch/>
        </p:blipFill>
        <p:spPr>
          <a:xfrm>
            <a:off x="5609625" y="1543050"/>
            <a:ext cx="1150975" cy="1811750"/>
          </a:xfrm>
          <a:prstGeom prst="rect">
            <a:avLst/>
          </a:prstGeom>
          <a:noFill/>
          <a:ln>
            <a:noFill/>
          </a:ln>
        </p:spPr>
      </p:pic>
      <p:sp>
        <p:nvSpPr>
          <p:cNvPr id="2046" name="Google Shape;2046;p72"/>
          <p:cNvSpPr txBox="1"/>
          <p:nvPr>
            <p:ph type="title"/>
          </p:nvPr>
        </p:nvSpPr>
        <p:spPr>
          <a:xfrm>
            <a:off x="996225" y="1454800"/>
            <a:ext cx="2189400" cy="1136100"/>
          </a:xfrm>
          <a:prstGeom prst="rect">
            <a:avLst/>
          </a:prstGeom>
        </p:spPr>
        <p:txBody>
          <a:bodyPr anchorCtr="0" anchor="ctr" bIns="91425" lIns="91425" spcFirstLastPara="1" rIns="720000" wrap="square" tIns="91425">
            <a:noAutofit/>
          </a:bodyPr>
          <a:lstStyle/>
          <a:p>
            <a:pPr indent="0" lvl="0" marL="0" rtl="0" algn="l">
              <a:spcBef>
                <a:spcPts val="0"/>
              </a:spcBef>
              <a:spcAft>
                <a:spcPts val="0"/>
              </a:spcAft>
              <a:buNone/>
            </a:pPr>
            <a:r>
              <a:rPr lang="en-GB"/>
              <a:t>Mobile web</a:t>
            </a:r>
            <a:endParaRPr/>
          </a:p>
        </p:txBody>
      </p:sp>
      <p:sp>
        <p:nvSpPr>
          <p:cNvPr id="2047" name="Google Shape;2047;p72"/>
          <p:cNvSpPr txBox="1"/>
          <p:nvPr>
            <p:ph idx="1" type="subTitle"/>
          </p:nvPr>
        </p:nvSpPr>
        <p:spPr>
          <a:xfrm>
            <a:off x="996225" y="2652800"/>
            <a:ext cx="2488200" cy="1035900"/>
          </a:xfrm>
          <a:prstGeom prst="rect">
            <a:avLst/>
          </a:prstGeom>
        </p:spPr>
        <p:txBody>
          <a:bodyPr anchorCtr="0" anchor="t" bIns="91425" lIns="90000" spcFirstLastPara="1" rIns="91425" wrap="square" tIns="91425">
            <a:noAutofit/>
          </a:bodyPr>
          <a:lstStyle/>
          <a:p>
            <a:pPr indent="0" lvl="0" marL="0" rtl="0" algn="l">
              <a:spcBef>
                <a:spcPts val="0"/>
              </a:spcBef>
              <a:spcAft>
                <a:spcPts val="1600"/>
              </a:spcAft>
              <a:buNone/>
            </a:pPr>
            <a:r>
              <a:rPr lang="en-GB"/>
              <a:t>You can replace the image on the screen with your own work. Just delete this one, add yours and center it properly</a:t>
            </a:r>
            <a:endParaRPr/>
          </a:p>
        </p:txBody>
      </p:sp>
      <p:sp>
        <p:nvSpPr>
          <p:cNvPr id="2048" name="Google Shape;2048;p72"/>
          <p:cNvSpPr/>
          <p:nvPr/>
        </p:nvSpPr>
        <p:spPr>
          <a:xfrm>
            <a:off x="6043091" y="1406553"/>
            <a:ext cx="231129" cy="26728"/>
          </a:xfrm>
          <a:custGeom>
            <a:rect b="b" l="l" r="r" t="t"/>
            <a:pathLst>
              <a:path extrusionOk="0" h="950" w="8215">
                <a:moveTo>
                  <a:pt x="5921" y="0"/>
                </a:moveTo>
                <a:cubicBezTo>
                  <a:pt x="4064" y="0"/>
                  <a:pt x="2210" y="54"/>
                  <a:pt x="368" y="179"/>
                </a:cubicBezTo>
                <a:cubicBezTo>
                  <a:pt x="0" y="199"/>
                  <a:pt x="0" y="751"/>
                  <a:pt x="368" y="771"/>
                </a:cubicBezTo>
                <a:cubicBezTo>
                  <a:pt x="2226" y="896"/>
                  <a:pt x="4083" y="949"/>
                  <a:pt x="5932" y="949"/>
                </a:cubicBezTo>
                <a:cubicBezTo>
                  <a:pt x="6503" y="949"/>
                  <a:pt x="7073" y="944"/>
                  <a:pt x="7643" y="935"/>
                </a:cubicBezTo>
                <a:cubicBezTo>
                  <a:pt x="8215" y="894"/>
                  <a:pt x="8215" y="56"/>
                  <a:pt x="7643" y="15"/>
                </a:cubicBezTo>
                <a:cubicBezTo>
                  <a:pt x="7069" y="5"/>
                  <a:pt x="6495" y="0"/>
                  <a:pt x="59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49" name="Google Shape;2049;p72"/>
          <p:cNvGrpSpPr/>
          <p:nvPr/>
        </p:nvGrpSpPr>
        <p:grpSpPr>
          <a:xfrm>
            <a:off x="5533150" y="1297250"/>
            <a:ext cx="1348201" cy="2549003"/>
            <a:chOff x="5533150" y="1297250"/>
            <a:chExt cx="1348201" cy="2549003"/>
          </a:xfrm>
        </p:grpSpPr>
        <p:sp>
          <p:nvSpPr>
            <p:cNvPr id="2050" name="Google Shape;2050;p72"/>
            <p:cNvSpPr/>
            <p:nvPr/>
          </p:nvSpPr>
          <p:spPr>
            <a:xfrm>
              <a:off x="6112584" y="3489252"/>
              <a:ext cx="186929" cy="168838"/>
            </a:xfrm>
            <a:custGeom>
              <a:rect b="b" l="l" r="r" t="t"/>
              <a:pathLst>
                <a:path extrusionOk="0" h="6001" w="6644">
                  <a:moveTo>
                    <a:pt x="2659" y="1"/>
                  </a:moveTo>
                  <a:cubicBezTo>
                    <a:pt x="0" y="367"/>
                    <a:pt x="419" y="6000"/>
                    <a:pt x="3279" y="6000"/>
                  </a:cubicBezTo>
                  <a:cubicBezTo>
                    <a:pt x="3606" y="6000"/>
                    <a:pt x="3965" y="5927"/>
                    <a:pt x="4355" y="5763"/>
                  </a:cubicBezTo>
                  <a:cubicBezTo>
                    <a:pt x="5867" y="5109"/>
                    <a:pt x="6644" y="3393"/>
                    <a:pt x="5827" y="1881"/>
                  </a:cubicBezTo>
                  <a:cubicBezTo>
                    <a:pt x="5091" y="573"/>
                    <a:pt x="3947" y="307"/>
                    <a:pt x="26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2"/>
            <p:cNvSpPr/>
            <p:nvPr/>
          </p:nvSpPr>
          <p:spPr>
            <a:xfrm>
              <a:off x="5568206" y="1332812"/>
              <a:ext cx="1280368" cy="2480775"/>
            </a:xfrm>
            <a:custGeom>
              <a:rect b="b" l="l" r="r" t="t"/>
              <a:pathLst>
                <a:path extrusionOk="0" h="88174" w="45508">
                  <a:moveTo>
                    <a:pt x="22820" y="2621"/>
                  </a:moveTo>
                  <a:cubicBezTo>
                    <a:pt x="23394" y="2621"/>
                    <a:pt x="23968" y="2626"/>
                    <a:pt x="24542" y="2636"/>
                  </a:cubicBezTo>
                  <a:cubicBezTo>
                    <a:pt x="25094" y="2697"/>
                    <a:pt x="25094" y="3515"/>
                    <a:pt x="24542" y="3556"/>
                  </a:cubicBezTo>
                  <a:lnTo>
                    <a:pt x="24522" y="3556"/>
                  </a:lnTo>
                  <a:cubicBezTo>
                    <a:pt x="23937" y="3565"/>
                    <a:pt x="23349" y="3571"/>
                    <a:pt x="22760" y="3571"/>
                  </a:cubicBezTo>
                  <a:cubicBezTo>
                    <a:pt x="20923" y="3571"/>
                    <a:pt x="19073" y="3521"/>
                    <a:pt x="17247" y="3413"/>
                  </a:cubicBezTo>
                  <a:cubicBezTo>
                    <a:pt x="16879" y="3372"/>
                    <a:pt x="16879" y="2840"/>
                    <a:pt x="17247" y="2800"/>
                  </a:cubicBezTo>
                  <a:cubicBezTo>
                    <a:pt x="19105" y="2675"/>
                    <a:pt x="20962" y="2621"/>
                    <a:pt x="22820" y="2621"/>
                  </a:cubicBezTo>
                  <a:close/>
                  <a:moveTo>
                    <a:pt x="35378" y="6715"/>
                  </a:moveTo>
                  <a:cubicBezTo>
                    <a:pt x="37165" y="6715"/>
                    <a:pt x="38949" y="6739"/>
                    <a:pt x="40726" y="6805"/>
                  </a:cubicBezTo>
                  <a:cubicBezTo>
                    <a:pt x="41175" y="6825"/>
                    <a:pt x="41298" y="7438"/>
                    <a:pt x="40889" y="7622"/>
                  </a:cubicBezTo>
                  <a:cubicBezTo>
                    <a:pt x="40971" y="7724"/>
                    <a:pt x="41012" y="7847"/>
                    <a:pt x="41012" y="7969"/>
                  </a:cubicBezTo>
                  <a:cubicBezTo>
                    <a:pt x="41359" y="28567"/>
                    <a:pt x="42381" y="49287"/>
                    <a:pt x="40910" y="69864"/>
                  </a:cubicBezTo>
                  <a:cubicBezTo>
                    <a:pt x="40892" y="70092"/>
                    <a:pt x="40709" y="70244"/>
                    <a:pt x="40503" y="70244"/>
                  </a:cubicBezTo>
                  <a:cubicBezTo>
                    <a:pt x="40468" y="70244"/>
                    <a:pt x="40434" y="70240"/>
                    <a:pt x="40399" y="70231"/>
                  </a:cubicBezTo>
                  <a:lnTo>
                    <a:pt x="40399" y="70231"/>
                  </a:lnTo>
                  <a:cubicBezTo>
                    <a:pt x="40522" y="70579"/>
                    <a:pt x="40276" y="70967"/>
                    <a:pt x="39888" y="70987"/>
                  </a:cubicBezTo>
                  <a:cubicBezTo>
                    <a:pt x="31538" y="71622"/>
                    <a:pt x="23127" y="72094"/>
                    <a:pt x="14735" y="72094"/>
                  </a:cubicBezTo>
                  <a:cubicBezTo>
                    <a:pt x="11235" y="72094"/>
                    <a:pt x="7739" y="72012"/>
                    <a:pt x="4251" y="71825"/>
                  </a:cubicBezTo>
                  <a:lnTo>
                    <a:pt x="4251" y="71805"/>
                  </a:lnTo>
                  <a:cubicBezTo>
                    <a:pt x="4159" y="71878"/>
                    <a:pt x="4055" y="71911"/>
                    <a:pt x="3953" y="71911"/>
                  </a:cubicBezTo>
                  <a:cubicBezTo>
                    <a:pt x="3714" y="71911"/>
                    <a:pt x="3489" y="71730"/>
                    <a:pt x="3475" y="71457"/>
                  </a:cubicBezTo>
                  <a:cubicBezTo>
                    <a:pt x="2228" y="50329"/>
                    <a:pt x="1492" y="28628"/>
                    <a:pt x="3577" y="7520"/>
                  </a:cubicBezTo>
                  <a:cubicBezTo>
                    <a:pt x="3597" y="7499"/>
                    <a:pt x="3618" y="7479"/>
                    <a:pt x="3618" y="7458"/>
                  </a:cubicBezTo>
                  <a:cubicBezTo>
                    <a:pt x="3638" y="7315"/>
                    <a:pt x="3761" y="7213"/>
                    <a:pt x="3904" y="7193"/>
                  </a:cubicBezTo>
                  <a:cubicBezTo>
                    <a:pt x="10034" y="6886"/>
                    <a:pt x="16185" y="6927"/>
                    <a:pt x="22315" y="6886"/>
                  </a:cubicBezTo>
                  <a:cubicBezTo>
                    <a:pt x="26648" y="6857"/>
                    <a:pt x="31021" y="6715"/>
                    <a:pt x="35378" y="6715"/>
                  </a:cubicBezTo>
                  <a:close/>
                  <a:moveTo>
                    <a:pt x="22441" y="75757"/>
                  </a:moveTo>
                  <a:cubicBezTo>
                    <a:pt x="24351" y="75757"/>
                    <a:pt x="26275" y="77705"/>
                    <a:pt x="26524" y="79468"/>
                  </a:cubicBezTo>
                  <a:cubicBezTo>
                    <a:pt x="26810" y="81511"/>
                    <a:pt x="25155" y="83432"/>
                    <a:pt x="23173" y="83677"/>
                  </a:cubicBezTo>
                  <a:cubicBezTo>
                    <a:pt x="22981" y="83703"/>
                    <a:pt x="22797" y="83715"/>
                    <a:pt x="22620" y="83715"/>
                  </a:cubicBezTo>
                  <a:cubicBezTo>
                    <a:pt x="18324" y="83715"/>
                    <a:pt x="18318" y="76385"/>
                    <a:pt x="21497" y="75973"/>
                  </a:cubicBezTo>
                  <a:cubicBezTo>
                    <a:pt x="21538" y="75932"/>
                    <a:pt x="21559" y="75912"/>
                    <a:pt x="21600" y="75892"/>
                  </a:cubicBezTo>
                  <a:cubicBezTo>
                    <a:pt x="21876" y="75799"/>
                    <a:pt x="22158" y="75757"/>
                    <a:pt x="22441" y="75757"/>
                  </a:cubicBezTo>
                  <a:close/>
                  <a:moveTo>
                    <a:pt x="12124" y="7"/>
                  </a:moveTo>
                  <a:cubicBezTo>
                    <a:pt x="11487" y="7"/>
                    <a:pt x="10851" y="11"/>
                    <a:pt x="10218" y="21"/>
                  </a:cubicBezTo>
                  <a:cubicBezTo>
                    <a:pt x="6111" y="82"/>
                    <a:pt x="920" y="1165"/>
                    <a:pt x="1" y="5865"/>
                  </a:cubicBezTo>
                  <a:cubicBezTo>
                    <a:pt x="573" y="24214"/>
                    <a:pt x="409" y="42605"/>
                    <a:pt x="573" y="60975"/>
                  </a:cubicBezTo>
                  <a:cubicBezTo>
                    <a:pt x="593" y="65429"/>
                    <a:pt x="634" y="69864"/>
                    <a:pt x="675" y="74318"/>
                  </a:cubicBezTo>
                  <a:cubicBezTo>
                    <a:pt x="716" y="78242"/>
                    <a:pt x="655" y="82430"/>
                    <a:pt x="4251" y="84903"/>
                  </a:cubicBezTo>
                  <a:cubicBezTo>
                    <a:pt x="7051" y="86803"/>
                    <a:pt x="10708" y="87151"/>
                    <a:pt x="13978" y="87416"/>
                  </a:cubicBezTo>
                  <a:cubicBezTo>
                    <a:pt x="17860" y="87743"/>
                    <a:pt x="21743" y="88029"/>
                    <a:pt x="25625" y="88132"/>
                  </a:cubicBezTo>
                  <a:cubicBezTo>
                    <a:pt x="26509" y="88160"/>
                    <a:pt x="27393" y="88174"/>
                    <a:pt x="28278" y="88174"/>
                  </a:cubicBezTo>
                  <a:cubicBezTo>
                    <a:pt x="31262" y="88174"/>
                    <a:pt x="34253" y="88013"/>
                    <a:pt x="37232" y="87682"/>
                  </a:cubicBezTo>
                  <a:cubicBezTo>
                    <a:pt x="39663" y="87375"/>
                    <a:pt x="43341" y="87314"/>
                    <a:pt x="44445" y="84433"/>
                  </a:cubicBezTo>
                  <a:cubicBezTo>
                    <a:pt x="45119" y="82696"/>
                    <a:pt x="44997" y="80101"/>
                    <a:pt x="45099" y="78262"/>
                  </a:cubicBezTo>
                  <a:cubicBezTo>
                    <a:pt x="45507" y="70374"/>
                    <a:pt x="45160" y="62426"/>
                    <a:pt x="45099" y="54538"/>
                  </a:cubicBezTo>
                  <a:lnTo>
                    <a:pt x="44833" y="29241"/>
                  </a:lnTo>
                  <a:lnTo>
                    <a:pt x="44710" y="17185"/>
                  </a:lnTo>
                  <a:cubicBezTo>
                    <a:pt x="44670" y="13343"/>
                    <a:pt x="45262" y="8889"/>
                    <a:pt x="44322" y="5129"/>
                  </a:cubicBezTo>
                  <a:cubicBezTo>
                    <a:pt x="43076" y="0"/>
                    <a:pt x="37313" y="409"/>
                    <a:pt x="33145" y="347"/>
                  </a:cubicBezTo>
                  <a:lnTo>
                    <a:pt x="22703" y="184"/>
                  </a:lnTo>
                  <a:cubicBezTo>
                    <a:pt x="19192" y="132"/>
                    <a:pt x="15636" y="7"/>
                    <a:pt x="12124" y="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2"/>
            <p:cNvSpPr/>
            <p:nvPr/>
          </p:nvSpPr>
          <p:spPr>
            <a:xfrm>
              <a:off x="6083577" y="3464578"/>
              <a:ext cx="238951" cy="223561"/>
            </a:xfrm>
            <a:custGeom>
              <a:rect b="b" l="l" r="r" t="t"/>
              <a:pathLst>
                <a:path extrusionOk="0" h="7946" w="8493">
                  <a:moveTo>
                    <a:pt x="3690" y="898"/>
                  </a:moveTo>
                  <a:lnTo>
                    <a:pt x="3690" y="898"/>
                  </a:lnTo>
                  <a:cubicBezTo>
                    <a:pt x="4978" y="1184"/>
                    <a:pt x="6122" y="1450"/>
                    <a:pt x="6858" y="2758"/>
                  </a:cubicBezTo>
                  <a:cubicBezTo>
                    <a:pt x="7695" y="4270"/>
                    <a:pt x="6919" y="5986"/>
                    <a:pt x="5386" y="6640"/>
                  </a:cubicBezTo>
                  <a:cubicBezTo>
                    <a:pt x="4998" y="6804"/>
                    <a:pt x="4641" y="6877"/>
                    <a:pt x="4315" y="6877"/>
                  </a:cubicBezTo>
                  <a:cubicBezTo>
                    <a:pt x="1466" y="6877"/>
                    <a:pt x="1031" y="1247"/>
                    <a:pt x="3690" y="898"/>
                  </a:cubicBezTo>
                  <a:close/>
                  <a:moveTo>
                    <a:pt x="4142" y="0"/>
                  </a:moveTo>
                  <a:cubicBezTo>
                    <a:pt x="3853" y="0"/>
                    <a:pt x="3564" y="45"/>
                    <a:pt x="3282" y="142"/>
                  </a:cubicBezTo>
                  <a:cubicBezTo>
                    <a:pt x="3241" y="142"/>
                    <a:pt x="3220" y="162"/>
                    <a:pt x="3179" y="203"/>
                  </a:cubicBezTo>
                  <a:cubicBezTo>
                    <a:pt x="0" y="615"/>
                    <a:pt x="6" y="7945"/>
                    <a:pt x="4302" y="7945"/>
                  </a:cubicBezTo>
                  <a:cubicBezTo>
                    <a:pt x="4479" y="7945"/>
                    <a:pt x="4663" y="7933"/>
                    <a:pt x="4855" y="7907"/>
                  </a:cubicBezTo>
                  <a:lnTo>
                    <a:pt x="4835" y="7907"/>
                  </a:lnTo>
                  <a:cubicBezTo>
                    <a:pt x="6837" y="7641"/>
                    <a:pt x="8492" y="5761"/>
                    <a:pt x="8206" y="3718"/>
                  </a:cubicBezTo>
                  <a:cubicBezTo>
                    <a:pt x="7958" y="1944"/>
                    <a:pt x="6046" y="0"/>
                    <a:pt x="41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2"/>
            <p:cNvSpPr/>
            <p:nvPr/>
          </p:nvSpPr>
          <p:spPr>
            <a:xfrm>
              <a:off x="5609620" y="1521737"/>
              <a:ext cx="1150975" cy="1839438"/>
            </a:xfrm>
            <a:custGeom>
              <a:rect b="b" l="l" r="r" t="t"/>
              <a:pathLst>
                <a:path extrusionOk="0" h="65379" w="40909">
                  <a:moveTo>
                    <a:pt x="38498" y="989"/>
                  </a:moveTo>
                  <a:cubicBezTo>
                    <a:pt x="38457" y="1070"/>
                    <a:pt x="38436" y="1173"/>
                    <a:pt x="38436" y="1254"/>
                  </a:cubicBezTo>
                  <a:cubicBezTo>
                    <a:pt x="39744" y="21893"/>
                    <a:pt x="38743" y="42531"/>
                    <a:pt x="38661" y="63169"/>
                  </a:cubicBezTo>
                  <a:cubicBezTo>
                    <a:pt x="38661" y="63169"/>
                    <a:pt x="38661" y="63210"/>
                    <a:pt x="38661" y="63230"/>
                  </a:cubicBezTo>
                  <a:cubicBezTo>
                    <a:pt x="38580" y="63189"/>
                    <a:pt x="38498" y="63169"/>
                    <a:pt x="38416" y="63169"/>
                  </a:cubicBezTo>
                  <a:cubicBezTo>
                    <a:pt x="26585" y="64068"/>
                    <a:pt x="14753" y="64191"/>
                    <a:pt x="2902" y="64456"/>
                  </a:cubicBezTo>
                  <a:cubicBezTo>
                    <a:pt x="2268" y="53933"/>
                    <a:pt x="1962" y="43369"/>
                    <a:pt x="1962" y="32804"/>
                  </a:cubicBezTo>
                  <a:cubicBezTo>
                    <a:pt x="1962" y="22240"/>
                    <a:pt x="2534" y="11696"/>
                    <a:pt x="2718" y="1132"/>
                  </a:cubicBezTo>
                  <a:cubicBezTo>
                    <a:pt x="5169" y="1223"/>
                    <a:pt x="7623" y="1254"/>
                    <a:pt x="10079" y="1254"/>
                  </a:cubicBezTo>
                  <a:cubicBezTo>
                    <a:pt x="13664" y="1254"/>
                    <a:pt x="17253" y="1189"/>
                    <a:pt x="20843" y="1152"/>
                  </a:cubicBezTo>
                  <a:cubicBezTo>
                    <a:pt x="21578" y="1147"/>
                    <a:pt x="22314" y="1145"/>
                    <a:pt x="23050" y="1145"/>
                  </a:cubicBezTo>
                  <a:cubicBezTo>
                    <a:pt x="25259" y="1145"/>
                    <a:pt x="27469" y="1162"/>
                    <a:pt x="29678" y="1162"/>
                  </a:cubicBezTo>
                  <a:cubicBezTo>
                    <a:pt x="32623" y="1162"/>
                    <a:pt x="35566" y="1132"/>
                    <a:pt x="38498" y="989"/>
                  </a:cubicBezTo>
                  <a:close/>
                  <a:moveTo>
                    <a:pt x="33893" y="0"/>
                  </a:moveTo>
                  <a:cubicBezTo>
                    <a:pt x="29546" y="0"/>
                    <a:pt x="25184" y="142"/>
                    <a:pt x="20822" y="171"/>
                  </a:cubicBezTo>
                  <a:cubicBezTo>
                    <a:pt x="14692" y="212"/>
                    <a:pt x="8541" y="171"/>
                    <a:pt x="2411" y="498"/>
                  </a:cubicBezTo>
                  <a:cubicBezTo>
                    <a:pt x="2268" y="498"/>
                    <a:pt x="2146" y="621"/>
                    <a:pt x="2125" y="764"/>
                  </a:cubicBezTo>
                  <a:cubicBezTo>
                    <a:pt x="2125" y="784"/>
                    <a:pt x="2105" y="805"/>
                    <a:pt x="2105" y="846"/>
                  </a:cubicBezTo>
                  <a:cubicBezTo>
                    <a:pt x="0" y="21933"/>
                    <a:pt x="756" y="43634"/>
                    <a:pt x="2003" y="64763"/>
                  </a:cubicBezTo>
                  <a:cubicBezTo>
                    <a:pt x="2031" y="65036"/>
                    <a:pt x="2252" y="65208"/>
                    <a:pt x="2487" y="65208"/>
                  </a:cubicBezTo>
                  <a:cubicBezTo>
                    <a:pt x="2586" y="65208"/>
                    <a:pt x="2688" y="65177"/>
                    <a:pt x="2779" y="65110"/>
                  </a:cubicBezTo>
                  <a:cubicBezTo>
                    <a:pt x="6267" y="65297"/>
                    <a:pt x="9763" y="65379"/>
                    <a:pt x="13263" y="65379"/>
                  </a:cubicBezTo>
                  <a:cubicBezTo>
                    <a:pt x="21655" y="65379"/>
                    <a:pt x="30066" y="64907"/>
                    <a:pt x="38416" y="64272"/>
                  </a:cubicBezTo>
                  <a:cubicBezTo>
                    <a:pt x="38784" y="64252"/>
                    <a:pt x="39050" y="63884"/>
                    <a:pt x="38927" y="63516"/>
                  </a:cubicBezTo>
                  <a:lnTo>
                    <a:pt x="38927" y="63516"/>
                  </a:lnTo>
                  <a:cubicBezTo>
                    <a:pt x="38962" y="63525"/>
                    <a:pt x="38996" y="63529"/>
                    <a:pt x="39031" y="63529"/>
                  </a:cubicBezTo>
                  <a:cubicBezTo>
                    <a:pt x="39237" y="63529"/>
                    <a:pt x="39420" y="63377"/>
                    <a:pt x="39438" y="63149"/>
                  </a:cubicBezTo>
                  <a:cubicBezTo>
                    <a:pt x="40909" y="42572"/>
                    <a:pt x="39887" y="21852"/>
                    <a:pt x="39540" y="1254"/>
                  </a:cubicBezTo>
                  <a:cubicBezTo>
                    <a:pt x="39540" y="1132"/>
                    <a:pt x="39479" y="1009"/>
                    <a:pt x="39397" y="907"/>
                  </a:cubicBezTo>
                  <a:cubicBezTo>
                    <a:pt x="39826" y="723"/>
                    <a:pt x="39683" y="110"/>
                    <a:pt x="39233" y="90"/>
                  </a:cubicBezTo>
                  <a:cubicBezTo>
                    <a:pt x="37456" y="24"/>
                    <a:pt x="35676" y="0"/>
                    <a:pt x="338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2"/>
            <p:cNvSpPr/>
            <p:nvPr/>
          </p:nvSpPr>
          <p:spPr>
            <a:xfrm>
              <a:off x="5533150" y="1297250"/>
              <a:ext cx="1348201" cy="2549003"/>
            </a:xfrm>
            <a:custGeom>
              <a:rect b="b" l="l" r="r" t="t"/>
              <a:pathLst>
                <a:path extrusionOk="0" h="90599" w="47919">
                  <a:moveTo>
                    <a:pt x="13490" y="1265"/>
                  </a:moveTo>
                  <a:cubicBezTo>
                    <a:pt x="16968" y="1265"/>
                    <a:pt x="20455" y="1417"/>
                    <a:pt x="23929" y="1468"/>
                  </a:cubicBezTo>
                  <a:lnTo>
                    <a:pt x="34370" y="1611"/>
                  </a:lnTo>
                  <a:cubicBezTo>
                    <a:pt x="38539" y="1673"/>
                    <a:pt x="44301" y="1264"/>
                    <a:pt x="45568" y="6393"/>
                  </a:cubicBezTo>
                  <a:cubicBezTo>
                    <a:pt x="46488" y="10153"/>
                    <a:pt x="45916" y="14628"/>
                    <a:pt x="45936" y="18469"/>
                  </a:cubicBezTo>
                  <a:lnTo>
                    <a:pt x="46059" y="30525"/>
                  </a:lnTo>
                  <a:lnTo>
                    <a:pt x="46324" y="55802"/>
                  </a:lnTo>
                  <a:cubicBezTo>
                    <a:pt x="46386" y="63690"/>
                    <a:pt x="46733" y="71638"/>
                    <a:pt x="46324" y="79526"/>
                  </a:cubicBezTo>
                  <a:cubicBezTo>
                    <a:pt x="46222" y="81365"/>
                    <a:pt x="46345" y="83981"/>
                    <a:pt x="45691" y="85717"/>
                  </a:cubicBezTo>
                  <a:cubicBezTo>
                    <a:pt x="44587" y="88599"/>
                    <a:pt x="40889" y="88660"/>
                    <a:pt x="38457" y="88946"/>
                  </a:cubicBezTo>
                  <a:cubicBezTo>
                    <a:pt x="35552" y="89284"/>
                    <a:pt x="32647" y="89449"/>
                    <a:pt x="29733" y="89449"/>
                  </a:cubicBezTo>
                  <a:cubicBezTo>
                    <a:pt x="28774" y="89449"/>
                    <a:pt x="27813" y="89431"/>
                    <a:pt x="26851" y="89396"/>
                  </a:cubicBezTo>
                  <a:cubicBezTo>
                    <a:pt x="22968" y="89293"/>
                    <a:pt x="19086" y="89007"/>
                    <a:pt x="15203" y="88680"/>
                  </a:cubicBezTo>
                  <a:cubicBezTo>
                    <a:pt x="11934" y="88415"/>
                    <a:pt x="8297" y="88067"/>
                    <a:pt x="5497" y="86167"/>
                  </a:cubicBezTo>
                  <a:cubicBezTo>
                    <a:pt x="1880" y="83715"/>
                    <a:pt x="1942" y="79506"/>
                    <a:pt x="1921" y="75582"/>
                  </a:cubicBezTo>
                  <a:cubicBezTo>
                    <a:pt x="1880" y="71128"/>
                    <a:pt x="1839" y="66693"/>
                    <a:pt x="1819" y="62239"/>
                  </a:cubicBezTo>
                  <a:cubicBezTo>
                    <a:pt x="1655" y="43869"/>
                    <a:pt x="1819" y="25478"/>
                    <a:pt x="1247" y="7108"/>
                  </a:cubicBezTo>
                  <a:cubicBezTo>
                    <a:pt x="2166" y="2429"/>
                    <a:pt x="7295" y="1366"/>
                    <a:pt x="11464" y="1285"/>
                  </a:cubicBezTo>
                  <a:cubicBezTo>
                    <a:pt x="12139" y="1271"/>
                    <a:pt x="12814" y="1265"/>
                    <a:pt x="13490" y="1265"/>
                  </a:cubicBezTo>
                  <a:close/>
                  <a:moveTo>
                    <a:pt x="13324" y="0"/>
                  </a:moveTo>
                  <a:cubicBezTo>
                    <a:pt x="7392" y="0"/>
                    <a:pt x="716" y="899"/>
                    <a:pt x="41" y="7558"/>
                  </a:cubicBezTo>
                  <a:cubicBezTo>
                    <a:pt x="0" y="7803"/>
                    <a:pt x="184" y="8048"/>
                    <a:pt x="429" y="8069"/>
                  </a:cubicBezTo>
                  <a:cubicBezTo>
                    <a:pt x="143" y="27746"/>
                    <a:pt x="613" y="47424"/>
                    <a:pt x="777" y="67102"/>
                  </a:cubicBezTo>
                  <a:cubicBezTo>
                    <a:pt x="797" y="71516"/>
                    <a:pt x="409" y="76195"/>
                    <a:pt x="1063" y="80609"/>
                  </a:cubicBezTo>
                  <a:cubicBezTo>
                    <a:pt x="1492" y="83572"/>
                    <a:pt x="2943" y="86004"/>
                    <a:pt x="5579" y="87516"/>
                  </a:cubicBezTo>
                  <a:cubicBezTo>
                    <a:pt x="8133" y="88987"/>
                    <a:pt x="11157" y="89416"/>
                    <a:pt x="14018" y="89722"/>
                  </a:cubicBezTo>
                  <a:cubicBezTo>
                    <a:pt x="18657" y="90192"/>
                    <a:pt x="23356" y="90499"/>
                    <a:pt x="28036" y="90581"/>
                  </a:cubicBezTo>
                  <a:cubicBezTo>
                    <a:pt x="28672" y="90592"/>
                    <a:pt x="29309" y="90599"/>
                    <a:pt x="29945" y="90599"/>
                  </a:cubicBezTo>
                  <a:cubicBezTo>
                    <a:pt x="33808" y="90599"/>
                    <a:pt x="37675" y="90369"/>
                    <a:pt x="41481" y="89702"/>
                  </a:cubicBezTo>
                  <a:cubicBezTo>
                    <a:pt x="44404" y="89191"/>
                    <a:pt x="46386" y="88272"/>
                    <a:pt x="47019" y="85207"/>
                  </a:cubicBezTo>
                  <a:cubicBezTo>
                    <a:pt x="47918" y="80752"/>
                    <a:pt x="47714" y="75889"/>
                    <a:pt x="47693" y="71373"/>
                  </a:cubicBezTo>
                  <a:cubicBezTo>
                    <a:pt x="47693" y="66387"/>
                    <a:pt x="47612" y="61401"/>
                    <a:pt x="47571" y="56415"/>
                  </a:cubicBezTo>
                  <a:cubicBezTo>
                    <a:pt x="47469" y="46382"/>
                    <a:pt x="47366" y="36349"/>
                    <a:pt x="47285" y="26296"/>
                  </a:cubicBezTo>
                  <a:lnTo>
                    <a:pt x="47121" y="11236"/>
                  </a:lnTo>
                  <a:cubicBezTo>
                    <a:pt x="47101" y="8150"/>
                    <a:pt x="47223" y="4595"/>
                    <a:pt x="44628" y="2408"/>
                  </a:cubicBezTo>
                  <a:cubicBezTo>
                    <a:pt x="42013" y="202"/>
                    <a:pt x="38151" y="406"/>
                    <a:pt x="34963" y="365"/>
                  </a:cubicBezTo>
                  <a:cubicBezTo>
                    <a:pt x="29548" y="283"/>
                    <a:pt x="24133" y="202"/>
                    <a:pt x="18738" y="120"/>
                  </a:cubicBezTo>
                  <a:cubicBezTo>
                    <a:pt x="17180" y="99"/>
                    <a:pt x="15293" y="0"/>
                    <a:pt x="133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 name="Google Shape;2055;p72"/>
          <p:cNvGrpSpPr/>
          <p:nvPr/>
        </p:nvGrpSpPr>
        <p:grpSpPr>
          <a:xfrm rot="-3164771">
            <a:off x="4429988" y="907127"/>
            <a:ext cx="808237" cy="1469411"/>
            <a:chOff x="1474325" y="858525"/>
            <a:chExt cx="808300" cy="1469525"/>
          </a:xfrm>
        </p:grpSpPr>
        <p:sp>
          <p:nvSpPr>
            <p:cNvPr id="2056" name="Google Shape;2056;p72"/>
            <p:cNvSpPr/>
            <p:nvPr/>
          </p:nvSpPr>
          <p:spPr>
            <a:xfrm flipH="1">
              <a:off x="1835475" y="881650"/>
              <a:ext cx="292975" cy="224175"/>
            </a:xfrm>
            <a:custGeom>
              <a:rect b="b" l="l" r="r" t="t"/>
              <a:pathLst>
                <a:path extrusionOk="0" h="8967" w="11719">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2"/>
            <p:cNvSpPr/>
            <p:nvPr/>
          </p:nvSpPr>
          <p:spPr>
            <a:xfrm flipH="1">
              <a:off x="1975425" y="1054800"/>
              <a:ext cx="218850" cy="182675"/>
            </a:xfrm>
            <a:custGeom>
              <a:rect b="b" l="l" r="r" t="t"/>
              <a:pathLst>
                <a:path extrusionOk="0" h="7307" w="8754">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2"/>
            <p:cNvSpPr/>
            <p:nvPr/>
          </p:nvSpPr>
          <p:spPr>
            <a:xfrm flipH="1">
              <a:off x="1952300" y="1043550"/>
              <a:ext cx="119225" cy="86600"/>
            </a:xfrm>
            <a:custGeom>
              <a:rect b="b" l="l" r="r" t="t"/>
              <a:pathLst>
                <a:path extrusionOk="0" h="3464" w="4769">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9" name="Google Shape;2059;p72"/>
            <p:cNvGrpSpPr/>
            <p:nvPr/>
          </p:nvGrpSpPr>
          <p:grpSpPr>
            <a:xfrm>
              <a:off x="1474325" y="858525"/>
              <a:ext cx="808300" cy="1469525"/>
              <a:chOff x="1474325" y="858525"/>
              <a:chExt cx="808300" cy="1469525"/>
            </a:xfrm>
          </p:grpSpPr>
          <p:sp>
            <p:nvSpPr>
              <p:cNvPr id="2060" name="Google Shape;2060;p72"/>
              <p:cNvSpPr/>
              <p:nvPr/>
            </p:nvSpPr>
            <p:spPr>
              <a:xfrm flipH="1">
                <a:off x="1809975" y="858525"/>
                <a:ext cx="472650" cy="402675"/>
              </a:xfrm>
              <a:custGeom>
                <a:rect b="b" l="l" r="r" t="t"/>
                <a:pathLst>
                  <a:path extrusionOk="0" h="16107" w="18906">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1" name="Google Shape;2061;p72"/>
              <p:cNvGrpSpPr/>
              <p:nvPr/>
            </p:nvGrpSpPr>
            <p:grpSpPr>
              <a:xfrm>
                <a:off x="1474325" y="1168675"/>
                <a:ext cx="407425" cy="1159375"/>
                <a:chOff x="1474325" y="1168675"/>
                <a:chExt cx="407425" cy="1159375"/>
              </a:xfrm>
            </p:grpSpPr>
            <p:sp>
              <p:nvSpPr>
                <p:cNvPr id="2062" name="Google Shape;2062;p72"/>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2"/>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2"/>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2"/>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2"/>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2"/>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2"/>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2"/>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2"/>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2"/>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2"/>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2"/>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2"/>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2"/>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2"/>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2"/>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078" name="Google Shape;2078;p72"/>
          <p:cNvGrpSpPr/>
          <p:nvPr/>
        </p:nvGrpSpPr>
        <p:grpSpPr>
          <a:xfrm>
            <a:off x="6760588" y="3368613"/>
            <a:ext cx="381375" cy="358350"/>
            <a:chOff x="7723450" y="2617900"/>
            <a:chExt cx="381375" cy="358350"/>
          </a:xfrm>
        </p:grpSpPr>
        <p:sp>
          <p:nvSpPr>
            <p:cNvPr id="2079" name="Google Shape;2079;p72"/>
            <p:cNvSpPr/>
            <p:nvPr/>
          </p:nvSpPr>
          <p:spPr>
            <a:xfrm>
              <a:off x="7751700" y="2646150"/>
              <a:ext cx="333750" cy="302375"/>
            </a:xfrm>
            <a:custGeom>
              <a:rect b="b" l="l" r="r" t="t"/>
              <a:pathLst>
                <a:path extrusionOk="0" h="12095" w="1335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2"/>
            <p:cNvSpPr/>
            <p:nvPr/>
          </p:nvSpPr>
          <p:spPr>
            <a:xfrm>
              <a:off x="7897125" y="2778475"/>
              <a:ext cx="75875" cy="57050"/>
            </a:xfrm>
            <a:custGeom>
              <a:rect b="b" l="l" r="r" t="t"/>
              <a:pathLst>
                <a:path extrusionOk="0" h="2282" w="3035">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2"/>
            <p:cNvSpPr/>
            <p:nvPr/>
          </p:nvSpPr>
          <p:spPr>
            <a:xfrm>
              <a:off x="7723450" y="2617900"/>
              <a:ext cx="381375" cy="358350"/>
            </a:xfrm>
            <a:custGeom>
              <a:rect b="b" l="l" r="r" t="t"/>
              <a:pathLst>
                <a:path extrusionOk="0" h="14334" w="15255">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2"/>
            <p:cNvSpPr/>
            <p:nvPr/>
          </p:nvSpPr>
          <p:spPr>
            <a:xfrm>
              <a:off x="7870450" y="2760175"/>
              <a:ext cx="115625" cy="96275"/>
            </a:xfrm>
            <a:custGeom>
              <a:rect b="b" l="l" r="r" t="t"/>
              <a:pathLst>
                <a:path extrusionOk="0" h="3851" w="4625">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6" name="Shape 2086"/>
        <p:cNvGrpSpPr/>
        <p:nvPr/>
      </p:nvGrpSpPr>
      <p:grpSpPr>
        <a:xfrm>
          <a:off x="0" y="0"/>
          <a:ext cx="0" cy="0"/>
          <a:chOff x="0" y="0"/>
          <a:chExt cx="0" cy="0"/>
        </a:xfrm>
      </p:grpSpPr>
      <p:grpSp>
        <p:nvGrpSpPr>
          <p:cNvPr id="2087" name="Google Shape;2087;p73"/>
          <p:cNvGrpSpPr/>
          <p:nvPr/>
        </p:nvGrpSpPr>
        <p:grpSpPr>
          <a:xfrm flipH="1">
            <a:off x="5375251" y="3020969"/>
            <a:ext cx="208967" cy="186606"/>
            <a:chOff x="1300663" y="2079363"/>
            <a:chExt cx="312825" cy="279350"/>
          </a:xfrm>
        </p:grpSpPr>
        <p:sp>
          <p:nvSpPr>
            <p:cNvPr id="2088" name="Google Shape;2088;p73"/>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3"/>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3"/>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1" name="Google Shape;2091;p73"/>
          <p:cNvSpPr txBox="1"/>
          <p:nvPr>
            <p:ph type="title"/>
          </p:nvPr>
        </p:nvSpPr>
        <p:spPr>
          <a:xfrm>
            <a:off x="3000150" y="505125"/>
            <a:ext cx="3143700" cy="132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a:t>Thanks!</a:t>
            </a:r>
            <a:endParaRPr/>
          </a:p>
        </p:txBody>
      </p:sp>
      <p:sp>
        <p:nvSpPr>
          <p:cNvPr id="2092" name="Google Shape;2092;p73"/>
          <p:cNvSpPr txBox="1"/>
          <p:nvPr>
            <p:ph idx="1" type="subTitle"/>
          </p:nvPr>
        </p:nvSpPr>
        <p:spPr>
          <a:xfrm>
            <a:off x="3128550" y="2087380"/>
            <a:ext cx="2886900" cy="102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t>Do you have any questions?</a:t>
            </a:r>
            <a:endParaRPr/>
          </a:p>
          <a:p>
            <a:pPr indent="0" lvl="0" marL="0" rtl="0" algn="ctr">
              <a:spcBef>
                <a:spcPts val="0"/>
              </a:spcBef>
              <a:spcAft>
                <a:spcPts val="0"/>
              </a:spcAft>
              <a:buClr>
                <a:schemeClr val="dk1"/>
              </a:buClr>
              <a:buSzPts val="1100"/>
              <a:buFont typeface="Arial"/>
              <a:buNone/>
            </a:pPr>
            <a:r>
              <a:rPr lang="en-GB"/>
              <a:t>youremail@freepik.com</a:t>
            </a:r>
            <a:endParaRPr/>
          </a:p>
          <a:p>
            <a:pPr indent="0" lvl="0" marL="0" rtl="0" algn="ctr">
              <a:spcBef>
                <a:spcPts val="0"/>
              </a:spcBef>
              <a:spcAft>
                <a:spcPts val="0"/>
              </a:spcAft>
              <a:buClr>
                <a:schemeClr val="dk1"/>
              </a:buClr>
              <a:buSzPts val="1100"/>
              <a:buFont typeface="Arial"/>
              <a:buNone/>
            </a:pPr>
            <a:r>
              <a:rPr lang="en-GB"/>
              <a:t>+91 620 421 838</a:t>
            </a:r>
            <a:endParaRPr/>
          </a:p>
          <a:p>
            <a:pPr indent="0" lvl="0" marL="0" rtl="0" algn="ctr">
              <a:spcBef>
                <a:spcPts val="0"/>
              </a:spcBef>
              <a:spcAft>
                <a:spcPts val="0"/>
              </a:spcAft>
              <a:buNone/>
            </a:pPr>
            <a:r>
              <a:rPr lang="en-GB"/>
              <a:t>yourcompany.com</a:t>
            </a:r>
            <a:endParaRPr/>
          </a:p>
        </p:txBody>
      </p:sp>
      <p:sp>
        <p:nvSpPr>
          <p:cNvPr id="2093" name="Google Shape;2093;p73"/>
          <p:cNvSpPr txBox="1"/>
          <p:nvPr>
            <p:ph idx="2" type="subTitle"/>
          </p:nvPr>
        </p:nvSpPr>
        <p:spPr>
          <a:xfrm>
            <a:off x="3072000" y="3976488"/>
            <a:ext cx="3000000" cy="36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Please keep this slide for attribution</a:t>
            </a:r>
            <a:endParaRPr/>
          </a:p>
        </p:txBody>
      </p:sp>
      <p:grpSp>
        <p:nvGrpSpPr>
          <p:cNvPr id="2094" name="Google Shape;2094;p73"/>
          <p:cNvGrpSpPr/>
          <p:nvPr/>
        </p:nvGrpSpPr>
        <p:grpSpPr>
          <a:xfrm>
            <a:off x="7180889" y="2805911"/>
            <a:ext cx="1400918" cy="1995377"/>
            <a:chOff x="7162025" y="2806025"/>
            <a:chExt cx="1261975" cy="1797475"/>
          </a:xfrm>
        </p:grpSpPr>
        <p:sp>
          <p:nvSpPr>
            <p:cNvPr id="2095" name="Google Shape;2095;p73"/>
            <p:cNvSpPr/>
            <p:nvPr/>
          </p:nvSpPr>
          <p:spPr>
            <a:xfrm>
              <a:off x="7214800" y="3036100"/>
              <a:ext cx="803575" cy="657100"/>
            </a:xfrm>
            <a:custGeom>
              <a:rect b="b" l="l" r="r" t="t"/>
              <a:pathLst>
                <a:path extrusionOk="0" h="26284" w="32143">
                  <a:moveTo>
                    <a:pt x="2657" y="21160"/>
                  </a:moveTo>
                  <a:cubicBezTo>
                    <a:pt x="2752" y="21065"/>
                    <a:pt x="2823" y="20994"/>
                    <a:pt x="2895" y="20923"/>
                  </a:cubicBezTo>
                  <a:cubicBezTo>
                    <a:pt x="3132" y="20686"/>
                    <a:pt x="3013" y="20306"/>
                    <a:pt x="2705" y="20235"/>
                  </a:cubicBezTo>
                  <a:cubicBezTo>
                    <a:pt x="2491" y="20164"/>
                    <a:pt x="2254" y="20140"/>
                    <a:pt x="2017" y="20069"/>
                  </a:cubicBezTo>
                  <a:cubicBezTo>
                    <a:pt x="1803" y="19784"/>
                    <a:pt x="1614" y="19452"/>
                    <a:pt x="1495" y="19120"/>
                  </a:cubicBezTo>
                  <a:cubicBezTo>
                    <a:pt x="973" y="17649"/>
                    <a:pt x="546" y="16179"/>
                    <a:pt x="214" y="14660"/>
                  </a:cubicBezTo>
                  <a:cubicBezTo>
                    <a:pt x="96" y="14210"/>
                    <a:pt x="48" y="13735"/>
                    <a:pt x="48" y="13261"/>
                  </a:cubicBezTo>
                  <a:cubicBezTo>
                    <a:pt x="1" y="11956"/>
                    <a:pt x="143" y="10675"/>
                    <a:pt x="475" y="9442"/>
                  </a:cubicBezTo>
                  <a:cubicBezTo>
                    <a:pt x="665" y="8801"/>
                    <a:pt x="926" y="8185"/>
                    <a:pt x="1258" y="7615"/>
                  </a:cubicBezTo>
                  <a:cubicBezTo>
                    <a:pt x="1305" y="7520"/>
                    <a:pt x="1376" y="7426"/>
                    <a:pt x="1448" y="7354"/>
                  </a:cubicBezTo>
                  <a:cubicBezTo>
                    <a:pt x="1685" y="7378"/>
                    <a:pt x="1898" y="7402"/>
                    <a:pt x="2112" y="7449"/>
                  </a:cubicBezTo>
                  <a:cubicBezTo>
                    <a:pt x="2776" y="7592"/>
                    <a:pt x="3464" y="7592"/>
                    <a:pt x="4152" y="7449"/>
                  </a:cubicBezTo>
                  <a:cubicBezTo>
                    <a:pt x="5551" y="7236"/>
                    <a:pt x="6927" y="6833"/>
                    <a:pt x="8232" y="6240"/>
                  </a:cubicBezTo>
                  <a:cubicBezTo>
                    <a:pt x="9299" y="5741"/>
                    <a:pt x="10414" y="5243"/>
                    <a:pt x="11482" y="4745"/>
                  </a:cubicBezTo>
                  <a:cubicBezTo>
                    <a:pt x="11814" y="4579"/>
                    <a:pt x="12146" y="4389"/>
                    <a:pt x="12454" y="4200"/>
                  </a:cubicBezTo>
                  <a:lnTo>
                    <a:pt x="14186" y="3203"/>
                  </a:lnTo>
                  <a:cubicBezTo>
                    <a:pt x="14304" y="3227"/>
                    <a:pt x="14328" y="3322"/>
                    <a:pt x="14328" y="3440"/>
                  </a:cubicBezTo>
                  <a:cubicBezTo>
                    <a:pt x="14328" y="3630"/>
                    <a:pt x="14352" y="3844"/>
                    <a:pt x="14375" y="4057"/>
                  </a:cubicBezTo>
                  <a:cubicBezTo>
                    <a:pt x="14447" y="4508"/>
                    <a:pt x="14589" y="4935"/>
                    <a:pt x="14850" y="5314"/>
                  </a:cubicBezTo>
                  <a:cubicBezTo>
                    <a:pt x="14992" y="5599"/>
                    <a:pt x="15253" y="5813"/>
                    <a:pt x="15538" y="5931"/>
                  </a:cubicBezTo>
                  <a:cubicBezTo>
                    <a:pt x="16629" y="6453"/>
                    <a:pt x="17910" y="6429"/>
                    <a:pt x="18977" y="5836"/>
                  </a:cubicBezTo>
                  <a:cubicBezTo>
                    <a:pt x="20353" y="5125"/>
                    <a:pt x="21492" y="4057"/>
                    <a:pt x="22322" y="2776"/>
                  </a:cubicBezTo>
                  <a:cubicBezTo>
                    <a:pt x="22417" y="2563"/>
                    <a:pt x="22583" y="2373"/>
                    <a:pt x="22749" y="2231"/>
                  </a:cubicBezTo>
                  <a:cubicBezTo>
                    <a:pt x="22962" y="2492"/>
                    <a:pt x="23152" y="2705"/>
                    <a:pt x="23342" y="2942"/>
                  </a:cubicBezTo>
                  <a:cubicBezTo>
                    <a:pt x="23769" y="3440"/>
                    <a:pt x="24386" y="3678"/>
                    <a:pt x="25026" y="3559"/>
                  </a:cubicBezTo>
                  <a:cubicBezTo>
                    <a:pt x="25311" y="3535"/>
                    <a:pt x="25572" y="3393"/>
                    <a:pt x="25761" y="3156"/>
                  </a:cubicBezTo>
                  <a:cubicBezTo>
                    <a:pt x="26117" y="2681"/>
                    <a:pt x="26331" y="2136"/>
                    <a:pt x="26402" y="1567"/>
                  </a:cubicBezTo>
                  <a:cubicBezTo>
                    <a:pt x="26497" y="1068"/>
                    <a:pt x="26544" y="547"/>
                    <a:pt x="26615" y="1"/>
                  </a:cubicBezTo>
                  <a:cubicBezTo>
                    <a:pt x="26734" y="1"/>
                    <a:pt x="26829" y="48"/>
                    <a:pt x="26924" y="96"/>
                  </a:cubicBezTo>
                  <a:cubicBezTo>
                    <a:pt x="27161" y="262"/>
                    <a:pt x="27374" y="452"/>
                    <a:pt x="27588" y="641"/>
                  </a:cubicBezTo>
                  <a:cubicBezTo>
                    <a:pt x="28228" y="1306"/>
                    <a:pt x="28798" y="2017"/>
                    <a:pt x="29343" y="2753"/>
                  </a:cubicBezTo>
                  <a:cubicBezTo>
                    <a:pt x="30102" y="3701"/>
                    <a:pt x="30767" y="4721"/>
                    <a:pt x="31360" y="5789"/>
                  </a:cubicBezTo>
                  <a:cubicBezTo>
                    <a:pt x="31810" y="6643"/>
                    <a:pt x="32071" y="7592"/>
                    <a:pt x="32095" y="8564"/>
                  </a:cubicBezTo>
                  <a:cubicBezTo>
                    <a:pt x="32142" y="9466"/>
                    <a:pt x="32095" y="10343"/>
                    <a:pt x="32095" y="11245"/>
                  </a:cubicBezTo>
                  <a:cubicBezTo>
                    <a:pt x="32095" y="12099"/>
                    <a:pt x="31953" y="12929"/>
                    <a:pt x="31692" y="13735"/>
                  </a:cubicBezTo>
                  <a:cubicBezTo>
                    <a:pt x="31407" y="14589"/>
                    <a:pt x="31075" y="15420"/>
                    <a:pt x="30695" y="16202"/>
                  </a:cubicBezTo>
                  <a:cubicBezTo>
                    <a:pt x="30292" y="17009"/>
                    <a:pt x="29770" y="17720"/>
                    <a:pt x="29130" y="18361"/>
                  </a:cubicBezTo>
                  <a:cubicBezTo>
                    <a:pt x="28347" y="19191"/>
                    <a:pt x="27517" y="19998"/>
                    <a:pt x="26639" y="20780"/>
                  </a:cubicBezTo>
                  <a:cubicBezTo>
                    <a:pt x="26283" y="21089"/>
                    <a:pt x="25904" y="21373"/>
                    <a:pt x="25501" y="21634"/>
                  </a:cubicBezTo>
                  <a:cubicBezTo>
                    <a:pt x="24979" y="21990"/>
                    <a:pt x="24433" y="22322"/>
                    <a:pt x="23888" y="22654"/>
                  </a:cubicBezTo>
                  <a:cubicBezTo>
                    <a:pt x="23650" y="22844"/>
                    <a:pt x="23342" y="22963"/>
                    <a:pt x="23034" y="22986"/>
                  </a:cubicBezTo>
                  <a:cubicBezTo>
                    <a:pt x="22868" y="22986"/>
                    <a:pt x="22725" y="23105"/>
                    <a:pt x="22654" y="23271"/>
                  </a:cubicBezTo>
                  <a:cubicBezTo>
                    <a:pt x="22559" y="23461"/>
                    <a:pt x="22417" y="23603"/>
                    <a:pt x="22227" y="23698"/>
                  </a:cubicBezTo>
                  <a:cubicBezTo>
                    <a:pt x="21397" y="24220"/>
                    <a:pt x="20519" y="24647"/>
                    <a:pt x="19594" y="24955"/>
                  </a:cubicBezTo>
                  <a:cubicBezTo>
                    <a:pt x="18574" y="25287"/>
                    <a:pt x="17530" y="25619"/>
                    <a:pt x="16463" y="25904"/>
                  </a:cubicBezTo>
                  <a:cubicBezTo>
                    <a:pt x="15301" y="26189"/>
                    <a:pt x="14115" y="26284"/>
                    <a:pt x="12905" y="26213"/>
                  </a:cubicBezTo>
                  <a:cubicBezTo>
                    <a:pt x="11837" y="26165"/>
                    <a:pt x="10770" y="26023"/>
                    <a:pt x="9726" y="25786"/>
                  </a:cubicBezTo>
                  <a:cubicBezTo>
                    <a:pt x="8872" y="25596"/>
                    <a:pt x="8066" y="25287"/>
                    <a:pt x="7235" y="25026"/>
                  </a:cubicBezTo>
                  <a:cubicBezTo>
                    <a:pt x="6405" y="24766"/>
                    <a:pt x="5622" y="24362"/>
                    <a:pt x="4958" y="23817"/>
                  </a:cubicBezTo>
                  <a:cubicBezTo>
                    <a:pt x="4342" y="23366"/>
                    <a:pt x="3820" y="22844"/>
                    <a:pt x="3393" y="22227"/>
                  </a:cubicBezTo>
                  <a:cubicBezTo>
                    <a:pt x="3156" y="21872"/>
                    <a:pt x="2895" y="21539"/>
                    <a:pt x="2657" y="21160"/>
                  </a:cubicBezTo>
                  <a:close/>
                  <a:moveTo>
                    <a:pt x="16107" y="14732"/>
                  </a:moveTo>
                  <a:cubicBezTo>
                    <a:pt x="16392" y="14945"/>
                    <a:pt x="16605" y="15111"/>
                    <a:pt x="16819" y="15277"/>
                  </a:cubicBezTo>
                  <a:cubicBezTo>
                    <a:pt x="17198" y="15633"/>
                    <a:pt x="17673" y="15870"/>
                    <a:pt x="18171" y="15965"/>
                  </a:cubicBezTo>
                  <a:cubicBezTo>
                    <a:pt x="18408" y="15989"/>
                    <a:pt x="18621" y="16060"/>
                    <a:pt x="18811" y="16179"/>
                  </a:cubicBezTo>
                  <a:cubicBezTo>
                    <a:pt x="19238" y="16463"/>
                    <a:pt x="19736" y="16558"/>
                    <a:pt x="20235" y="16416"/>
                  </a:cubicBezTo>
                  <a:cubicBezTo>
                    <a:pt x="21800" y="16179"/>
                    <a:pt x="23318" y="15586"/>
                    <a:pt x="24623" y="14684"/>
                  </a:cubicBezTo>
                  <a:cubicBezTo>
                    <a:pt x="25240" y="14281"/>
                    <a:pt x="25761" y="13783"/>
                    <a:pt x="26212" y="13213"/>
                  </a:cubicBezTo>
                  <a:cubicBezTo>
                    <a:pt x="26829" y="12431"/>
                    <a:pt x="26995" y="11387"/>
                    <a:pt x="26639" y="10462"/>
                  </a:cubicBezTo>
                  <a:cubicBezTo>
                    <a:pt x="26544" y="10201"/>
                    <a:pt x="26497" y="9940"/>
                    <a:pt x="26402" y="9703"/>
                  </a:cubicBezTo>
                  <a:cubicBezTo>
                    <a:pt x="26307" y="9300"/>
                    <a:pt x="26117" y="8967"/>
                    <a:pt x="25833" y="8683"/>
                  </a:cubicBezTo>
                  <a:cubicBezTo>
                    <a:pt x="25524" y="8398"/>
                    <a:pt x="25168" y="8137"/>
                    <a:pt x="24836" y="7853"/>
                  </a:cubicBezTo>
                  <a:cubicBezTo>
                    <a:pt x="24552" y="7592"/>
                    <a:pt x="24148" y="7449"/>
                    <a:pt x="23769" y="7473"/>
                  </a:cubicBezTo>
                  <a:lnTo>
                    <a:pt x="22701" y="7473"/>
                  </a:lnTo>
                  <a:cubicBezTo>
                    <a:pt x="22180" y="7449"/>
                    <a:pt x="21681" y="7544"/>
                    <a:pt x="21183" y="7710"/>
                  </a:cubicBezTo>
                  <a:cubicBezTo>
                    <a:pt x="19950" y="8137"/>
                    <a:pt x="18764" y="8683"/>
                    <a:pt x="17649" y="9347"/>
                  </a:cubicBezTo>
                  <a:cubicBezTo>
                    <a:pt x="17530" y="9418"/>
                    <a:pt x="17412" y="9489"/>
                    <a:pt x="17293" y="9584"/>
                  </a:cubicBezTo>
                  <a:cubicBezTo>
                    <a:pt x="16914" y="9916"/>
                    <a:pt x="16581" y="10272"/>
                    <a:pt x="16297" y="10675"/>
                  </a:cubicBezTo>
                  <a:cubicBezTo>
                    <a:pt x="15822" y="11268"/>
                    <a:pt x="15562" y="12004"/>
                    <a:pt x="15609" y="12763"/>
                  </a:cubicBezTo>
                  <a:lnTo>
                    <a:pt x="15609" y="14091"/>
                  </a:lnTo>
                  <a:lnTo>
                    <a:pt x="13379" y="14755"/>
                  </a:lnTo>
                  <a:cubicBezTo>
                    <a:pt x="13047" y="14400"/>
                    <a:pt x="12715" y="14044"/>
                    <a:pt x="12359" y="13688"/>
                  </a:cubicBezTo>
                  <a:cubicBezTo>
                    <a:pt x="11505" y="12834"/>
                    <a:pt x="10343" y="12312"/>
                    <a:pt x="9133" y="12265"/>
                  </a:cubicBezTo>
                  <a:cubicBezTo>
                    <a:pt x="8493" y="12217"/>
                    <a:pt x="7852" y="12265"/>
                    <a:pt x="7235" y="12265"/>
                  </a:cubicBezTo>
                  <a:cubicBezTo>
                    <a:pt x="6595" y="12288"/>
                    <a:pt x="5955" y="12407"/>
                    <a:pt x="5338" y="12620"/>
                  </a:cubicBezTo>
                  <a:cubicBezTo>
                    <a:pt x="5101" y="12692"/>
                    <a:pt x="4887" y="12787"/>
                    <a:pt x="4674" y="12929"/>
                  </a:cubicBezTo>
                  <a:cubicBezTo>
                    <a:pt x="4508" y="13000"/>
                    <a:pt x="4365" y="13142"/>
                    <a:pt x="4270" y="13285"/>
                  </a:cubicBezTo>
                  <a:cubicBezTo>
                    <a:pt x="4176" y="13451"/>
                    <a:pt x="4128" y="13617"/>
                    <a:pt x="4104" y="13806"/>
                  </a:cubicBezTo>
                  <a:cubicBezTo>
                    <a:pt x="3606" y="14115"/>
                    <a:pt x="3345" y="14589"/>
                    <a:pt x="3061" y="15064"/>
                  </a:cubicBezTo>
                  <a:cubicBezTo>
                    <a:pt x="2800" y="15467"/>
                    <a:pt x="2657" y="15941"/>
                    <a:pt x="2634" y="16416"/>
                  </a:cubicBezTo>
                  <a:lnTo>
                    <a:pt x="2634" y="17649"/>
                  </a:lnTo>
                  <a:cubicBezTo>
                    <a:pt x="2657" y="18313"/>
                    <a:pt x="2918" y="18930"/>
                    <a:pt x="3393" y="19357"/>
                  </a:cubicBezTo>
                  <a:cubicBezTo>
                    <a:pt x="3725" y="19689"/>
                    <a:pt x="4081" y="19974"/>
                    <a:pt x="4484" y="20164"/>
                  </a:cubicBezTo>
                  <a:cubicBezTo>
                    <a:pt x="5196" y="20520"/>
                    <a:pt x="5955" y="20757"/>
                    <a:pt x="6737" y="20852"/>
                  </a:cubicBezTo>
                  <a:cubicBezTo>
                    <a:pt x="7995" y="21018"/>
                    <a:pt x="9252" y="20875"/>
                    <a:pt x="10462" y="20448"/>
                  </a:cubicBezTo>
                  <a:cubicBezTo>
                    <a:pt x="11173" y="20187"/>
                    <a:pt x="11837" y="19760"/>
                    <a:pt x="12335" y="19167"/>
                  </a:cubicBezTo>
                  <a:cubicBezTo>
                    <a:pt x="13142" y="18219"/>
                    <a:pt x="13735" y="17175"/>
                    <a:pt x="13640" y="15870"/>
                  </a:cubicBezTo>
                  <a:cubicBezTo>
                    <a:pt x="13640" y="15823"/>
                    <a:pt x="13664" y="15799"/>
                    <a:pt x="13688" y="15752"/>
                  </a:cubicBezTo>
                  <a:cubicBezTo>
                    <a:pt x="14162" y="15467"/>
                    <a:pt x="14684" y="15277"/>
                    <a:pt x="15229" y="15182"/>
                  </a:cubicBezTo>
                  <a:cubicBezTo>
                    <a:pt x="15562" y="15135"/>
                    <a:pt x="15870" y="14969"/>
                    <a:pt x="16107" y="14732"/>
                  </a:cubicBezTo>
                  <a:close/>
                  <a:moveTo>
                    <a:pt x="16961" y="23200"/>
                  </a:moveTo>
                  <a:cubicBezTo>
                    <a:pt x="17554" y="23176"/>
                    <a:pt x="18123" y="23129"/>
                    <a:pt x="18693" y="23058"/>
                  </a:cubicBezTo>
                  <a:cubicBezTo>
                    <a:pt x="19665" y="22844"/>
                    <a:pt x="20543" y="22441"/>
                    <a:pt x="21349" y="21872"/>
                  </a:cubicBezTo>
                  <a:cubicBezTo>
                    <a:pt x="21634" y="21634"/>
                    <a:pt x="21871" y="21350"/>
                    <a:pt x="22014" y="20994"/>
                  </a:cubicBezTo>
                  <a:cubicBezTo>
                    <a:pt x="22251" y="20448"/>
                    <a:pt x="22488" y="19903"/>
                    <a:pt x="22701" y="19333"/>
                  </a:cubicBezTo>
                  <a:cubicBezTo>
                    <a:pt x="22844" y="18978"/>
                    <a:pt x="22962" y="18598"/>
                    <a:pt x="23057" y="18219"/>
                  </a:cubicBezTo>
                  <a:cubicBezTo>
                    <a:pt x="23128" y="17934"/>
                    <a:pt x="22939" y="17626"/>
                    <a:pt x="22654" y="17554"/>
                  </a:cubicBezTo>
                  <a:cubicBezTo>
                    <a:pt x="22369" y="17483"/>
                    <a:pt x="22085" y="17649"/>
                    <a:pt x="22014" y="17934"/>
                  </a:cubicBezTo>
                  <a:cubicBezTo>
                    <a:pt x="21729" y="18622"/>
                    <a:pt x="21397" y="19333"/>
                    <a:pt x="21183" y="20045"/>
                  </a:cubicBezTo>
                  <a:cubicBezTo>
                    <a:pt x="21041" y="20638"/>
                    <a:pt x="20614" y="21113"/>
                    <a:pt x="20045" y="21350"/>
                  </a:cubicBezTo>
                  <a:cubicBezTo>
                    <a:pt x="19855" y="21421"/>
                    <a:pt x="19689" y="21539"/>
                    <a:pt x="19499" y="21634"/>
                  </a:cubicBezTo>
                  <a:cubicBezTo>
                    <a:pt x="19072" y="21872"/>
                    <a:pt x="18621" y="21990"/>
                    <a:pt x="18147" y="22014"/>
                  </a:cubicBezTo>
                  <a:cubicBezTo>
                    <a:pt x="17198" y="22061"/>
                    <a:pt x="16249" y="22085"/>
                    <a:pt x="15301" y="22085"/>
                  </a:cubicBezTo>
                  <a:cubicBezTo>
                    <a:pt x="14731" y="22061"/>
                    <a:pt x="14186" y="21872"/>
                    <a:pt x="13759" y="21516"/>
                  </a:cubicBezTo>
                  <a:cubicBezTo>
                    <a:pt x="13427" y="21302"/>
                    <a:pt x="13095" y="21089"/>
                    <a:pt x="12762" y="20899"/>
                  </a:cubicBezTo>
                  <a:cubicBezTo>
                    <a:pt x="12549" y="20780"/>
                    <a:pt x="12312" y="20709"/>
                    <a:pt x="12051" y="20662"/>
                  </a:cubicBezTo>
                  <a:cubicBezTo>
                    <a:pt x="11766" y="20614"/>
                    <a:pt x="11600" y="20804"/>
                    <a:pt x="11648" y="21113"/>
                  </a:cubicBezTo>
                  <a:cubicBezTo>
                    <a:pt x="11695" y="21302"/>
                    <a:pt x="11837" y="21492"/>
                    <a:pt x="12003" y="21587"/>
                  </a:cubicBezTo>
                  <a:cubicBezTo>
                    <a:pt x="12478" y="21919"/>
                    <a:pt x="12952" y="22251"/>
                    <a:pt x="13427" y="22583"/>
                  </a:cubicBezTo>
                  <a:cubicBezTo>
                    <a:pt x="13925" y="22892"/>
                    <a:pt x="14470" y="23081"/>
                    <a:pt x="15063" y="23105"/>
                  </a:cubicBezTo>
                  <a:cubicBezTo>
                    <a:pt x="15609" y="23105"/>
                    <a:pt x="16178" y="23153"/>
                    <a:pt x="16961" y="2317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3"/>
            <p:cNvSpPr/>
            <p:nvPr/>
          </p:nvSpPr>
          <p:spPr>
            <a:xfrm>
              <a:off x="7258675" y="2832700"/>
              <a:ext cx="655925" cy="365325"/>
            </a:xfrm>
            <a:custGeom>
              <a:rect b="b" l="l" r="r" t="t"/>
              <a:pathLst>
                <a:path extrusionOk="0" h="14613" w="26237">
                  <a:moveTo>
                    <a:pt x="238" y="14423"/>
                  </a:moveTo>
                  <a:cubicBezTo>
                    <a:pt x="143" y="14257"/>
                    <a:pt x="72" y="14115"/>
                    <a:pt x="1" y="13972"/>
                  </a:cubicBezTo>
                  <a:cubicBezTo>
                    <a:pt x="72" y="13450"/>
                    <a:pt x="286" y="12976"/>
                    <a:pt x="618" y="12573"/>
                  </a:cubicBezTo>
                  <a:cubicBezTo>
                    <a:pt x="1804" y="11055"/>
                    <a:pt x="3108" y="9608"/>
                    <a:pt x="4484" y="8279"/>
                  </a:cubicBezTo>
                  <a:cubicBezTo>
                    <a:pt x="4674" y="8042"/>
                    <a:pt x="4911" y="7900"/>
                    <a:pt x="5196" y="7829"/>
                  </a:cubicBezTo>
                  <a:cubicBezTo>
                    <a:pt x="5552" y="7781"/>
                    <a:pt x="5623" y="7591"/>
                    <a:pt x="5504" y="7236"/>
                  </a:cubicBezTo>
                  <a:cubicBezTo>
                    <a:pt x="5480" y="7188"/>
                    <a:pt x="5433" y="7117"/>
                    <a:pt x="5409" y="7046"/>
                  </a:cubicBezTo>
                  <a:cubicBezTo>
                    <a:pt x="5670" y="6998"/>
                    <a:pt x="5931" y="6951"/>
                    <a:pt x="6192" y="6880"/>
                  </a:cubicBezTo>
                  <a:cubicBezTo>
                    <a:pt x="6311" y="6856"/>
                    <a:pt x="6429" y="6809"/>
                    <a:pt x="6524" y="6761"/>
                  </a:cubicBezTo>
                  <a:cubicBezTo>
                    <a:pt x="6643" y="6690"/>
                    <a:pt x="6690" y="6548"/>
                    <a:pt x="6667" y="6429"/>
                  </a:cubicBezTo>
                  <a:cubicBezTo>
                    <a:pt x="6643" y="6287"/>
                    <a:pt x="6548" y="6192"/>
                    <a:pt x="6429" y="6168"/>
                  </a:cubicBezTo>
                  <a:cubicBezTo>
                    <a:pt x="6334" y="6144"/>
                    <a:pt x="6240" y="6144"/>
                    <a:pt x="6145" y="6168"/>
                  </a:cubicBezTo>
                  <a:cubicBezTo>
                    <a:pt x="5433" y="6358"/>
                    <a:pt x="4745" y="6263"/>
                    <a:pt x="4034" y="6239"/>
                  </a:cubicBezTo>
                  <a:cubicBezTo>
                    <a:pt x="3322" y="6216"/>
                    <a:pt x="2681" y="6216"/>
                    <a:pt x="1994" y="6168"/>
                  </a:cubicBezTo>
                  <a:cubicBezTo>
                    <a:pt x="1590" y="6144"/>
                    <a:pt x="1187" y="6097"/>
                    <a:pt x="689" y="6026"/>
                  </a:cubicBezTo>
                  <a:cubicBezTo>
                    <a:pt x="784" y="5907"/>
                    <a:pt x="831" y="5812"/>
                    <a:pt x="902" y="5741"/>
                  </a:cubicBezTo>
                  <a:cubicBezTo>
                    <a:pt x="1092" y="5623"/>
                    <a:pt x="1306" y="5480"/>
                    <a:pt x="1519" y="5362"/>
                  </a:cubicBezTo>
                  <a:cubicBezTo>
                    <a:pt x="2634" y="4745"/>
                    <a:pt x="3820" y="4294"/>
                    <a:pt x="5054" y="4033"/>
                  </a:cubicBezTo>
                  <a:cubicBezTo>
                    <a:pt x="5907" y="3891"/>
                    <a:pt x="6738" y="3677"/>
                    <a:pt x="7568" y="3417"/>
                  </a:cubicBezTo>
                  <a:cubicBezTo>
                    <a:pt x="7710" y="3369"/>
                    <a:pt x="7853" y="3322"/>
                    <a:pt x="7995" y="3322"/>
                  </a:cubicBezTo>
                  <a:cubicBezTo>
                    <a:pt x="9062" y="3203"/>
                    <a:pt x="10130" y="3108"/>
                    <a:pt x="11197" y="3013"/>
                  </a:cubicBezTo>
                  <a:cubicBezTo>
                    <a:pt x="12027" y="2966"/>
                    <a:pt x="12858" y="2990"/>
                    <a:pt x="13664" y="3132"/>
                  </a:cubicBezTo>
                  <a:cubicBezTo>
                    <a:pt x="14020" y="3227"/>
                    <a:pt x="14400" y="3132"/>
                    <a:pt x="14660" y="2871"/>
                  </a:cubicBezTo>
                  <a:cubicBezTo>
                    <a:pt x="14779" y="2942"/>
                    <a:pt x="14898" y="3013"/>
                    <a:pt x="15016" y="3084"/>
                  </a:cubicBezTo>
                  <a:cubicBezTo>
                    <a:pt x="15135" y="3156"/>
                    <a:pt x="15301" y="3156"/>
                    <a:pt x="15420" y="3084"/>
                  </a:cubicBezTo>
                  <a:cubicBezTo>
                    <a:pt x="15680" y="3037"/>
                    <a:pt x="15799" y="2752"/>
                    <a:pt x="15657" y="2563"/>
                  </a:cubicBezTo>
                  <a:cubicBezTo>
                    <a:pt x="15633" y="2515"/>
                    <a:pt x="15609" y="2491"/>
                    <a:pt x="15562" y="2468"/>
                  </a:cubicBezTo>
                  <a:cubicBezTo>
                    <a:pt x="15064" y="1898"/>
                    <a:pt x="14874" y="1210"/>
                    <a:pt x="14637" y="523"/>
                  </a:cubicBezTo>
                  <a:cubicBezTo>
                    <a:pt x="14637" y="475"/>
                    <a:pt x="14613" y="404"/>
                    <a:pt x="14613" y="357"/>
                  </a:cubicBezTo>
                  <a:cubicBezTo>
                    <a:pt x="14613" y="190"/>
                    <a:pt x="14755" y="1"/>
                    <a:pt x="14898" y="24"/>
                  </a:cubicBezTo>
                  <a:cubicBezTo>
                    <a:pt x="15087" y="48"/>
                    <a:pt x="15277" y="96"/>
                    <a:pt x="15443" y="190"/>
                  </a:cubicBezTo>
                  <a:cubicBezTo>
                    <a:pt x="15728" y="333"/>
                    <a:pt x="16013" y="499"/>
                    <a:pt x="16273" y="689"/>
                  </a:cubicBezTo>
                  <a:cubicBezTo>
                    <a:pt x="16416" y="784"/>
                    <a:pt x="16534" y="902"/>
                    <a:pt x="16653" y="997"/>
                  </a:cubicBezTo>
                  <a:cubicBezTo>
                    <a:pt x="17104" y="1471"/>
                    <a:pt x="17507" y="1970"/>
                    <a:pt x="17839" y="2515"/>
                  </a:cubicBezTo>
                  <a:cubicBezTo>
                    <a:pt x="17910" y="2634"/>
                    <a:pt x="18005" y="2752"/>
                    <a:pt x="18100" y="2847"/>
                  </a:cubicBezTo>
                  <a:cubicBezTo>
                    <a:pt x="18337" y="3132"/>
                    <a:pt x="18764" y="3084"/>
                    <a:pt x="18954" y="2776"/>
                  </a:cubicBezTo>
                  <a:cubicBezTo>
                    <a:pt x="19049" y="2681"/>
                    <a:pt x="19144" y="2539"/>
                    <a:pt x="19191" y="2420"/>
                  </a:cubicBezTo>
                  <a:cubicBezTo>
                    <a:pt x="19523" y="1756"/>
                    <a:pt x="20069" y="1258"/>
                    <a:pt x="20496" y="689"/>
                  </a:cubicBezTo>
                  <a:cubicBezTo>
                    <a:pt x="20567" y="594"/>
                    <a:pt x="20662" y="499"/>
                    <a:pt x="20780" y="475"/>
                  </a:cubicBezTo>
                  <a:cubicBezTo>
                    <a:pt x="21421" y="285"/>
                    <a:pt x="22061" y="262"/>
                    <a:pt x="22702" y="357"/>
                  </a:cubicBezTo>
                  <a:cubicBezTo>
                    <a:pt x="22726" y="499"/>
                    <a:pt x="22702" y="665"/>
                    <a:pt x="22654" y="807"/>
                  </a:cubicBezTo>
                  <a:cubicBezTo>
                    <a:pt x="22512" y="1116"/>
                    <a:pt x="22322" y="1400"/>
                    <a:pt x="22156" y="1709"/>
                  </a:cubicBezTo>
                  <a:cubicBezTo>
                    <a:pt x="22061" y="1898"/>
                    <a:pt x="21966" y="2088"/>
                    <a:pt x="21872" y="2254"/>
                  </a:cubicBezTo>
                  <a:cubicBezTo>
                    <a:pt x="21706" y="2610"/>
                    <a:pt x="21943" y="3013"/>
                    <a:pt x="22322" y="3037"/>
                  </a:cubicBezTo>
                  <a:cubicBezTo>
                    <a:pt x="22559" y="3061"/>
                    <a:pt x="22820" y="3061"/>
                    <a:pt x="23058" y="3037"/>
                  </a:cubicBezTo>
                  <a:cubicBezTo>
                    <a:pt x="23295" y="3037"/>
                    <a:pt x="23508" y="3084"/>
                    <a:pt x="23722" y="3203"/>
                  </a:cubicBezTo>
                  <a:cubicBezTo>
                    <a:pt x="24054" y="3369"/>
                    <a:pt x="24433" y="3535"/>
                    <a:pt x="24789" y="3677"/>
                  </a:cubicBezTo>
                  <a:cubicBezTo>
                    <a:pt x="25311" y="3891"/>
                    <a:pt x="25738" y="4270"/>
                    <a:pt x="26046" y="4721"/>
                  </a:cubicBezTo>
                  <a:cubicBezTo>
                    <a:pt x="26141" y="4863"/>
                    <a:pt x="26212" y="5006"/>
                    <a:pt x="26212" y="5172"/>
                  </a:cubicBezTo>
                  <a:cubicBezTo>
                    <a:pt x="26236" y="5694"/>
                    <a:pt x="26236" y="6216"/>
                    <a:pt x="26212" y="6714"/>
                  </a:cubicBezTo>
                  <a:cubicBezTo>
                    <a:pt x="26165" y="7070"/>
                    <a:pt x="26070" y="7402"/>
                    <a:pt x="25975" y="7710"/>
                  </a:cubicBezTo>
                  <a:lnTo>
                    <a:pt x="24884" y="7259"/>
                  </a:lnTo>
                  <a:cubicBezTo>
                    <a:pt x="24766" y="7093"/>
                    <a:pt x="24860" y="6856"/>
                    <a:pt x="24837" y="6643"/>
                  </a:cubicBezTo>
                  <a:cubicBezTo>
                    <a:pt x="24813" y="6287"/>
                    <a:pt x="24789" y="5931"/>
                    <a:pt x="24766" y="5599"/>
                  </a:cubicBezTo>
                  <a:cubicBezTo>
                    <a:pt x="24718" y="5243"/>
                    <a:pt x="24457" y="5077"/>
                    <a:pt x="24149" y="4958"/>
                  </a:cubicBezTo>
                  <a:cubicBezTo>
                    <a:pt x="23959" y="4935"/>
                    <a:pt x="23769" y="5030"/>
                    <a:pt x="23698" y="5219"/>
                  </a:cubicBezTo>
                  <a:cubicBezTo>
                    <a:pt x="23698" y="5314"/>
                    <a:pt x="23674" y="5409"/>
                    <a:pt x="23674" y="5504"/>
                  </a:cubicBezTo>
                  <a:cubicBezTo>
                    <a:pt x="23674" y="6500"/>
                    <a:pt x="23698" y="7497"/>
                    <a:pt x="23674" y="8469"/>
                  </a:cubicBezTo>
                  <a:cubicBezTo>
                    <a:pt x="23674" y="9110"/>
                    <a:pt x="23532" y="9726"/>
                    <a:pt x="23295" y="10296"/>
                  </a:cubicBezTo>
                  <a:cubicBezTo>
                    <a:pt x="23176" y="10604"/>
                    <a:pt x="22986" y="10675"/>
                    <a:pt x="22654" y="10509"/>
                  </a:cubicBezTo>
                  <a:cubicBezTo>
                    <a:pt x="22583" y="10485"/>
                    <a:pt x="22512" y="10438"/>
                    <a:pt x="22465" y="10390"/>
                  </a:cubicBezTo>
                  <a:cubicBezTo>
                    <a:pt x="22109" y="9963"/>
                    <a:pt x="21753" y="9584"/>
                    <a:pt x="21634" y="9015"/>
                  </a:cubicBezTo>
                  <a:cubicBezTo>
                    <a:pt x="21634" y="8967"/>
                    <a:pt x="21611" y="8896"/>
                    <a:pt x="21587" y="8849"/>
                  </a:cubicBezTo>
                  <a:cubicBezTo>
                    <a:pt x="21492" y="8493"/>
                    <a:pt x="21326" y="8350"/>
                    <a:pt x="21041" y="8350"/>
                  </a:cubicBezTo>
                  <a:cubicBezTo>
                    <a:pt x="20757" y="8327"/>
                    <a:pt x="20472" y="8493"/>
                    <a:pt x="20353" y="8777"/>
                  </a:cubicBezTo>
                  <a:cubicBezTo>
                    <a:pt x="20282" y="8967"/>
                    <a:pt x="20259" y="9181"/>
                    <a:pt x="20164" y="9370"/>
                  </a:cubicBezTo>
                  <a:cubicBezTo>
                    <a:pt x="19808" y="10130"/>
                    <a:pt x="19310" y="10841"/>
                    <a:pt x="18740" y="11458"/>
                  </a:cubicBezTo>
                  <a:cubicBezTo>
                    <a:pt x="18100" y="12146"/>
                    <a:pt x="17341" y="12715"/>
                    <a:pt x="16487" y="13095"/>
                  </a:cubicBezTo>
                  <a:cubicBezTo>
                    <a:pt x="15799" y="13427"/>
                    <a:pt x="14969" y="13427"/>
                    <a:pt x="14281" y="13071"/>
                  </a:cubicBezTo>
                  <a:cubicBezTo>
                    <a:pt x="14020" y="12929"/>
                    <a:pt x="13830" y="12691"/>
                    <a:pt x="13807" y="12383"/>
                  </a:cubicBezTo>
                  <a:cubicBezTo>
                    <a:pt x="13664" y="11932"/>
                    <a:pt x="13640" y="11434"/>
                    <a:pt x="13688" y="10960"/>
                  </a:cubicBezTo>
                  <a:cubicBezTo>
                    <a:pt x="13712" y="10817"/>
                    <a:pt x="13759" y="10675"/>
                    <a:pt x="13759" y="10533"/>
                  </a:cubicBezTo>
                  <a:cubicBezTo>
                    <a:pt x="13783" y="10296"/>
                    <a:pt x="13878" y="10058"/>
                    <a:pt x="14044" y="9869"/>
                  </a:cubicBezTo>
                  <a:cubicBezTo>
                    <a:pt x="14328" y="9560"/>
                    <a:pt x="14566" y="9228"/>
                    <a:pt x="14732" y="8849"/>
                  </a:cubicBezTo>
                  <a:cubicBezTo>
                    <a:pt x="14803" y="8683"/>
                    <a:pt x="14850" y="8493"/>
                    <a:pt x="14850" y="8303"/>
                  </a:cubicBezTo>
                  <a:cubicBezTo>
                    <a:pt x="14898" y="7876"/>
                    <a:pt x="14400" y="7591"/>
                    <a:pt x="14044" y="7829"/>
                  </a:cubicBezTo>
                  <a:cubicBezTo>
                    <a:pt x="13949" y="7900"/>
                    <a:pt x="13878" y="7947"/>
                    <a:pt x="13807" y="8042"/>
                  </a:cubicBezTo>
                  <a:cubicBezTo>
                    <a:pt x="13617" y="8279"/>
                    <a:pt x="13451" y="8540"/>
                    <a:pt x="13308" y="8801"/>
                  </a:cubicBezTo>
                  <a:cubicBezTo>
                    <a:pt x="13047" y="9347"/>
                    <a:pt x="12668" y="9797"/>
                    <a:pt x="12217" y="10130"/>
                  </a:cubicBezTo>
                  <a:cubicBezTo>
                    <a:pt x="11838" y="10390"/>
                    <a:pt x="11458" y="10628"/>
                    <a:pt x="11055" y="10865"/>
                  </a:cubicBezTo>
                  <a:cubicBezTo>
                    <a:pt x="10770" y="11031"/>
                    <a:pt x="10462" y="11173"/>
                    <a:pt x="10201" y="11363"/>
                  </a:cubicBezTo>
                  <a:cubicBezTo>
                    <a:pt x="9252" y="11909"/>
                    <a:pt x="8280" y="12407"/>
                    <a:pt x="7283" y="12834"/>
                  </a:cubicBezTo>
                  <a:cubicBezTo>
                    <a:pt x="6667" y="13142"/>
                    <a:pt x="6026" y="13403"/>
                    <a:pt x="5409" y="13664"/>
                  </a:cubicBezTo>
                  <a:cubicBezTo>
                    <a:pt x="4579" y="13972"/>
                    <a:pt x="3749" y="14210"/>
                    <a:pt x="2895" y="14376"/>
                  </a:cubicBezTo>
                  <a:cubicBezTo>
                    <a:pt x="2373" y="14518"/>
                    <a:pt x="1851" y="14589"/>
                    <a:pt x="1306" y="14589"/>
                  </a:cubicBezTo>
                  <a:cubicBezTo>
                    <a:pt x="950" y="14613"/>
                    <a:pt x="570" y="14542"/>
                    <a:pt x="238" y="144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3"/>
            <p:cNvSpPr/>
            <p:nvPr/>
          </p:nvSpPr>
          <p:spPr>
            <a:xfrm>
              <a:off x="7642975" y="3584650"/>
              <a:ext cx="277550" cy="462575"/>
            </a:xfrm>
            <a:custGeom>
              <a:rect b="b" l="l" r="r" t="t"/>
              <a:pathLst>
                <a:path extrusionOk="0" h="18503" w="11102">
                  <a:moveTo>
                    <a:pt x="9892" y="13759"/>
                  </a:moveTo>
                  <a:cubicBezTo>
                    <a:pt x="9227" y="13783"/>
                    <a:pt x="8587" y="13925"/>
                    <a:pt x="7994" y="14138"/>
                  </a:cubicBezTo>
                  <a:cubicBezTo>
                    <a:pt x="7686" y="14257"/>
                    <a:pt x="7354" y="14328"/>
                    <a:pt x="7045" y="14423"/>
                  </a:cubicBezTo>
                  <a:cubicBezTo>
                    <a:pt x="6808" y="14518"/>
                    <a:pt x="6571" y="14613"/>
                    <a:pt x="6357" y="14731"/>
                  </a:cubicBezTo>
                  <a:cubicBezTo>
                    <a:pt x="6191" y="14803"/>
                    <a:pt x="6096" y="14969"/>
                    <a:pt x="6144" y="15135"/>
                  </a:cubicBezTo>
                  <a:cubicBezTo>
                    <a:pt x="6167" y="15301"/>
                    <a:pt x="6286" y="15443"/>
                    <a:pt x="6476" y="15467"/>
                  </a:cubicBezTo>
                  <a:cubicBezTo>
                    <a:pt x="6927" y="15538"/>
                    <a:pt x="7377" y="15514"/>
                    <a:pt x="7804" y="15348"/>
                  </a:cubicBezTo>
                  <a:cubicBezTo>
                    <a:pt x="7994" y="15324"/>
                    <a:pt x="8160" y="15253"/>
                    <a:pt x="8326" y="15206"/>
                  </a:cubicBezTo>
                  <a:cubicBezTo>
                    <a:pt x="8421" y="15419"/>
                    <a:pt x="8279" y="15514"/>
                    <a:pt x="8231" y="15633"/>
                  </a:cubicBezTo>
                  <a:cubicBezTo>
                    <a:pt x="8136" y="15846"/>
                    <a:pt x="8207" y="16107"/>
                    <a:pt x="8421" y="16226"/>
                  </a:cubicBezTo>
                  <a:cubicBezTo>
                    <a:pt x="8611" y="16344"/>
                    <a:pt x="8895" y="16297"/>
                    <a:pt x="9038" y="16107"/>
                  </a:cubicBezTo>
                  <a:cubicBezTo>
                    <a:pt x="9156" y="15965"/>
                    <a:pt x="9251" y="15823"/>
                    <a:pt x="9346" y="15657"/>
                  </a:cubicBezTo>
                  <a:lnTo>
                    <a:pt x="9512" y="15419"/>
                  </a:lnTo>
                  <a:cubicBezTo>
                    <a:pt x="9749" y="15775"/>
                    <a:pt x="9607" y="16131"/>
                    <a:pt x="9631" y="16487"/>
                  </a:cubicBezTo>
                  <a:cubicBezTo>
                    <a:pt x="6666" y="17910"/>
                    <a:pt x="3392" y="18503"/>
                    <a:pt x="142" y="18171"/>
                  </a:cubicBezTo>
                  <a:cubicBezTo>
                    <a:pt x="95" y="18029"/>
                    <a:pt x="48" y="17886"/>
                    <a:pt x="48" y="17720"/>
                  </a:cubicBezTo>
                  <a:cubicBezTo>
                    <a:pt x="0" y="16771"/>
                    <a:pt x="24" y="15823"/>
                    <a:pt x="119" y="14874"/>
                  </a:cubicBezTo>
                  <a:cubicBezTo>
                    <a:pt x="308" y="13403"/>
                    <a:pt x="451" y="11885"/>
                    <a:pt x="498" y="10367"/>
                  </a:cubicBezTo>
                  <a:cubicBezTo>
                    <a:pt x="546" y="9370"/>
                    <a:pt x="498" y="8350"/>
                    <a:pt x="498" y="7330"/>
                  </a:cubicBezTo>
                  <a:lnTo>
                    <a:pt x="498" y="5219"/>
                  </a:lnTo>
                  <a:cubicBezTo>
                    <a:pt x="498" y="5148"/>
                    <a:pt x="522" y="5053"/>
                    <a:pt x="522" y="4958"/>
                  </a:cubicBezTo>
                  <a:lnTo>
                    <a:pt x="3131" y="4104"/>
                  </a:lnTo>
                  <a:cubicBezTo>
                    <a:pt x="3297" y="4318"/>
                    <a:pt x="3416" y="4555"/>
                    <a:pt x="3487" y="4816"/>
                  </a:cubicBezTo>
                  <a:cubicBezTo>
                    <a:pt x="3677" y="5243"/>
                    <a:pt x="3938" y="5646"/>
                    <a:pt x="4270" y="6002"/>
                  </a:cubicBezTo>
                  <a:cubicBezTo>
                    <a:pt x="4602" y="6334"/>
                    <a:pt x="5053" y="6477"/>
                    <a:pt x="5503" y="6429"/>
                  </a:cubicBezTo>
                  <a:cubicBezTo>
                    <a:pt x="6144" y="6382"/>
                    <a:pt x="6713" y="6050"/>
                    <a:pt x="7045" y="5504"/>
                  </a:cubicBezTo>
                  <a:cubicBezTo>
                    <a:pt x="7306" y="5196"/>
                    <a:pt x="7448" y="4816"/>
                    <a:pt x="7448" y="4413"/>
                  </a:cubicBezTo>
                  <a:lnTo>
                    <a:pt x="7448" y="3179"/>
                  </a:lnTo>
                  <a:cubicBezTo>
                    <a:pt x="7425" y="2776"/>
                    <a:pt x="7282" y="2397"/>
                    <a:pt x="7045" y="2064"/>
                  </a:cubicBezTo>
                  <a:cubicBezTo>
                    <a:pt x="7140" y="1970"/>
                    <a:pt x="7211" y="1898"/>
                    <a:pt x="7306" y="1827"/>
                  </a:cubicBezTo>
                  <a:cubicBezTo>
                    <a:pt x="7804" y="1495"/>
                    <a:pt x="8326" y="1187"/>
                    <a:pt x="8824" y="878"/>
                  </a:cubicBezTo>
                  <a:cubicBezTo>
                    <a:pt x="9156" y="665"/>
                    <a:pt x="9488" y="428"/>
                    <a:pt x="9797" y="191"/>
                  </a:cubicBezTo>
                  <a:cubicBezTo>
                    <a:pt x="9844" y="167"/>
                    <a:pt x="9868" y="143"/>
                    <a:pt x="9892" y="119"/>
                  </a:cubicBezTo>
                  <a:cubicBezTo>
                    <a:pt x="9987" y="24"/>
                    <a:pt x="10129" y="1"/>
                    <a:pt x="10247" y="48"/>
                  </a:cubicBezTo>
                  <a:cubicBezTo>
                    <a:pt x="10390" y="119"/>
                    <a:pt x="10390" y="238"/>
                    <a:pt x="10414" y="357"/>
                  </a:cubicBezTo>
                  <a:cubicBezTo>
                    <a:pt x="10437" y="594"/>
                    <a:pt x="10437" y="855"/>
                    <a:pt x="10485" y="1092"/>
                  </a:cubicBezTo>
                  <a:cubicBezTo>
                    <a:pt x="10580" y="1780"/>
                    <a:pt x="10746" y="2468"/>
                    <a:pt x="10817" y="3156"/>
                  </a:cubicBezTo>
                  <a:cubicBezTo>
                    <a:pt x="10959" y="4081"/>
                    <a:pt x="11030" y="5006"/>
                    <a:pt x="11054" y="5931"/>
                  </a:cubicBezTo>
                  <a:cubicBezTo>
                    <a:pt x="11030" y="6571"/>
                    <a:pt x="11101" y="7212"/>
                    <a:pt x="11078" y="7852"/>
                  </a:cubicBezTo>
                  <a:cubicBezTo>
                    <a:pt x="11030" y="8896"/>
                    <a:pt x="11078" y="9964"/>
                    <a:pt x="10888" y="11007"/>
                  </a:cubicBezTo>
                  <a:cubicBezTo>
                    <a:pt x="10793" y="11648"/>
                    <a:pt x="10580" y="12288"/>
                    <a:pt x="10295" y="12881"/>
                  </a:cubicBezTo>
                  <a:cubicBezTo>
                    <a:pt x="10153" y="13142"/>
                    <a:pt x="10034" y="13450"/>
                    <a:pt x="9892" y="1375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3"/>
            <p:cNvSpPr/>
            <p:nvPr/>
          </p:nvSpPr>
          <p:spPr>
            <a:xfrm>
              <a:off x="7908625" y="3617275"/>
              <a:ext cx="212350" cy="368300"/>
            </a:xfrm>
            <a:custGeom>
              <a:rect b="b" l="l" r="r" t="t"/>
              <a:pathLst>
                <a:path extrusionOk="0" h="14732" w="8494">
                  <a:moveTo>
                    <a:pt x="72" y="14731"/>
                  </a:moveTo>
                  <a:cubicBezTo>
                    <a:pt x="48" y="14446"/>
                    <a:pt x="25" y="14209"/>
                    <a:pt x="1" y="13972"/>
                  </a:cubicBezTo>
                  <a:cubicBezTo>
                    <a:pt x="1" y="13877"/>
                    <a:pt x="25" y="13782"/>
                    <a:pt x="48" y="13687"/>
                  </a:cubicBezTo>
                  <a:cubicBezTo>
                    <a:pt x="262" y="13023"/>
                    <a:pt x="523" y="12359"/>
                    <a:pt x="831" y="11742"/>
                  </a:cubicBezTo>
                  <a:cubicBezTo>
                    <a:pt x="1140" y="11031"/>
                    <a:pt x="1353" y="10295"/>
                    <a:pt x="1424" y="9512"/>
                  </a:cubicBezTo>
                  <a:cubicBezTo>
                    <a:pt x="1519" y="8611"/>
                    <a:pt x="1590" y="7710"/>
                    <a:pt x="1567" y="6808"/>
                  </a:cubicBezTo>
                  <a:cubicBezTo>
                    <a:pt x="1590" y="5859"/>
                    <a:pt x="1567" y="4911"/>
                    <a:pt x="1543" y="3938"/>
                  </a:cubicBezTo>
                  <a:cubicBezTo>
                    <a:pt x="1543" y="3867"/>
                    <a:pt x="1543" y="3772"/>
                    <a:pt x="1543" y="3701"/>
                  </a:cubicBezTo>
                  <a:cubicBezTo>
                    <a:pt x="1329" y="2515"/>
                    <a:pt x="1306" y="1329"/>
                    <a:pt x="950" y="166"/>
                  </a:cubicBezTo>
                  <a:cubicBezTo>
                    <a:pt x="950" y="119"/>
                    <a:pt x="950" y="72"/>
                    <a:pt x="950" y="24"/>
                  </a:cubicBezTo>
                  <a:cubicBezTo>
                    <a:pt x="997" y="24"/>
                    <a:pt x="1045" y="0"/>
                    <a:pt x="1068" y="24"/>
                  </a:cubicBezTo>
                  <a:cubicBezTo>
                    <a:pt x="1163" y="95"/>
                    <a:pt x="1258" y="166"/>
                    <a:pt x="1353" y="261"/>
                  </a:cubicBezTo>
                  <a:cubicBezTo>
                    <a:pt x="1946" y="926"/>
                    <a:pt x="2563" y="1566"/>
                    <a:pt x="3132" y="2254"/>
                  </a:cubicBezTo>
                  <a:cubicBezTo>
                    <a:pt x="3535" y="2752"/>
                    <a:pt x="3867" y="3298"/>
                    <a:pt x="4247" y="3819"/>
                  </a:cubicBezTo>
                  <a:cubicBezTo>
                    <a:pt x="4674" y="4436"/>
                    <a:pt x="5148" y="5053"/>
                    <a:pt x="5623" y="5646"/>
                  </a:cubicBezTo>
                  <a:cubicBezTo>
                    <a:pt x="6168" y="6334"/>
                    <a:pt x="6690" y="7069"/>
                    <a:pt x="7141" y="7828"/>
                  </a:cubicBezTo>
                  <a:cubicBezTo>
                    <a:pt x="7378" y="8279"/>
                    <a:pt x="7592" y="8730"/>
                    <a:pt x="7781" y="9180"/>
                  </a:cubicBezTo>
                  <a:cubicBezTo>
                    <a:pt x="7971" y="9655"/>
                    <a:pt x="8137" y="10153"/>
                    <a:pt x="8280" y="10627"/>
                  </a:cubicBezTo>
                  <a:cubicBezTo>
                    <a:pt x="8493" y="11410"/>
                    <a:pt x="8327" y="11813"/>
                    <a:pt x="7592" y="12145"/>
                  </a:cubicBezTo>
                  <a:cubicBezTo>
                    <a:pt x="6927" y="12430"/>
                    <a:pt x="6216" y="12667"/>
                    <a:pt x="5528" y="12928"/>
                  </a:cubicBezTo>
                  <a:cubicBezTo>
                    <a:pt x="5409" y="12976"/>
                    <a:pt x="5267" y="12999"/>
                    <a:pt x="5172" y="13047"/>
                  </a:cubicBezTo>
                  <a:cubicBezTo>
                    <a:pt x="3986" y="13545"/>
                    <a:pt x="2753" y="13877"/>
                    <a:pt x="1543" y="14328"/>
                  </a:cubicBezTo>
                  <a:cubicBezTo>
                    <a:pt x="1068" y="14470"/>
                    <a:pt x="594" y="14589"/>
                    <a:pt x="72" y="1473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3"/>
            <p:cNvSpPr/>
            <p:nvPr/>
          </p:nvSpPr>
          <p:spPr>
            <a:xfrm>
              <a:off x="7650075" y="3948175"/>
              <a:ext cx="462000" cy="198700"/>
            </a:xfrm>
            <a:custGeom>
              <a:rect b="b" l="l" r="r" t="t"/>
              <a:pathLst>
                <a:path extrusionOk="0" h="7948" w="18480">
                  <a:moveTo>
                    <a:pt x="973" y="4840"/>
                  </a:moveTo>
                  <a:lnTo>
                    <a:pt x="2254" y="4840"/>
                  </a:lnTo>
                  <a:cubicBezTo>
                    <a:pt x="3488" y="4840"/>
                    <a:pt x="4721" y="4674"/>
                    <a:pt x="5931" y="4342"/>
                  </a:cubicBezTo>
                  <a:cubicBezTo>
                    <a:pt x="6690" y="4104"/>
                    <a:pt x="7473" y="3891"/>
                    <a:pt x="8232" y="3630"/>
                  </a:cubicBezTo>
                  <a:cubicBezTo>
                    <a:pt x="9038" y="3345"/>
                    <a:pt x="9845" y="2989"/>
                    <a:pt x="10651" y="2681"/>
                  </a:cubicBezTo>
                  <a:cubicBezTo>
                    <a:pt x="10865" y="2610"/>
                    <a:pt x="11078" y="2539"/>
                    <a:pt x="11292" y="2468"/>
                  </a:cubicBezTo>
                  <a:lnTo>
                    <a:pt x="12691" y="1993"/>
                  </a:lnTo>
                  <a:cubicBezTo>
                    <a:pt x="13877" y="1566"/>
                    <a:pt x="15063" y="1163"/>
                    <a:pt x="16249" y="760"/>
                  </a:cubicBezTo>
                  <a:cubicBezTo>
                    <a:pt x="16843" y="546"/>
                    <a:pt x="17436" y="309"/>
                    <a:pt x="18052" y="96"/>
                  </a:cubicBezTo>
                  <a:cubicBezTo>
                    <a:pt x="18147" y="48"/>
                    <a:pt x="18242" y="24"/>
                    <a:pt x="18313" y="1"/>
                  </a:cubicBezTo>
                  <a:cubicBezTo>
                    <a:pt x="18479" y="96"/>
                    <a:pt x="18456" y="190"/>
                    <a:pt x="18456" y="285"/>
                  </a:cubicBezTo>
                  <a:lnTo>
                    <a:pt x="18456" y="3013"/>
                  </a:lnTo>
                  <a:cubicBezTo>
                    <a:pt x="18456" y="3274"/>
                    <a:pt x="18408" y="3511"/>
                    <a:pt x="18313" y="3749"/>
                  </a:cubicBezTo>
                  <a:cubicBezTo>
                    <a:pt x="18218" y="3962"/>
                    <a:pt x="18123" y="4199"/>
                    <a:pt x="18029" y="4413"/>
                  </a:cubicBezTo>
                  <a:cubicBezTo>
                    <a:pt x="17862" y="4745"/>
                    <a:pt x="17625" y="5053"/>
                    <a:pt x="17317" y="5267"/>
                  </a:cubicBezTo>
                  <a:cubicBezTo>
                    <a:pt x="16700" y="5812"/>
                    <a:pt x="15917" y="6026"/>
                    <a:pt x="15206" y="6382"/>
                  </a:cubicBezTo>
                  <a:cubicBezTo>
                    <a:pt x="15111" y="6429"/>
                    <a:pt x="15016" y="6453"/>
                    <a:pt x="14897" y="6429"/>
                  </a:cubicBezTo>
                  <a:lnTo>
                    <a:pt x="13095" y="6429"/>
                  </a:lnTo>
                  <a:cubicBezTo>
                    <a:pt x="12857" y="6453"/>
                    <a:pt x="12620" y="6382"/>
                    <a:pt x="12383" y="6287"/>
                  </a:cubicBezTo>
                  <a:lnTo>
                    <a:pt x="12383" y="5528"/>
                  </a:lnTo>
                  <a:lnTo>
                    <a:pt x="12383" y="4840"/>
                  </a:lnTo>
                  <a:cubicBezTo>
                    <a:pt x="12383" y="4674"/>
                    <a:pt x="12359" y="4531"/>
                    <a:pt x="12288" y="4365"/>
                  </a:cubicBezTo>
                  <a:cubicBezTo>
                    <a:pt x="12122" y="3986"/>
                    <a:pt x="11671" y="3820"/>
                    <a:pt x="11292" y="4033"/>
                  </a:cubicBezTo>
                  <a:cubicBezTo>
                    <a:pt x="11007" y="4152"/>
                    <a:pt x="10699" y="4223"/>
                    <a:pt x="10414" y="4247"/>
                  </a:cubicBezTo>
                  <a:cubicBezTo>
                    <a:pt x="9987" y="4318"/>
                    <a:pt x="9560" y="4436"/>
                    <a:pt x="9157" y="4555"/>
                  </a:cubicBezTo>
                  <a:cubicBezTo>
                    <a:pt x="8872" y="4650"/>
                    <a:pt x="8588" y="4721"/>
                    <a:pt x="8303" y="4721"/>
                  </a:cubicBezTo>
                  <a:cubicBezTo>
                    <a:pt x="8232" y="4697"/>
                    <a:pt x="8184" y="4721"/>
                    <a:pt x="8113" y="4745"/>
                  </a:cubicBezTo>
                  <a:lnTo>
                    <a:pt x="6714" y="5124"/>
                  </a:lnTo>
                  <a:cubicBezTo>
                    <a:pt x="6643" y="5124"/>
                    <a:pt x="6595" y="5195"/>
                    <a:pt x="6524" y="5172"/>
                  </a:cubicBezTo>
                  <a:cubicBezTo>
                    <a:pt x="6216" y="5172"/>
                    <a:pt x="5931" y="5362"/>
                    <a:pt x="5812" y="5670"/>
                  </a:cubicBezTo>
                  <a:cubicBezTo>
                    <a:pt x="5551" y="6049"/>
                    <a:pt x="5314" y="6453"/>
                    <a:pt x="5101" y="6880"/>
                  </a:cubicBezTo>
                  <a:cubicBezTo>
                    <a:pt x="5006" y="7164"/>
                    <a:pt x="4792" y="7378"/>
                    <a:pt x="4508" y="7449"/>
                  </a:cubicBezTo>
                  <a:cubicBezTo>
                    <a:pt x="4223" y="7544"/>
                    <a:pt x="3915" y="7639"/>
                    <a:pt x="3654" y="7781"/>
                  </a:cubicBezTo>
                  <a:cubicBezTo>
                    <a:pt x="3417" y="7900"/>
                    <a:pt x="3179" y="7947"/>
                    <a:pt x="2942" y="7923"/>
                  </a:cubicBezTo>
                  <a:cubicBezTo>
                    <a:pt x="2444" y="7923"/>
                    <a:pt x="1946" y="7923"/>
                    <a:pt x="1448" y="7923"/>
                  </a:cubicBezTo>
                  <a:cubicBezTo>
                    <a:pt x="902" y="7923"/>
                    <a:pt x="380" y="7710"/>
                    <a:pt x="1" y="7330"/>
                  </a:cubicBezTo>
                  <a:cubicBezTo>
                    <a:pt x="24" y="6998"/>
                    <a:pt x="119" y="6666"/>
                    <a:pt x="285" y="6382"/>
                  </a:cubicBezTo>
                  <a:cubicBezTo>
                    <a:pt x="570" y="5907"/>
                    <a:pt x="807" y="5362"/>
                    <a:pt x="973" y="484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3"/>
            <p:cNvSpPr/>
            <p:nvPr/>
          </p:nvSpPr>
          <p:spPr>
            <a:xfrm>
              <a:off x="7284175" y="3975450"/>
              <a:ext cx="97300" cy="152450"/>
            </a:xfrm>
            <a:custGeom>
              <a:rect b="b" l="l" r="r" t="t"/>
              <a:pathLst>
                <a:path extrusionOk="0" h="6098" w="3892">
                  <a:moveTo>
                    <a:pt x="72" y="25"/>
                  </a:moveTo>
                  <a:cubicBezTo>
                    <a:pt x="167" y="25"/>
                    <a:pt x="262" y="1"/>
                    <a:pt x="357" y="1"/>
                  </a:cubicBezTo>
                  <a:cubicBezTo>
                    <a:pt x="713" y="1"/>
                    <a:pt x="1092" y="1"/>
                    <a:pt x="1495" y="25"/>
                  </a:cubicBezTo>
                  <a:cubicBezTo>
                    <a:pt x="1424" y="214"/>
                    <a:pt x="1282" y="357"/>
                    <a:pt x="1092" y="451"/>
                  </a:cubicBezTo>
                  <a:cubicBezTo>
                    <a:pt x="926" y="546"/>
                    <a:pt x="784" y="665"/>
                    <a:pt x="641" y="784"/>
                  </a:cubicBezTo>
                  <a:cubicBezTo>
                    <a:pt x="428" y="926"/>
                    <a:pt x="381" y="1234"/>
                    <a:pt x="523" y="1448"/>
                  </a:cubicBezTo>
                  <a:cubicBezTo>
                    <a:pt x="689" y="1685"/>
                    <a:pt x="997" y="1732"/>
                    <a:pt x="1234" y="1566"/>
                  </a:cubicBezTo>
                  <a:cubicBezTo>
                    <a:pt x="1495" y="1400"/>
                    <a:pt x="1756" y="1234"/>
                    <a:pt x="1994" y="1021"/>
                  </a:cubicBezTo>
                  <a:cubicBezTo>
                    <a:pt x="2302" y="784"/>
                    <a:pt x="2563" y="475"/>
                    <a:pt x="2847" y="214"/>
                  </a:cubicBezTo>
                  <a:cubicBezTo>
                    <a:pt x="2919" y="143"/>
                    <a:pt x="2990" y="72"/>
                    <a:pt x="3061" y="25"/>
                  </a:cubicBezTo>
                  <a:cubicBezTo>
                    <a:pt x="3227" y="25"/>
                    <a:pt x="3203" y="167"/>
                    <a:pt x="3227" y="238"/>
                  </a:cubicBezTo>
                  <a:cubicBezTo>
                    <a:pt x="3298" y="523"/>
                    <a:pt x="3346" y="807"/>
                    <a:pt x="3393" y="1092"/>
                  </a:cubicBezTo>
                  <a:cubicBezTo>
                    <a:pt x="3393" y="1258"/>
                    <a:pt x="3346" y="1424"/>
                    <a:pt x="3251" y="1566"/>
                  </a:cubicBezTo>
                  <a:cubicBezTo>
                    <a:pt x="2966" y="1970"/>
                    <a:pt x="2966" y="2017"/>
                    <a:pt x="3393" y="2325"/>
                  </a:cubicBezTo>
                  <a:cubicBezTo>
                    <a:pt x="3417" y="2373"/>
                    <a:pt x="3441" y="2397"/>
                    <a:pt x="3464" y="2420"/>
                  </a:cubicBezTo>
                  <a:cubicBezTo>
                    <a:pt x="3796" y="4152"/>
                    <a:pt x="3891" y="5124"/>
                    <a:pt x="3796" y="5528"/>
                  </a:cubicBezTo>
                  <a:lnTo>
                    <a:pt x="902" y="6097"/>
                  </a:lnTo>
                  <a:cubicBezTo>
                    <a:pt x="855" y="6097"/>
                    <a:pt x="807" y="6073"/>
                    <a:pt x="760" y="6050"/>
                  </a:cubicBezTo>
                  <a:cubicBezTo>
                    <a:pt x="594" y="5575"/>
                    <a:pt x="499" y="5053"/>
                    <a:pt x="499" y="4555"/>
                  </a:cubicBezTo>
                  <a:cubicBezTo>
                    <a:pt x="475" y="3464"/>
                    <a:pt x="357" y="2373"/>
                    <a:pt x="143" y="1305"/>
                  </a:cubicBezTo>
                  <a:cubicBezTo>
                    <a:pt x="96" y="926"/>
                    <a:pt x="72" y="570"/>
                    <a:pt x="25" y="191"/>
                  </a:cubicBezTo>
                  <a:cubicBezTo>
                    <a:pt x="1" y="143"/>
                    <a:pt x="25" y="96"/>
                    <a:pt x="72" y="2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3"/>
            <p:cNvSpPr/>
            <p:nvPr/>
          </p:nvSpPr>
          <p:spPr>
            <a:xfrm>
              <a:off x="7274700" y="3861000"/>
              <a:ext cx="80075" cy="87200"/>
            </a:xfrm>
            <a:custGeom>
              <a:rect b="b" l="l" r="r" t="t"/>
              <a:pathLst>
                <a:path extrusionOk="0" h="3488" w="3203">
                  <a:moveTo>
                    <a:pt x="0" y="499"/>
                  </a:moveTo>
                  <a:cubicBezTo>
                    <a:pt x="238" y="333"/>
                    <a:pt x="522" y="262"/>
                    <a:pt x="807" y="262"/>
                  </a:cubicBezTo>
                  <a:cubicBezTo>
                    <a:pt x="1163" y="262"/>
                    <a:pt x="1519" y="214"/>
                    <a:pt x="1851" y="96"/>
                  </a:cubicBezTo>
                  <a:cubicBezTo>
                    <a:pt x="2040" y="1"/>
                    <a:pt x="2278" y="1"/>
                    <a:pt x="2491" y="72"/>
                  </a:cubicBezTo>
                  <a:cubicBezTo>
                    <a:pt x="2705" y="1092"/>
                    <a:pt x="2942" y="2136"/>
                    <a:pt x="3203" y="3203"/>
                  </a:cubicBezTo>
                  <a:cubicBezTo>
                    <a:pt x="3060" y="3250"/>
                    <a:pt x="2942" y="3322"/>
                    <a:pt x="2800" y="3345"/>
                  </a:cubicBezTo>
                  <a:cubicBezTo>
                    <a:pt x="1993" y="3440"/>
                    <a:pt x="1186" y="3488"/>
                    <a:pt x="380" y="3440"/>
                  </a:cubicBezTo>
                  <a:cubicBezTo>
                    <a:pt x="166" y="2966"/>
                    <a:pt x="190" y="2468"/>
                    <a:pt x="119" y="1993"/>
                  </a:cubicBezTo>
                  <a:cubicBezTo>
                    <a:pt x="48" y="1495"/>
                    <a:pt x="48" y="997"/>
                    <a:pt x="0" y="4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3"/>
            <p:cNvSpPr/>
            <p:nvPr/>
          </p:nvSpPr>
          <p:spPr>
            <a:xfrm>
              <a:off x="8015375" y="3114975"/>
              <a:ext cx="61700" cy="95500"/>
            </a:xfrm>
            <a:custGeom>
              <a:rect b="b" l="l" r="r" t="t"/>
              <a:pathLst>
                <a:path extrusionOk="0" h="3820" w="2468">
                  <a:moveTo>
                    <a:pt x="1116" y="3820"/>
                  </a:moveTo>
                  <a:cubicBezTo>
                    <a:pt x="997" y="3512"/>
                    <a:pt x="926" y="3251"/>
                    <a:pt x="807" y="2990"/>
                  </a:cubicBezTo>
                  <a:cubicBezTo>
                    <a:pt x="665" y="2586"/>
                    <a:pt x="499" y="2183"/>
                    <a:pt x="309" y="1804"/>
                  </a:cubicBezTo>
                  <a:cubicBezTo>
                    <a:pt x="214" y="1638"/>
                    <a:pt x="119" y="1472"/>
                    <a:pt x="1" y="1329"/>
                  </a:cubicBezTo>
                  <a:cubicBezTo>
                    <a:pt x="238" y="926"/>
                    <a:pt x="451" y="523"/>
                    <a:pt x="926" y="309"/>
                  </a:cubicBezTo>
                  <a:cubicBezTo>
                    <a:pt x="1353" y="1"/>
                    <a:pt x="1970" y="214"/>
                    <a:pt x="2159" y="712"/>
                  </a:cubicBezTo>
                  <a:cubicBezTo>
                    <a:pt x="2444" y="1282"/>
                    <a:pt x="2468" y="1970"/>
                    <a:pt x="2207" y="2563"/>
                  </a:cubicBezTo>
                  <a:cubicBezTo>
                    <a:pt x="1970" y="3085"/>
                    <a:pt x="1590" y="3512"/>
                    <a:pt x="1116" y="38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3"/>
            <p:cNvSpPr/>
            <p:nvPr/>
          </p:nvSpPr>
          <p:spPr>
            <a:xfrm>
              <a:off x="7745550" y="3650475"/>
              <a:ext cx="56950" cy="69425"/>
            </a:xfrm>
            <a:custGeom>
              <a:rect b="b" l="l" r="r" t="t"/>
              <a:pathLst>
                <a:path extrusionOk="0" h="2777" w="2278">
                  <a:moveTo>
                    <a:pt x="1" y="1068"/>
                  </a:moveTo>
                  <a:lnTo>
                    <a:pt x="1898" y="1"/>
                  </a:lnTo>
                  <a:cubicBezTo>
                    <a:pt x="2136" y="96"/>
                    <a:pt x="2278" y="333"/>
                    <a:pt x="2254" y="594"/>
                  </a:cubicBezTo>
                  <a:cubicBezTo>
                    <a:pt x="2278" y="950"/>
                    <a:pt x="2254" y="1329"/>
                    <a:pt x="2254" y="1685"/>
                  </a:cubicBezTo>
                  <a:cubicBezTo>
                    <a:pt x="2231" y="2017"/>
                    <a:pt x="2064" y="2302"/>
                    <a:pt x="1804" y="2491"/>
                  </a:cubicBezTo>
                  <a:cubicBezTo>
                    <a:pt x="1519" y="2776"/>
                    <a:pt x="1021" y="2752"/>
                    <a:pt x="784" y="2420"/>
                  </a:cubicBezTo>
                  <a:cubicBezTo>
                    <a:pt x="665" y="2302"/>
                    <a:pt x="570" y="2183"/>
                    <a:pt x="475" y="2017"/>
                  </a:cubicBezTo>
                  <a:cubicBezTo>
                    <a:pt x="333" y="1732"/>
                    <a:pt x="167" y="1400"/>
                    <a:pt x="1" y="106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3"/>
            <p:cNvSpPr/>
            <p:nvPr/>
          </p:nvSpPr>
          <p:spPr>
            <a:xfrm>
              <a:off x="7320950" y="4141500"/>
              <a:ext cx="55175" cy="64675"/>
            </a:xfrm>
            <a:custGeom>
              <a:rect b="b" l="l" r="r" t="t"/>
              <a:pathLst>
                <a:path extrusionOk="0" h="2587" w="2207">
                  <a:moveTo>
                    <a:pt x="1" y="522"/>
                  </a:moveTo>
                  <a:cubicBezTo>
                    <a:pt x="143" y="380"/>
                    <a:pt x="333" y="309"/>
                    <a:pt x="546" y="309"/>
                  </a:cubicBezTo>
                  <a:cubicBezTo>
                    <a:pt x="1092" y="238"/>
                    <a:pt x="1614" y="1"/>
                    <a:pt x="2207" y="96"/>
                  </a:cubicBezTo>
                  <a:cubicBezTo>
                    <a:pt x="2183" y="190"/>
                    <a:pt x="2183" y="309"/>
                    <a:pt x="2159" y="428"/>
                  </a:cubicBezTo>
                  <a:cubicBezTo>
                    <a:pt x="1946" y="1116"/>
                    <a:pt x="1709" y="1827"/>
                    <a:pt x="1495" y="2515"/>
                  </a:cubicBezTo>
                  <a:cubicBezTo>
                    <a:pt x="1495" y="2562"/>
                    <a:pt x="1424" y="2562"/>
                    <a:pt x="1400" y="2586"/>
                  </a:cubicBezTo>
                  <a:cubicBezTo>
                    <a:pt x="1187" y="2539"/>
                    <a:pt x="1092" y="2373"/>
                    <a:pt x="973" y="2230"/>
                  </a:cubicBezTo>
                  <a:cubicBezTo>
                    <a:pt x="617" y="1685"/>
                    <a:pt x="285" y="1116"/>
                    <a:pt x="1" y="52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3"/>
            <p:cNvSpPr/>
            <p:nvPr/>
          </p:nvSpPr>
          <p:spPr>
            <a:xfrm>
              <a:off x="8305950" y="4072725"/>
              <a:ext cx="86025" cy="23725"/>
            </a:xfrm>
            <a:custGeom>
              <a:rect b="b" l="l" r="r" t="t"/>
              <a:pathLst>
                <a:path extrusionOk="0" h="949" w="3441">
                  <a:moveTo>
                    <a:pt x="3440" y="949"/>
                  </a:moveTo>
                  <a:lnTo>
                    <a:pt x="1543" y="949"/>
                  </a:lnTo>
                  <a:cubicBezTo>
                    <a:pt x="973" y="901"/>
                    <a:pt x="428" y="664"/>
                    <a:pt x="1" y="285"/>
                  </a:cubicBezTo>
                  <a:cubicBezTo>
                    <a:pt x="380" y="142"/>
                    <a:pt x="784" y="47"/>
                    <a:pt x="1187" y="24"/>
                  </a:cubicBezTo>
                  <a:lnTo>
                    <a:pt x="2112" y="24"/>
                  </a:lnTo>
                  <a:cubicBezTo>
                    <a:pt x="2420" y="0"/>
                    <a:pt x="2729" y="119"/>
                    <a:pt x="2942" y="356"/>
                  </a:cubicBezTo>
                  <a:cubicBezTo>
                    <a:pt x="3037" y="451"/>
                    <a:pt x="3180" y="522"/>
                    <a:pt x="3298" y="617"/>
                  </a:cubicBezTo>
                  <a:cubicBezTo>
                    <a:pt x="3393" y="712"/>
                    <a:pt x="3369" y="783"/>
                    <a:pt x="3440" y="9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3"/>
            <p:cNvSpPr/>
            <p:nvPr/>
          </p:nvSpPr>
          <p:spPr>
            <a:xfrm>
              <a:off x="7188700" y="3478500"/>
              <a:ext cx="40350" cy="59925"/>
            </a:xfrm>
            <a:custGeom>
              <a:rect b="b" l="l" r="r" t="t"/>
              <a:pathLst>
                <a:path extrusionOk="0" h="2397" w="1614">
                  <a:moveTo>
                    <a:pt x="333" y="1"/>
                  </a:moveTo>
                  <a:cubicBezTo>
                    <a:pt x="499" y="72"/>
                    <a:pt x="641" y="143"/>
                    <a:pt x="784" y="214"/>
                  </a:cubicBezTo>
                  <a:cubicBezTo>
                    <a:pt x="879" y="285"/>
                    <a:pt x="950" y="380"/>
                    <a:pt x="997" y="499"/>
                  </a:cubicBezTo>
                  <a:cubicBezTo>
                    <a:pt x="1211" y="1092"/>
                    <a:pt x="1400" y="1685"/>
                    <a:pt x="1614" y="2325"/>
                  </a:cubicBezTo>
                  <a:cubicBezTo>
                    <a:pt x="1211" y="2397"/>
                    <a:pt x="784" y="2278"/>
                    <a:pt x="452" y="2041"/>
                  </a:cubicBezTo>
                  <a:cubicBezTo>
                    <a:pt x="167" y="1804"/>
                    <a:pt x="1" y="1424"/>
                    <a:pt x="48" y="1044"/>
                  </a:cubicBezTo>
                  <a:cubicBezTo>
                    <a:pt x="72" y="712"/>
                    <a:pt x="48" y="309"/>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3"/>
            <p:cNvSpPr/>
            <p:nvPr/>
          </p:nvSpPr>
          <p:spPr>
            <a:xfrm>
              <a:off x="8084175" y="4161075"/>
              <a:ext cx="52200" cy="35000"/>
            </a:xfrm>
            <a:custGeom>
              <a:rect b="b" l="l" r="r" t="t"/>
              <a:pathLst>
                <a:path extrusionOk="0" h="1400" w="2088">
                  <a:moveTo>
                    <a:pt x="2040" y="1305"/>
                  </a:moveTo>
                  <a:cubicBezTo>
                    <a:pt x="2017" y="1329"/>
                    <a:pt x="1969" y="1329"/>
                    <a:pt x="1945" y="1329"/>
                  </a:cubicBezTo>
                  <a:cubicBezTo>
                    <a:pt x="854" y="1400"/>
                    <a:pt x="854" y="1400"/>
                    <a:pt x="0" y="451"/>
                  </a:cubicBezTo>
                  <a:cubicBezTo>
                    <a:pt x="238" y="261"/>
                    <a:pt x="498" y="119"/>
                    <a:pt x="783" y="48"/>
                  </a:cubicBezTo>
                  <a:cubicBezTo>
                    <a:pt x="902" y="0"/>
                    <a:pt x="997" y="24"/>
                    <a:pt x="1092" y="72"/>
                  </a:cubicBezTo>
                  <a:cubicBezTo>
                    <a:pt x="1518" y="261"/>
                    <a:pt x="1874" y="617"/>
                    <a:pt x="2064" y="1044"/>
                  </a:cubicBezTo>
                  <a:cubicBezTo>
                    <a:pt x="2088" y="1068"/>
                    <a:pt x="2088" y="1115"/>
                    <a:pt x="2088" y="1163"/>
                  </a:cubicBezTo>
                  <a:cubicBezTo>
                    <a:pt x="2064" y="1210"/>
                    <a:pt x="2064" y="1258"/>
                    <a:pt x="2040" y="130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3"/>
            <p:cNvSpPr/>
            <p:nvPr/>
          </p:nvSpPr>
          <p:spPr>
            <a:xfrm>
              <a:off x="7307325" y="3364050"/>
              <a:ext cx="221800" cy="169625"/>
            </a:xfrm>
            <a:custGeom>
              <a:rect b="b" l="l" r="r" t="t"/>
              <a:pathLst>
                <a:path extrusionOk="0" h="6785" w="8872">
                  <a:moveTo>
                    <a:pt x="2870" y="190"/>
                  </a:moveTo>
                  <a:cubicBezTo>
                    <a:pt x="3606" y="1"/>
                    <a:pt x="4317" y="72"/>
                    <a:pt x="5005" y="95"/>
                  </a:cubicBezTo>
                  <a:cubicBezTo>
                    <a:pt x="6428" y="119"/>
                    <a:pt x="7520" y="760"/>
                    <a:pt x="8421" y="1827"/>
                  </a:cubicBezTo>
                  <a:cubicBezTo>
                    <a:pt x="8540" y="1969"/>
                    <a:pt x="8634" y="2135"/>
                    <a:pt x="8682" y="2302"/>
                  </a:cubicBezTo>
                  <a:cubicBezTo>
                    <a:pt x="8729" y="2491"/>
                    <a:pt x="8777" y="2705"/>
                    <a:pt x="8824" y="2895"/>
                  </a:cubicBezTo>
                  <a:cubicBezTo>
                    <a:pt x="8872" y="3203"/>
                    <a:pt x="8824" y="3511"/>
                    <a:pt x="8706" y="3796"/>
                  </a:cubicBezTo>
                  <a:cubicBezTo>
                    <a:pt x="8468" y="4436"/>
                    <a:pt x="8113" y="5029"/>
                    <a:pt x="7638" y="5528"/>
                  </a:cubicBezTo>
                  <a:cubicBezTo>
                    <a:pt x="7140" y="5978"/>
                    <a:pt x="6523" y="6287"/>
                    <a:pt x="5859" y="6453"/>
                  </a:cubicBezTo>
                  <a:cubicBezTo>
                    <a:pt x="4958" y="6714"/>
                    <a:pt x="4033" y="6785"/>
                    <a:pt x="3108" y="6619"/>
                  </a:cubicBezTo>
                  <a:cubicBezTo>
                    <a:pt x="2206" y="6524"/>
                    <a:pt x="1328" y="6168"/>
                    <a:pt x="617" y="5599"/>
                  </a:cubicBezTo>
                  <a:cubicBezTo>
                    <a:pt x="261" y="5314"/>
                    <a:pt x="48" y="4863"/>
                    <a:pt x="71" y="4413"/>
                  </a:cubicBezTo>
                  <a:lnTo>
                    <a:pt x="71" y="3654"/>
                  </a:lnTo>
                  <a:cubicBezTo>
                    <a:pt x="0" y="2918"/>
                    <a:pt x="403" y="2373"/>
                    <a:pt x="807" y="1827"/>
                  </a:cubicBezTo>
                  <a:cubicBezTo>
                    <a:pt x="901" y="1708"/>
                    <a:pt x="1020" y="1637"/>
                    <a:pt x="1162" y="1590"/>
                  </a:cubicBezTo>
                  <a:cubicBezTo>
                    <a:pt x="1518" y="1400"/>
                    <a:pt x="1827" y="1163"/>
                    <a:pt x="2088" y="855"/>
                  </a:cubicBezTo>
                  <a:cubicBezTo>
                    <a:pt x="2135" y="783"/>
                    <a:pt x="2230" y="688"/>
                    <a:pt x="2325" y="688"/>
                  </a:cubicBezTo>
                  <a:cubicBezTo>
                    <a:pt x="2609" y="688"/>
                    <a:pt x="2847" y="475"/>
                    <a:pt x="2870" y="190"/>
                  </a:cubicBezTo>
                  <a:close/>
                  <a:moveTo>
                    <a:pt x="5385" y="4484"/>
                  </a:moveTo>
                  <a:cubicBezTo>
                    <a:pt x="5574" y="4508"/>
                    <a:pt x="5764" y="4413"/>
                    <a:pt x="5883" y="4247"/>
                  </a:cubicBezTo>
                  <a:cubicBezTo>
                    <a:pt x="5930" y="4152"/>
                    <a:pt x="5978" y="4033"/>
                    <a:pt x="6049" y="3938"/>
                  </a:cubicBezTo>
                  <a:cubicBezTo>
                    <a:pt x="6262" y="3701"/>
                    <a:pt x="6262" y="3322"/>
                    <a:pt x="6049" y="3084"/>
                  </a:cubicBezTo>
                  <a:cubicBezTo>
                    <a:pt x="5907" y="2847"/>
                    <a:pt x="5693" y="2681"/>
                    <a:pt x="5432" y="2610"/>
                  </a:cubicBezTo>
                  <a:cubicBezTo>
                    <a:pt x="5076" y="2491"/>
                    <a:pt x="4697" y="2657"/>
                    <a:pt x="4578" y="3013"/>
                  </a:cubicBezTo>
                  <a:cubicBezTo>
                    <a:pt x="4365" y="3440"/>
                    <a:pt x="4554" y="3796"/>
                    <a:pt x="4768" y="4152"/>
                  </a:cubicBezTo>
                  <a:cubicBezTo>
                    <a:pt x="4910" y="4365"/>
                    <a:pt x="5124" y="4484"/>
                    <a:pt x="5385" y="4484"/>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3"/>
            <p:cNvSpPr/>
            <p:nvPr/>
          </p:nvSpPr>
          <p:spPr>
            <a:xfrm>
              <a:off x="7628725" y="3248425"/>
              <a:ext cx="231900" cy="172000"/>
            </a:xfrm>
            <a:custGeom>
              <a:rect b="b" l="l" r="r" t="t"/>
              <a:pathLst>
                <a:path extrusionOk="0" h="6880" w="9276">
                  <a:moveTo>
                    <a:pt x="6477" y="24"/>
                  </a:moveTo>
                  <a:lnTo>
                    <a:pt x="6548" y="24"/>
                  </a:lnTo>
                  <a:lnTo>
                    <a:pt x="7520" y="71"/>
                  </a:lnTo>
                  <a:cubicBezTo>
                    <a:pt x="7876" y="380"/>
                    <a:pt x="8256" y="664"/>
                    <a:pt x="8588" y="1020"/>
                  </a:cubicBezTo>
                  <a:cubicBezTo>
                    <a:pt x="8706" y="1162"/>
                    <a:pt x="8801" y="1328"/>
                    <a:pt x="8825" y="1494"/>
                  </a:cubicBezTo>
                  <a:cubicBezTo>
                    <a:pt x="8920" y="1779"/>
                    <a:pt x="8991" y="2064"/>
                    <a:pt x="9062" y="2325"/>
                  </a:cubicBezTo>
                  <a:cubicBezTo>
                    <a:pt x="9276" y="2965"/>
                    <a:pt x="9133" y="3653"/>
                    <a:pt x="8706" y="4127"/>
                  </a:cubicBezTo>
                  <a:cubicBezTo>
                    <a:pt x="8090" y="4863"/>
                    <a:pt x="7331" y="5456"/>
                    <a:pt x="6453" y="5859"/>
                  </a:cubicBezTo>
                  <a:cubicBezTo>
                    <a:pt x="5528" y="6310"/>
                    <a:pt x="4555" y="6642"/>
                    <a:pt x="3535" y="6832"/>
                  </a:cubicBezTo>
                  <a:cubicBezTo>
                    <a:pt x="3298" y="6879"/>
                    <a:pt x="3084" y="6855"/>
                    <a:pt x="2871" y="6760"/>
                  </a:cubicBezTo>
                  <a:cubicBezTo>
                    <a:pt x="2705" y="6713"/>
                    <a:pt x="2515" y="6642"/>
                    <a:pt x="2325" y="6618"/>
                  </a:cubicBezTo>
                  <a:cubicBezTo>
                    <a:pt x="1851" y="6571"/>
                    <a:pt x="1424" y="6381"/>
                    <a:pt x="1044" y="6073"/>
                  </a:cubicBezTo>
                  <a:cubicBezTo>
                    <a:pt x="997" y="6025"/>
                    <a:pt x="950" y="6001"/>
                    <a:pt x="902" y="5954"/>
                  </a:cubicBezTo>
                  <a:cubicBezTo>
                    <a:pt x="570" y="5669"/>
                    <a:pt x="119" y="5456"/>
                    <a:pt x="72" y="4934"/>
                  </a:cubicBezTo>
                  <a:cubicBezTo>
                    <a:pt x="48" y="4222"/>
                    <a:pt x="1" y="3487"/>
                    <a:pt x="523" y="2847"/>
                  </a:cubicBezTo>
                  <a:cubicBezTo>
                    <a:pt x="784" y="2562"/>
                    <a:pt x="1021" y="2254"/>
                    <a:pt x="1305" y="1969"/>
                  </a:cubicBezTo>
                  <a:cubicBezTo>
                    <a:pt x="1471" y="1827"/>
                    <a:pt x="1661" y="1684"/>
                    <a:pt x="1851" y="1589"/>
                  </a:cubicBezTo>
                  <a:cubicBezTo>
                    <a:pt x="2041" y="1471"/>
                    <a:pt x="2231" y="1400"/>
                    <a:pt x="2397" y="1281"/>
                  </a:cubicBezTo>
                  <a:cubicBezTo>
                    <a:pt x="3274" y="807"/>
                    <a:pt x="4176" y="427"/>
                    <a:pt x="5124" y="119"/>
                  </a:cubicBezTo>
                  <a:cubicBezTo>
                    <a:pt x="5575" y="24"/>
                    <a:pt x="6026" y="0"/>
                    <a:pt x="6477" y="24"/>
                  </a:cubicBezTo>
                  <a:close/>
                  <a:moveTo>
                    <a:pt x="4176" y="4460"/>
                  </a:moveTo>
                  <a:cubicBezTo>
                    <a:pt x="4437" y="4460"/>
                    <a:pt x="4674" y="4365"/>
                    <a:pt x="4864" y="4175"/>
                  </a:cubicBezTo>
                  <a:cubicBezTo>
                    <a:pt x="4935" y="4080"/>
                    <a:pt x="5006" y="3985"/>
                    <a:pt x="5006" y="3843"/>
                  </a:cubicBezTo>
                  <a:cubicBezTo>
                    <a:pt x="5006" y="3558"/>
                    <a:pt x="4864" y="3274"/>
                    <a:pt x="4603" y="3131"/>
                  </a:cubicBezTo>
                  <a:cubicBezTo>
                    <a:pt x="4437" y="2989"/>
                    <a:pt x="4176" y="2989"/>
                    <a:pt x="3986" y="3131"/>
                  </a:cubicBezTo>
                  <a:cubicBezTo>
                    <a:pt x="3867" y="3202"/>
                    <a:pt x="3701" y="3226"/>
                    <a:pt x="3583" y="3297"/>
                  </a:cubicBezTo>
                  <a:cubicBezTo>
                    <a:pt x="3345" y="3392"/>
                    <a:pt x="3227" y="3677"/>
                    <a:pt x="3345" y="3914"/>
                  </a:cubicBezTo>
                  <a:cubicBezTo>
                    <a:pt x="3488" y="4294"/>
                    <a:pt x="3701" y="4460"/>
                    <a:pt x="4176" y="446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3"/>
            <p:cNvSpPr/>
            <p:nvPr/>
          </p:nvSpPr>
          <p:spPr>
            <a:xfrm>
              <a:off x="7825625" y="3256725"/>
              <a:ext cx="174950" cy="181475"/>
            </a:xfrm>
            <a:custGeom>
              <a:rect b="b" l="l" r="r" t="t"/>
              <a:pathLst>
                <a:path extrusionOk="0" h="7259" w="6998">
                  <a:moveTo>
                    <a:pt x="6381" y="1684"/>
                  </a:moveTo>
                  <a:cubicBezTo>
                    <a:pt x="5622" y="24"/>
                    <a:pt x="3558" y="0"/>
                    <a:pt x="2159" y="688"/>
                  </a:cubicBezTo>
                  <a:cubicBezTo>
                    <a:pt x="712" y="1423"/>
                    <a:pt x="0" y="3131"/>
                    <a:pt x="261" y="4673"/>
                  </a:cubicBezTo>
                  <a:cubicBezTo>
                    <a:pt x="403" y="5385"/>
                    <a:pt x="735" y="6025"/>
                    <a:pt x="1234" y="6547"/>
                  </a:cubicBezTo>
                  <a:cubicBezTo>
                    <a:pt x="1874" y="7259"/>
                    <a:pt x="2823" y="7259"/>
                    <a:pt x="3701" y="7140"/>
                  </a:cubicBezTo>
                  <a:cubicBezTo>
                    <a:pt x="4531" y="7021"/>
                    <a:pt x="5242" y="6523"/>
                    <a:pt x="5646" y="5788"/>
                  </a:cubicBezTo>
                  <a:cubicBezTo>
                    <a:pt x="5741" y="5693"/>
                    <a:pt x="5812" y="5622"/>
                    <a:pt x="5883" y="5527"/>
                  </a:cubicBezTo>
                  <a:cubicBezTo>
                    <a:pt x="6784" y="4341"/>
                    <a:pt x="6998" y="3036"/>
                    <a:pt x="6381" y="168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3"/>
            <p:cNvSpPr/>
            <p:nvPr/>
          </p:nvSpPr>
          <p:spPr>
            <a:xfrm>
              <a:off x="7308500" y="3508150"/>
              <a:ext cx="173175" cy="180900"/>
            </a:xfrm>
            <a:custGeom>
              <a:rect b="b" l="l" r="r" t="t"/>
              <a:pathLst>
                <a:path extrusionOk="0" h="7236" w="6927">
                  <a:moveTo>
                    <a:pt x="6666" y="2444"/>
                  </a:moveTo>
                  <a:cubicBezTo>
                    <a:pt x="6168" y="926"/>
                    <a:pt x="4579" y="1"/>
                    <a:pt x="3061" y="96"/>
                  </a:cubicBezTo>
                  <a:cubicBezTo>
                    <a:pt x="1305" y="214"/>
                    <a:pt x="1" y="1400"/>
                    <a:pt x="261" y="3203"/>
                  </a:cubicBezTo>
                  <a:cubicBezTo>
                    <a:pt x="499" y="4531"/>
                    <a:pt x="1305" y="5670"/>
                    <a:pt x="2468" y="6358"/>
                  </a:cubicBezTo>
                  <a:cubicBezTo>
                    <a:pt x="3938" y="7236"/>
                    <a:pt x="6002" y="6548"/>
                    <a:pt x="6310" y="4816"/>
                  </a:cubicBezTo>
                  <a:cubicBezTo>
                    <a:pt x="6808" y="4128"/>
                    <a:pt x="6927" y="3227"/>
                    <a:pt x="6666" y="244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3"/>
            <p:cNvSpPr/>
            <p:nvPr/>
          </p:nvSpPr>
          <p:spPr>
            <a:xfrm>
              <a:off x="7162025" y="2806025"/>
              <a:ext cx="1261975" cy="1431575"/>
            </a:xfrm>
            <a:custGeom>
              <a:rect b="b" l="l" r="r" t="t"/>
              <a:pathLst>
                <a:path extrusionOk="0" h="57263" w="50479">
                  <a:moveTo>
                    <a:pt x="21183" y="54772"/>
                  </a:moveTo>
                  <a:cubicBezTo>
                    <a:pt x="21159" y="54748"/>
                    <a:pt x="21136" y="54748"/>
                    <a:pt x="21112" y="54748"/>
                  </a:cubicBezTo>
                  <a:cubicBezTo>
                    <a:pt x="20400" y="54724"/>
                    <a:pt x="19712" y="54535"/>
                    <a:pt x="19119" y="54155"/>
                  </a:cubicBezTo>
                  <a:cubicBezTo>
                    <a:pt x="18669" y="53918"/>
                    <a:pt x="18384" y="53443"/>
                    <a:pt x="18432" y="52945"/>
                  </a:cubicBezTo>
                  <a:cubicBezTo>
                    <a:pt x="18503" y="52400"/>
                    <a:pt x="18669" y="51854"/>
                    <a:pt x="18977" y="51380"/>
                  </a:cubicBezTo>
                  <a:cubicBezTo>
                    <a:pt x="19096" y="51190"/>
                    <a:pt x="19214" y="51000"/>
                    <a:pt x="19333" y="50787"/>
                  </a:cubicBezTo>
                  <a:cubicBezTo>
                    <a:pt x="19357" y="50715"/>
                    <a:pt x="19380" y="50621"/>
                    <a:pt x="19404" y="50526"/>
                  </a:cubicBezTo>
                  <a:cubicBezTo>
                    <a:pt x="19238" y="50526"/>
                    <a:pt x="19096" y="50502"/>
                    <a:pt x="18953" y="50502"/>
                  </a:cubicBezTo>
                  <a:cubicBezTo>
                    <a:pt x="18716" y="50478"/>
                    <a:pt x="18503" y="50312"/>
                    <a:pt x="18432" y="50099"/>
                  </a:cubicBezTo>
                  <a:cubicBezTo>
                    <a:pt x="18242" y="49672"/>
                    <a:pt x="18147" y="49197"/>
                    <a:pt x="18147" y="48723"/>
                  </a:cubicBezTo>
                  <a:cubicBezTo>
                    <a:pt x="18171" y="48177"/>
                    <a:pt x="18147" y="47655"/>
                    <a:pt x="18147" y="47110"/>
                  </a:cubicBezTo>
                  <a:cubicBezTo>
                    <a:pt x="18147" y="46564"/>
                    <a:pt x="18242" y="46042"/>
                    <a:pt x="18289" y="45497"/>
                  </a:cubicBezTo>
                  <a:cubicBezTo>
                    <a:pt x="18337" y="45070"/>
                    <a:pt x="18384" y="44643"/>
                    <a:pt x="18408" y="44216"/>
                  </a:cubicBezTo>
                  <a:cubicBezTo>
                    <a:pt x="18479" y="43362"/>
                    <a:pt x="18574" y="42532"/>
                    <a:pt x="18598" y="41678"/>
                  </a:cubicBezTo>
                  <a:cubicBezTo>
                    <a:pt x="18645" y="40658"/>
                    <a:pt x="18645" y="39614"/>
                    <a:pt x="18669" y="38594"/>
                  </a:cubicBezTo>
                  <a:lnTo>
                    <a:pt x="18669" y="37882"/>
                  </a:lnTo>
                  <a:cubicBezTo>
                    <a:pt x="18526" y="37811"/>
                    <a:pt x="18479" y="37882"/>
                    <a:pt x="18432" y="37930"/>
                  </a:cubicBezTo>
                  <a:lnTo>
                    <a:pt x="18218" y="38238"/>
                  </a:lnTo>
                  <a:cubicBezTo>
                    <a:pt x="17269" y="39614"/>
                    <a:pt x="16226" y="40919"/>
                    <a:pt x="15063" y="42129"/>
                  </a:cubicBezTo>
                  <a:cubicBezTo>
                    <a:pt x="14446" y="42840"/>
                    <a:pt x="13759" y="43504"/>
                    <a:pt x="13000" y="44097"/>
                  </a:cubicBezTo>
                  <a:cubicBezTo>
                    <a:pt x="12478" y="44548"/>
                    <a:pt x="11980" y="45070"/>
                    <a:pt x="11481" y="45544"/>
                  </a:cubicBezTo>
                  <a:cubicBezTo>
                    <a:pt x="11173" y="45924"/>
                    <a:pt x="10770" y="46208"/>
                    <a:pt x="10319" y="46398"/>
                  </a:cubicBezTo>
                  <a:cubicBezTo>
                    <a:pt x="10153" y="46968"/>
                    <a:pt x="9892" y="47513"/>
                    <a:pt x="9560" y="48011"/>
                  </a:cubicBezTo>
                  <a:cubicBezTo>
                    <a:pt x="9418" y="48248"/>
                    <a:pt x="9346" y="48509"/>
                    <a:pt x="9394" y="48770"/>
                  </a:cubicBezTo>
                  <a:cubicBezTo>
                    <a:pt x="9489" y="49506"/>
                    <a:pt x="9560" y="50217"/>
                    <a:pt x="9679" y="50929"/>
                  </a:cubicBezTo>
                  <a:cubicBezTo>
                    <a:pt x="9797" y="51735"/>
                    <a:pt x="9821" y="52566"/>
                    <a:pt x="9773" y="53396"/>
                  </a:cubicBezTo>
                  <a:cubicBezTo>
                    <a:pt x="9773" y="53467"/>
                    <a:pt x="9750" y="53562"/>
                    <a:pt x="9726" y="53633"/>
                  </a:cubicBezTo>
                  <a:cubicBezTo>
                    <a:pt x="9370" y="54321"/>
                    <a:pt x="9228" y="55080"/>
                    <a:pt x="8991" y="55792"/>
                  </a:cubicBezTo>
                  <a:cubicBezTo>
                    <a:pt x="8896" y="56100"/>
                    <a:pt x="8777" y="56385"/>
                    <a:pt x="8635" y="56646"/>
                  </a:cubicBezTo>
                  <a:cubicBezTo>
                    <a:pt x="8327" y="57120"/>
                    <a:pt x="7710" y="57262"/>
                    <a:pt x="7235" y="56954"/>
                  </a:cubicBezTo>
                  <a:cubicBezTo>
                    <a:pt x="6880" y="56717"/>
                    <a:pt x="6571" y="56385"/>
                    <a:pt x="6334" y="56029"/>
                  </a:cubicBezTo>
                  <a:cubicBezTo>
                    <a:pt x="5954" y="55388"/>
                    <a:pt x="5599" y="54724"/>
                    <a:pt x="5219" y="54060"/>
                  </a:cubicBezTo>
                  <a:cubicBezTo>
                    <a:pt x="5077" y="54036"/>
                    <a:pt x="4863" y="54060"/>
                    <a:pt x="4721" y="53894"/>
                  </a:cubicBezTo>
                  <a:cubicBezTo>
                    <a:pt x="4602" y="53752"/>
                    <a:pt x="4531" y="53562"/>
                    <a:pt x="4531" y="53372"/>
                  </a:cubicBezTo>
                  <a:cubicBezTo>
                    <a:pt x="4507" y="53016"/>
                    <a:pt x="4436" y="52637"/>
                    <a:pt x="4389" y="52281"/>
                  </a:cubicBezTo>
                  <a:cubicBezTo>
                    <a:pt x="4365" y="52044"/>
                    <a:pt x="4318" y="51830"/>
                    <a:pt x="4318" y="51593"/>
                  </a:cubicBezTo>
                  <a:cubicBezTo>
                    <a:pt x="4294" y="50739"/>
                    <a:pt x="4223" y="49862"/>
                    <a:pt x="4080" y="49008"/>
                  </a:cubicBezTo>
                  <a:cubicBezTo>
                    <a:pt x="3914" y="47964"/>
                    <a:pt x="3820" y="46896"/>
                    <a:pt x="3772" y="45829"/>
                  </a:cubicBezTo>
                  <a:cubicBezTo>
                    <a:pt x="3725" y="45117"/>
                    <a:pt x="3559" y="44406"/>
                    <a:pt x="3582" y="43670"/>
                  </a:cubicBezTo>
                  <a:cubicBezTo>
                    <a:pt x="3582" y="43386"/>
                    <a:pt x="3606" y="43077"/>
                    <a:pt x="3677" y="42816"/>
                  </a:cubicBezTo>
                  <a:cubicBezTo>
                    <a:pt x="3701" y="42627"/>
                    <a:pt x="3725" y="42437"/>
                    <a:pt x="3725" y="42247"/>
                  </a:cubicBezTo>
                  <a:cubicBezTo>
                    <a:pt x="3748" y="42034"/>
                    <a:pt x="3891" y="41868"/>
                    <a:pt x="4104" y="41820"/>
                  </a:cubicBezTo>
                  <a:cubicBezTo>
                    <a:pt x="4318" y="41725"/>
                    <a:pt x="4555" y="41654"/>
                    <a:pt x="4816" y="41607"/>
                  </a:cubicBezTo>
                  <a:cubicBezTo>
                    <a:pt x="5480" y="41559"/>
                    <a:pt x="6144" y="41369"/>
                    <a:pt x="6808" y="41275"/>
                  </a:cubicBezTo>
                  <a:cubicBezTo>
                    <a:pt x="7496" y="41203"/>
                    <a:pt x="7852" y="41441"/>
                    <a:pt x="8042" y="42223"/>
                  </a:cubicBezTo>
                  <a:cubicBezTo>
                    <a:pt x="8232" y="43006"/>
                    <a:pt x="8374" y="43694"/>
                    <a:pt x="8564" y="44453"/>
                  </a:cubicBezTo>
                  <a:cubicBezTo>
                    <a:pt x="8635" y="44738"/>
                    <a:pt x="8753" y="45046"/>
                    <a:pt x="8825" y="45331"/>
                  </a:cubicBezTo>
                  <a:cubicBezTo>
                    <a:pt x="9157" y="45402"/>
                    <a:pt x="9465" y="45426"/>
                    <a:pt x="9797" y="45378"/>
                  </a:cubicBezTo>
                  <a:cubicBezTo>
                    <a:pt x="10034" y="45331"/>
                    <a:pt x="10248" y="45188"/>
                    <a:pt x="10414" y="45022"/>
                  </a:cubicBezTo>
                  <a:cubicBezTo>
                    <a:pt x="10675" y="44762"/>
                    <a:pt x="10912" y="44501"/>
                    <a:pt x="11173" y="44263"/>
                  </a:cubicBezTo>
                  <a:cubicBezTo>
                    <a:pt x="11671" y="43836"/>
                    <a:pt x="12169" y="43409"/>
                    <a:pt x="12667" y="42959"/>
                  </a:cubicBezTo>
                  <a:cubicBezTo>
                    <a:pt x="13332" y="42295"/>
                    <a:pt x="14019" y="41630"/>
                    <a:pt x="14660" y="40942"/>
                  </a:cubicBezTo>
                  <a:cubicBezTo>
                    <a:pt x="15751" y="39756"/>
                    <a:pt x="16724" y="38523"/>
                    <a:pt x="17625" y="37195"/>
                  </a:cubicBezTo>
                  <a:cubicBezTo>
                    <a:pt x="17791" y="36981"/>
                    <a:pt x="17957" y="36791"/>
                    <a:pt x="18123" y="36578"/>
                  </a:cubicBezTo>
                  <a:cubicBezTo>
                    <a:pt x="18052" y="36436"/>
                    <a:pt x="17933" y="36507"/>
                    <a:pt x="17862" y="36507"/>
                  </a:cubicBezTo>
                  <a:cubicBezTo>
                    <a:pt x="16676" y="36649"/>
                    <a:pt x="15466" y="36673"/>
                    <a:pt x="14257" y="36554"/>
                  </a:cubicBezTo>
                  <a:cubicBezTo>
                    <a:pt x="13426" y="36507"/>
                    <a:pt x="12596" y="36364"/>
                    <a:pt x="11790" y="36198"/>
                  </a:cubicBezTo>
                  <a:cubicBezTo>
                    <a:pt x="10936" y="36009"/>
                    <a:pt x="10106" y="35724"/>
                    <a:pt x="9275" y="35463"/>
                  </a:cubicBezTo>
                  <a:cubicBezTo>
                    <a:pt x="8564" y="35249"/>
                    <a:pt x="7876" y="34965"/>
                    <a:pt x="7259" y="34585"/>
                  </a:cubicBezTo>
                  <a:cubicBezTo>
                    <a:pt x="6120" y="33897"/>
                    <a:pt x="5172" y="32996"/>
                    <a:pt x="4436" y="31905"/>
                  </a:cubicBezTo>
                  <a:cubicBezTo>
                    <a:pt x="4175" y="31525"/>
                    <a:pt x="3914" y="31169"/>
                    <a:pt x="3677" y="30766"/>
                  </a:cubicBezTo>
                  <a:cubicBezTo>
                    <a:pt x="3559" y="30482"/>
                    <a:pt x="3274" y="30292"/>
                    <a:pt x="2942" y="30316"/>
                  </a:cubicBezTo>
                  <a:cubicBezTo>
                    <a:pt x="2539" y="30339"/>
                    <a:pt x="2112" y="30292"/>
                    <a:pt x="1732" y="30173"/>
                  </a:cubicBezTo>
                  <a:cubicBezTo>
                    <a:pt x="973" y="30031"/>
                    <a:pt x="380" y="29462"/>
                    <a:pt x="214" y="28703"/>
                  </a:cubicBezTo>
                  <a:cubicBezTo>
                    <a:pt x="0" y="28015"/>
                    <a:pt x="48" y="27279"/>
                    <a:pt x="333" y="26615"/>
                  </a:cubicBezTo>
                  <a:cubicBezTo>
                    <a:pt x="499" y="26164"/>
                    <a:pt x="926" y="25832"/>
                    <a:pt x="1400" y="25809"/>
                  </a:cubicBezTo>
                  <a:cubicBezTo>
                    <a:pt x="1471" y="25809"/>
                    <a:pt x="1542" y="25785"/>
                    <a:pt x="1590" y="25761"/>
                  </a:cubicBezTo>
                  <a:cubicBezTo>
                    <a:pt x="1590" y="25500"/>
                    <a:pt x="1519" y="25263"/>
                    <a:pt x="1447" y="25026"/>
                  </a:cubicBezTo>
                  <a:cubicBezTo>
                    <a:pt x="1115" y="23863"/>
                    <a:pt x="997" y="22630"/>
                    <a:pt x="1068" y="21420"/>
                  </a:cubicBezTo>
                  <a:cubicBezTo>
                    <a:pt x="1115" y="20661"/>
                    <a:pt x="1210" y="19926"/>
                    <a:pt x="1353" y="19214"/>
                  </a:cubicBezTo>
                  <a:cubicBezTo>
                    <a:pt x="1566" y="18170"/>
                    <a:pt x="1969" y="17174"/>
                    <a:pt x="2539" y="16296"/>
                  </a:cubicBezTo>
                  <a:cubicBezTo>
                    <a:pt x="2752" y="15988"/>
                    <a:pt x="2847" y="15632"/>
                    <a:pt x="2847" y="15253"/>
                  </a:cubicBezTo>
                  <a:cubicBezTo>
                    <a:pt x="2800" y="14541"/>
                    <a:pt x="3037" y="13806"/>
                    <a:pt x="3487" y="13237"/>
                  </a:cubicBezTo>
                  <a:cubicBezTo>
                    <a:pt x="4507" y="11956"/>
                    <a:pt x="5622" y="10722"/>
                    <a:pt x="6808" y="9607"/>
                  </a:cubicBezTo>
                  <a:cubicBezTo>
                    <a:pt x="7259" y="9157"/>
                    <a:pt x="7757" y="8730"/>
                    <a:pt x="8232" y="8303"/>
                  </a:cubicBezTo>
                  <a:cubicBezTo>
                    <a:pt x="8160" y="8137"/>
                    <a:pt x="8018" y="8208"/>
                    <a:pt x="7923" y="8208"/>
                  </a:cubicBezTo>
                  <a:cubicBezTo>
                    <a:pt x="7330" y="8208"/>
                    <a:pt x="6737" y="8279"/>
                    <a:pt x="6120" y="8279"/>
                  </a:cubicBezTo>
                  <a:cubicBezTo>
                    <a:pt x="5480" y="8303"/>
                    <a:pt x="4840" y="8208"/>
                    <a:pt x="4223" y="8065"/>
                  </a:cubicBezTo>
                  <a:cubicBezTo>
                    <a:pt x="4057" y="8018"/>
                    <a:pt x="3891" y="7970"/>
                    <a:pt x="3748" y="7899"/>
                  </a:cubicBezTo>
                  <a:cubicBezTo>
                    <a:pt x="3440" y="7804"/>
                    <a:pt x="3250" y="7472"/>
                    <a:pt x="3321" y="7164"/>
                  </a:cubicBezTo>
                  <a:cubicBezTo>
                    <a:pt x="3345" y="6808"/>
                    <a:pt x="3487" y="6476"/>
                    <a:pt x="3748" y="6239"/>
                  </a:cubicBezTo>
                  <a:cubicBezTo>
                    <a:pt x="4057" y="5978"/>
                    <a:pt x="4365" y="5764"/>
                    <a:pt x="4721" y="5551"/>
                  </a:cubicBezTo>
                  <a:cubicBezTo>
                    <a:pt x="5551" y="5077"/>
                    <a:pt x="6405" y="4697"/>
                    <a:pt x="7307" y="4389"/>
                  </a:cubicBezTo>
                  <a:cubicBezTo>
                    <a:pt x="7710" y="4270"/>
                    <a:pt x="8113" y="4175"/>
                    <a:pt x="8516" y="4104"/>
                  </a:cubicBezTo>
                  <a:cubicBezTo>
                    <a:pt x="9418" y="3890"/>
                    <a:pt x="10295" y="3724"/>
                    <a:pt x="11149" y="3440"/>
                  </a:cubicBezTo>
                  <a:cubicBezTo>
                    <a:pt x="11292" y="3392"/>
                    <a:pt x="11434" y="3369"/>
                    <a:pt x="11576" y="3345"/>
                  </a:cubicBezTo>
                  <a:cubicBezTo>
                    <a:pt x="12596" y="3226"/>
                    <a:pt x="13593" y="3108"/>
                    <a:pt x="14613" y="3037"/>
                  </a:cubicBezTo>
                  <a:cubicBezTo>
                    <a:pt x="15087" y="2989"/>
                    <a:pt x="15561" y="3037"/>
                    <a:pt x="16036" y="3037"/>
                  </a:cubicBezTo>
                  <a:cubicBezTo>
                    <a:pt x="16724" y="3060"/>
                    <a:pt x="17412" y="3155"/>
                    <a:pt x="18076" y="3345"/>
                  </a:cubicBezTo>
                  <a:cubicBezTo>
                    <a:pt x="17910" y="2847"/>
                    <a:pt x="17744" y="2396"/>
                    <a:pt x="17625" y="1969"/>
                  </a:cubicBezTo>
                  <a:cubicBezTo>
                    <a:pt x="17554" y="1756"/>
                    <a:pt x="17530" y="1518"/>
                    <a:pt x="17483" y="1305"/>
                  </a:cubicBezTo>
                  <a:cubicBezTo>
                    <a:pt x="17435" y="1115"/>
                    <a:pt x="17483" y="925"/>
                    <a:pt x="17601" y="783"/>
                  </a:cubicBezTo>
                  <a:cubicBezTo>
                    <a:pt x="17910" y="332"/>
                    <a:pt x="18266" y="0"/>
                    <a:pt x="18859" y="71"/>
                  </a:cubicBezTo>
                  <a:cubicBezTo>
                    <a:pt x="19309" y="95"/>
                    <a:pt x="19736" y="143"/>
                    <a:pt x="20045" y="475"/>
                  </a:cubicBezTo>
                  <a:cubicBezTo>
                    <a:pt x="20092" y="522"/>
                    <a:pt x="20139" y="546"/>
                    <a:pt x="20211" y="593"/>
                  </a:cubicBezTo>
                  <a:cubicBezTo>
                    <a:pt x="20851" y="831"/>
                    <a:pt x="21302" y="1305"/>
                    <a:pt x="21729" y="1827"/>
                  </a:cubicBezTo>
                  <a:cubicBezTo>
                    <a:pt x="21919" y="2040"/>
                    <a:pt x="22108" y="2254"/>
                    <a:pt x="22322" y="2491"/>
                  </a:cubicBezTo>
                  <a:cubicBezTo>
                    <a:pt x="22701" y="2017"/>
                    <a:pt x="23105" y="1590"/>
                    <a:pt x="23460" y="1091"/>
                  </a:cubicBezTo>
                  <a:cubicBezTo>
                    <a:pt x="23721" y="712"/>
                    <a:pt x="24125" y="475"/>
                    <a:pt x="24575" y="404"/>
                  </a:cubicBezTo>
                  <a:cubicBezTo>
                    <a:pt x="25073" y="285"/>
                    <a:pt x="25595" y="237"/>
                    <a:pt x="26117" y="261"/>
                  </a:cubicBezTo>
                  <a:lnTo>
                    <a:pt x="26805" y="261"/>
                  </a:lnTo>
                  <a:cubicBezTo>
                    <a:pt x="27398" y="261"/>
                    <a:pt x="27659" y="546"/>
                    <a:pt x="27683" y="1115"/>
                  </a:cubicBezTo>
                  <a:cubicBezTo>
                    <a:pt x="27754" y="1637"/>
                    <a:pt x="27635" y="2159"/>
                    <a:pt x="27351" y="2586"/>
                  </a:cubicBezTo>
                  <a:cubicBezTo>
                    <a:pt x="27303" y="2681"/>
                    <a:pt x="27279" y="2799"/>
                    <a:pt x="27256" y="2894"/>
                  </a:cubicBezTo>
                  <a:cubicBezTo>
                    <a:pt x="27801" y="3131"/>
                    <a:pt x="28323" y="3369"/>
                    <a:pt x="28869" y="3582"/>
                  </a:cubicBezTo>
                  <a:cubicBezTo>
                    <a:pt x="29628" y="3890"/>
                    <a:pt x="30292" y="4412"/>
                    <a:pt x="30814" y="5053"/>
                  </a:cubicBezTo>
                  <a:cubicBezTo>
                    <a:pt x="31027" y="5337"/>
                    <a:pt x="31170" y="5670"/>
                    <a:pt x="31170" y="6025"/>
                  </a:cubicBezTo>
                  <a:lnTo>
                    <a:pt x="31170" y="7828"/>
                  </a:lnTo>
                  <a:cubicBezTo>
                    <a:pt x="31146" y="8137"/>
                    <a:pt x="31075" y="8445"/>
                    <a:pt x="30932" y="8730"/>
                  </a:cubicBezTo>
                  <a:cubicBezTo>
                    <a:pt x="30814" y="8896"/>
                    <a:pt x="30766" y="9109"/>
                    <a:pt x="30766" y="9323"/>
                  </a:cubicBezTo>
                  <a:cubicBezTo>
                    <a:pt x="31739" y="10343"/>
                    <a:pt x="32617" y="11434"/>
                    <a:pt x="33447" y="12572"/>
                  </a:cubicBezTo>
                  <a:cubicBezTo>
                    <a:pt x="33613" y="12596"/>
                    <a:pt x="33637" y="12477"/>
                    <a:pt x="33708" y="12383"/>
                  </a:cubicBezTo>
                  <a:cubicBezTo>
                    <a:pt x="34040" y="11956"/>
                    <a:pt x="34514" y="11623"/>
                    <a:pt x="35060" y="11481"/>
                  </a:cubicBezTo>
                  <a:cubicBezTo>
                    <a:pt x="35653" y="11291"/>
                    <a:pt x="36293" y="11434"/>
                    <a:pt x="36720" y="11884"/>
                  </a:cubicBezTo>
                  <a:cubicBezTo>
                    <a:pt x="37456" y="12596"/>
                    <a:pt x="37764" y="13616"/>
                    <a:pt x="37527" y="14612"/>
                  </a:cubicBezTo>
                  <a:cubicBezTo>
                    <a:pt x="37384" y="15324"/>
                    <a:pt x="37029" y="15988"/>
                    <a:pt x="36507" y="16486"/>
                  </a:cubicBezTo>
                  <a:cubicBezTo>
                    <a:pt x="36222" y="16818"/>
                    <a:pt x="35866" y="17079"/>
                    <a:pt x="35439" y="17222"/>
                  </a:cubicBezTo>
                  <a:lnTo>
                    <a:pt x="35439" y="18526"/>
                  </a:lnTo>
                  <a:cubicBezTo>
                    <a:pt x="35487" y="19546"/>
                    <a:pt x="35463" y="20566"/>
                    <a:pt x="35368" y="21563"/>
                  </a:cubicBezTo>
                  <a:cubicBezTo>
                    <a:pt x="35250" y="22393"/>
                    <a:pt x="35036" y="23176"/>
                    <a:pt x="34728" y="23958"/>
                  </a:cubicBezTo>
                  <a:cubicBezTo>
                    <a:pt x="34325" y="25168"/>
                    <a:pt x="33731" y="26330"/>
                    <a:pt x="32972" y="27350"/>
                  </a:cubicBezTo>
                  <a:cubicBezTo>
                    <a:pt x="32854" y="27540"/>
                    <a:pt x="32688" y="27706"/>
                    <a:pt x="32545" y="27872"/>
                  </a:cubicBezTo>
                  <a:cubicBezTo>
                    <a:pt x="31810" y="28655"/>
                    <a:pt x="31075" y="29390"/>
                    <a:pt x="30316" y="30173"/>
                  </a:cubicBezTo>
                  <a:cubicBezTo>
                    <a:pt x="30458" y="30434"/>
                    <a:pt x="30648" y="30648"/>
                    <a:pt x="30885" y="30790"/>
                  </a:cubicBezTo>
                  <a:cubicBezTo>
                    <a:pt x="31383" y="31193"/>
                    <a:pt x="31834" y="31644"/>
                    <a:pt x="32237" y="32142"/>
                  </a:cubicBezTo>
                  <a:cubicBezTo>
                    <a:pt x="32664" y="32569"/>
                    <a:pt x="33067" y="33043"/>
                    <a:pt x="33494" y="33494"/>
                  </a:cubicBezTo>
                  <a:cubicBezTo>
                    <a:pt x="34087" y="34135"/>
                    <a:pt x="34514" y="34894"/>
                    <a:pt x="35012" y="35605"/>
                  </a:cubicBezTo>
                  <a:cubicBezTo>
                    <a:pt x="35321" y="36009"/>
                    <a:pt x="35605" y="36412"/>
                    <a:pt x="35914" y="36791"/>
                  </a:cubicBezTo>
                  <a:cubicBezTo>
                    <a:pt x="36388" y="37408"/>
                    <a:pt x="36886" y="38025"/>
                    <a:pt x="37337" y="38665"/>
                  </a:cubicBezTo>
                  <a:cubicBezTo>
                    <a:pt x="37954" y="39495"/>
                    <a:pt x="38452" y="40421"/>
                    <a:pt x="38808" y="41393"/>
                  </a:cubicBezTo>
                  <a:cubicBezTo>
                    <a:pt x="38974" y="41844"/>
                    <a:pt x="39116" y="42318"/>
                    <a:pt x="39258" y="42793"/>
                  </a:cubicBezTo>
                  <a:cubicBezTo>
                    <a:pt x="39472" y="43338"/>
                    <a:pt x="39424" y="43955"/>
                    <a:pt x="39140" y="44477"/>
                  </a:cubicBezTo>
                  <a:cubicBezTo>
                    <a:pt x="39092" y="44572"/>
                    <a:pt x="39092" y="44714"/>
                    <a:pt x="39092" y="44833"/>
                  </a:cubicBezTo>
                  <a:cubicBezTo>
                    <a:pt x="39092" y="46066"/>
                    <a:pt x="39092" y="47300"/>
                    <a:pt x="39116" y="48557"/>
                  </a:cubicBezTo>
                  <a:cubicBezTo>
                    <a:pt x="39116" y="49079"/>
                    <a:pt x="38998" y="49624"/>
                    <a:pt x="38784" y="50099"/>
                  </a:cubicBezTo>
                  <a:cubicBezTo>
                    <a:pt x="38689" y="50288"/>
                    <a:pt x="38594" y="50478"/>
                    <a:pt x="38523" y="50668"/>
                  </a:cubicBezTo>
                  <a:cubicBezTo>
                    <a:pt x="38310" y="51119"/>
                    <a:pt x="37978" y="51498"/>
                    <a:pt x="37574" y="51783"/>
                  </a:cubicBezTo>
                  <a:cubicBezTo>
                    <a:pt x="37052" y="52186"/>
                    <a:pt x="36483" y="52518"/>
                    <a:pt x="35866" y="52755"/>
                  </a:cubicBezTo>
                  <a:cubicBezTo>
                    <a:pt x="35463" y="52921"/>
                    <a:pt x="35060" y="53111"/>
                    <a:pt x="34680" y="53277"/>
                  </a:cubicBezTo>
                  <a:cubicBezTo>
                    <a:pt x="34657" y="53372"/>
                    <a:pt x="34680" y="53443"/>
                    <a:pt x="34799" y="53420"/>
                  </a:cubicBezTo>
                  <a:cubicBezTo>
                    <a:pt x="35084" y="53372"/>
                    <a:pt x="35368" y="53301"/>
                    <a:pt x="35629" y="53230"/>
                  </a:cubicBezTo>
                  <a:cubicBezTo>
                    <a:pt x="36009" y="53088"/>
                    <a:pt x="36412" y="53040"/>
                    <a:pt x="36791" y="53088"/>
                  </a:cubicBezTo>
                  <a:cubicBezTo>
                    <a:pt x="37503" y="53182"/>
                    <a:pt x="38096" y="52921"/>
                    <a:pt x="38713" y="52708"/>
                  </a:cubicBezTo>
                  <a:cubicBezTo>
                    <a:pt x="38998" y="52566"/>
                    <a:pt x="39282" y="52447"/>
                    <a:pt x="39543" y="52281"/>
                  </a:cubicBezTo>
                  <a:lnTo>
                    <a:pt x="40444" y="51830"/>
                  </a:lnTo>
                  <a:cubicBezTo>
                    <a:pt x="40919" y="51569"/>
                    <a:pt x="41417" y="51308"/>
                    <a:pt x="41915" y="51071"/>
                  </a:cubicBezTo>
                  <a:cubicBezTo>
                    <a:pt x="42295" y="50858"/>
                    <a:pt x="42698" y="50692"/>
                    <a:pt x="43125" y="50621"/>
                  </a:cubicBezTo>
                  <a:cubicBezTo>
                    <a:pt x="43457" y="50549"/>
                    <a:pt x="43765" y="50455"/>
                    <a:pt x="44074" y="50312"/>
                  </a:cubicBezTo>
                  <a:cubicBezTo>
                    <a:pt x="44524" y="50051"/>
                    <a:pt x="45023" y="49909"/>
                    <a:pt x="45544" y="49862"/>
                  </a:cubicBezTo>
                  <a:cubicBezTo>
                    <a:pt x="45639" y="49862"/>
                    <a:pt x="45758" y="49838"/>
                    <a:pt x="45853" y="49814"/>
                  </a:cubicBezTo>
                  <a:cubicBezTo>
                    <a:pt x="46612" y="49553"/>
                    <a:pt x="47395" y="49648"/>
                    <a:pt x="48177" y="49648"/>
                  </a:cubicBezTo>
                  <a:cubicBezTo>
                    <a:pt x="48581" y="49648"/>
                    <a:pt x="48960" y="49790"/>
                    <a:pt x="49269" y="50051"/>
                  </a:cubicBezTo>
                  <a:cubicBezTo>
                    <a:pt x="49435" y="50217"/>
                    <a:pt x="49601" y="50336"/>
                    <a:pt x="49790" y="50455"/>
                  </a:cubicBezTo>
                  <a:cubicBezTo>
                    <a:pt x="50289" y="50763"/>
                    <a:pt x="50478" y="51712"/>
                    <a:pt x="50051" y="52305"/>
                  </a:cubicBezTo>
                  <a:cubicBezTo>
                    <a:pt x="49933" y="52423"/>
                    <a:pt x="49814" y="52542"/>
                    <a:pt x="49672" y="52589"/>
                  </a:cubicBezTo>
                  <a:cubicBezTo>
                    <a:pt x="49553" y="52661"/>
                    <a:pt x="49435" y="52684"/>
                    <a:pt x="49292" y="52684"/>
                  </a:cubicBezTo>
                  <a:cubicBezTo>
                    <a:pt x="48486" y="52755"/>
                    <a:pt x="47679" y="52732"/>
                    <a:pt x="46897" y="52661"/>
                  </a:cubicBezTo>
                  <a:cubicBezTo>
                    <a:pt x="46351" y="52542"/>
                    <a:pt x="45853" y="52352"/>
                    <a:pt x="45402" y="52068"/>
                  </a:cubicBezTo>
                  <a:cubicBezTo>
                    <a:pt x="45117" y="51854"/>
                    <a:pt x="44785" y="51735"/>
                    <a:pt x="44430" y="51712"/>
                  </a:cubicBezTo>
                  <a:cubicBezTo>
                    <a:pt x="44382" y="51712"/>
                    <a:pt x="44335" y="51712"/>
                    <a:pt x="44311" y="51712"/>
                  </a:cubicBezTo>
                  <a:cubicBezTo>
                    <a:pt x="44121" y="51664"/>
                    <a:pt x="43931" y="51522"/>
                    <a:pt x="43789" y="51569"/>
                  </a:cubicBezTo>
                  <a:cubicBezTo>
                    <a:pt x="43315" y="51617"/>
                    <a:pt x="42864" y="51759"/>
                    <a:pt x="42437" y="51973"/>
                  </a:cubicBezTo>
                  <a:cubicBezTo>
                    <a:pt x="41915" y="52257"/>
                    <a:pt x="41370" y="52518"/>
                    <a:pt x="40824" y="52779"/>
                  </a:cubicBezTo>
                  <a:cubicBezTo>
                    <a:pt x="40302" y="53064"/>
                    <a:pt x="39757" y="53372"/>
                    <a:pt x="39187" y="53657"/>
                  </a:cubicBezTo>
                  <a:cubicBezTo>
                    <a:pt x="39448" y="53989"/>
                    <a:pt x="39709" y="54297"/>
                    <a:pt x="39946" y="54606"/>
                  </a:cubicBezTo>
                  <a:cubicBezTo>
                    <a:pt x="40065" y="54748"/>
                    <a:pt x="40136" y="54938"/>
                    <a:pt x="40112" y="55128"/>
                  </a:cubicBezTo>
                  <a:lnTo>
                    <a:pt x="40112" y="55602"/>
                  </a:lnTo>
                  <a:cubicBezTo>
                    <a:pt x="40160" y="56171"/>
                    <a:pt x="39685" y="56646"/>
                    <a:pt x="39116" y="56622"/>
                  </a:cubicBezTo>
                  <a:cubicBezTo>
                    <a:pt x="38713" y="56646"/>
                    <a:pt x="38286" y="56622"/>
                    <a:pt x="37883" y="56622"/>
                  </a:cubicBezTo>
                  <a:cubicBezTo>
                    <a:pt x="37574" y="56622"/>
                    <a:pt x="37266" y="56503"/>
                    <a:pt x="37029" y="56290"/>
                  </a:cubicBezTo>
                  <a:cubicBezTo>
                    <a:pt x="36886" y="56148"/>
                    <a:pt x="36744" y="56005"/>
                    <a:pt x="36578" y="55863"/>
                  </a:cubicBezTo>
                  <a:cubicBezTo>
                    <a:pt x="36246" y="55555"/>
                    <a:pt x="35890" y="55270"/>
                    <a:pt x="35511" y="55056"/>
                  </a:cubicBezTo>
                  <a:cubicBezTo>
                    <a:pt x="35439" y="55009"/>
                    <a:pt x="35368" y="54961"/>
                    <a:pt x="35273" y="54961"/>
                  </a:cubicBezTo>
                  <a:cubicBezTo>
                    <a:pt x="34846" y="54890"/>
                    <a:pt x="34419" y="54867"/>
                    <a:pt x="33992" y="54843"/>
                  </a:cubicBezTo>
                  <a:cubicBezTo>
                    <a:pt x="33305" y="54867"/>
                    <a:pt x="32617" y="54985"/>
                    <a:pt x="31976" y="55222"/>
                  </a:cubicBezTo>
                  <a:cubicBezTo>
                    <a:pt x="30956" y="55626"/>
                    <a:pt x="29912" y="55958"/>
                    <a:pt x="28869" y="56242"/>
                  </a:cubicBezTo>
                  <a:cubicBezTo>
                    <a:pt x="27920" y="56480"/>
                    <a:pt x="26995" y="56741"/>
                    <a:pt x="26046" y="56978"/>
                  </a:cubicBezTo>
                  <a:cubicBezTo>
                    <a:pt x="25595" y="57049"/>
                    <a:pt x="25145" y="57120"/>
                    <a:pt x="24694" y="57120"/>
                  </a:cubicBezTo>
                  <a:cubicBezTo>
                    <a:pt x="24053" y="57168"/>
                    <a:pt x="23413" y="57168"/>
                    <a:pt x="22772" y="57168"/>
                  </a:cubicBezTo>
                  <a:cubicBezTo>
                    <a:pt x="22227" y="57191"/>
                    <a:pt x="21705" y="57001"/>
                    <a:pt x="21302" y="56646"/>
                  </a:cubicBezTo>
                  <a:cubicBezTo>
                    <a:pt x="21041" y="56432"/>
                    <a:pt x="20922" y="56124"/>
                    <a:pt x="20946" y="55815"/>
                  </a:cubicBezTo>
                  <a:cubicBezTo>
                    <a:pt x="20970" y="55578"/>
                    <a:pt x="21041" y="55341"/>
                    <a:pt x="21112" y="55104"/>
                  </a:cubicBezTo>
                  <a:cubicBezTo>
                    <a:pt x="21136" y="54985"/>
                    <a:pt x="21159" y="54890"/>
                    <a:pt x="21183" y="54772"/>
                  </a:cubicBezTo>
                  <a:close/>
                  <a:moveTo>
                    <a:pt x="4768" y="30363"/>
                  </a:moveTo>
                  <a:cubicBezTo>
                    <a:pt x="5006" y="30742"/>
                    <a:pt x="5267" y="31075"/>
                    <a:pt x="5504" y="31430"/>
                  </a:cubicBezTo>
                  <a:cubicBezTo>
                    <a:pt x="5931" y="32047"/>
                    <a:pt x="6453" y="32593"/>
                    <a:pt x="7069" y="33020"/>
                  </a:cubicBezTo>
                  <a:cubicBezTo>
                    <a:pt x="7733" y="33565"/>
                    <a:pt x="8516" y="33969"/>
                    <a:pt x="9346" y="34253"/>
                  </a:cubicBezTo>
                  <a:cubicBezTo>
                    <a:pt x="10177" y="34514"/>
                    <a:pt x="10983" y="34799"/>
                    <a:pt x="11837" y="34989"/>
                  </a:cubicBezTo>
                  <a:cubicBezTo>
                    <a:pt x="12881" y="35249"/>
                    <a:pt x="13948" y="35368"/>
                    <a:pt x="15016" y="35416"/>
                  </a:cubicBezTo>
                  <a:cubicBezTo>
                    <a:pt x="16202" y="35487"/>
                    <a:pt x="17412" y="35392"/>
                    <a:pt x="18574" y="35131"/>
                  </a:cubicBezTo>
                  <a:cubicBezTo>
                    <a:pt x="19641" y="34822"/>
                    <a:pt x="20685" y="34490"/>
                    <a:pt x="21705" y="34158"/>
                  </a:cubicBezTo>
                  <a:cubicBezTo>
                    <a:pt x="22630" y="33850"/>
                    <a:pt x="23508" y="33423"/>
                    <a:pt x="24338" y="32901"/>
                  </a:cubicBezTo>
                  <a:cubicBezTo>
                    <a:pt x="24528" y="32806"/>
                    <a:pt x="24670" y="32664"/>
                    <a:pt x="24765" y="32474"/>
                  </a:cubicBezTo>
                  <a:cubicBezTo>
                    <a:pt x="24812" y="32308"/>
                    <a:pt x="24979" y="32213"/>
                    <a:pt x="25145" y="32213"/>
                  </a:cubicBezTo>
                  <a:cubicBezTo>
                    <a:pt x="25453" y="32189"/>
                    <a:pt x="25761" y="32071"/>
                    <a:pt x="25999" y="31857"/>
                  </a:cubicBezTo>
                  <a:cubicBezTo>
                    <a:pt x="26544" y="31525"/>
                    <a:pt x="27090" y="31193"/>
                    <a:pt x="27612" y="30837"/>
                  </a:cubicBezTo>
                  <a:cubicBezTo>
                    <a:pt x="28015" y="30576"/>
                    <a:pt x="28394" y="30292"/>
                    <a:pt x="28750" y="29983"/>
                  </a:cubicBezTo>
                  <a:cubicBezTo>
                    <a:pt x="29628" y="29224"/>
                    <a:pt x="30458" y="28418"/>
                    <a:pt x="31241" y="27564"/>
                  </a:cubicBezTo>
                  <a:cubicBezTo>
                    <a:pt x="31881" y="26923"/>
                    <a:pt x="32403" y="26212"/>
                    <a:pt x="32806" y="25405"/>
                  </a:cubicBezTo>
                  <a:cubicBezTo>
                    <a:pt x="33186" y="24623"/>
                    <a:pt x="33518" y="23792"/>
                    <a:pt x="33803" y="22938"/>
                  </a:cubicBezTo>
                  <a:cubicBezTo>
                    <a:pt x="34064" y="22132"/>
                    <a:pt x="34206" y="21302"/>
                    <a:pt x="34206" y="20448"/>
                  </a:cubicBezTo>
                  <a:cubicBezTo>
                    <a:pt x="34206" y="19570"/>
                    <a:pt x="34230" y="18669"/>
                    <a:pt x="34206" y="17791"/>
                  </a:cubicBezTo>
                  <a:cubicBezTo>
                    <a:pt x="34182" y="16818"/>
                    <a:pt x="33921" y="15846"/>
                    <a:pt x="33471" y="14992"/>
                  </a:cubicBezTo>
                  <a:cubicBezTo>
                    <a:pt x="32878" y="13924"/>
                    <a:pt x="32190" y="12928"/>
                    <a:pt x="31454" y="11979"/>
                  </a:cubicBezTo>
                  <a:cubicBezTo>
                    <a:pt x="30909" y="11220"/>
                    <a:pt x="30339" y="10532"/>
                    <a:pt x="29699" y="9868"/>
                  </a:cubicBezTo>
                  <a:cubicBezTo>
                    <a:pt x="29485" y="9678"/>
                    <a:pt x="29272" y="9489"/>
                    <a:pt x="29035" y="9323"/>
                  </a:cubicBezTo>
                  <a:cubicBezTo>
                    <a:pt x="28940" y="9275"/>
                    <a:pt x="28845" y="9228"/>
                    <a:pt x="28726" y="9228"/>
                  </a:cubicBezTo>
                  <a:cubicBezTo>
                    <a:pt x="28655" y="9773"/>
                    <a:pt x="28632" y="10295"/>
                    <a:pt x="28513" y="10793"/>
                  </a:cubicBezTo>
                  <a:cubicBezTo>
                    <a:pt x="28442" y="11363"/>
                    <a:pt x="28228" y="11908"/>
                    <a:pt x="27872" y="12383"/>
                  </a:cubicBezTo>
                  <a:cubicBezTo>
                    <a:pt x="27683" y="12596"/>
                    <a:pt x="27422" y="12762"/>
                    <a:pt x="27137" y="12786"/>
                  </a:cubicBezTo>
                  <a:cubicBezTo>
                    <a:pt x="26497" y="12904"/>
                    <a:pt x="25880" y="12667"/>
                    <a:pt x="25453" y="12169"/>
                  </a:cubicBezTo>
                  <a:cubicBezTo>
                    <a:pt x="25263" y="11932"/>
                    <a:pt x="25073" y="11718"/>
                    <a:pt x="24860" y="11457"/>
                  </a:cubicBezTo>
                  <a:cubicBezTo>
                    <a:pt x="24694" y="11600"/>
                    <a:pt x="24528" y="11790"/>
                    <a:pt x="24433" y="12003"/>
                  </a:cubicBezTo>
                  <a:cubicBezTo>
                    <a:pt x="23603" y="13284"/>
                    <a:pt x="22464" y="14351"/>
                    <a:pt x="21088" y="15063"/>
                  </a:cubicBezTo>
                  <a:cubicBezTo>
                    <a:pt x="20021" y="15632"/>
                    <a:pt x="18740" y="15680"/>
                    <a:pt x="17649" y="15158"/>
                  </a:cubicBezTo>
                  <a:cubicBezTo>
                    <a:pt x="17364" y="15016"/>
                    <a:pt x="17103" y="14802"/>
                    <a:pt x="16961" y="14541"/>
                  </a:cubicBezTo>
                  <a:cubicBezTo>
                    <a:pt x="16700" y="14162"/>
                    <a:pt x="16558" y="13735"/>
                    <a:pt x="16486" y="13284"/>
                  </a:cubicBezTo>
                  <a:cubicBezTo>
                    <a:pt x="16486" y="13070"/>
                    <a:pt x="16463" y="12857"/>
                    <a:pt x="16439" y="12667"/>
                  </a:cubicBezTo>
                  <a:cubicBezTo>
                    <a:pt x="16439" y="12549"/>
                    <a:pt x="16415" y="12454"/>
                    <a:pt x="16297" y="12430"/>
                  </a:cubicBezTo>
                  <a:lnTo>
                    <a:pt x="14565" y="13426"/>
                  </a:lnTo>
                  <a:cubicBezTo>
                    <a:pt x="14257" y="13592"/>
                    <a:pt x="13925" y="13806"/>
                    <a:pt x="13593" y="13972"/>
                  </a:cubicBezTo>
                  <a:cubicBezTo>
                    <a:pt x="12525" y="14470"/>
                    <a:pt x="11410" y="14968"/>
                    <a:pt x="10343" y="15466"/>
                  </a:cubicBezTo>
                  <a:cubicBezTo>
                    <a:pt x="9038" y="16059"/>
                    <a:pt x="7662" y="16463"/>
                    <a:pt x="6263" y="16676"/>
                  </a:cubicBezTo>
                  <a:cubicBezTo>
                    <a:pt x="5575" y="16818"/>
                    <a:pt x="4887" y="16818"/>
                    <a:pt x="4223" y="16676"/>
                  </a:cubicBezTo>
                  <a:cubicBezTo>
                    <a:pt x="4009" y="16629"/>
                    <a:pt x="3796" y="16605"/>
                    <a:pt x="3559" y="16581"/>
                  </a:cubicBezTo>
                  <a:cubicBezTo>
                    <a:pt x="3487" y="16652"/>
                    <a:pt x="3416" y="16747"/>
                    <a:pt x="3369" y="16842"/>
                  </a:cubicBezTo>
                  <a:cubicBezTo>
                    <a:pt x="3037" y="17411"/>
                    <a:pt x="2776" y="18028"/>
                    <a:pt x="2586" y="18645"/>
                  </a:cubicBezTo>
                  <a:cubicBezTo>
                    <a:pt x="2254" y="19902"/>
                    <a:pt x="2112" y="21183"/>
                    <a:pt x="2159" y="22464"/>
                  </a:cubicBezTo>
                  <a:cubicBezTo>
                    <a:pt x="2159" y="22938"/>
                    <a:pt x="2230" y="23413"/>
                    <a:pt x="2325" y="23863"/>
                  </a:cubicBezTo>
                  <a:cubicBezTo>
                    <a:pt x="2657" y="25382"/>
                    <a:pt x="3084" y="26852"/>
                    <a:pt x="3606" y="28323"/>
                  </a:cubicBezTo>
                  <a:cubicBezTo>
                    <a:pt x="3725" y="28655"/>
                    <a:pt x="3914" y="28987"/>
                    <a:pt x="4128" y="29272"/>
                  </a:cubicBezTo>
                  <a:cubicBezTo>
                    <a:pt x="4389" y="29319"/>
                    <a:pt x="4602" y="29367"/>
                    <a:pt x="4816" y="29438"/>
                  </a:cubicBezTo>
                  <a:cubicBezTo>
                    <a:pt x="5124" y="29509"/>
                    <a:pt x="5243" y="29889"/>
                    <a:pt x="5029" y="30126"/>
                  </a:cubicBezTo>
                  <a:cubicBezTo>
                    <a:pt x="4934" y="30197"/>
                    <a:pt x="4863" y="30268"/>
                    <a:pt x="4768" y="30363"/>
                  </a:cubicBezTo>
                  <a:close/>
                  <a:moveTo>
                    <a:pt x="4104" y="15490"/>
                  </a:moveTo>
                  <a:cubicBezTo>
                    <a:pt x="4436" y="15632"/>
                    <a:pt x="4792" y="15680"/>
                    <a:pt x="5172" y="15656"/>
                  </a:cubicBezTo>
                  <a:cubicBezTo>
                    <a:pt x="5693" y="15656"/>
                    <a:pt x="6239" y="15585"/>
                    <a:pt x="6761" y="15466"/>
                  </a:cubicBezTo>
                  <a:cubicBezTo>
                    <a:pt x="7615" y="15300"/>
                    <a:pt x="8445" y="15063"/>
                    <a:pt x="9252" y="14731"/>
                  </a:cubicBezTo>
                  <a:cubicBezTo>
                    <a:pt x="9892" y="14470"/>
                    <a:pt x="10509" y="14209"/>
                    <a:pt x="11126" y="13924"/>
                  </a:cubicBezTo>
                  <a:cubicBezTo>
                    <a:pt x="12122" y="13474"/>
                    <a:pt x="13094" y="12976"/>
                    <a:pt x="14043" y="12430"/>
                  </a:cubicBezTo>
                  <a:cubicBezTo>
                    <a:pt x="14328" y="12264"/>
                    <a:pt x="14636" y="12098"/>
                    <a:pt x="14897" y="11932"/>
                  </a:cubicBezTo>
                  <a:cubicBezTo>
                    <a:pt x="15300" y="11695"/>
                    <a:pt x="15680" y="11481"/>
                    <a:pt x="16059" y="11197"/>
                  </a:cubicBezTo>
                  <a:cubicBezTo>
                    <a:pt x="16534" y="10864"/>
                    <a:pt x="16913" y="10414"/>
                    <a:pt x="17151" y="9892"/>
                  </a:cubicBezTo>
                  <a:cubicBezTo>
                    <a:pt x="17293" y="9607"/>
                    <a:pt x="17459" y="9346"/>
                    <a:pt x="17673" y="9109"/>
                  </a:cubicBezTo>
                  <a:cubicBezTo>
                    <a:pt x="17720" y="9038"/>
                    <a:pt x="17791" y="8967"/>
                    <a:pt x="17886" y="8919"/>
                  </a:cubicBezTo>
                  <a:cubicBezTo>
                    <a:pt x="18242" y="8658"/>
                    <a:pt x="18740" y="8943"/>
                    <a:pt x="18716" y="9394"/>
                  </a:cubicBezTo>
                  <a:cubicBezTo>
                    <a:pt x="18692" y="9560"/>
                    <a:pt x="18645" y="9750"/>
                    <a:pt x="18574" y="9916"/>
                  </a:cubicBezTo>
                  <a:cubicBezTo>
                    <a:pt x="18408" y="10295"/>
                    <a:pt x="18194" y="10651"/>
                    <a:pt x="17910" y="10959"/>
                  </a:cubicBezTo>
                  <a:cubicBezTo>
                    <a:pt x="17720" y="11125"/>
                    <a:pt x="17625" y="11363"/>
                    <a:pt x="17601" y="11623"/>
                  </a:cubicBezTo>
                  <a:cubicBezTo>
                    <a:pt x="17601" y="11766"/>
                    <a:pt x="17554" y="11908"/>
                    <a:pt x="17530" y="12050"/>
                  </a:cubicBezTo>
                  <a:cubicBezTo>
                    <a:pt x="17483" y="12525"/>
                    <a:pt x="17530" y="12999"/>
                    <a:pt x="17649" y="13450"/>
                  </a:cubicBezTo>
                  <a:cubicBezTo>
                    <a:pt x="17696" y="13758"/>
                    <a:pt x="17862" y="14019"/>
                    <a:pt x="18123" y="14162"/>
                  </a:cubicBezTo>
                  <a:cubicBezTo>
                    <a:pt x="18835" y="14494"/>
                    <a:pt x="19641" y="14494"/>
                    <a:pt x="20353" y="14185"/>
                  </a:cubicBezTo>
                  <a:cubicBezTo>
                    <a:pt x="21183" y="13782"/>
                    <a:pt x="21942" y="13213"/>
                    <a:pt x="22583" y="12525"/>
                  </a:cubicBezTo>
                  <a:cubicBezTo>
                    <a:pt x="23152" y="11908"/>
                    <a:pt x="23650" y="11220"/>
                    <a:pt x="24006" y="10461"/>
                  </a:cubicBezTo>
                  <a:cubicBezTo>
                    <a:pt x="24101" y="10271"/>
                    <a:pt x="24148" y="10058"/>
                    <a:pt x="24219" y="9868"/>
                  </a:cubicBezTo>
                  <a:cubicBezTo>
                    <a:pt x="24314" y="9583"/>
                    <a:pt x="24599" y="9394"/>
                    <a:pt x="24907" y="9417"/>
                  </a:cubicBezTo>
                  <a:cubicBezTo>
                    <a:pt x="25192" y="9417"/>
                    <a:pt x="25334" y="9560"/>
                    <a:pt x="25453" y="9916"/>
                  </a:cubicBezTo>
                  <a:cubicBezTo>
                    <a:pt x="25453" y="9987"/>
                    <a:pt x="25477" y="10034"/>
                    <a:pt x="25500" y="10105"/>
                  </a:cubicBezTo>
                  <a:cubicBezTo>
                    <a:pt x="25595" y="10651"/>
                    <a:pt x="25951" y="11054"/>
                    <a:pt x="26307" y="11457"/>
                  </a:cubicBezTo>
                  <a:cubicBezTo>
                    <a:pt x="26378" y="11505"/>
                    <a:pt x="26449" y="11552"/>
                    <a:pt x="26520" y="11600"/>
                  </a:cubicBezTo>
                  <a:cubicBezTo>
                    <a:pt x="26829" y="11766"/>
                    <a:pt x="27019" y="11695"/>
                    <a:pt x="27161" y="11363"/>
                  </a:cubicBezTo>
                  <a:cubicBezTo>
                    <a:pt x="27398" y="10793"/>
                    <a:pt x="27517" y="10177"/>
                    <a:pt x="27540" y="9560"/>
                  </a:cubicBezTo>
                  <a:cubicBezTo>
                    <a:pt x="27564" y="8564"/>
                    <a:pt x="27540" y="7567"/>
                    <a:pt x="27540" y="6595"/>
                  </a:cubicBezTo>
                  <a:cubicBezTo>
                    <a:pt x="27540" y="6500"/>
                    <a:pt x="27540" y="6405"/>
                    <a:pt x="27564" y="6286"/>
                  </a:cubicBezTo>
                  <a:cubicBezTo>
                    <a:pt x="27612" y="6120"/>
                    <a:pt x="27801" y="6002"/>
                    <a:pt x="27991" y="6049"/>
                  </a:cubicBezTo>
                  <a:cubicBezTo>
                    <a:pt x="28299" y="6144"/>
                    <a:pt x="28560" y="6310"/>
                    <a:pt x="28608" y="6666"/>
                  </a:cubicBezTo>
                  <a:cubicBezTo>
                    <a:pt x="28655" y="7022"/>
                    <a:pt x="28655" y="7377"/>
                    <a:pt x="28679" y="7710"/>
                  </a:cubicBezTo>
                  <a:cubicBezTo>
                    <a:pt x="28703" y="7947"/>
                    <a:pt x="28632" y="8184"/>
                    <a:pt x="28726" y="8350"/>
                  </a:cubicBezTo>
                  <a:lnTo>
                    <a:pt x="29818" y="8801"/>
                  </a:lnTo>
                  <a:cubicBezTo>
                    <a:pt x="29936" y="8469"/>
                    <a:pt x="30007" y="8137"/>
                    <a:pt x="30055" y="7804"/>
                  </a:cubicBezTo>
                  <a:cubicBezTo>
                    <a:pt x="30078" y="7283"/>
                    <a:pt x="30078" y="6761"/>
                    <a:pt x="30055" y="6263"/>
                  </a:cubicBezTo>
                  <a:cubicBezTo>
                    <a:pt x="30055" y="6097"/>
                    <a:pt x="30007" y="5930"/>
                    <a:pt x="29912" y="5812"/>
                  </a:cubicBezTo>
                  <a:cubicBezTo>
                    <a:pt x="29580" y="5337"/>
                    <a:pt x="29153" y="4982"/>
                    <a:pt x="28632" y="4744"/>
                  </a:cubicBezTo>
                  <a:cubicBezTo>
                    <a:pt x="28276" y="4602"/>
                    <a:pt x="27920" y="4460"/>
                    <a:pt x="27564" y="4270"/>
                  </a:cubicBezTo>
                  <a:cubicBezTo>
                    <a:pt x="27374" y="4175"/>
                    <a:pt x="27137" y="4104"/>
                    <a:pt x="26924" y="4128"/>
                  </a:cubicBezTo>
                  <a:cubicBezTo>
                    <a:pt x="26663" y="4151"/>
                    <a:pt x="26425" y="4151"/>
                    <a:pt x="26165" y="4128"/>
                  </a:cubicBezTo>
                  <a:cubicBezTo>
                    <a:pt x="25785" y="4080"/>
                    <a:pt x="25572" y="3677"/>
                    <a:pt x="25714" y="3345"/>
                  </a:cubicBezTo>
                  <a:cubicBezTo>
                    <a:pt x="25809" y="3155"/>
                    <a:pt x="25904" y="2965"/>
                    <a:pt x="26022" y="2799"/>
                  </a:cubicBezTo>
                  <a:cubicBezTo>
                    <a:pt x="26188" y="2491"/>
                    <a:pt x="26378" y="2206"/>
                    <a:pt x="26520" y="1874"/>
                  </a:cubicBezTo>
                  <a:cubicBezTo>
                    <a:pt x="26544" y="1732"/>
                    <a:pt x="26568" y="1590"/>
                    <a:pt x="26568" y="1424"/>
                  </a:cubicBezTo>
                  <a:cubicBezTo>
                    <a:pt x="25927" y="1329"/>
                    <a:pt x="25263" y="1376"/>
                    <a:pt x="24646" y="1542"/>
                  </a:cubicBezTo>
                  <a:cubicBezTo>
                    <a:pt x="24528" y="1590"/>
                    <a:pt x="24409" y="1661"/>
                    <a:pt x="24338" y="1756"/>
                  </a:cubicBezTo>
                  <a:cubicBezTo>
                    <a:pt x="23911" y="2349"/>
                    <a:pt x="23365" y="2847"/>
                    <a:pt x="23057" y="3487"/>
                  </a:cubicBezTo>
                  <a:cubicBezTo>
                    <a:pt x="22986" y="3630"/>
                    <a:pt x="22915" y="3748"/>
                    <a:pt x="22820" y="3867"/>
                  </a:cubicBezTo>
                  <a:cubicBezTo>
                    <a:pt x="22630" y="4151"/>
                    <a:pt x="22203" y="4199"/>
                    <a:pt x="21942" y="3938"/>
                  </a:cubicBezTo>
                  <a:cubicBezTo>
                    <a:pt x="21847" y="3843"/>
                    <a:pt x="21752" y="3724"/>
                    <a:pt x="21681" y="3606"/>
                  </a:cubicBezTo>
                  <a:cubicBezTo>
                    <a:pt x="21349" y="3060"/>
                    <a:pt x="20970" y="2538"/>
                    <a:pt x="20519" y="2088"/>
                  </a:cubicBezTo>
                  <a:cubicBezTo>
                    <a:pt x="20400" y="1969"/>
                    <a:pt x="20258" y="1874"/>
                    <a:pt x="20139" y="1779"/>
                  </a:cubicBezTo>
                  <a:cubicBezTo>
                    <a:pt x="19855" y="1590"/>
                    <a:pt x="19570" y="1424"/>
                    <a:pt x="19286" y="1257"/>
                  </a:cubicBezTo>
                  <a:cubicBezTo>
                    <a:pt x="19119" y="1186"/>
                    <a:pt x="18953" y="1139"/>
                    <a:pt x="18764" y="1115"/>
                  </a:cubicBezTo>
                  <a:cubicBezTo>
                    <a:pt x="18598" y="1091"/>
                    <a:pt x="18455" y="1257"/>
                    <a:pt x="18455" y="1424"/>
                  </a:cubicBezTo>
                  <a:cubicBezTo>
                    <a:pt x="18455" y="1495"/>
                    <a:pt x="18479" y="1542"/>
                    <a:pt x="18503" y="1613"/>
                  </a:cubicBezTo>
                  <a:cubicBezTo>
                    <a:pt x="18716" y="2301"/>
                    <a:pt x="18930" y="2989"/>
                    <a:pt x="19428" y="3535"/>
                  </a:cubicBezTo>
                  <a:cubicBezTo>
                    <a:pt x="19452" y="3558"/>
                    <a:pt x="19475" y="3606"/>
                    <a:pt x="19499" y="3630"/>
                  </a:cubicBezTo>
                  <a:cubicBezTo>
                    <a:pt x="19641" y="3843"/>
                    <a:pt x="19523" y="4128"/>
                    <a:pt x="19286" y="4175"/>
                  </a:cubicBezTo>
                  <a:cubicBezTo>
                    <a:pt x="19143" y="4223"/>
                    <a:pt x="19001" y="4223"/>
                    <a:pt x="18859" y="4151"/>
                  </a:cubicBezTo>
                  <a:cubicBezTo>
                    <a:pt x="18740" y="4080"/>
                    <a:pt x="18621" y="4009"/>
                    <a:pt x="18503" y="3938"/>
                  </a:cubicBezTo>
                  <a:cubicBezTo>
                    <a:pt x="18242" y="4199"/>
                    <a:pt x="17886" y="4294"/>
                    <a:pt x="17530" y="4199"/>
                  </a:cubicBezTo>
                  <a:cubicBezTo>
                    <a:pt x="16700" y="4080"/>
                    <a:pt x="15870" y="4033"/>
                    <a:pt x="15039" y="4104"/>
                  </a:cubicBezTo>
                  <a:cubicBezTo>
                    <a:pt x="13972" y="4199"/>
                    <a:pt x="12905" y="4294"/>
                    <a:pt x="11837" y="4389"/>
                  </a:cubicBezTo>
                  <a:cubicBezTo>
                    <a:pt x="11695" y="4412"/>
                    <a:pt x="11553" y="4436"/>
                    <a:pt x="11410" y="4484"/>
                  </a:cubicBezTo>
                  <a:cubicBezTo>
                    <a:pt x="10604" y="4744"/>
                    <a:pt x="9750" y="4958"/>
                    <a:pt x="8896" y="5124"/>
                  </a:cubicBezTo>
                  <a:cubicBezTo>
                    <a:pt x="7662" y="5385"/>
                    <a:pt x="6476" y="5812"/>
                    <a:pt x="5385" y="6429"/>
                  </a:cubicBezTo>
                  <a:cubicBezTo>
                    <a:pt x="5172" y="6547"/>
                    <a:pt x="4958" y="6690"/>
                    <a:pt x="4745" y="6832"/>
                  </a:cubicBezTo>
                  <a:cubicBezTo>
                    <a:pt x="4673" y="6879"/>
                    <a:pt x="4650" y="6974"/>
                    <a:pt x="4555" y="7117"/>
                  </a:cubicBezTo>
                  <a:cubicBezTo>
                    <a:pt x="5029" y="7164"/>
                    <a:pt x="5433" y="7211"/>
                    <a:pt x="5836" y="7235"/>
                  </a:cubicBezTo>
                  <a:cubicBezTo>
                    <a:pt x="6524" y="7283"/>
                    <a:pt x="7212" y="7306"/>
                    <a:pt x="7876" y="7330"/>
                  </a:cubicBezTo>
                  <a:cubicBezTo>
                    <a:pt x="8564" y="7354"/>
                    <a:pt x="9299" y="7425"/>
                    <a:pt x="9987" y="7235"/>
                  </a:cubicBezTo>
                  <a:cubicBezTo>
                    <a:pt x="10082" y="7211"/>
                    <a:pt x="10177" y="7211"/>
                    <a:pt x="10272" y="7235"/>
                  </a:cubicBezTo>
                  <a:cubicBezTo>
                    <a:pt x="10414" y="7259"/>
                    <a:pt x="10509" y="7377"/>
                    <a:pt x="10509" y="7496"/>
                  </a:cubicBezTo>
                  <a:cubicBezTo>
                    <a:pt x="10533" y="7615"/>
                    <a:pt x="10485" y="7757"/>
                    <a:pt x="10390" y="7828"/>
                  </a:cubicBezTo>
                  <a:cubicBezTo>
                    <a:pt x="10272" y="7876"/>
                    <a:pt x="10153" y="7923"/>
                    <a:pt x="10034" y="7947"/>
                  </a:cubicBezTo>
                  <a:cubicBezTo>
                    <a:pt x="9773" y="8018"/>
                    <a:pt x="9513" y="8065"/>
                    <a:pt x="9252" y="8113"/>
                  </a:cubicBezTo>
                  <a:cubicBezTo>
                    <a:pt x="9299" y="8184"/>
                    <a:pt x="9323" y="8231"/>
                    <a:pt x="9346" y="8303"/>
                  </a:cubicBezTo>
                  <a:cubicBezTo>
                    <a:pt x="9465" y="8658"/>
                    <a:pt x="9394" y="8848"/>
                    <a:pt x="9062" y="8896"/>
                  </a:cubicBezTo>
                  <a:cubicBezTo>
                    <a:pt x="8777" y="8967"/>
                    <a:pt x="8516" y="9109"/>
                    <a:pt x="8327" y="9346"/>
                  </a:cubicBezTo>
                  <a:cubicBezTo>
                    <a:pt x="6951" y="10675"/>
                    <a:pt x="5670" y="12122"/>
                    <a:pt x="4484" y="13616"/>
                  </a:cubicBezTo>
                  <a:cubicBezTo>
                    <a:pt x="4128" y="14019"/>
                    <a:pt x="3914" y="14517"/>
                    <a:pt x="3843" y="15039"/>
                  </a:cubicBezTo>
                  <a:cubicBezTo>
                    <a:pt x="3938" y="15182"/>
                    <a:pt x="4009" y="15324"/>
                    <a:pt x="4104" y="15490"/>
                  </a:cubicBezTo>
                  <a:close/>
                  <a:moveTo>
                    <a:pt x="29130" y="44928"/>
                  </a:moveTo>
                  <a:cubicBezTo>
                    <a:pt x="29272" y="44595"/>
                    <a:pt x="29391" y="44287"/>
                    <a:pt x="29533" y="44026"/>
                  </a:cubicBezTo>
                  <a:cubicBezTo>
                    <a:pt x="29841" y="43433"/>
                    <a:pt x="30031" y="42793"/>
                    <a:pt x="30126" y="42152"/>
                  </a:cubicBezTo>
                  <a:cubicBezTo>
                    <a:pt x="30316" y="41109"/>
                    <a:pt x="30268" y="40041"/>
                    <a:pt x="30316" y="38997"/>
                  </a:cubicBezTo>
                  <a:cubicBezTo>
                    <a:pt x="30339" y="38357"/>
                    <a:pt x="30292" y="37716"/>
                    <a:pt x="30292" y="37076"/>
                  </a:cubicBezTo>
                  <a:cubicBezTo>
                    <a:pt x="30292" y="36151"/>
                    <a:pt x="30197" y="35226"/>
                    <a:pt x="30055" y="34301"/>
                  </a:cubicBezTo>
                  <a:cubicBezTo>
                    <a:pt x="29984" y="33613"/>
                    <a:pt x="29841" y="32925"/>
                    <a:pt x="29723" y="32237"/>
                  </a:cubicBezTo>
                  <a:cubicBezTo>
                    <a:pt x="29675" y="31976"/>
                    <a:pt x="29675" y="31739"/>
                    <a:pt x="29652" y="31502"/>
                  </a:cubicBezTo>
                  <a:cubicBezTo>
                    <a:pt x="29652" y="31359"/>
                    <a:pt x="29628" y="31241"/>
                    <a:pt x="29485" y="31193"/>
                  </a:cubicBezTo>
                  <a:cubicBezTo>
                    <a:pt x="29367" y="31146"/>
                    <a:pt x="29248" y="31169"/>
                    <a:pt x="29153" y="31264"/>
                  </a:cubicBezTo>
                  <a:cubicBezTo>
                    <a:pt x="29106" y="31288"/>
                    <a:pt x="29082" y="31312"/>
                    <a:pt x="29035" y="31336"/>
                  </a:cubicBezTo>
                  <a:cubicBezTo>
                    <a:pt x="28726" y="31573"/>
                    <a:pt x="28418" y="31810"/>
                    <a:pt x="28086" y="32000"/>
                  </a:cubicBezTo>
                  <a:cubicBezTo>
                    <a:pt x="27564" y="32332"/>
                    <a:pt x="27066" y="32640"/>
                    <a:pt x="26544" y="32949"/>
                  </a:cubicBezTo>
                  <a:cubicBezTo>
                    <a:pt x="26449" y="33020"/>
                    <a:pt x="26378" y="33115"/>
                    <a:pt x="26283" y="33186"/>
                  </a:cubicBezTo>
                  <a:cubicBezTo>
                    <a:pt x="26520" y="33542"/>
                    <a:pt x="26663" y="33921"/>
                    <a:pt x="26710" y="34324"/>
                  </a:cubicBezTo>
                  <a:lnTo>
                    <a:pt x="26710" y="35558"/>
                  </a:lnTo>
                  <a:cubicBezTo>
                    <a:pt x="26686" y="35961"/>
                    <a:pt x="26544" y="36341"/>
                    <a:pt x="26283" y="36649"/>
                  </a:cubicBezTo>
                  <a:cubicBezTo>
                    <a:pt x="25951" y="37195"/>
                    <a:pt x="25382" y="37527"/>
                    <a:pt x="24741" y="37574"/>
                  </a:cubicBezTo>
                  <a:cubicBezTo>
                    <a:pt x="24291" y="37622"/>
                    <a:pt x="23840" y="37455"/>
                    <a:pt x="23508" y="37147"/>
                  </a:cubicBezTo>
                  <a:cubicBezTo>
                    <a:pt x="23176" y="36791"/>
                    <a:pt x="22915" y="36388"/>
                    <a:pt x="22725" y="35961"/>
                  </a:cubicBezTo>
                  <a:cubicBezTo>
                    <a:pt x="22654" y="35700"/>
                    <a:pt x="22535" y="35463"/>
                    <a:pt x="22369" y="35249"/>
                  </a:cubicBezTo>
                  <a:lnTo>
                    <a:pt x="19784" y="36103"/>
                  </a:lnTo>
                  <a:cubicBezTo>
                    <a:pt x="19760" y="36175"/>
                    <a:pt x="19760" y="36269"/>
                    <a:pt x="19760" y="36364"/>
                  </a:cubicBezTo>
                  <a:lnTo>
                    <a:pt x="19760" y="38475"/>
                  </a:lnTo>
                  <a:cubicBezTo>
                    <a:pt x="19760" y="39472"/>
                    <a:pt x="19784" y="40492"/>
                    <a:pt x="19760" y="41512"/>
                  </a:cubicBezTo>
                  <a:cubicBezTo>
                    <a:pt x="19689" y="43006"/>
                    <a:pt x="19546" y="44524"/>
                    <a:pt x="19357" y="46019"/>
                  </a:cubicBezTo>
                  <a:cubicBezTo>
                    <a:pt x="19286" y="46968"/>
                    <a:pt x="19262" y="47916"/>
                    <a:pt x="19286" y="48865"/>
                  </a:cubicBezTo>
                  <a:cubicBezTo>
                    <a:pt x="19309" y="49008"/>
                    <a:pt x="19333" y="49174"/>
                    <a:pt x="19380" y="49316"/>
                  </a:cubicBezTo>
                  <a:cubicBezTo>
                    <a:pt x="22654" y="49624"/>
                    <a:pt x="25927" y="49031"/>
                    <a:pt x="28869" y="47608"/>
                  </a:cubicBezTo>
                  <a:cubicBezTo>
                    <a:pt x="28869" y="47276"/>
                    <a:pt x="28987" y="46920"/>
                    <a:pt x="28774" y="46564"/>
                  </a:cubicBezTo>
                  <a:lnTo>
                    <a:pt x="28608" y="46802"/>
                  </a:lnTo>
                  <a:cubicBezTo>
                    <a:pt x="28513" y="46944"/>
                    <a:pt x="28394" y="47110"/>
                    <a:pt x="28276" y="47252"/>
                  </a:cubicBezTo>
                  <a:cubicBezTo>
                    <a:pt x="28133" y="47442"/>
                    <a:pt x="27872" y="47489"/>
                    <a:pt x="27683" y="47371"/>
                  </a:cubicBezTo>
                  <a:cubicBezTo>
                    <a:pt x="27469" y="47228"/>
                    <a:pt x="27374" y="46991"/>
                    <a:pt x="27469" y="46778"/>
                  </a:cubicBezTo>
                  <a:cubicBezTo>
                    <a:pt x="27517" y="46635"/>
                    <a:pt x="27683" y="46541"/>
                    <a:pt x="27588" y="46351"/>
                  </a:cubicBezTo>
                  <a:cubicBezTo>
                    <a:pt x="27398" y="46398"/>
                    <a:pt x="27232" y="46446"/>
                    <a:pt x="27066" y="46493"/>
                  </a:cubicBezTo>
                  <a:cubicBezTo>
                    <a:pt x="26639" y="46635"/>
                    <a:pt x="26165" y="46683"/>
                    <a:pt x="25714" y="46588"/>
                  </a:cubicBezTo>
                  <a:cubicBezTo>
                    <a:pt x="25548" y="46564"/>
                    <a:pt x="25405" y="46446"/>
                    <a:pt x="25382" y="46256"/>
                  </a:cubicBezTo>
                  <a:cubicBezTo>
                    <a:pt x="25358" y="46090"/>
                    <a:pt x="25453" y="45924"/>
                    <a:pt x="25595" y="45853"/>
                  </a:cubicBezTo>
                  <a:cubicBezTo>
                    <a:pt x="25832" y="45734"/>
                    <a:pt x="26046" y="45639"/>
                    <a:pt x="26283" y="45568"/>
                  </a:cubicBezTo>
                  <a:cubicBezTo>
                    <a:pt x="26592" y="45449"/>
                    <a:pt x="26924" y="45402"/>
                    <a:pt x="27232" y="45283"/>
                  </a:cubicBezTo>
                  <a:cubicBezTo>
                    <a:pt x="27849" y="45070"/>
                    <a:pt x="28489" y="44928"/>
                    <a:pt x="29130" y="44904"/>
                  </a:cubicBezTo>
                  <a:close/>
                  <a:moveTo>
                    <a:pt x="29936" y="47205"/>
                  </a:moveTo>
                  <a:cubicBezTo>
                    <a:pt x="30458" y="47039"/>
                    <a:pt x="30932" y="46944"/>
                    <a:pt x="31383" y="46778"/>
                  </a:cubicBezTo>
                  <a:cubicBezTo>
                    <a:pt x="32569" y="46303"/>
                    <a:pt x="33826" y="45995"/>
                    <a:pt x="34989" y="45473"/>
                  </a:cubicBezTo>
                  <a:cubicBezTo>
                    <a:pt x="35107" y="45449"/>
                    <a:pt x="35226" y="45426"/>
                    <a:pt x="35345" y="45378"/>
                  </a:cubicBezTo>
                  <a:cubicBezTo>
                    <a:pt x="36056" y="45117"/>
                    <a:pt x="36744" y="44880"/>
                    <a:pt x="37432" y="44572"/>
                  </a:cubicBezTo>
                  <a:cubicBezTo>
                    <a:pt x="38167" y="44263"/>
                    <a:pt x="38333" y="43836"/>
                    <a:pt x="38120" y="43077"/>
                  </a:cubicBezTo>
                  <a:cubicBezTo>
                    <a:pt x="37978" y="42579"/>
                    <a:pt x="37811" y="42105"/>
                    <a:pt x="37622" y="41630"/>
                  </a:cubicBezTo>
                  <a:cubicBezTo>
                    <a:pt x="37408" y="41156"/>
                    <a:pt x="37195" y="40729"/>
                    <a:pt x="36958" y="40278"/>
                  </a:cubicBezTo>
                  <a:cubicBezTo>
                    <a:pt x="36507" y="39519"/>
                    <a:pt x="36009" y="38784"/>
                    <a:pt x="35439" y="38096"/>
                  </a:cubicBezTo>
                  <a:cubicBezTo>
                    <a:pt x="34989" y="37503"/>
                    <a:pt x="34514" y="36886"/>
                    <a:pt x="34064" y="36269"/>
                  </a:cubicBezTo>
                  <a:cubicBezTo>
                    <a:pt x="33684" y="35748"/>
                    <a:pt x="33376" y="35178"/>
                    <a:pt x="32972" y="34704"/>
                  </a:cubicBezTo>
                  <a:cubicBezTo>
                    <a:pt x="32403" y="34016"/>
                    <a:pt x="31786" y="33376"/>
                    <a:pt x="31193" y="32711"/>
                  </a:cubicBezTo>
                  <a:cubicBezTo>
                    <a:pt x="31098" y="32616"/>
                    <a:pt x="31004" y="32545"/>
                    <a:pt x="30885" y="32474"/>
                  </a:cubicBezTo>
                  <a:lnTo>
                    <a:pt x="30790" y="32474"/>
                  </a:lnTo>
                  <a:cubicBezTo>
                    <a:pt x="30790" y="32522"/>
                    <a:pt x="30790" y="32569"/>
                    <a:pt x="30790" y="32593"/>
                  </a:cubicBezTo>
                  <a:cubicBezTo>
                    <a:pt x="31122" y="33755"/>
                    <a:pt x="31146" y="34965"/>
                    <a:pt x="31359" y="36151"/>
                  </a:cubicBezTo>
                  <a:cubicBezTo>
                    <a:pt x="31383" y="36222"/>
                    <a:pt x="31383" y="36317"/>
                    <a:pt x="31359" y="36388"/>
                  </a:cubicBezTo>
                  <a:cubicBezTo>
                    <a:pt x="31359" y="37337"/>
                    <a:pt x="31407" y="38309"/>
                    <a:pt x="31383" y="39258"/>
                  </a:cubicBezTo>
                  <a:cubicBezTo>
                    <a:pt x="31407" y="40160"/>
                    <a:pt x="31359" y="41061"/>
                    <a:pt x="31241" y="41962"/>
                  </a:cubicBezTo>
                  <a:cubicBezTo>
                    <a:pt x="31170" y="42722"/>
                    <a:pt x="30980" y="43481"/>
                    <a:pt x="30648" y="44168"/>
                  </a:cubicBezTo>
                  <a:cubicBezTo>
                    <a:pt x="30363" y="44809"/>
                    <a:pt x="30102" y="45449"/>
                    <a:pt x="29889" y="46137"/>
                  </a:cubicBezTo>
                  <a:cubicBezTo>
                    <a:pt x="29841" y="46232"/>
                    <a:pt x="29841" y="46327"/>
                    <a:pt x="29841" y="46422"/>
                  </a:cubicBezTo>
                  <a:cubicBezTo>
                    <a:pt x="29889" y="46659"/>
                    <a:pt x="29912" y="46873"/>
                    <a:pt x="29936" y="47181"/>
                  </a:cubicBezTo>
                  <a:close/>
                  <a:moveTo>
                    <a:pt x="20495" y="50526"/>
                  </a:moveTo>
                  <a:cubicBezTo>
                    <a:pt x="20329" y="51071"/>
                    <a:pt x="20092" y="51593"/>
                    <a:pt x="19784" y="52091"/>
                  </a:cubicBezTo>
                  <a:cubicBezTo>
                    <a:pt x="19618" y="52376"/>
                    <a:pt x="19523" y="52708"/>
                    <a:pt x="19499" y="53040"/>
                  </a:cubicBezTo>
                  <a:cubicBezTo>
                    <a:pt x="19879" y="53420"/>
                    <a:pt x="20400" y="53633"/>
                    <a:pt x="20946" y="53633"/>
                  </a:cubicBezTo>
                  <a:cubicBezTo>
                    <a:pt x="21444" y="53609"/>
                    <a:pt x="21942" y="53633"/>
                    <a:pt x="22440" y="53633"/>
                  </a:cubicBezTo>
                  <a:cubicBezTo>
                    <a:pt x="22678" y="53657"/>
                    <a:pt x="22939" y="53609"/>
                    <a:pt x="23152" y="53491"/>
                  </a:cubicBezTo>
                  <a:cubicBezTo>
                    <a:pt x="23437" y="53348"/>
                    <a:pt x="23721" y="53254"/>
                    <a:pt x="24006" y="53159"/>
                  </a:cubicBezTo>
                  <a:cubicBezTo>
                    <a:pt x="24291" y="53088"/>
                    <a:pt x="24528" y="52874"/>
                    <a:pt x="24599" y="52589"/>
                  </a:cubicBezTo>
                  <a:cubicBezTo>
                    <a:pt x="24812" y="52162"/>
                    <a:pt x="25050" y="51759"/>
                    <a:pt x="25311" y="51356"/>
                  </a:cubicBezTo>
                  <a:cubicBezTo>
                    <a:pt x="25429" y="51071"/>
                    <a:pt x="25714" y="50881"/>
                    <a:pt x="26046" y="50881"/>
                  </a:cubicBezTo>
                  <a:cubicBezTo>
                    <a:pt x="26093" y="50881"/>
                    <a:pt x="26141" y="50858"/>
                    <a:pt x="26212" y="50834"/>
                  </a:cubicBezTo>
                  <a:lnTo>
                    <a:pt x="27635" y="50431"/>
                  </a:lnTo>
                  <a:cubicBezTo>
                    <a:pt x="27683" y="50407"/>
                    <a:pt x="27754" y="50407"/>
                    <a:pt x="27801" y="50407"/>
                  </a:cubicBezTo>
                  <a:cubicBezTo>
                    <a:pt x="28110" y="50407"/>
                    <a:pt x="28394" y="50336"/>
                    <a:pt x="28679" y="50217"/>
                  </a:cubicBezTo>
                  <a:cubicBezTo>
                    <a:pt x="29106" y="50099"/>
                    <a:pt x="29509" y="49980"/>
                    <a:pt x="29936" y="49909"/>
                  </a:cubicBezTo>
                  <a:cubicBezTo>
                    <a:pt x="30245" y="49885"/>
                    <a:pt x="30553" y="49814"/>
                    <a:pt x="30838" y="49695"/>
                  </a:cubicBezTo>
                  <a:cubicBezTo>
                    <a:pt x="31193" y="49482"/>
                    <a:pt x="31668" y="49648"/>
                    <a:pt x="31834" y="50028"/>
                  </a:cubicBezTo>
                  <a:cubicBezTo>
                    <a:pt x="31881" y="50194"/>
                    <a:pt x="31929" y="50336"/>
                    <a:pt x="31929" y="50502"/>
                  </a:cubicBezTo>
                  <a:cubicBezTo>
                    <a:pt x="31929" y="50739"/>
                    <a:pt x="31929" y="50953"/>
                    <a:pt x="31929" y="51190"/>
                  </a:cubicBezTo>
                  <a:lnTo>
                    <a:pt x="31929" y="51925"/>
                  </a:lnTo>
                  <a:cubicBezTo>
                    <a:pt x="32142" y="52044"/>
                    <a:pt x="32379" y="52115"/>
                    <a:pt x="32640" y="52091"/>
                  </a:cubicBezTo>
                  <a:lnTo>
                    <a:pt x="34443" y="52091"/>
                  </a:lnTo>
                  <a:cubicBezTo>
                    <a:pt x="34538" y="52115"/>
                    <a:pt x="34633" y="52091"/>
                    <a:pt x="34728" y="52044"/>
                  </a:cubicBezTo>
                  <a:cubicBezTo>
                    <a:pt x="35439" y="51688"/>
                    <a:pt x="36222" y="51451"/>
                    <a:pt x="36863" y="50929"/>
                  </a:cubicBezTo>
                  <a:cubicBezTo>
                    <a:pt x="37147" y="50715"/>
                    <a:pt x="37384" y="50407"/>
                    <a:pt x="37551" y="50075"/>
                  </a:cubicBezTo>
                  <a:cubicBezTo>
                    <a:pt x="37645" y="49862"/>
                    <a:pt x="37740" y="49624"/>
                    <a:pt x="37835" y="49411"/>
                  </a:cubicBezTo>
                  <a:cubicBezTo>
                    <a:pt x="37930" y="49174"/>
                    <a:pt x="37978" y="48936"/>
                    <a:pt x="37978" y="48675"/>
                  </a:cubicBezTo>
                  <a:lnTo>
                    <a:pt x="37978" y="45948"/>
                  </a:lnTo>
                  <a:cubicBezTo>
                    <a:pt x="37978" y="45853"/>
                    <a:pt x="38001" y="45734"/>
                    <a:pt x="37835" y="45663"/>
                  </a:cubicBezTo>
                  <a:cubicBezTo>
                    <a:pt x="37788" y="45687"/>
                    <a:pt x="37693" y="45710"/>
                    <a:pt x="37574" y="45758"/>
                  </a:cubicBezTo>
                  <a:cubicBezTo>
                    <a:pt x="36981" y="45971"/>
                    <a:pt x="36388" y="46208"/>
                    <a:pt x="35795" y="46422"/>
                  </a:cubicBezTo>
                  <a:cubicBezTo>
                    <a:pt x="34609" y="46825"/>
                    <a:pt x="33423" y="47228"/>
                    <a:pt x="32237" y="47655"/>
                  </a:cubicBezTo>
                  <a:lnTo>
                    <a:pt x="30814" y="48154"/>
                  </a:lnTo>
                  <a:cubicBezTo>
                    <a:pt x="30600" y="48225"/>
                    <a:pt x="30387" y="48272"/>
                    <a:pt x="30173" y="48367"/>
                  </a:cubicBezTo>
                  <a:cubicBezTo>
                    <a:pt x="29367" y="48675"/>
                    <a:pt x="28560" y="49008"/>
                    <a:pt x="27754" y="49316"/>
                  </a:cubicBezTo>
                  <a:cubicBezTo>
                    <a:pt x="26995" y="49577"/>
                    <a:pt x="26212" y="49790"/>
                    <a:pt x="25453" y="50004"/>
                  </a:cubicBezTo>
                  <a:cubicBezTo>
                    <a:pt x="24243" y="50360"/>
                    <a:pt x="23010" y="50526"/>
                    <a:pt x="21776" y="50526"/>
                  </a:cubicBezTo>
                  <a:close/>
                  <a:moveTo>
                    <a:pt x="30766" y="50976"/>
                  </a:moveTo>
                  <a:cubicBezTo>
                    <a:pt x="30363" y="50976"/>
                    <a:pt x="29960" y="51024"/>
                    <a:pt x="29580" y="51119"/>
                  </a:cubicBezTo>
                  <a:cubicBezTo>
                    <a:pt x="29011" y="51261"/>
                    <a:pt x="28465" y="51498"/>
                    <a:pt x="27872" y="51498"/>
                  </a:cubicBezTo>
                  <a:cubicBezTo>
                    <a:pt x="27849" y="51498"/>
                    <a:pt x="27801" y="51498"/>
                    <a:pt x="27754" y="51522"/>
                  </a:cubicBezTo>
                  <a:cubicBezTo>
                    <a:pt x="27469" y="51641"/>
                    <a:pt x="27185" y="51712"/>
                    <a:pt x="26876" y="51759"/>
                  </a:cubicBezTo>
                  <a:cubicBezTo>
                    <a:pt x="26449" y="51783"/>
                    <a:pt x="26070" y="52044"/>
                    <a:pt x="25904" y="52447"/>
                  </a:cubicBezTo>
                  <a:cubicBezTo>
                    <a:pt x="25832" y="52661"/>
                    <a:pt x="25738" y="52850"/>
                    <a:pt x="25619" y="53040"/>
                  </a:cubicBezTo>
                  <a:cubicBezTo>
                    <a:pt x="25311" y="53538"/>
                    <a:pt x="25073" y="54131"/>
                    <a:pt x="24362" y="54179"/>
                  </a:cubicBezTo>
                  <a:cubicBezTo>
                    <a:pt x="24314" y="54179"/>
                    <a:pt x="24267" y="54202"/>
                    <a:pt x="24243" y="54226"/>
                  </a:cubicBezTo>
                  <a:cubicBezTo>
                    <a:pt x="23626" y="54558"/>
                    <a:pt x="22915" y="54724"/>
                    <a:pt x="22227" y="54701"/>
                  </a:cubicBezTo>
                  <a:cubicBezTo>
                    <a:pt x="22179" y="54701"/>
                    <a:pt x="22156" y="54748"/>
                    <a:pt x="22037" y="54795"/>
                  </a:cubicBezTo>
                  <a:cubicBezTo>
                    <a:pt x="22346" y="55128"/>
                    <a:pt x="22037" y="55436"/>
                    <a:pt x="21990" y="55768"/>
                  </a:cubicBezTo>
                  <a:cubicBezTo>
                    <a:pt x="22156" y="55981"/>
                    <a:pt x="22417" y="56100"/>
                    <a:pt x="22701" y="56053"/>
                  </a:cubicBezTo>
                  <a:cubicBezTo>
                    <a:pt x="23294" y="56053"/>
                    <a:pt x="23887" y="56029"/>
                    <a:pt x="24504" y="56029"/>
                  </a:cubicBezTo>
                  <a:cubicBezTo>
                    <a:pt x="25002" y="56029"/>
                    <a:pt x="25524" y="55981"/>
                    <a:pt x="26022" y="55863"/>
                  </a:cubicBezTo>
                  <a:cubicBezTo>
                    <a:pt x="26449" y="55721"/>
                    <a:pt x="26900" y="55602"/>
                    <a:pt x="27327" y="55507"/>
                  </a:cubicBezTo>
                  <a:cubicBezTo>
                    <a:pt x="28774" y="55151"/>
                    <a:pt x="30197" y="54724"/>
                    <a:pt x="31597" y="54202"/>
                  </a:cubicBezTo>
                  <a:cubicBezTo>
                    <a:pt x="32024" y="54036"/>
                    <a:pt x="32498" y="53918"/>
                    <a:pt x="32972" y="53847"/>
                  </a:cubicBezTo>
                  <a:cubicBezTo>
                    <a:pt x="33162" y="53823"/>
                    <a:pt x="33352" y="53775"/>
                    <a:pt x="33565" y="53728"/>
                  </a:cubicBezTo>
                  <a:lnTo>
                    <a:pt x="33565" y="53254"/>
                  </a:lnTo>
                  <a:cubicBezTo>
                    <a:pt x="33423" y="53230"/>
                    <a:pt x="33281" y="53230"/>
                    <a:pt x="33138" y="53230"/>
                  </a:cubicBezTo>
                  <a:cubicBezTo>
                    <a:pt x="32498" y="53230"/>
                    <a:pt x="31858" y="53135"/>
                    <a:pt x="31241" y="52945"/>
                  </a:cubicBezTo>
                  <a:cubicBezTo>
                    <a:pt x="30980" y="52898"/>
                    <a:pt x="30743" y="52708"/>
                    <a:pt x="30648" y="52447"/>
                  </a:cubicBezTo>
                  <a:cubicBezTo>
                    <a:pt x="30529" y="52186"/>
                    <a:pt x="30553" y="51878"/>
                    <a:pt x="30695" y="51617"/>
                  </a:cubicBezTo>
                  <a:cubicBezTo>
                    <a:pt x="30838" y="51427"/>
                    <a:pt x="30838" y="51190"/>
                    <a:pt x="30766" y="50976"/>
                  </a:cubicBezTo>
                  <a:close/>
                  <a:moveTo>
                    <a:pt x="4958" y="46825"/>
                  </a:moveTo>
                  <a:cubicBezTo>
                    <a:pt x="4934" y="46896"/>
                    <a:pt x="4911" y="46944"/>
                    <a:pt x="4911" y="46968"/>
                  </a:cubicBezTo>
                  <a:cubicBezTo>
                    <a:pt x="4958" y="47347"/>
                    <a:pt x="4982" y="47703"/>
                    <a:pt x="5029" y="48082"/>
                  </a:cubicBezTo>
                  <a:cubicBezTo>
                    <a:pt x="5243" y="49150"/>
                    <a:pt x="5361" y="50241"/>
                    <a:pt x="5385" y="51332"/>
                  </a:cubicBezTo>
                  <a:cubicBezTo>
                    <a:pt x="5385" y="51854"/>
                    <a:pt x="5480" y="52352"/>
                    <a:pt x="5646" y="52827"/>
                  </a:cubicBezTo>
                  <a:cubicBezTo>
                    <a:pt x="5693" y="52850"/>
                    <a:pt x="5741" y="52874"/>
                    <a:pt x="5788" y="52874"/>
                  </a:cubicBezTo>
                  <a:lnTo>
                    <a:pt x="8659" y="52305"/>
                  </a:lnTo>
                  <a:cubicBezTo>
                    <a:pt x="8753" y="51878"/>
                    <a:pt x="8659" y="50929"/>
                    <a:pt x="8350" y="49197"/>
                  </a:cubicBezTo>
                  <a:cubicBezTo>
                    <a:pt x="8327" y="49174"/>
                    <a:pt x="8303" y="49126"/>
                    <a:pt x="8255" y="49102"/>
                  </a:cubicBezTo>
                  <a:cubicBezTo>
                    <a:pt x="7852" y="48770"/>
                    <a:pt x="7828" y="48747"/>
                    <a:pt x="8137" y="48343"/>
                  </a:cubicBezTo>
                  <a:cubicBezTo>
                    <a:pt x="8232" y="48201"/>
                    <a:pt x="8279" y="48035"/>
                    <a:pt x="8255" y="47869"/>
                  </a:cubicBezTo>
                  <a:cubicBezTo>
                    <a:pt x="8208" y="47584"/>
                    <a:pt x="8160" y="47300"/>
                    <a:pt x="8089" y="47015"/>
                  </a:cubicBezTo>
                  <a:cubicBezTo>
                    <a:pt x="8089" y="46944"/>
                    <a:pt x="8089" y="46802"/>
                    <a:pt x="7923" y="46778"/>
                  </a:cubicBezTo>
                  <a:cubicBezTo>
                    <a:pt x="7852" y="46849"/>
                    <a:pt x="7781" y="46920"/>
                    <a:pt x="7710" y="46991"/>
                  </a:cubicBezTo>
                  <a:cubicBezTo>
                    <a:pt x="7425" y="47252"/>
                    <a:pt x="7164" y="47537"/>
                    <a:pt x="6880" y="47798"/>
                  </a:cubicBezTo>
                  <a:cubicBezTo>
                    <a:pt x="6642" y="47988"/>
                    <a:pt x="6381" y="48177"/>
                    <a:pt x="6120" y="48343"/>
                  </a:cubicBezTo>
                  <a:cubicBezTo>
                    <a:pt x="5883" y="48509"/>
                    <a:pt x="5551" y="48438"/>
                    <a:pt x="5409" y="48201"/>
                  </a:cubicBezTo>
                  <a:cubicBezTo>
                    <a:pt x="5267" y="47988"/>
                    <a:pt x="5314" y="47703"/>
                    <a:pt x="5504" y="47537"/>
                  </a:cubicBezTo>
                  <a:cubicBezTo>
                    <a:pt x="5670" y="47442"/>
                    <a:pt x="5812" y="47323"/>
                    <a:pt x="5978" y="47228"/>
                  </a:cubicBezTo>
                  <a:cubicBezTo>
                    <a:pt x="6144" y="47134"/>
                    <a:pt x="6287" y="46991"/>
                    <a:pt x="6358" y="46802"/>
                  </a:cubicBezTo>
                  <a:cubicBezTo>
                    <a:pt x="5954" y="46802"/>
                    <a:pt x="5599" y="46778"/>
                    <a:pt x="5219" y="46778"/>
                  </a:cubicBezTo>
                  <a:cubicBezTo>
                    <a:pt x="5124" y="46778"/>
                    <a:pt x="5053" y="46802"/>
                    <a:pt x="4958" y="46802"/>
                  </a:cubicBezTo>
                  <a:close/>
                  <a:moveTo>
                    <a:pt x="4531" y="42698"/>
                  </a:moveTo>
                  <a:cubicBezTo>
                    <a:pt x="4555" y="43220"/>
                    <a:pt x="4555" y="43718"/>
                    <a:pt x="4650" y="44192"/>
                  </a:cubicBezTo>
                  <a:cubicBezTo>
                    <a:pt x="4721" y="44667"/>
                    <a:pt x="4697" y="45165"/>
                    <a:pt x="4887" y="45639"/>
                  </a:cubicBezTo>
                  <a:cubicBezTo>
                    <a:pt x="5693" y="45687"/>
                    <a:pt x="6524" y="45639"/>
                    <a:pt x="7330" y="45544"/>
                  </a:cubicBezTo>
                  <a:cubicBezTo>
                    <a:pt x="7449" y="45521"/>
                    <a:pt x="7591" y="45473"/>
                    <a:pt x="7710" y="45402"/>
                  </a:cubicBezTo>
                  <a:cubicBezTo>
                    <a:pt x="7473" y="44335"/>
                    <a:pt x="7235" y="43291"/>
                    <a:pt x="6998" y="42271"/>
                  </a:cubicBezTo>
                  <a:cubicBezTo>
                    <a:pt x="6785" y="42200"/>
                    <a:pt x="6571" y="42200"/>
                    <a:pt x="6358" y="42295"/>
                  </a:cubicBezTo>
                  <a:cubicBezTo>
                    <a:pt x="6026" y="42413"/>
                    <a:pt x="5670" y="42461"/>
                    <a:pt x="5338" y="42461"/>
                  </a:cubicBezTo>
                  <a:cubicBezTo>
                    <a:pt x="5029" y="42461"/>
                    <a:pt x="4768" y="42532"/>
                    <a:pt x="4507" y="42698"/>
                  </a:cubicBezTo>
                  <a:close/>
                  <a:moveTo>
                    <a:pt x="35250" y="16202"/>
                  </a:moveTo>
                  <a:cubicBezTo>
                    <a:pt x="35748" y="15893"/>
                    <a:pt x="36127" y="15443"/>
                    <a:pt x="36341" y="14921"/>
                  </a:cubicBezTo>
                  <a:cubicBezTo>
                    <a:pt x="36602" y="14328"/>
                    <a:pt x="36578" y="13640"/>
                    <a:pt x="36293" y="13070"/>
                  </a:cubicBezTo>
                  <a:cubicBezTo>
                    <a:pt x="36104" y="12572"/>
                    <a:pt x="35511" y="12383"/>
                    <a:pt x="35060" y="12667"/>
                  </a:cubicBezTo>
                  <a:cubicBezTo>
                    <a:pt x="34609" y="12904"/>
                    <a:pt x="34372" y="13308"/>
                    <a:pt x="34135" y="13711"/>
                  </a:cubicBezTo>
                  <a:cubicBezTo>
                    <a:pt x="34253" y="13853"/>
                    <a:pt x="34372" y="13996"/>
                    <a:pt x="34467" y="14162"/>
                  </a:cubicBezTo>
                  <a:cubicBezTo>
                    <a:pt x="34657" y="14565"/>
                    <a:pt x="34799" y="14944"/>
                    <a:pt x="34965" y="15348"/>
                  </a:cubicBezTo>
                  <a:cubicBezTo>
                    <a:pt x="35060" y="15609"/>
                    <a:pt x="35131" y="15870"/>
                    <a:pt x="35250" y="16178"/>
                  </a:cubicBezTo>
                  <a:close/>
                  <a:moveTo>
                    <a:pt x="23365" y="34870"/>
                  </a:moveTo>
                  <a:cubicBezTo>
                    <a:pt x="23532" y="35202"/>
                    <a:pt x="23650" y="35534"/>
                    <a:pt x="23840" y="35842"/>
                  </a:cubicBezTo>
                  <a:cubicBezTo>
                    <a:pt x="23911" y="35985"/>
                    <a:pt x="24030" y="36103"/>
                    <a:pt x="24125" y="36222"/>
                  </a:cubicBezTo>
                  <a:cubicBezTo>
                    <a:pt x="24385" y="36554"/>
                    <a:pt x="24884" y="36578"/>
                    <a:pt x="25168" y="36293"/>
                  </a:cubicBezTo>
                  <a:cubicBezTo>
                    <a:pt x="25429" y="36103"/>
                    <a:pt x="25595" y="35819"/>
                    <a:pt x="25595" y="35510"/>
                  </a:cubicBezTo>
                  <a:cubicBezTo>
                    <a:pt x="25595" y="35131"/>
                    <a:pt x="25643" y="34751"/>
                    <a:pt x="25595" y="34396"/>
                  </a:cubicBezTo>
                  <a:cubicBezTo>
                    <a:pt x="25619" y="34135"/>
                    <a:pt x="25500" y="33897"/>
                    <a:pt x="25263" y="33802"/>
                  </a:cubicBezTo>
                  <a:close/>
                  <a:moveTo>
                    <a:pt x="6358" y="53941"/>
                  </a:moveTo>
                  <a:cubicBezTo>
                    <a:pt x="6642" y="54535"/>
                    <a:pt x="6974" y="55104"/>
                    <a:pt x="7330" y="55649"/>
                  </a:cubicBezTo>
                  <a:cubicBezTo>
                    <a:pt x="7449" y="55792"/>
                    <a:pt x="7544" y="55958"/>
                    <a:pt x="7757" y="56005"/>
                  </a:cubicBezTo>
                  <a:cubicBezTo>
                    <a:pt x="7781" y="55981"/>
                    <a:pt x="7828" y="55981"/>
                    <a:pt x="7852" y="55934"/>
                  </a:cubicBezTo>
                  <a:cubicBezTo>
                    <a:pt x="8066" y="55246"/>
                    <a:pt x="8303" y="54535"/>
                    <a:pt x="8516" y="53847"/>
                  </a:cubicBezTo>
                  <a:cubicBezTo>
                    <a:pt x="8540" y="53728"/>
                    <a:pt x="8540" y="53609"/>
                    <a:pt x="8564" y="53515"/>
                  </a:cubicBezTo>
                  <a:cubicBezTo>
                    <a:pt x="7971" y="53420"/>
                    <a:pt x="7449" y="53657"/>
                    <a:pt x="6903" y="53728"/>
                  </a:cubicBezTo>
                  <a:cubicBezTo>
                    <a:pt x="6690" y="53728"/>
                    <a:pt x="6500" y="53799"/>
                    <a:pt x="6358" y="53941"/>
                  </a:cubicBezTo>
                  <a:close/>
                  <a:moveTo>
                    <a:pt x="49197" y="51617"/>
                  </a:moveTo>
                  <a:cubicBezTo>
                    <a:pt x="49126" y="51451"/>
                    <a:pt x="49103" y="51332"/>
                    <a:pt x="49055" y="51285"/>
                  </a:cubicBezTo>
                  <a:cubicBezTo>
                    <a:pt x="48984" y="51237"/>
                    <a:pt x="48794" y="51119"/>
                    <a:pt x="48699" y="51024"/>
                  </a:cubicBezTo>
                  <a:cubicBezTo>
                    <a:pt x="48486" y="50787"/>
                    <a:pt x="48177" y="50668"/>
                    <a:pt x="47869" y="50692"/>
                  </a:cubicBezTo>
                  <a:lnTo>
                    <a:pt x="46944" y="50692"/>
                  </a:lnTo>
                  <a:cubicBezTo>
                    <a:pt x="46541" y="50715"/>
                    <a:pt x="46137" y="50810"/>
                    <a:pt x="45758" y="50953"/>
                  </a:cubicBezTo>
                  <a:cubicBezTo>
                    <a:pt x="46185" y="51332"/>
                    <a:pt x="46730" y="51546"/>
                    <a:pt x="47300" y="51617"/>
                  </a:cubicBezTo>
                  <a:cubicBezTo>
                    <a:pt x="47893" y="51641"/>
                    <a:pt x="48486" y="51617"/>
                    <a:pt x="49197" y="51617"/>
                  </a:cubicBezTo>
                  <a:close/>
                  <a:moveTo>
                    <a:pt x="1400" y="26900"/>
                  </a:moveTo>
                  <a:cubicBezTo>
                    <a:pt x="1115" y="27208"/>
                    <a:pt x="1139" y="27611"/>
                    <a:pt x="1115" y="27967"/>
                  </a:cubicBezTo>
                  <a:cubicBezTo>
                    <a:pt x="1068" y="28347"/>
                    <a:pt x="1210" y="28703"/>
                    <a:pt x="1519" y="28940"/>
                  </a:cubicBezTo>
                  <a:cubicBezTo>
                    <a:pt x="1851" y="29201"/>
                    <a:pt x="2278" y="29296"/>
                    <a:pt x="2681" y="29248"/>
                  </a:cubicBezTo>
                  <a:cubicBezTo>
                    <a:pt x="2467" y="28608"/>
                    <a:pt x="2278" y="27991"/>
                    <a:pt x="2064" y="27398"/>
                  </a:cubicBezTo>
                  <a:cubicBezTo>
                    <a:pt x="2017" y="27279"/>
                    <a:pt x="1946" y="27184"/>
                    <a:pt x="1851" y="27137"/>
                  </a:cubicBezTo>
                  <a:cubicBezTo>
                    <a:pt x="1708" y="27042"/>
                    <a:pt x="1542" y="26971"/>
                    <a:pt x="1400" y="26900"/>
                  </a:cubicBezTo>
                  <a:close/>
                  <a:moveTo>
                    <a:pt x="38903" y="55507"/>
                  </a:moveTo>
                  <a:cubicBezTo>
                    <a:pt x="38926" y="55460"/>
                    <a:pt x="38950" y="55412"/>
                    <a:pt x="38950" y="55365"/>
                  </a:cubicBezTo>
                  <a:cubicBezTo>
                    <a:pt x="38950" y="55317"/>
                    <a:pt x="38950" y="55270"/>
                    <a:pt x="38950" y="55246"/>
                  </a:cubicBezTo>
                  <a:cubicBezTo>
                    <a:pt x="38737" y="54819"/>
                    <a:pt x="38404" y="54463"/>
                    <a:pt x="37954" y="54274"/>
                  </a:cubicBezTo>
                  <a:cubicBezTo>
                    <a:pt x="37859" y="54226"/>
                    <a:pt x="37764" y="54202"/>
                    <a:pt x="37669" y="54226"/>
                  </a:cubicBezTo>
                  <a:cubicBezTo>
                    <a:pt x="37384" y="54321"/>
                    <a:pt x="37100" y="54463"/>
                    <a:pt x="36886" y="54677"/>
                  </a:cubicBezTo>
                  <a:cubicBezTo>
                    <a:pt x="37740" y="55602"/>
                    <a:pt x="37740" y="55602"/>
                    <a:pt x="38831" y="55531"/>
                  </a:cubicBezTo>
                  <a:cubicBezTo>
                    <a:pt x="38855" y="55531"/>
                    <a:pt x="38903" y="55531"/>
                    <a:pt x="38926" y="55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3"/>
            <p:cNvSpPr/>
            <p:nvPr/>
          </p:nvSpPr>
          <p:spPr>
            <a:xfrm>
              <a:off x="7454375" y="4426750"/>
              <a:ext cx="271050" cy="176750"/>
            </a:xfrm>
            <a:custGeom>
              <a:rect b="b" l="l" r="r" t="t"/>
              <a:pathLst>
                <a:path extrusionOk="0" h="7070" w="10842">
                  <a:moveTo>
                    <a:pt x="5053" y="3132"/>
                  </a:moveTo>
                  <a:cubicBezTo>
                    <a:pt x="5172" y="2776"/>
                    <a:pt x="5267" y="2515"/>
                    <a:pt x="5362" y="2254"/>
                  </a:cubicBezTo>
                  <a:cubicBezTo>
                    <a:pt x="5646" y="1447"/>
                    <a:pt x="6239" y="783"/>
                    <a:pt x="7022" y="404"/>
                  </a:cubicBezTo>
                  <a:cubicBezTo>
                    <a:pt x="7781" y="0"/>
                    <a:pt x="8683" y="48"/>
                    <a:pt x="9394" y="498"/>
                  </a:cubicBezTo>
                  <a:cubicBezTo>
                    <a:pt x="9845" y="736"/>
                    <a:pt x="10177" y="1139"/>
                    <a:pt x="10319" y="1637"/>
                  </a:cubicBezTo>
                  <a:cubicBezTo>
                    <a:pt x="10319" y="1661"/>
                    <a:pt x="10343" y="1708"/>
                    <a:pt x="10367" y="1732"/>
                  </a:cubicBezTo>
                  <a:cubicBezTo>
                    <a:pt x="10818" y="2301"/>
                    <a:pt x="10841" y="2965"/>
                    <a:pt x="10794" y="3630"/>
                  </a:cubicBezTo>
                  <a:cubicBezTo>
                    <a:pt x="10770" y="3819"/>
                    <a:pt x="10723" y="3985"/>
                    <a:pt x="10652" y="4152"/>
                  </a:cubicBezTo>
                  <a:cubicBezTo>
                    <a:pt x="10533" y="4460"/>
                    <a:pt x="10201" y="4578"/>
                    <a:pt x="9940" y="4460"/>
                  </a:cubicBezTo>
                  <a:cubicBezTo>
                    <a:pt x="9845" y="4436"/>
                    <a:pt x="9774" y="4389"/>
                    <a:pt x="9703" y="4341"/>
                  </a:cubicBezTo>
                  <a:cubicBezTo>
                    <a:pt x="9442" y="4199"/>
                    <a:pt x="9347" y="3962"/>
                    <a:pt x="9513" y="3725"/>
                  </a:cubicBezTo>
                  <a:cubicBezTo>
                    <a:pt x="9679" y="3511"/>
                    <a:pt x="9750" y="3226"/>
                    <a:pt x="9679" y="2965"/>
                  </a:cubicBezTo>
                  <a:cubicBezTo>
                    <a:pt x="9655" y="2823"/>
                    <a:pt x="9632" y="2681"/>
                    <a:pt x="9560" y="2562"/>
                  </a:cubicBezTo>
                  <a:cubicBezTo>
                    <a:pt x="9465" y="2325"/>
                    <a:pt x="9347" y="2112"/>
                    <a:pt x="9228" y="1898"/>
                  </a:cubicBezTo>
                  <a:cubicBezTo>
                    <a:pt x="9086" y="1590"/>
                    <a:pt x="8825" y="1376"/>
                    <a:pt x="8493" y="1305"/>
                  </a:cubicBezTo>
                  <a:cubicBezTo>
                    <a:pt x="8018" y="1163"/>
                    <a:pt x="7520" y="1281"/>
                    <a:pt x="7141" y="1590"/>
                  </a:cubicBezTo>
                  <a:cubicBezTo>
                    <a:pt x="6524" y="2135"/>
                    <a:pt x="6168" y="2894"/>
                    <a:pt x="6097" y="3701"/>
                  </a:cubicBezTo>
                  <a:cubicBezTo>
                    <a:pt x="6073" y="3843"/>
                    <a:pt x="6073" y="3985"/>
                    <a:pt x="6073" y="4128"/>
                  </a:cubicBezTo>
                  <a:cubicBezTo>
                    <a:pt x="6002" y="4578"/>
                    <a:pt x="5480" y="4792"/>
                    <a:pt x="5125" y="4555"/>
                  </a:cubicBezTo>
                  <a:cubicBezTo>
                    <a:pt x="4840" y="4341"/>
                    <a:pt x="4555" y="4128"/>
                    <a:pt x="4294" y="3914"/>
                  </a:cubicBezTo>
                  <a:cubicBezTo>
                    <a:pt x="3915" y="3582"/>
                    <a:pt x="3440" y="3440"/>
                    <a:pt x="2966" y="3464"/>
                  </a:cubicBezTo>
                  <a:cubicBezTo>
                    <a:pt x="2610" y="3487"/>
                    <a:pt x="2231" y="3464"/>
                    <a:pt x="1851" y="3464"/>
                  </a:cubicBezTo>
                  <a:cubicBezTo>
                    <a:pt x="1709" y="3464"/>
                    <a:pt x="1566" y="3487"/>
                    <a:pt x="1424" y="3511"/>
                  </a:cubicBezTo>
                  <a:cubicBezTo>
                    <a:pt x="1163" y="3582"/>
                    <a:pt x="1092" y="3677"/>
                    <a:pt x="1068" y="3938"/>
                  </a:cubicBezTo>
                  <a:cubicBezTo>
                    <a:pt x="1045" y="4270"/>
                    <a:pt x="1045" y="4602"/>
                    <a:pt x="1068" y="4934"/>
                  </a:cubicBezTo>
                  <a:cubicBezTo>
                    <a:pt x="1116" y="5219"/>
                    <a:pt x="1234" y="5504"/>
                    <a:pt x="1377" y="5741"/>
                  </a:cubicBezTo>
                  <a:cubicBezTo>
                    <a:pt x="1448" y="5883"/>
                    <a:pt x="1661" y="5954"/>
                    <a:pt x="1780" y="6049"/>
                  </a:cubicBezTo>
                  <a:cubicBezTo>
                    <a:pt x="2468" y="5788"/>
                    <a:pt x="3179" y="5575"/>
                    <a:pt x="3891" y="5409"/>
                  </a:cubicBezTo>
                  <a:cubicBezTo>
                    <a:pt x="4982" y="5100"/>
                    <a:pt x="6073" y="4792"/>
                    <a:pt x="7165" y="4460"/>
                  </a:cubicBezTo>
                  <a:cubicBezTo>
                    <a:pt x="7686" y="4246"/>
                    <a:pt x="8232" y="4152"/>
                    <a:pt x="8801" y="4152"/>
                  </a:cubicBezTo>
                  <a:cubicBezTo>
                    <a:pt x="8872" y="4152"/>
                    <a:pt x="8967" y="4152"/>
                    <a:pt x="9038" y="4175"/>
                  </a:cubicBezTo>
                  <a:cubicBezTo>
                    <a:pt x="9299" y="4199"/>
                    <a:pt x="9489" y="4412"/>
                    <a:pt x="9489" y="4673"/>
                  </a:cubicBezTo>
                  <a:cubicBezTo>
                    <a:pt x="9489" y="4934"/>
                    <a:pt x="9299" y="5148"/>
                    <a:pt x="9038" y="5172"/>
                  </a:cubicBezTo>
                  <a:cubicBezTo>
                    <a:pt x="9015" y="5172"/>
                    <a:pt x="8991" y="5172"/>
                    <a:pt x="8967" y="5172"/>
                  </a:cubicBezTo>
                  <a:cubicBezTo>
                    <a:pt x="8351" y="5124"/>
                    <a:pt x="7805" y="5385"/>
                    <a:pt x="7236" y="5551"/>
                  </a:cubicBezTo>
                  <a:cubicBezTo>
                    <a:pt x="6026" y="5954"/>
                    <a:pt x="4769" y="6263"/>
                    <a:pt x="3535" y="6547"/>
                  </a:cubicBezTo>
                  <a:cubicBezTo>
                    <a:pt x="3132" y="6595"/>
                    <a:pt x="2752" y="6713"/>
                    <a:pt x="2420" y="6951"/>
                  </a:cubicBezTo>
                  <a:cubicBezTo>
                    <a:pt x="2302" y="7022"/>
                    <a:pt x="2136" y="7069"/>
                    <a:pt x="1970" y="7045"/>
                  </a:cubicBezTo>
                  <a:cubicBezTo>
                    <a:pt x="1234" y="6927"/>
                    <a:pt x="594" y="6642"/>
                    <a:pt x="286" y="5859"/>
                  </a:cubicBezTo>
                  <a:cubicBezTo>
                    <a:pt x="143" y="5504"/>
                    <a:pt x="72" y="5148"/>
                    <a:pt x="72" y="4768"/>
                  </a:cubicBezTo>
                  <a:lnTo>
                    <a:pt x="72" y="3914"/>
                  </a:lnTo>
                  <a:cubicBezTo>
                    <a:pt x="1" y="3108"/>
                    <a:pt x="641" y="2444"/>
                    <a:pt x="1424" y="2420"/>
                  </a:cubicBezTo>
                  <a:cubicBezTo>
                    <a:pt x="2159" y="2372"/>
                    <a:pt x="2871" y="2396"/>
                    <a:pt x="3606" y="2420"/>
                  </a:cubicBezTo>
                  <a:cubicBezTo>
                    <a:pt x="3986" y="2444"/>
                    <a:pt x="4365" y="2610"/>
                    <a:pt x="4674" y="2847"/>
                  </a:cubicBezTo>
                  <a:cubicBezTo>
                    <a:pt x="4792" y="2942"/>
                    <a:pt x="4887" y="3013"/>
                    <a:pt x="5053" y="313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3"/>
            <p:cNvSpPr/>
            <p:nvPr/>
          </p:nvSpPr>
          <p:spPr>
            <a:xfrm>
              <a:off x="7204725" y="4257725"/>
              <a:ext cx="256800" cy="181500"/>
            </a:xfrm>
            <a:custGeom>
              <a:rect b="b" l="l" r="r" t="t"/>
              <a:pathLst>
                <a:path extrusionOk="0" h="7260" w="10272">
                  <a:moveTo>
                    <a:pt x="3985" y="2966"/>
                  </a:moveTo>
                  <a:cubicBezTo>
                    <a:pt x="4199" y="3061"/>
                    <a:pt x="4412" y="3156"/>
                    <a:pt x="4602" y="3298"/>
                  </a:cubicBezTo>
                  <a:cubicBezTo>
                    <a:pt x="4768" y="3417"/>
                    <a:pt x="4887" y="3583"/>
                    <a:pt x="5053" y="3725"/>
                  </a:cubicBezTo>
                  <a:cubicBezTo>
                    <a:pt x="5788" y="4318"/>
                    <a:pt x="6334" y="5125"/>
                    <a:pt x="6951" y="5836"/>
                  </a:cubicBezTo>
                  <a:cubicBezTo>
                    <a:pt x="7140" y="6097"/>
                    <a:pt x="7425" y="6240"/>
                    <a:pt x="7757" y="6216"/>
                  </a:cubicBezTo>
                  <a:cubicBezTo>
                    <a:pt x="8255" y="6216"/>
                    <a:pt x="8777" y="6145"/>
                    <a:pt x="9275" y="6026"/>
                  </a:cubicBezTo>
                  <a:cubicBezTo>
                    <a:pt x="9418" y="6002"/>
                    <a:pt x="9560" y="5979"/>
                    <a:pt x="9702" y="5979"/>
                  </a:cubicBezTo>
                  <a:cubicBezTo>
                    <a:pt x="9892" y="5931"/>
                    <a:pt x="10082" y="6026"/>
                    <a:pt x="10177" y="6216"/>
                  </a:cubicBezTo>
                  <a:cubicBezTo>
                    <a:pt x="10272" y="6406"/>
                    <a:pt x="10248" y="6666"/>
                    <a:pt x="10105" y="6833"/>
                  </a:cubicBezTo>
                  <a:cubicBezTo>
                    <a:pt x="9892" y="7093"/>
                    <a:pt x="9607" y="7236"/>
                    <a:pt x="9299" y="7236"/>
                  </a:cubicBezTo>
                  <a:cubicBezTo>
                    <a:pt x="8113" y="7259"/>
                    <a:pt x="6951" y="7236"/>
                    <a:pt x="5765" y="7141"/>
                  </a:cubicBezTo>
                  <a:cubicBezTo>
                    <a:pt x="4579" y="6975"/>
                    <a:pt x="3392" y="6880"/>
                    <a:pt x="2206" y="6761"/>
                  </a:cubicBezTo>
                  <a:cubicBezTo>
                    <a:pt x="1779" y="6714"/>
                    <a:pt x="1352" y="6666"/>
                    <a:pt x="926" y="6595"/>
                  </a:cubicBezTo>
                  <a:cubicBezTo>
                    <a:pt x="783" y="6572"/>
                    <a:pt x="641" y="6548"/>
                    <a:pt x="499" y="6500"/>
                  </a:cubicBezTo>
                  <a:cubicBezTo>
                    <a:pt x="119" y="6382"/>
                    <a:pt x="0" y="5884"/>
                    <a:pt x="285" y="5599"/>
                  </a:cubicBezTo>
                  <a:cubicBezTo>
                    <a:pt x="499" y="5338"/>
                    <a:pt x="759" y="5077"/>
                    <a:pt x="949" y="4793"/>
                  </a:cubicBezTo>
                  <a:cubicBezTo>
                    <a:pt x="1685" y="3796"/>
                    <a:pt x="2467" y="2824"/>
                    <a:pt x="3298" y="1899"/>
                  </a:cubicBezTo>
                  <a:cubicBezTo>
                    <a:pt x="3653" y="1519"/>
                    <a:pt x="3962" y="1068"/>
                    <a:pt x="4223" y="594"/>
                  </a:cubicBezTo>
                  <a:cubicBezTo>
                    <a:pt x="4270" y="475"/>
                    <a:pt x="4365" y="357"/>
                    <a:pt x="4460" y="238"/>
                  </a:cubicBezTo>
                  <a:cubicBezTo>
                    <a:pt x="4579" y="72"/>
                    <a:pt x="4816" y="1"/>
                    <a:pt x="5005" y="96"/>
                  </a:cubicBezTo>
                  <a:cubicBezTo>
                    <a:pt x="5219" y="167"/>
                    <a:pt x="5338" y="357"/>
                    <a:pt x="5338" y="570"/>
                  </a:cubicBezTo>
                  <a:cubicBezTo>
                    <a:pt x="5361" y="641"/>
                    <a:pt x="5338" y="689"/>
                    <a:pt x="5314" y="760"/>
                  </a:cubicBezTo>
                  <a:cubicBezTo>
                    <a:pt x="5195" y="1140"/>
                    <a:pt x="5005" y="1495"/>
                    <a:pt x="4792" y="1851"/>
                  </a:cubicBezTo>
                  <a:cubicBezTo>
                    <a:pt x="4507" y="2207"/>
                    <a:pt x="4270" y="2586"/>
                    <a:pt x="3985" y="2966"/>
                  </a:cubicBezTo>
                  <a:close/>
                  <a:moveTo>
                    <a:pt x="1661" y="5670"/>
                  </a:moveTo>
                  <a:lnTo>
                    <a:pt x="3179" y="5836"/>
                  </a:lnTo>
                  <a:cubicBezTo>
                    <a:pt x="3843" y="5884"/>
                    <a:pt x="4507" y="5955"/>
                    <a:pt x="5148" y="6026"/>
                  </a:cubicBezTo>
                  <a:cubicBezTo>
                    <a:pt x="5290" y="6026"/>
                    <a:pt x="5456" y="6073"/>
                    <a:pt x="5575" y="5907"/>
                  </a:cubicBezTo>
                  <a:cubicBezTo>
                    <a:pt x="5385" y="5623"/>
                    <a:pt x="5172" y="5338"/>
                    <a:pt x="4934" y="5101"/>
                  </a:cubicBezTo>
                  <a:cubicBezTo>
                    <a:pt x="4436" y="4603"/>
                    <a:pt x="3914" y="4176"/>
                    <a:pt x="3582" y="3535"/>
                  </a:cubicBezTo>
                  <a:cubicBezTo>
                    <a:pt x="2823" y="4128"/>
                    <a:pt x="2183" y="4840"/>
                    <a:pt x="1661" y="5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3"/>
            <p:cNvSpPr/>
            <p:nvPr/>
          </p:nvSpPr>
          <p:spPr>
            <a:xfrm>
              <a:off x="7498850" y="4271975"/>
              <a:ext cx="161925" cy="124550"/>
            </a:xfrm>
            <a:custGeom>
              <a:rect b="b" l="l" r="r" t="t"/>
              <a:pathLst>
                <a:path extrusionOk="0" h="4982" w="6477">
                  <a:moveTo>
                    <a:pt x="3132" y="4958"/>
                  </a:moveTo>
                  <a:lnTo>
                    <a:pt x="2705" y="4958"/>
                  </a:lnTo>
                  <a:cubicBezTo>
                    <a:pt x="2112" y="4982"/>
                    <a:pt x="1543" y="4839"/>
                    <a:pt x="1045" y="4531"/>
                  </a:cubicBezTo>
                  <a:cubicBezTo>
                    <a:pt x="404" y="4199"/>
                    <a:pt x="1" y="3535"/>
                    <a:pt x="1" y="2823"/>
                  </a:cubicBezTo>
                  <a:cubicBezTo>
                    <a:pt x="1" y="2467"/>
                    <a:pt x="1" y="2111"/>
                    <a:pt x="1" y="1756"/>
                  </a:cubicBezTo>
                  <a:cubicBezTo>
                    <a:pt x="48" y="1139"/>
                    <a:pt x="380" y="546"/>
                    <a:pt x="926" y="237"/>
                  </a:cubicBezTo>
                  <a:cubicBezTo>
                    <a:pt x="1306" y="0"/>
                    <a:pt x="1804" y="0"/>
                    <a:pt x="2183" y="237"/>
                  </a:cubicBezTo>
                  <a:cubicBezTo>
                    <a:pt x="2302" y="332"/>
                    <a:pt x="2420" y="451"/>
                    <a:pt x="2492" y="593"/>
                  </a:cubicBezTo>
                  <a:cubicBezTo>
                    <a:pt x="2563" y="759"/>
                    <a:pt x="2444" y="949"/>
                    <a:pt x="2254" y="925"/>
                  </a:cubicBezTo>
                  <a:cubicBezTo>
                    <a:pt x="2183" y="925"/>
                    <a:pt x="2136" y="925"/>
                    <a:pt x="2065" y="902"/>
                  </a:cubicBezTo>
                  <a:cubicBezTo>
                    <a:pt x="1946" y="830"/>
                    <a:pt x="1780" y="830"/>
                    <a:pt x="1661" y="902"/>
                  </a:cubicBezTo>
                  <a:cubicBezTo>
                    <a:pt x="1495" y="996"/>
                    <a:pt x="1353" y="1115"/>
                    <a:pt x="1234" y="1257"/>
                  </a:cubicBezTo>
                  <a:cubicBezTo>
                    <a:pt x="1140" y="1447"/>
                    <a:pt x="1068" y="1661"/>
                    <a:pt x="1045" y="1898"/>
                  </a:cubicBezTo>
                  <a:cubicBezTo>
                    <a:pt x="1021" y="2183"/>
                    <a:pt x="1021" y="2467"/>
                    <a:pt x="1045" y="2752"/>
                  </a:cubicBezTo>
                  <a:cubicBezTo>
                    <a:pt x="1045" y="3084"/>
                    <a:pt x="1234" y="3369"/>
                    <a:pt x="1495" y="3535"/>
                  </a:cubicBezTo>
                  <a:cubicBezTo>
                    <a:pt x="1851" y="3748"/>
                    <a:pt x="2254" y="3867"/>
                    <a:pt x="2681" y="3867"/>
                  </a:cubicBezTo>
                  <a:cubicBezTo>
                    <a:pt x="2990" y="3867"/>
                    <a:pt x="3298" y="3843"/>
                    <a:pt x="3606" y="3867"/>
                  </a:cubicBezTo>
                  <a:cubicBezTo>
                    <a:pt x="3891" y="3890"/>
                    <a:pt x="4152" y="3772"/>
                    <a:pt x="4318" y="3558"/>
                  </a:cubicBezTo>
                  <a:cubicBezTo>
                    <a:pt x="4626" y="3226"/>
                    <a:pt x="4911" y="2870"/>
                    <a:pt x="5219" y="2515"/>
                  </a:cubicBezTo>
                  <a:cubicBezTo>
                    <a:pt x="5362" y="2325"/>
                    <a:pt x="5528" y="2135"/>
                    <a:pt x="5694" y="1969"/>
                  </a:cubicBezTo>
                  <a:cubicBezTo>
                    <a:pt x="6002" y="1684"/>
                    <a:pt x="6477" y="1969"/>
                    <a:pt x="6358" y="2349"/>
                  </a:cubicBezTo>
                  <a:cubicBezTo>
                    <a:pt x="6311" y="2657"/>
                    <a:pt x="6192" y="2942"/>
                    <a:pt x="6026" y="3226"/>
                  </a:cubicBezTo>
                  <a:cubicBezTo>
                    <a:pt x="5670" y="3724"/>
                    <a:pt x="5267" y="4199"/>
                    <a:pt x="4793" y="4602"/>
                  </a:cubicBezTo>
                  <a:cubicBezTo>
                    <a:pt x="4555" y="4839"/>
                    <a:pt x="4223" y="4958"/>
                    <a:pt x="3891" y="4934"/>
                  </a:cubicBezTo>
                  <a:lnTo>
                    <a:pt x="3156" y="493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3"/>
            <p:cNvSpPr/>
            <p:nvPr/>
          </p:nvSpPr>
          <p:spPr>
            <a:xfrm>
              <a:off x="7280025" y="3222325"/>
              <a:ext cx="609075" cy="339825"/>
            </a:xfrm>
            <a:custGeom>
              <a:rect b="b" l="l" r="r" t="t"/>
              <a:pathLst>
                <a:path extrusionOk="0" h="13593" w="24363">
                  <a:moveTo>
                    <a:pt x="13498" y="7283"/>
                  </a:moveTo>
                  <a:cubicBezTo>
                    <a:pt x="13261" y="7544"/>
                    <a:pt x="12953" y="7710"/>
                    <a:pt x="12620" y="7757"/>
                  </a:cubicBezTo>
                  <a:cubicBezTo>
                    <a:pt x="12051" y="7876"/>
                    <a:pt x="11529" y="8065"/>
                    <a:pt x="11055" y="8350"/>
                  </a:cubicBezTo>
                  <a:cubicBezTo>
                    <a:pt x="11031" y="8374"/>
                    <a:pt x="11031" y="8421"/>
                    <a:pt x="11007" y="8469"/>
                  </a:cubicBezTo>
                  <a:cubicBezTo>
                    <a:pt x="11102" y="9773"/>
                    <a:pt x="10509" y="10817"/>
                    <a:pt x="9703" y="11766"/>
                  </a:cubicBezTo>
                  <a:cubicBezTo>
                    <a:pt x="9205" y="12359"/>
                    <a:pt x="8540" y="12786"/>
                    <a:pt x="7829" y="13023"/>
                  </a:cubicBezTo>
                  <a:cubicBezTo>
                    <a:pt x="6643" y="13450"/>
                    <a:pt x="5362" y="13592"/>
                    <a:pt x="4105" y="13450"/>
                  </a:cubicBezTo>
                  <a:cubicBezTo>
                    <a:pt x="3322" y="13331"/>
                    <a:pt x="2563" y="13094"/>
                    <a:pt x="1875" y="12762"/>
                  </a:cubicBezTo>
                  <a:cubicBezTo>
                    <a:pt x="1448" y="12549"/>
                    <a:pt x="1092" y="12288"/>
                    <a:pt x="784" y="11956"/>
                  </a:cubicBezTo>
                  <a:cubicBezTo>
                    <a:pt x="286" y="11505"/>
                    <a:pt x="25" y="10888"/>
                    <a:pt x="1" y="10248"/>
                  </a:cubicBezTo>
                  <a:lnTo>
                    <a:pt x="1" y="9014"/>
                  </a:lnTo>
                  <a:cubicBezTo>
                    <a:pt x="25" y="8516"/>
                    <a:pt x="167" y="8065"/>
                    <a:pt x="428" y="7662"/>
                  </a:cubicBezTo>
                  <a:cubicBezTo>
                    <a:pt x="713" y="7188"/>
                    <a:pt x="973" y="6690"/>
                    <a:pt x="1472" y="6405"/>
                  </a:cubicBezTo>
                  <a:cubicBezTo>
                    <a:pt x="1495" y="6215"/>
                    <a:pt x="1543" y="6025"/>
                    <a:pt x="1638" y="5859"/>
                  </a:cubicBezTo>
                  <a:cubicBezTo>
                    <a:pt x="1733" y="5717"/>
                    <a:pt x="1875" y="5598"/>
                    <a:pt x="2041" y="5504"/>
                  </a:cubicBezTo>
                  <a:cubicBezTo>
                    <a:pt x="2254" y="5385"/>
                    <a:pt x="2492" y="5290"/>
                    <a:pt x="2729" y="5219"/>
                  </a:cubicBezTo>
                  <a:cubicBezTo>
                    <a:pt x="3322" y="5005"/>
                    <a:pt x="3962" y="4863"/>
                    <a:pt x="4603" y="4839"/>
                  </a:cubicBezTo>
                  <a:cubicBezTo>
                    <a:pt x="5243" y="4816"/>
                    <a:pt x="5884" y="4816"/>
                    <a:pt x="6524" y="4839"/>
                  </a:cubicBezTo>
                  <a:cubicBezTo>
                    <a:pt x="7710" y="4887"/>
                    <a:pt x="8873" y="5409"/>
                    <a:pt x="9726" y="6263"/>
                  </a:cubicBezTo>
                  <a:cubicBezTo>
                    <a:pt x="10082" y="6595"/>
                    <a:pt x="10414" y="6951"/>
                    <a:pt x="10770" y="7330"/>
                  </a:cubicBezTo>
                  <a:lnTo>
                    <a:pt x="12976" y="6642"/>
                  </a:lnTo>
                  <a:lnTo>
                    <a:pt x="12976" y="5314"/>
                  </a:lnTo>
                  <a:cubicBezTo>
                    <a:pt x="12953" y="4555"/>
                    <a:pt x="13190" y="3819"/>
                    <a:pt x="13664" y="3226"/>
                  </a:cubicBezTo>
                  <a:cubicBezTo>
                    <a:pt x="13949" y="2847"/>
                    <a:pt x="14305" y="2467"/>
                    <a:pt x="14684" y="2159"/>
                  </a:cubicBezTo>
                  <a:cubicBezTo>
                    <a:pt x="14779" y="2040"/>
                    <a:pt x="14898" y="1969"/>
                    <a:pt x="15016" y="1898"/>
                  </a:cubicBezTo>
                  <a:cubicBezTo>
                    <a:pt x="16131" y="1234"/>
                    <a:pt x="17317" y="688"/>
                    <a:pt x="18551" y="261"/>
                  </a:cubicBezTo>
                  <a:cubicBezTo>
                    <a:pt x="19049" y="95"/>
                    <a:pt x="19571" y="0"/>
                    <a:pt x="20069" y="24"/>
                  </a:cubicBezTo>
                  <a:cubicBezTo>
                    <a:pt x="20425" y="48"/>
                    <a:pt x="20780" y="24"/>
                    <a:pt x="21136" y="24"/>
                  </a:cubicBezTo>
                  <a:cubicBezTo>
                    <a:pt x="21539" y="0"/>
                    <a:pt x="21919" y="143"/>
                    <a:pt x="22227" y="404"/>
                  </a:cubicBezTo>
                  <a:cubicBezTo>
                    <a:pt x="22559" y="688"/>
                    <a:pt x="22892" y="949"/>
                    <a:pt x="23224" y="1234"/>
                  </a:cubicBezTo>
                  <a:cubicBezTo>
                    <a:pt x="23508" y="1518"/>
                    <a:pt x="23698" y="1874"/>
                    <a:pt x="23793" y="2254"/>
                  </a:cubicBezTo>
                  <a:cubicBezTo>
                    <a:pt x="23864" y="2515"/>
                    <a:pt x="23935" y="2776"/>
                    <a:pt x="24006" y="3013"/>
                  </a:cubicBezTo>
                  <a:cubicBezTo>
                    <a:pt x="24362" y="3938"/>
                    <a:pt x="24196" y="5005"/>
                    <a:pt x="23579" y="5764"/>
                  </a:cubicBezTo>
                  <a:cubicBezTo>
                    <a:pt x="23129" y="6334"/>
                    <a:pt x="22607" y="6856"/>
                    <a:pt x="22014" y="7259"/>
                  </a:cubicBezTo>
                  <a:cubicBezTo>
                    <a:pt x="20685" y="8137"/>
                    <a:pt x="19191" y="8706"/>
                    <a:pt x="17626" y="8967"/>
                  </a:cubicBezTo>
                  <a:cubicBezTo>
                    <a:pt x="17127" y="9085"/>
                    <a:pt x="16629" y="8991"/>
                    <a:pt x="16202" y="8730"/>
                  </a:cubicBezTo>
                  <a:cubicBezTo>
                    <a:pt x="16012" y="8587"/>
                    <a:pt x="15799" y="8516"/>
                    <a:pt x="15562" y="8492"/>
                  </a:cubicBezTo>
                  <a:cubicBezTo>
                    <a:pt x="15064" y="8397"/>
                    <a:pt x="14589" y="8160"/>
                    <a:pt x="14210" y="7804"/>
                  </a:cubicBezTo>
                  <a:cubicBezTo>
                    <a:pt x="13996" y="7638"/>
                    <a:pt x="13783" y="7496"/>
                    <a:pt x="13498" y="7283"/>
                  </a:cubicBezTo>
                  <a:close/>
                  <a:moveTo>
                    <a:pt x="3962" y="5859"/>
                  </a:moveTo>
                  <a:cubicBezTo>
                    <a:pt x="3939" y="6144"/>
                    <a:pt x="3678" y="6357"/>
                    <a:pt x="3393" y="6357"/>
                  </a:cubicBezTo>
                  <a:cubicBezTo>
                    <a:pt x="3322" y="6357"/>
                    <a:pt x="3227" y="6476"/>
                    <a:pt x="3156" y="6547"/>
                  </a:cubicBezTo>
                  <a:cubicBezTo>
                    <a:pt x="2919" y="6856"/>
                    <a:pt x="2587" y="7093"/>
                    <a:pt x="2231" y="7259"/>
                  </a:cubicBezTo>
                  <a:cubicBezTo>
                    <a:pt x="2112" y="7306"/>
                    <a:pt x="1993" y="7401"/>
                    <a:pt x="1875" y="7496"/>
                  </a:cubicBezTo>
                  <a:cubicBezTo>
                    <a:pt x="1472" y="8042"/>
                    <a:pt x="1068" y="8611"/>
                    <a:pt x="1140" y="9346"/>
                  </a:cubicBezTo>
                  <a:cubicBezTo>
                    <a:pt x="1163" y="9584"/>
                    <a:pt x="1140" y="9844"/>
                    <a:pt x="1140" y="10082"/>
                  </a:cubicBezTo>
                  <a:cubicBezTo>
                    <a:pt x="1140" y="10556"/>
                    <a:pt x="1329" y="10983"/>
                    <a:pt x="1709" y="11268"/>
                  </a:cubicBezTo>
                  <a:cubicBezTo>
                    <a:pt x="2420" y="11837"/>
                    <a:pt x="3274" y="12193"/>
                    <a:pt x="4176" y="12288"/>
                  </a:cubicBezTo>
                  <a:cubicBezTo>
                    <a:pt x="5101" y="12454"/>
                    <a:pt x="6050" y="12406"/>
                    <a:pt x="6927" y="12145"/>
                  </a:cubicBezTo>
                  <a:cubicBezTo>
                    <a:pt x="7592" y="11979"/>
                    <a:pt x="8208" y="11647"/>
                    <a:pt x="8706" y="11197"/>
                  </a:cubicBezTo>
                  <a:cubicBezTo>
                    <a:pt x="9181" y="10698"/>
                    <a:pt x="9560" y="10129"/>
                    <a:pt x="9798" y="9489"/>
                  </a:cubicBezTo>
                  <a:cubicBezTo>
                    <a:pt x="9916" y="9204"/>
                    <a:pt x="9940" y="8872"/>
                    <a:pt x="9893" y="8587"/>
                  </a:cubicBezTo>
                  <a:cubicBezTo>
                    <a:pt x="9869" y="8374"/>
                    <a:pt x="9821" y="8184"/>
                    <a:pt x="9750" y="7994"/>
                  </a:cubicBezTo>
                  <a:cubicBezTo>
                    <a:pt x="9703" y="7804"/>
                    <a:pt x="9608" y="7638"/>
                    <a:pt x="9489" y="7496"/>
                  </a:cubicBezTo>
                  <a:cubicBezTo>
                    <a:pt x="8612" y="6452"/>
                    <a:pt x="7497" y="5788"/>
                    <a:pt x="6073" y="5764"/>
                  </a:cubicBezTo>
                  <a:cubicBezTo>
                    <a:pt x="5409" y="5741"/>
                    <a:pt x="4698" y="5670"/>
                    <a:pt x="3962" y="5859"/>
                  </a:cubicBezTo>
                  <a:close/>
                  <a:moveTo>
                    <a:pt x="20425" y="1068"/>
                  </a:moveTo>
                  <a:cubicBezTo>
                    <a:pt x="19974" y="1044"/>
                    <a:pt x="19523" y="1091"/>
                    <a:pt x="19072" y="1186"/>
                  </a:cubicBezTo>
                  <a:cubicBezTo>
                    <a:pt x="18124" y="1471"/>
                    <a:pt x="17222" y="1874"/>
                    <a:pt x="16345" y="2349"/>
                  </a:cubicBezTo>
                  <a:cubicBezTo>
                    <a:pt x="16179" y="2467"/>
                    <a:pt x="15989" y="2538"/>
                    <a:pt x="15799" y="2657"/>
                  </a:cubicBezTo>
                  <a:cubicBezTo>
                    <a:pt x="15609" y="2752"/>
                    <a:pt x="15419" y="2894"/>
                    <a:pt x="15253" y="3037"/>
                  </a:cubicBezTo>
                  <a:cubicBezTo>
                    <a:pt x="14969" y="3298"/>
                    <a:pt x="14732" y="3630"/>
                    <a:pt x="14471" y="3914"/>
                  </a:cubicBezTo>
                  <a:cubicBezTo>
                    <a:pt x="13949" y="4507"/>
                    <a:pt x="13996" y="5266"/>
                    <a:pt x="14020" y="6002"/>
                  </a:cubicBezTo>
                  <a:cubicBezTo>
                    <a:pt x="14067" y="6524"/>
                    <a:pt x="14518" y="6737"/>
                    <a:pt x="14850" y="7022"/>
                  </a:cubicBezTo>
                  <a:cubicBezTo>
                    <a:pt x="14898" y="7069"/>
                    <a:pt x="14945" y="7093"/>
                    <a:pt x="14992" y="7140"/>
                  </a:cubicBezTo>
                  <a:cubicBezTo>
                    <a:pt x="15372" y="7449"/>
                    <a:pt x="15799" y="7638"/>
                    <a:pt x="16273" y="7686"/>
                  </a:cubicBezTo>
                  <a:cubicBezTo>
                    <a:pt x="16463" y="7710"/>
                    <a:pt x="16653" y="7757"/>
                    <a:pt x="16819" y="7828"/>
                  </a:cubicBezTo>
                  <a:cubicBezTo>
                    <a:pt x="17032" y="7923"/>
                    <a:pt x="17246" y="7947"/>
                    <a:pt x="17483" y="7876"/>
                  </a:cubicBezTo>
                  <a:cubicBezTo>
                    <a:pt x="18503" y="7686"/>
                    <a:pt x="19476" y="7377"/>
                    <a:pt x="20401" y="6927"/>
                  </a:cubicBezTo>
                  <a:cubicBezTo>
                    <a:pt x="21279" y="6524"/>
                    <a:pt x="22038" y="5931"/>
                    <a:pt x="22654" y="5195"/>
                  </a:cubicBezTo>
                  <a:cubicBezTo>
                    <a:pt x="23081" y="4697"/>
                    <a:pt x="23224" y="4033"/>
                    <a:pt x="23010" y="3392"/>
                  </a:cubicBezTo>
                  <a:cubicBezTo>
                    <a:pt x="22939" y="3131"/>
                    <a:pt x="22868" y="2847"/>
                    <a:pt x="22773" y="2562"/>
                  </a:cubicBezTo>
                  <a:cubicBezTo>
                    <a:pt x="22749" y="2396"/>
                    <a:pt x="22654" y="2230"/>
                    <a:pt x="22536" y="2088"/>
                  </a:cubicBezTo>
                  <a:cubicBezTo>
                    <a:pt x="22204" y="1756"/>
                    <a:pt x="21824" y="1447"/>
                    <a:pt x="21468" y="1139"/>
                  </a:cubicBezTo>
                  <a:lnTo>
                    <a:pt x="20496" y="109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3"/>
            <p:cNvSpPr/>
            <p:nvPr/>
          </p:nvSpPr>
          <p:spPr>
            <a:xfrm>
              <a:off x="7504800" y="3472575"/>
              <a:ext cx="288225" cy="142950"/>
            </a:xfrm>
            <a:custGeom>
              <a:rect b="b" l="l" r="r" t="t"/>
              <a:pathLst>
                <a:path extrusionOk="0" h="5718" w="11529">
                  <a:moveTo>
                    <a:pt x="5361" y="5717"/>
                  </a:moveTo>
                  <a:cubicBezTo>
                    <a:pt x="4578" y="5694"/>
                    <a:pt x="4009" y="5646"/>
                    <a:pt x="3463" y="5646"/>
                  </a:cubicBezTo>
                  <a:cubicBezTo>
                    <a:pt x="2870" y="5599"/>
                    <a:pt x="2325" y="5433"/>
                    <a:pt x="1827" y="5100"/>
                  </a:cubicBezTo>
                  <a:cubicBezTo>
                    <a:pt x="1352" y="4792"/>
                    <a:pt x="878" y="4436"/>
                    <a:pt x="403" y="4128"/>
                  </a:cubicBezTo>
                  <a:cubicBezTo>
                    <a:pt x="237" y="4009"/>
                    <a:pt x="95" y="3820"/>
                    <a:pt x="48" y="3630"/>
                  </a:cubicBezTo>
                  <a:cubicBezTo>
                    <a:pt x="0" y="3321"/>
                    <a:pt x="166" y="3132"/>
                    <a:pt x="451" y="3179"/>
                  </a:cubicBezTo>
                  <a:cubicBezTo>
                    <a:pt x="712" y="3227"/>
                    <a:pt x="949" y="3321"/>
                    <a:pt x="1162" y="3416"/>
                  </a:cubicBezTo>
                  <a:cubicBezTo>
                    <a:pt x="1495" y="3606"/>
                    <a:pt x="1827" y="3820"/>
                    <a:pt x="2159" y="4057"/>
                  </a:cubicBezTo>
                  <a:cubicBezTo>
                    <a:pt x="2586" y="4389"/>
                    <a:pt x="3131" y="4602"/>
                    <a:pt x="3701" y="4602"/>
                  </a:cubicBezTo>
                  <a:cubicBezTo>
                    <a:pt x="4649" y="4602"/>
                    <a:pt x="5598" y="4579"/>
                    <a:pt x="6547" y="4555"/>
                  </a:cubicBezTo>
                  <a:cubicBezTo>
                    <a:pt x="7021" y="4507"/>
                    <a:pt x="7472" y="4389"/>
                    <a:pt x="7899" y="4175"/>
                  </a:cubicBezTo>
                  <a:cubicBezTo>
                    <a:pt x="8089" y="4080"/>
                    <a:pt x="8255" y="3962"/>
                    <a:pt x="8445" y="3867"/>
                  </a:cubicBezTo>
                  <a:cubicBezTo>
                    <a:pt x="9014" y="3630"/>
                    <a:pt x="9441" y="3155"/>
                    <a:pt x="9583" y="2562"/>
                  </a:cubicBezTo>
                  <a:cubicBezTo>
                    <a:pt x="9797" y="1851"/>
                    <a:pt x="10129" y="1163"/>
                    <a:pt x="10414" y="451"/>
                  </a:cubicBezTo>
                  <a:cubicBezTo>
                    <a:pt x="10485" y="167"/>
                    <a:pt x="10769" y="1"/>
                    <a:pt x="11054" y="72"/>
                  </a:cubicBezTo>
                  <a:cubicBezTo>
                    <a:pt x="11339" y="143"/>
                    <a:pt x="11528" y="451"/>
                    <a:pt x="11457" y="736"/>
                  </a:cubicBezTo>
                  <a:cubicBezTo>
                    <a:pt x="11362" y="1115"/>
                    <a:pt x="11244" y="1495"/>
                    <a:pt x="11101" y="1851"/>
                  </a:cubicBezTo>
                  <a:cubicBezTo>
                    <a:pt x="10888" y="2420"/>
                    <a:pt x="10651" y="2966"/>
                    <a:pt x="10414" y="3511"/>
                  </a:cubicBezTo>
                  <a:cubicBezTo>
                    <a:pt x="10271" y="3867"/>
                    <a:pt x="10034" y="4175"/>
                    <a:pt x="9749" y="4389"/>
                  </a:cubicBezTo>
                  <a:cubicBezTo>
                    <a:pt x="8943" y="4958"/>
                    <a:pt x="8065" y="5361"/>
                    <a:pt x="7093" y="5575"/>
                  </a:cubicBezTo>
                  <a:cubicBezTo>
                    <a:pt x="6523" y="5646"/>
                    <a:pt x="5954" y="5717"/>
                    <a:pt x="5361" y="57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3"/>
            <p:cNvSpPr/>
            <p:nvPr/>
          </p:nvSpPr>
          <p:spPr>
            <a:xfrm>
              <a:off x="7416425" y="3426325"/>
              <a:ext cx="47475" cy="50425"/>
            </a:xfrm>
            <a:custGeom>
              <a:rect b="b" l="l" r="r" t="t"/>
              <a:pathLst>
                <a:path extrusionOk="0" h="2017" w="1899">
                  <a:moveTo>
                    <a:pt x="1021" y="1993"/>
                  </a:moveTo>
                  <a:cubicBezTo>
                    <a:pt x="760" y="1993"/>
                    <a:pt x="546" y="1874"/>
                    <a:pt x="428" y="1661"/>
                  </a:cubicBezTo>
                  <a:cubicBezTo>
                    <a:pt x="190" y="1305"/>
                    <a:pt x="1" y="949"/>
                    <a:pt x="214" y="522"/>
                  </a:cubicBezTo>
                  <a:cubicBezTo>
                    <a:pt x="333" y="166"/>
                    <a:pt x="712" y="0"/>
                    <a:pt x="1068" y="119"/>
                  </a:cubicBezTo>
                  <a:cubicBezTo>
                    <a:pt x="1329" y="190"/>
                    <a:pt x="1543" y="356"/>
                    <a:pt x="1685" y="593"/>
                  </a:cubicBezTo>
                  <a:cubicBezTo>
                    <a:pt x="1898" y="831"/>
                    <a:pt x="1898" y="1210"/>
                    <a:pt x="1685" y="1447"/>
                  </a:cubicBezTo>
                  <a:cubicBezTo>
                    <a:pt x="1637" y="1542"/>
                    <a:pt x="1566" y="1661"/>
                    <a:pt x="1519" y="1756"/>
                  </a:cubicBezTo>
                  <a:cubicBezTo>
                    <a:pt x="1400" y="1945"/>
                    <a:pt x="1210" y="2017"/>
                    <a:pt x="1021" y="199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3"/>
            <p:cNvSpPr/>
            <p:nvPr/>
          </p:nvSpPr>
          <p:spPr>
            <a:xfrm>
              <a:off x="7709375" y="3323125"/>
              <a:ext cx="44500" cy="36800"/>
            </a:xfrm>
            <a:custGeom>
              <a:rect b="b" l="l" r="r" t="t"/>
              <a:pathLst>
                <a:path extrusionOk="0" h="1472" w="1780">
                  <a:moveTo>
                    <a:pt x="950" y="1472"/>
                  </a:moveTo>
                  <a:cubicBezTo>
                    <a:pt x="475" y="1472"/>
                    <a:pt x="262" y="1306"/>
                    <a:pt x="119" y="902"/>
                  </a:cubicBezTo>
                  <a:cubicBezTo>
                    <a:pt x="1" y="665"/>
                    <a:pt x="119" y="404"/>
                    <a:pt x="357" y="286"/>
                  </a:cubicBezTo>
                  <a:cubicBezTo>
                    <a:pt x="475" y="238"/>
                    <a:pt x="641" y="214"/>
                    <a:pt x="760" y="143"/>
                  </a:cubicBezTo>
                  <a:cubicBezTo>
                    <a:pt x="950" y="1"/>
                    <a:pt x="1211" y="1"/>
                    <a:pt x="1400" y="143"/>
                  </a:cubicBezTo>
                  <a:cubicBezTo>
                    <a:pt x="1638" y="286"/>
                    <a:pt x="1780" y="570"/>
                    <a:pt x="1780" y="855"/>
                  </a:cubicBezTo>
                  <a:cubicBezTo>
                    <a:pt x="1780" y="973"/>
                    <a:pt x="1709" y="1092"/>
                    <a:pt x="1638" y="1187"/>
                  </a:cubicBezTo>
                  <a:cubicBezTo>
                    <a:pt x="1448" y="1353"/>
                    <a:pt x="1211" y="1472"/>
                    <a:pt x="950" y="147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0" name="Google Shape;2120;p73"/>
          <p:cNvSpPr/>
          <p:nvPr/>
        </p:nvSpPr>
        <p:spPr>
          <a:xfrm>
            <a:off x="3128550" y="1726548"/>
            <a:ext cx="2886823"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1" name="Google Shape;2121;p73"/>
          <p:cNvGrpSpPr/>
          <p:nvPr/>
        </p:nvGrpSpPr>
        <p:grpSpPr>
          <a:xfrm>
            <a:off x="3573526" y="3020969"/>
            <a:ext cx="208967" cy="186606"/>
            <a:chOff x="1300663" y="2079363"/>
            <a:chExt cx="312825" cy="279350"/>
          </a:xfrm>
        </p:grpSpPr>
        <p:sp>
          <p:nvSpPr>
            <p:cNvPr id="2122" name="Google Shape;2122;p73"/>
            <p:cNvSpPr/>
            <p:nvPr/>
          </p:nvSpPr>
          <p:spPr>
            <a:xfrm rot="-5400000">
              <a:off x="1345375" y="224910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3"/>
            <p:cNvSpPr/>
            <p:nvPr/>
          </p:nvSpPr>
          <p:spPr>
            <a:xfrm rot="-5400000">
              <a:off x="1511988" y="2143688"/>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3"/>
            <p:cNvSpPr/>
            <p:nvPr/>
          </p:nvSpPr>
          <p:spPr>
            <a:xfrm rot="-5400000">
              <a:off x="1388275" y="2165400"/>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 name="Google Shape;2125;p73"/>
          <p:cNvGrpSpPr/>
          <p:nvPr/>
        </p:nvGrpSpPr>
        <p:grpSpPr>
          <a:xfrm>
            <a:off x="8259975" y="4358938"/>
            <a:ext cx="487025" cy="489125"/>
            <a:chOff x="7047525" y="3892375"/>
            <a:chExt cx="487025" cy="489125"/>
          </a:xfrm>
        </p:grpSpPr>
        <p:sp>
          <p:nvSpPr>
            <p:cNvPr id="2126" name="Google Shape;2126;p73"/>
            <p:cNvSpPr/>
            <p:nvPr/>
          </p:nvSpPr>
          <p:spPr>
            <a:xfrm flipH="1">
              <a:off x="7087800" y="4105800"/>
              <a:ext cx="177350" cy="192000"/>
            </a:xfrm>
            <a:custGeom>
              <a:rect b="b" l="l" r="r" t="t"/>
              <a:pathLst>
                <a:path extrusionOk="0" h="7680" w="7094">
                  <a:moveTo>
                    <a:pt x="1423" y="1"/>
                  </a:moveTo>
                  <a:cubicBezTo>
                    <a:pt x="1946" y="398"/>
                    <a:pt x="2197" y="900"/>
                    <a:pt x="2490" y="1361"/>
                  </a:cubicBezTo>
                  <a:cubicBezTo>
                    <a:pt x="2616" y="1570"/>
                    <a:pt x="2699" y="1821"/>
                    <a:pt x="2888" y="1988"/>
                  </a:cubicBezTo>
                  <a:cubicBezTo>
                    <a:pt x="3473" y="2595"/>
                    <a:pt x="4059" y="3244"/>
                    <a:pt x="4520" y="3955"/>
                  </a:cubicBezTo>
                  <a:cubicBezTo>
                    <a:pt x="4771" y="4269"/>
                    <a:pt x="5001" y="4583"/>
                    <a:pt x="5231" y="4918"/>
                  </a:cubicBezTo>
                  <a:cubicBezTo>
                    <a:pt x="5524" y="5315"/>
                    <a:pt x="5775" y="5713"/>
                    <a:pt x="6173" y="6027"/>
                  </a:cubicBezTo>
                  <a:cubicBezTo>
                    <a:pt x="6549" y="6320"/>
                    <a:pt x="6779" y="6759"/>
                    <a:pt x="7093" y="7115"/>
                  </a:cubicBezTo>
                  <a:cubicBezTo>
                    <a:pt x="6445" y="7680"/>
                    <a:pt x="5670" y="7470"/>
                    <a:pt x="4938" y="7596"/>
                  </a:cubicBezTo>
                  <a:cubicBezTo>
                    <a:pt x="4248" y="6947"/>
                    <a:pt x="3557" y="6257"/>
                    <a:pt x="3034" y="5441"/>
                  </a:cubicBezTo>
                  <a:cubicBezTo>
                    <a:pt x="2323" y="4374"/>
                    <a:pt x="1548" y="3349"/>
                    <a:pt x="816" y="2302"/>
                  </a:cubicBezTo>
                  <a:cubicBezTo>
                    <a:pt x="691" y="2135"/>
                    <a:pt x="544" y="1988"/>
                    <a:pt x="398" y="1821"/>
                  </a:cubicBezTo>
                  <a:cubicBezTo>
                    <a:pt x="0" y="1361"/>
                    <a:pt x="0" y="1235"/>
                    <a:pt x="230" y="775"/>
                  </a:cubicBezTo>
                  <a:cubicBezTo>
                    <a:pt x="439" y="356"/>
                    <a:pt x="711" y="64"/>
                    <a:pt x="1235" y="210"/>
                  </a:cubicBezTo>
                  <a:cubicBezTo>
                    <a:pt x="1235" y="189"/>
                    <a:pt x="1318" y="84"/>
                    <a:pt x="1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3"/>
            <p:cNvSpPr/>
            <p:nvPr/>
          </p:nvSpPr>
          <p:spPr>
            <a:xfrm flipH="1">
              <a:off x="7071075" y="4308775"/>
              <a:ext cx="55475" cy="45525"/>
            </a:xfrm>
            <a:custGeom>
              <a:rect b="b" l="l" r="r" t="t"/>
              <a:pathLst>
                <a:path extrusionOk="0" h="1821" w="2219">
                  <a:moveTo>
                    <a:pt x="1863" y="1820"/>
                  </a:moveTo>
                  <a:cubicBezTo>
                    <a:pt x="1319" y="1235"/>
                    <a:pt x="503" y="1025"/>
                    <a:pt x="1" y="314"/>
                  </a:cubicBezTo>
                  <a:cubicBezTo>
                    <a:pt x="629" y="188"/>
                    <a:pt x="1173" y="105"/>
                    <a:pt x="1737" y="0"/>
                  </a:cubicBezTo>
                  <a:cubicBezTo>
                    <a:pt x="1758" y="0"/>
                    <a:pt x="1779" y="21"/>
                    <a:pt x="1800" y="21"/>
                  </a:cubicBezTo>
                  <a:cubicBezTo>
                    <a:pt x="1905" y="356"/>
                    <a:pt x="2051" y="712"/>
                    <a:pt x="2156" y="1046"/>
                  </a:cubicBezTo>
                  <a:cubicBezTo>
                    <a:pt x="2219" y="1297"/>
                    <a:pt x="2219" y="1569"/>
                    <a:pt x="1863" y="18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3"/>
            <p:cNvSpPr/>
            <p:nvPr/>
          </p:nvSpPr>
          <p:spPr>
            <a:xfrm flipH="1">
              <a:off x="7047525" y="4077025"/>
              <a:ext cx="244825" cy="304475"/>
            </a:xfrm>
            <a:custGeom>
              <a:rect b="b" l="l" r="r" t="t"/>
              <a:pathLst>
                <a:path extrusionOk="0" h="12179" w="9793">
                  <a:moveTo>
                    <a:pt x="1883" y="1"/>
                  </a:moveTo>
                  <a:cubicBezTo>
                    <a:pt x="2783" y="419"/>
                    <a:pt x="3473" y="1089"/>
                    <a:pt x="3976" y="1884"/>
                  </a:cubicBezTo>
                  <a:cubicBezTo>
                    <a:pt x="4289" y="2407"/>
                    <a:pt x="4708" y="2826"/>
                    <a:pt x="5126" y="3286"/>
                  </a:cubicBezTo>
                  <a:cubicBezTo>
                    <a:pt x="5775" y="3956"/>
                    <a:pt x="6403" y="4667"/>
                    <a:pt x="6905" y="5483"/>
                  </a:cubicBezTo>
                  <a:cubicBezTo>
                    <a:pt x="7135" y="5860"/>
                    <a:pt x="7365" y="6257"/>
                    <a:pt x="7805" y="6466"/>
                  </a:cubicBezTo>
                  <a:cubicBezTo>
                    <a:pt x="7909" y="6529"/>
                    <a:pt x="7993" y="6634"/>
                    <a:pt x="8077" y="6696"/>
                  </a:cubicBezTo>
                  <a:cubicBezTo>
                    <a:pt x="8537" y="7324"/>
                    <a:pt x="9018" y="7952"/>
                    <a:pt x="9458" y="8580"/>
                  </a:cubicBezTo>
                  <a:cubicBezTo>
                    <a:pt x="9332" y="9249"/>
                    <a:pt x="9332" y="9835"/>
                    <a:pt x="9625" y="10421"/>
                  </a:cubicBezTo>
                  <a:cubicBezTo>
                    <a:pt x="9792" y="10818"/>
                    <a:pt x="9750" y="11258"/>
                    <a:pt x="9750" y="11676"/>
                  </a:cubicBezTo>
                  <a:cubicBezTo>
                    <a:pt x="9750" y="11990"/>
                    <a:pt x="9478" y="12178"/>
                    <a:pt x="9165" y="12116"/>
                  </a:cubicBezTo>
                  <a:cubicBezTo>
                    <a:pt x="8955" y="12074"/>
                    <a:pt x="8746" y="11990"/>
                    <a:pt x="8621" y="11823"/>
                  </a:cubicBezTo>
                  <a:cubicBezTo>
                    <a:pt x="8411" y="11593"/>
                    <a:pt x="8160" y="11488"/>
                    <a:pt x="7867" y="11362"/>
                  </a:cubicBezTo>
                  <a:cubicBezTo>
                    <a:pt x="6905" y="10944"/>
                    <a:pt x="6173" y="10191"/>
                    <a:pt x="5461" y="9458"/>
                  </a:cubicBezTo>
                  <a:cubicBezTo>
                    <a:pt x="5356" y="9354"/>
                    <a:pt x="5294" y="9186"/>
                    <a:pt x="5231" y="9061"/>
                  </a:cubicBezTo>
                  <a:cubicBezTo>
                    <a:pt x="5168" y="8956"/>
                    <a:pt x="5126" y="8831"/>
                    <a:pt x="5022" y="8768"/>
                  </a:cubicBezTo>
                  <a:cubicBezTo>
                    <a:pt x="4394" y="8412"/>
                    <a:pt x="4017" y="7805"/>
                    <a:pt x="3620" y="7220"/>
                  </a:cubicBezTo>
                  <a:cubicBezTo>
                    <a:pt x="3369" y="6864"/>
                    <a:pt x="3139" y="6466"/>
                    <a:pt x="2846" y="6111"/>
                  </a:cubicBezTo>
                  <a:cubicBezTo>
                    <a:pt x="2574" y="5734"/>
                    <a:pt x="2260" y="5399"/>
                    <a:pt x="1988" y="5064"/>
                  </a:cubicBezTo>
                  <a:cubicBezTo>
                    <a:pt x="1486" y="4458"/>
                    <a:pt x="963" y="3851"/>
                    <a:pt x="460" y="3223"/>
                  </a:cubicBezTo>
                  <a:cubicBezTo>
                    <a:pt x="105" y="2763"/>
                    <a:pt x="0" y="2177"/>
                    <a:pt x="167" y="1654"/>
                  </a:cubicBezTo>
                  <a:cubicBezTo>
                    <a:pt x="335" y="1194"/>
                    <a:pt x="628" y="733"/>
                    <a:pt x="1067" y="461"/>
                  </a:cubicBezTo>
                  <a:cubicBezTo>
                    <a:pt x="1318" y="315"/>
                    <a:pt x="1569" y="189"/>
                    <a:pt x="1883" y="1"/>
                  </a:cubicBezTo>
                  <a:close/>
                  <a:moveTo>
                    <a:pt x="2511" y="1152"/>
                  </a:moveTo>
                  <a:cubicBezTo>
                    <a:pt x="2406" y="1235"/>
                    <a:pt x="2323" y="1340"/>
                    <a:pt x="2260" y="1340"/>
                  </a:cubicBezTo>
                  <a:cubicBezTo>
                    <a:pt x="1737" y="1194"/>
                    <a:pt x="1486" y="1466"/>
                    <a:pt x="1276" y="1884"/>
                  </a:cubicBezTo>
                  <a:cubicBezTo>
                    <a:pt x="1046" y="2365"/>
                    <a:pt x="1046" y="2512"/>
                    <a:pt x="1423" y="2930"/>
                  </a:cubicBezTo>
                  <a:cubicBezTo>
                    <a:pt x="1569" y="3098"/>
                    <a:pt x="1716" y="3244"/>
                    <a:pt x="1841" y="3432"/>
                  </a:cubicBezTo>
                  <a:cubicBezTo>
                    <a:pt x="2615" y="4479"/>
                    <a:pt x="3369" y="5504"/>
                    <a:pt x="4080" y="6571"/>
                  </a:cubicBezTo>
                  <a:cubicBezTo>
                    <a:pt x="4624" y="7408"/>
                    <a:pt x="5294" y="8098"/>
                    <a:pt x="5984" y="8726"/>
                  </a:cubicBezTo>
                  <a:cubicBezTo>
                    <a:pt x="6717" y="8580"/>
                    <a:pt x="7470" y="8768"/>
                    <a:pt x="8118" y="8245"/>
                  </a:cubicBezTo>
                  <a:cubicBezTo>
                    <a:pt x="7825" y="7889"/>
                    <a:pt x="7595" y="7408"/>
                    <a:pt x="7198" y="7157"/>
                  </a:cubicBezTo>
                  <a:cubicBezTo>
                    <a:pt x="6779" y="6843"/>
                    <a:pt x="6549" y="6445"/>
                    <a:pt x="6256" y="6048"/>
                  </a:cubicBezTo>
                  <a:cubicBezTo>
                    <a:pt x="6026" y="5734"/>
                    <a:pt x="5796" y="5420"/>
                    <a:pt x="5566" y="5085"/>
                  </a:cubicBezTo>
                  <a:cubicBezTo>
                    <a:pt x="5064" y="4374"/>
                    <a:pt x="4520" y="3746"/>
                    <a:pt x="3913" y="3119"/>
                  </a:cubicBezTo>
                  <a:cubicBezTo>
                    <a:pt x="3766" y="2972"/>
                    <a:pt x="3662" y="2700"/>
                    <a:pt x="3515" y="2491"/>
                  </a:cubicBezTo>
                  <a:cubicBezTo>
                    <a:pt x="3264" y="2051"/>
                    <a:pt x="2992" y="1549"/>
                    <a:pt x="2511" y="1152"/>
                  </a:cubicBezTo>
                  <a:close/>
                  <a:moveTo>
                    <a:pt x="8495" y="11090"/>
                  </a:moveTo>
                  <a:cubicBezTo>
                    <a:pt x="8851" y="10860"/>
                    <a:pt x="8851" y="10567"/>
                    <a:pt x="8788" y="10316"/>
                  </a:cubicBezTo>
                  <a:cubicBezTo>
                    <a:pt x="8683" y="9982"/>
                    <a:pt x="8579" y="9626"/>
                    <a:pt x="8432" y="9291"/>
                  </a:cubicBezTo>
                  <a:cubicBezTo>
                    <a:pt x="8411" y="9291"/>
                    <a:pt x="8390" y="9249"/>
                    <a:pt x="8349" y="9270"/>
                  </a:cubicBezTo>
                  <a:cubicBezTo>
                    <a:pt x="7805" y="9375"/>
                    <a:pt x="7261" y="9479"/>
                    <a:pt x="6633" y="9584"/>
                  </a:cubicBezTo>
                  <a:cubicBezTo>
                    <a:pt x="7135" y="10295"/>
                    <a:pt x="7972" y="10505"/>
                    <a:pt x="8495" y="110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3"/>
            <p:cNvSpPr/>
            <p:nvPr/>
          </p:nvSpPr>
          <p:spPr>
            <a:xfrm flipH="1">
              <a:off x="7382300" y="3976075"/>
              <a:ext cx="131850" cy="225475"/>
            </a:xfrm>
            <a:custGeom>
              <a:rect b="b" l="l" r="r" t="t"/>
              <a:pathLst>
                <a:path extrusionOk="0" h="9019" w="5274">
                  <a:moveTo>
                    <a:pt x="3976" y="1"/>
                  </a:moveTo>
                  <a:cubicBezTo>
                    <a:pt x="4311" y="1"/>
                    <a:pt x="4625" y="43"/>
                    <a:pt x="4855" y="335"/>
                  </a:cubicBezTo>
                  <a:cubicBezTo>
                    <a:pt x="5273" y="775"/>
                    <a:pt x="5210" y="1319"/>
                    <a:pt x="5001" y="1779"/>
                  </a:cubicBezTo>
                  <a:cubicBezTo>
                    <a:pt x="4792" y="2219"/>
                    <a:pt x="4729" y="2721"/>
                    <a:pt x="4541" y="3139"/>
                  </a:cubicBezTo>
                  <a:cubicBezTo>
                    <a:pt x="4311" y="3704"/>
                    <a:pt x="4227" y="4311"/>
                    <a:pt x="4081" y="4876"/>
                  </a:cubicBezTo>
                  <a:cubicBezTo>
                    <a:pt x="3913" y="5357"/>
                    <a:pt x="3662" y="5797"/>
                    <a:pt x="3432" y="6278"/>
                  </a:cubicBezTo>
                  <a:cubicBezTo>
                    <a:pt x="3265" y="6592"/>
                    <a:pt x="3118" y="6905"/>
                    <a:pt x="2972" y="7261"/>
                  </a:cubicBezTo>
                  <a:cubicBezTo>
                    <a:pt x="2804" y="7784"/>
                    <a:pt x="2658" y="8370"/>
                    <a:pt x="2114" y="8705"/>
                  </a:cubicBezTo>
                  <a:cubicBezTo>
                    <a:pt x="1863" y="8851"/>
                    <a:pt x="1591" y="9019"/>
                    <a:pt x="1277" y="8956"/>
                  </a:cubicBezTo>
                  <a:cubicBezTo>
                    <a:pt x="942" y="8914"/>
                    <a:pt x="628" y="8851"/>
                    <a:pt x="314" y="8789"/>
                  </a:cubicBezTo>
                  <a:cubicBezTo>
                    <a:pt x="105" y="8726"/>
                    <a:pt x="0" y="8433"/>
                    <a:pt x="126" y="8266"/>
                  </a:cubicBezTo>
                  <a:cubicBezTo>
                    <a:pt x="419" y="7868"/>
                    <a:pt x="461" y="7408"/>
                    <a:pt x="565" y="6968"/>
                  </a:cubicBezTo>
                  <a:cubicBezTo>
                    <a:pt x="586" y="6843"/>
                    <a:pt x="628" y="6738"/>
                    <a:pt x="670" y="6633"/>
                  </a:cubicBezTo>
                  <a:cubicBezTo>
                    <a:pt x="1360" y="4981"/>
                    <a:pt x="2030" y="3307"/>
                    <a:pt x="2741" y="1675"/>
                  </a:cubicBezTo>
                  <a:cubicBezTo>
                    <a:pt x="3076" y="670"/>
                    <a:pt x="3118" y="691"/>
                    <a:pt x="3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3"/>
            <p:cNvSpPr/>
            <p:nvPr/>
          </p:nvSpPr>
          <p:spPr>
            <a:xfrm flipH="1">
              <a:off x="7371850" y="3934750"/>
              <a:ext cx="29325" cy="35075"/>
            </a:xfrm>
            <a:custGeom>
              <a:rect b="b" l="l" r="r" t="t"/>
              <a:pathLst>
                <a:path extrusionOk="0" h="1403" w="1173">
                  <a:moveTo>
                    <a:pt x="942" y="1403"/>
                  </a:moveTo>
                  <a:cubicBezTo>
                    <a:pt x="608" y="1277"/>
                    <a:pt x="294" y="1152"/>
                    <a:pt x="1" y="1047"/>
                  </a:cubicBezTo>
                  <a:cubicBezTo>
                    <a:pt x="482" y="231"/>
                    <a:pt x="587" y="126"/>
                    <a:pt x="1068" y="1"/>
                  </a:cubicBezTo>
                  <a:cubicBezTo>
                    <a:pt x="1173" y="461"/>
                    <a:pt x="1026" y="921"/>
                    <a:pt x="942" y="14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3"/>
            <p:cNvSpPr/>
            <p:nvPr/>
          </p:nvSpPr>
          <p:spPr>
            <a:xfrm flipH="1">
              <a:off x="7351975" y="3892375"/>
              <a:ext cx="182575" cy="327500"/>
            </a:xfrm>
            <a:custGeom>
              <a:rect b="b" l="l" r="r" t="t"/>
              <a:pathLst>
                <a:path extrusionOk="0" h="13100" w="7303">
                  <a:moveTo>
                    <a:pt x="7240" y="1173"/>
                  </a:moveTo>
                  <a:cubicBezTo>
                    <a:pt x="7135" y="2010"/>
                    <a:pt x="7073" y="2930"/>
                    <a:pt x="6968" y="3809"/>
                  </a:cubicBezTo>
                  <a:cubicBezTo>
                    <a:pt x="6926" y="4123"/>
                    <a:pt x="6884" y="4395"/>
                    <a:pt x="6654" y="4646"/>
                  </a:cubicBezTo>
                  <a:cubicBezTo>
                    <a:pt x="6508" y="4771"/>
                    <a:pt x="6570" y="5064"/>
                    <a:pt x="6466" y="5253"/>
                  </a:cubicBezTo>
                  <a:cubicBezTo>
                    <a:pt x="6047" y="5901"/>
                    <a:pt x="6194" y="6738"/>
                    <a:pt x="5754" y="7387"/>
                  </a:cubicBezTo>
                  <a:cubicBezTo>
                    <a:pt x="5713" y="7492"/>
                    <a:pt x="5650" y="7638"/>
                    <a:pt x="5671" y="7743"/>
                  </a:cubicBezTo>
                  <a:cubicBezTo>
                    <a:pt x="5754" y="8433"/>
                    <a:pt x="5252" y="8998"/>
                    <a:pt x="5148" y="9647"/>
                  </a:cubicBezTo>
                  <a:cubicBezTo>
                    <a:pt x="5127" y="9772"/>
                    <a:pt x="5001" y="9898"/>
                    <a:pt x="4917" y="10044"/>
                  </a:cubicBezTo>
                  <a:cubicBezTo>
                    <a:pt x="4729" y="10379"/>
                    <a:pt x="4541" y="10693"/>
                    <a:pt x="4457" y="11111"/>
                  </a:cubicBezTo>
                  <a:cubicBezTo>
                    <a:pt x="4206" y="11969"/>
                    <a:pt x="3767" y="12722"/>
                    <a:pt x="2804" y="12994"/>
                  </a:cubicBezTo>
                  <a:cubicBezTo>
                    <a:pt x="2616" y="13036"/>
                    <a:pt x="2428" y="13099"/>
                    <a:pt x="2281" y="13099"/>
                  </a:cubicBezTo>
                  <a:cubicBezTo>
                    <a:pt x="1779" y="13078"/>
                    <a:pt x="1319" y="13015"/>
                    <a:pt x="816" y="12974"/>
                  </a:cubicBezTo>
                  <a:cubicBezTo>
                    <a:pt x="419" y="12911"/>
                    <a:pt x="189" y="12681"/>
                    <a:pt x="168" y="12304"/>
                  </a:cubicBezTo>
                  <a:cubicBezTo>
                    <a:pt x="105" y="11865"/>
                    <a:pt x="0" y="11404"/>
                    <a:pt x="272" y="10986"/>
                  </a:cubicBezTo>
                  <a:cubicBezTo>
                    <a:pt x="335" y="10839"/>
                    <a:pt x="419" y="10693"/>
                    <a:pt x="419" y="10567"/>
                  </a:cubicBezTo>
                  <a:cubicBezTo>
                    <a:pt x="440" y="9898"/>
                    <a:pt x="796" y="9333"/>
                    <a:pt x="1047" y="8747"/>
                  </a:cubicBezTo>
                  <a:cubicBezTo>
                    <a:pt x="1444" y="7868"/>
                    <a:pt x="1800" y="6948"/>
                    <a:pt x="2197" y="6069"/>
                  </a:cubicBezTo>
                  <a:cubicBezTo>
                    <a:pt x="2469" y="5483"/>
                    <a:pt x="2720" y="4876"/>
                    <a:pt x="3013" y="4311"/>
                  </a:cubicBezTo>
                  <a:cubicBezTo>
                    <a:pt x="3160" y="3997"/>
                    <a:pt x="3411" y="3704"/>
                    <a:pt x="3641" y="3411"/>
                  </a:cubicBezTo>
                  <a:cubicBezTo>
                    <a:pt x="3850" y="3160"/>
                    <a:pt x="4101" y="2951"/>
                    <a:pt x="4206" y="2616"/>
                  </a:cubicBezTo>
                  <a:cubicBezTo>
                    <a:pt x="4269" y="2428"/>
                    <a:pt x="4499" y="2303"/>
                    <a:pt x="4625" y="2135"/>
                  </a:cubicBezTo>
                  <a:cubicBezTo>
                    <a:pt x="4897" y="1842"/>
                    <a:pt x="5210" y="1570"/>
                    <a:pt x="5399" y="1214"/>
                  </a:cubicBezTo>
                  <a:cubicBezTo>
                    <a:pt x="5629" y="754"/>
                    <a:pt x="6047" y="482"/>
                    <a:pt x="6466" y="252"/>
                  </a:cubicBezTo>
                  <a:cubicBezTo>
                    <a:pt x="6926" y="1"/>
                    <a:pt x="7303" y="231"/>
                    <a:pt x="7282" y="775"/>
                  </a:cubicBezTo>
                  <a:cubicBezTo>
                    <a:pt x="7282" y="901"/>
                    <a:pt x="7240" y="984"/>
                    <a:pt x="7240" y="1173"/>
                  </a:cubicBezTo>
                  <a:close/>
                  <a:moveTo>
                    <a:pt x="4792" y="3349"/>
                  </a:moveTo>
                  <a:cubicBezTo>
                    <a:pt x="3934" y="4039"/>
                    <a:pt x="3892" y="4039"/>
                    <a:pt x="3495" y="4960"/>
                  </a:cubicBezTo>
                  <a:cubicBezTo>
                    <a:pt x="2804" y="6613"/>
                    <a:pt x="2135" y="8287"/>
                    <a:pt x="1444" y="9940"/>
                  </a:cubicBezTo>
                  <a:cubicBezTo>
                    <a:pt x="1381" y="10044"/>
                    <a:pt x="1360" y="10170"/>
                    <a:pt x="1340" y="10274"/>
                  </a:cubicBezTo>
                  <a:cubicBezTo>
                    <a:pt x="1256" y="10714"/>
                    <a:pt x="1172" y="11153"/>
                    <a:pt x="879" y="11551"/>
                  </a:cubicBezTo>
                  <a:cubicBezTo>
                    <a:pt x="754" y="11739"/>
                    <a:pt x="858" y="12032"/>
                    <a:pt x="1068" y="12074"/>
                  </a:cubicBezTo>
                  <a:cubicBezTo>
                    <a:pt x="1381" y="12158"/>
                    <a:pt x="1716" y="12199"/>
                    <a:pt x="2030" y="12262"/>
                  </a:cubicBezTo>
                  <a:cubicBezTo>
                    <a:pt x="2344" y="12304"/>
                    <a:pt x="2616" y="12178"/>
                    <a:pt x="2867" y="11990"/>
                  </a:cubicBezTo>
                  <a:cubicBezTo>
                    <a:pt x="3432" y="11655"/>
                    <a:pt x="3557" y="11090"/>
                    <a:pt x="3746" y="10567"/>
                  </a:cubicBezTo>
                  <a:cubicBezTo>
                    <a:pt x="3871" y="10212"/>
                    <a:pt x="4018" y="9898"/>
                    <a:pt x="4185" y="9563"/>
                  </a:cubicBezTo>
                  <a:cubicBezTo>
                    <a:pt x="4415" y="9124"/>
                    <a:pt x="4708" y="8684"/>
                    <a:pt x="4834" y="8182"/>
                  </a:cubicBezTo>
                  <a:cubicBezTo>
                    <a:pt x="5022" y="7596"/>
                    <a:pt x="5064" y="7010"/>
                    <a:pt x="5315" y="6424"/>
                  </a:cubicBezTo>
                  <a:cubicBezTo>
                    <a:pt x="5482" y="6006"/>
                    <a:pt x="5545" y="5504"/>
                    <a:pt x="5754" y="5064"/>
                  </a:cubicBezTo>
                  <a:cubicBezTo>
                    <a:pt x="5985" y="4625"/>
                    <a:pt x="6068" y="4081"/>
                    <a:pt x="5629" y="3621"/>
                  </a:cubicBezTo>
                  <a:cubicBezTo>
                    <a:pt x="5420" y="3391"/>
                    <a:pt x="5106" y="3349"/>
                    <a:pt x="4792" y="3349"/>
                  </a:cubicBezTo>
                  <a:close/>
                  <a:moveTo>
                    <a:pt x="6277" y="3098"/>
                  </a:moveTo>
                  <a:cubicBezTo>
                    <a:pt x="6361" y="2637"/>
                    <a:pt x="6487" y="2198"/>
                    <a:pt x="6403" y="1696"/>
                  </a:cubicBezTo>
                  <a:cubicBezTo>
                    <a:pt x="5922" y="1821"/>
                    <a:pt x="5775" y="1926"/>
                    <a:pt x="5336" y="2742"/>
                  </a:cubicBezTo>
                  <a:cubicBezTo>
                    <a:pt x="5650" y="2847"/>
                    <a:pt x="5943" y="2972"/>
                    <a:pt x="6277" y="30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 name="Google Shape;2132;p73"/>
          <p:cNvGrpSpPr/>
          <p:nvPr/>
        </p:nvGrpSpPr>
        <p:grpSpPr>
          <a:xfrm>
            <a:off x="2062413" y="4505650"/>
            <a:ext cx="643950" cy="195675"/>
            <a:chOff x="806663" y="3241275"/>
            <a:chExt cx="643950" cy="195675"/>
          </a:xfrm>
        </p:grpSpPr>
        <p:sp>
          <p:nvSpPr>
            <p:cNvPr id="2133" name="Google Shape;2133;p73"/>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3"/>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 name="Google Shape;2135;p73"/>
          <p:cNvGrpSpPr/>
          <p:nvPr/>
        </p:nvGrpSpPr>
        <p:grpSpPr>
          <a:xfrm>
            <a:off x="784550" y="2589925"/>
            <a:ext cx="1871650" cy="2020200"/>
            <a:chOff x="653975" y="2589925"/>
            <a:chExt cx="1871650" cy="2020200"/>
          </a:xfrm>
        </p:grpSpPr>
        <p:sp>
          <p:nvSpPr>
            <p:cNvPr id="2136" name="Google Shape;2136;p73"/>
            <p:cNvSpPr/>
            <p:nvPr/>
          </p:nvSpPr>
          <p:spPr>
            <a:xfrm>
              <a:off x="685350" y="2612400"/>
              <a:ext cx="1293650" cy="959900"/>
            </a:xfrm>
            <a:custGeom>
              <a:rect b="b" l="l" r="r" t="t"/>
              <a:pathLst>
                <a:path extrusionOk="0" h="38396" w="51746">
                  <a:moveTo>
                    <a:pt x="51745" y="19857"/>
                  </a:moveTo>
                  <a:cubicBezTo>
                    <a:pt x="51661" y="19753"/>
                    <a:pt x="51557" y="19669"/>
                    <a:pt x="51515" y="19564"/>
                  </a:cubicBezTo>
                  <a:cubicBezTo>
                    <a:pt x="51222" y="19083"/>
                    <a:pt x="50824" y="18811"/>
                    <a:pt x="50218" y="18916"/>
                  </a:cubicBezTo>
                  <a:cubicBezTo>
                    <a:pt x="50113" y="18937"/>
                    <a:pt x="50050" y="18916"/>
                    <a:pt x="49946" y="18916"/>
                  </a:cubicBezTo>
                  <a:cubicBezTo>
                    <a:pt x="48753" y="18769"/>
                    <a:pt x="47749" y="19167"/>
                    <a:pt x="46849" y="20004"/>
                  </a:cubicBezTo>
                  <a:cubicBezTo>
                    <a:pt x="46661" y="19753"/>
                    <a:pt x="46535" y="19544"/>
                    <a:pt x="46347" y="19272"/>
                  </a:cubicBezTo>
                  <a:cubicBezTo>
                    <a:pt x="46200" y="19292"/>
                    <a:pt x="46033" y="19292"/>
                    <a:pt x="45907" y="19376"/>
                  </a:cubicBezTo>
                  <a:cubicBezTo>
                    <a:pt x="45510" y="19606"/>
                    <a:pt x="45091" y="19564"/>
                    <a:pt x="44715" y="19397"/>
                  </a:cubicBezTo>
                  <a:cubicBezTo>
                    <a:pt x="43417" y="18895"/>
                    <a:pt x="42162" y="18414"/>
                    <a:pt x="40907" y="17828"/>
                  </a:cubicBezTo>
                  <a:cubicBezTo>
                    <a:pt x="39630" y="17263"/>
                    <a:pt x="38500" y="16405"/>
                    <a:pt x="37412" y="15526"/>
                  </a:cubicBezTo>
                  <a:cubicBezTo>
                    <a:pt x="37308" y="15443"/>
                    <a:pt x="37182" y="15380"/>
                    <a:pt x="37119" y="15275"/>
                  </a:cubicBezTo>
                  <a:cubicBezTo>
                    <a:pt x="36806" y="14585"/>
                    <a:pt x="36094" y="14354"/>
                    <a:pt x="35550" y="13915"/>
                  </a:cubicBezTo>
                  <a:cubicBezTo>
                    <a:pt x="35257" y="13664"/>
                    <a:pt x="35006" y="13748"/>
                    <a:pt x="34839" y="14082"/>
                  </a:cubicBezTo>
                  <a:cubicBezTo>
                    <a:pt x="34483" y="14899"/>
                    <a:pt x="33855" y="15589"/>
                    <a:pt x="33583" y="16447"/>
                  </a:cubicBezTo>
                  <a:cubicBezTo>
                    <a:pt x="33521" y="16698"/>
                    <a:pt x="33311" y="16865"/>
                    <a:pt x="33102" y="16991"/>
                  </a:cubicBezTo>
                  <a:cubicBezTo>
                    <a:pt x="32433" y="17388"/>
                    <a:pt x="31763" y="17744"/>
                    <a:pt x="31072" y="18058"/>
                  </a:cubicBezTo>
                  <a:cubicBezTo>
                    <a:pt x="29378" y="18874"/>
                    <a:pt x="27557" y="19146"/>
                    <a:pt x="25716" y="19397"/>
                  </a:cubicBezTo>
                  <a:cubicBezTo>
                    <a:pt x="24461" y="19564"/>
                    <a:pt x="23226" y="19251"/>
                    <a:pt x="22054" y="18895"/>
                  </a:cubicBezTo>
                  <a:cubicBezTo>
                    <a:pt x="21866" y="18853"/>
                    <a:pt x="21720" y="18728"/>
                    <a:pt x="21552" y="18623"/>
                  </a:cubicBezTo>
                  <a:cubicBezTo>
                    <a:pt x="21176" y="18351"/>
                    <a:pt x="20778" y="18100"/>
                    <a:pt x="20381" y="17807"/>
                  </a:cubicBezTo>
                  <a:cubicBezTo>
                    <a:pt x="20234" y="17702"/>
                    <a:pt x="20088" y="17577"/>
                    <a:pt x="19983" y="17409"/>
                  </a:cubicBezTo>
                  <a:cubicBezTo>
                    <a:pt x="19669" y="16991"/>
                    <a:pt x="19711" y="16991"/>
                    <a:pt x="19251" y="17116"/>
                  </a:cubicBezTo>
                  <a:cubicBezTo>
                    <a:pt x="19104" y="17179"/>
                    <a:pt x="18958" y="17221"/>
                    <a:pt x="18811" y="17284"/>
                  </a:cubicBezTo>
                  <a:cubicBezTo>
                    <a:pt x="18811" y="17409"/>
                    <a:pt x="18769" y="17514"/>
                    <a:pt x="18790" y="17577"/>
                  </a:cubicBezTo>
                  <a:cubicBezTo>
                    <a:pt x="19125" y="18016"/>
                    <a:pt x="19041" y="18539"/>
                    <a:pt x="19020" y="19041"/>
                  </a:cubicBezTo>
                  <a:cubicBezTo>
                    <a:pt x="19020" y="19292"/>
                    <a:pt x="19000" y="19564"/>
                    <a:pt x="19020" y="19795"/>
                  </a:cubicBezTo>
                  <a:cubicBezTo>
                    <a:pt x="19104" y="20925"/>
                    <a:pt x="18832" y="22013"/>
                    <a:pt x="18518" y="23080"/>
                  </a:cubicBezTo>
                  <a:cubicBezTo>
                    <a:pt x="18309" y="23770"/>
                    <a:pt x="17974" y="24377"/>
                    <a:pt x="17577" y="24942"/>
                  </a:cubicBezTo>
                  <a:cubicBezTo>
                    <a:pt x="17326" y="25318"/>
                    <a:pt x="15359" y="26532"/>
                    <a:pt x="14940" y="26616"/>
                  </a:cubicBezTo>
                  <a:cubicBezTo>
                    <a:pt x="14731" y="26637"/>
                    <a:pt x="14501" y="26616"/>
                    <a:pt x="14292" y="26637"/>
                  </a:cubicBezTo>
                  <a:cubicBezTo>
                    <a:pt x="14020" y="26679"/>
                    <a:pt x="13748" y="26595"/>
                    <a:pt x="13497" y="26846"/>
                  </a:cubicBezTo>
                  <a:cubicBezTo>
                    <a:pt x="13392" y="26992"/>
                    <a:pt x="13078" y="26951"/>
                    <a:pt x="12869" y="26930"/>
                  </a:cubicBezTo>
                  <a:cubicBezTo>
                    <a:pt x="11697" y="26804"/>
                    <a:pt x="10923" y="27536"/>
                    <a:pt x="10965" y="28834"/>
                  </a:cubicBezTo>
                  <a:cubicBezTo>
                    <a:pt x="10986" y="29524"/>
                    <a:pt x="11174" y="30110"/>
                    <a:pt x="11655" y="30570"/>
                  </a:cubicBezTo>
                  <a:cubicBezTo>
                    <a:pt x="12074" y="30968"/>
                    <a:pt x="12450" y="31386"/>
                    <a:pt x="12869" y="31805"/>
                  </a:cubicBezTo>
                  <a:cubicBezTo>
                    <a:pt x="13350" y="32265"/>
                    <a:pt x="13915" y="32495"/>
                    <a:pt x="14606" y="32474"/>
                  </a:cubicBezTo>
                  <a:cubicBezTo>
                    <a:pt x="15108" y="32453"/>
                    <a:pt x="15631" y="32474"/>
                    <a:pt x="16175" y="32474"/>
                  </a:cubicBezTo>
                  <a:cubicBezTo>
                    <a:pt x="16677" y="33081"/>
                    <a:pt x="17200" y="33688"/>
                    <a:pt x="17723" y="34316"/>
                  </a:cubicBezTo>
                  <a:cubicBezTo>
                    <a:pt x="18246" y="34901"/>
                    <a:pt x="18665" y="35592"/>
                    <a:pt x="19418" y="36010"/>
                  </a:cubicBezTo>
                  <a:cubicBezTo>
                    <a:pt x="19334" y="36408"/>
                    <a:pt x="19293" y="36764"/>
                    <a:pt x="19209" y="37161"/>
                  </a:cubicBezTo>
                  <a:cubicBezTo>
                    <a:pt x="18184" y="37935"/>
                    <a:pt x="17012" y="38228"/>
                    <a:pt x="15756" y="38312"/>
                  </a:cubicBezTo>
                  <a:cubicBezTo>
                    <a:pt x="14083" y="38396"/>
                    <a:pt x="12450" y="37998"/>
                    <a:pt x="10839" y="37622"/>
                  </a:cubicBezTo>
                  <a:cubicBezTo>
                    <a:pt x="10777" y="37601"/>
                    <a:pt x="10714" y="37580"/>
                    <a:pt x="10651" y="37580"/>
                  </a:cubicBezTo>
                  <a:cubicBezTo>
                    <a:pt x="9019" y="37245"/>
                    <a:pt x="7492" y="36617"/>
                    <a:pt x="6027" y="35822"/>
                  </a:cubicBezTo>
                  <a:cubicBezTo>
                    <a:pt x="4792" y="35173"/>
                    <a:pt x="3453" y="34671"/>
                    <a:pt x="2219" y="34044"/>
                  </a:cubicBezTo>
                  <a:cubicBezTo>
                    <a:pt x="1528" y="33688"/>
                    <a:pt x="901" y="33186"/>
                    <a:pt x="231" y="32746"/>
                  </a:cubicBezTo>
                  <a:cubicBezTo>
                    <a:pt x="126" y="32663"/>
                    <a:pt x="85" y="32558"/>
                    <a:pt x="1" y="32453"/>
                  </a:cubicBezTo>
                  <a:cubicBezTo>
                    <a:pt x="64" y="32349"/>
                    <a:pt x="64" y="32244"/>
                    <a:pt x="106" y="32160"/>
                  </a:cubicBezTo>
                  <a:cubicBezTo>
                    <a:pt x="942" y="31344"/>
                    <a:pt x="1696" y="30403"/>
                    <a:pt x="2700" y="29754"/>
                  </a:cubicBezTo>
                  <a:cubicBezTo>
                    <a:pt x="2909" y="29629"/>
                    <a:pt x="3098" y="29420"/>
                    <a:pt x="3223" y="29231"/>
                  </a:cubicBezTo>
                  <a:cubicBezTo>
                    <a:pt x="3935" y="28248"/>
                    <a:pt x="4604" y="27243"/>
                    <a:pt x="5316" y="26260"/>
                  </a:cubicBezTo>
                  <a:cubicBezTo>
                    <a:pt x="5608" y="25862"/>
                    <a:pt x="5776" y="25444"/>
                    <a:pt x="5880" y="24942"/>
                  </a:cubicBezTo>
                  <a:cubicBezTo>
                    <a:pt x="6152" y="23791"/>
                    <a:pt x="6466" y="22640"/>
                    <a:pt x="6696" y="21489"/>
                  </a:cubicBezTo>
                  <a:cubicBezTo>
                    <a:pt x="6801" y="20987"/>
                    <a:pt x="6822" y="20464"/>
                    <a:pt x="6885" y="19983"/>
                  </a:cubicBezTo>
                  <a:cubicBezTo>
                    <a:pt x="6927" y="19502"/>
                    <a:pt x="6927" y="19000"/>
                    <a:pt x="7010" y="18560"/>
                  </a:cubicBezTo>
                  <a:cubicBezTo>
                    <a:pt x="7199" y="17472"/>
                    <a:pt x="7429" y="16363"/>
                    <a:pt x="7638" y="15275"/>
                  </a:cubicBezTo>
                  <a:cubicBezTo>
                    <a:pt x="7889" y="14020"/>
                    <a:pt x="8329" y="12806"/>
                    <a:pt x="8935" y="11676"/>
                  </a:cubicBezTo>
                  <a:cubicBezTo>
                    <a:pt x="9375" y="10881"/>
                    <a:pt x="9814" y="10065"/>
                    <a:pt x="10295" y="9249"/>
                  </a:cubicBezTo>
                  <a:cubicBezTo>
                    <a:pt x="11090" y="7910"/>
                    <a:pt x="12283" y="6948"/>
                    <a:pt x="13601" y="6132"/>
                  </a:cubicBezTo>
                  <a:cubicBezTo>
                    <a:pt x="14438" y="5922"/>
                    <a:pt x="15254" y="5608"/>
                    <a:pt x="16091" y="5546"/>
                  </a:cubicBezTo>
                  <a:cubicBezTo>
                    <a:pt x="17033" y="5441"/>
                    <a:pt x="17995" y="5504"/>
                    <a:pt x="18958" y="5504"/>
                  </a:cubicBezTo>
                  <a:cubicBezTo>
                    <a:pt x="19418" y="5504"/>
                    <a:pt x="19837" y="5650"/>
                    <a:pt x="20234" y="5880"/>
                  </a:cubicBezTo>
                  <a:cubicBezTo>
                    <a:pt x="20778" y="6194"/>
                    <a:pt x="21385" y="6424"/>
                    <a:pt x="21950" y="6696"/>
                  </a:cubicBezTo>
                  <a:cubicBezTo>
                    <a:pt x="22222" y="6801"/>
                    <a:pt x="22494" y="6634"/>
                    <a:pt x="22494" y="6341"/>
                  </a:cubicBezTo>
                  <a:cubicBezTo>
                    <a:pt x="22494" y="6173"/>
                    <a:pt x="22410" y="5985"/>
                    <a:pt x="22389" y="5797"/>
                  </a:cubicBezTo>
                  <a:cubicBezTo>
                    <a:pt x="22410" y="5755"/>
                    <a:pt x="22452" y="5671"/>
                    <a:pt x="22494" y="5650"/>
                  </a:cubicBezTo>
                  <a:cubicBezTo>
                    <a:pt x="22933" y="5253"/>
                    <a:pt x="23498" y="4918"/>
                    <a:pt x="23833" y="4437"/>
                  </a:cubicBezTo>
                  <a:cubicBezTo>
                    <a:pt x="24189" y="3935"/>
                    <a:pt x="24649" y="3558"/>
                    <a:pt x="25067" y="3098"/>
                  </a:cubicBezTo>
                  <a:cubicBezTo>
                    <a:pt x="25695" y="2449"/>
                    <a:pt x="26469" y="2030"/>
                    <a:pt x="27285" y="1633"/>
                  </a:cubicBezTo>
                  <a:cubicBezTo>
                    <a:pt x="27536" y="1507"/>
                    <a:pt x="27829" y="1424"/>
                    <a:pt x="28059" y="1277"/>
                  </a:cubicBezTo>
                  <a:cubicBezTo>
                    <a:pt x="29461" y="461"/>
                    <a:pt x="30947" y="126"/>
                    <a:pt x="32537" y="64"/>
                  </a:cubicBezTo>
                  <a:cubicBezTo>
                    <a:pt x="33855" y="22"/>
                    <a:pt x="35153" y="126"/>
                    <a:pt x="36471" y="43"/>
                  </a:cubicBezTo>
                  <a:cubicBezTo>
                    <a:pt x="37894" y="1"/>
                    <a:pt x="39233" y="315"/>
                    <a:pt x="40593" y="670"/>
                  </a:cubicBezTo>
                  <a:cubicBezTo>
                    <a:pt x="41702" y="984"/>
                    <a:pt x="42664" y="1486"/>
                    <a:pt x="43522" y="2219"/>
                  </a:cubicBezTo>
                  <a:cubicBezTo>
                    <a:pt x="44422" y="2972"/>
                    <a:pt x="45384" y="3683"/>
                    <a:pt x="46326" y="4395"/>
                  </a:cubicBezTo>
                  <a:cubicBezTo>
                    <a:pt x="46933" y="4834"/>
                    <a:pt x="47393" y="5399"/>
                    <a:pt x="47665" y="6111"/>
                  </a:cubicBezTo>
                  <a:cubicBezTo>
                    <a:pt x="47790" y="6487"/>
                    <a:pt x="47937" y="6822"/>
                    <a:pt x="48230" y="7073"/>
                  </a:cubicBezTo>
                  <a:cubicBezTo>
                    <a:pt x="48293" y="7136"/>
                    <a:pt x="48334" y="7157"/>
                    <a:pt x="48355" y="7220"/>
                  </a:cubicBezTo>
                  <a:cubicBezTo>
                    <a:pt x="48606" y="8077"/>
                    <a:pt x="49297" y="8621"/>
                    <a:pt x="49674" y="9417"/>
                  </a:cubicBezTo>
                  <a:cubicBezTo>
                    <a:pt x="49799" y="9689"/>
                    <a:pt x="49987" y="9961"/>
                    <a:pt x="50218" y="10191"/>
                  </a:cubicBezTo>
                  <a:cubicBezTo>
                    <a:pt x="50490" y="10463"/>
                    <a:pt x="50594" y="10797"/>
                    <a:pt x="50657" y="11132"/>
                  </a:cubicBezTo>
                  <a:cubicBezTo>
                    <a:pt x="50762" y="11572"/>
                    <a:pt x="50866" y="11990"/>
                    <a:pt x="50908" y="12450"/>
                  </a:cubicBezTo>
                  <a:cubicBezTo>
                    <a:pt x="50971" y="13350"/>
                    <a:pt x="51347" y="14250"/>
                    <a:pt x="51222" y="15191"/>
                  </a:cubicBezTo>
                  <a:cubicBezTo>
                    <a:pt x="51473" y="16175"/>
                    <a:pt x="51452" y="17200"/>
                    <a:pt x="51640" y="18204"/>
                  </a:cubicBezTo>
                  <a:cubicBezTo>
                    <a:pt x="51619" y="18748"/>
                    <a:pt x="51661" y="19292"/>
                    <a:pt x="51745" y="1985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3"/>
            <p:cNvSpPr/>
            <p:nvPr/>
          </p:nvSpPr>
          <p:spPr>
            <a:xfrm>
              <a:off x="1063025" y="2992700"/>
              <a:ext cx="786225" cy="556075"/>
            </a:xfrm>
            <a:custGeom>
              <a:rect b="b" l="l" r="r" t="t"/>
              <a:pathLst>
                <a:path extrusionOk="0" h="22243" w="31449">
                  <a:moveTo>
                    <a:pt x="1" y="12178"/>
                  </a:moveTo>
                  <a:cubicBezTo>
                    <a:pt x="1110" y="12199"/>
                    <a:pt x="1884" y="11508"/>
                    <a:pt x="2721" y="11027"/>
                  </a:cubicBezTo>
                  <a:cubicBezTo>
                    <a:pt x="2930" y="10881"/>
                    <a:pt x="3097" y="10713"/>
                    <a:pt x="3244" y="10504"/>
                  </a:cubicBezTo>
                  <a:cubicBezTo>
                    <a:pt x="3495" y="10086"/>
                    <a:pt x="3788" y="9625"/>
                    <a:pt x="3976" y="9165"/>
                  </a:cubicBezTo>
                  <a:cubicBezTo>
                    <a:pt x="4499" y="7951"/>
                    <a:pt x="4813" y="6675"/>
                    <a:pt x="4813" y="5378"/>
                  </a:cubicBezTo>
                  <a:cubicBezTo>
                    <a:pt x="4813" y="4917"/>
                    <a:pt x="4771" y="4478"/>
                    <a:pt x="4771" y="4039"/>
                  </a:cubicBezTo>
                  <a:cubicBezTo>
                    <a:pt x="4771" y="3871"/>
                    <a:pt x="4813" y="3746"/>
                    <a:pt x="4834" y="3536"/>
                  </a:cubicBezTo>
                  <a:cubicBezTo>
                    <a:pt x="5253" y="3662"/>
                    <a:pt x="5504" y="3934"/>
                    <a:pt x="5755" y="4143"/>
                  </a:cubicBezTo>
                  <a:cubicBezTo>
                    <a:pt x="6173" y="4499"/>
                    <a:pt x="6654" y="4708"/>
                    <a:pt x="7178" y="4855"/>
                  </a:cubicBezTo>
                  <a:cubicBezTo>
                    <a:pt x="8161" y="5064"/>
                    <a:pt x="9103" y="5336"/>
                    <a:pt x="10107" y="5273"/>
                  </a:cubicBezTo>
                  <a:cubicBezTo>
                    <a:pt x="10504" y="5231"/>
                    <a:pt x="10881" y="5210"/>
                    <a:pt x="11258" y="5168"/>
                  </a:cubicBezTo>
                  <a:cubicBezTo>
                    <a:pt x="11864" y="5085"/>
                    <a:pt x="12471" y="4980"/>
                    <a:pt x="13078" y="4876"/>
                  </a:cubicBezTo>
                  <a:cubicBezTo>
                    <a:pt x="13810" y="4771"/>
                    <a:pt x="14501" y="4604"/>
                    <a:pt x="15191" y="4290"/>
                  </a:cubicBezTo>
                  <a:cubicBezTo>
                    <a:pt x="15945" y="3955"/>
                    <a:pt x="16698" y="3641"/>
                    <a:pt x="17472" y="3306"/>
                  </a:cubicBezTo>
                  <a:cubicBezTo>
                    <a:pt x="17493" y="3306"/>
                    <a:pt x="17514" y="3244"/>
                    <a:pt x="17535" y="3244"/>
                  </a:cubicBezTo>
                  <a:cubicBezTo>
                    <a:pt x="18644" y="3181"/>
                    <a:pt x="18937" y="2260"/>
                    <a:pt x="19355" y="1507"/>
                  </a:cubicBezTo>
                  <a:cubicBezTo>
                    <a:pt x="19606" y="984"/>
                    <a:pt x="19878" y="482"/>
                    <a:pt x="20234" y="63"/>
                  </a:cubicBezTo>
                  <a:cubicBezTo>
                    <a:pt x="20548" y="0"/>
                    <a:pt x="20757" y="147"/>
                    <a:pt x="20883" y="356"/>
                  </a:cubicBezTo>
                  <a:cubicBezTo>
                    <a:pt x="21385" y="1151"/>
                    <a:pt x="22201" y="1632"/>
                    <a:pt x="22933" y="2176"/>
                  </a:cubicBezTo>
                  <a:cubicBezTo>
                    <a:pt x="24314" y="3223"/>
                    <a:pt x="25862" y="3976"/>
                    <a:pt x="27473" y="4562"/>
                  </a:cubicBezTo>
                  <a:cubicBezTo>
                    <a:pt x="27892" y="4687"/>
                    <a:pt x="28373" y="4645"/>
                    <a:pt x="28771" y="4792"/>
                  </a:cubicBezTo>
                  <a:cubicBezTo>
                    <a:pt x="29147" y="4959"/>
                    <a:pt x="29545" y="5085"/>
                    <a:pt x="29963" y="5064"/>
                  </a:cubicBezTo>
                  <a:lnTo>
                    <a:pt x="30570" y="5064"/>
                  </a:lnTo>
                  <a:cubicBezTo>
                    <a:pt x="30675" y="5273"/>
                    <a:pt x="30779" y="5441"/>
                    <a:pt x="30863" y="5650"/>
                  </a:cubicBezTo>
                  <a:cubicBezTo>
                    <a:pt x="31240" y="6759"/>
                    <a:pt x="31449" y="7847"/>
                    <a:pt x="31344" y="9039"/>
                  </a:cubicBezTo>
                  <a:cubicBezTo>
                    <a:pt x="31323" y="9207"/>
                    <a:pt x="31386" y="9458"/>
                    <a:pt x="31303" y="9604"/>
                  </a:cubicBezTo>
                  <a:cubicBezTo>
                    <a:pt x="30863" y="10420"/>
                    <a:pt x="30884" y="11383"/>
                    <a:pt x="30466" y="12220"/>
                  </a:cubicBezTo>
                  <a:cubicBezTo>
                    <a:pt x="30256" y="12638"/>
                    <a:pt x="30194" y="13161"/>
                    <a:pt x="29775" y="13454"/>
                  </a:cubicBezTo>
                  <a:cubicBezTo>
                    <a:pt x="29608" y="14270"/>
                    <a:pt x="28938" y="14793"/>
                    <a:pt x="28478" y="15421"/>
                  </a:cubicBezTo>
                  <a:cubicBezTo>
                    <a:pt x="28038" y="16049"/>
                    <a:pt x="27536" y="16614"/>
                    <a:pt x="27034" y="17221"/>
                  </a:cubicBezTo>
                  <a:cubicBezTo>
                    <a:pt x="26846" y="17430"/>
                    <a:pt x="26637" y="17639"/>
                    <a:pt x="26406" y="17785"/>
                  </a:cubicBezTo>
                  <a:cubicBezTo>
                    <a:pt x="25423" y="18497"/>
                    <a:pt x="24419" y="19187"/>
                    <a:pt x="23456" y="19878"/>
                  </a:cubicBezTo>
                  <a:cubicBezTo>
                    <a:pt x="23121" y="20129"/>
                    <a:pt x="22745" y="20296"/>
                    <a:pt x="22326" y="20401"/>
                  </a:cubicBezTo>
                  <a:cubicBezTo>
                    <a:pt x="21238" y="20694"/>
                    <a:pt x="20108" y="20987"/>
                    <a:pt x="18999" y="21322"/>
                  </a:cubicBezTo>
                  <a:cubicBezTo>
                    <a:pt x="18016" y="21614"/>
                    <a:pt x="16991" y="21719"/>
                    <a:pt x="16007" y="21824"/>
                  </a:cubicBezTo>
                  <a:cubicBezTo>
                    <a:pt x="14333" y="21991"/>
                    <a:pt x="12660" y="22242"/>
                    <a:pt x="10944" y="22138"/>
                  </a:cubicBezTo>
                  <a:cubicBezTo>
                    <a:pt x="9772" y="22054"/>
                    <a:pt x="8621" y="21845"/>
                    <a:pt x="7575" y="21217"/>
                  </a:cubicBezTo>
                  <a:cubicBezTo>
                    <a:pt x="6696" y="20694"/>
                    <a:pt x="5797" y="20213"/>
                    <a:pt x="4918" y="19689"/>
                  </a:cubicBezTo>
                  <a:cubicBezTo>
                    <a:pt x="4667" y="19564"/>
                    <a:pt x="4416" y="19417"/>
                    <a:pt x="4227" y="19166"/>
                  </a:cubicBezTo>
                  <a:cubicBezTo>
                    <a:pt x="3181" y="17890"/>
                    <a:pt x="2030" y="16697"/>
                    <a:pt x="1110" y="15296"/>
                  </a:cubicBezTo>
                  <a:cubicBezTo>
                    <a:pt x="733" y="14731"/>
                    <a:pt x="440" y="14145"/>
                    <a:pt x="273" y="13496"/>
                  </a:cubicBezTo>
                  <a:cubicBezTo>
                    <a:pt x="252" y="13078"/>
                    <a:pt x="126" y="12659"/>
                    <a:pt x="1" y="12178"/>
                  </a:cubicBezTo>
                  <a:close/>
                  <a:moveTo>
                    <a:pt x="16238" y="20171"/>
                  </a:moveTo>
                  <a:cubicBezTo>
                    <a:pt x="17430" y="20359"/>
                    <a:pt x="19292" y="19543"/>
                    <a:pt x="20150" y="19229"/>
                  </a:cubicBezTo>
                  <a:cubicBezTo>
                    <a:pt x="21196" y="18434"/>
                    <a:pt x="22556" y="17995"/>
                    <a:pt x="23247" y="16739"/>
                  </a:cubicBezTo>
                  <a:cubicBezTo>
                    <a:pt x="23289" y="16656"/>
                    <a:pt x="23372" y="16614"/>
                    <a:pt x="23435" y="16530"/>
                  </a:cubicBezTo>
                  <a:cubicBezTo>
                    <a:pt x="24293" y="15651"/>
                    <a:pt x="24440" y="14521"/>
                    <a:pt x="24502" y="13350"/>
                  </a:cubicBezTo>
                  <a:cubicBezTo>
                    <a:pt x="24502" y="13287"/>
                    <a:pt x="24502" y="13203"/>
                    <a:pt x="24440" y="13161"/>
                  </a:cubicBezTo>
                  <a:cubicBezTo>
                    <a:pt x="24377" y="13057"/>
                    <a:pt x="24293" y="12952"/>
                    <a:pt x="24188" y="12931"/>
                  </a:cubicBezTo>
                  <a:cubicBezTo>
                    <a:pt x="24084" y="12889"/>
                    <a:pt x="23896" y="12973"/>
                    <a:pt x="23875" y="13057"/>
                  </a:cubicBezTo>
                  <a:cubicBezTo>
                    <a:pt x="23686" y="13412"/>
                    <a:pt x="23498" y="13810"/>
                    <a:pt x="23393" y="14208"/>
                  </a:cubicBezTo>
                  <a:cubicBezTo>
                    <a:pt x="23163" y="15296"/>
                    <a:pt x="22326" y="16007"/>
                    <a:pt x="21719" y="16844"/>
                  </a:cubicBezTo>
                  <a:cubicBezTo>
                    <a:pt x="21699" y="16907"/>
                    <a:pt x="21615" y="16928"/>
                    <a:pt x="21573" y="16948"/>
                  </a:cubicBezTo>
                  <a:cubicBezTo>
                    <a:pt x="20443" y="17660"/>
                    <a:pt x="19355" y="18434"/>
                    <a:pt x="18016" y="18790"/>
                  </a:cubicBezTo>
                  <a:cubicBezTo>
                    <a:pt x="16572" y="19166"/>
                    <a:pt x="15191" y="19250"/>
                    <a:pt x="13852" y="18476"/>
                  </a:cubicBezTo>
                  <a:cubicBezTo>
                    <a:pt x="13769" y="18413"/>
                    <a:pt x="13664" y="18392"/>
                    <a:pt x="13601" y="18371"/>
                  </a:cubicBezTo>
                  <a:cubicBezTo>
                    <a:pt x="12764" y="18099"/>
                    <a:pt x="12199" y="17534"/>
                    <a:pt x="11781" y="16781"/>
                  </a:cubicBezTo>
                  <a:cubicBezTo>
                    <a:pt x="11530" y="16321"/>
                    <a:pt x="11320" y="15881"/>
                    <a:pt x="11341" y="15337"/>
                  </a:cubicBezTo>
                  <a:cubicBezTo>
                    <a:pt x="11341" y="15065"/>
                    <a:pt x="11320" y="14814"/>
                    <a:pt x="11237" y="14584"/>
                  </a:cubicBezTo>
                  <a:cubicBezTo>
                    <a:pt x="11216" y="14480"/>
                    <a:pt x="11007" y="14312"/>
                    <a:pt x="10902" y="14312"/>
                  </a:cubicBezTo>
                  <a:cubicBezTo>
                    <a:pt x="10776" y="14312"/>
                    <a:pt x="10588" y="14480"/>
                    <a:pt x="10546" y="14584"/>
                  </a:cubicBezTo>
                  <a:cubicBezTo>
                    <a:pt x="10400" y="15337"/>
                    <a:pt x="10274" y="16091"/>
                    <a:pt x="10693" y="16802"/>
                  </a:cubicBezTo>
                  <a:cubicBezTo>
                    <a:pt x="10965" y="17283"/>
                    <a:pt x="11237" y="17785"/>
                    <a:pt x="11572" y="18288"/>
                  </a:cubicBezTo>
                  <a:cubicBezTo>
                    <a:pt x="11697" y="18497"/>
                    <a:pt x="11948" y="18643"/>
                    <a:pt x="12157" y="18769"/>
                  </a:cubicBezTo>
                  <a:cubicBezTo>
                    <a:pt x="12597" y="19020"/>
                    <a:pt x="13057" y="19229"/>
                    <a:pt x="13517" y="19459"/>
                  </a:cubicBezTo>
                  <a:cubicBezTo>
                    <a:pt x="14396" y="19982"/>
                    <a:pt x="15317" y="20296"/>
                    <a:pt x="16238" y="20171"/>
                  </a:cubicBezTo>
                  <a:close/>
                  <a:moveTo>
                    <a:pt x="9521" y="9290"/>
                  </a:moveTo>
                  <a:cubicBezTo>
                    <a:pt x="9458" y="9521"/>
                    <a:pt x="9416" y="9772"/>
                    <a:pt x="9375" y="9981"/>
                  </a:cubicBezTo>
                  <a:cubicBezTo>
                    <a:pt x="9375" y="10420"/>
                    <a:pt x="9563" y="10609"/>
                    <a:pt x="10002" y="10630"/>
                  </a:cubicBezTo>
                  <a:cubicBezTo>
                    <a:pt x="10609" y="10650"/>
                    <a:pt x="10818" y="10441"/>
                    <a:pt x="10797" y="9834"/>
                  </a:cubicBezTo>
                  <a:cubicBezTo>
                    <a:pt x="10776" y="9395"/>
                    <a:pt x="10588" y="9186"/>
                    <a:pt x="10149" y="9186"/>
                  </a:cubicBezTo>
                  <a:cubicBezTo>
                    <a:pt x="9960" y="9165"/>
                    <a:pt x="9751" y="9249"/>
                    <a:pt x="9521" y="9290"/>
                  </a:cubicBezTo>
                  <a:close/>
                  <a:moveTo>
                    <a:pt x="22243" y="8684"/>
                  </a:moveTo>
                  <a:cubicBezTo>
                    <a:pt x="22243" y="8788"/>
                    <a:pt x="22243" y="8956"/>
                    <a:pt x="22305" y="9102"/>
                  </a:cubicBezTo>
                  <a:cubicBezTo>
                    <a:pt x="22347" y="9311"/>
                    <a:pt x="22515" y="9416"/>
                    <a:pt x="22724" y="9416"/>
                  </a:cubicBezTo>
                  <a:cubicBezTo>
                    <a:pt x="22996" y="9416"/>
                    <a:pt x="23372" y="9060"/>
                    <a:pt x="23456" y="8746"/>
                  </a:cubicBezTo>
                  <a:cubicBezTo>
                    <a:pt x="23540" y="8433"/>
                    <a:pt x="23393" y="8140"/>
                    <a:pt x="23059" y="7951"/>
                  </a:cubicBezTo>
                  <a:cubicBezTo>
                    <a:pt x="22619" y="7700"/>
                    <a:pt x="22305" y="7847"/>
                    <a:pt x="22243" y="83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3"/>
            <p:cNvSpPr/>
            <p:nvPr/>
          </p:nvSpPr>
          <p:spPr>
            <a:xfrm>
              <a:off x="1250825" y="3528875"/>
              <a:ext cx="511075" cy="522050"/>
            </a:xfrm>
            <a:custGeom>
              <a:rect b="b" l="l" r="r" t="t"/>
              <a:pathLst>
                <a:path extrusionOk="0" h="20882" w="20443">
                  <a:moveTo>
                    <a:pt x="12303" y="11989"/>
                  </a:moveTo>
                  <a:cubicBezTo>
                    <a:pt x="10378" y="11655"/>
                    <a:pt x="8663" y="10985"/>
                    <a:pt x="7345" y="9604"/>
                  </a:cubicBezTo>
                  <a:lnTo>
                    <a:pt x="6529" y="8788"/>
                  </a:lnTo>
                  <a:cubicBezTo>
                    <a:pt x="5608" y="7909"/>
                    <a:pt x="4980" y="6821"/>
                    <a:pt x="4562" y="5649"/>
                  </a:cubicBezTo>
                  <a:cubicBezTo>
                    <a:pt x="4478" y="5440"/>
                    <a:pt x="4457" y="5210"/>
                    <a:pt x="4478" y="5022"/>
                  </a:cubicBezTo>
                  <a:cubicBezTo>
                    <a:pt x="4666" y="4059"/>
                    <a:pt x="4896" y="3097"/>
                    <a:pt x="5106" y="2072"/>
                  </a:cubicBezTo>
                  <a:cubicBezTo>
                    <a:pt x="5524" y="1862"/>
                    <a:pt x="6047" y="1946"/>
                    <a:pt x="6549" y="1862"/>
                  </a:cubicBezTo>
                  <a:cubicBezTo>
                    <a:pt x="7052" y="1779"/>
                    <a:pt x="7575" y="1758"/>
                    <a:pt x="8035" y="1695"/>
                  </a:cubicBezTo>
                  <a:cubicBezTo>
                    <a:pt x="8391" y="2009"/>
                    <a:pt x="8684" y="2281"/>
                    <a:pt x="8977" y="2595"/>
                  </a:cubicBezTo>
                  <a:cubicBezTo>
                    <a:pt x="9207" y="2825"/>
                    <a:pt x="9479" y="2950"/>
                    <a:pt x="9855" y="2929"/>
                  </a:cubicBezTo>
                  <a:cubicBezTo>
                    <a:pt x="10399" y="2908"/>
                    <a:pt x="10922" y="2908"/>
                    <a:pt x="11466" y="2929"/>
                  </a:cubicBezTo>
                  <a:cubicBezTo>
                    <a:pt x="11864" y="2950"/>
                    <a:pt x="12115" y="2783"/>
                    <a:pt x="12387" y="2511"/>
                  </a:cubicBezTo>
                  <a:cubicBezTo>
                    <a:pt x="12743" y="2155"/>
                    <a:pt x="12952" y="1674"/>
                    <a:pt x="13057" y="1172"/>
                  </a:cubicBezTo>
                  <a:cubicBezTo>
                    <a:pt x="13078" y="1025"/>
                    <a:pt x="13119" y="858"/>
                    <a:pt x="13140" y="691"/>
                  </a:cubicBezTo>
                  <a:cubicBezTo>
                    <a:pt x="13956" y="439"/>
                    <a:pt x="14731" y="230"/>
                    <a:pt x="15526" y="0"/>
                  </a:cubicBezTo>
                  <a:cubicBezTo>
                    <a:pt x="15630" y="105"/>
                    <a:pt x="15735" y="188"/>
                    <a:pt x="15756" y="272"/>
                  </a:cubicBezTo>
                  <a:cubicBezTo>
                    <a:pt x="15902" y="795"/>
                    <a:pt x="16007" y="1318"/>
                    <a:pt x="16363" y="1758"/>
                  </a:cubicBezTo>
                  <a:cubicBezTo>
                    <a:pt x="16446" y="1862"/>
                    <a:pt x="16467" y="1988"/>
                    <a:pt x="16467" y="2113"/>
                  </a:cubicBezTo>
                  <a:cubicBezTo>
                    <a:pt x="16404" y="2699"/>
                    <a:pt x="16593" y="3160"/>
                    <a:pt x="16928" y="3641"/>
                  </a:cubicBezTo>
                  <a:cubicBezTo>
                    <a:pt x="17074" y="3829"/>
                    <a:pt x="17095" y="4059"/>
                    <a:pt x="17179" y="4268"/>
                  </a:cubicBezTo>
                  <a:cubicBezTo>
                    <a:pt x="17346" y="4833"/>
                    <a:pt x="17492" y="5440"/>
                    <a:pt x="17660" y="6026"/>
                  </a:cubicBezTo>
                  <a:cubicBezTo>
                    <a:pt x="17953" y="6863"/>
                    <a:pt x="18225" y="7721"/>
                    <a:pt x="18329" y="8600"/>
                  </a:cubicBezTo>
                  <a:cubicBezTo>
                    <a:pt x="18350" y="8872"/>
                    <a:pt x="18371" y="9123"/>
                    <a:pt x="18476" y="9374"/>
                  </a:cubicBezTo>
                  <a:cubicBezTo>
                    <a:pt x="19125" y="11048"/>
                    <a:pt x="19313" y="12826"/>
                    <a:pt x="19710" y="14563"/>
                  </a:cubicBezTo>
                  <a:cubicBezTo>
                    <a:pt x="19836" y="15170"/>
                    <a:pt x="20003" y="15756"/>
                    <a:pt x="20108" y="16341"/>
                  </a:cubicBezTo>
                  <a:cubicBezTo>
                    <a:pt x="20213" y="16844"/>
                    <a:pt x="20338" y="17325"/>
                    <a:pt x="20254" y="17848"/>
                  </a:cubicBezTo>
                  <a:cubicBezTo>
                    <a:pt x="20213" y="18266"/>
                    <a:pt x="20359" y="18706"/>
                    <a:pt x="20443" y="19208"/>
                  </a:cubicBezTo>
                  <a:cubicBezTo>
                    <a:pt x="20275" y="19271"/>
                    <a:pt x="20129" y="19375"/>
                    <a:pt x="19941" y="19438"/>
                  </a:cubicBezTo>
                  <a:cubicBezTo>
                    <a:pt x="19020" y="19731"/>
                    <a:pt x="18099" y="19982"/>
                    <a:pt x="17200" y="20275"/>
                  </a:cubicBezTo>
                  <a:cubicBezTo>
                    <a:pt x="16467" y="20505"/>
                    <a:pt x="15714" y="20610"/>
                    <a:pt x="14940" y="20589"/>
                  </a:cubicBezTo>
                  <a:cubicBezTo>
                    <a:pt x="14731" y="20568"/>
                    <a:pt x="14500" y="20589"/>
                    <a:pt x="14291" y="20631"/>
                  </a:cubicBezTo>
                  <a:cubicBezTo>
                    <a:pt x="13433" y="20882"/>
                    <a:pt x="12534" y="20882"/>
                    <a:pt x="11634" y="20882"/>
                  </a:cubicBezTo>
                  <a:cubicBezTo>
                    <a:pt x="9814" y="20882"/>
                    <a:pt x="7993" y="20840"/>
                    <a:pt x="6194" y="20882"/>
                  </a:cubicBezTo>
                  <a:cubicBezTo>
                    <a:pt x="5210" y="20882"/>
                    <a:pt x="4269" y="20798"/>
                    <a:pt x="3327" y="20673"/>
                  </a:cubicBezTo>
                  <a:cubicBezTo>
                    <a:pt x="3034" y="20610"/>
                    <a:pt x="2762" y="20589"/>
                    <a:pt x="2469" y="20589"/>
                  </a:cubicBezTo>
                  <a:cubicBezTo>
                    <a:pt x="1674" y="20589"/>
                    <a:pt x="942" y="20422"/>
                    <a:pt x="377" y="19878"/>
                  </a:cubicBezTo>
                  <a:cubicBezTo>
                    <a:pt x="314" y="19836"/>
                    <a:pt x="189" y="19794"/>
                    <a:pt x="84" y="19773"/>
                  </a:cubicBezTo>
                  <a:cubicBezTo>
                    <a:pt x="0" y="19166"/>
                    <a:pt x="189" y="18580"/>
                    <a:pt x="377" y="18015"/>
                  </a:cubicBezTo>
                  <a:cubicBezTo>
                    <a:pt x="900" y="16341"/>
                    <a:pt x="1339" y="14647"/>
                    <a:pt x="2051" y="13056"/>
                  </a:cubicBezTo>
                  <a:cubicBezTo>
                    <a:pt x="2155" y="12826"/>
                    <a:pt x="2260" y="12575"/>
                    <a:pt x="2302" y="12345"/>
                  </a:cubicBezTo>
                  <a:cubicBezTo>
                    <a:pt x="2553" y="10859"/>
                    <a:pt x="3118" y="9478"/>
                    <a:pt x="3557" y="8035"/>
                  </a:cubicBezTo>
                  <a:cubicBezTo>
                    <a:pt x="3641" y="7742"/>
                    <a:pt x="3746" y="7449"/>
                    <a:pt x="3913" y="7030"/>
                  </a:cubicBezTo>
                  <a:cubicBezTo>
                    <a:pt x="4060" y="7240"/>
                    <a:pt x="4143" y="7386"/>
                    <a:pt x="4227" y="7491"/>
                  </a:cubicBezTo>
                  <a:cubicBezTo>
                    <a:pt x="4645" y="8328"/>
                    <a:pt x="5210" y="9060"/>
                    <a:pt x="5880" y="9709"/>
                  </a:cubicBezTo>
                  <a:cubicBezTo>
                    <a:pt x="6549" y="10378"/>
                    <a:pt x="7240" y="11048"/>
                    <a:pt x="8014" y="11592"/>
                  </a:cubicBezTo>
                  <a:cubicBezTo>
                    <a:pt x="9018" y="12261"/>
                    <a:pt x="10106" y="12659"/>
                    <a:pt x="11278" y="12868"/>
                  </a:cubicBezTo>
                  <a:cubicBezTo>
                    <a:pt x="11759" y="12952"/>
                    <a:pt x="12094" y="13140"/>
                    <a:pt x="12408" y="13496"/>
                  </a:cubicBezTo>
                  <a:cubicBezTo>
                    <a:pt x="12785" y="13914"/>
                    <a:pt x="13203" y="14333"/>
                    <a:pt x="13622" y="14730"/>
                  </a:cubicBezTo>
                  <a:cubicBezTo>
                    <a:pt x="13768" y="14856"/>
                    <a:pt x="13977" y="14960"/>
                    <a:pt x="14187" y="15023"/>
                  </a:cubicBezTo>
                  <a:cubicBezTo>
                    <a:pt x="14375" y="15065"/>
                    <a:pt x="14563" y="14940"/>
                    <a:pt x="14668" y="14751"/>
                  </a:cubicBezTo>
                  <a:cubicBezTo>
                    <a:pt x="14772" y="14542"/>
                    <a:pt x="14689" y="14396"/>
                    <a:pt x="14521" y="14249"/>
                  </a:cubicBezTo>
                  <a:cubicBezTo>
                    <a:pt x="14145" y="13977"/>
                    <a:pt x="13789" y="13663"/>
                    <a:pt x="13538" y="13287"/>
                  </a:cubicBezTo>
                  <a:cubicBezTo>
                    <a:pt x="13622" y="13035"/>
                    <a:pt x="13789" y="13077"/>
                    <a:pt x="13915" y="13077"/>
                  </a:cubicBezTo>
                  <a:cubicBezTo>
                    <a:pt x="14166" y="13056"/>
                    <a:pt x="14375" y="13056"/>
                    <a:pt x="14605" y="13077"/>
                  </a:cubicBezTo>
                  <a:cubicBezTo>
                    <a:pt x="15337" y="13140"/>
                    <a:pt x="15651" y="12575"/>
                    <a:pt x="16007" y="12115"/>
                  </a:cubicBezTo>
                  <a:cubicBezTo>
                    <a:pt x="16091" y="12010"/>
                    <a:pt x="15902" y="11738"/>
                    <a:pt x="15777" y="11780"/>
                  </a:cubicBezTo>
                  <a:cubicBezTo>
                    <a:pt x="15568" y="11801"/>
                    <a:pt x="15316" y="11801"/>
                    <a:pt x="15149" y="11906"/>
                  </a:cubicBezTo>
                  <a:cubicBezTo>
                    <a:pt x="14689" y="12199"/>
                    <a:pt x="14187" y="12157"/>
                    <a:pt x="13705" y="12094"/>
                  </a:cubicBezTo>
                  <a:cubicBezTo>
                    <a:pt x="13601" y="11885"/>
                    <a:pt x="13684" y="11738"/>
                    <a:pt x="13852" y="11675"/>
                  </a:cubicBezTo>
                  <a:cubicBezTo>
                    <a:pt x="14270" y="11487"/>
                    <a:pt x="14584" y="11152"/>
                    <a:pt x="14835" y="10797"/>
                  </a:cubicBezTo>
                  <a:cubicBezTo>
                    <a:pt x="14898" y="10755"/>
                    <a:pt x="14856" y="10629"/>
                    <a:pt x="14835" y="10546"/>
                  </a:cubicBezTo>
                  <a:cubicBezTo>
                    <a:pt x="14793" y="10462"/>
                    <a:pt x="14689" y="10378"/>
                    <a:pt x="14605" y="10420"/>
                  </a:cubicBezTo>
                  <a:cubicBezTo>
                    <a:pt x="13915" y="10483"/>
                    <a:pt x="13287" y="10734"/>
                    <a:pt x="12868" y="11299"/>
                  </a:cubicBezTo>
                  <a:cubicBezTo>
                    <a:pt x="12617" y="11445"/>
                    <a:pt x="12492" y="11696"/>
                    <a:pt x="12303" y="1198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3"/>
            <p:cNvSpPr/>
            <p:nvPr/>
          </p:nvSpPr>
          <p:spPr>
            <a:xfrm>
              <a:off x="1220475" y="4039400"/>
              <a:ext cx="563400" cy="142825"/>
            </a:xfrm>
            <a:custGeom>
              <a:rect b="b" l="l" r="r" t="t"/>
              <a:pathLst>
                <a:path extrusionOk="0" h="5713" w="22536">
                  <a:moveTo>
                    <a:pt x="1" y="3892"/>
                  </a:moveTo>
                  <a:cubicBezTo>
                    <a:pt x="336" y="3390"/>
                    <a:pt x="691" y="2972"/>
                    <a:pt x="942" y="2490"/>
                  </a:cubicBezTo>
                  <a:cubicBezTo>
                    <a:pt x="1173" y="2051"/>
                    <a:pt x="1256" y="1549"/>
                    <a:pt x="1403" y="1109"/>
                  </a:cubicBezTo>
                  <a:cubicBezTo>
                    <a:pt x="1758" y="921"/>
                    <a:pt x="2030" y="1026"/>
                    <a:pt x="2302" y="1089"/>
                  </a:cubicBezTo>
                  <a:cubicBezTo>
                    <a:pt x="2533" y="1130"/>
                    <a:pt x="2805" y="1214"/>
                    <a:pt x="3035" y="1235"/>
                  </a:cubicBezTo>
                  <a:cubicBezTo>
                    <a:pt x="3683" y="1319"/>
                    <a:pt x="4374" y="1381"/>
                    <a:pt x="5022" y="1423"/>
                  </a:cubicBezTo>
                  <a:cubicBezTo>
                    <a:pt x="5859" y="1465"/>
                    <a:pt x="6675" y="1549"/>
                    <a:pt x="7512" y="1549"/>
                  </a:cubicBezTo>
                  <a:cubicBezTo>
                    <a:pt x="9542" y="1591"/>
                    <a:pt x="11592" y="1549"/>
                    <a:pt x="13622" y="1549"/>
                  </a:cubicBezTo>
                  <a:cubicBezTo>
                    <a:pt x="14020" y="1549"/>
                    <a:pt x="14375" y="1528"/>
                    <a:pt x="14773" y="1465"/>
                  </a:cubicBezTo>
                  <a:cubicBezTo>
                    <a:pt x="15568" y="1340"/>
                    <a:pt x="16342" y="1214"/>
                    <a:pt x="17158" y="1256"/>
                  </a:cubicBezTo>
                  <a:cubicBezTo>
                    <a:pt x="17346" y="1256"/>
                    <a:pt x="17556" y="1235"/>
                    <a:pt x="17723" y="1193"/>
                  </a:cubicBezTo>
                  <a:cubicBezTo>
                    <a:pt x="18958" y="879"/>
                    <a:pt x="20213" y="628"/>
                    <a:pt x="21364" y="63"/>
                  </a:cubicBezTo>
                  <a:cubicBezTo>
                    <a:pt x="21447" y="1"/>
                    <a:pt x="21552" y="42"/>
                    <a:pt x="21657" y="1"/>
                  </a:cubicBezTo>
                  <a:cubicBezTo>
                    <a:pt x="21761" y="691"/>
                    <a:pt x="21971" y="1319"/>
                    <a:pt x="22264" y="1925"/>
                  </a:cubicBezTo>
                  <a:cubicBezTo>
                    <a:pt x="22536" y="2449"/>
                    <a:pt x="22515" y="2470"/>
                    <a:pt x="22494" y="3223"/>
                  </a:cubicBezTo>
                  <a:cubicBezTo>
                    <a:pt x="21992" y="3830"/>
                    <a:pt x="21280" y="4164"/>
                    <a:pt x="20590" y="4394"/>
                  </a:cubicBezTo>
                  <a:cubicBezTo>
                    <a:pt x="20004" y="4583"/>
                    <a:pt x="19376" y="4792"/>
                    <a:pt x="18748" y="4792"/>
                  </a:cubicBezTo>
                  <a:cubicBezTo>
                    <a:pt x="18351" y="4792"/>
                    <a:pt x="17995" y="4771"/>
                    <a:pt x="17598" y="4792"/>
                  </a:cubicBezTo>
                  <a:cubicBezTo>
                    <a:pt x="17242" y="4813"/>
                    <a:pt x="16844" y="4876"/>
                    <a:pt x="16468" y="4959"/>
                  </a:cubicBezTo>
                  <a:cubicBezTo>
                    <a:pt x="15673" y="5169"/>
                    <a:pt x="14877" y="5336"/>
                    <a:pt x="14041" y="5378"/>
                  </a:cubicBezTo>
                  <a:cubicBezTo>
                    <a:pt x="13748" y="5378"/>
                    <a:pt x="13476" y="5399"/>
                    <a:pt x="13204" y="5483"/>
                  </a:cubicBezTo>
                  <a:cubicBezTo>
                    <a:pt x="12555" y="5650"/>
                    <a:pt x="11906" y="5692"/>
                    <a:pt x="11216" y="5692"/>
                  </a:cubicBezTo>
                  <a:cubicBezTo>
                    <a:pt x="10170" y="5650"/>
                    <a:pt x="9123" y="5692"/>
                    <a:pt x="8056" y="5692"/>
                  </a:cubicBezTo>
                  <a:cubicBezTo>
                    <a:pt x="6529" y="5713"/>
                    <a:pt x="5064" y="5566"/>
                    <a:pt x="3600" y="5190"/>
                  </a:cubicBezTo>
                  <a:cubicBezTo>
                    <a:pt x="3223" y="5085"/>
                    <a:pt x="2805" y="5043"/>
                    <a:pt x="2386" y="4959"/>
                  </a:cubicBezTo>
                  <a:cubicBezTo>
                    <a:pt x="1507" y="4792"/>
                    <a:pt x="859" y="4520"/>
                    <a:pt x="1" y="389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3"/>
            <p:cNvSpPr/>
            <p:nvPr/>
          </p:nvSpPr>
          <p:spPr>
            <a:xfrm>
              <a:off x="2167800" y="2832625"/>
              <a:ext cx="337425" cy="305000"/>
            </a:xfrm>
            <a:custGeom>
              <a:rect b="b" l="l" r="r" t="t"/>
              <a:pathLst>
                <a:path extrusionOk="0" h="12200" w="13497">
                  <a:moveTo>
                    <a:pt x="8265" y="8014"/>
                  </a:moveTo>
                  <a:cubicBezTo>
                    <a:pt x="8077" y="8454"/>
                    <a:pt x="7931" y="8872"/>
                    <a:pt x="7931" y="9312"/>
                  </a:cubicBezTo>
                  <a:cubicBezTo>
                    <a:pt x="7931" y="9709"/>
                    <a:pt x="7889" y="10023"/>
                    <a:pt x="7575" y="10358"/>
                  </a:cubicBezTo>
                  <a:cubicBezTo>
                    <a:pt x="7303" y="10651"/>
                    <a:pt x="7198" y="11069"/>
                    <a:pt x="6989" y="11425"/>
                  </a:cubicBezTo>
                  <a:cubicBezTo>
                    <a:pt x="6926" y="11530"/>
                    <a:pt x="6822" y="11676"/>
                    <a:pt x="6759" y="11718"/>
                  </a:cubicBezTo>
                  <a:cubicBezTo>
                    <a:pt x="6173" y="11906"/>
                    <a:pt x="5629" y="12199"/>
                    <a:pt x="5001" y="12053"/>
                  </a:cubicBezTo>
                  <a:cubicBezTo>
                    <a:pt x="4373" y="11927"/>
                    <a:pt x="3997" y="11488"/>
                    <a:pt x="3976" y="10965"/>
                  </a:cubicBezTo>
                  <a:cubicBezTo>
                    <a:pt x="3955" y="10379"/>
                    <a:pt x="3934" y="9814"/>
                    <a:pt x="3976" y="9228"/>
                  </a:cubicBezTo>
                  <a:cubicBezTo>
                    <a:pt x="4039" y="8768"/>
                    <a:pt x="4269" y="8328"/>
                    <a:pt x="4373" y="7868"/>
                  </a:cubicBezTo>
                  <a:cubicBezTo>
                    <a:pt x="4457" y="7617"/>
                    <a:pt x="4478" y="7324"/>
                    <a:pt x="4499" y="7031"/>
                  </a:cubicBezTo>
                  <a:cubicBezTo>
                    <a:pt x="4499" y="6801"/>
                    <a:pt x="4185" y="6592"/>
                    <a:pt x="3934" y="6696"/>
                  </a:cubicBezTo>
                  <a:cubicBezTo>
                    <a:pt x="3557" y="6864"/>
                    <a:pt x="3160" y="7031"/>
                    <a:pt x="2825" y="7282"/>
                  </a:cubicBezTo>
                  <a:cubicBezTo>
                    <a:pt x="2197" y="7659"/>
                    <a:pt x="1549" y="7826"/>
                    <a:pt x="816" y="7722"/>
                  </a:cubicBezTo>
                  <a:cubicBezTo>
                    <a:pt x="691" y="7701"/>
                    <a:pt x="544" y="7701"/>
                    <a:pt x="440" y="7638"/>
                  </a:cubicBezTo>
                  <a:cubicBezTo>
                    <a:pt x="189" y="7554"/>
                    <a:pt x="0" y="7345"/>
                    <a:pt x="21" y="7073"/>
                  </a:cubicBezTo>
                  <a:cubicBezTo>
                    <a:pt x="126" y="6194"/>
                    <a:pt x="231" y="5357"/>
                    <a:pt x="1068" y="4834"/>
                  </a:cubicBezTo>
                  <a:cubicBezTo>
                    <a:pt x="1381" y="4625"/>
                    <a:pt x="1653" y="4290"/>
                    <a:pt x="2009" y="4185"/>
                  </a:cubicBezTo>
                  <a:cubicBezTo>
                    <a:pt x="2490" y="4039"/>
                    <a:pt x="3013" y="4039"/>
                    <a:pt x="3537" y="3976"/>
                  </a:cubicBezTo>
                  <a:cubicBezTo>
                    <a:pt x="3662" y="3955"/>
                    <a:pt x="3788" y="3997"/>
                    <a:pt x="3934" y="3976"/>
                  </a:cubicBezTo>
                  <a:cubicBezTo>
                    <a:pt x="4039" y="3955"/>
                    <a:pt x="4206" y="3934"/>
                    <a:pt x="4248" y="3851"/>
                  </a:cubicBezTo>
                  <a:cubicBezTo>
                    <a:pt x="4373" y="3516"/>
                    <a:pt x="4792" y="3662"/>
                    <a:pt x="4980" y="3369"/>
                  </a:cubicBezTo>
                  <a:cubicBezTo>
                    <a:pt x="4918" y="3035"/>
                    <a:pt x="4708" y="2721"/>
                    <a:pt x="4415" y="2491"/>
                  </a:cubicBezTo>
                  <a:cubicBezTo>
                    <a:pt x="3871" y="2009"/>
                    <a:pt x="3850" y="1382"/>
                    <a:pt x="3976" y="733"/>
                  </a:cubicBezTo>
                  <a:cubicBezTo>
                    <a:pt x="4060" y="419"/>
                    <a:pt x="4353" y="189"/>
                    <a:pt x="4687" y="126"/>
                  </a:cubicBezTo>
                  <a:cubicBezTo>
                    <a:pt x="5462" y="1"/>
                    <a:pt x="6194" y="22"/>
                    <a:pt x="6801" y="670"/>
                  </a:cubicBezTo>
                  <a:cubicBezTo>
                    <a:pt x="7135" y="1047"/>
                    <a:pt x="7386" y="1444"/>
                    <a:pt x="7324" y="1968"/>
                  </a:cubicBezTo>
                  <a:cubicBezTo>
                    <a:pt x="7303" y="2114"/>
                    <a:pt x="7324" y="2281"/>
                    <a:pt x="7345" y="2428"/>
                  </a:cubicBezTo>
                  <a:cubicBezTo>
                    <a:pt x="7386" y="2637"/>
                    <a:pt x="7512" y="2805"/>
                    <a:pt x="7721" y="2825"/>
                  </a:cubicBezTo>
                  <a:cubicBezTo>
                    <a:pt x="8077" y="2846"/>
                    <a:pt x="8475" y="2909"/>
                    <a:pt x="8851" y="2700"/>
                  </a:cubicBezTo>
                  <a:cubicBezTo>
                    <a:pt x="9207" y="2512"/>
                    <a:pt x="9604" y="2386"/>
                    <a:pt x="10002" y="2198"/>
                  </a:cubicBezTo>
                  <a:cubicBezTo>
                    <a:pt x="10525" y="1988"/>
                    <a:pt x="10985" y="2009"/>
                    <a:pt x="11404" y="2407"/>
                  </a:cubicBezTo>
                  <a:cubicBezTo>
                    <a:pt x="11467" y="2470"/>
                    <a:pt x="11508" y="2491"/>
                    <a:pt x="11571" y="2512"/>
                  </a:cubicBezTo>
                  <a:cubicBezTo>
                    <a:pt x="12429" y="3118"/>
                    <a:pt x="12617" y="3139"/>
                    <a:pt x="12408" y="4562"/>
                  </a:cubicBezTo>
                  <a:cubicBezTo>
                    <a:pt x="11927" y="4813"/>
                    <a:pt x="11404" y="5022"/>
                    <a:pt x="10860" y="5148"/>
                  </a:cubicBezTo>
                  <a:cubicBezTo>
                    <a:pt x="10651" y="5211"/>
                    <a:pt x="10420" y="5253"/>
                    <a:pt x="10232" y="5336"/>
                  </a:cubicBezTo>
                  <a:cubicBezTo>
                    <a:pt x="10127" y="5399"/>
                    <a:pt x="10002" y="5525"/>
                    <a:pt x="10023" y="5629"/>
                  </a:cubicBezTo>
                  <a:cubicBezTo>
                    <a:pt x="10044" y="5755"/>
                    <a:pt x="10148" y="5943"/>
                    <a:pt x="10253" y="5985"/>
                  </a:cubicBezTo>
                  <a:cubicBezTo>
                    <a:pt x="10651" y="6173"/>
                    <a:pt x="11069" y="6194"/>
                    <a:pt x="11467" y="6090"/>
                  </a:cubicBezTo>
                  <a:cubicBezTo>
                    <a:pt x="11676" y="6048"/>
                    <a:pt x="11885" y="5943"/>
                    <a:pt x="12115" y="5859"/>
                  </a:cubicBezTo>
                  <a:cubicBezTo>
                    <a:pt x="12366" y="6027"/>
                    <a:pt x="12659" y="6152"/>
                    <a:pt x="12931" y="6299"/>
                  </a:cubicBezTo>
                  <a:cubicBezTo>
                    <a:pt x="13308" y="6592"/>
                    <a:pt x="13496" y="7219"/>
                    <a:pt x="13287" y="7659"/>
                  </a:cubicBezTo>
                  <a:cubicBezTo>
                    <a:pt x="13245" y="7805"/>
                    <a:pt x="13078" y="7952"/>
                    <a:pt x="12952" y="7952"/>
                  </a:cubicBezTo>
                  <a:cubicBezTo>
                    <a:pt x="12136" y="8056"/>
                    <a:pt x="11362" y="8391"/>
                    <a:pt x="10525" y="8328"/>
                  </a:cubicBezTo>
                  <a:cubicBezTo>
                    <a:pt x="9939" y="8266"/>
                    <a:pt x="9374" y="8224"/>
                    <a:pt x="8809" y="8056"/>
                  </a:cubicBezTo>
                  <a:cubicBezTo>
                    <a:pt x="8663" y="8035"/>
                    <a:pt x="8475" y="8035"/>
                    <a:pt x="8265" y="8014"/>
                  </a:cubicBezTo>
                  <a:close/>
                  <a:moveTo>
                    <a:pt x="5524" y="3641"/>
                  </a:moveTo>
                  <a:cubicBezTo>
                    <a:pt x="5357" y="4060"/>
                    <a:pt x="5190" y="4395"/>
                    <a:pt x="5127" y="4771"/>
                  </a:cubicBezTo>
                  <a:cubicBezTo>
                    <a:pt x="5085" y="5232"/>
                    <a:pt x="5001" y="5755"/>
                    <a:pt x="5127" y="6173"/>
                  </a:cubicBezTo>
                  <a:cubicBezTo>
                    <a:pt x="5462" y="7219"/>
                    <a:pt x="5252" y="7303"/>
                    <a:pt x="6529" y="7282"/>
                  </a:cubicBezTo>
                  <a:cubicBezTo>
                    <a:pt x="6717" y="7282"/>
                    <a:pt x="6926" y="7282"/>
                    <a:pt x="7114" y="7240"/>
                  </a:cubicBezTo>
                  <a:cubicBezTo>
                    <a:pt x="7282" y="7219"/>
                    <a:pt x="7428" y="7198"/>
                    <a:pt x="7554" y="7115"/>
                  </a:cubicBezTo>
                  <a:cubicBezTo>
                    <a:pt x="8726" y="6403"/>
                    <a:pt x="8830" y="6194"/>
                    <a:pt x="8726" y="4813"/>
                  </a:cubicBezTo>
                  <a:cubicBezTo>
                    <a:pt x="8726" y="4667"/>
                    <a:pt x="8726" y="4499"/>
                    <a:pt x="8684" y="4332"/>
                  </a:cubicBezTo>
                  <a:cubicBezTo>
                    <a:pt x="8600" y="3893"/>
                    <a:pt x="8056" y="3411"/>
                    <a:pt x="7617" y="3411"/>
                  </a:cubicBezTo>
                  <a:cubicBezTo>
                    <a:pt x="6926" y="3411"/>
                    <a:pt x="6236" y="3369"/>
                    <a:pt x="5524" y="364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3"/>
            <p:cNvSpPr/>
            <p:nvPr/>
          </p:nvSpPr>
          <p:spPr>
            <a:xfrm>
              <a:off x="1840875" y="3108825"/>
              <a:ext cx="255800" cy="256325"/>
            </a:xfrm>
            <a:custGeom>
              <a:rect b="b" l="l" r="r" t="t"/>
              <a:pathLst>
                <a:path extrusionOk="0" h="10253" w="10232">
                  <a:moveTo>
                    <a:pt x="5503" y="21"/>
                  </a:moveTo>
                  <a:cubicBezTo>
                    <a:pt x="5963" y="523"/>
                    <a:pt x="6173" y="1151"/>
                    <a:pt x="6256" y="1800"/>
                  </a:cubicBezTo>
                  <a:cubicBezTo>
                    <a:pt x="6298" y="2156"/>
                    <a:pt x="6403" y="2469"/>
                    <a:pt x="6570" y="2783"/>
                  </a:cubicBezTo>
                  <a:lnTo>
                    <a:pt x="7575" y="4834"/>
                  </a:lnTo>
                  <a:cubicBezTo>
                    <a:pt x="8077" y="5775"/>
                    <a:pt x="8704" y="6591"/>
                    <a:pt x="9374" y="7428"/>
                  </a:cubicBezTo>
                  <a:cubicBezTo>
                    <a:pt x="9646" y="7784"/>
                    <a:pt x="9918" y="8182"/>
                    <a:pt x="10232" y="8579"/>
                  </a:cubicBezTo>
                  <a:cubicBezTo>
                    <a:pt x="9730" y="8893"/>
                    <a:pt x="9207" y="9060"/>
                    <a:pt x="8704" y="9228"/>
                  </a:cubicBezTo>
                  <a:cubicBezTo>
                    <a:pt x="8139" y="9416"/>
                    <a:pt x="7554" y="9563"/>
                    <a:pt x="6926" y="9583"/>
                  </a:cubicBezTo>
                  <a:cubicBezTo>
                    <a:pt x="6298" y="9625"/>
                    <a:pt x="5670" y="9835"/>
                    <a:pt x="5085" y="9981"/>
                  </a:cubicBezTo>
                  <a:cubicBezTo>
                    <a:pt x="4269" y="10190"/>
                    <a:pt x="3453" y="10253"/>
                    <a:pt x="2637" y="9855"/>
                  </a:cubicBezTo>
                  <a:cubicBezTo>
                    <a:pt x="2385" y="9730"/>
                    <a:pt x="2093" y="9667"/>
                    <a:pt x="1821" y="9563"/>
                  </a:cubicBezTo>
                  <a:cubicBezTo>
                    <a:pt x="1256" y="9374"/>
                    <a:pt x="712" y="9102"/>
                    <a:pt x="0" y="9416"/>
                  </a:cubicBezTo>
                  <a:cubicBezTo>
                    <a:pt x="84" y="8328"/>
                    <a:pt x="628" y="7554"/>
                    <a:pt x="774" y="6696"/>
                  </a:cubicBezTo>
                  <a:cubicBezTo>
                    <a:pt x="1360" y="6424"/>
                    <a:pt x="1862" y="6131"/>
                    <a:pt x="2385" y="5922"/>
                  </a:cubicBezTo>
                  <a:cubicBezTo>
                    <a:pt x="3013" y="5692"/>
                    <a:pt x="3474" y="5294"/>
                    <a:pt x="3871" y="4771"/>
                  </a:cubicBezTo>
                  <a:cubicBezTo>
                    <a:pt x="4269" y="4227"/>
                    <a:pt x="4624" y="3683"/>
                    <a:pt x="5022" y="3139"/>
                  </a:cubicBezTo>
                  <a:cubicBezTo>
                    <a:pt x="5357" y="2616"/>
                    <a:pt x="5545" y="2030"/>
                    <a:pt x="5524" y="1423"/>
                  </a:cubicBezTo>
                  <a:cubicBezTo>
                    <a:pt x="5545" y="963"/>
                    <a:pt x="5545" y="482"/>
                    <a:pt x="5503" y="21"/>
                  </a:cubicBezTo>
                  <a:cubicBezTo>
                    <a:pt x="5524" y="0"/>
                    <a:pt x="5503" y="21"/>
                    <a:pt x="5503" y="2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3"/>
            <p:cNvSpPr/>
            <p:nvPr/>
          </p:nvSpPr>
          <p:spPr>
            <a:xfrm>
              <a:off x="1672950" y="4438000"/>
              <a:ext cx="165325" cy="74300"/>
            </a:xfrm>
            <a:custGeom>
              <a:rect b="b" l="l" r="r" t="t"/>
              <a:pathLst>
                <a:path extrusionOk="0" h="2972" w="6613">
                  <a:moveTo>
                    <a:pt x="1277" y="2951"/>
                  </a:moveTo>
                  <a:cubicBezTo>
                    <a:pt x="942" y="2699"/>
                    <a:pt x="628" y="2490"/>
                    <a:pt x="335" y="2218"/>
                  </a:cubicBezTo>
                  <a:cubicBezTo>
                    <a:pt x="210" y="2114"/>
                    <a:pt x="84" y="1925"/>
                    <a:pt x="22" y="1779"/>
                  </a:cubicBezTo>
                  <a:cubicBezTo>
                    <a:pt x="1" y="1653"/>
                    <a:pt x="84" y="1402"/>
                    <a:pt x="147" y="1360"/>
                  </a:cubicBezTo>
                  <a:cubicBezTo>
                    <a:pt x="921" y="942"/>
                    <a:pt x="1675" y="461"/>
                    <a:pt x="2616" y="419"/>
                  </a:cubicBezTo>
                  <a:cubicBezTo>
                    <a:pt x="3056" y="377"/>
                    <a:pt x="3474" y="251"/>
                    <a:pt x="3913" y="189"/>
                  </a:cubicBezTo>
                  <a:cubicBezTo>
                    <a:pt x="4102" y="147"/>
                    <a:pt x="4290" y="105"/>
                    <a:pt x="4478" y="84"/>
                  </a:cubicBezTo>
                  <a:cubicBezTo>
                    <a:pt x="5211" y="0"/>
                    <a:pt x="5859" y="189"/>
                    <a:pt x="6403" y="712"/>
                  </a:cubicBezTo>
                  <a:cubicBezTo>
                    <a:pt x="6613" y="1172"/>
                    <a:pt x="6487" y="1570"/>
                    <a:pt x="6069" y="1863"/>
                  </a:cubicBezTo>
                  <a:cubicBezTo>
                    <a:pt x="5273" y="2448"/>
                    <a:pt x="4437" y="2971"/>
                    <a:pt x="3390" y="2930"/>
                  </a:cubicBezTo>
                  <a:cubicBezTo>
                    <a:pt x="2930" y="2909"/>
                    <a:pt x="2449" y="2867"/>
                    <a:pt x="1968" y="2867"/>
                  </a:cubicBezTo>
                  <a:cubicBezTo>
                    <a:pt x="1758" y="2867"/>
                    <a:pt x="1549" y="2930"/>
                    <a:pt x="1277" y="295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3"/>
            <p:cNvSpPr/>
            <p:nvPr/>
          </p:nvSpPr>
          <p:spPr>
            <a:xfrm>
              <a:off x="1863350" y="3107250"/>
              <a:ext cx="95750" cy="130800"/>
            </a:xfrm>
            <a:custGeom>
              <a:rect b="b" l="l" r="r" t="t"/>
              <a:pathLst>
                <a:path extrusionOk="0" h="5232" w="3830">
                  <a:moveTo>
                    <a:pt x="419" y="5232"/>
                  </a:moveTo>
                  <a:lnTo>
                    <a:pt x="419" y="3746"/>
                  </a:lnTo>
                  <a:cubicBezTo>
                    <a:pt x="440" y="3118"/>
                    <a:pt x="419" y="2470"/>
                    <a:pt x="168" y="1863"/>
                  </a:cubicBezTo>
                  <a:cubicBezTo>
                    <a:pt x="1" y="1382"/>
                    <a:pt x="147" y="1047"/>
                    <a:pt x="482" y="754"/>
                  </a:cubicBezTo>
                  <a:cubicBezTo>
                    <a:pt x="984" y="335"/>
                    <a:pt x="1507" y="1"/>
                    <a:pt x="2198" y="22"/>
                  </a:cubicBezTo>
                  <a:cubicBezTo>
                    <a:pt x="2491" y="22"/>
                    <a:pt x="2826" y="22"/>
                    <a:pt x="3160" y="63"/>
                  </a:cubicBezTo>
                  <a:cubicBezTo>
                    <a:pt x="3474" y="84"/>
                    <a:pt x="3663" y="210"/>
                    <a:pt x="3704" y="503"/>
                  </a:cubicBezTo>
                  <a:cubicBezTo>
                    <a:pt x="3809" y="1340"/>
                    <a:pt x="3830" y="2156"/>
                    <a:pt x="3223" y="2846"/>
                  </a:cubicBezTo>
                  <a:cubicBezTo>
                    <a:pt x="2909" y="3244"/>
                    <a:pt x="2595" y="3662"/>
                    <a:pt x="2323" y="4081"/>
                  </a:cubicBezTo>
                  <a:cubicBezTo>
                    <a:pt x="1884" y="4708"/>
                    <a:pt x="1298" y="5106"/>
                    <a:pt x="419" y="523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3"/>
            <p:cNvSpPr/>
            <p:nvPr/>
          </p:nvSpPr>
          <p:spPr>
            <a:xfrm>
              <a:off x="1287950" y="4461525"/>
              <a:ext cx="82150" cy="120875"/>
            </a:xfrm>
            <a:custGeom>
              <a:rect b="b" l="l" r="r" t="t"/>
              <a:pathLst>
                <a:path extrusionOk="0" h="4835" w="3286">
                  <a:moveTo>
                    <a:pt x="126" y="1"/>
                  </a:moveTo>
                  <a:cubicBezTo>
                    <a:pt x="336" y="105"/>
                    <a:pt x="482" y="147"/>
                    <a:pt x="629" y="231"/>
                  </a:cubicBezTo>
                  <a:cubicBezTo>
                    <a:pt x="1068" y="524"/>
                    <a:pt x="1507" y="859"/>
                    <a:pt x="1947" y="1152"/>
                  </a:cubicBezTo>
                  <a:cubicBezTo>
                    <a:pt x="2323" y="1361"/>
                    <a:pt x="2533" y="1696"/>
                    <a:pt x="2763" y="2030"/>
                  </a:cubicBezTo>
                  <a:cubicBezTo>
                    <a:pt x="3286" y="2826"/>
                    <a:pt x="3286" y="3621"/>
                    <a:pt x="2951" y="4458"/>
                  </a:cubicBezTo>
                  <a:cubicBezTo>
                    <a:pt x="2930" y="4541"/>
                    <a:pt x="2888" y="4646"/>
                    <a:pt x="2847" y="4730"/>
                  </a:cubicBezTo>
                  <a:cubicBezTo>
                    <a:pt x="2847" y="4751"/>
                    <a:pt x="2784" y="4771"/>
                    <a:pt x="2742" y="4834"/>
                  </a:cubicBezTo>
                  <a:cubicBezTo>
                    <a:pt x="2303" y="4730"/>
                    <a:pt x="1863" y="4520"/>
                    <a:pt x="1445" y="4207"/>
                  </a:cubicBezTo>
                  <a:cubicBezTo>
                    <a:pt x="796" y="3767"/>
                    <a:pt x="587" y="3160"/>
                    <a:pt x="398" y="2470"/>
                  </a:cubicBezTo>
                  <a:cubicBezTo>
                    <a:pt x="168" y="1717"/>
                    <a:pt x="1" y="963"/>
                    <a:pt x="1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3"/>
            <p:cNvSpPr/>
            <p:nvPr/>
          </p:nvSpPr>
          <p:spPr>
            <a:xfrm>
              <a:off x="980900" y="3303925"/>
              <a:ext cx="86350" cy="98375"/>
            </a:xfrm>
            <a:custGeom>
              <a:rect b="b" l="l" r="r" t="t"/>
              <a:pathLst>
                <a:path extrusionOk="0" h="3935" w="3454">
                  <a:moveTo>
                    <a:pt x="3453" y="3725"/>
                  </a:moveTo>
                  <a:cubicBezTo>
                    <a:pt x="2595" y="3935"/>
                    <a:pt x="1968" y="3767"/>
                    <a:pt x="1465" y="3181"/>
                  </a:cubicBezTo>
                  <a:cubicBezTo>
                    <a:pt x="1214" y="2867"/>
                    <a:pt x="900" y="2575"/>
                    <a:pt x="587" y="2303"/>
                  </a:cubicBezTo>
                  <a:cubicBezTo>
                    <a:pt x="84" y="1884"/>
                    <a:pt x="1" y="1340"/>
                    <a:pt x="105" y="733"/>
                  </a:cubicBezTo>
                  <a:cubicBezTo>
                    <a:pt x="168" y="461"/>
                    <a:pt x="315" y="273"/>
                    <a:pt x="587" y="189"/>
                  </a:cubicBezTo>
                  <a:cubicBezTo>
                    <a:pt x="670" y="168"/>
                    <a:pt x="775" y="147"/>
                    <a:pt x="859" y="147"/>
                  </a:cubicBezTo>
                  <a:cubicBezTo>
                    <a:pt x="1905" y="1"/>
                    <a:pt x="2072" y="85"/>
                    <a:pt x="2302" y="1026"/>
                  </a:cubicBezTo>
                  <a:cubicBezTo>
                    <a:pt x="2386" y="1319"/>
                    <a:pt x="2491" y="1570"/>
                    <a:pt x="2553" y="1863"/>
                  </a:cubicBezTo>
                  <a:cubicBezTo>
                    <a:pt x="2658" y="2344"/>
                    <a:pt x="2867" y="2763"/>
                    <a:pt x="3118" y="3139"/>
                  </a:cubicBezTo>
                  <a:cubicBezTo>
                    <a:pt x="3223" y="3307"/>
                    <a:pt x="3328" y="3495"/>
                    <a:pt x="3453" y="372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3"/>
            <p:cNvSpPr/>
            <p:nvPr/>
          </p:nvSpPr>
          <p:spPr>
            <a:xfrm>
              <a:off x="1487775" y="3556075"/>
              <a:ext cx="62275" cy="22500"/>
            </a:xfrm>
            <a:custGeom>
              <a:rect b="b" l="l" r="r" t="t"/>
              <a:pathLst>
                <a:path extrusionOk="0" h="900" w="2491">
                  <a:moveTo>
                    <a:pt x="64" y="481"/>
                  </a:moveTo>
                  <a:cubicBezTo>
                    <a:pt x="859" y="335"/>
                    <a:pt x="1654" y="167"/>
                    <a:pt x="2470" y="0"/>
                  </a:cubicBezTo>
                  <a:cubicBezTo>
                    <a:pt x="2491" y="649"/>
                    <a:pt x="2323" y="858"/>
                    <a:pt x="1758" y="879"/>
                  </a:cubicBezTo>
                  <a:cubicBezTo>
                    <a:pt x="1444" y="900"/>
                    <a:pt x="1110" y="900"/>
                    <a:pt x="817" y="879"/>
                  </a:cubicBezTo>
                  <a:cubicBezTo>
                    <a:pt x="545" y="858"/>
                    <a:pt x="294" y="732"/>
                    <a:pt x="22" y="649"/>
                  </a:cubicBezTo>
                  <a:cubicBezTo>
                    <a:pt x="1" y="628"/>
                    <a:pt x="22" y="565"/>
                    <a:pt x="64" y="48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3"/>
            <p:cNvSpPr/>
            <p:nvPr/>
          </p:nvSpPr>
          <p:spPr>
            <a:xfrm>
              <a:off x="2317400" y="2928875"/>
              <a:ext cx="51300" cy="60700"/>
            </a:xfrm>
            <a:custGeom>
              <a:rect b="b" l="l" r="r" t="t"/>
              <a:pathLst>
                <a:path extrusionOk="0" h="2428" w="2052">
                  <a:moveTo>
                    <a:pt x="398" y="105"/>
                  </a:moveTo>
                  <a:cubicBezTo>
                    <a:pt x="796" y="1"/>
                    <a:pt x="1193" y="84"/>
                    <a:pt x="1612" y="126"/>
                  </a:cubicBezTo>
                  <a:cubicBezTo>
                    <a:pt x="1863" y="147"/>
                    <a:pt x="2051" y="398"/>
                    <a:pt x="2051" y="649"/>
                  </a:cubicBezTo>
                  <a:cubicBezTo>
                    <a:pt x="2051" y="1026"/>
                    <a:pt x="2030" y="1403"/>
                    <a:pt x="1988" y="1800"/>
                  </a:cubicBezTo>
                  <a:lnTo>
                    <a:pt x="1298" y="2281"/>
                  </a:lnTo>
                  <a:cubicBezTo>
                    <a:pt x="1089" y="2428"/>
                    <a:pt x="817" y="2428"/>
                    <a:pt x="566" y="2428"/>
                  </a:cubicBezTo>
                  <a:cubicBezTo>
                    <a:pt x="294" y="2428"/>
                    <a:pt x="147" y="2240"/>
                    <a:pt x="84" y="2030"/>
                  </a:cubicBezTo>
                  <a:cubicBezTo>
                    <a:pt x="42" y="1863"/>
                    <a:pt x="1" y="1654"/>
                    <a:pt x="63" y="1486"/>
                  </a:cubicBezTo>
                  <a:cubicBezTo>
                    <a:pt x="147" y="1047"/>
                    <a:pt x="273" y="607"/>
                    <a:pt x="398" y="1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3"/>
            <p:cNvSpPr/>
            <p:nvPr/>
          </p:nvSpPr>
          <p:spPr>
            <a:xfrm>
              <a:off x="1164000" y="3271500"/>
              <a:ext cx="190425" cy="187825"/>
            </a:xfrm>
            <a:custGeom>
              <a:rect b="b" l="l" r="r" t="t"/>
              <a:pathLst>
                <a:path extrusionOk="0" h="7513" w="7617">
                  <a:moveTo>
                    <a:pt x="5566" y="670"/>
                  </a:moveTo>
                  <a:cubicBezTo>
                    <a:pt x="3724" y="1"/>
                    <a:pt x="1318" y="1151"/>
                    <a:pt x="649" y="3014"/>
                  </a:cubicBezTo>
                  <a:cubicBezTo>
                    <a:pt x="0" y="4855"/>
                    <a:pt x="1276" y="7324"/>
                    <a:pt x="3264" y="7429"/>
                  </a:cubicBezTo>
                  <a:cubicBezTo>
                    <a:pt x="4352" y="7512"/>
                    <a:pt x="5315" y="6947"/>
                    <a:pt x="5942" y="6173"/>
                  </a:cubicBezTo>
                  <a:cubicBezTo>
                    <a:pt x="6152" y="6006"/>
                    <a:pt x="6340" y="5838"/>
                    <a:pt x="6486" y="5650"/>
                  </a:cubicBezTo>
                  <a:cubicBezTo>
                    <a:pt x="7114" y="4939"/>
                    <a:pt x="7616" y="4018"/>
                    <a:pt x="7533" y="3056"/>
                  </a:cubicBezTo>
                  <a:cubicBezTo>
                    <a:pt x="7512" y="1926"/>
                    <a:pt x="6591" y="1047"/>
                    <a:pt x="5566" y="67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3"/>
            <p:cNvSpPr/>
            <p:nvPr/>
          </p:nvSpPr>
          <p:spPr>
            <a:xfrm>
              <a:off x="1611225" y="3201400"/>
              <a:ext cx="187300" cy="174225"/>
            </a:xfrm>
            <a:custGeom>
              <a:rect b="b" l="l" r="r" t="t"/>
              <a:pathLst>
                <a:path extrusionOk="0" h="6969" w="7492">
                  <a:moveTo>
                    <a:pt x="7052" y="1800"/>
                  </a:moveTo>
                  <a:cubicBezTo>
                    <a:pt x="6466" y="796"/>
                    <a:pt x="5608" y="273"/>
                    <a:pt x="4457" y="168"/>
                  </a:cubicBezTo>
                  <a:cubicBezTo>
                    <a:pt x="2595" y="1"/>
                    <a:pt x="1193" y="1026"/>
                    <a:pt x="545" y="2700"/>
                  </a:cubicBezTo>
                  <a:cubicBezTo>
                    <a:pt x="1" y="4186"/>
                    <a:pt x="440" y="5860"/>
                    <a:pt x="1988" y="6445"/>
                  </a:cubicBezTo>
                  <a:cubicBezTo>
                    <a:pt x="3411" y="6968"/>
                    <a:pt x="5022" y="6362"/>
                    <a:pt x="6131" y="5462"/>
                  </a:cubicBezTo>
                  <a:cubicBezTo>
                    <a:pt x="6362" y="5295"/>
                    <a:pt x="6571" y="5043"/>
                    <a:pt x="6738" y="4813"/>
                  </a:cubicBezTo>
                  <a:cubicBezTo>
                    <a:pt x="6801" y="4730"/>
                    <a:pt x="6864" y="4667"/>
                    <a:pt x="6947" y="4562"/>
                  </a:cubicBezTo>
                  <a:cubicBezTo>
                    <a:pt x="7491" y="3788"/>
                    <a:pt x="7491" y="2616"/>
                    <a:pt x="7052" y="180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3"/>
            <p:cNvSpPr/>
            <p:nvPr/>
          </p:nvSpPr>
          <p:spPr>
            <a:xfrm>
              <a:off x="653975" y="2589925"/>
              <a:ext cx="1871650" cy="2020200"/>
            </a:xfrm>
            <a:custGeom>
              <a:rect b="b" l="l" r="r" t="t"/>
              <a:pathLst>
                <a:path extrusionOk="0" h="80808" w="74866">
                  <a:moveTo>
                    <a:pt x="40802" y="63859"/>
                  </a:moveTo>
                  <a:cubicBezTo>
                    <a:pt x="40258" y="63796"/>
                    <a:pt x="39755" y="63775"/>
                    <a:pt x="39274" y="63922"/>
                  </a:cubicBezTo>
                  <a:cubicBezTo>
                    <a:pt x="38374" y="64194"/>
                    <a:pt x="37454" y="64319"/>
                    <a:pt x="36554" y="64382"/>
                  </a:cubicBezTo>
                  <a:cubicBezTo>
                    <a:pt x="36408" y="64382"/>
                    <a:pt x="36282" y="64382"/>
                    <a:pt x="36157" y="64403"/>
                  </a:cubicBezTo>
                  <a:cubicBezTo>
                    <a:pt x="35048" y="64738"/>
                    <a:pt x="33939" y="64612"/>
                    <a:pt x="32830" y="64633"/>
                  </a:cubicBezTo>
                  <a:lnTo>
                    <a:pt x="31595" y="64633"/>
                  </a:lnTo>
                  <a:cubicBezTo>
                    <a:pt x="31281" y="65763"/>
                    <a:pt x="31030" y="66851"/>
                    <a:pt x="30654" y="67897"/>
                  </a:cubicBezTo>
                  <a:cubicBezTo>
                    <a:pt x="30444" y="68525"/>
                    <a:pt x="30089" y="69111"/>
                    <a:pt x="29754" y="69676"/>
                  </a:cubicBezTo>
                  <a:cubicBezTo>
                    <a:pt x="29566" y="70032"/>
                    <a:pt x="29252" y="70283"/>
                    <a:pt x="29126" y="70659"/>
                  </a:cubicBezTo>
                  <a:cubicBezTo>
                    <a:pt x="28770" y="71454"/>
                    <a:pt x="28206" y="72082"/>
                    <a:pt x="27578" y="72689"/>
                  </a:cubicBezTo>
                  <a:cubicBezTo>
                    <a:pt x="27159" y="73086"/>
                    <a:pt x="26762" y="73505"/>
                    <a:pt x="26322" y="73944"/>
                  </a:cubicBezTo>
                  <a:cubicBezTo>
                    <a:pt x="26427" y="74049"/>
                    <a:pt x="26490" y="74174"/>
                    <a:pt x="26615" y="74258"/>
                  </a:cubicBezTo>
                  <a:cubicBezTo>
                    <a:pt x="27097" y="74593"/>
                    <a:pt x="27599" y="74949"/>
                    <a:pt x="28101" y="75304"/>
                  </a:cubicBezTo>
                  <a:cubicBezTo>
                    <a:pt x="28268" y="75430"/>
                    <a:pt x="28478" y="75576"/>
                    <a:pt x="28582" y="75723"/>
                  </a:cubicBezTo>
                  <a:cubicBezTo>
                    <a:pt x="28875" y="76162"/>
                    <a:pt x="29147" y="76643"/>
                    <a:pt x="29398" y="77146"/>
                  </a:cubicBezTo>
                  <a:cubicBezTo>
                    <a:pt x="29482" y="77271"/>
                    <a:pt x="29482" y="77459"/>
                    <a:pt x="29503" y="77606"/>
                  </a:cubicBezTo>
                  <a:cubicBezTo>
                    <a:pt x="29587" y="78443"/>
                    <a:pt x="29461" y="79259"/>
                    <a:pt x="29168" y="80033"/>
                  </a:cubicBezTo>
                  <a:cubicBezTo>
                    <a:pt x="29001" y="80431"/>
                    <a:pt x="28729" y="80640"/>
                    <a:pt x="28310" y="80703"/>
                  </a:cubicBezTo>
                  <a:cubicBezTo>
                    <a:pt x="27620" y="80807"/>
                    <a:pt x="27055" y="80451"/>
                    <a:pt x="26469" y="80242"/>
                  </a:cubicBezTo>
                  <a:cubicBezTo>
                    <a:pt x="26260" y="80179"/>
                    <a:pt x="26176" y="79803"/>
                    <a:pt x="25967" y="79698"/>
                  </a:cubicBezTo>
                  <a:cubicBezTo>
                    <a:pt x="25276" y="79301"/>
                    <a:pt x="25088" y="78631"/>
                    <a:pt x="24900" y="77982"/>
                  </a:cubicBezTo>
                  <a:cubicBezTo>
                    <a:pt x="24586" y="76936"/>
                    <a:pt x="24502" y="75827"/>
                    <a:pt x="24649" y="74760"/>
                  </a:cubicBezTo>
                  <a:cubicBezTo>
                    <a:pt x="24711" y="74070"/>
                    <a:pt x="25025" y="73505"/>
                    <a:pt x="25548" y="73024"/>
                  </a:cubicBezTo>
                  <a:cubicBezTo>
                    <a:pt x="26176" y="72459"/>
                    <a:pt x="26804" y="71852"/>
                    <a:pt x="27431" y="71245"/>
                  </a:cubicBezTo>
                  <a:cubicBezTo>
                    <a:pt x="27620" y="71078"/>
                    <a:pt x="27745" y="70868"/>
                    <a:pt x="27892" y="70638"/>
                  </a:cubicBezTo>
                  <a:cubicBezTo>
                    <a:pt x="28226" y="70157"/>
                    <a:pt x="28519" y="69634"/>
                    <a:pt x="28875" y="69132"/>
                  </a:cubicBezTo>
                  <a:cubicBezTo>
                    <a:pt x="29294" y="68525"/>
                    <a:pt x="29628" y="67876"/>
                    <a:pt x="29838" y="67165"/>
                  </a:cubicBezTo>
                  <a:cubicBezTo>
                    <a:pt x="30005" y="66600"/>
                    <a:pt x="30235" y="66014"/>
                    <a:pt x="30444" y="65449"/>
                  </a:cubicBezTo>
                  <a:cubicBezTo>
                    <a:pt x="30507" y="65282"/>
                    <a:pt x="30549" y="65156"/>
                    <a:pt x="30570" y="64989"/>
                  </a:cubicBezTo>
                  <a:cubicBezTo>
                    <a:pt x="30612" y="64926"/>
                    <a:pt x="30549" y="64822"/>
                    <a:pt x="30528" y="64675"/>
                  </a:cubicBezTo>
                  <a:cubicBezTo>
                    <a:pt x="30340" y="64654"/>
                    <a:pt x="30151" y="64633"/>
                    <a:pt x="29942" y="64633"/>
                  </a:cubicBezTo>
                  <a:cubicBezTo>
                    <a:pt x="28645" y="64612"/>
                    <a:pt x="27327" y="64445"/>
                    <a:pt x="26071" y="64131"/>
                  </a:cubicBezTo>
                  <a:cubicBezTo>
                    <a:pt x="26029" y="64110"/>
                    <a:pt x="25946" y="64089"/>
                    <a:pt x="25904" y="64089"/>
                  </a:cubicBezTo>
                  <a:cubicBezTo>
                    <a:pt x="24544" y="63985"/>
                    <a:pt x="23309" y="63441"/>
                    <a:pt x="22096" y="62876"/>
                  </a:cubicBezTo>
                  <a:cubicBezTo>
                    <a:pt x="21845" y="62750"/>
                    <a:pt x="21677" y="62562"/>
                    <a:pt x="21656" y="62311"/>
                  </a:cubicBezTo>
                  <a:cubicBezTo>
                    <a:pt x="21615" y="61871"/>
                    <a:pt x="21573" y="61369"/>
                    <a:pt x="21970" y="61076"/>
                  </a:cubicBezTo>
                  <a:cubicBezTo>
                    <a:pt x="22703" y="60511"/>
                    <a:pt x="22975" y="59716"/>
                    <a:pt x="23142" y="58858"/>
                  </a:cubicBezTo>
                  <a:cubicBezTo>
                    <a:pt x="23184" y="58775"/>
                    <a:pt x="23205" y="58670"/>
                    <a:pt x="23226" y="58544"/>
                  </a:cubicBezTo>
                  <a:cubicBezTo>
                    <a:pt x="22765" y="58231"/>
                    <a:pt x="22682" y="57749"/>
                    <a:pt x="22703" y="57205"/>
                  </a:cubicBezTo>
                  <a:cubicBezTo>
                    <a:pt x="22765" y="56431"/>
                    <a:pt x="22912" y="55699"/>
                    <a:pt x="23142" y="54946"/>
                  </a:cubicBezTo>
                  <a:cubicBezTo>
                    <a:pt x="23665" y="53293"/>
                    <a:pt x="24167" y="51598"/>
                    <a:pt x="24879" y="49987"/>
                  </a:cubicBezTo>
                  <a:cubicBezTo>
                    <a:pt x="24962" y="49777"/>
                    <a:pt x="25025" y="49568"/>
                    <a:pt x="25088" y="49359"/>
                  </a:cubicBezTo>
                  <a:cubicBezTo>
                    <a:pt x="25276" y="48292"/>
                    <a:pt x="25653" y="47267"/>
                    <a:pt x="26009" y="46241"/>
                  </a:cubicBezTo>
                  <a:cubicBezTo>
                    <a:pt x="26281" y="45404"/>
                    <a:pt x="26615" y="44547"/>
                    <a:pt x="26741" y="43689"/>
                  </a:cubicBezTo>
                  <a:cubicBezTo>
                    <a:pt x="26783" y="43270"/>
                    <a:pt x="27138" y="42956"/>
                    <a:pt x="27013" y="42517"/>
                  </a:cubicBezTo>
                  <a:cubicBezTo>
                    <a:pt x="26908" y="42140"/>
                    <a:pt x="26846" y="41764"/>
                    <a:pt x="26762" y="41387"/>
                  </a:cubicBezTo>
                  <a:cubicBezTo>
                    <a:pt x="26657" y="40822"/>
                    <a:pt x="26553" y="40257"/>
                    <a:pt x="26448" y="39609"/>
                  </a:cubicBezTo>
                  <a:cubicBezTo>
                    <a:pt x="26406" y="39567"/>
                    <a:pt x="26260" y="39462"/>
                    <a:pt x="26134" y="39441"/>
                  </a:cubicBezTo>
                  <a:cubicBezTo>
                    <a:pt x="24690" y="39211"/>
                    <a:pt x="23414" y="38583"/>
                    <a:pt x="22180" y="37830"/>
                  </a:cubicBezTo>
                  <a:cubicBezTo>
                    <a:pt x="22054" y="37746"/>
                    <a:pt x="21908" y="37663"/>
                    <a:pt x="21740" y="37579"/>
                  </a:cubicBezTo>
                  <a:cubicBezTo>
                    <a:pt x="21656" y="37725"/>
                    <a:pt x="21615" y="37851"/>
                    <a:pt x="21510" y="37956"/>
                  </a:cubicBezTo>
                  <a:cubicBezTo>
                    <a:pt x="21112" y="38374"/>
                    <a:pt x="20694" y="38772"/>
                    <a:pt x="20296" y="39190"/>
                  </a:cubicBezTo>
                  <a:cubicBezTo>
                    <a:pt x="19983" y="39525"/>
                    <a:pt x="19648" y="39776"/>
                    <a:pt x="19208" y="39922"/>
                  </a:cubicBezTo>
                  <a:cubicBezTo>
                    <a:pt x="18413" y="40174"/>
                    <a:pt x="17639" y="40341"/>
                    <a:pt x="16781" y="40383"/>
                  </a:cubicBezTo>
                  <a:cubicBezTo>
                    <a:pt x="15107" y="40446"/>
                    <a:pt x="13475" y="40048"/>
                    <a:pt x="11864" y="39671"/>
                  </a:cubicBezTo>
                  <a:cubicBezTo>
                    <a:pt x="11718" y="39650"/>
                    <a:pt x="11613" y="39609"/>
                    <a:pt x="11488" y="39588"/>
                  </a:cubicBezTo>
                  <a:cubicBezTo>
                    <a:pt x="9876" y="39211"/>
                    <a:pt x="8328" y="38604"/>
                    <a:pt x="6863" y="37851"/>
                  </a:cubicBezTo>
                  <a:cubicBezTo>
                    <a:pt x="5692" y="37223"/>
                    <a:pt x="4436" y="36700"/>
                    <a:pt x="3223" y="36156"/>
                  </a:cubicBezTo>
                  <a:cubicBezTo>
                    <a:pt x="2281" y="35738"/>
                    <a:pt x="1465" y="35110"/>
                    <a:pt x="628" y="34524"/>
                  </a:cubicBezTo>
                  <a:cubicBezTo>
                    <a:pt x="189" y="34210"/>
                    <a:pt x="1" y="33834"/>
                    <a:pt x="42" y="33311"/>
                  </a:cubicBezTo>
                  <a:cubicBezTo>
                    <a:pt x="42" y="33122"/>
                    <a:pt x="42" y="32913"/>
                    <a:pt x="63" y="32725"/>
                  </a:cubicBezTo>
                  <a:cubicBezTo>
                    <a:pt x="84" y="32495"/>
                    <a:pt x="168" y="32285"/>
                    <a:pt x="398" y="32181"/>
                  </a:cubicBezTo>
                  <a:cubicBezTo>
                    <a:pt x="900" y="31971"/>
                    <a:pt x="1193" y="31532"/>
                    <a:pt x="1549" y="31176"/>
                  </a:cubicBezTo>
                  <a:cubicBezTo>
                    <a:pt x="2051" y="30716"/>
                    <a:pt x="2511" y="30172"/>
                    <a:pt x="3118" y="29795"/>
                  </a:cubicBezTo>
                  <a:cubicBezTo>
                    <a:pt x="3286" y="29691"/>
                    <a:pt x="3411" y="29544"/>
                    <a:pt x="3516" y="29398"/>
                  </a:cubicBezTo>
                  <a:lnTo>
                    <a:pt x="5545" y="26510"/>
                  </a:lnTo>
                  <a:cubicBezTo>
                    <a:pt x="5734" y="26238"/>
                    <a:pt x="5838" y="25925"/>
                    <a:pt x="5943" y="25632"/>
                  </a:cubicBezTo>
                  <a:cubicBezTo>
                    <a:pt x="6215" y="24732"/>
                    <a:pt x="6445" y="23790"/>
                    <a:pt x="6654" y="22870"/>
                  </a:cubicBezTo>
                  <a:cubicBezTo>
                    <a:pt x="6843" y="22075"/>
                    <a:pt x="6989" y="21300"/>
                    <a:pt x="6947" y="20505"/>
                  </a:cubicBezTo>
                  <a:cubicBezTo>
                    <a:pt x="6947" y="20233"/>
                    <a:pt x="6968" y="19940"/>
                    <a:pt x="7010" y="19647"/>
                  </a:cubicBezTo>
                  <a:cubicBezTo>
                    <a:pt x="7303" y="18183"/>
                    <a:pt x="7596" y="16718"/>
                    <a:pt x="7910" y="15253"/>
                  </a:cubicBezTo>
                  <a:cubicBezTo>
                    <a:pt x="8203" y="13914"/>
                    <a:pt x="8768" y="12722"/>
                    <a:pt x="9416" y="11550"/>
                  </a:cubicBezTo>
                  <a:cubicBezTo>
                    <a:pt x="9667" y="11090"/>
                    <a:pt x="9939" y="10650"/>
                    <a:pt x="10190" y="10211"/>
                  </a:cubicBezTo>
                  <a:cubicBezTo>
                    <a:pt x="11132" y="8474"/>
                    <a:pt x="12555" y="7219"/>
                    <a:pt x="14229" y="6235"/>
                  </a:cubicBezTo>
                  <a:cubicBezTo>
                    <a:pt x="14333" y="6173"/>
                    <a:pt x="14480" y="6110"/>
                    <a:pt x="14584" y="6068"/>
                  </a:cubicBezTo>
                  <a:cubicBezTo>
                    <a:pt x="15630" y="5817"/>
                    <a:pt x="16635" y="5419"/>
                    <a:pt x="17765" y="5503"/>
                  </a:cubicBezTo>
                  <a:cubicBezTo>
                    <a:pt x="18246" y="5524"/>
                    <a:pt x="18727" y="5524"/>
                    <a:pt x="19208" y="5524"/>
                  </a:cubicBezTo>
                  <a:cubicBezTo>
                    <a:pt x="20255" y="5503"/>
                    <a:pt x="21217" y="5712"/>
                    <a:pt x="22159" y="6173"/>
                  </a:cubicBezTo>
                  <a:cubicBezTo>
                    <a:pt x="22493" y="6361"/>
                    <a:pt x="22661" y="6319"/>
                    <a:pt x="22912" y="6026"/>
                  </a:cubicBezTo>
                  <a:cubicBezTo>
                    <a:pt x="23079" y="5859"/>
                    <a:pt x="23205" y="5691"/>
                    <a:pt x="23288" y="5482"/>
                  </a:cubicBezTo>
                  <a:cubicBezTo>
                    <a:pt x="23644" y="4750"/>
                    <a:pt x="24209" y="4164"/>
                    <a:pt x="24774" y="3620"/>
                  </a:cubicBezTo>
                  <a:cubicBezTo>
                    <a:pt x="24858" y="3536"/>
                    <a:pt x="24983" y="3411"/>
                    <a:pt x="25088" y="3411"/>
                  </a:cubicBezTo>
                  <a:cubicBezTo>
                    <a:pt x="25569" y="3494"/>
                    <a:pt x="25737" y="3097"/>
                    <a:pt x="26050" y="2888"/>
                  </a:cubicBezTo>
                  <a:cubicBezTo>
                    <a:pt x="26720" y="2469"/>
                    <a:pt x="27369" y="1967"/>
                    <a:pt x="28122" y="1674"/>
                  </a:cubicBezTo>
                  <a:cubicBezTo>
                    <a:pt x="28394" y="1569"/>
                    <a:pt x="28666" y="1465"/>
                    <a:pt x="28875" y="1318"/>
                  </a:cubicBezTo>
                  <a:cubicBezTo>
                    <a:pt x="29335" y="1005"/>
                    <a:pt x="29817" y="795"/>
                    <a:pt x="30382" y="670"/>
                  </a:cubicBezTo>
                  <a:cubicBezTo>
                    <a:pt x="31030" y="481"/>
                    <a:pt x="31658" y="314"/>
                    <a:pt x="32307" y="168"/>
                  </a:cubicBezTo>
                  <a:cubicBezTo>
                    <a:pt x="32683" y="84"/>
                    <a:pt x="33060" y="42"/>
                    <a:pt x="33436" y="42"/>
                  </a:cubicBezTo>
                  <a:cubicBezTo>
                    <a:pt x="35194" y="0"/>
                    <a:pt x="36931" y="0"/>
                    <a:pt x="38688" y="42"/>
                  </a:cubicBezTo>
                  <a:cubicBezTo>
                    <a:pt x="39086" y="42"/>
                    <a:pt x="39442" y="63"/>
                    <a:pt x="39818" y="168"/>
                  </a:cubicBezTo>
                  <a:cubicBezTo>
                    <a:pt x="40739" y="398"/>
                    <a:pt x="41639" y="691"/>
                    <a:pt x="42580" y="900"/>
                  </a:cubicBezTo>
                  <a:cubicBezTo>
                    <a:pt x="43417" y="1109"/>
                    <a:pt x="44107" y="1528"/>
                    <a:pt x="44756" y="2051"/>
                  </a:cubicBezTo>
                  <a:cubicBezTo>
                    <a:pt x="45886" y="2929"/>
                    <a:pt x="47037" y="3808"/>
                    <a:pt x="48167" y="4666"/>
                  </a:cubicBezTo>
                  <a:cubicBezTo>
                    <a:pt x="48815" y="5189"/>
                    <a:pt x="49338" y="5838"/>
                    <a:pt x="49652" y="6633"/>
                  </a:cubicBezTo>
                  <a:cubicBezTo>
                    <a:pt x="49778" y="6947"/>
                    <a:pt x="49882" y="7219"/>
                    <a:pt x="50113" y="7428"/>
                  </a:cubicBezTo>
                  <a:cubicBezTo>
                    <a:pt x="50196" y="7491"/>
                    <a:pt x="50280" y="7575"/>
                    <a:pt x="50301" y="7637"/>
                  </a:cubicBezTo>
                  <a:cubicBezTo>
                    <a:pt x="50531" y="8453"/>
                    <a:pt x="51222" y="8997"/>
                    <a:pt x="51577" y="9772"/>
                  </a:cubicBezTo>
                  <a:cubicBezTo>
                    <a:pt x="51724" y="10023"/>
                    <a:pt x="51870" y="10295"/>
                    <a:pt x="52058" y="10462"/>
                  </a:cubicBezTo>
                  <a:cubicBezTo>
                    <a:pt x="52456" y="10839"/>
                    <a:pt x="52623" y="11341"/>
                    <a:pt x="52707" y="11822"/>
                  </a:cubicBezTo>
                  <a:cubicBezTo>
                    <a:pt x="52874" y="12764"/>
                    <a:pt x="53042" y="13705"/>
                    <a:pt x="53293" y="14626"/>
                  </a:cubicBezTo>
                  <a:cubicBezTo>
                    <a:pt x="53335" y="14856"/>
                    <a:pt x="53335" y="15128"/>
                    <a:pt x="53335" y="15379"/>
                  </a:cubicBezTo>
                  <a:cubicBezTo>
                    <a:pt x="53335" y="15944"/>
                    <a:pt x="53314" y="16488"/>
                    <a:pt x="53565" y="16990"/>
                  </a:cubicBezTo>
                  <a:cubicBezTo>
                    <a:pt x="53628" y="17053"/>
                    <a:pt x="53628" y="17158"/>
                    <a:pt x="53628" y="17262"/>
                  </a:cubicBezTo>
                  <a:cubicBezTo>
                    <a:pt x="53586" y="18036"/>
                    <a:pt x="53753" y="18790"/>
                    <a:pt x="53879" y="19543"/>
                  </a:cubicBezTo>
                  <a:cubicBezTo>
                    <a:pt x="53963" y="20024"/>
                    <a:pt x="54088" y="20484"/>
                    <a:pt x="54276" y="20903"/>
                  </a:cubicBezTo>
                  <a:cubicBezTo>
                    <a:pt x="54507" y="21426"/>
                    <a:pt x="54716" y="21949"/>
                    <a:pt x="54799" y="22556"/>
                  </a:cubicBezTo>
                  <a:cubicBezTo>
                    <a:pt x="54820" y="22702"/>
                    <a:pt x="54841" y="22870"/>
                    <a:pt x="54904" y="23016"/>
                  </a:cubicBezTo>
                  <a:cubicBezTo>
                    <a:pt x="55532" y="24167"/>
                    <a:pt x="55992" y="25381"/>
                    <a:pt x="56787" y="26448"/>
                  </a:cubicBezTo>
                  <a:cubicBezTo>
                    <a:pt x="57352" y="27201"/>
                    <a:pt x="57980" y="27933"/>
                    <a:pt x="58649" y="28624"/>
                  </a:cubicBezTo>
                  <a:cubicBezTo>
                    <a:pt x="58775" y="28749"/>
                    <a:pt x="58900" y="28917"/>
                    <a:pt x="59005" y="29063"/>
                  </a:cubicBezTo>
                  <a:cubicBezTo>
                    <a:pt x="59214" y="29482"/>
                    <a:pt x="59110" y="29816"/>
                    <a:pt x="58649" y="29963"/>
                  </a:cubicBezTo>
                  <a:cubicBezTo>
                    <a:pt x="58419" y="30026"/>
                    <a:pt x="58252" y="30088"/>
                    <a:pt x="58189" y="30339"/>
                  </a:cubicBezTo>
                  <a:cubicBezTo>
                    <a:pt x="58189" y="30402"/>
                    <a:pt x="58126" y="30423"/>
                    <a:pt x="58043" y="30444"/>
                  </a:cubicBezTo>
                  <a:cubicBezTo>
                    <a:pt x="56996" y="30925"/>
                    <a:pt x="55971" y="31427"/>
                    <a:pt x="54799" y="31490"/>
                  </a:cubicBezTo>
                  <a:cubicBezTo>
                    <a:pt x="54172" y="31553"/>
                    <a:pt x="53544" y="31699"/>
                    <a:pt x="52916" y="31867"/>
                  </a:cubicBezTo>
                  <a:cubicBezTo>
                    <a:pt x="51828" y="32160"/>
                    <a:pt x="50719" y="32264"/>
                    <a:pt x="49652" y="31741"/>
                  </a:cubicBezTo>
                  <a:cubicBezTo>
                    <a:pt x="49338" y="31574"/>
                    <a:pt x="49004" y="31490"/>
                    <a:pt x="48627" y="31574"/>
                  </a:cubicBezTo>
                  <a:cubicBezTo>
                    <a:pt x="48250" y="31658"/>
                    <a:pt x="47957" y="31553"/>
                    <a:pt x="47665" y="31281"/>
                  </a:cubicBezTo>
                  <a:cubicBezTo>
                    <a:pt x="47455" y="31114"/>
                    <a:pt x="47183" y="31009"/>
                    <a:pt x="46911" y="30821"/>
                  </a:cubicBezTo>
                  <a:cubicBezTo>
                    <a:pt x="46723" y="31009"/>
                    <a:pt x="46556" y="31155"/>
                    <a:pt x="46430" y="31344"/>
                  </a:cubicBezTo>
                  <a:cubicBezTo>
                    <a:pt x="45760" y="32202"/>
                    <a:pt x="45091" y="33039"/>
                    <a:pt x="44442" y="33896"/>
                  </a:cubicBezTo>
                  <a:cubicBezTo>
                    <a:pt x="44149" y="34294"/>
                    <a:pt x="43815" y="34608"/>
                    <a:pt x="43417" y="34901"/>
                  </a:cubicBezTo>
                  <a:cubicBezTo>
                    <a:pt x="42685" y="35424"/>
                    <a:pt x="41952" y="35947"/>
                    <a:pt x="41241" y="36470"/>
                  </a:cubicBezTo>
                  <a:cubicBezTo>
                    <a:pt x="41094" y="36575"/>
                    <a:pt x="40990" y="36700"/>
                    <a:pt x="40864" y="36826"/>
                  </a:cubicBezTo>
                  <a:cubicBezTo>
                    <a:pt x="41032" y="37119"/>
                    <a:pt x="41283" y="37223"/>
                    <a:pt x="41513" y="37223"/>
                  </a:cubicBezTo>
                  <a:cubicBezTo>
                    <a:pt x="42475" y="37202"/>
                    <a:pt x="43396" y="37579"/>
                    <a:pt x="44338" y="37705"/>
                  </a:cubicBezTo>
                  <a:cubicBezTo>
                    <a:pt x="45781" y="37851"/>
                    <a:pt x="47183" y="37956"/>
                    <a:pt x="48564" y="37453"/>
                  </a:cubicBezTo>
                  <a:cubicBezTo>
                    <a:pt x="49087" y="37244"/>
                    <a:pt x="49694" y="37202"/>
                    <a:pt x="50238" y="37077"/>
                  </a:cubicBezTo>
                  <a:cubicBezTo>
                    <a:pt x="50552" y="36993"/>
                    <a:pt x="50866" y="36972"/>
                    <a:pt x="51159" y="36805"/>
                  </a:cubicBezTo>
                  <a:cubicBezTo>
                    <a:pt x="53105" y="35842"/>
                    <a:pt x="55030" y="34880"/>
                    <a:pt x="56934" y="33834"/>
                  </a:cubicBezTo>
                  <a:cubicBezTo>
                    <a:pt x="57959" y="33248"/>
                    <a:pt x="58942" y="32536"/>
                    <a:pt x="59947" y="31888"/>
                  </a:cubicBezTo>
                  <a:cubicBezTo>
                    <a:pt x="60051" y="31532"/>
                    <a:pt x="60156" y="31072"/>
                    <a:pt x="60261" y="30653"/>
                  </a:cubicBezTo>
                  <a:cubicBezTo>
                    <a:pt x="60344" y="30339"/>
                    <a:pt x="60449" y="30067"/>
                    <a:pt x="60553" y="29774"/>
                  </a:cubicBezTo>
                  <a:cubicBezTo>
                    <a:pt x="60679" y="29377"/>
                    <a:pt x="60784" y="28979"/>
                    <a:pt x="60909" y="28603"/>
                  </a:cubicBezTo>
                  <a:cubicBezTo>
                    <a:pt x="61056" y="28122"/>
                    <a:pt x="61286" y="27703"/>
                    <a:pt x="61788" y="27515"/>
                  </a:cubicBezTo>
                  <a:cubicBezTo>
                    <a:pt x="61893" y="27494"/>
                    <a:pt x="62018" y="27557"/>
                    <a:pt x="62123" y="27598"/>
                  </a:cubicBezTo>
                  <a:cubicBezTo>
                    <a:pt x="62165" y="27619"/>
                    <a:pt x="62227" y="27787"/>
                    <a:pt x="62206" y="27829"/>
                  </a:cubicBezTo>
                  <a:cubicBezTo>
                    <a:pt x="61809" y="28707"/>
                    <a:pt x="61830" y="29712"/>
                    <a:pt x="61369" y="30549"/>
                  </a:cubicBezTo>
                  <a:cubicBezTo>
                    <a:pt x="61328" y="30632"/>
                    <a:pt x="61369" y="30737"/>
                    <a:pt x="61369" y="30821"/>
                  </a:cubicBezTo>
                  <a:cubicBezTo>
                    <a:pt x="61621" y="30946"/>
                    <a:pt x="61767" y="30800"/>
                    <a:pt x="61830" y="30632"/>
                  </a:cubicBezTo>
                  <a:cubicBezTo>
                    <a:pt x="61934" y="30444"/>
                    <a:pt x="61997" y="30214"/>
                    <a:pt x="62018" y="30005"/>
                  </a:cubicBezTo>
                  <a:cubicBezTo>
                    <a:pt x="62248" y="28917"/>
                    <a:pt x="62458" y="27808"/>
                    <a:pt x="62730" y="26741"/>
                  </a:cubicBezTo>
                  <a:cubicBezTo>
                    <a:pt x="62855" y="26134"/>
                    <a:pt x="63022" y="25569"/>
                    <a:pt x="63190" y="24983"/>
                  </a:cubicBezTo>
                  <a:cubicBezTo>
                    <a:pt x="63378" y="24376"/>
                    <a:pt x="63587" y="23790"/>
                    <a:pt x="63797" y="23184"/>
                  </a:cubicBezTo>
                  <a:cubicBezTo>
                    <a:pt x="63985" y="22660"/>
                    <a:pt x="64110" y="22158"/>
                    <a:pt x="63608" y="21698"/>
                  </a:cubicBezTo>
                  <a:cubicBezTo>
                    <a:pt x="63462" y="21531"/>
                    <a:pt x="63462" y="21217"/>
                    <a:pt x="63441" y="20987"/>
                  </a:cubicBezTo>
                  <a:cubicBezTo>
                    <a:pt x="63441" y="20066"/>
                    <a:pt x="63441" y="19145"/>
                    <a:pt x="63462" y="18246"/>
                  </a:cubicBezTo>
                  <a:lnTo>
                    <a:pt x="63399" y="18204"/>
                  </a:lnTo>
                  <a:cubicBezTo>
                    <a:pt x="62604" y="18664"/>
                    <a:pt x="61725" y="18559"/>
                    <a:pt x="60888" y="18518"/>
                  </a:cubicBezTo>
                  <a:cubicBezTo>
                    <a:pt x="60721" y="18518"/>
                    <a:pt x="60533" y="18455"/>
                    <a:pt x="60344" y="18371"/>
                  </a:cubicBezTo>
                  <a:cubicBezTo>
                    <a:pt x="59403" y="17869"/>
                    <a:pt x="59172" y="17262"/>
                    <a:pt x="59424" y="16153"/>
                  </a:cubicBezTo>
                  <a:cubicBezTo>
                    <a:pt x="59507" y="15798"/>
                    <a:pt x="59612" y="15463"/>
                    <a:pt x="59717" y="15128"/>
                  </a:cubicBezTo>
                  <a:cubicBezTo>
                    <a:pt x="59779" y="14940"/>
                    <a:pt x="59884" y="14751"/>
                    <a:pt x="60009" y="14626"/>
                  </a:cubicBezTo>
                  <a:cubicBezTo>
                    <a:pt x="60344" y="14312"/>
                    <a:pt x="60742" y="13998"/>
                    <a:pt x="61097" y="13705"/>
                  </a:cubicBezTo>
                  <a:cubicBezTo>
                    <a:pt x="61286" y="13580"/>
                    <a:pt x="61495" y="13475"/>
                    <a:pt x="61662" y="13329"/>
                  </a:cubicBezTo>
                  <a:cubicBezTo>
                    <a:pt x="61934" y="13015"/>
                    <a:pt x="62290" y="12931"/>
                    <a:pt x="62709" y="12952"/>
                  </a:cubicBezTo>
                  <a:cubicBezTo>
                    <a:pt x="63043" y="12973"/>
                    <a:pt x="63378" y="12952"/>
                    <a:pt x="63797" y="12952"/>
                  </a:cubicBezTo>
                  <a:cubicBezTo>
                    <a:pt x="63880" y="12638"/>
                    <a:pt x="63901" y="12324"/>
                    <a:pt x="63755" y="12031"/>
                  </a:cubicBezTo>
                  <a:cubicBezTo>
                    <a:pt x="63441" y="11508"/>
                    <a:pt x="63546" y="10922"/>
                    <a:pt x="63566" y="10357"/>
                  </a:cubicBezTo>
                  <a:cubicBezTo>
                    <a:pt x="63566" y="10148"/>
                    <a:pt x="63713" y="9939"/>
                    <a:pt x="63859" y="9792"/>
                  </a:cubicBezTo>
                  <a:cubicBezTo>
                    <a:pt x="64550" y="8893"/>
                    <a:pt x="65533" y="8830"/>
                    <a:pt x="66538" y="9039"/>
                  </a:cubicBezTo>
                  <a:cubicBezTo>
                    <a:pt x="67584" y="9248"/>
                    <a:pt x="68253" y="9981"/>
                    <a:pt x="68693" y="10922"/>
                  </a:cubicBezTo>
                  <a:cubicBezTo>
                    <a:pt x="68776" y="11132"/>
                    <a:pt x="68818" y="11341"/>
                    <a:pt x="68902" y="11592"/>
                  </a:cubicBezTo>
                  <a:cubicBezTo>
                    <a:pt x="69320" y="11445"/>
                    <a:pt x="69739" y="11278"/>
                    <a:pt x="70136" y="11132"/>
                  </a:cubicBezTo>
                  <a:cubicBezTo>
                    <a:pt x="70513" y="10943"/>
                    <a:pt x="70932" y="10922"/>
                    <a:pt x="71350" y="10922"/>
                  </a:cubicBezTo>
                  <a:cubicBezTo>
                    <a:pt x="71706" y="10922"/>
                    <a:pt x="71978" y="10985"/>
                    <a:pt x="72250" y="11194"/>
                  </a:cubicBezTo>
                  <a:cubicBezTo>
                    <a:pt x="72605" y="11487"/>
                    <a:pt x="73024" y="11780"/>
                    <a:pt x="73401" y="12073"/>
                  </a:cubicBezTo>
                  <a:cubicBezTo>
                    <a:pt x="73819" y="12408"/>
                    <a:pt x="74049" y="12826"/>
                    <a:pt x="74007" y="13391"/>
                  </a:cubicBezTo>
                  <a:cubicBezTo>
                    <a:pt x="73945" y="13977"/>
                    <a:pt x="74112" y="14542"/>
                    <a:pt x="73756" y="15107"/>
                  </a:cubicBezTo>
                  <a:cubicBezTo>
                    <a:pt x="73819" y="15170"/>
                    <a:pt x="73861" y="15253"/>
                    <a:pt x="73924" y="15316"/>
                  </a:cubicBezTo>
                  <a:cubicBezTo>
                    <a:pt x="74761" y="15902"/>
                    <a:pt x="74865" y="16781"/>
                    <a:pt x="74782" y="17681"/>
                  </a:cubicBezTo>
                  <a:cubicBezTo>
                    <a:pt x="74761" y="17869"/>
                    <a:pt x="74656" y="18057"/>
                    <a:pt x="74530" y="18183"/>
                  </a:cubicBezTo>
                  <a:cubicBezTo>
                    <a:pt x="74342" y="18371"/>
                    <a:pt x="74133" y="18559"/>
                    <a:pt x="73903" y="18601"/>
                  </a:cubicBezTo>
                  <a:cubicBezTo>
                    <a:pt x="73170" y="18790"/>
                    <a:pt x="72459" y="19124"/>
                    <a:pt x="71664" y="19103"/>
                  </a:cubicBezTo>
                  <a:cubicBezTo>
                    <a:pt x="71036" y="19083"/>
                    <a:pt x="70388" y="19083"/>
                    <a:pt x="69760" y="19041"/>
                  </a:cubicBezTo>
                  <a:cubicBezTo>
                    <a:pt x="69530" y="19627"/>
                    <a:pt x="69341" y="20254"/>
                    <a:pt x="69048" y="20819"/>
                  </a:cubicBezTo>
                  <a:cubicBezTo>
                    <a:pt x="68693" y="21593"/>
                    <a:pt x="68065" y="22137"/>
                    <a:pt x="67333" y="22535"/>
                  </a:cubicBezTo>
                  <a:cubicBezTo>
                    <a:pt x="67040" y="22681"/>
                    <a:pt x="66747" y="22765"/>
                    <a:pt x="66412" y="22765"/>
                  </a:cubicBezTo>
                  <a:lnTo>
                    <a:pt x="65031" y="22765"/>
                  </a:lnTo>
                  <a:cubicBezTo>
                    <a:pt x="64947" y="22953"/>
                    <a:pt x="64864" y="23100"/>
                    <a:pt x="64822" y="23288"/>
                  </a:cubicBezTo>
                  <a:cubicBezTo>
                    <a:pt x="64759" y="23414"/>
                    <a:pt x="64759" y="23539"/>
                    <a:pt x="64717" y="23644"/>
                  </a:cubicBezTo>
                  <a:cubicBezTo>
                    <a:pt x="63880" y="25715"/>
                    <a:pt x="63671" y="27912"/>
                    <a:pt x="63127" y="30109"/>
                  </a:cubicBezTo>
                  <a:cubicBezTo>
                    <a:pt x="63357" y="30193"/>
                    <a:pt x="63587" y="30235"/>
                    <a:pt x="63797" y="30339"/>
                  </a:cubicBezTo>
                  <a:cubicBezTo>
                    <a:pt x="63985" y="30423"/>
                    <a:pt x="64006" y="30716"/>
                    <a:pt x="63880" y="30842"/>
                  </a:cubicBezTo>
                  <a:cubicBezTo>
                    <a:pt x="63650" y="31030"/>
                    <a:pt x="63441" y="31218"/>
                    <a:pt x="63169" y="31323"/>
                  </a:cubicBezTo>
                  <a:cubicBezTo>
                    <a:pt x="62834" y="31427"/>
                    <a:pt x="62730" y="31658"/>
                    <a:pt x="62730" y="32013"/>
                  </a:cubicBezTo>
                  <a:cubicBezTo>
                    <a:pt x="62876" y="32097"/>
                    <a:pt x="63085" y="32181"/>
                    <a:pt x="63274" y="32306"/>
                  </a:cubicBezTo>
                  <a:cubicBezTo>
                    <a:pt x="63378" y="32390"/>
                    <a:pt x="63504" y="32536"/>
                    <a:pt x="63504" y="32683"/>
                  </a:cubicBezTo>
                  <a:cubicBezTo>
                    <a:pt x="63546" y="32892"/>
                    <a:pt x="63357" y="33018"/>
                    <a:pt x="63148" y="33039"/>
                  </a:cubicBezTo>
                  <a:cubicBezTo>
                    <a:pt x="62939" y="33059"/>
                    <a:pt x="62709" y="33039"/>
                    <a:pt x="62437" y="33039"/>
                  </a:cubicBezTo>
                  <a:cubicBezTo>
                    <a:pt x="62227" y="33332"/>
                    <a:pt x="62185" y="33666"/>
                    <a:pt x="62144" y="34001"/>
                  </a:cubicBezTo>
                  <a:cubicBezTo>
                    <a:pt x="62081" y="34796"/>
                    <a:pt x="62018" y="35612"/>
                    <a:pt x="61934" y="36386"/>
                  </a:cubicBezTo>
                  <a:cubicBezTo>
                    <a:pt x="61913" y="36721"/>
                    <a:pt x="61830" y="37077"/>
                    <a:pt x="61788" y="37433"/>
                  </a:cubicBezTo>
                  <a:cubicBezTo>
                    <a:pt x="61704" y="37851"/>
                    <a:pt x="61621" y="38249"/>
                    <a:pt x="61516" y="38646"/>
                  </a:cubicBezTo>
                  <a:cubicBezTo>
                    <a:pt x="61474" y="38855"/>
                    <a:pt x="61390" y="39065"/>
                    <a:pt x="61307" y="39274"/>
                  </a:cubicBezTo>
                  <a:cubicBezTo>
                    <a:pt x="61286" y="39316"/>
                    <a:pt x="61202" y="39337"/>
                    <a:pt x="61160" y="39337"/>
                  </a:cubicBezTo>
                  <a:cubicBezTo>
                    <a:pt x="61077" y="39316"/>
                    <a:pt x="60951" y="39295"/>
                    <a:pt x="60930" y="39232"/>
                  </a:cubicBezTo>
                  <a:cubicBezTo>
                    <a:pt x="60721" y="38793"/>
                    <a:pt x="60616" y="38332"/>
                    <a:pt x="60742" y="37851"/>
                  </a:cubicBezTo>
                  <a:cubicBezTo>
                    <a:pt x="61035" y="36554"/>
                    <a:pt x="61035" y="35194"/>
                    <a:pt x="61181" y="33855"/>
                  </a:cubicBezTo>
                  <a:cubicBezTo>
                    <a:pt x="61244" y="33457"/>
                    <a:pt x="61286" y="33039"/>
                    <a:pt x="61369" y="32599"/>
                  </a:cubicBezTo>
                  <a:cubicBezTo>
                    <a:pt x="61056" y="32515"/>
                    <a:pt x="60784" y="32474"/>
                    <a:pt x="60470" y="32390"/>
                  </a:cubicBezTo>
                  <a:cubicBezTo>
                    <a:pt x="60261" y="32578"/>
                    <a:pt x="60051" y="32746"/>
                    <a:pt x="59842" y="32955"/>
                  </a:cubicBezTo>
                  <a:cubicBezTo>
                    <a:pt x="58754" y="34064"/>
                    <a:pt x="57499" y="34922"/>
                    <a:pt x="56139" y="35612"/>
                  </a:cubicBezTo>
                  <a:cubicBezTo>
                    <a:pt x="54799" y="36282"/>
                    <a:pt x="53439" y="36930"/>
                    <a:pt x="52142" y="37621"/>
                  </a:cubicBezTo>
                  <a:cubicBezTo>
                    <a:pt x="51577" y="37914"/>
                    <a:pt x="51012" y="38060"/>
                    <a:pt x="50406" y="38186"/>
                  </a:cubicBezTo>
                  <a:cubicBezTo>
                    <a:pt x="49778" y="38332"/>
                    <a:pt x="49150" y="38458"/>
                    <a:pt x="48543" y="38667"/>
                  </a:cubicBezTo>
                  <a:cubicBezTo>
                    <a:pt x="47999" y="38855"/>
                    <a:pt x="47455" y="38918"/>
                    <a:pt x="46848" y="38918"/>
                  </a:cubicBezTo>
                  <a:cubicBezTo>
                    <a:pt x="45405" y="38981"/>
                    <a:pt x="43982" y="38876"/>
                    <a:pt x="42580" y="38458"/>
                  </a:cubicBezTo>
                  <a:cubicBezTo>
                    <a:pt x="42517" y="38437"/>
                    <a:pt x="42413" y="38395"/>
                    <a:pt x="42308" y="38395"/>
                  </a:cubicBezTo>
                  <a:cubicBezTo>
                    <a:pt x="41994" y="38374"/>
                    <a:pt x="41680" y="38353"/>
                    <a:pt x="41366" y="38290"/>
                  </a:cubicBezTo>
                  <a:cubicBezTo>
                    <a:pt x="41053" y="38249"/>
                    <a:pt x="40760" y="38144"/>
                    <a:pt x="40341" y="38018"/>
                  </a:cubicBezTo>
                  <a:cubicBezTo>
                    <a:pt x="40467" y="38249"/>
                    <a:pt x="40530" y="38374"/>
                    <a:pt x="40592" y="38479"/>
                  </a:cubicBezTo>
                  <a:cubicBezTo>
                    <a:pt x="40969" y="38897"/>
                    <a:pt x="41199" y="39378"/>
                    <a:pt x="41262" y="39943"/>
                  </a:cubicBezTo>
                  <a:cubicBezTo>
                    <a:pt x="41283" y="40174"/>
                    <a:pt x="41408" y="40425"/>
                    <a:pt x="41513" y="40655"/>
                  </a:cubicBezTo>
                  <a:cubicBezTo>
                    <a:pt x="41639" y="40948"/>
                    <a:pt x="41806" y="41220"/>
                    <a:pt x="41911" y="41513"/>
                  </a:cubicBezTo>
                  <a:cubicBezTo>
                    <a:pt x="42203" y="42350"/>
                    <a:pt x="42475" y="43207"/>
                    <a:pt x="42747" y="44044"/>
                  </a:cubicBezTo>
                  <a:cubicBezTo>
                    <a:pt x="42873" y="44505"/>
                    <a:pt x="43061" y="44965"/>
                    <a:pt x="43103" y="45446"/>
                  </a:cubicBezTo>
                  <a:cubicBezTo>
                    <a:pt x="43250" y="46283"/>
                    <a:pt x="43501" y="47057"/>
                    <a:pt x="43731" y="47852"/>
                  </a:cubicBezTo>
                  <a:cubicBezTo>
                    <a:pt x="43982" y="48606"/>
                    <a:pt x="44107" y="49380"/>
                    <a:pt x="44296" y="50175"/>
                  </a:cubicBezTo>
                  <a:cubicBezTo>
                    <a:pt x="44610" y="51577"/>
                    <a:pt x="44924" y="52979"/>
                    <a:pt x="45196" y="54381"/>
                  </a:cubicBezTo>
                  <a:cubicBezTo>
                    <a:pt x="45384" y="55322"/>
                    <a:pt x="45468" y="56264"/>
                    <a:pt x="45154" y="57205"/>
                  </a:cubicBezTo>
                  <a:cubicBezTo>
                    <a:pt x="45091" y="57373"/>
                    <a:pt x="45133" y="57582"/>
                    <a:pt x="45154" y="57749"/>
                  </a:cubicBezTo>
                  <a:cubicBezTo>
                    <a:pt x="45279" y="58356"/>
                    <a:pt x="45488" y="58900"/>
                    <a:pt x="45802" y="59465"/>
                  </a:cubicBezTo>
                  <a:cubicBezTo>
                    <a:pt x="46095" y="59925"/>
                    <a:pt x="46179" y="60449"/>
                    <a:pt x="46200" y="60993"/>
                  </a:cubicBezTo>
                  <a:cubicBezTo>
                    <a:pt x="46221" y="61725"/>
                    <a:pt x="45970" y="62248"/>
                    <a:pt x="45342" y="62562"/>
                  </a:cubicBezTo>
                  <a:cubicBezTo>
                    <a:pt x="44547" y="62959"/>
                    <a:pt x="43835" y="63545"/>
                    <a:pt x="42894" y="63587"/>
                  </a:cubicBezTo>
                  <a:cubicBezTo>
                    <a:pt x="42559" y="63608"/>
                    <a:pt x="42245" y="63817"/>
                    <a:pt x="41890" y="63985"/>
                  </a:cubicBezTo>
                  <a:cubicBezTo>
                    <a:pt x="42224" y="65052"/>
                    <a:pt x="42099" y="66182"/>
                    <a:pt x="42308" y="67249"/>
                  </a:cubicBezTo>
                  <a:cubicBezTo>
                    <a:pt x="42517" y="68316"/>
                    <a:pt x="42455" y="69425"/>
                    <a:pt x="42434" y="70492"/>
                  </a:cubicBezTo>
                  <a:cubicBezTo>
                    <a:pt x="42413" y="71392"/>
                    <a:pt x="42266" y="72270"/>
                    <a:pt x="42015" y="73128"/>
                  </a:cubicBezTo>
                  <a:cubicBezTo>
                    <a:pt x="41952" y="73296"/>
                    <a:pt x="41931" y="73484"/>
                    <a:pt x="41890" y="73756"/>
                  </a:cubicBezTo>
                  <a:cubicBezTo>
                    <a:pt x="42308" y="73651"/>
                    <a:pt x="42643" y="73589"/>
                    <a:pt x="42957" y="73505"/>
                  </a:cubicBezTo>
                  <a:lnTo>
                    <a:pt x="43898" y="73337"/>
                  </a:lnTo>
                  <a:cubicBezTo>
                    <a:pt x="44547" y="73212"/>
                    <a:pt x="45237" y="73107"/>
                    <a:pt x="45886" y="73191"/>
                  </a:cubicBezTo>
                  <a:cubicBezTo>
                    <a:pt x="46953" y="73317"/>
                    <a:pt x="47790" y="73840"/>
                    <a:pt x="48271" y="74865"/>
                  </a:cubicBezTo>
                  <a:cubicBezTo>
                    <a:pt x="48418" y="75221"/>
                    <a:pt x="48418" y="75534"/>
                    <a:pt x="48167" y="75827"/>
                  </a:cubicBezTo>
                  <a:cubicBezTo>
                    <a:pt x="47853" y="76204"/>
                    <a:pt x="47497" y="76539"/>
                    <a:pt x="47141" y="76853"/>
                  </a:cubicBezTo>
                  <a:cubicBezTo>
                    <a:pt x="46974" y="76978"/>
                    <a:pt x="46744" y="77041"/>
                    <a:pt x="46535" y="77146"/>
                  </a:cubicBezTo>
                  <a:cubicBezTo>
                    <a:pt x="46514" y="77146"/>
                    <a:pt x="46493" y="77146"/>
                    <a:pt x="46430" y="77166"/>
                  </a:cubicBezTo>
                  <a:cubicBezTo>
                    <a:pt x="45677" y="77250"/>
                    <a:pt x="45028" y="77731"/>
                    <a:pt x="44233" y="77731"/>
                  </a:cubicBezTo>
                  <a:cubicBezTo>
                    <a:pt x="43501" y="77731"/>
                    <a:pt x="42768" y="77836"/>
                    <a:pt x="42036" y="77941"/>
                  </a:cubicBezTo>
                  <a:cubicBezTo>
                    <a:pt x="41639" y="78003"/>
                    <a:pt x="41366" y="77899"/>
                    <a:pt x="41074" y="77669"/>
                  </a:cubicBezTo>
                  <a:cubicBezTo>
                    <a:pt x="40843" y="77459"/>
                    <a:pt x="40571" y="77271"/>
                    <a:pt x="40320" y="77083"/>
                  </a:cubicBezTo>
                  <a:cubicBezTo>
                    <a:pt x="39797" y="76685"/>
                    <a:pt x="39525" y="76037"/>
                    <a:pt x="39693" y="75388"/>
                  </a:cubicBezTo>
                  <a:cubicBezTo>
                    <a:pt x="39734" y="75200"/>
                    <a:pt x="39839" y="75011"/>
                    <a:pt x="40006" y="74907"/>
                  </a:cubicBezTo>
                  <a:cubicBezTo>
                    <a:pt x="40530" y="74551"/>
                    <a:pt x="40697" y="74049"/>
                    <a:pt x="40781" y="73442"/>
                  </a:cubicBezTo>
                  <a:cubicBezTo>
                    <a:pt x="40885" y="72773"/>
                    <a:pt x="41074" y="72082"/>
                    <a:pt x="41199" y="71392"/>
                  </a:cubicBezTo>
                  <a:cubicBezTo>
                    <a:pt x="41492" y="69760"/>
                    <a:pt x="41408" y="68148"/>
                    <a:pt x="41178" y="66516"/>
                  </a:cubicBezTo>
                  <a:cubicBezTo>
                    <a:pt x="41157" y="66307"/>
                    <a:pt x="41074" y="66077"/>
                    <a:pt x="41094" y="65868"/>
                  </a:cubicBezTo>
                  <a:cubicBezTo>
                    <a:pt x="41220" y="65156"/>
                    <a:pt x="41094" y="64529"/>
                    <a:pt x="40802" y="63859"/>
                  </a:cubicBezTo>
                  <a:close/>
                  <a:moveTo>
                    <a:pt x="53000" y="20756"/>
                  </a:moveTo>
                  <a:cubicBezTo>
                    <a:pt x="53000" y="21217"/>
                    <a:pt x="53021" y="21719"/>
                    <a:pt x="53021" y="22179"/>
                  </a:cubicBezTo>
                  <a:cubicBezTo>
                    <a:pt x="53042" y="22807"/>
                    <a:pt x="52874" y="23393"/>
                    <a:pt x="52519" y="23895"/>
                  </a:cubicBezTo>
                  <a:cubicBezTo>
                    <a:pt x="52163" y="24439"/>
                    <a:pt x="51766" y="24983"/>
                    <a:pt x="51368" y="25527"/>
                  </a:cubicBezTo>
                  <a:cubicBezTo>
                    <a:pt x="51012" y="26050"/>
                    <a:pt x="50510" y="26448"/>
                    <a:pt x="49882" y="26678"/>
                  </a:cubicBezTo>
                  <a:cubicBezTo>
                    <a:pt x="49359" y="26887"/>
                    <a:pt x="48857" y="27159"/>
                    <a:pt x="48292" y="27452"/>
                  </a:cubicBezTo>
                  <a:cubicBezTo>
                    <a:pt x="48125" y="28331"/>
                    <a:pt x="47581" y="29084"/>
                    <a:pt x="47497" y="30172"/>
                  </a:cubicBezTo>
                  <a:cubicBezTo>
                    <a:pt x="48209" y="29858"/>
                    <a:pt x="48753" y="30130"/>
                    <a:pt x="49338" y="30319"/>
                  </a:cubicBezTo>
                  <a:cubicBezTo>
                    <a:pt x="49589" y="30402"/>
                    <a:pt x="49882" y="30486"/>
                    <a:pt x="50154" y="30611"/>
                  </a:cubicBezTo>
                  <a:cubicBezTo>
                    <a:pt x="50929" y="31009"/>
                    <a:pt x="51745" y="30946"/>
                    <a:pt x="52582" y="30737"/>
                  </a:cubicBezTo>
                  <a:cubicBezTo>
                    <a:pt x="53209" y="30591"/>
                    <a:pt x="53816" y="30381"/>
                    <a:pt x="54444" y="30339"/>
                  </a:cubicBezTo>
                  <a:cubicBezTo>
                    <a:pt x="55051" y="30319"/>
                    <a:pt x="55636" y="30172"/>
                    <a:pt x="56222" y="29984"/>
                  </a:cubicBezTo>
                  <a:cubicBezTo>
                    <a:pt x="56704" y="29816"/>
                    <a:pt x="57227" y="29649"/>
                    <a:pt x="57729" y="29335"/>
                  </a:cubicBezTo>
                  <a:cubicBezTo>
                    <a:pt x="57415" y="28917"/>
                    <a:pt x="57164" y="28519"/>
                    <a:pt x="56871" y="28184"/>
                  </a:cubicBezTo>
                  <a:cubicBezTo>
                    <a:pt x="56222" y="27368"/>
                    <a:pt x="55553" y="26531"/>
                    <a:pt x="55092" y="25590"/>
                  </a:cubicBezTo>
                  <a:cubicBezTo>
                    <a:pt x="54716" y="24899"/>
                    <a:pt x="54402" y="24230"/>
                    <a:pt x="54067" y="23539"/>
                  </a:cubicBezTo>
                  <a:cubicBezTo>
                    <a:pt x="53921" y="23225"/>
                    <a:pt x="53816" y="22912"/>
                    <a:pt x="53753" y="22556"/>
                  </a:cubicBezTo>
                  <a:cubicBezTo>
                    <a:pt x="53649" y="21907"/>
                    <a:pt x="53460" y="21279"/>
                    <a:pt x="53000" y="20756"/>
                  </a:cubicBezTo>
                  <a:cubicBezTo>
                    <a:pt x="52895" y="20191"/>
                    <a:pt x="52833" y="19627"/>
                    <a:pt x="52770" y="19083"/>
                  </a:cubicBezTo>
                  <a:cubicBezTo>
                    <a:pt x="52582" y="18078"/>
                    <a:pt x="52582" y="17053"/>
                    <a:pt x="52351" y="16070"/>
                  </a:cubicBezTo>
                  <a:cubicBezTo>
                    <a:pt x="52477" y="15128"/>
                    <a:pt x="52100" y="14228"/>
                    <a:pt x="52038" y="13329"/>
                  </a:cubicBezTo>
                  <a:cubicBezTo>
                    <a:pt x="51996" y="12868"/>
                    <a:pt x="51870" y="12450"/>
                    <a:pt x="51786" y="12010"/>
                  </a:cubicBezTo>
                  <a:cubicBezTo>
                    <a:pt x="51724" y="11676"/>
                    <a:pt x="51619" y="11362"/>
                    <a:pt x="51347" y="11069"/>
                  </a:cubicBezTo>
                  <a:cubicBezTo>
                    <a:pt x="51138" y="10839"/>
                    <a:pt x="50929" y="10567"/>
                    <a:pt x="50803" y="10295"/>
                  </a:cubicBezTo>
                  <a:cubicBezTo>
                    <a:pt x="50426" y="9500"/>
                    <a:pt x="49736" y="8955"/>
                    <a:pt x="49485" y="8098"/>
                  </a:cubicBezTo>
                  <a:cubicBezTo>
                    <a:pt x="49464" y="8035"/>
                    <a:pt x="49422" y="7972"/>
                    <a:pt x="49359" y="7951"/>
                  </a:cubicBezTo>
                  <a:cubicBezTo>
                    <a:pt x="49066" y="7700"/>
                    <a:pt x="48920" y="7323"/>
                    <a:pt x="48794" y="6989"/>
                  </a:cubicBezTo>
                  <a:cubicBezTo>
                    <a:pt x="48522" y="6277"/>
                    <a:pt x="48062" y="5733"/>
                    <a:pt x="47455" y="5273"/>
                  </a:cubicBezTo>
                  <a:cubicBezTo>
                    <a:pt x="46514" y="4562"/>
                    <a:pt x="45572" y="3850"/>
                    <a:pt x="44652" y="3097"/>
                  </a:cubicBezTo>
                  <a:cubicBezTo>
                    <a:pt x="43794" y="2365"/>
                    <a:pt x="42831" y="1841"/>
                    <a:pt x="41722" y="1549"/>
                  </a:cubicBezTo>
                  <a:cubicBezTo>
                    <a:pt x="40362" y="1151"/>
                    <a:pt x="39023" y="837"/>
                    <a:pt x="37600" y="921"/>
                  </a:cubicBezTo>
                  <a:cubicBezTo>
                    <a:pt x="36282" y="963"/>
                    <a:pt x="34985" y="900"/>
                    <a:pt x="33667" y="942"/>
                  </a:cubicBezTo>
                  <a:cubicBezTo>
                    <a:pt x="32097" y="1005"/>
                    <a:pt x="30591" y="1339"/>
                    <a:pt x="29189" y="2155"/>
                  </a:cubicBezTo>
                  <a:cubicBezTo>
                    <a:pt x="28959" y="2302"/>
                    <a:pt x="28666" y="2385"/>
                    <a:pt x="28415" y="2511"/>
                  </a:cubicBezTo>
                  <a:cubicBezTo>
                    <a:pt x="27599" y="2909"/>
                    <a:pt x="26825" y="3306"/>
                    <a:pt x="26197" y="3976"/>
                  </a:cubicBezTo>
                  <a:cubicBezTo>
                    <a:pt x="25778" y="4415"/>
                    <a:pt x="25318" y="4813"/>
                    <a:pt x="24962" y="5315"/>
                  </a:cubicBezTo>
                  <a:cubicBezTo>
                    <a:pt x="24628" y="5775"/>
                    <a:pt x="24063" y="6131"/>
                    <a:pt x="23623" y="6507"/>
                  </a:cubicBezTo>
                  <a:cubicBezTo>
                    <a:pt x="23581" y="6549"/>
                    <a:pt x="23581" y="6612"/>
                    <a:pt x="23519" y="6675"/>
                  </a:cubicBezTo>
                  <a:cubicBezTo>
                    <a:pt x="23540" y="6863"/>
                    <a:pt x="23623" y="7031"/>
                    <a:pt x="23623" y="7219"/>
                  </a:cubicBezTo>
                  <a:cubicBezTo>
                    <a:pt x="23623" y="7512"/>
                    <a:pt x="23330" y="7700"/>
                    <a:pt x="23079" y="7554"/>
                  </a:cubicBezTo>
                  <a:cubicBezTo>
                    <a:pt x="22493" y="7303"/>
                    <a:pt x="21908" y="7093"/>
                    <a:pt x="21343" y="6759"/>
                  </a:cubicBezTo>
                  <a:cubicBezTo>
                    <a:pt x="20966" y="6507"/>
                    <a:pt x="20548" y="6382"/>
                    <a:pt x="20087" y="6382"/>
                  </a:cubicBezTo>
                  <a:cubicBezTo>
                    <a:pt x="19125" y="6382"/>
                    <a:pt x="18162" y="6298"/>
                    <a:pt x="17221" y="6403"/>
                  </a:cubicBezTo>
                  <a:cubicBezTo>
                    <a:pt x="16384" y="6507"/>
                    <a:pt x="15547" y="6800"/>
                    <a:pt x="14731" y="7010"/>
                  </a:cubicBezTo>
                  <a:cubicBezTo>
                    <a:pt x="13433" y="7826"/>
                    <a:pt x="12220" y="8767"/>
                    <a:pt x="11404" y="10127"/>
                  </a:cubicBezTo>
                  <a:cubicBezTo>
                    <a:pt x="10944" y="10901"/>
                    <a:pt x="10504" y="11717"/>
                    <a:pt x="10044" y="12554"/>
                  </a:cubicBezTo>
                  <a:cubicBezTo>
                    <a:pt x="9458" y="13684"/>
                    <a:pt x="8998" y="14898"/>
                    <a:pt x="8768" y="16132"/>
                  </a:cubicBezTo>
                  <a:cubicBezTo>
                    <a:pt x="8558" y="17241"/>
                    <a:pt x="8328" y="18350"/>
                    <a:pt x="8140" y="19438"/>
                  </a:cubicBezTo>
                  <a:cubicBezTo>
                    <a:pt x="8056" y="19919"/>
                    <a:pt x="8056" y="20380"/>
                    <a:pt x="8014" y="20840"/>
                  </a:cubicBezTo>
                  <a:cubicBezTo>
                    <a:pt x="7951" y="21342"/>
                    <a:pt x="7931" y="21865"/>
                    <a:pt x="7826" y="22368"/>
                  </a:cubicBezTo>
                  <a:cubicBezTo>
                    <a:pt x="7575" y="23518"/>
                    <a:pt x="7282" y="24669"/>
                    <a:pt x="7010" y="25820"/>
                  </a:cubicBezTo>
                  <a:cubicBezTo>
                    <a:pt x="6905" y="26301"/>
                    <a:pt x="6738" y="26741"/>
                    <a:pt x="6445" y="27117"/>
                  </a:cubicBezTo>
                  <a:cubicBezTo>
                    <a:pt x="5734" y="28122"/>
                    <a:pt x="5064" y="29105"/>
                    <a:pt x="4353" y="30109"/>
                  </a:cubicBezTo>
                  <a:cubicBezTo>
                    <a:pt x="4185" y="30319"/>
                    <a:pt x="4018" y="30507"/>
                    <a:pt x="3830" y="30632"/>
                  </a:cubicBezTo>
                  <a:cubicBezTo>
                    <a:pt x="2825" y="31281"/>
                    <a:pt x="2093" y="32223"/>
                    <a:pt x="1235" y="33039"/>
                  </a:cubicBezTo>
                  <a:cubicBezTo>
                    <a:pt x="1193" y="33101"/>
                    <a:pt x="1151" y="33227"/>
                    <a:pt x="1130" y="33332"/>
                  </a:cubicBezTo>
                  <a:cubicBezTo>
                    <a:pt x="1214" y="33436"/>
                    <a:pt x="1256" y="33541"/>
                    <a:pt x="1361" y="33624"/>
                  </a:cubicBezTo>
                  <a:cubicBezTo>
                    <a:pt x="2030" y="34064"/>
                    <a:pt x="2658" y="34566"/>
                    <a:pt x="3348" y="34922"/>
                  </a:cubicBezTo>
                  <a:cubicBezTo>
                    <a:pt x="4604" y="35549"/>
                    <a:pt x="5922" y="36052"/>
                    <a:pt x="7156" y="36700"/>
                  </a:cubicBezTo>
                  <a:cubicBezTo>
                    <a:pt x="8642" y="37495"/>
                    <a:pt x="10148" y="38102"/>
                    <a:pt x="11781" y="38458"/>
                  </a:cubicBezTo>
                  <a:cubicBezTo>
                    <a:pt x="11822" y="38458"/>
                    <a:pt x="11906" y="38500"/>
                    <a:pt x="11969" y="38500"/>
                  </a:cubicBezTo>
                  <a:cubicBezTo>
                    <a:pt x="13580" y="38876"/>
                    <a:pt x="15170" y="39295"/>
                    <a:pt x="16886" y="39190"/>
                  </a:cubicBezTo>
                  <a:cubicBezTo>
                    <a:pt x="18162" y="39106"/>
                    <a:pt x="19334" y="38813"/>
                    <a:pt x="20338" y="38039"/>
                  </a:cubicBezTo>
                  <a:cubicBezTo>
                    <a:pt x="20401" y="37642"/>
                    <a:pt x="20485" y="37286"/>
                    <a:pt x="20548" y="36889"/>
                  </a:cubicBezTo>
                  <a:cubicBezTo>
                    <a:pt x="19773" y="36470"/>
                    <a:pt x="19355" y="35780"/>
                    <a:pt x="18832" y="35194"/>
                  </a:cubicBezTo>
                  <a:cubicBezTo>
                    <a:pt x="18309" y="34587"/>
                    <a:pt x="17827" y="33959"/>
                    <a:pt x="17304" y="33352"/>
                  </a:cubicBezTo>
                  <a:cubicBezTo>
                    <a:pt x="16739" y="33352"/>
                    <a:pt x="16258" y="33332"/>
                    <a:pt x="15735" y="33352"/>
                  </a:cubicBezTo>
                  <a:cubicBezTo>
                    <a:pt x="15045" y="33373"/>
                    <a:pt x="14480" y="33143"/>
                    <a:pt x="13998" y="32683"/>
                  </a:cubicBezTo>
                  <a:cubicBezTo>
                    <a:pt x="13601" y="32264"/>
                    <a:pt x="13182" y="31867"/>
                    <a:pt x="12764" y="31448"/>
                  </a:cubicBezTo>
                  <a:cubicBezTo>
                    <a:pt x="12304" y="30967"/>
                    <a:pt x="12115" y="30402"/>
                    <a:pt x="12094" y="29712"/>
                  </a:cubicBezTo>
                  <a:cubicBezTo>
                    <a:pt x="12032" y="28414"/>
                    <a:pt x="12827" y="27682"/>
                    <a:pt x="13998" y="27808"/>
                  </a:cubicBezTo>
                  <a:cubicBezTo>
                    <a:pt x="14208" y="27829"/>
                    <a:pt x="14522" y="27870"/>
                    <a:pt x="14626" y="27724"/>
                  </a:cubicBezTo>
                  <a:cubicBezTo>
                    <a:pt x="14856" y="27473"/>
                    <a:pt x="15149" y="27557"/>
                    <a:pt x="15421" y="27515"/>
                  </a:cubicBezTo>
                  <a:cubicBezTo>
                    <a:pt x="15630" y="27494"/>
                    <a:pt x="15861" y="27515"/>
                    <a:pt x="16070" y="27494"/>
                  </a:cubicBezTo>
                  <a:cubicBezTo>
                    <a:pt x="16488" y="27452"/>
                    <a:pt x="18455" y="26197"/>
                    <a:pt x="18706" y="25820"/>
                  </a:cubicBezTo>
                  <a:cubicBezTo>
                    <a:pt x="19125" y="25255"/>
                    <a:pt x="19439" y="24648"/>
                    <a:pt x="19648" y="23958"/>
                  </a:cubicBezTo>
                  <a:cubicBezTo>
                    <a:pt x="19983" y="22891"/>
                    <a:pt x="20234" y="21824"/>
                    <a:pt x="20150" y="20673"/>
                  </a:cubicBezTo>
                  <a:cubicBezTo>
                    <a:pt x="20129" y="20401"/>
                    <a:pt x="20150" y="20150"/>
                    <a:pt x="20150" y="19919"/>
                  </a:cubicBezTo>
                  <a:cubicBezTo>
                    <a:pt x="20171" y="19417"/>
                    <a:pt x="20255" y="18894"/>
                    <a:pt x="19920" y="18455"/>
                  </a:cubicBezTo>
                  <a:cubicBezTo>
                    <a:pt x="19857" y="18392"/>
                    <a:pt x="19920" y="18266"/>
                    <a:pt x="19941" y="18162"/>
                  </a:cubicBezTo>
                  <a:cubicBezTo>
                    <a:pt x="20087" y="18099"/>
                    <a:pt x="20234" y="18057"/>
                    <a:pt x="20380" y="17994"/>
                  </a:cubicBezTo>
                  <a:cubicBezTo>
                    <a:pt x="20820" y="17869"/>
                    <a:pt x="20820" y="17869"/>
                    <a:pt x="21112" y="18287"/>
                  </a:cubicBezTo>
                  <a:cubicBezTo>
                    <a:pt x="21217" y="18455"/>
                    <a:pt x="21384" y="18580"/>
                    <a:pt x="21510" y="18685"/>
                  </a:cubicBezTo>
                  <a:cubicBezTo>
                    <a:pt x="21908" y="18978"/>
                    <a:pt x="22284" y="19229"/>
                    <a:pt x="22682" y="19501"/>
                  </a:cubicBezTo>
                  <a:cubicBezTo>
                    <a:pt x="22849" y="19606"/>
                    <a:pt x="22996" y="19731"/>
                    <a:pt x="23184" y="19773"/>
                  </a:cubicBezTo>
                  <a:cubicBezTo>
                    <a:pt x="24377" y="20129"/>
                    <a:pt x="25590" y="20443"/>
                    <a:pt x="26846" y="20275"/>
                  </a:cubicBezTo>
                  <a:cubicBezTo>
                    <a:pt x="28666" y="20045"/>
                    <a:pt x="30507" y="19752"/>
                    <a:pt x="32202" y="18936"/>
                  </a:cubicBezTo>
                  <a:cubicBezTo>
                    <a:pt x="32913" y="18601"/>
                    <a:pt x="33562" y="18246"/>
                    <a:pt x="34211" y="17869"/>
                  </a:cubicBezTo>
                  <a:cubicBezTo>
                    <a:pt x="34420" y="17743"/>
                    <a:pt x="34629" y="17576"/>
                    <a:pt x="34713" y="17325"/>
                  </a:cubicBezTo>
                  <a:cubicBezTo>
                    <a:pt x="35006" y="16467"/>
                    <a:pt x="35633" y="15798"/>
                    <a:pt x="35968" y="14961"/>
                  </a:cubicBezTo>
                  <a:cubicBezTo>
                    <a:pt x="36136" y="14626"/>
                    <a:pt x="36387" y="14584"/>
                    <a:pt x="36680" y="14793"/>
                  </a:cubicBezTo>
                  <a:cubicBezTo>
                    <a:pt x="37224" y="15212"/>
                    <a:pt x="37914" y="15463"/>
                    <a:pt x="38249" y="16153"/>
                  </a:cubicBezTo>
                  <a:cubicBezTo>
                    <a:pt x="38291" y="16258"/>
                    <a:pt x="38437" y="16321"/>
                    <a:pt x="38542" y="16404"/>
                  </a:cubicBezTo>
                  <a:cubicBezTo>
                    <a:pt x="39630" y="17304"/>
                    <a:pt x="40760" y="18141"/>
                    <a:pt x="42036" y="18706"/>
                  </a:cubicBezTo>
                  <a:cubicBezTo>
                    <a:pt x="43291" y="19250"/>
                    <a:pt x="44547" y="19773"/>
                    <a:pt x="45823" y="20275"/>
                  </a:cubicBezTo>
                  <a:cubicBezTo>
                    <a:pt x="46221" y="20443"/>
                    <a:pt x="46639" y="20484"/>
                    <a:pt x="47037" y="20254"/>
                  </a:cubicBezTo>
                  <a:cubicBezTo>
                    <a:pt x="47162" y="20171"/>
                    <a:pt x="47330" y="20171"/>
                    <a:pt x="47476" y="20150"/>
                  </a:cubicBezTo>
                  <a:cubicBezTo>
                    <a:pt x="47665" y="20401"/>
                    <a:pt x="47790" y="20610"/>
                    <a:pt x="47978" y="20882"/>
                  </a:cubicBezTo>
                  <a:cubicBezTo>
                    <a:pt x="48857" y="20045"/>
                    <a:pt x="49882" y="19647"/>
                    <a:pt x="51054" y="19773"/>
                  </a:cubicBezTo>
                  <a:lnTo>
                    <a:pt x="51347" y="19773"/>
                  </a:lnTo>
                  <a:cubicBezTo>
                    <a:pt x="51933" y="19710"/>
                    <a:pt x="52310" y="19961"/>
                    <a:pt x="52623" y="20443"/>
                  </a:cubicBezTo>
                  <a:cubicBezTo>
                    <a:pt x="52833" y="20568"/>
                    <a:pt x="52916" y="20673"/>
                    <a:pt x="53000" y="20756"/>
                  </a:cubicBezTo>
                  <a:close/>
                  <a:moveTo>
                    <a:pt x="16363" y="28289"/>
                  </a:moveTo>
                  <a:cubicBezTo>
                    <a:pt x="16488" y="28770"/>
                    <a:pt x="16614" y="29189"/>
                    <a:pt x="16718" y="29607"/>
                  </a:cubicBezTo>
                  <a:cubicBezTo>
                    <a:pt x="16886" y="30277"/>
                    <a:pt x="17158" y="30863"/>
                    <a:pt x="17555" y="31427"/>
                  </a:cubicBezTo>
                  <a:cubicBezTo>
                    <a:pt x="18497" y="32808"/>
                    <a:pt x="19627" y="34001"/>
                    <a:pt x="20673" y="35298"/>
                  </a:cubicBezTo>
                  <a:cubicBezTo>
                    <a:pt x="20861" y="35508"/>
                    <a:pt x="21112" y="35654"/>
                    <a:pt x="21343" y="35821"/>
                  </a:cubicBezTo>
                  <a:cubicBezTo>
                    <a:pt x="22242" y="36345"/>
                    <a:pt x="23121" y="36805"/>
                    <a:pt x="24021" y="37328"/>
                  </a:cubicBezTo>
                  <a:cubicBezTo>
                    <a:pt x="25067" y="37935"/>
                    <a:pt x="26218" y="38165"/>
                    <a:pt x="27390" y="38249"/>
                  </a:cubicBezTo>
                  <a:cubicBezTo>
                    <a:pt x="29084" y="38353"/>
                    <a:pt x="30758" y="38123"/>
                    <a:pt x="32432" y="37935"/>
                  </a:cubicBezTo>
                  <a:cubicBezTo>
                    <a:pt x="33457" y="37830"/>
                    <a:pt x="34483" y="37725"/>
                    <a:pt x="35445" y="37433"/>
                  </a:cubicBezTo>
                  <a:cubicBezTo>
                    <a:pt x="36554" y="37098"/>
                    <a:pt x="37642" y="36805"/>
                    <a:pt x="38772" y="36512"/>
                  </a:cubicBezTo>
                  <a:cubicBezTo>
                    <a:pt x="39190" y="36407"/>
                    <a:pt x="39546" y="36261"/>
                    <a:pt x="39902" y="35989"/>
                  </a:cubicBezTo>
                  <a:cubicBezTo>
                    <a:pt x="40885" y="35298"/>
                    <a:pt x="41890" y="34608"/>
                    <a:pt x="42852" y="33896"/>
                  </a:cubicBezTo>
                  <a:cubicBezTo>
                    <a:pt x="43082" y="33750"/>
                    <a:pt x="43291" y="33541"/>
                    <a:pt x="43480" y="33332"/>
                  </a:cubicBezTo>
                  <a:cubicBezTo>
                    <a:pt x="43982" y="32746"/>
                    <a:pt x="44442" y="32160"/>
                    <a:pt x="44924" y="31532"/>
                  </a:cubicBezTo>
                  <a:cubicBezTo>
                    <a:pt x="45384" y="30904"/>
                    <a:pt x="46032" y="30381"/>
                    <a:pt x="46221" y="29565"/>
                  </a:cubicBezTo>
                  <a:cubicBezTo>
                    <a:pt x="46639" y="29251"/>
                    <a:pt x="46702" y="28749"/>
                    <a:pt x="46911" y="28331"/>
                  </a:cubicBezTo>
                  <a:cubicBezTo>
                    <a:pt x="47330" y="27494"/>
                    <a:pt x="47267" y="26531"/>
                    <a:pt x="47748" y="25715"/>
                  </a:cubicBezTo>
                  <a:cubicBezTo>
                    <a:pt x="47811" y="25569"/>
                    <a:pt x="47790" y="25360"/>
                    <a:pt x="47790" y="25150"/>
                  </a:cubicBezTo>
                  <a:cubicBezTo>
                    <a:pt x="47895" y="23958"/>
                    <a:pt x="47685" y="22870"/>
                    <a:pt x="47288" y="21761"/>
                  </a:cubicBezTo>
                  <a:cubicBezTo>
                    <a:pt x="47204" y="21552"/>
                    <a:pt x="47120" y="21384"/>
                    <a:pt x="47016" y="21175"/>
                  </a:cubicBezTo>
                  <a:lnTo>
                    <a:pt x="46409" y="21175"/>
                  </a:lnTo>
                  <a:cubicBezTo>
                    <a:pt x="45991" y="21175"/>
                    <a:pt x="45593" y="21028"/>
                    <a:pt x="45196" y="20903"/>
                  </a:cubicBezTo>
                  <a:cubicBezTo>
                    <a:pt x="44819" y="20756"/>
                    <a:pt x="44317" y="20798"/>
                    <a:pt x="43919" y="20673"/>
                  </a:cubicBezTo>
                  <a:cubicBezTo>
                    <a:pt x="42266" y="20087"/>
                    <a:pt x="40739" y="19334"/>
                    <a:pt x="39358" y="18287"/>
                  </a:cubicBezTo>
                  <a:cubicBezTo>
                    <a:pt x="38626" y="17743"/>
                    <a:pt x="37830" y="17262"/>
                    <a:pt x="37328" y="16467"/>
                  </a:cubicBezTo>
                  <a:cubicBezTo>
                    <a:pt x="37203" y="16258"/>
                    <a:pt x="36952" y="16090"/>
                    <a:pt x="36680" y="16174"/>
                  </a:cubicBezTo>
                  <a:cubicBezTo>
                    <a:pt x="36303" y="16593"/>
                    <a:pt x="36052" y="17116"/>
                    <a:pt x="35780" y="17618"/>
                  </a:cubicBezTo>
                  <a:cubicBezTo>
                    <a:pt x="35382" y="18371"/>
                    <a:pt x="35068" y="19292"/>
                    <a:pt x="33980" y="19355"/>
                  </a:cubicBezTo>
                  <a:cubicBezTo>
                    <a:pt x="33960" y="19355"/>
                    <a:pt x="33918" y="19396"/>
                    <a:pt x="33897" y="19417"/>
                  </a:cubicBezTo>
                  <a:cubicBezTo>
                    <a:pt x="33144" y="19752"/>
                    <a:pt x="32390" y="20066"/>
                    <a:pt x="31616" y="20401"/>
                  </a:cubicBezTo>
                  <a:cubicBezTo>
                    <a:pt x="30947" y="20715"/>
                    <a:pt x="30235" y="20882"/>
                    <a:pt x="29503" y="20987"/>
                  </a:cubicBezTo>
                  <a:cubicBezTo>
                    <a:pt x="28896" y="21091"/>
                    <a:pt x="28310" y="21196"/>
                    <a:pt x="27703" y="21279"/>
                  </a:cubicBezTo>
                  <a:cubicBezTo>
                    <a:pt x="27327" y="21321"/>
                    <a:pt x="26950" y="21342"/>
                    <a:pt x="26553" y="21384"/>
                  </a:cubicBezTo>
                  <a:cubicBezTo>
                    <a:pt x="25548" y="21447"/>
                    <a:pt x="24586" y="21133"/>
                    <a:pt x="23623" y="20966"/>
                  </a:cubicBezTo>
                  <a:cubicBezTo>
                    <a:pt x="23079" y="20861"/>
                    <a:pt x="22598" y="20610"/>
                    <a:pt x="22180" y="20254"/>
                  </a:cubicBezTo>
                  <a:cubicBezTo>
                    <a:pt x="21928" y="20045"/>
                    <a:pt x="21656" y="19773"/>
                    <a:pt x="21259" y="19647"/>
                  </a:cubicBezTo>
                  <a:cubicBezTo>
                    <a:pt x="21238" y="19857"/>
                    <a:pt x="21217" y="20024"/>
                    <a:pt x="21217" y="20150"/>
                  </a:cubicBezTo>
                  <a:cubicBezTo>
                    <a:pt x="21217" y="20589"/>
                    <a:pt x="21238" y="21028"/>
                    <a:pt x="21238" y="21489"/>
                  </a:cubicBezTo>
                  <a:cubicBezTo>
                    <a:pt x="21238" y="22807"/>
                    <a:pt x="20924" y="24062"/>
                    <a:pt x="20401" y="25276"/>
                  </a:cubicBezTo>
                  <a:cubicBezTo>
                    <a:pt x="20192" y="25736"/>
                    <a:pt x="19941" y="26197"/>
                    <a:pt x="19669" y="26615"/>
                  </a:cubicBezTo>
                  <a:cubicBezTo>
                    <a:pt x="19543" y="26824"/>
                    <a:pt x="19355" y="27033"/>
                    <a:pt x="19146" y="27138"/>
                  </a:cubicBezTo>
                  <a:cubicBezTo>
                    <a:pt x="18246" y="27619"/>
                    <a:pt x="17472" y="28310"/>
                    <a:pt x="16363" y="28289"/>
                  </a:cubicBezTo>
                  <a:close/>
                  <a:moveTo>
                    <a:pt x="36177" y="49547"/>
                  </a:moveTo>
                  <a:cubicBezTo>
                    <a:pt x="36366" y="49233"/>
                    <a:pt x="36491" y="48961"/>
                    <a:pt x="36659" y="48752"/>
                  </a:cubicBezTo>
                  <a:cubicBezTo>
                    <a:pt x="37077" y="48187"/>
                    <a:pt x="37705" y="47957"/>
                    <a:pt x="38374" y="47873"/>
                  </a:cubicBezTo>
                  <a:cubicBezTo>
                    <a:pt x="38458" y="47873"/>
                    <a:pt x="38563" y="47957"/>
                    <a:pt x="38605" y="47999"/>
                  </a:cubicBezTo>
                  <a:cubicBezTo>
                    <a:pt x="38646" y="48083"/>
                    <a:pt x="38667" y="48208"/>
                    <a:pt x="38605" y="48271"/>
                  </a:cubicBezTo>
                  <a:cubicBezTo>
                    <a:pt x="38333" y="48606"/>
                    <a:pt x="38040" y="48941"/>
                    <a:pt x="37621" y="49129"/>
                  </a:cubicBezTo>
                  <a:cubicBezTo>
                    <a:pt x="37454" y="49213"/>
                    <a:pt x="37391" y="49338"/>
                    <a:pt x="37496" y="49547"/>
                  </a:cubicBezTo>
                  <a:cubicBezTo>
                    <a:pt x="37977" y="49631"/>
                    <a:pt x="38458" y="49652"/>
                    <a:pt x="38918" y="49359"/>
                  </a:cubicBezTo>
                  <a:cubicBezTo>
                    <a:pt x="39107" y="49254"/>
                    <a:pt x="39337" y="49254"/>
                    <a:pt x="39546" y="49233"/>
                  </a:cubicBezTo>
                  <a:cubicBezTo>
                    <a:pt x="39693" y="49213"/>
                    <a:pt x="39860" y="49464"/>
                    <a:pt x="39797" y="49568"/>
                  </a:cubicBezTo>
                  <a:cubicBezTo>
                    <a:pt x="39442" y="50070"/>
                    <a:pt x="39107" y="50593"/>
                    <a:pt x="38374" y="50531"/>
                  </a:cubicBezTo>
                  <a:cubicBezTo>
                    <a:pt x="38165" y="50510"/>
                    <a:pt x="37935" y="50531"/>
                    <a:pt x="37705" y="50531"/>
                  </a:cubicBezTo>
                  <a:cubicBezTo>
                    <a:pt x="37537" y="50531"/>
                    <a:pt x="37349" y="50510"/>
                    <a:pt x="37307" y="50740"/>
                  </a:cubicBezTo>
                  <a:cubicBezTo>
                    <a:pt x="37558" y="51117"/>
                    <a:pt x="37935" y="51430"/>
                    <a:pt x="38291" y="51723"/>
                  </a:cubicBezTo>
                  <a:cubicBezTo>
                    <a:pt x="38458" y="51849"/>
                    <a:pt x="38563" y="51995"/>
                    <a:pt x="38437" y="52205"/>
                  </a:cubicBezTo>
                  <a:cubicBezTo>
                    <a:pt x="38333" y="52393"/>
                    <a:pt x="38144" y="52518"/>
                    <a:pt x="37956" y="52477"/>
                  </a:cubicBezTo>
                  <a:cubicBezTo>
                    <a:pt x="37747" y="52414"/>
                    <a:pt x="37537" y="52309"/>
                    <a:pt x="37391" y="52184"/>
                  </a:cubicBezTo>
                  <a:cubicBezTo>
                    <a:pt x="36973" y="51786"/>
                    <a:pt x="36554" y="51410"/>
                    <a:pt x="36177" y="50949"/>
                  </a:cubicBezTo>
                  <a:cubicBezTo>
                    <a:pt x="35864" y="50614"/>
                    <a:pt x="35529" y="50426"/>
                    <a:pt x="35048" y="50321"/>
                  </a:cubicBezTo>
                  <a:cubicBezTo>
                    <a:pt x="33897" y="50112"/>
                    <a:pt x="32809" y="49736"/>
                    <a:pt x="31783" y="49045"/>
                  </a:cubicBezTo>
                  <a:cubicBezTo>
                    <a:pt x="30967" y="48501"/>
                    <a:pt x="30319" y="47811"/>
                    <a:pt x="29649" y="47162"/>
                  </a:cubicBezTo>
                  <a:cubicBezTo>
                    <a:pt x="28980" y="46513"/>
                    <a:pt x="28415" y="45781"/>
                    <a:pt x="27996" y="44944"/>
                  </a:cubicBezTo>
                  <a:cubicBezTo>
                    <a:pt x="27934" y="44819"/>
                    <a:pt x="27829" y="44714"/>
                    <a:pt x="27682" y="44505"/>
                  </a:cubicBezTo>
                  <a:cubicBezTo>
                    <a:pt x="27557" y="44923"/>
                    <a:pt x="27452" y="45195"/>
                    <a:pt x="27348" y="45488"/>
                  </a:cubicBezTo>
                  <a:cubicBezTo>
                    <a:pt x="26887" y="46932"/>
                    <a:pt x="26322" y="48313"/>
                    <a:pt x="26092" y="49798"/>
                  </a:cubicBezTo>
                  <a:cubicBezTo>
                    <a:pt x="26050" y="50049"/>
                    <a:pt x="25925" y="50301"/>
                    <a:pt x="25820" y="50510"/>
                  </a:cubicBezTo>
                  <a:cubicBezTo>
                    <a:pt x="25088" y="52100"/>
                    <a:pt x="24669" y="53816"/>
                    <a:pt x="24146" y="55490"/>
                  </a:cubicBezTo>
                  <a:cubicBezTo>
                    <a:pt x="23958" y="56055"/>
                    <a:pt x="23770" y="56640"/>
                    <a:pt x="23853" y="57226"/>
                  </a:cubicBezTo>
                  <a:cubicBezTo>
                    <a:pt x="23958" y="57289"/>
                    <a:pt x="24105" y="57289"/>
                    <a:pt x="24146" y="57331"/>
                  </a:cubicBezTo>
                  <a:cubicBezTo>
                    <a:pt x="24753" y="57917"/>
                    <a:pt x="25444" y="58042"/>
                    <a:pt x="26239" y="58042"/>
                  </a:cubicBezTo>
                  <a:cubicBezTo>
                    <a:pt x="26532" y="58042"/>
                    <a:pt x="26804" y="58063"/>
                    <a:pt x="27097" y="58126"/>
                  </a:cubicBezTo>
                  <a:cubicBezTo>
                    <a:pt x="28038" y="58252"/>
                    <a:pt x="29022" y="58335"/>
                    <a:pt x="29963" y="58335"/>
                  </a:cubicBezTo>
                  <a:lnTo>
                    <a:pt x="35403" y="58335"/>
                  </a:lnTo>
                  <a:cubicBezTo>
                    <a:pt x="36282" y="58335"/>
                    <a:pt x="37182" y="58335"/>
                    <a:pt x="38061" y="58105"/>
                  </a:cubicBezTo>
                  <a:cubicBezTo>
                    <a:pt x="38270" y="58042"/>
                    <a:pt x="38500" y="58021"/>
                    <a:pt x="38709" y="58042"/>
                  </a:cubicBezTo>
                  <a:cubicBezTo>
                    <a:pt x="39504" y="58105"/>
                    <a:pt x="40237" y="57959"/>
                    <a:pt x="40969" y="57728"/>
                  </a:cubicBezTo>
                  <a:cubicBezTo>
                    <a:pt x="41890" y="57436"/>
                    <a:pt x="42789" y="57184"/>
                    <a:pt x="43710" y="56891"/>
                  </a:cubicBezTo>
                  <a:cubicBezTo>
                    <a:pt x="43898" y="56850"/>
                    <a:pt x="44045" y="56745"/>
                    <a:pt x="44212" y="56661"/>
                  </a:cubicBezTo>
                  <a:cubicBezTo>
                    <a:pt x="44128" y="56159"/>
                    <a:pt x="43982" y="55720"/>
                    <a:pt x="44024" y="55301"/>
                  </a:cubicBezTo>
                  <a:cubicBezTo>
                    <a:pt x="44107" y="54778"/>
                    <a:pt x="43982" y="54276"/>
                    <a:pt x="43877" y="53816"/>
                  </a:cubicBezTo>
                  <a:cubicBezTo>
                    <a:pt x="43731" y="53209"/>
                    <a:pt x="43605" y="52623"/>
                    <a:pt x="43480" y="52037"/>
                  </a:cubicBezTo>
                  <a:cubicBezTo>
                    <a:pt x="43082" y="50301"/>
                    <a:pt x="42873" y="48501"/>
                    <a:pt x="42245" y="46827"/>
                  </a:cubicBezTo>
                  <a:cubicBezTo>
                    <a:pt x="42162" y="46597"/>
                    <a:pt x="42120" y="46325"/>
                    <a:pt x="42099" y="46074"/>
                  </a:cubicBezTo>
                  <a:cubicBezTo>
                    <a:pt x="42015" y="45174"/>
                    <a:pt x="41722" y="44316"/>
                    <a:pt x="41429" y="43479"/>
                  </a:cubicBezTo>
                  <a:cubicBezTo>
                    <a:pt x="41262" y="42894"/>
                    <a:pt x="41094" y="42329"/>
                    <a:pt x="40948" y="41722"/>
                  </a:cubicBezTo>
                  <a:cubicBezTo>
                    <a:pt x="40885" y="41513"/>
                    <a:pt x="40843" y="41282"/>
                    <a:pt x="40697" y="41094"/>
                  </a:cubicBezTo>
                  <a:cubicBezTo>
                    <a:pt x="40383" y="40634"/>
                    <a:pt x="40174" y="40153"/>
                    <a:pt x="40237" y="39588"/>
                  </a:cubicBezTo>
                  <a:cubicBezTo>
                    <a:pt x="40237" y="39483"/>
                    <a:pt x="40216" y="39316"/>
                    <a:pt x="40132" y="39211"/>
                  </a:cubicBezTo>
                  <a:cubicBezTo>
                    <a:pt x="39797" y="38772"/>
                    <a:pt x="39693" y="38249"/>
                    <a:pt x="39525" y="37725"/>
                  </a:cubicBezTo>
                  <a:cubicBezTo>
                    <a:pt x="39504" y="37642"/>
                    <a:pt x="39400" y="37600"/>
                    <a:pt x="39295" y="37453"/>
                  </a:cubicBezTo>
                  <a:cubicBezTo>
                    <a:pt x="38500" y="37663"/>
                    <a:pt x="37726" y="37914"/>
                    <a:pt x="36910" y="38144"/>
                  </a:cubicBezTo>
                  <a:cubicBezTo>
                    <a:pt x="36889" y="38332"/>
                    <a:pt x="36868" y="38479"/>
                    <a:pt x="36826" y="38646"/>
                  </a:cubicBezTo>
                  <a:cubicBezTo>
                    <a:pt x="36721" y="39127"/>
                    <a:pt x="36512" y="39609"/>
                    <a:pt x="36157" y="39964"/>
                  </a:cubicBezTo>
                  <a:cubicBezTo>
                    <a:pt x="35885" y="40236"/>
                    <a:pt x="35613" y="40383"/>
                    <a:pt x="35236" y="40383"/>
                  </a:cubicBezTo>
                  <a:cubicBezTo>
                    <a:pt x="34692" y="40362"/>
                    <a:pt x="34169" y="40362"/>
                    <a:pt x="33625" y="40383"/>
                  </a:cubicBezTo>
                  <a:cubicBezTo>
                    <a:pt x="33269" y="40383"/>
                    <a:pt x="33018" y="40278"/>
                    <a:pt x="32746" y="40048"/>
                  </a:cubicBezTo>
                  <a:cubicBezTo>
                    <a:pt x="32474" y="39755"/>
                    <a:pt x="32160" y="39483"/>
                    <a:pt x="31804" y="39169"/>
                  </a:cubicBezTo>
                  <a:cubicBezTo>
                    <a:pt x="31323" y="39211"/>
                    <a:pt x="30821" y="39211"/>
                    <a:pt x="30319" y="39316"/>
                  </a:cubicBezTo>
                  <a:cubicBezTo>
                    <a:pt x="29817" y="39399"/>
                    <a:pt x="29294" y="39337"/>
                    <a:pt x="28875" y="39525"/>
                  </a:cubicBezTo>
                  <a:cubicBezTo>
                    <a:pt x="28645" y="40550"/>
                    <a:pt x="28436" y="41513"/>
                    <a:pt x="28247" y="42475"/>
                  </a:cubicBezTo>
                  <a:cubicBezTo>
                    <a:pt x="28206" y="42684"/>
                    <a:pt x="28247" y="42935"/>
                    <a:pt x="28331" y="43103"/>
                  </a:cubicBezTo>
                  <a:cubicBezTo>
                    <a:pt x="28770" y="44295"/>
                    <a:pt x="29398" y="45363"/>
                    <a:pt x="30298" y="46241"/>
                  </a:cubicBezTo>
                  <a:lnTo>
                    <a:pt x="31114" y="47057"/>
                  </a:lnTo>
                  <a:cubicBezTo>
                    <a:pt x="32579" y="48543"/>
                    <a:pt x="34252" y="49233"/>
                    <a:pt x="36177" y="49547"/>
                  </a:cubicBezTo>
                  <a:close/>
                  <a:moveTo>
                    <a:pt x="22661" y="61871"/>
                  </a:moveTo>
                  <a:cubicBezTo>
                    <a:pt x="23519" y="62499"/>
                    <a:pt x="24167" y="62771"/>
                    <a:pt x="25046" y="62917"/>
                  </a:cubicBezTo>
                  <a:cubicBezTo>
                    <a:pt x="25444" y="62980"/>
                    <a:pt x="25841" y="63043"/>
                    <a:pt x="26260" y="63148"/>
                  </a:cubicBezTo>
                  <a:cubicBezTo>
                    <a:pt x="27724" y="63503"/>
                    <a:pt x="29231" y="63671"/>
                    <a:pt x="30716" y="63629"/>
                  </a:cubicBezTo>
                  <a:cubicBezTo>
                    <a:pt x="31763" y="63629"/>
                    <a:pt x="32809" y="63608"/>
                    <a:pt x="33876" y="63629"/>
                  </a:cubicBezTo>
                  <a:cubicBezTo>
                    <a:pt x="34545" y="63629"/>
                    <a:pt x="35215" y="63608"/>
                    <a:pt x="35864" y="63420"/>
                  </a:cubicBezTo>
                  <a:cubicBezTo>
                    <a:pt x="36115" y="63357"/>
                    <a:pt x="36429" y="63315"/>
                    <a:pt x="36701" y="63315"/>
                  </a:cubicBezTo>
                  <a:cubicBezTo>
                    <a:pt x="37537" y="63294"/>
                    <a:pt x="38353" y="63148"/>
                    <a:pt x="39128" y="62897"/>
                  </a:cubicBezTo>
                  <a:cubicBezTo>
                    <a:pt x="39504" y="62792"/>
                    <a:pt x="39881" y="62771"/>
                    <a:pt x="40258" y="62750"/>
                  </a:cubicBezTo>
                  <a:cubicBezTo>
                    <a:pt x="40655" y="62729"/>
                    <a:pt x="41011" y="62729"/>
                    <a:pt x="41408" y="62750"/>
                  </a:cubicBezTo>
                  <a:cubicBezTo>
                    <a:pt x="42057" y="62771"/>
                    <a:pt x="42664" y="62562"/>
                    <a:pt x="43250" y="62353"/>
                  </a:cubicBezTo>
                  <a:cubicBezTo>
                    <a:pt x="43940" y="62122"/>
                    <a:pt x="44652" y="61788"/>
                    <a:pt x="45154" y="61181"/>
                  </a:cubicBezTo>
                  <a:cubicBezTo>
                    <a:pt x="45175" y="60428"/>
                    <a:pt x="45175" y="60428"/>
                    <a:pt x="44924" y="59863"/>
                  </a:cubicBezTo>
                  <a:cubicBezTo>
                    <a:pt x="44610" y="59277"/>
                    <a:pt x="44421" y="58649"/>
                    <a:pt x="44317" y="57959"/>
                  </a:cubicBezTo>
                  <a:cubicBezTo>
                    <a:pt x="44212" y="57980"/>
                    <a:pt x="44107" y="57980"/>
                    <a:pt x="44024" y="58021"/>
                  </a:cubicBezTo>
                  <a:cubicBezTo>
                    <a:pt x="42873" y="58586"/>
                    <a:pt x="41618" y="58816"/>
                    <a:pt x="40383" y="59130"/>
                  </a:cubicBezTo>
                  <a:cubicBezTo>
                    <a:pt x="40216" y="59193"/>
                    <a:pt x="40027" y="59214"/>
                    <a:pt x="39818" y="59214"/>
                  </a:cubicBezTo>
                  <a:cubicBezTo>
                    <a:pt x="39002" y="59193"/>
                    <a:pt x="38228" y="59298"/>
                    <a:pt x="37433" y="59423"/>
                  </a:cubicBezTo>
                  <a:cubicBezTo>
                    <a:pt x="37077" y="59507"/>
                    <a:pt x="36680" y="59507"/>
                    <a:pt x="36282" y="59507"/>
                  </a:cubicBezTo>
                  <a:cubicBezTo>
                    <a:pt x="34252" y="59507"/>
                    <a:pt x="32202" y="59528"/>
                    <a:pt x="30172" y="59507"/>
                  </a:cubicBezTo>
                  <a:cubicBezTo>
                    <a:pt x="29335" y="59507"/>
                    <a:pt x="28519" y="59423"/>
                    <a:pt x="27682" y="59381"/>
                  </a:cubicBezTo>
                  <a:cubicBezTo>
                    <a:pt x="27013" y="59319"/>
                    <a:pt x="26343" y="59277"/>
                    <a:pt x="25695" y="59193"/>
                  </a:cubicBezTo>
                  <a:cubicBezTo>
                    <a:pt x="25423" y="59172"/>
                    <a:pt x="25193" y="59088"/>
                    <a:pt x="24962" y="59026"/>
                  </a:cubicBezTo>
                  <a:cubicBezTo>
                    <a:pt x="24669" y="58984"/>
                    <a:pt x="24397" y="58879"/>
                    <a:pt x="24063" y="59068"/>
                  </a:cubicBezTo>
                  <a:cubicBezTo>
                    <a:pt x="23937" y="59507"/>
                    <a:pt x="23833" y="60009"/>
                    <a:pt x="23602" y="60449"/>
                  </a:cubicBezTo>
                  <a:cubicBezTo>
                    <a:pt x="23351" y="60972"/>
                    <a:pt x="22996" y="61390"/>
                    <a:pt x="22661" y="61871"/>
                  </a:cubicBezTo>
                  <a:close/>
                  <a:moveTo>
                    <a:pt x="68818" y="17722"/>
                  </a:moveTo>
                  <a:cubicBezTo>
                    <a:pt x="69028" y="17743"/>
                    <a:pt x="69216" y="17743"/>
                    <a:pt x="69404" y="17764"/>
                  </a:cubicBezTo>
                  <a:cubicBezTo>
                    <a:pt x="69948" y="17890"/>
                    <a:pt x="70513" y="17974"/>
                    <a:pt x="71099" y="18036"/>
                  </a:cubicBezTo>
                  <a:cubicBezTo>
                    <a:pt x="71957" y="18099"/>
                    <a:pt x="72710" y="17764"/>
                    <a:pt x="73526" y="17660"/>
                  </a:cubicBezTo>
                  <a:cubicBezTo>
                    <a:pt x="73652" y="17639"/>
                    <a:pt x="73819" y="17513"/>
                    <a:pt x="73861" y="17367"/>
                  </a:cubicBezTo>
                  <a:cubicBezTo>
                    <a:pt x="74070" y="16927"/>
                    <a:pt x="73903" y="16279"/>
                    <a:pt x="73505" y="16007"/>
                  </a:cubicBezTo>
                  <a:cubicBezTo>
                    <a:pt x="73233" y="15839"/>
                    <a:pt x="72961" y="15693"/>
                    <a:pt x="72689" y="15567"/>
                  </a:cubicBezTo>
                  <a:cubicBezTo>
                    <a:pt x="72459" y="15651"/>
                    <a:pt x="72250" y="15756"/>
                    <a:pt x="72041" y="15798"/>
                  </a:cubicBezTo>
                  <a:cubicBezTo>
                    <a:pt x="71622" y="15902"/>
                    <a:pt x="71204" y="15881"/>
                    <a:pt x="70827" y="15693"/>
                  </a:cubicBezTo>
                  <a:cubicBezTo>
                    <a:pt x="70722" y="15651"/>
                    <a:pt x="70618" y="15463"/>
                    <a:pt x="70597" y="15337"/>
                  </a:cubicBezTo>
                  <a:cubicBezTo>
                    <a:pt x="70576" y="15253"/>
                    <a:pt x="70722" y="15107"/>
                    <a:pt x="70806" y="15044"/>
                  </a:cubicBezTo>
                  <a:cubicBezTo>
                    <a:pt x="71015" y="14961"/>
                    <a:pt x="71225" y="14919"/>
                    <a:pt x="71434" y="14856"/>
                  </a:cubicBezTo>
                  <a:cubicBezTo>
                    <a:pt x="71978" y="14730"/>
                    <a:pt x="72501" y="14521"/>
                    <a:pt x="72982" y="14270"/>
                  </a:cubicBezTo>
                  <a:cubicBezTo>
                    <a:pt x="73191" y="12847"/>
                    <a:pt x="73003" y="12826"/>
                    <a:pt x="72145" y="12220"/>
                  </a:cubicBezTo>
                  <a:cubicBezTo>
                    <a:pt x="72082" y="12199"/>
                    <a:pt x="72041" y="12136"/>
                    <a:pt x="71978" y="12115"/>
                  </a:cubicBezTo>
                  <a:cubicBezTo>
                    <a:pt x="71559" y="11717"/>
                    <a:pt x="71057" y="11696"/>
                    <a:pt x="70576" y="11906"/>
                  </a:cubicBezTo>
                  <a:cubicBezTo>
                    <a:pt x="70178" y="12073"/>
                    <a:pt x="69781" y="12199"/>
                    <a:pt x="69425" y="12408"/>
                  </a:cubicBezTo>
                  <a:cubicBezTo>
                    <a:pt x="69048" y="12617"/>
                    <a:pt x="68693" y="12554"/>
                    <a:pt x="68295" y="12533"/>
                  </a:cubicBezTo>
                  <a:cubicBezTo>
                    <a:pt x="68086" y="12513"/>
                    <a:pt x="67960" y="12345"/>
                    <a:pt x="67939" y="12136"/>
                  </a:cubicBezTo>
                  <a:cubicBezTo>
                    <a:pt x="67898" y="11989"/>
                    <a:pt x="67877" y="11822"/>
                    <a:pt x="67898" y="11676"/>
                  </a:cubicBezTo>
                  <a:cubicBezTo>
                    <a:pt x="67960" y="11152"/>
                    <a:pt x="67730" y="10776"/>
                    <a:pt x="67375" y="10378"/>
                  </a:cubicBezTo>
                  <a:cubicBezTo>
                    <a:pt x="66789" y="9730"/>
                    <a:pt x="66035" y="9709"/>
                    <a:pt x="65261" y="9834"/>
                  </a:cubicBezTo>
                  <a:cubicBezTo>
                    <a:pt x="64947" y="9897"/>
                    <a:pt x="64634" y="10106"/>
                    <a:pt x="64550" y="10441"/>
                  </a:cubicBezTo>
                  <a:cubicBezTo>
                    <a:pt x="64424" y="11069"/>
                    <a:pt x="64445" y="11717"/>
                    <a:pt x="64989" y="12199"/>
                  </a:cubicBezTo>
                  <a:cubicBezTo>
                    <a:pt x="65282" y="12450"/>
                    <a:pt x="65491" y="12743"/>
                    <a:pt x="65554" y="13077"/>
                  </a:cubicBezTo>
                  <a:cubicBezTo>
                    <a:pt x="65345" y="13370"/>
                    <a:pt x="64926" y="13224"/>
                    <a:pt x="64822" y="13559"/>
                  </a:cubicBezTo>
                  <a:cubicBezTo>
                    <a:pt x="64780" y="13642"/>
                    <a:pt x="64613" y="13663"/>
                    <a:pt x="64508" y="13684"/>
                  </a:cubicBezTo>
                  <a:cubicBezTo>
                    <a:pt x="64382" y="13705"/>
                    <a:pt x="64236" y="13663"/>
                    <a:pt x="64110" y="13684"/>
                  </a:cubicBezTo>
                  <a:cubicBezTo>
                    <a:pt x="63608" y="13747"/>
                    <a:pt x="63085" y="13747"/>
                    <a:pt x="62604" y="13893"/>
                  </a:cubicBezTo>
                  <a:cubicBezTo>
                    <a:pt x="62248" y="13998"/>
                    <a:pt x="61997" y="14333"/>
                    <a:pt x="61641" y="14542"/>
                  </a:cubicBezTo>
                  <a:cubicBezTo>
                    <a:pt x="60805" y="15065"/>
                    <a:pt x="60700" y="15902"/>
                    <a:pt x="60595" y="16781"/>
                  </a:cubicBezTo>
                  <a:cubicBezTo>
                    <a:pt x="60574" y="17053"/>
                    <a:pt x="60742" y="17241"/>
                    <a:pt x="61035" y="17346"/>
                  </a:cubicBezTo>
                  <a:cubicBezTo>
                    <a:pt x="61160" y="17409"/>
                    <a:pt x="61265" y="17409"/>
                    <a:pt x="61390" y="17430"/>
                  </a:cubicBezTo>
                  <a:cubicBezTo>
                    <a:pt x="62123" y="17513"/>
                    <a:pt x="62771" y="17367"/>
                    <a:pt x="63399" y="16990"/>
                  </a:cubicBezTo>
                  <a:cubicBezTo>
                    <a:pt x="63734" y="16781"/>
                    <a:pt x="64110" y="16593"/>
                    <a:pt x="64508" y="16404"/>
                  </a:cubicBezTo>
                  <a:cubicBezTo>
                    <a:pt x="64738" y="16300"/>
                    <a:pt x="65073" y="16488"/>
                    <a:pt x="65073" y="16739"/>
                  </a:cubicBezTo>
                  <a:cubicBezTo>
                    <a:pt x="65073" y="17032"/>
                    <a:pt x="65031" y="17325"/>
                    <a:pt x="64947" y="17576"/>
                  </a:cubicBezTo>
                  <a:cubicBezTo>
                    <a:pt x="64822" y="18057"/>
                    <a:pt x="64613" y="18476"/>
                    <a:pt x="64550" y="18936"/>
                  </a:cubicBezTo>
                  <a:cubicBezTo>
                    <a:pt x="64466" y="19522"/>
                    <a:pt x="64529" y="20087"/>
                    <a:pt x="64550" y="20673"/>
                  </a:cubicBezTo>
                  <a:cubicBezTo>
                    <a:pt x="64571" y="21196"/>
                    <a:pt x="64947" y="21635"/>
                    <a:pt x="65575" y="21761"/>
                  </a:cubicBezTo>
                  <a:cubicBezTo>
                    <a:pt x="66203" y="21907"/>
                    <a:pt x="66747" y="21614"/>
                    <a:pt x="67333" y="21426"/>
                  </a:cubicBezTo>
                  <a:cubicBezTo>
                    <a:pt x="67437" y="21405"/>
                    <a:pt x="67500" y="21279"/>
                    <a:pt x="67563" y="21133"/>
                  </a:cubicBezTo>
                  <a:cubicBezTo>
                    <a:pt x="67772" y="20777"/>
                    <a:pt x="67877" y="20359"/>
                    <a:pt x="68170" y="20066"/>
                  </a:cubicBezTo>
                  <a:cubicBezTo>
                    <a:pt x="68484" y="19752"/>
                    <a:pt x="68504" y="19417"/>
                    <a:pt x="68504" y="19020"/>
                  </a:cubicBezTo>
                  <a:cubicBezTo>
                    <a:pt x="68484" y="18580"/>
                    <a:pt x="68651" y="18162"/>
                    <a:pt x="68818" y="17722"/>
                  </a:cubicBezTo>
                  <a:close/>
                  <a:moveTo>
                    <a:pt x="42036" y="76874"/>
                  </a:moveTo>
                  <a:cubicBezTo>
                    <a:pt x="42308" y="76853"/>
                    <a:pt x="42517" y="76790"/>
                    <a:pt x="42727" y="76790"/>
                  </a:cubicBezTo>
                  <a:cubicBezTo>
                    <a:pt x="43187" y="76790"/>
                    <a:pt x="43668" y="76832"/>
                    <a:pt x="44149" y="76853"/>
                  </a:cubicBezTo>
                  <a:cubicBezTo>
                    <a:pt x="45237" y="76894"/>
                    <a:pt x="46032" y="76371"/>
                    <a:pt x="46828" y="75786"/>
                  </a:cubicBezTo>
                  <a:cubicBezTo>
                    <a:pt x="47204" y="75472"/>
                    <a:pt x="47351" y="75095"/>
                    <a:pt x="47162" y="74635"/>
                  </a:cubicBezTo>
                  <a:cubicBezTo>
                    <a:pt x="46618" y="74112"/>
                    <a:pt x="45970" y="73923"/>
                    <a:pt x="45237" y="74007"/>
                  </a:cubicBezTo>
                  <a:cubicBezTo>
                    <a:pt x="45049" y="74028"/>
                    <a:pt x="44861" y="74070"/>
                    <a:pt x="44672" y="74112"/>
                  </a:cubicBezTo>
                  <a:cubicBezTo>
                    <a:pt x="44233" y="74174"/>
                    <a:pt x="43815" y="74342"/>
                    <a:pt x="43375" y="74342"/>
                  </a:cubicBezTo>
                  <a:cubicBezTo>
                    <a:pt x="42434" y="74363"/>
                    <a:pt x="41701" y="74823"/>
                    <a:pt x="40906" y="75283"/>
                  </a:cubicBezTo>
                  <a:cubicBezTo>
                    <a:pt x="40802" y="75325"/>
                    <a:pt x="40739" y="75576"/>
                    <a:pt x="40781" y="75702"/>
                  </a:cubicBezTo>
                  <a:cubicBezTo>
                    <a:pt x="40822" y="75848"/>
                    <a:pt x="40969" y="76037"/>
                    <a:pt x="41094" y="76141"/>
                  </a:cubicBezTo>
                  <a:cubicBezTo>
                    <a:pt x="41387" y="76413"/>
                    <a:pt x="41701" y="76622"/>
                    <a:pt x="42036" y="76874"/>
                  </a:cubicBezTo>
                  <a:close/>
                  <a:moveTo>
                    <a:pt x="48794" y="25925"/>
                  </a:moveTo>
                  <a:cubicBezTo>
                    <a:pt x="49694" y="25799"/>
                    <a:pt x="50280" y="25401"/>
                    <a:pt x="50698" y="24753"/>
                  </a:cubicBezTo>
                  <a:cubicBezTo>
                    <a:pt x="50991" y="24334"/>
                    <a:pt x="51263" y="23916"/>
                    <a:pt x="51619" y="23518"/>
                  </a:cubicBezTo>
                  <a:cubicBezTo>
                    <a:pt x="52184" y="22807"/>
                    <a:pt x="52184" y="22012"/>
                    <a:pt x="52079" y="21175"/>
                  </a:cubicBezTo>
                  <a:cubicBezTo>
                    <a:pt x="52058" y="20882"/>
                    <a:pt x="51849" y="20756"/>
                    <a:pt x="51535" y="20715"/>
                  </a:cubicBezTo>
                  <a:cubicBezTo>
                    <a:pt x="51222" y="20694"/>
                    <a:pt x="50908" y="20715"/>
                    <a:pt x="50573" y="20694"/>
                  </a:cubicBezTo>
                  <a:cubicBezTo>
                    <a:pt x="49882" y="20694"/>
                    <a:pt x="49338" y="21007"/>
                    <a:pt x="48857" y="21426"/>
                  </a:cubicBezTo>
                  <a:cubicBezTo>
                    <a:pt x="48522" y="21719"/>
                    <a:pt x="48376" y="22054"/>
                    <a:pt x="48543" y="22535"/>
                  </a:cubicBezTo>
                  <a:cubicBezTo>
                    <a:pt x="48794" y="23121"/>
                    <a:pt x="48815" y="23748"/>
                    <a:pt x="48794" y="24418"/>
                  </a:cubicBezTo>
                  <a:cubicBezTo>
                    <a:pt x="48753" y="24899"/>
                    <a:pt x="48794" y="25381"/>
                    <a:pt x="48794" y="25925"/>
                  </a:cubicBezTo>
                  <a:close/>
                  <a:moveTo>
                    <a:pt x="25485" y="74865"/>
                  </a:moveTo>
                  <a:cubicBezTo>
                    <a:pt x="25381" y="75806"/>
                    <a:pt x="25527" y="76581"/>
                    <a:pt x="25737" y="77355"/>
                  </a:cubicBezTo>
                  <a:cubicBezTo>
                    <a:pt x="25925" y="78024"/>
                    <a:pt x="26155" y="78631"/>
                    <a:pt x="26783" y="79071"/>
                  </a:cubicBezTo>
                  <a:cubicBezTo>
                    <a:pt x="27201" y="79363"/>
                    <a:pt x="27620" y="79573"/>
                    <a:pt x="28080" y="79698"/>
                  </a:cubicBezTo>
                  <a:cubicBezTo>
                    <a:pt x="28143" y="79615"/>
                    <a:pt x="28185" y="79615"/>
                    <a:pt x="28185" y="79594"/>
                  </a:cubicBezTo>
                  <a:cubicBezTo>
                    <a:pt x="28206" y="79510"/>
                    <a:pt x="28226" y="79405"/>
                    <a:pt x="28289" y="79343"/>
                  </a:cubicBezTo>
                  <a:cubicBezTo>
                    <a:pt x="28624" y="78506"/>
                    <a:pt x="28624" y="77690"/>
                    <a:pt x="28101" y="76894"/>
                  </a:cubicBezTo>
                  <a:cubicBezTo>
                    <a:pt x="27871" y="76560"/>
                    <a:pt x="27662" y="76225"/>
                    <a:pt x="27285" y="76016"/>
                  </a:cubicBezTo>
                  <a:cubicBezTo>
                    <a:pt x="26825" y="75744"/>
                    <a:pt x="26406" y="75409"/>
                    <a:pt x="25946" y="75095"/>
                  </a:cubicBezTo>
                  <a:cubicBezTo>
                    <a:pt x="25841" y="75011"/>
                    <a:pt x="25695" y="74969"/>
                    <a:pt x="25485" y="74865"/>
                  </a:cubicBezTo>
                  <a:close/>
                  <a:moveTo>
                    <a:pt x="16530" y="32285"/>
                  </a:moveTo>
                  <a:cubicBezTo>
                    <a:pt x="16384" y="32013"/>
                    <a:pt x="16300" y="31867"/>
                    <a:pt x="16195" y="31699"/>
                  </a:cubicBezTo>
                  <a:cubicBezTo>
                    <a:pt x="15902" y="31323"/>
                    <a:pt x="15735" y="30904"/>
                    <a:pt x="15630" y="30423"/>
                  </a:cubicBezTo>
                  <a:cubicBezTo>
                    <a:pt x="15568" y="30130"/>
                    <a:pt x="15463" y="29879"/>
                    <a:pt x="15379" y="29586"/>
                  </a:cubicBezTo>
                  <a:cubicBezTo>
                    <a:pt x="15149" y="28645"/>
                    <a:pt x="14982" y="28561"/>
                    <a:pt x="13936" y="28707"/>
                  </a:cubicBezTo>
                  <a:cubicBezTo>
                    <a:pt x="13831" y="28707"/>
                    <a:pt x="13768" y="28728"/>
                    <a:pt x="13664" y="28749"/>
                  </a:cubicBezTo>
                  <a:cubicBezTo>
                    <a:pt x="13392" y="28833"/>
                    <a:pt x="13224" y="29021"/>
                    <a:pt x="13182" y="29293"/>
                  </a:cubicBezTo>
                  <a:cubicBezTo>
                    <a:pt x="13120" y="29900"/>
                    <a:pt x="13182" y="30423"/>
                    <a:pt x="13664" y="30863"/>
                  </a:cubicBezTo>
                  <a:cubicBezTo>
                    <a:pt x="13977" y="31135"/>
                    <a:pt x="14270" y="31427"/>
                    <a:pt x="14542" y="31741"/>
                  </a:cubicBezTo>
                  <a:cubicBezTo>
                    <a:pt x="15045" y="32369"/>
                    <a:pt x="15672" y="32515"/>
                    <a:pt x="16530" y="32285"/>
                  </a:cubicBezTo>
                  <a:close/>
                  <a:moveTo>
                    <a:pt x="33416" y="39127"/>
                  </a:moveTo>
                  <a:cubicBezTo>
                    <a:pt x="33374" y="39190"/>
                    <a:pt x="33374" y="39274"/>
                    <a:pt x="33353" y="39316"/>
                  </a:cubicBezTo>
                  <a:cubicBezTo>
                    <a:pt x="33625" y="39399"/>
                    <a:pt x="33876" y="39525"/>
                    <a:pt x="34148" y="39546"/>
                  </a:cubicBezTo>
                  <a:cubicBezTo>
                    <a:pt x="34462" y="39588"/>
                    <a:pt x="34776" y="39588"/>
                    <a:pt x="35089" y="39546"/>
                  </a:cubicBezTo>
                  <a:cubicBezTo>
                    <a:pt x="35654" y="39525"/>
                    <a:pt x="35822" y="39295"/>
                    <a:pt x="35780" y="38667"/>
                  </a:cubicBezTo>
                  <a:cubicBezTo>
                    <a:pt x="35006" y="38813"/>
                    <a:pt x="34190" y="38981"/>
                    <a:pt x="33416" y="39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3"/>
            <p:cNvSpPr/>
            <p:nvPr/>
          </p:nvSpPr>
          <p:spPr>
            <a:xfrm>
              <a:off x="1320925" y="3317025"/>
              <a:ext cx="355725" cy="184675"/>
            </a:xfrm>
            <a:custGeom>
              <a:rect b="b" l="l" r="r" t="t"/>
              <a:pathLst>
                <a:path extrusionOk="0" h="7387" w="14229">
                  <a:moveTo>
                    <a:pt x="5922" y="7198"/>
                  </a:moveTo>
                  <a:cubicBezTo>
                    <a:pt x="5001" y="7323"/>
                    <a:pt x="4122" y="7009"/>
                    <a:pt x="3243" y="6570"/>
                  </a:cubicBezTo>
                  <a:cubicBezTo>
                    <a:pt x="2804" y="6340"/>
                    <a:pt x="2344" y="6131"/>
                    <a:pt x="1883" y="5859"/>
                  </a:cubicBezTo>
                  <a:cubicBezTo>
                    <a:pt x="1674" y="5733"/>
                    <a:pt x="1444" y="5587"/>
                    <a:pt x="1318" y="5398"/>
                  </a:cubicBezTo>
                  <a:cubicBezTo>
                    <a:pt x="1004" y="4917"/>
                    <a:pt x="732" y="4394"/>
                    <a:pt x="419" y="3913"/>
                  </a:cubicBezTo>
                  <a:cubicBezTo>
                    <a:pt x="0" y="3180"/>
                    <a:pt x="147" y="2406"/>
                    <a:pt x="293" y="1674"/>
                  </a:cubicBezTo>
                  <a:cubicBezTo>
                    <a:pt x="314" y="1569"/>
                    <a:pt x="502" y="1423"/>
                    <a:pt x="628" y="1423"/>
                  </a:cubicBezTo>
                  <a:cubicBezTo>
                    <a:pt x="774" y="1423"/>
                    <a:pt x="942" y="1548"/>
                    <a:pt x="984" y="1674"/>
                  </a:cubicBezTo>
                  <a:cubicBezTo>
                    <a:pt x="1046" y="1925"/>
                    <a:pt x="1088" y="2176"/>
                    <a:pt x="1088" y="2448"/>
                  </a:cubicBezTo>
                  <a:cubicBezTo>
                    <a:pt x="1046" y="2971"/>
                    <a:pt x="1256" y="3411"/>
                    <a:pt x="1528" y="3871"/>
                  </a:cubicBezTo>
                  <a:cubicBezTo>
                    <a:pt x="1946" y="4645"/>
                    <a:pt x="2490" y="5189"/>
                    <a:pt x="3327" y="5482"/>
                  </a:cubicBezTo>
                  <a:cubicBezTo>
                    <a:pt x="3411" y="5503"/>
                    <a:pt x="3515" y="5545"/>
                    <a:pt x="3599" y="5587"/>
                  </a:cubicBezTo>
                  <a:cubicBezTo>
                    <a:pt x="4917" y="6340"/>
                    <a:pt x="6319" y="6256"/>
                    <a:pt x="7742" y="5880"/>
                  </a:cubicBezTo>
                  <a:cubicBezTo>
                    <a:pt x="9081" y="5524"/>
                    <a:pt x="10148" y="4771"/>
                    <a:pt x="11299" y="4059"/>
                  </a:cubicBezTo>
                  <a:cubicBezTo>
                    <a:pt x="11362" y="4038"/>
                    <a:pt x="11403" y="4017"/>
                    <a:pt x="11466" y="3955"/>
                  </a:cubicBezTo>
                  <a:cubicBezTo>
                    <a:pt x="12073" y="3118"/>
                    <a:pt x="12910" y="2406"/>
                    <a:pt x="13140" y="1318"/>
                  </a:cubicBezTo>
                  <a:cubicBezTo>
                    <a:pt x="13224" y="921"/>
                    <a:pt x="13433" y="523"/>
                    <a:pt x="13600" y="167"/>
                  </a:cubicBezTo>
                  <a:cubicBezTo>
                    <a:pt x="13663" y="84"/>
                    <a:pt x="13810" y="0"/>
                    <a:pt x="13914" y="21"/>
                  </a:cubicBezTo>
                  <a:cubicBezTo>
                    <a:pt x="14019" y="63"/>
                    <a:pt x="14103" y="188"/>
                    <a:pt x="14186" y="272"/>
                  </a:cubicBezTo>
                  <a:cubicBezTo>
                    <a:pt x="14207" y="314"/>
                    <a:pt x="14228" y="398"/>
                    <a:pt x="14228" y="439"/>
                  </a:cubicBezTo>
                  <a:cubicBezTo>
                    <a:pt x="14186" y="1590"/>
                    <a:pt x="14019" y="2720"/>
                    <a:pt x="13161" y="3641"/>
                  </a:cubicBezTo>
                  <a:cubicBezTo>
                    <a:pt x="13077" y="3724"/>
                    <a:pt x="13015" y="3766"/>
                    <a:pt x="12973" y="3850"/>
                  </a:cubicBezTo>
                  <a:cubicBezTo>
                    <a:pt x="12303" y="5105"/>
                    <a:pt x="10943" y="5524"/>
                    <a:pt x="9897" y="6340"/>
                  </a:cubicBezTo>
                  <a:cubicBezTo>
                    <a:pt x="8955" y="6549"/>
                    <a:pt x="7114" y="7386"/>
                    <a:pt x="5922" y="71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3"/>
            <p:cNvSpPr/>
            <p:nvPr/>
          </p:nvSpPr>
          <p:spPr>
            <a:xfrm>
              <a:off x="1297375" y="3221800"/>
              <a:ext cx="37700" cy="36650"/>
            </a:xfrm>
            <a:custGeom>
              <a:rect b="b" l="l" r="r" t="t"/>
              <a:pathLst>
                <a:path extrusionOk="0" h="1466" w="1508">
                  <a:moveTo>
                    <a:pt x="147" y="126"/>
                  </a:moveTo>
                  <a:cubicBezTo>
                    <a:pt x="377" y="85"/>
                    <a:pt x="586" y="1"/>
                    <a:pt x="817" y="1"/>
                  </a:cubicBezTo>
                  <a:cubicBezTo>
                    <a:pt x="1256" y="1"/>
                    <a:pt x="1444" y="210"/>
                    <a:pt x="1465" y="650"/>
                  </a:cubicBezTo>
                  <a:cubicBezTo>
                    <a:pt x="1507" y="1256"/>
                    <a:pt x="1298" y="1466"/>
                    <a:pt x="691" y="1445"/>
                  </a:cubicBezTo>
                  <a:cubicBezTo>
                    <a:pt x="252" y="1403"/>
                    <a:pt x="42" y="1235"/>
                    <a:pt x="63" y="775"/>
                  </a:cubicBezTo>
                  <a:cubicBezTo>
                    <a:pt x="1" y="566"/>
                    <a:pt x="84" y="357"/>
                    <a:pt x="147" y="12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3"/>
            <p:cNvSpPr/>
            <p:nvPr/>
          </p:nvSpPr>
          <p:spPr>
            <a:xfrm>
              <a:off x="1619075" y="3185725"/>
              <a:ext cx="31925" cy="42375"/>
            </a:xfrm>
            <a:custGeom>
              <a:rect b="b" l="l" r="r" t="t"/>
              <a:pathLst>
                <a:path extrusionOk="0" h="1695" w="1277">
                  <a:moveTo>
                    <a:pt x="1" y="963"/>
                  </a:moveTo>
                  <a:cubicBezTo>
                    <a:pt x="1" y="816"/>
                    <a:pt x="42" y="712"/>
                    <a:pt x="42" y="628"/>
                  </a:cubicBezTo>
                  <a:cubicBezTo>
                    <a:pt x="84" y="126"/>
                    <a:pt x="398" y="0"/>
                    <a:pt x="838" y="230"/>
                  </a:cubicBezTo>
                  <a:cubicBezTo>
                    <a:pt x="1151" y="419"/>
                    <a:pt x="1277" y="712"/>
                    <a:pt x="1235" y="1025"/>
                  </a:cubicBezTo>
                  <a:cubicBezTo>
                    <a:pt x="1151" y="1339"/>
                    <a:pt x="796" y="1674"/>
                    <a:pt x="503" y="1695"/>
                  </a:cubicBezTo>
                  <a:cubicBezTo>
                    <a:pt x="294" y="1695"/>
                    <a:pt x="126" y="1590"/>
                    <a:pt x="84" y="1381"/>
                  </a:cubicBezTo>
                  <a:cubicBezTo>
                    <a:pt x="1" y="1235"/>
                    <a:pt x="1" y="1067"/>
                    <a:pt x="1"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3"/>
            <p:cNvSpPr/>
            <p:nvPr/>
          </p:nvSpPr>
          <p:spPr>
            <a:xfrm>
              <a:off x="2293350" y="2916850"/>
              <a:ext cx="95750" cy="98375"/>
            </a:xfrm>
            <a:custGeom>
              <a:rect b="b" l="l" r="r" t="t"/>
              <a:pathLst>
                <a:path extrusionOk="0" h="3935" w="3830">
                  <a:moveTo>
                    <a:pt x="502" y="272"/>
                  </a:moveTo>
                  <a:cubicBezTo>
                    <a:pt x="1214" y="0"/>
                    <a:pt x="1904" y="42"/>
                    <a:pt x="2616" y="42"/>
                  </a:cubicBezTo>
                  <a:cubicBezTo>
                    <a:pt x="3055" y="42"/>
                    <a:pt x="3578" y="524"/>
                    <a:pt x="3683" y="963"/>
                  </a:cubicBezTo>
                  <a:cubicBezTo>
                    <a:pt x="3725" y="1130"/>
                    <a:pt x="3725" y="1277"/>
                    <a:pt x="3745" y="1444"/>
                  </a:cubicBezTo>
                  <a:cubicBezTo>
                    <a:pt x="3829" y="2825"/>
                    <a:pt x="3725" y="3034"/>
                    <a:pt x="2574" y="3746"/>
                  </a:cubicBezTo>
                  <a:cubicBezTo>
                    <a:pt x="2427" y="3829"/>
                    <a:pt x="2281" y="3871"/>
                    <a:pt x="2113" y="3871"/>
                  </a:cubicBezTo>
                  <a:cubicBezTo>
                    <a:pt x="1946" y="3913"/>
                    <a:pt x="1737" y="3913"/>
                    <a:pt x="1548" y="3913"/>
                  </a:cubicBezTo>
                  <a:cubicBezTo>
                    <a:pt x="272" y="3934"/>
                    <a:pt x="481" y="3850"/>
                    <a:pt x="126" y="2804"/>
                  </a:cubicBezTo>
                  <a:cubicBezTo>
                    <a:pt x="0" y="2386"/>
                    <a:pt x="63" y="1863"/>
                    <a:pt x="126" y="1402"/>
                  </a:cubicBezTo>
                  <a:cubicBezTo>
                    <a:pt x="168" y="1026"/>
                    <a:pt x="335" y="691"/>
                    <a:pt x="502" y="272"/>
                  </a:cubicBezTo>
                  <a:close/>
                  <a:moveTo>
                    <a:pt x="1360" y="586"/>
                  </a:moveTo>
                  <a:cubicBezTo>
                    <a:pt x="1235" y="1088"/>
                    <a:pt x="1130" y="1528"/>
                    <a:pt x="1025" y="1967"/>
                  </a:cubicBezTo>
                  <a:cubicBezTo>
                    <a:pt x="984" y="2156"/>
                    <a:pt x="1025" y="2365"/>
                    <a:pt x="1046" y="2511"/>
                  </a:cubicBezTo>
                  <a:cubicBezTo>
                    <a:pt x="1109" y="2762"/>
                    <a:pt x="1256" y="2909"/>
                    <a:pt x="1528" y="2909"/>
                  </a:cubicBezTo>
                  <a:cubicBezTo>
                    <a:pt x="1779" y="2909"/>
                    <a:pt x="2009" y="2930"/>
                    <a:pt x="2260" y="2762"/>
                  </a:cubicBezTo>
                  <a:lnTo>
                    <a:pt x="2950" y="2281"/>
                  </a:lnTo>
                  <a:cubicBezTo>
                    <a:pt x="2992" y="1863"/>
                    <a:pt x="3013" y="1507"/>
                    <a:pt x="3013" y="1130"/>
                  </a:cubicBezTo>
                  <a:cubicBezTo>
                    <a:pt x="3013" y="879"/>
                    <a:pt x="2804" y="628"/>
                    <a:pt x="2574" y="607"/>
                  </a:cubicBezTo>
                  <a:cubicBezTo>
                    <a:pt x="2155" y="586"/>
                    <a:pt x="1737" y="482"/>
                    <a:pt x="1360" y="5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 name="Google Shape;2155;p73"/>
          <p:cNvGrpSpPr/>
          <p:nvPr/>
        </p:nvGrpSpPr>
        <p:grpSpPr>
          <a:xfrm>
            <a:off x="6224150" y="4502713"/>
            <a:ext cx="956750" cy="553975"/>
            <a:chOff x="-1199475" y="2658325"/>
            <a:chExt cx="956750" cy="553975"/>
          </a:xfrm>
        </p:grpSpPr>
        <p:sp>
          <p:nvSpPr>
            <p:cNvPr id="2156" name="Google Shape;2156;p73"/>
            <p:cNvSpPr/>
            <p:nvPr/>
          </p:nvSpPr>
          <p:spPr>
            <a:xfrm>
              <a:off x="-1137750" y="2679225"/>
              <a:ext cx="873050" cy="389225"/>
            </a:xfrm>
            <a:custGeom>
              <a:rect b="b" l="l" r="r" t="t"/>
              <a:pathLst>
                <a:path extrusionOk="0" h="15569" w="34922">
                  <a:moveTo>
                    <a:pt x="20631" y="1"/>
                  </a:moveTo>
                  <a:cubicBezTo>
                    <a:pt x="21426" y="587"/>
                    <a:pt x="22158" y="1068"/>
                    <a:pt x="22472" y="1989"/>
                  </a:cubicBezTo>
                  <a:cubicBezTo>
                    <a:pt x="22556" y="2261"/>
                    <a:pt x="22723" y="2428"/>
                    <a:pt x="22912" y="2637"/>
                  </a:cubicBezTo>
                  <a:cubicBezTo>
                    <a:pt x="23456" y="3202"/>
                    <a:pt x="24021" y="3725"/>
                    <a:pt x="24460" y="4374"/>
                  </a:cubicBezTo>
                  <a:cubicBezTo>
                    <a:pt x="24586" y="4583"/>
                    <a:pt x="24816" y="4772"/>
                    <a:pt x="25025" y="4918"/>
                  </a:cubicBezTo>
                  <a:cubicBezTo>
                    <a:pt x="25694" y="5357"/>
                    <a:pt x="26343" y="5776"/>
                    <a:pt x="26992" y="6194"/>
                  </a:cubicBezTo>
                  <a:cubicBezTo>
                    <a:pt x="28205" y="6969"/>
                    <a:pt x="29314" y="7805"/>
                    <a:pt x="30340" y="8768"/>
                  </a:cubicBezTo>
                  <a:cubicBezTo>
                    <a:pt x="30946" y="9312"/>
                    <a:pt x="31595" y="9751"/>
                    <a:pt x="32223" y="10254"/>
                  </a:cubicBezTo>
                  <a:cubicBezTo>
                    <a:pt x="32516" y="10484"/>
                    <a:pt x="32767" y="10735"/>
                    <a:pt x="33039" y="10965"/>
                  </a:cubicBezTo>
                  <a:cubicBezTo>
                    <a:pt x="33122" y="11049"/>
                    <a:pt x="33185" y="11174"/>
                    <a:pt x="33290" y="11216"/>
                  </a:cubicBezTo>
                  <a:cubicBezTo>
                    <a:pt x="34022" y="11530"/>
                    <a:pt x="34294" y="12241"/>
                    <a:pt x="34713" y="12827"/>
                  </a:cubicBezTo>
                  <a:cubicBezTo>
                    <a:pt x="34922" y="13078"/>
                    <a:pt x="34901" y="13371"/>
                    <a:pt x="34733" y="13664"/>
                  </a:cubicBezTo>
                  <a:cubicBezTo>
                    <a:pt x="34608" y="13894"/>
                    <a:pt x="34441" y="14145"/>
                    <a:pt x="34273" y="14438"/>
                  </a:cubicBezTo>
                  <a:cubicBezTo>
                    <a:pt x="34210" y="14292"/>
                    <a:pt x="34169" y="14187"/>
                    <a:pt x="34127" y="14083"/>
                  </a:cubicBezTo>
                  <a:cubicBezTo>
                    <a:pt x="34106" y="13831"/>
                    <a:pt x="33980" y="13685"/>
                    <a:pt x="33771" y="13601"/>
                  </a:cubicBezTo>
                  <a:cubicBezTo>
                    <a:pt x="33373" y="13392"/>
                    <a:pt x="32976" y="13183"/>
                    <a:pt x="32557" y="12995"/>
                  </a:cubicBezTo>
                  <a:cubicBezTo>
                    <a:pt x="32411" y="12932"/>
                    <a:pt x="32223" y="12890"/>
                    <a:pt x="32034" y="12869"/>
                  </a:cubicBezTo>
                  <a:cubicBezTo>
                    <a:pt x="31344" y="12785"/>
                    <a:pt x="30612" y="12639"/>
                    <a:pt x="29900" y="12869"/>
                  </a:cubicBezTo>
                  <a:cubicBezTo>
                    <a:pt x="29210" y="12743"/>
                    <a:pt x="28540" y="12953"/>
                    <a:pt x="27829" y="12953"/>
                  </a:cubicBezTo>
                  <a:cubicBezTo>
                    <a:pt x="27264" y="12953"/>
                    <a:pt x="26699" y="13057"/>
                    <a:pt x="26134" y="13141"/>
                  </a:cubicBezTo>
                  <a:cubicBezTo>
                    <a:pt x="25548" y="13204"/>
                    <a:pt x="25004" y="13350"/>
                    <a:pt x="24460" y="13413"/>
                  </a:cubicBezTo>
                  <a:cubicBezTo>
                    <a:pt x="23749" y="13497"/>
                    <a:pt x="23037" y="13685"/>
                    <a:pt x="22347" y="13831"/>
                  </a:cubicBezTo>
                  <a:cubicBezTo>
                    <a:pt x="21217" y="14124"/>
                    <a:pt x="20066" y="14334"/>
                    <a:pt x="18915" y="14606"/>
                  </a:cubicBezTo>
                  <a:cubicBezTo>
                    <a:pt x="18497" y="14668"/>
                    <a:pt x="18099" y="14773"/>
                    <a:pt x="17702" y="14920"/>
                  </a:cubicBezTo>
                  <a:cubicBezTo>
                    <a:pt x="17116" y="15129"/>
                    <a:pt x="16509" y="15275"/>
                    <a:pt x="15881" y="15296"/>
                  </a:cubicBezTo>
                  <a:cubicBezTo>
                    <a:pt x="15358" y="15338"/>
                    <a:pt x="14814" y="15401"/>
                    <a:pt x="14291" y="15484"/>
                  </a:cubicBezTo>
                  <a:cubicBezTo>
                    <a:pt x="13810" y="15568"/>
                    <a:pt x="13266" y="15464"/>
                    <a:pt x="12764" y="15380"/>
                  </a:cubicBezTo>
                  <a:cubicBezTo>
                    <a:pt x="12638" y="15359"/>
                    <a:pt x="12513" y="15233"/>
                    <a:pt x="12408" y="15129"/>
                  </a:cubicBezTo>
                  <a:cubicBezTo>
                    <a:pt x="11508" y="14229"/>
                    <a:pt x="10650" y="13287"/>
                    <a:pt x="9897" y="12304"/>
                  </a:cubicBezTo>
                  <a:cubicBezTo>
                    <a:pt x="9583" y="11907"/>
                    <a:pt x="9207" y="11530"/>
                    <a:pt x="8851" y="11195"/>
                  </a:cubicBezTo>
                  <a:cubicBezTo>
                    <a:pt x="7972" y="10421"/>
                    <a:pt x="7198" y="9542"/>
                    <a:pt x="6466" y="8601"/>
                  </a:cubicBezTo>
                  <a:cubicBezTo>
                    <a:pt x="6131" y="8161"/>
                    <a:pt x="5712" y="7743"/>
                    <a:pt x="5315" y="7345"/>
                  </a:cubicBezTo>
                  <a:cubicBezTo>
                    <a:pt x="4290" y="6341"/>
                    <a:pt x="3160" y="5420"/>
                    <a:pt x="2218" y="4311"/>
                  </a:cubicBezTo>
                  <a:cubicBezTo>
                    <a:pt x="1883" y="3935"/>
                    <a:pt x="1381" y="3642"/>
                    <a:pt x="942" y="3328"/>
                  </a:cubicBezTo>
                  <a:cubicBezTo>
                    <a:pt x="649" y="3119"/>
                    <a:pt x="335" y="2930"/>
                    <a:pt x="0" y="2721"/>
                  </a:cubicBezTo>
                  <a:cubicBezTo>
                    <a:pt x="21" y="2575"/>
                    <a:pt x="84" y="2428"/>
                    <a:pt x="105" y="2324"/>
                  </a:cubicBezTo>
                  <a:cubicBezTo>
                    <a:pt x="210" y="2282"/>
                    <a:pt x="272" y="2261"/>
                    <a:pt x="314" y="2261"/>
                  </a:cubicBezTo>
                  <a:cubicBezTo>
                    <a:pt x="963" y="2365"/>
                    <a:pt x="1632" y="2282"/>
                    <a:pt x="2281" y="2156"/>
                  </a:cubicBezTo>
                  <a:cubicBezTo>
                    <a:pt x="2804" y="2052"/>
                    <a:pt x="3348" y="1989"/>
                    <a:pt x="3871" y="1863"/>
                  </a:cubicBezTo>
                  <a:cubicBezTo>
                    <a:pt x="5043" y="1570"/>
                    <a:pt x="6236" y="1466"/>
                    <a:pt x="7428" y="1424"/>
                  </a:cubicBezTo>
                  <a:cubicBezTo>
                    <a:pt x="9918" y="1277"/>
                    <a:pt x="12408" y="1131"/>
                    <a:pt x="14877" y="963"/>
                  </a:cubicBezTo>
                  <a:cubicBezTo>
                    <a:pt x="15379" y="943"/>
                    <a:pt x="15902" y="922"/>
                    <a:pt x="16425" y="943"/>
                  </a:cubicBezTo>
                  <a:cubicBezTo>
                    <a:pt x="17137" y="963"/>
                    <a:pt x="17806" y="922"/>
                    <a:pt x="18497" y="817"/>
                  </a:cubicBezTo>
                  <a:cubicBezTo>
                    <a:pt x="18832" y="754"/>
                    <a:pt x="19208" y="817"/>
                    <a:pt x="19564" y="838"/>
                  </a:cubicBezTo>
                  <a:cubicBezTo>
                    <a:pt x="19982" y="901"/>
                    <a:pt x="20275" y="796"/>
                    <a:pt x="20401" y="336"/>
                  </a:cubicBezTo>
                  <a:cubicBezTo>
                    <a:pt x="20464" y="273"/>
                    <a:pt x="20505" y="189"/>
                    <a:pt x="20631" y="1"/>
                  </a:cubicBezTo>
                  <a:close/>
                  <a:moveTo>
                    <a:pt x="7240" y="4500"/>
                  </a:moveTo>
                  <a:cubicBezTo>
                    <a:pt x="7303" y="4604"/>
                    <a:pt x="7303" y="4688"/>
                    <a:pt x="7324" y="4709"/>
                  </a:cubicBezTo>
                  <a:cubicBezTo>
                    <a:pt x="7616" y="4813"/>
                    <a:pt x="7721" y="5002"/>
                    <a:pt x="7763" y="5295"/>
                  </a:cubicBezTo>
                  <a:cubicBezTo>
                    <a:pt x="7847" y="5713"/>
                    <a:pt x="8056" y="6048"/>
                    <a:pt x="8286" y="6404"/>
                  </a:cubicBezTo>
                  <a:cubicBezTo>
                    <a:pt x="8600" y="6906"/>
                    <a:pt x="9060" y="7324"/>
                    <a:pt x="9416" y="7764"/>
                  </a:cubicBezTo>
                  <a:cubicBezTo>
                    <a:pt x="9834" y="8287"/>
                    <a:pt x="10378" y="8329"/>
                    <a:pt x="10964" y="8161"/>
                  </a:cubicBezTo>
                  <a:cubicBezTo>
                    <a:pt x="11299" y="8057"/>
                    <a:pt x="11613" y="7910"/>
                    <a:pt x="11927" y="7722"/>
                  </a:cubicBezTo>
                  <a:cubicBezTo>
                    <a:pt x="12345" y="7492"/>
                    <a:pt x="12785" y="7220"/>
                    <a:pt x="13266" y="7241"/>
                  </a:cubicBezTo>
                  <a:cubicBezTo>
                    <a:pt x="13789" y="7282"/>
                    <a:pt x="14249" y="7115"/>
                    <a:pt x="14751" y="6989"/>
                  </a:cubicBezTo>
                  <a:cubicBezTo>
                    <a:pt x="15379" y="6822"/>
                    <a:pt x="16007" y="6571"/>
                    <a:pt x="16697" y="6697"/>
                  </a:cubicBezTo>
                  <a:cubicBezTo>
                    <a:pt x="16802" y="6717"/>
                    <a:pt x="16927" y="6697"/>
                    <a:pt x="17053" y="6655"/>
                  </a:cubicBezTo>
                  <a:cubicBezTo>
                    <a:pt x="17660" y="6466"/>
                    <a:pt x="18288" y="6362"/>
                    <a:pt x="18915" y="6299"/>
                  </a:cubicBezTo>
                  <a:cubicBezTo>
                    <a:pt x="19124" y="6278"/>
                    <a:pt x="19334" y="6278"/>
                    <a:pt x="19543" y="6215"/>
                  </a:cubicBezTo>
                  <a:cubicBezTo>
                    <a:pt x="19773" y="6173"/>
                    <a:pt x="20003" y="6153"/>
                    <a:pt x="20254" y="6069"/>
                  </a:cubicBezTo>
                  <a:cubicBezTo>
                    <a:pt x="20694" y="5881"/>
                    <a:pt x="20798" y="5525"/>
                    <a:pt x="20589" y="5127"/>
                  </a:cubicBezTo>
                  <a:cubicBezTo>
                    <a:pt x="20526" y="5023"/>
                    <a:pt x="20422" y="4939"/>
                    <a:pt x="20380" y="4834"/>
                  </a:cubicBezTo>
                  <a:cubicBezTo>
                    <a:pt x="20275" y="4625"/>
                    <a:pt x="20108" y="4416"/>
                    <a:pt x="20066" y="4207"/>
                  </a:cubicBezTo>
                  <a:cubicBezTo>
                    <a:pt x="19878" y="3391"/>
                    <a:pt x="19271" y="3035"/>
                    <a:pt x="18518" y="2930"/>
                  </a:cubicBezTo>
                  <a:cubicBezTo>
                    <a:pt x="17702" y="2805"/>
                    <a:pt x="16865" y="2637"/>
                    <a:pt x="16028" y="2909"/>
                  </a:cubicBezTo>
                  <a:cubicBezTo>
                    <a:pt x="15965" y="2930"/>
                    <a:pt x="15860" y="2909"/>
                    <a:pt x="15777" y="2909"/>
                  </a:cubicBezTo>
                  <a:cubicBezTo>
                    <a:pt x="15254" y="2909"/>
                    <a:pt x="14772" y="3056"/>
                    <a:pt x="14312" y="3265"/>
                  </a:cubicBezTo>
                  <a:cubicBezTo>
                    <a:pt x="13977" y="3432"/>
                    <a:pt x="13580" y="3558"/>
                    <a:pt x="13203" y="3642"/>
                  </a:cubicBezTo>
                  <a:cubicBezTo>
                    <a:pt x="12429" y="3809"/>
                    <a:pt x="11613" y="3893"/>
                    <a:pt x="10839" y="4081"/>
                  </a:cubicBezTo>
                  <a:cubicBezTo>
                    <a:pt x="9939" y="4311"/>
                    <a:pt x="9081" y="4416"/>
                    <a:pt x="8161" y="4311"/>
                  </a:cubicBezTo>
                  <a:cubicBezTo>
                    <a:pt x="7868" y="4311"/>
                    <a:pt x="7554" y="4290"/>
                    <a:pt x="7240" y="4500"/>
                  </a:cubicBezTo>
                  <a:close/>
                  <a:moveTo>
                    <a:pt x="31867" y="11781"/>
                  </a:moveTo>
                  <a:cubicBezTo>
                    <a:pt x="31532" y="11404"/>
                    <a:pt x="31197" y="11091"/>
                    <a:pt x="30779" y="10881"/>
                  </a:cubicBezTo>
                  <a:cubicBezTo>
                    <a:pt x="30319" y="10651"/>
                    <a:pt x="29921" y="10337"/>
                    <a:pt x="29544" y="10002"/>
                  </a:cubicBezTo>
                  <a:cubicBezTo>
                    <a:pt x="28979" y="9479"/>
                    <a:pt x="28435" y="8914"/>
                    <a:pt x="27745" y="8538"/>
                  </a:cubicBezTo>
                  <a:cubicBezTo>
                    <a:pt x="27536" y="8391"/>
                    <a:pt x="27389" y="8224"/>
                    <a:pt x="27222" y="8057"/>
                  </a:cubicBezTo>
                  <a:lnTo>
                    <a:pt x="25255" y="6090"/>
                  </a:lnTo>
                  <a:cubicBezTo>
                    <a:pt x="25130" y="5964"/>
                    <a:pt x="25004" y="5839"/>
                    <a:pt x="24899" y="5713"/>
                  </a:cubicBezTo>
                  <a:cubicBezTo>
                    <a:pt x="24125" y="4562"/>
                    <a:pt x="22995" y="3725"/>
                    <a:pt x="22117" y="2637"/>
                  </a:cubicBezTo>
                  <a:cubicBezTo>
                    <a:pt x="21970" y="2470"/>
                    <a:pt x="21803" y="2282"/>
                    <a:pt x="21552" y="2324"/>
                  </a:cubicBezTo>
                  <a:cubicBezTo>
                    <a:pt x="21384" y="2512"/>
                    <a:pt x="21447" y="2700"/>
                    <a:pt x="21552" y="2826"/>
                  </a:cubicBezTo>
                  <a:cubicBezTo>
                    <a:pt x="21886" y="3307"/>
                    <a:pt x="22179" y="3788"/>
                    <a:pt x="22598" y="4165"/>
                  </a:cubicBezTo>
                  <a:cubicBezTo>
                    <a:pt x="23205" y="4709"/>
                    <a:pt x="23686" y="5337"/>
                    <a:pt x="24209" y="5964"/>
                  </a:cubicBezTo>
                  <a:cubicBezTo>
                    <a:pt x="24397" y="6173"/>
                    <a:pt x="24565" y="6383"/>
                    <a:pt x="24732" y="6571"/>
                  </a:cubicBezTo>
                  <a:lnTo>
                    <a:pt x="26783" y="8601"/>
                  </a:lnTo>
                  <a:cubicBezTo>
                    <a:pt x="26929" y="8768"/>
                    <a:pt x="27075" y="8914"/>
                    <a:pt x="27243" y="9019"/>
                  </a:cubicBezTo>
                  <a:cubicBezTo>
                    <a:pt x="28059" y="9500"/>
                    <a:pt x="28707" y="10149"/>
                    <a:pt x="29419" y="10756"/>
                  </a:cubicBezTo>
                  <a:cubicBezTo>
                    <a:pt x="30109" y="11321"/>
                    <a:pt x="30904" y="11614"/>
                    <a:pt x="31720" y="11886"/>
                  </a:cubicBezTo>
                  <a:cubicBezTo>
                    <a:pt x="31720" y="11844"/>
                    <a:pt x="31762" y="11823"/>
                    <a:pt x="31867" y="1178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3"/>
            <p:cNvSpPr/>
            <p:nvPr/>
          </p:nvSpPr>
          <p:spPr>
            <a:xfrm>
              <a:off x="-1173850" y="2814725"/>
              <a:ext cx="870975" cy="335325"/>
            </a:xfrm>
            <a:custGeom>
              <a:rect b="b" l="l" r="r" t="t"/>
              <a:pathLst>
                <a:path extrusionOk="0" h="13413" w="34839">
                  <a:moveTo>
                    <a:pt x="13601" y="11236"/>
                  </a:moveTo>
                  <a:cubicBezTo>
                    <a:pt x="13643" y="11090"/>
                    <a:pt x="13664" y="10901"/>
                    <a:pt x="13706" y="10713"/>
                  </a:cubicBezTo>
                  <a:cubicBezTo>
                    <a:pt x="14019" y="10755"/>
                    <a:pt x="14312" y="10776"/>
                    <a:pt x="14626" y="10818"/>
                  </a:cubicBezTo>
                  <a:cubicBezTo>
                    <a:pt x="15233" y="10901"/>
                    <a:pt x="15798" y="10964"/>
                    <a:pt x="16405" y="10776"/>
                  </a:cubicBezTo>
                  <a:cubicBezTo>
                    <a:pt x="16698" y="10671"/>
                    <a:pt x="17011" y="10692"/>
                    <a:pt x="17283" y="10692"/>
                  </a:cubicBezTo>
                  <a:cubicBezTo>
                    <a:pt x="18016" y="10671"/>
                    <a:pt x="18727" y="10525"/>
                    <a:pt x="19418" y="10274"/>
                  </a:cubicBezTo>
                  <a:cubicBezTo>
                    <a:pt x="19836" y="10106"/>
                    <a:pt x="20276" y="10064"/>
                    <a:pt x="20715" y="9960"/>
                  </a:cubicBezTo>
                  <a:cubicBezTo>
                    <a:pt x="20799" y="9939"/>
                    <a:pt x="20903" y="9939"/>
                    <a:pt x="20987" y="9918"/>
                  </a:cubicBezTo>
                  <a:cubicBezTo>
                    <a:pt x="22180" y="9646"/>
                    <a:pt x="23393" y="9353"/>
                    <a:pt x="24586" y="9102"/>
                  </a:cubicBezTo>
                  <a:cubicBezTo>
                    <a:pt x="24774" y="9039"/>
                    <a:pt x="24921" y="8997"/>
                    <a:pt x="25109" y="8956"/>
                  </a:cubicBezTo>
                  <a:cubicBezTo>
                    <a:pt x="26322" y="8788"/>
                    <a:pt x="27536" y="8579"/>
                    <a:pt x="28771" y="8391"/>
                  </a:cubicBezTo>
                  <a:cubicBezTo>
                    <a:pt x="28980" y="8370"/>
                    <a:pt x="29189" y="8349"/>
                    <a:pt x="29398" y="8370"/>
                  </a:cubicBezTo>
                  <a:cubicBezTo>
                    <a:pt x="29733" y="8391"/>
                    <a:pt x="30047" y="8286"/>
                    <a:pt x="30361" y="8307"/>
                  </a:cubicBezTo>
                  <a:cubicBezTo>
                    <a:pt x="31867" y="8370"/>
                    <a:pt x="33353" y="8014"/>
                    <a:pt x="34838" y="8474"/>
                  </a:cubicBezTo>
                  <a:cubicBezTo>
                    <a:pt x="34817" y="8684"/>
                    <a:pt x="34797" y="8893"/>
                    <a:pt x="34797" y="9039"/>
                  </a:cubicBezTo>
                  <a:cubicBezTo>
                    <a:pt x="34713" y="9102"/>
                    <a:pt x="34713" y="9123"/>
                    <a:pt x="34692" y="9123"/>
                  </a:cubicBezTo>
                  <a:cubicBezTo>
                    <a:pt x="33248" y="9290"/>
                    <a:pt x="31846" y="9458"/>
                    <a:pt x="30403" y="9562"/>
                  </a:cubicBezTo>
                  <a:cubicBezTo>
                    <a:pt x="28331" y="9730"/>
                    <a:pt x="26260" y="9981"/>
                    <a:pt x="24251" y="10378"/>
                  </a:cubicBezTo>
                  <a:cubicBezTo>
                    <a:pt x="22368" y="10734"/>
                    <a:pt x="20464" y="10964"/>
                    <a:pt x="18560" y="11132"/>
                  </a:cubicBezTo>
                  <a:cubicBezTo>
                    <a:pt x="17576" y="11215"/>
                    <a:pt x="16635" y="11320"/>
                    <a:pt x="15672" y="11404"/>
                  </a:cubicBezTo>
                  <a:cubicBezTo>
                    <a:pt x="15589" y="11404"/>
                    <a:pt x="15526" y="11487"/>
                    <a:pt x="15442" y="11508"/>
                  </a:cubicBezTo>
                  <a:cubicBezTo>
                    <a:pt x="15798" y="11843"/>
                    <a:pt x="16216" y="12031"/>
                    <a:pt x="16802" y="11989"/>
                  </a:cubicBezTo>
                  <a:cubicBezTo>
                    <a:pt x="17304" y="11969"/>
                    <a:pt x="17827" y="11885"/>
                    <a:pt x="18309" y="11864"/>
                  </a:cubicBezTo>
                  <a:cubicBezTo>
                    <a:pt x="18309" y="12094"/>
                    <a:pt x="18141" y="12073"/>
                    <a:pt x="18037" y="12094"/>
                  </a:cubicBezTo>
                  <a:cubicBezTo>
                    <a:pt x="16844" y="12303"/>
                    <a:pt x="15672" y="12513"/>
                    <a:pt x="14438" y="12722"/>
                  </a:cubicBezTo>
                  <a:cubicBezTo>
                    <a:pt x="14145" y="12513"/>
                    <a:pt x="13852" y="12303"/>
                    <a:pt x="13538" y="12073"/>
                  </a:cubicBezTo>
                  <a:cubicBezTo>
                    <a:pt x="13454" y="12031"/>
                    <a:pt x="13350" y="11969"/>
                    <a:pt x="13329" y="11927"/>
                  </a:cubicBezTo>
                  <a:cubicBezTo>
                    <a:pt x="13120" y="11299"/>
                    <a:pt x="12659" y="11445"/>
                    <a:pt x="12178" y="11571"/>
                  </a:cubicBezTo>
                  <a:cubicBezTo>
                    <a:pt x="10546" y="10044"/>
                    <a:pt x="8893" y="8516"/>
                    <a:pt x="7261" y="6968"/>
                  </a:cubicBezTo>
                  <a:lnTo>
                    <a:pt x="7115" y="6842"/>
                  </a:lnTo>
                  <a:cubicBezTo>
                    <a:pt x="6027" y="6110"/>
                    <a:pt x="5127" y="5126"/>
                    <a:pt x="4143" y="4227"/>
                  </a:cubicBezTo>
                  <a:cubicBezTo>
                    <a:pt x="3620" y="3766"/>
                    <a:pt x="3034" y="3285"/>
                    <a:pt x="2490" y="2825"/>
                  </a:cubicBezTo>
                  <a:cubicBezTo>
                    <a:pt x="2239" y="2574"/>
                    <a:pt x="1967" y="2532"/>
                    <a:pt x="1612" y="2678"/>
                  </a:cubicBezTo>
                  <a:cubicBezTo>
                    <a:pt x="1842" y="2888"/>
                    <a:pt x="2051" y="3076"/>
                    <a:pt x="2239" y="3285"/>
                  </a:cubicBezTo>
                  <a:cubicBezTo>
                    <a:pt x="2449" y="3494"/>
                    <a:pt x="2616" y="3725"/>
                    <a:pt x="2825" y="3934"/>
                  </a:cubicBezTo>
                  <a:cubicBezTo>
                    <a:pt x="3348" y="4436"/>
                    <a:pt x="3871" y="4938"/>
                    <a:pt x="4374" y="5461"/>
                  </a:cubicBezTo>
                  <a:cubicBezTo>
                    <a:pt x="4980" y="6068"/>
                    <a:pt x="5587" y="6633"/>
                    <a:pt x="6257" y="7135"/>
                  </a:cubicBezTo>
                  <a:cubicBezTo>
                    <a:pt x="6571" y="7365"/>
                    <a:pt x="6843" y="7658"/>
                    <a:pt x="7115" y="7909"/>
                  </a:cubicBezTo>
                  <a:cubicBezTo>
                    <a:pt x="8349" y="9060"/>
                    <a:pt x="9605" y="10190"/>
                    <a:pt x="10839" y="11341"/>
                  </a:cubicBezTo>
                  <a:cubicBezTo>
                    <a:pt x="11090" y="11571"/>
                    <a:pt x="11362" y="11843"/>
                    <a:pt x="11592" y="12094"/>
                  </a:cubicBezTo>
                  <a:cubicBezTo>
                    <a:pt x="11822" y="12387"/>
                    <a:pt x="12073" y="12617"/>
                    <a:pt x="12492" y="12659"/>
                  </a:cubicBezTo>
                  <a:cubicBezTo>
                    <a:pt x="12722" y="12680"/>
                    <a:pt x="12931" y="12785"/>
                    <a:pt x="13141" y="12868"/>
                  </a:cubicBezTo>
                  <a:cubicBezTo>
                    <a:pt x="13162" y="13182"/>
                    <a:pt x="12952" y="13245"/>
                    <a:pt x="12743" y="13412"/>
                  </a:cubicBezTo>
                  <a:cubicBezTo>
                    <a:pt x="12241" y="13182"/>
                    <a:pt x="11781" y="12889"/>
                    <a:pt x="11362" y="12492"/>
                  </a:cubicBezTo>
                  <a:cubicBezTo>
                    <a:pt x="10860" y="11989"/>
                    <a:pt x="10316" y="11613"/>
                    <a:pt x="9688" y="11299"/>
                  </a:cubicBezTo>
                  <a:cubicBezTo>
                    <a:pt x="9458" y="11152"/>
                    <a:pt x="9207" y="11006"/>
                    <a:pt x="8998" y="10839"/>
                  </a:cubicBezTo>
                  <a:cubicBezTo>
                    <a:pt x="7596" y="9730"/>
                    <a:pt x="6215" y="8600"/>
                    <a:pt x="4813" y="7428"/>
                  </a:cubicBezTo>
                  <a:cubicBezTo>
                    <a:pt x="4081" y="6800"/>
                    <a:pt x="3390" y="6131"/>
                    <a:pt x="2679" y="5482"/>
                  </a:cubicBezTo>
                  <a:cubicBezTo>
                    <a:pt x="2386" y="5231"/>
                    <a:pt x="2093" y="4959"/>
                    <a:pt x="1779" y="4729"/>
                  </a:cubicBezTo>
                  <a:cubicBezTo>
                    <a:pt x="1151" y="4248"/>
                    <a:pt x="586" y="3725"/>
                    <a:pt x="63" y="3097"/>
                  </a:cubicBezTo>
                  <a:cubicBezTo>
                    <a:pt x="1" y="2720"/>
                    <a:pt x="1" y="2344"/>
                    <a:pt x="293" y="2009"/>
                  </a:cubicBezTo>
                  <a:cubicBezTo>
                    <a:pt x="733" y="1507"/>
                    <a:pt x="817" y="963"/>
                    <a:pt x="691" y="335"/>
                  </a:cubicBezTo>
                  <a:cubicBezTo>
                    <a:pt x="670" y="251"/>
                    <a:pt x="712" y="168"/>
                    <a:pt x="733" y="0"/>
                  </a:cubicBezTo>
                  <a:cubicBezTo>
                    <a:pt x="1361" y="879"/>
                    <a:pt x="2281" y="1297"/>
                    <a:pt x="3034" y="1946"/>
                  </a:cubicBezTo>
                  <a:cubicBezTo>
                    <a:pt x="3725" y="2532"/>
                    <a:pt x="4457" y="3076"/>
                    <a:pt x="5169" y="3620"/>
                  </a:cubicBezTo>
                  <a:cubicBezTo>
                    <a:pt x="5315" y="3766"/>
                    <a:pt x="5503" y="3892"/>
                    <a:pt x="5650" y="4018"/>
                  </a:cubicBezTo>
                  <a:cubicBezTo>
                    <a:pt x="7303" y="5503"/>
                    <a:pt x="8956" y="7010"/>
                    <a:pt x="10567" y="8516"/>
                  </a:cubicBezTo>
                  <a:cubicBezTo>
                    <a:pt x="11048" y="8935"/>
                    <a:pt x="11446" y="9437"/>
                    <a:pt x="11885" y="9897"/>
                  </a:cubicBezTo>
                  <a:cubicBezTo>
                    <a:pt x="12283" y="10316"/>
                    <a:pt x="12638" y="10776"/>
                    <a:pt x="13015" y="11194"/>
                  </a:cubicBezTo>
                  <a:cubicBezTo>
                    <a:pt x="13182" y="11383"/>
                    <a:pt x="13371" y="11383"/>
                    <a:pt x="13601" y="112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3"/>
            <p:cNvSpPr/>
            <p:nvPr/>
          </p:nvSpPr>
          <p:spPr>
            <a:xfrm>
              <a:off x="-831225" y="3061100"/>
              <a:ext cx="516325" cy="128175"/>
            </a:xfrm>
            <a:custGeom>
              <a:rect b="b" l="l" r="r" t="t"/>
              <a:pathLst>
                <a:path extrusionOk="0" h="5127" w="20653">
                  <a:moveTo>
                    <a:pt x="879" y="4310"/>
                  </a:moveTo>
                  <a:cubicBezTo>
                    <a:pt x="1256" y="4896"/>
                    <a:pt x="1884" y="4708"/>
                    <a:pt x="2449" y="4938"/>
                  </a:cubicBezTo>
                  <a:cubicBezTo>
                    <a:pt x="2239" y="5022"/>
                    <a:pt x="2093" y="5127"/>
                    <a:pt x="1946" y="5127"/>
                  </a:cubicBezTo>
                  <a:cubicBezTo>
                    <a:pt x="1528" y="5106"/>
                    <a:pt x="1109" y="5043"/>
                    <a:pt x="691" y="5001"/>
                  </a:cubicBezTo>
                  <a:cubicBezTo>
                    <a:pt x="482" y="4708"/>
                    <a:pt x="252" y="4415"/>
                    <a:pt x="1" y="4080"/>
                  </a:cubicBezTo>
                  <a:cubicBezTo>
                    <a:pt x="84" y="3913"/>
                    <a:pt x="168" y="3746"/>
                    <a:pt x="273" y="3536"/>
                  </a:cubicBezTo>
                  <a:cubicBezTo>
                    <a:pt x="1402" y="3348"/>
                    <a:pt x="2511" y="3160"/>
                    <a:pt x="3641" y="3013"/>
                  </a:cubicBezTo>
                  <a:cubicBezTo>
                    <a:pt x="3767" y="2971"/>
                    <a:pt x="3871" y="3013"/>
                    <a:pt x="4018" y="2971"/>
                  </a:cubicBezTo>
                  <a:cubicBezTo>
                    <a:pt x="6006" y="2448"/>
                    <a:pt x="8056" y="2448"/>
                    <a:pt x="10023" y="1904"/>
                  </a:cubicBezTo>
                  <a:cubicBezTo>
                    <a:pt x="11048" y="1611"/>
                    <a:pt x="12115" y="1611"/>
                    <a:pt x="13141" y="1507"/>
                  </a:cubicBezTo>
                  <a:cubicBezTo>
                    <a:pt x="14187" y="1381"/>
                    <a:pt x="15233" y="1277"/>
                    <a:pt x="16279" y="1151"/>
                  </a:cubicBezTo>
                  <a:cubicBezTo>
                    <a:pt x="16781" y="1088"/>
                    <a:pt x="17263" y="984"/>
                    <a:pt x="17786" y="1067"/>
                  </a:cubicBezTo>
                  <a:cubicBezTo>
                    <a:pt x="18037" y="1088"/>
                    <a:pt x="18267" y="1025"/>
                    <a:pt x="18497" y="984"/>
                  </a:cubicBezTo>
                  <a:cubicBezTo>
                    <a:pt x="18915" y="942"/>
                    <a:pt x="19313" y="858"/>
                    <a:pt x="19857" y="774"/>
                  </a:cubicBezTo>
                  <a:cubicBezTo>
                    <a:pt x="19606" y="565"/>
                    <a:pt x="19459" y="440"/>
                    <a:pt x="19313" y="335"/>
                  </a:cubicBezTo>
                  <a:cubicBezTo>
                    <a:pt x="19334" y="314"/>
                    <a:pt x="19334" y="230"/>
                    <a:pt x="19397" y="230"/>
                  </a:cubicBezTo>
                  <a:cubicBezTo>
                    <a:pt x="19773" y="126"/>
                    <a:pt x="20192" y="0"/>
                    <a:pt x="20652" y="230"/>
                  </a:cubicBezTo>
                  <a:cubicBezTo>
                    <a:pt x="20610" y="565"/>
                    <a:pt x="20589" y="942"/>
                    <a:pt x="20506" y="1277"/>
                  </a:cubicBezTo>
                  <a:cubicBezTo>
                    <a:pt x="20464" y="1590"/>
                    <a:pt x="20296" y="1758"/>
                    <a:pt x="20024" y="1674"/>
                  </a:cubicBezTo>
                  <a:cubicBezTo>
                    <a:pt x="19418" y="1549"/>
                    <a:pt x="18832" y="1779"/>
                    <a:pt x="18246" y="1821"/>
                  </a:cubicBezTo>
                  <a:cubicBezTo>
                    <a:pt x="17681" y="1862"/>
                    <a:pt x="17158" y="1967"/>
                    <a:pt x="16614" y="1883"/>
                  </a:cubicBezTo>
                  <a:cubicBezTo>
                    <a:pt x="16363" y="1862"/>
                    <a:pt x="16091" y="1925"/>
                    <a:pt x="15798" y="1988"/>
                  </a:cubicBezTo>
                  <a:cubicBezTo>
                    <a:pt x="13915" y="2386"/>
                    <a:pt x="12032" y="2804"/>
                    <a:pt x="10128" y="3034"/>
                  </a:cubicBezTo>
                  <a:cubicBezTo>
                    <a:pt x="9709" y="3076"/>
                    <a:pt x="9312" y="3222"/>
                    <a:pt x="8893" y="3264"/>
                  </a:cubicBezTo>
                  <a:cubicBezTo>
                    <a:pt x="7512" y="3453"/>
                    <a:pt x="6089" y="3641"/>
                    <a:pt x="4729" y="3955"/>
                  </a:cubicBezTo>
                  <a:cubicBezTo>
                    <a:pt x="4248" y="4059"/>
                    <a:pt x="3725" y="4101"/>
                    <a:pt x="3223" y="4122"/>
                  </a:cubicBezTo>
                  <a:cubicBezTo>
                    <a:pt x="2825" y="4164"/>
                    <a:pt x="2449" y="4122"/>
                    <a:pt x="2051" y="4101"/>
                  </a:cubicBezTo>
                  <a:cubicBezTo>
                    <a:pt x="1716" y="4080"/>
                    <a:pt x="1319" y="4038"/>
                    <a:pt x="879" y="43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3"/>
            <p:cNvSpPr/>
            <p:nvPr/>
          </p:nvSpPr>
          <p:spPr>
            <a:xfrm>
              <a:off x="-1156575" y="2763450"/>
              <a:ext cx="254225" cy="244825"/>
            </a:xfrm>
            <a:custGeom>
              <a:rect b="b" l="l" r="r" t="t"/>
              <a:pathLst>
                <a:path extrusionOk="0" h="9793" w="10169">
                  <a:moveTo>
                    <a:pt x="126" y="1256"/>
                  </a:moveTo>
                  <a:cubicBezTo>
                    <a:pt x="126" y="984"/>
                    <a:pt x="126" y="733"/>
                    <a:pt x="105" y="503"/>
                  </a:cubicBezTo>
                  <a:cubicBezTo>
                    <a:pt x="84" y="315"/>
                    <a:pt x="0" y="105"/>
                    <a:pt x="209" y="43"/>
                  </a:cubicBezTo>
                  <a:cubicBezTo>
                    <a:pt x="335" y="1"/>
                    <a:pt x="544" y="105"/>
                    <a:pt x="670" y="189"/>
                  </a:cubicBezTo>
                  <a:cubicBezTo>
                    <a:pt x="1507" y="712"/>
                    <a:pt x="2302" y="1319"/>
                    <a:pt x="2888" y="2135"/>
                  </a:cubicBezTo>
                  <a:cubicBezTo>
                    <a:pt x="3285" y="2658"/>
                    <a:pt x="3808" y="3076"/>
                    <a:pt x="4310" y="3516"/>
                  </a:cubicBezTo>
                  <a:cubicBezTo>
                    <a:pt x="5440" y="4499"/>
                    <a:pt x="6445" y="5608"/>
                    <a:pt x="7386" y="6780"/>
                  </a:cubicBezTo>
                  <a:cubicBezTo>
                    <a:pt x="7909" y="7429"/>
                    <a:pt x="8579" y="7952"/>
                    <a:pt x="9165" y="8558"/>
                  </a:cubicBezTo>
                  <a:cubicBezTo>
                    <a:pt x="9520" y="8893"/>
                    <a:pt x="9834" y="9249"/>
                    <a:pt x="10169" y="9605"/>
                  </a:cubicBezTo>
                  <a:cubicBezTo>
                    <a:pt x="9939" y="9793"/>
                    <a:pt x="9855" y="9605"/>
                    <a:pt x="9771" y="9521"/>
                  </a:cubicBezTo>
                  <a:cubicBezTo>
                    <a:pt x="8369" y="8245"/>
                    <a:pt x="6947" y="6905"/>
                    <a:pt x="5503" y="5629"/>
                  </a:cubicBezTo>
                  <a:cubicBezTo>
                    <a:pt x="5043" y="5211"/>
                    <a:pt x="4520" y="4855"/>
                    <a:pt x="4017" y="4457"/>
                  </a:cubicBezTo>
                  <a:cubicBezTo>
                    <a:pt x="3097" y="3767"/>
                    <a:pt x="2239" y="3035"/>
                    <a:pt x="1276" y="2407"/>
                  </a:cubicBezTo>
                  <a:cubicBezTo>
                    <a:pt x="837" y="2156"/>
                    <a:pt x="502" y="1654"/>
                    <a:pt x="126" y="12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3"/>
            <p:cNvSpPr/>
            <p:nvPr/>
          </p:nvSpPr>
          <p:spPr>
            <a:xfrm>
              <a:off x="-1171750" y="2927700"/>
              <a:ext cx="148050" cy="129750"/>
            </a:xfrm>
            <a:custGeom>
              <a:rect b="b" l="l" r="r" t="t"/>
              <a:pathLst>
                <a:path extrusionOk="0" h="5190" w="5922">
                  <a:moveTo>
                    <a:pt x="5838" y="5190"/>
                  </a:moveTo>
                  <a:cubicBezTo>
                    <a:pt x="5524" y="4939"/>
                    <a:pt x="5210" y="4709"/>
                    <a:pt x="4896" y="4499"/>
                  </a:cubicBezTo>
                  <a:cubicBezTo>
                    <a:pt x="4311" y="4144"/>
                    <a:pt x="3787" y="3683"/>
                    <a:pt x="3327" y="3160"/>
                  </a:cubicBezTo>
                  <a:cubicBezTo>
                    <a:pt x="2741" y="2553"/>
                    <a:pt x="2093" y="2030"/>
                    <a:pt x="1528" y="1444"/>
                  </a:cubicBezTo>
                  <a:cubicBezTo>
                    <a:pt x="1130" y="1026"/>
                    <a:pt x="712" y="649"/>
                    <a:pt x="189" y="398"/>
                  </a:cubicBezTo>
                  <a:cubicBezTo>
                    <a:pt x="63" y="315"/>
                    <a:pt x="0" y="168"/>
                    <a:pt x="209" y="1"/>
                  </a:cubicBezTo>
                  <a:cubicBezTo>
                    <a:pt x="921" y="607"/>
                    <a:pt x="1632" y="1172"/>
                    <a:pt x="2302" y="1800"/>
                  </a:cubicBezTo>
                  <a:cubicBezTo>
                    <a:pt x="3306" y="2658"/>
                    <a:pt x="4290" y="3558"/>
                    <a:pt x="5294" y="4416"/>
                  </a:cubicBezTo>
                  <a:cubicBezTo>
                    <a:pt x="5482" y="4604"/>
                    <a:pt x="5712" y="4750"/>
                    <a:pt x="5880" y="4960"/>
                  </a:cubicBezTo>
                  <a:cubicBezTo>
                    <a:pt x="5922" y="4981"/>
                    <a:pt x="5838" y="5106"/>
                    <a:pt x="5838" y="51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3"/>
            <p:cNvSpPr/>
            <p:nvPr/>
          </p:nvSpPr>
          <p:spPr>
            <a:xfrm>
              <a:off x="-572300" y="3140075"/>
              <a:ext cx="156950" cy="27225"/>
            </a:xfrm>
            <a:custGeom>
              <a:rect b="b" l="l" r="r" t="t"/>
              <a:pathLst>
                <a:path extrusionOk="0" h="1089" w="6278">
                  <a:moveTo>
                    <a:pt x="1" y="900"/>
                  </a:moveTo>
                  <a:cubicBezTo>
                    <a:pt x="2093" y="377"/>
                    <a:pt x="4165" y="147"/>
                    <a:pt x="6278" y="1"/>
                  </a:cubicBezTo>
                  <a:cubicBezTo>
                    <a:pt x="6006" y="210"/>
                    <a:pt x="5420" y="461"/>
                    <a:pt x="5085" y="419"/>
                  </a:cubicBezTo>
                  <a:cubicBezTo>
                    <a:pt x="4583" y="398"/>
                    <a:pt x="4144" y="461"/>
                    <a:pt x="3662" y="587"/>
                  </a:cubicBezTo>
                  <a:cubicBezTo>
                    <a:pt x="3453" y="628"/>
                    <a:pt x="3244" y="628"/>
                    <a:pt x="3035" y="628"/>
                  </a:cubicBezTo>
                  <a:cubicBezTo>
                    <a:pt x="2344" y="628"/>
                    <a:pt x="1675" y="775"/>
                    <a:pt x="1005" y="921"/>
                  </a:cubicBezTo>
                  <a:cubicBezTo>
                    <a:pt x="691" y="1005"/>
                    <a:pt x="377" y="1089"/>
                    <a:pt x="1" y="90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3"/>
            <p:cNvSpPr/>
            <p:nvPr/>
          </p:nvSpPr>
          <p:spPr>
            <a:xfrm>
              <a:off x="-1012725" y="3059000"/>
              <a:ext cx="52850" cy="46575"/>
            </a:xfrm>
            <a:custGeom>
              <a:rect b="b" l="l" r="r" t="t"/>
              <a:pathLst>
                <a:path extrusionOk="0" h="1863" w="2114">
                  <a:moveTo>
                    <a:pt x="0" y="1"/>
                  </a:moveTo>
                  <a:cubicBezTo>
                    <a:pt x="732" y="586"/>
                    <a:pt x="1486" y="1130"/>
                    <a:pt x="2113" y="1863"/>
                  </a:cubicBezTo>
                  <a:cubicBezTo>
                    <a:pt x="1988" y="1821"/>
                    <a:pt x="1862" y="1779"/>
                    <a:pt x="1758" y="1737"/>
                  </a:cubicBezTo>
                  <a:cubicBezTo>
                    <a:pt x="1151" y="1340"/>
                    <a:pt x="565" y="921"/>
                    <a:pt x="126" y="314"/>
                  </a:cubicBezTo>
                  <a:cubicBezTo>
                    <a:pt x="84" y="252"/>
                    <a:pt x="42" y="105"/>
                    <a:pt x="21" y="1"/>
                  </a:cubicBezTo>
                  <a:close/>
                </a:path>
              </a:pathLst>
            </a:custGeom>
            <a:solidFill>
              <a:srgbClr val="E6E6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3"/>
            <p:cNvSpPr/>
            <p:nvPr/>
          </p:nvSpPr>
          <p:spPr>
            <a:xfrm>
              <a:off x="-1025825" y="3053775"/>
              <a:ext cx="13625" cy="5250"/>
            </a:xfrm>
            <a:custGeom>
              <a:rect b="b" l="l" r="r" t="t"/>
              <a:pathLst>
                <a:path extrusionOk="0" h="210" w="545">
                  <a:moveTo>
                    <a:pt x="1" y="147"/>
                  </a:moveTo>
                  <a:cubicBezTo>
                    <a:pt x="210" y="0"/>
                    <a:pt x="357" y="84"/>
                    <a:pt x="524" y="210"/>
                  </a:cubicBezTo>
                  <a:lnTo>
                    <a:pt x="545" y="189"/>
                  </a:lnTo>
                  <a:cubicBezTo>
                    <a:pt x="357" y="168"/>
                    <a:pt x="168" y="147"/>
                    <a:pt x="1" y="147"/>
                  </a:cubicBezTo>
                  <a:close/>
                </a:path>
              </a:pathLst>
            </a:custGeom>
            <a:solidFill>
              <a:srgbClr val="E6E6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3"/>
            <p:cNvSpPr/>
            <p:nvPr/>
          </p:nvSpPr>
          <p:spPr>
            <a:xfrm>
              <a:off x="-922775" y="2765025"/>
              <a:ext cx="278850" cy="100450"/>
            </a:xfrm>
            <a:custGeom>
              <a:rect b="b" l="l" r="r" t="t"/>
              <a:pathLst>
                <a:path extrusionOk="0" h="4018" w="11154">
                  <a:moveTo>
                    <a:pt x="1" y="1653"/>
                  </a:moveTo>
                  <a:cubicBezTo>
                    <a:pt x="838" y="1800"/>
                    <a:pt x="1528" y="1612"/>
                    <a:pt x="2198" y="1486"/>
                  </a:cubicBezTo>
                  <a:cubicBezTo>
                    <a:pt x="3056" y="1319"/>
                    <a:pt x="3935" y="1193"/>
                    <a:pt x="4771" y="1005"/>
                  </a:cubicBezTo>
                  <a:cubicBezTo>
                    <a:pt x="5211" y="921"/>
                    <a:pt x="5629" y="754"/>
                    <a:pt x="6027" y="565"/>
                  </a:cubicBezTo>
                  <a:cubicBezTo>
                    <a:pt x="6445" y="398"/>
                    <a:pt x="6864" y="231"/>
                    <a:pt x="7324" y="272"/>
                  </a:cubicBezTo>
                  <a:cubicBezTo>
                    <a:pt x="7450" y="272"/>
                    <a:pt x="7596" y="314"/>
                    <a:pt x="7701" y="252"/>
                  </a:cubicBezTo>
                  <a:cubicBezTo>
                    <a:pt x="8349" y="0"/>
                    <a:pt x="8998" y="210"/>
                    <a:pt x="9647" y="231"/>
                  </a:cubicBezTo>
                  <a:cubicBezTo>
                    <a:pt x="10170" y="252"/>
                    <a:pt x="10463" y="565"/>
                    <a:pt x="10693" y="963"/>
                  </a:cubicBezTo>
                  <a:cubicBezTo>
                    <a:pt x="10860" y="1277"/>
                    <a:pt x="10986" y="1612"/>
                    <a:pt x="11153" y="2009"/>
                  </a:cubicBezTo>
                  <a:cubicBezTo>
                    <a:pt x="10902" y="2030"/>
                    <a:pt x="10693" y="2030"/>
                    <a:pt x="10484" y="2093"/>
                  </a:cubicBezTo>
                  <a:cubicBezTo>
                    <a:pt x="9814" y="2239"/>
                    <a:pt x="9124" y="2239"/>
                    <a:pt x="8475" y="2469"/>
                  </a:cubicBezTo>
                  <a:cubicBezTo>
                    <a:pt x="8370" y="2532"/>
                    <a:pt x="8245" y="2553"/>
                    <a:pt x="8140" y="2532"/>
                  </a:cubicBezTo>
                  <a:cubicBezTo>
                    <a:pt x="7324" y="2344"/>
                    <a:pt x="6592" y="2721"/>
                    <a:pt x="5860" y="2867"/>
                  </a:cubicBezTo>
                  <a:cubicBezTo>
                    <a:pt x="5525" y="2951"/>
                    <a:pt x="5190" y="3055"/>
                    <a:pt x="4813" y="3055"/>
                  </a:cubicBezTo>
                  <a:cubicBezTo>
                    <a:pt x="4374" y="3055"/>
                    <a:pt x="3935" y="3160"/>
                    <a:pt x="3537" y="3390"/>
                  </a:cubicBezTo>
                  <a:cubicBezTo>
                    <a:pt x="2993" y="3704"/>
                    <a:pt x="2407" y="3913"/>
                    <a:pt x="1696" y="4018"/>
                  </a:cubicBezTo>
                  <a:cubicBezTo>
                    <a:pt x="1089" y="3369"/>
                    <a:pt x="357" y="2741"/>
                    <a:pt x="1" y="165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3"/>
            <p:cNvSpPr/>
            <p:nvPr/>
          </p:nvSpPr>
          <p:spPr>
            <a:xfrm>
              <a:off x="-1199475" y="2658325"/>
              <a:ext cx="956750" cy="553975"/>
            </a:xfrm>
            <a:custGeom>
              <a:rect b="b" l="l" r="r" t="t"/>
              <a:pathLst>
                <a:path extrusionOk="0" h="22159" w="38270">
                  <a:moveTo>
                    <a:pt x="36156" y="19647"/>
                  </a:moveTo>
                  <a:lnTo>
                    <a:pt x="35529" y="19333"/>
                  </a:lnTo>
                  <a:cubicBezTo>
                    <a:pt x="34482" y="19543"/>
                    <a:pt x="33499" y="19752"/>
                    <a:pt x="32495" y="19961"/>
                  </a:cubicBezTo>
                  <a:cubicBezTo>
                    <a:pt x="32244" y="20003"/>
                    <a:pt x="31972" y="20087"/>
                    <a:pt x="31741" y="20170"/>
                  </a:cubicBezTo>
                  <a:cubicBezTo>
                    <a:pt x="31114" y="20359"/>
                    <a:pt x="30486" y="20589"/>
                    <a:pt x="29796" y="20526"/>
                  </a:cubicBezTo>
                  <a:cubicBezTo>
                    <a:pt x="29754" y="20526"/>
                    <a:pt x="29670" y="20505"/>
                    <a:pt x="29628" y="20526"/>
                  </a:cubicBezTo>
                  <a:cubicBezTo>
                    <a:pt x="28519" y="20694"/>
                    <a:pt x="27431" y="20819"/>
                    <a:pt x="26322" y="21007"/>
                  </a:cubicBezTo>
                  <a:cubicBezTo>
                    <a:pt x="25862" y="21091"/>
                    <a:pt x="25381" y="21154"/>
                    <a:pt x="24878" y="21112"/>
                  </a:cubicBezTo>
                  <a:cubicBezTo>
                    <a:pt x="24648" y="21070"/>
                    <a:pt x="24418" y="21070"/>
                    <a:pt x="24167" y="21133"/>
                  </a:cubicBezTo>
                  <a:cubicBezTo>
                    <a:pt x="23163" y="21258"/>
                    <a:pt x="22158" y="21447"/>
                    <a:pt x="21133" y="21572"/>
                  </a:cubicBezTo>
                  <a:cubicBezTo>
                    <a:pt x="20652" y="21656"/>
                    <a:pt x="20129" y="21698"/>
                    <a:pt x="19627" y="21635"/>
                  </a:cubicBezTo>
                  <a:cubicBezTo>
                    <a:pt x="19355" y="21593"/>
                    <a:pt x="19104" y="21635"/>
                    <a:pt x="18811" y="21677"/>
                  </a:cubicBezTo>
                  <a:cubicBezTo>
                    <a:pt x="18580" y="21698"/>
                    <a:pt x="18350" y="21761"/>
                    <a:pt x="18099" y="21844"/>
                  </a:cubicBezTo>
                  <a:cubicBezTo>
                    <a:pt x="17137" y="22158"/>
                    <a:pt x="16153" y="22074"/>
                    <a:pt x="15170" y="21928"/>
                  </a:cubicBezTo>
                  <a:cubicBezTo>
                    <a:pt x="14710" y="21844"/>
                    <a:pt x="14710" y="21844"/>
                    <a:pt x="14333" y="21342"/>
                  </a:cubicBezTo>
                  <a:cubicBezTo>
                    <a:pt x="14291" y="21321"/>
                    <a:pt x="14228" y="21300"/>
                    <a:pt x="14187" y="21300"/>
                  </a:cubicBezTo>
                  <a:cubicBezTo>
                    <a:pt x="13036" y="21238"/>
                    <a:pt x="12199" y="20505"/>
                    <a:pt x="11341" y="19877"/>
                  </a:cubicBezTo>
                  <a:cubicBezTo>
                    <a:pt x="11194" y="19794"/>
                    <a:pt x="11132" y="19668"/>
                    <a:pt x="10985" y="19626"/>
                  </a:cubicBezTo>
                  <a:cubicBezTo>
                    <a:pt x="10295" y="19250"/>
                    <a:pt x="9562" y="18894"/>
                    <a:pt x="8851" y="18517"/>
                  </a:cubicBezTo>
                  <a:cubicBezTo>
                    <a:pt x="8244" y="18204"/>
                    <a:pt x="7784" y="17743"/>
                    <a:pt x="7303" y="17283"/>
                  </a:cubicBezTo>
                  <a:cubicBezTo>
                    <a:pt x="6989" y="17011"/>
                    <a:pt x="6675" y="16739"/>
                    <a:pt x="6340" y="16509"/>
                  </a:cubicBezTo>
                  <a:cubicBezTo>
                    <a:pt x="5754" y="16111"/>
                    <a:pt x="5168" y="15776"/>
                    <a:pt x="4645" y="15337"/>
                  </a:cubicBezTo>
                  <a:cubicBezTo>
                    <a:pt x="3955" y="14751"/>
                    <a:pt x="3348" y="14082"/>
                    <a:pt x="2699" y="13454"/>
                  </a:cubicBezTo>
                  <a:cubicBezTo>
                    <a:pt x="2176" y="12931"/>
                    <a:pt x="1653" y="12366"/>
                    <a:pt x="1005" y="11989"/>
                  </a:cubicBezTo>
                  <a:cubicBezTo>
                    <a:pt x="565" y="11717"/>
                    <a:pt x="356" y="11382"/>
                    <a:pt x="461" y="10859"/>
                  </a:cubicBezTo>
                  <a:cubicBezTo>
                    <a:pt x="523" y="10483"/>
                    <a:pt x="419" y="10148"/>
                    <a:pt x="272" y="9813"/>
                  </a:cubicBezTo>
                  <a:cubicBezTo>
                    <a:pt x="189" y="9625"/>
                    <a:pt x="105" y="9416"/>
                    <a:pt x="0" y="9206"/>
                  </a:cubicBezTo>
                  <a:cubicBezTo>
                    <a:pt x="314" y="8767"/>
                    <a:pt x="628" y="8286"/>
                    <a:pt x="942" y="7846"/>
                  </a:cubicBezTo>
                  <a:cubicBezTo>
                    <a:pt x="1109" y="7616"/>
                    <a:pt x="1193" y="7344"/>
                    <a:pt x="1026" y="7093"/>
                  </a:cubicBezTo>
                  <a:cubicBezTo>
                    <a:pt x="816" y="6758"/>
                    <a:pt x="837" y="6403"/>
                    <a:pt x="900" y="6047"/>
                  </a:cubicBezTo>
                  <a:cubicBezTo>
                    <a:pt x="942" y="5566"/>
                    <a:pt x="1026" y="5105"/>
                    <a:pt x="837" y="4624"/>
                  </a:cubicBezTo>
                  <a:cubicBezTo>
                    <a:pt x="691" y="4185"/>
                    <a:pt x="1005" y="3829"/>
                    <a:pt x="1298" y="3536"/>
                  </a:cubicBezTo>
                  <a:cubicBezTo>
                    <a:pt x="1570" y="3243"/>
                    <a:pt x="1946" y="3013"/>
                    <a:pt x="2281" y="2783"/>
                  </a:cubicBezTo>
                  <a:cubicBezTo>
                    <a:pt x="2448" y="2678"/>
                    <a:pt x="2679" y="2595"/>
                    <a:pt x="2888" y="2595"/>
                  </a:cubicBezTo>
                  <a:cubicBezTo>
                    <a:pt x="3850" y="2595"/>
                    <a:pt x="4792" y="2385"/>
                    <a:pt x="5733" y="2155"/>
                  </a:cubicBezTo>
                  <a:cubicBezTo>
                    <a:pt x="7282" y="1737"/>
                    <a:pt x="8851" y="1569"/>
                    <a:pt x="10441" y="1486"/>
                  </a:cubicBezTo>
                  <a:lnTo>
                    <a:pt x="17262" y="1109"/>
                  </a:lnTo>
                  <a:cubicBezTo>
                    <a:pt x="18057" y="1046"/>
                    <a:pt x="18832" y="1067"/>
                    <a:pt x="19627" y="1046"/>
                  </a:cubicBezTo>
                  <a:cubicBezTo>
                    <a:pt x="20443" y="1025"/>
                    <a:pt x="21238" y="1025"/>
                    <a:pt x="22075" y="1004"/>
                  </a:cubicBezTo>
                  <a:cubicBezTo>
                    <a:pt x="22263" y="753"/>
                    <a:pt x="22472" y="481"/>
                    <a:pt x="22682" y="167"/>
                  </a:cubicBezTo>
                  <a:cubicBezTo>
                    <a:pt x="23184" y="0"/>
                    <a:pt x="23581" y="167"/>
                    <a:pt x="23895" y="523"/>
                  </a:cubicBezTo>
                  <a:cubicBezTo>
                    <a:pt x="24062" y="753"/>
                    <a:pt x="24272" y="963"/>
                    <a:pt x="24481" y="1214"/>
                  </a:cubicBezTo>
                  <a:cubicBezTo>
                    <a:pt x="24648" y="1381"/>
                    <a:pt x="24774" y="1590"/>
                    <a:pt x="24983" y="1737"/>
                  </a:cubicBezTo>
                  <a:cubicBezTo>
                    <a:pt x="25318" y="1967"/>
                    <a:pt x="25506" y="2281"/>
                    <a:pt x="25715" y="2615"/>
                  </a:cubicBezTo>
                  <a:cubicBezTo>
                    <a:pt x="26008" y="3055"/>
                    <a:pt x="26343" y="3473"/>
                    <a:pt x="26720" y="3892"/>
                  </a:cubicBezTo>
                  <a:cubicBezTo>
                    <a:pt x="26992" y="4248"/>
                    <a:pt x="27410" y="4457"/>
                    <a:pt x="27578" y="4917"/>
                  </a:cubicBezTo>
                  <a:cubicBezTo>
                    <a:pt x="27619" y="5084"/>
                    <a:pt x="27891" y="5210"/>
                    <a:pt x="28038" y="5315"/>
                  </a:cubicBezTo>
                  <a:lnTo>
                    <a:pt x="30235" y="6717"/>
                  </a:lnTo>
                  <a:cubicBezTo>
                    <a:pt x="31323" y="7407"/>
                    <a:pt x="32285" y="8181"/>
                    <a:pt x="33248" y="9018"/>
                  </a:cubicBezTo>
                  <a:cubicBezTo>
                    <a:pt x="33897" y="9583"/>
                    <a:pt x="34566" y="10169"/>
                    <a:pt x="35319" y="10587"/>
                  </a:cubicBezTo>
                  <a:cubicBezTo>
                    <a:pt x="35508" y="10692"/>
                    <a:pt x="35633" y="10859"/>
                    <a:pt x="35780" y="11006"/>
                  </a:cubicBezTo>
                  <a:cubicBezTo>
                    <a:pt x="36052" y="11278"/>
                    <a:pt x="36240" y="11571"/>
                    <a:pt x="36658" y="11634"/>
                  </a:cubicBezTo>
                  <a:cubicBezTo>
                    <a:pt x="36784" y="11675"/>
                    <a:pt x="36889" y="11822"/>
                    <a:pt x="36993" y="11927"/>
                  </a:cubicBezTo>
                  <a:cubicBezTo>
                    <a:pt x="37202" y="12136"/>
                    <a:pt x="37433" y="12345"/>
                    <a:pt x="37642" y="12554"/>
                  </a:cubicBezTo>
                  <a:cubicBezTo>
                    <a:pt x="38039" y="12931"/>
                    <a:pt x="38270" y="13349"/>
                    <a:pt x="38186" y="13893"/>
                  </a:cubicBezTo>
                  <a:cubicBezTo>
                    <a:pt x="38081" y="14709"/>
                    <a:pt x="37872" y="15463"/>
                    <a:pt x="37412" y="16174"/>
                  </a:cubicBezTo>
                  <a:cubicBezTo>
                    <a:pt x="37182" y="16530"/>
                    <a:pt x="37035" y="16906"/>
                    <a:pt x="37014" y="17346"/>
                  </a:cubicBezTo>
                  <a:cubicBezTo>
                    <a:pt x="36993" y="17764"/>
                    <a:pt x="36910" y="18183"/>
                    <a:pt x="36679" y="18538"/>
                  </a:cubicBezTo>
                  <a:cubicBezTo>
                    <a:pt x="36554" y="18748"/>
                    <a:pt x="36554" y="19020"/>
                    <a:pt x="36449" y="19229"/>
                  </a:cubicBezTo>
                  <a:cubicBezTo>
                    <a:pt x="36386" y="19271"/>
                    <a:pt x="36282" y="19438"/>
                    <a:pt x="36156" y="19647"/>
                  </a:cubicBezTo>
                  <a:close/>
                  <a:moveTo>
                    <a:pt x="7470" y="16028"/>
                  </a:moveTo>
                  <a:cubicBezTo>
                    <a:pt x="7303" y="15902"/>
                    <a:pt x="7135" y="15818"/>
                    <a:pt x="6947" y="15965"/>
                  </a:cubicBezTo>
                  <a:cubicBezTo>
                    <a:pt x="6968" y="15881"/>
                    <a:pt x="7031" y="15756"/>
                    <a:pt x="6989" y="15714"/>
                  </a:cubicBezTo>
                  <a:cubicBezTo>
                    <a:pt x="6821" y="15546"/>
                    <a:pt x="6612" y="15358"/>
                    <a:pt x="6403" y="15170"/>
                  </a:cubicBezTo>
                  <a:cubicBezTo>
                    <a:pt x="5399" y="14312"/>
                    <a:pt x="4415" y="13412"/>
                    <a:pt x="3411" y="12554"/>
                  </a:cubicBezTo>
                  <a:cubicBezTo>
                    <a:pt x="2699" y="11947"/>
                    <a:pt x="2009" y="11362"/>
                    <a:pt x="1318" y="10755"/>
                  </a:cubicBezTo>
                  <a:cubicBezTo>
                    <a:pt x="1109" y="10901"/>
                    <a:pt x="1172" y="11090"/>
                    <a:pt x="1298" y="11152"/>
                  </a:cubicBezTo>
                  <a:cubicBezTo>
                    <a:pt x="1800" y="11424"/>
                    <a:pt x="2218" y="11801"/>
                    <a:pt x="2637" y="12199"/>
                  </a:cubicBezTo>
                  <a:cubicBezTo>
                    <a:pt x="3202" y="12784"/>
                    <a:pt x="3892" y="13307"/>
                    <a:pt x="4436" y="13914"/>
                  </a:cubicBezTo>
                  <a:cubicBezTo>
                    <a:pt x="4896" y="14437"/>
                    <a:pt x="5420" y="14856"/>
                    <a:pt x="6005" y="15253"/>
                  </a:cubicBezTo>
                  <a:cubicBezTo>
                    <a:pt x="6319" y="15463"/>
                    <a:pt x="6633" y="15693"/>
                    <a:pt x="6968" y="15902"/>
                  </a:cubicBezTo>
                  <a:lnTo>
                    <a:pt x="7512" y="15986"/>
                  </a:lnTo>
                  <a:cubicBezTo>
                    <a:pt x="7554" y="16090"/>
                    <a:pt x="7554" y="16216"/>
                    <a:pt x="7617" y="16300"/>
                  </a:cubicBezTo>
                  <a:cubicBezTo>
                    <a:pt x="8035" y="16906"/>
                    <a:pt x="8642" y="17325"/>
                    <a:pt x="9249" y="17701"/>
                  </a:cubicBezTo>
                  <a:cubicBezTo>
                    <a:pt x="9353" y="17785"/>
                    <a:pt x="9479" y="17806"/>
                    <a:pt x="9604" y="17848"/>
                  </a:cubicBezTo>
                  <a:cubicBezTo>
                    <a:pt x="8956" y="17157"/>
                    <a:pt x="8202" y="16613"/>
                    <a:pt x="7470" y="16028"/>
                  </a:cubicBezTo>
                  <a:close/>
                  <a:moveTo>
                    <a:pt x="23100" y="837"/>
                  </a:moveTo>
                  <a:cubicBezTo>
                    <a:pt x="22974" y="1025"/>
                    <a:pt x="22891" y="1109"/>
                    <a:pt x="22891" y="1172"/>
                  </a:cubicBezTo>
                  <a:cubicBezTo>
                    <a:pt x="22786" y="1632"/>
                    <a:pt x="22472" y="1695"/>
                    <a:pt x="22054" y="1674"/>
                  </a:cubicBezTo>
                  <a:cubicBezTo>
                    <a:pt x="21698" y="1653"/>
                    <a:pt x="21321" y="1590"/>
                    <a:pt x="20987" y="1653"/>
                  </a:cubicBezTo>
                  <a:cubicBezTo>
                    <a:pt x="20317" y="1758"/>
                    <a:pt x="19627" y="1799"/>
                    <a:pt x="18915" y="1779"/>
                  </a:cubicBezTo>
                  <a:cubicBezTo>
                    <a:pt x="18392" y="1758"/>
                    <a:pt x="17911" y="1779"/>
                    <a:pt x="17388" y="1799"/>
                  </a:cubicBezTo>
                  <a:cubicBezTo>
                    <a:pt x="14898" y="1946"/>
                    <a:pt x="12408" y="2113"/>
                    <a:pt x="9918" y="2260"/>
                  </a:cubicBezTo>
                  <a:cubicBezTo>
                    <a:pt x="8725" y="2323"/>
                    <a:pt x="7512" y="2427"/>
                    <a:pt x="6361" y="2699"/>
                  </a:cubicBezTo>
                  <a:cubicBezTo>
                    <a:pt x="5838" y="2825"/>
                    <a:pt x="5294" y="2867"/>
                    <a:pt x="4771" y="2992"/>
                  </a:cubicBezTo>
                  <a:cubicBezTo>
                    <a:pt x="4122" y="3118"/>
                    <a:pt x="3453" y="3201"/>
                    <a:pt x="2804" y="3097"/>
                  </a:cubicBezTo>
                  <a:cubicBezTo>
                    <a:pt x="2762" y="3097"/>
                    <a:pt x="2699" y="3139"/>
                    <a:pt x="2595" y="3160"/>
                  </a:cubicBezTo>
                  <a:cubicBezTo>
                    <a:pt x="2574" y="3264"/>
                    <a:pt x="2553" y="3390"/>
                    <a:pt x="2490" y="3557"/>
                  </a:cubicBezTo>
                  <a:cubicBezTo>
                    <a:pt x="2846" y="3766"/>
                    <a:pt x="3160" y="3955"/>
                    <a:pt x="3432" y="4164"/>
                  </a:cubicBezTo>
                  <a:cubicBezTo>
                    <a:pt x="3892" y="4478"/>
                    <a:pt x="4352" y="4771"/>
                    <a:pt x="4729" y="5147"/>
                  </a:cubicBezTo>
                  <a:cubicBezTo>
                    <a:pt x="5671" y="6256"/>
                    <a:pt x="6780" y="7177"/>
                    <a:pt x="7805" y="8181"/>
                  </a:cubicBezTo>
                  <a:cubicBezTo>
                    <a:pt x="8202" y="8579"/>
                    <a:pt x="8621" y="8997"/>
                    <a:pt x="8956" y="9437"/>
                  </a:cubicBezTo>
                  <a:cubicBezTo>
                    <a:pt x="9688" y="10357"/>
                    <a:pt x="10462" y="11215"/>
                    <a:pt x="11341" y="12031"/>
                  </a:cubicBezTo>
                  <a:cubicBezTo>
                    <a:pt x="11697" y="12366"/>
                    <a:pt x="12094" y="12743"/>
                    <a:pt x="12387" y="13140"/>
                  </a:cubicBezTo>
                  <a:cubicBezTo>
                    <a:pt x="13140" y="14123"/>
                    <a:pt x="13998" y="15065"/>
                    <a:pt x="14898" y="15965"/>
                  </a:cubicBezTo>
                  <a:cubicBezTo>
                    <a:pt x="15003" y="16069"/>
                    <a:pt x="15128" y="16195"/>
                    <a:pt x="15254" y="16216"/>
                  </a:cubicBezTo>
                  <a:cubicBezTo>
                    <a:pt x="15756" y="16300"/>
                    <a:pt x="16279" y="16404"/>
                    <a:pt x="16781" y="16320"/>
                  </a:cubicBezTo>
                  <a:cubicBezTo>
                    <a:pt x="17304" y="16216"/>
                    <a:pt x="17848" y="16174"/>
                    <a:pt x="18371" y="16132"/>
                  </a:cubicBezTo>
                  <a:cubicBezTo>
                    <a:pt x="18999" y="16111"/>
                    <a:pt x="19606" y="15965"/>
                    <a:pt x="20213" y="15756"/>
                  </a:cubicBezTo>
                  <a:cubicBezTo>
                    <a:pt x="20589" y="15609"/>
                    <a:pt x="21008" y="15546"/>
                    <a:pt x="21405" y="15442"/>
                  </a:cubicBezTo>
                  <a:cubicBezTo>
                    <a:pt x="22556" y="15170"/>
                    <a:pt x="23707" y="14960"/>
                    <a:pt x="24837" y="14667"/>
                  </a:cubicBezTo>
                  <a:cubicBezTo>
                    <a:pt x="25548" y="14500"/>
                    <a:pt x="26218" y="14333"/>
                    <a:pt x="26950" y="14249"/>
                  </a:cubicBezTo>
                  <a:cubicBezTo>
                    <a:pt x="27536" y="14186"/>
                    <a:pt x="28080" y="14040"/>
                    <a:pt x="28624" y="13977"/>
                  </a:cubicBezTo>
                  <a:cubicBezTo>
                    <a:pt x="29210" y="13893"/>
                    <a:pt x="29754" y="13789"/>
                    <a:pt x="30319" y="13789"/>
                  </a:cubicBezTo>
                  <a:cubicBezTo>
                    <a:pt x="31009" y="13789"/>
                    <a:pt x="31679" y="13579"/>
                    <a:pt x="32390" y="13705"/>
                  </a:cubicBezTo>
                  <a:cubicBezTo>
                    <a:pt x="33101" y="13475"/>
                    <a:pt x="33834" y="13663"/>
                    <a:pt x="34545" y="13705"/>
                  </a:cubicBezTo>
                  <a:cubicBezTo>
                    <a:pt x="34713" y="13726"/>
                    <a:pt x="34901" y="13768"/>
                    <a:pt x="35068" y="13831"/>
                  </a:cubicBezTo>
                  <a:cubicBezTo>
                    <a:pt x="35487" y="14019"/>
                    <a:pt x="35863" y="14228"/>
                    <a:pt x="36261" y="14437"/>
                  </a:cubicBezTo>
                  <a:cubicBezTo>
                    <a:pt x="36449" y="14542"/>
                    <a:pt x="36596" y="14667"/>
                    <a:pt x="36638" y="14919"/>
                  </a:cubicBezTo>
                  <a:cubicBezTo>
                    <a:pt x="36638" y="15023"/>
                    <a:pt x="36700" y="15128"/>
                    <a:pt x="36763" y="15274"/>
                  </a:cubicBezTo>
                  <a:cubicBezTo>
                    <a:pt x="36951" y="14960"/>
                    <a:pt x="37098" y="14730"/>
                    <a:pt x="37223" y="14500"/>
                  </a:cubicBezTo>
                  <a:cubicBezTo>
                    <a:pt x="37391" y="14207"/>
                    <a:pt x="37412" y="13914"/>
                    <a:pt x="37202" y="13663"/>
                  </a:cubicBezTo>
                  <a:cubicBezTo>
                    <a:pt x="36763" y="13098"/>
                    <a:pt x="36491" y="12366"/>
                    <a:pt x="35801" y="12052"/>
                  </a:cubicBezTo>
                  <a:cubicBezTo>
                    <a:pt x="35696" y="12010"/>
                    <a:pt x="35633" y="11885"/>
                    <a:pt x="35529" y="11801"/>
                  </a:cubicBezTo>
                  <a:cubicBezTo>
                    <a:pt x="35278" y="11571"/>
                    <a:pt x="35006" y="11320"/>
                    <a:pt x="34713" y="11090"/>
                  </a:cubicBezTo>
                  <a:cubicBezTo>
                    <a:pt x="34085" y="10587"/>
                    <a:pt x="33415" y="10127"/>
                    <a:pt x="32829" y="9604"/>
                  </a:cubicBezTo>
                  <a:cubicBezTo>
                    <a:pt x="31783" y="8641"/>
                    <a:pt x="30674" y="7805"/>
                    <a:pt x="29482" y="7030"/>
                  </a:cubicBezTo>
                  <a:cubicBezTo>
                    <a:pt x="28833" y="6612"/>
                    <a:pt x="28184" y="6193"/>
                    <a:pt x="27536" y="5754"/>
                  </a:cubicBezTo>
                  <a:cubicBezTo>
                    <a:pt x="27327" y="5608"/>
                    <a:pt x="27075" y="5440"/>
                    <a:pt x="26950" y="5210"/>
                  </a:cubicBezTo>
                  <a:cubicBezTo>
                    <a:pt x="26531" y="4561"/>
                    <a:pt x="25967" y="4038"/>
                    <a:pt x="25402" y="3473"/>
                  </a:cubicBezTo>
                  <a:cubicBezTo>
                    <a:pt x="25213" y="3264"/>
                    <a:pt x="25046" y="3118"/>
                    <a:pt x="24962" y="2825"/>
                  </a:cubicBezTo>
                  <a:cubicBezTo>
                    <a:pt x="24627" y="1904"/>
                    <a:pt x="23895" y="1423"/>
                    <a:pt x="23100" y="837"/>
                  </a:cubicBezTo>
                  <a:close/>
                  <a:moveTo>
                    <a:pt x="14626" y="17492"/>
                  </a:moveTo>
                  <a:cubicBezTo>
                    <a:pt x="14417" y="17660"/>
                    <a:pt x="14207" y="17639"/>
                    <a:pt x="14061" y="17471"/>
                  </a:cubicBezTo>
                  <a:cubicBezTo>
                    <a:pt x="13663" y="17053"/>
                    <a:pt x="13308" y="16613"/>
                    <a:pt x="12931" y="16195"/>
                  </a:cubicBezTo>
                  <a:cubicBezTo>
                    <a:pt x="12513" y="15714"/>
                    <a:pt x="12094" y="15253"/>
                    <a:pt x="11634" y="14814"/>
                  </a:cubicBezTo>
                  <a:cubicBezTo>
                    <a:pt x="10002" y="13287"/>
                    <a:pt x="8349" y="11801"/>
                    <a:pt x="6717" y="10315"/>
                  </a:cubicBezTo>
                  <a:cubicBezTo>
                    <a:pt x="6549" y="10169"/>
                    <a:pt x="6403" y="10043"/>
                    <a:pt x="6215" y="9918"/>
                  </a:cubicBezTo>
                  <a:cubicBezTo>
                    <a:pt x="5503" y="9374"/>
                    <a:pt x="4771" y="8809"/>
                    <a:pt x="4101" y="8244"/>
                  </a:cubicBezTo>
                  <a:cubicBezTo>
                    <a:pt x="3327" y="7616"/>
                    <a:pt x="2427" y="7198"/>
                    <a:pt x="1800" y="6277"/>
                  </a:cubicBezTo>
                  <a:cubicBezTo>
                    <a:pt x="1758" y="6465"/>
                    <a:pt x="1716" y="6570"/>
                    <a:pt x="1737" y="6612"/>
                  </a:cubicBezTo>
                  <a:cubicBezTo>
                    <a:pt x="1904" y="7240"/>
                    <a:pt x="1800" y="7825"/>
                    <a:pt x="1339" y="8286"/>
                  </a:cubicBezTo>
                  <a:cubicBezTo>
                    <a:pt x="1067" y="8600"/>
                    <a:pt x="1067" y="8997"/>
                    <a:pt x="1109" y="9395"/>
                  </a:cubicBezTo>
                  <a:cubicBezTo>
                    <a:pt x="1632" y="10002"/>
                    <a:pt x="2218" y="10546"/>
                    <a:pt x="2846" y="11006"/>
                  </a:cubicBezTo>
                  <a:cubicBezTo>
                    <a:pt x="3160" y="11236"/>
                    <a:pt x="3432" y="11508"/>
                    <a:pt x="3725" y="11759"/>
                  </a:cubicBezTo>
                  <a:cubicBezTo>
                    <a:pt x="4436" y="12387"/>
                    <a:pt x="5148" y="13077"/>
                    <a:pt x="5880" y="13705"/>
                  </a:cubicBezTo>
                  <a:cubicBezTo>
                    <a:pt x="7261" y="14856"/>
                    <a:pt x="8663" y="15986"/>
                    <a:pt x="10065" y="17136"/>
                  </a:cubicBezTo>
                  <a:cubicBezTo>
                    <a:pt x="10274" y="17283"/>
                    <a:pt x="10504" y="17450"/>
                    <a:pt x="10734" y="17576"/>
                  </a:cubicBezTo>
                  <a:cubicBezTo>
                    <a:pt x="11362" y="17890"/>
                    <a:pt x="11906" y="18287"/>
                    <a:pt x="12408" y="18789"/>
                  </a:cubicBezTo>
                  <a:cubicBezTo>
                    <a:pt x="12806" y="19166"/>
                    <a:pt x="13308" y="19459"/>
                    <a:pt x="13789" y="19689"/>
                  </a:cubicBezTo>
                  <a:cubicBezTo>
                    <a:pt x="13998" y="19522"/>
                    <a:pt x="14207" y="19438"/>
                    <a:pt x="14187" y="19145"/>
                  </a:cubicBezTo>
                  <a:cubicBezTo>
                    <a:pt x="13977" y="19061"/>
                    <a:pt x="13768" y="18957"/>
                    <a:pt x="13538" y="18936"/>
                  </a:cubicBezTo>
                  <a:cubicBezTo>
                    <a:pt x="13140" y="18873"/>
                    <a:pt x="12889" y="18664"/>
                    <a:pt x="12638" y="18392"/>
                  </a:cubicBezTo>
                  <a:cubicBezTo>
                    <a:pt x="12408" y="18099"/>
                    <a:pt x="12157" y="17869"/>
                    <a:pt x="11885" y="17618"/>
                  </a:cubicBezTo>
                  <a:cubicBezTo>
                    <a:pt x="10650" y="16467"/>
                    <a:pt x="9395" y="15358"/>
                    <a:pt x="8181" y="14207"/>
                  </a:cubicBezTo>
                  <a:cubicBezTo>
                    <a:pt x="7889" y="13935"/>
                    <a:pt x="7617" y="13642"/>
                    <a:pt x="7303" y="13412"/>
                  </a:cubicBezTo>
                  <a:cubicBezTo>
                    <a:pt x="6633" y="12910"/>
                    <a:pt x="6026" y="12345"/>
                    <a:pt x="5420" y="11738"/>
                  </a:cubicBezTo>
                  <a:cubicBezTo>
                    <a:pt x="4938" y="11215"/>
                    <a:pt x="4373" y="10755"/>
                    <a:pt x="3892" y="10232"/>
                  </a:cubicBezTo>
                  <a:cubicBezTo>
                    <a:pt x="3683" y="10022"/>
                    <a:pt x="3495" y="9771"/>
                    <a:pt x="3285" y="9562"/>
                  </a:cubicBezTo>
                  <a:cubicBezTo>
                    <a:pt x="3076" y="9353"/>
                    <a:pt x="2867" y="9186"/>
                    <a:pt x="2658" y="8976"/>
                  </a:cubicBezTo>
                  <a:cubicBezTo>
                    <a:pt x="3013" y="8809"/>
                    <a:pt x="3285" y="8872"/>
                    <a:pt x="3536" y="9102"/>
                  </a:cubicBezTo>
                  <a:cubicBezTo>
                    <a:pt x="4101" y="9562"/>
                    <a:pt x="4645" y="10022"/>
                    <a:pt x="5189" y="10504"/>
                  </a:cubicBezTo>
                  <a:cubicBezTo>
                    <a:pt x="6152" y="11403"/>
                    <a:pt x="7072" y="12387"/>
                    <a:pt x="8181" y="13119"/>
                  </a:cubicBezTo>
                  <a:cubicBezTo>
                    <a:pt x="8223" y="13161"/>
                    <a:pt x="8244" y="13203"/>
                    <a:pt x="8307" y="13266"/>
                  </a:cubicBezTo>
                  <a:cubicBezTo>
                    <a:pt x="9960" y="14793"/>
                    <a:pt x="11592" y="16341"/>
                    <a:pt x="13224" y="17869"/>
                  </a:cubicBezTo>
                  <a:cubicBezTo>
                    <a:pt x="13726" y="17722"/>
                    <a:pt x="14166" y="17576"/>
                    <a:pt x="14375" y="18204"/>
                  </a:cubicBezTo>
                  <a:cubicBezTo>
                    <a:pt x="14396" y="18287"/>
                    <a:pt x="14500" y="18308"/>
                    <a:pt x="14584" y="18350"/>
                  </a:cubicBezTo>
                  <a:cubicBezTo>
                    <a:pt x="14898" y="18601"/>
                    <a:pt x="15212" y="18810"/>
                    <a:pt x="15505" y="19020"/>
                  </a:cubicBezTo>
                  <a:cubicBezTo>
                    <a:pt x="16697" y="18810"/>
                    <a:pt x="17911" y="18622"/>
                    <a:pt x="19083" y="18392"/>
                  </a:cubicBezTo>
                  <a:cubicBezTo>
                    <a:pt x="19187" y="18350"/>
                    <a:pt x="19376" y="18413"/>
                    <a:pt x="19376" y="18162"/>
                  </a:cubicBezTo>
                  <a:cubicBezTo>
                    <a:pt x="18852" y="18204"/>
                    <a:pt x="18350" y="18266"/>
                    <a:pt x="17848" y="18287"/>
                  </a:cubicBezTo>
                  <a:cubicBezTo>
                    <a:pt x="17283" y="18308"/>
                    <a:pt x="16865" y="18162"/>
                    <a:pt x="16488" y="17785"/>
                  </a:cubicBezTo>
                  <a:cubicBezTo>
                    <a:pt x="16572" y="17743"/>
                    <a:pt x="16656" y="17680"/>
                    <a:pt x="16718" y="17680"/>
                  </a:cubicBezTo>
                  <a:cubicBezTo>
                    <a:pt x="17702" y="17576"/>
                    <a:pt x="18643" y="17492"/>
                    <a:pt x="19606" y="17429"/>
                  </a:cubicBezTo>
                  <a:cubicBezTo>
                    <a:pt x="21510" y="17241"/>
                    <a:pt x="23414" y="17032"/>
                    <a:pt x="25297" y="16655"/>
                  </a:cubicBezTo>
                  <a:cubicBezTo>
                    <a:pt x="27347" y="16279"/>
                    <a:pt x="29377" y="15986"/>
                    <a:pt x="31448" y="15860"/>
                  </a:cubicBezTo>
                  <a:cubicBezTo>
                    <a:pt x="32892" y="15756"/>
                    <a:pt x="34294" y="15567"/>
                    <a:pt x="35738" y="15400"/>
                  </a:cubicBezTo>
                  <a:cubicBezTo>
                    <a:pt x="35759" y="15400"/>
                    <a:pt x="35801" y="15379"/>
                    <a:pt x="35842" y="15337"/>
                  </a:cubicBezTo>
                  <a:cubicBezTo>
                    <a:pt x="35863" y="15149"/>
                    <a:pt x="35905" y="14960"/>
                    <a:pt x="35905" y="14751"/>
                  </a:cubicBezTo>
                  <a:cubicBezTo>
                    <a:pt x="34399" y="14333"/>
                    <a:pt x="32913" y="14667"/>
                    <a:pt x="31428" y="14605"/>
                  </a:cubicBezTo>
                  <a:cubicBezTo>
                    <a:pt x="31114" y="14605"/>
                    <a:pt x="30779" y="14667"/>
                    <a:pt x="30444" y="14647"/>
                  </a:cubicBezTo>
                  <a:cubicBezTo>
                    <a:pt x="30256" y="14626"/>
                    <a:pt x="30026" y="14647"/>
                    <a:pt x="29816" y="14667"/>
                  </a:cubicBezTo>
                  <a:cubicBezTo>
                    <a:pt x="28603" y="14856"/>
                    <a:pt x="27389" y="15044"/>
                    <a:pt x="26155" y="15253"/>
                  </a:cubicBezTo>
                  <a:cubicBezTo>
                    <a:pt x="25987" y="15274"/>
                    <a:pt x="25820" y="15337"/>
                    <a:pt x="25632" y="15379"/>
                  </a:cubicBezTo>
                  <a:cubicBezTo>
                    <a:pt x="24439" y="15651"/>
                    <a:pt x="23226" y="15923"/>
                    <a:pt x="22033" y="16195"/>
                  </a:cubicBezTo>
                  <a:cubicBezTo>
                    <a:pt x="21949" y="16216"/>
                    <a:pt x="21845" y="16216"/>
                    <a:pt x="21782" y="16237"/>
                  </a:cubicBezTo>
                  <a:cubicBezTo>
                    <a:pt x="21321" y="16341"/>
                    <a:pt x="20882" y="16425"/>
                    <a:pt x="20464" y="16551"/>
                  </a:cubicBezTo>
                  <a:cubicBezTo>
                    <a:pt x="19794" y="16802"/>
                    <a:pt x="19083" y="16948"/>
                    <a:pt x="18350" y="16969"/>
                  </a:cubicBezTo>
                  <a:cubicBezTo>
                    <a:pt x="18057" y="16969"/>
                    <a:pt x="17723" y="16969"/>
                    <a:pt x="17451" y="17053"/>
                  </a:cubicBezTo>
                  <a:cubicBezTo>
                    <a:pt x="16865" y="17262"/>
                    <a:pt x="16279" y="17178"/>
                    <a:pt x="15672" y="17116"/>
                  </a:cubicBezTo>
                  <a:cubicBezTo>
                    <a:pt x="15400" y="17074"/>
                    <a:pt x="15086" y="17032"/>
                    <a:pt x="14772" y="17011"/>
                  </a:cubicBezTo>
                  <a:cubicBezTo>
                    <a:pt x="14689" y="17157"/>
                    <a:pt x="14668" y="17346"/>
                    <a:pt x="14626" y="17492"/>
                  </a:cubicBezTo>
                  <a:close/>
                  <a:moveTo>
                    <a:pt x="15609" y="20421"/>
                  </a:moveTo>
                  <a:cubicBezTo>
                    <a:pt x="16049" y="20108"/>
                    <a:pt x="16446" y="20170"/>
                    <a:pt x="16823" y="20191"/>
                  </a:cubicBezTo>
                  <a:cubicBezTo>
                    <a:pt x="17220" y="20212"/>
                    <a:pt x="17618" y="20254"/>
                    <a:pt x="18016" y="20212"/>
                  </a:cubicBezTo>
                  <a:cubicBezTo>
                    <a:pt x="18497" y="20191"/>
                    <a:pt x="19020" y="20149"/>
                    <a:pt x="19522" y="20045"/>
                  </a:cubicBezTo>
                  <a:cubicBezTo>
                    <a:pt x="20903" y="19731"/>
                    <a:pt x="22305" y="19543"/>
                    <a:pt x="23686" y="19354"/>
                  </a:cubicBezTo>
                  <a:cubicBezTo>
                    <a:pt x="24104" y="19313"/>
                    <a:pt x="24502" y="19166"/>
                    <a:pt x="24920" y="19124"/>
                  </a:cubicBezTo>
                  <a:cubicBezTo>
                    <a:pt x="26824" y="18894"/>
                    <a:pt x="28708" y="18476"/>
                    <a:pt x="30591" y="18078"/>
                  </a:cubicBezTo>
                  <a:cubicBezTo>
                    <a:pt x="30842" y="18015"/>
                    <a:pt x="31135" y="17953"/>
                    <a:pt x="31407" y="17973"/>
                  </a:cubicBezTo>
                  <a:cubicBezTo>
                    <a:pt x="31951" y="18015"/>
                    <a:pt x="32474" y="17953"/>
                    <a:pt x="33018" y="17911"/>
                  </a:cubicBezTo>
                  <a:cubicBezTo>
                    <a:pt x="33625" y="17890"/>
                    <a:pt x="34189" y="17660"/>
                    <a:pt x="34796" y="17764"/>
                  </a:cubicBezTo>
                  <a:cubicBezTo>
                    <a:pt x="35089" y="17806"/>
                    <a:pt x="35236" y="17660"/>
                    <a:pt x="35298" y="17367"/>
                  </a:cubicBezTo>
                  <a:cubicBezTo>
                    <a:pt x="35340" y="17032"/>
                    <a:pt x="35382" y="16655"/>
                    <a:pt x="35424" y="16320"/>
                  </a:cubicBezTo>
                  <a:cubicBezTo>
                    <a:pt x="34985" y="16069"/>
                    <a:pt x="34566" y="16216"/>
                    <a:pt x="34169" y="16320"/>
                  </a:cubicBezTo>
                  <a:cubicBezTo>
                    <a:pt x="34148" y="16320"/>
                    <a:pt x="34127" y="16404"/>
                    <a:pt x="34085" y="16425"/>
                  </a:cubicBezTo>
                  <a:cubicBezTo>
                    <a:pt x="34252" y="16551"/>
                    <a:pt x="34378" y="16655"/>
                    <a:pt x="34650" y="16864"/>
                  </a:cubicBezTo>
                  <a:cubicBezTo>
                    <a:pt x="34085" y="16948"/>
                    <a:pt x="33708" y="17032"/>
                    <a:pt x="33290" y="17074"/>
                  </a:cubicBezTo>
                  <a:cubicBezTo>
                    <a:pt x="33039" y="17116"/>
                    <a:pt x="32809" y="17178"/>
                    <a:pt x="32578" y="17157"/>
                  </a:cubicBezTo>
                  <a:cubicBezTo>
                    <a:pt x="32055" y="17074"/>
                    <a:pt x="31553" y="17178"/>
                    <a:pt x="31051" y="17241"/>
                  </a:cubicBezTo>
                  <a:cubicBezTo>
                    <a:pt x="30005" y="17367"/>
                    <a:pt x="28959" y="17471"/>
                    <a:pt x="27912" y="17597"/>
                  </a:cubicBezTo>
                  <a:cubicBezTo>
                    <a:pt x="26866" y="17743"/>
                    <a:pt x="25799" y="17743"/>
                    <a:pt x="24816" y="17994"/>
                  </a:cubicBezTo>
                  <a:cubicBezTo>
                    <a:pt x="22849" y="18538"/>
                    <a:pt x="20757" y="18517"/>
                    <a:pt x="18790" y="19061"/>
                  </a:cubicBezTo>
                  <a:cubicBezTo>
                    <a:pt x="18685" y="19103"/>
                    <a:pt x="18560" y="19103"/>
                    <a:pt x="18434" y="19103"/>
                  </a:cubicBezTo>
                  <a:cubicBezTo>
                    <a:pt x="17304" y="19271"/>
                    <a:pt x="16174" y="19438"/>
                    <a:pt x="15044" y="19626"/>
                  </a:cubicBezTo>
                  <a:cubicBezTo>
                    <a:pt x="14940" y="19836"/>
                    <a:pt x="14877" y="20003"/>
                    <a:pt x="14793" y="20170"/>
                  </a:cubicBezTo>
                  <a:cubicBezTo>
                    <a:pt x="15044" y="20505"/>
                    <a:pt x="15254" y="20798"/>
                    <a:pt x="15463" y="21091"/>
                  </a:cubicBezTo>
                  <a:cubicBezTo>
                    <a:pt x="15881" y="21133"/>
                    <a:pt x="16300" y="21196"/>
                    <a:pt x="16718" y="21217"/>
                  </a:cubicBezTo>
                  <a:cubicBezTo>
                    <a:pt x="16865" y="21217"/>
                    <a:pt x="17011" y="21112"/>
                    <a:pt x="17220" y="21028"/>
                  </a:cubicBezTo>
                  <a:cubicBezTo>
                    <a:pt x="16656" y="20819"/>
                    <a:pt x="16028" y="21028"/>
                    <a:pt x="15609" y="20421"/>
                  </a:cubicBezTo>
                  <a:close/>
                  <a:moveTo>
                    <a:pt x="1842" y="5461"/>
                  </a:moveTo>
                  <a:cubicBezTo>
                    <a:pt x="2218" y="5859"/>
                    <a:pt x="2553" y="6361"/>
                    <a:pt x="3013" y="6654"/>
                  </a:cubicBezTo>
                  <a:cubicBezTo>
                    <a:pt x="3997" y="7281"/>
                    <a:pt x="4855" y="8014"/>
                    <a:pt x="5775" y="8683"/>
                  </a:cubicBezTo>
                  <a:cubicBezTo>
                    <a:pt x="6256" y="9081"/>
                    <a:pt x="6780" y="9437"/>
                    <a:pt x="7261" y="9855"/>
                  </a:cubicBezTo>
                  <a:cubicBezTo>
                    <a:pt x="8705" y="11152"/>
                    <a:pt x="10085" y="12450"/>
                    <a:pt x="11529" y="13768"/>
                  </a:cubicBezTo>
                  <a:cubicBezTo>
                    <a:pt x="11592" y="13831"/>
                    <a:pt x="11676" y="14019"/>
                    <a:pt x="11906" y="13831"/>
                  </a:cubicBezTo>
                  <a:cubicBezTo>
                    <a:pt x="11571" y="13475"/>
                    <a:pt x="11257" y="13140"/>
                    <a:pt x="10922" y="12784"/>
                  </a:cubicBezTo>
                  <a:cubicBezTo>
                    <a:pt x="10316" y="12199"/>
                    <a:pt x="9667" y="11675"/>
                    <a:pt x="9144" y="11006"/>
                  </a:cubicBezTo>
                  <a:cubicBezTo>
                    <a:pt x="8202" y="9834"/>
                    <a:pt x="7177" y="8746"/>
                    <a:pt x="6047" y="7742"/>
                  </a:cubicBezTo>
                  <a:cubicBezTo>
                    <a:pt x="5566" y="7302"/>
                    <a:pt x="5064" y="6884"/>
                    <a:pt x="4645" y="6361"/>
                  </a:cubicBezTo>
                  <a:cubicBezTo>
                    <a:pt x="4018" y="5545"/>
                    <a:pt x="3264" y="4938"/>
                    <a:pt x="2427" y="4415"/>
                  </a:cubicBezTo>
                  <a:cubicBezTo>
                    <a:pt x="2281" y="4352"/>
                    <a:pt x="2072" y="4248"/>
                    <a:pt x="1946" y="4268"/>
                  </a:cubicBezTo>
                  <a:cubicBezTo>
                    <a:pt x="1737" y="4310"/>
                    <a:pt x="1821" y="4561"/>
                    <a:pt x="1842" y="4729"/>
                  </a:cubicBezTo>
                  <a:close/>
                  <a:moveTo>
                    <a:pt x="25088" y="20170"/>
                  </a:moveTo>
                  <a:cubicBezTo>
                    <a:pt x="25464" y="20359"/>
                    <a:pt x="25778" y="20296"/>
                    <a:pt x="26092" y="20212"/>
                  </a:cubicBezTo>
                  <a:cubicBezTo>
                    <a:pt x="26762" y="20066"/>
                    <a:pt x="27452" y="19919"/>
                    <a:pt x="28122" y="19919"/>
                  </a:cubicBezTo>
                  <a:cubicBezTo>
                    <a:pt x="28331" y="19919"/>
                    <a:pt x="28540" y="19919"/>
                    <a:pt x="28749" y="19877"/>
                  </a:cubicBezTo>
                  <a:cubicBezTo>
                    <a:pt x="29231" y="19752"/>
                    <a:pt x="29691" y="19668"/>
                    <a:pt x="30172" y="19710"/>
                  </a:cubicBezTo>
                  <a:cubicBezTo>
                    <a:pt x="30507" y="19752"/>
                    <a:pt x="31072" y="19501"/>
                    <a:pt x="31365" y="19292"/>
                  </a:cubicBezTo>
                  <a:cubicBezTo>
                    <a:pt x="29252" y="19417"/>
                    <a:pt x="27159" y="19626"/>
                    <a:pt x="25088" y="201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3"/>
            <p:cNvSpPr/>
            <p:nvPr/>
          </p:nvSpPr>
          <p:spPr>
            <a:xfrm>
              <a:off x="-956775" y="2745150"/>
              <a:ext cx="339000" cy="142825"/>
            </a:xfrm>
            <a:custGeom>
              <a:rect b="b" l="l" r="r" t="t"/>
              <a:pathLst>
                <a:path extrusionOk="0" h="5713" w="13560">
                  <a:moveTo>
                    <a:pt x="1" y="1863"/>
                  </a:moveTo>
                  <a:cubicBezTo>
                    <a:pt x="315" y="1632"/>
                    <a:pt x="629" y="1674"/>
                    <a:pt x="922" y="1716"/>
                  </a:cubicBezTo>
                  <a:cubicBezTo>
                    <a:pt x="1842" y="1842"/>
                    <a:pt x="2700" y="1716"/>
                    <a:pt x="3600" y="1465"/>
                  </a:cubicBezTo>
                  <a:cubicBezTo>
                    <a:pt x="4374" y="1256"/>
                    <a:pt x="5190" y="1193"/>
                    <a:pt x="5964" y="1026"/>
                  </a:cubicBezTo>
                  <a:cubicBezTo>
                    <a:pt x="6341" y="942"/>
                    <a:pt x="6738" y="816"/>
                    <a:pt x="7073" y="670"/>
                  </a:cubicBezTo>
                  <a:cubicBezTo>
                    <a:pt x="7533" y="461"/>
                    <a:pt x="8015" y="293"/>
                    <a:pt x="8538" y="293"/>
                  </a:cubicBezTo>
                  <a:cubicBezTo>
                    <a:pt x="8621" y="293"/>
                    <a:pt x="8726" y="314"/>
                    <a:pt x="8789" y="293"/>
                  </a:cubicBezTo>
                  <a:cubicBezTo>
                    <a:pt x="9626" y="0"/>
                    <a:pt x="10463" y="189"/>
                    <a:pt x="11279" y="314"/>
                  </a:cubicBezTo>
                  <a:cubicBezTo>
                    <a:pt x="12032" y="419"/>
                    <a:pt x="12618" y="795"/>
                    <a:pt x="12827" y="1611"/>
                  </a:cubicBezTo>
                  <a:cubicBezTo>
                    <a:pt x="12869" y="1842"/>
                    <a:pt x="13015" y="2030"/>
                    <a:pt x="13141" y="2239"/>
                  </a:cubicBezTo>
                  <a:cubicBezTo>
                    <a:pt x="13183" y="2344"/>
                    <a:pt x="13287" y="2407"/>
                    <a:pt x="13350" y="2511"/>
                  </a:cubicBezTo>
                  <a:cubicBezTo>
                    <a:pt x="13559" y="2909"/>
                    <a:pt x="13455" y="3306"/>
                    <a:pt x="13015" y="3453"/>
                  </a:cubicBezTo>
                  <a:cubicBezTo>
                    <a:pt x="12806" y="3536"/>
                    <a:pt x="12534" y="3599"/>
                    <a:pt x="12304" y="3620"/>
                  </a:cubicBezTo>
                  <a:lnTo>
                    <a:pt x="11676" y="3704"/>
                  </a:lnTo>
                  <a:cubicBezTo>
                    <a:pt x="11049" y="3746"/>
                    <a:pt x="10442" y="3850"/>
                    <a:pt x="9814" y="4039"/>
                  </a:cubicBezTo>
                  <a:cubicBezTo>
                    <a:pt x="9709" y="4060"/>
                    <a:pt x="9584" y="4080"/>
                    <a:pt x="9458" y="4080"/>
                  </a:cubicBezTo>
                  <a:cubicBezTo>
                    <a:pt x="8768" y="3955"/>
                    <a:pt x="8140" y="4227"/>
                    <a:pt x="7512" y="4373"/>
                  </a:cubicBezTo>
                  <a:cubicBezTo>
                    <a:pt x="7010" y="4499"/>
                    <a:pt x="6550" y="4666"/>
                    <a:pt x="6027" y="4645"/>
                  </a:cubicBezTo>
                  <a:cubicBezTo>
                    <a:pt x="5525" y="4604"/>
                    <a:pt x="5106" y="4896"/>
                    <a:pt x="4688" y="5106"/>
                  </a:cubicBezTo>
                  <a:cubicBezTo>
                    <a:pt x="4374" y="5273"/>
                    <a:pt x="4060" y="5441"/>
                    <a:pt x="3725" y="5545"/>
                  </a:cubicBezTo>
                  <a:cubicBezTo>
                    <a:pt x="3139" y="5713"/>
                    <a:pt x="2616" y="5692"/>
                    <a:pt x="2177" y="5168"/>
                  </a:cubicBezTo>
                  <a:cubicBezTo>
                    <a:pt x="1821" y="4687"/>
                    <a:pt x="1361" y="4290"/>
                    <a:pt x="1047" y="3808"/>
                  </a:cubicBezTo>
                  <a:cubicBezTo>
                    <a:pt x="817" y="3432"/>
                    <a:pt x="608" y="3076"/>
                    <a:pt x="524" y="2679"/>
                  </a:cubicBezTo>
                  <a:cubicBezTo>
                    <a:pt x="482" y="2386"/>
                    <a:pt x="357" y="2197"/>
                    <a:pt x="85" y="2093"/>
                  </a:cubicBezTo>
                  <a:cubicBezTo>
                    <a:pt x="64" y="2072"/>
                    <a:pt x="64" y="1967"/>
                    <a:pt x="1" y="1863"/>
                  </a:cubicBezTo>
                  <a:close/>
                  <a:moveTo>
                    <a:pt x="1361" y="2448"/>
                  </a:moveTo>
                  <a:cubicBezTo>
                    <a:pt x="1717" y="3557"/>
                    <a:pt x="2449" y="4164"/>
                    <a:pt x="3014" y="4855"/>
                  </a:cubicBezTo>
                  <a:cubicBezTo>
                    <a:pt x="3704" y="4750"/>
                    <a:pt x="4290" y="4541"/>
                    <a:pt x="4855" y="4227"/>
                  </a:cubicBezTo>
                  <a:cubicBezTo>
                    <a:pt x="5232" y="3976"/>
                    <a:pt x="5692" y="3871"/>
                    <a:pt x="6131" y="3871"/>
                  </a:cubicBezTo>
                  <a:cubicBezTo>
                    <a:pt x="6487" y="3871"/>
                    <a:pt x="6843" y="3767"/>
                    <a:pt x="7178" y="3704"/>
                  </a:cubicBezTo>
                  <a:cubicBezTo>
                    <a:pt x="7931" y="3536"/>
                    <a:pt x="8642" y="3181"/>
                    <a:pt x="9458" y="3348"/>
                  </a:cubicBezTo>
                  <a:cubicBezTo>
                    <a:pt x="9563" y="3390"/>
                    <a:pt x="9688" y="3327"/>
                    <a:pt x="9793" y="3306"/>
                  </a:cubicBezTo>
                  <a:cubicBezTo>
                    <a:pt x="10442" y="3076"/>
                    <a:pt x="11132" y="3034"/>
                    <a:pt x="11802" y="2909"/>
                  </a:cubicBezTo>
                  <a:cubicBezTo>
                    <a:pt x="11990" y="2867"/>
                    <a:pt x="12199" y="2867"/>
                    <a:pt x="12450" y="2825"/>
                  </a:cubicBezTo>
                  <a:cubicBezTo>
                    <a:pt x="12304" y="2448"/>
                    <a:pt x="12178" y="2093"/>
                    <a:pt x="12011" y="1779"/>
                  </a:cubicBezTo>
                  <a:cubicBezTo>
                    <a:pt x="11802" y="1360"/>
                    <a:pt x="11488" y="1088"/>
                    <a:pt x="10965" y="1047"/>
                  </a:cubicBezTo>
                  <a:cubicBezTo>
                    <a:pt x="10316" y="1026"/>
                    <a:pt x="9647" y="816"/>
                    <a:pt x="8998" y="1088"/>
                  </a:cubicBezTo>
                  <a:cubicBezTo>
                    <a:pt x="8893" y="1130"/>
                    <a:pt x="8768" y="1109"/>
                    <a:pt x="8642" y="1109"/>
                  </a:cubicBezTo>
                  <a:cubicBezTo>
                    <a:pt x="8161" y="1088"/>
                    <a:pt x="7743" y="1214"/>
                    <a:pt x="7324" y="1402"/>
                  </a:cubicBezTo>
                  <a:cubicBezTo>
                    <a:pt x="6906" y="1570"/>
                    <a:pt x="6487" y="1737"/>
                    <a:pt x="6069" y="1842"/>
                  </a:cubicBezTo>
                  <a:cubicBezTo>
                    <a:pt x="5232" y="2030"/>
                    <a:pt x="4374" y="2155"/>
                    <a:pt x="3516" y="2302"/>
                  </a:cubicBezTo>
                  <a:cubicBezTo>
                    <a:pt x="2888" y="2407"/>
                    <a:pt x="2198" y="2595"/>
                    <a:pt x="1361" y="24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3"/>
            <p:cNvSpPr/>
            <p:nvPr/>
          </p:nvSpPr>
          <p:spPr>
            <a:xfrm>
              <a:off x="-604200" y="2736250"/>
              <a:ext cx="263125" cy="239075"/>
            </a:xfrm>
            <a:custGeom>
              <a:rect b="b" l="l" r="r" t="t"/>
              <a:pathLst>
                <a:path extrusionOk="0" h="9563" w="10525">
                  <a:moveTo>
                    <a:pt x="10525" y="9500"/>
                  </a:moveTo>
                  <a:cubicBezTo>
                    <a:pt x="10420" y="9542"/>
                    <a:pt x="10378" y="9563"/>
                    <a:pt x="10358" y="9563"/>
                  </a:cubicBezTo>
                  <a:cubicBezTo>
                    <a:pt x="9542" y="9291"/>
                    <a:pt x="8705" y="9019"/>
                    <a:pt x="8056" y="8454"/>
                  </a:cubicBezTo>
                  <a:cubicBezTo>
                    <a:pt x="7345" y="7847"/>
                    <a:pt x="6696" y="7157"/>
                    <a:pt x="5880" y="6717"/>
                  </a:cubicBezTo>
                  <a:cubicBezTo>
                    <a:pt x="5713" y="6613"/>
                    <a:pt x="5566" y="6424"/>
                    <a:pt x="5420" y="6299"/>
                  </a:cubicBezTo>
                  <a:lnTo>
                    <a:pt x="3369" y="4248"/>
                  </a:lnTo>
                  <a:cubicBezTo>
                    <a:pt x="3202" y="4081"/>
                    <a:pt x="3013" y="3872"/>
                    <a:pt x="2846" y="3662"/>
                  </a:cubicBezTo>
                  <a:cubicBezTo>
                    <a:pt x="2323" y="3035"/>
                    <a:pt x="1842" y="2407"/>
                    <a:pt x="1235" y="1842"/>
                  </a:cubicBezTo>
                  <a:cubicBezTo>
                    <a:pt x="816" y="1486"/>
                    <a:pt x="523" y="963"/>
                    <a:pt x="189" y="524"/>
                  </a:cubicBezTo>
                  <a:cubicBezTo>
                    <a:pt x="84" y="377"/>
                    <a:pt x="0" y="210"/>
                    <a:pt x="189" y="22"/>
                  </a:cubicBezTo>
                  <a:cubicBezTo>
                    <a:pt x="440" y="1"/>
                    <a:pt x="628" y="189"/>
                    <a:pt x="754" y="335"/>
                  </a:cubicBezTo>
                  <a:cubicBezTo>
                    <a:pt x="1653" y="1403"/>
                    <a:pt x="2741" y="2239"/>
                    <a:pt x="3536" y="3390"/>
                  </a:cubicBezTo>
                  <a:cubicBezTo>
                    <a:pt x="3641" y="3558"/>
                    <a:pt x="3767" y="3662"/>
                    <a:pt x="3892" y="3788"/>
                  </a:cubicBezTo>
                  <a:lnTo>
                    <a:pt x="5859" y="5755"/>
                  </a:lnTo>
                  <a:cubicBezTo>
                    <a:pt x="6026" y="5901"/>
                    <a:pt x="6194" y="6110"/>
                    <a:pt x="6382" y="6215"/>
                  </a:cubicBezTo>
                  <a:cubicBezTo>
                    <a:pt x="7073" y="6613"/>
                    <a:pt x="7617" y="7157"/>
                    <a:pt x="8182" y="7680"/>
                  </a:cubicBezTo>
                  <a:cubicBezTo>
                    <a:pt x="8558" y="8035"/>
                    <a:pt x="8956" y="8349"/>
                    <a:pt x="9416" y="8579"/>
                  </a:cubicBezTo>
                  <a:cubicBezTo>
                    <a:pt x="9855" y="8789"/>
                    <a:pt x="10211" y="9123"/>
                    <a:pt x="10525" y="95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 name="Google Shape;2168;p73"/>
          <p:cNvGrpSpPr/>
          <p:nvPr/>
        </p:nvGrpSpPr>
        <p:grpSpPr>
          <a:xfrm>
            <a:off x="296567" y="4032225"/>
            <a:ext cx="766953" cy="835523"/>
            <a:chOff x="296567" y="4032225"/>
            <a:chExt cx="766953" cy="835523"/>
          </a:xfrm>
        </p:grpSpPr>
        <p:sp>
          <p:nvSpPr>
            <p:cNvPr id="2169" name="Google Shape;2169;p73"/>
            <p:cNvSpPr/>
            <p:nvPr/>
          </p:nvSpPr>
          <p:spPr>
            <a:xfrm>
              <a:off x="541554" y="4620021"/>
              <a:ext cx="242990" cy="224922"/>
            </a:xfrm>
            <a:custGeom>
              <a:rect b="b" l="l" r="r" t="t"/>
              <a:pathLst>
                <a:path extrusionOk="0" h="11776" w="12722">
                  <a:moveTo>
                    <a:pt x="9347" y="1"/>
                  </a:moveTo>
                  <a:cubicBezTo>
                    <a:pt x="9174" y="1"/>
                    <a:pt x="9001" y="13"/>
                    <a:pt x="8830" y="39"/>
                  </a:cubicBezTo>
                  <a:cubicBezTo>
                    <a:pt x="6068" y="395"/>
                    <a:pt x="3306" y="750"/>
                    <a:pt x="544" y="1085"/>
                  </a:cubicBezTo>
                  <a:cubicBezTo>
                    <a:pt x="440" y="1085"/>
                    <a:pt x="356" y="1127"/>
                    <a:pt x="272" y="1190"/>
                  </a:cubicBezTo>
                  <a:cubicBezTo>
                    <a:pt x="0" y="1545"/>
                    <a:pt x="63" y="1922"/>
                    <a:pt x="126" y="2320"/>
                  </a:cubicBezTo>
                  <a:cubicBezTo>
                    <a:pt x="482" y="5186"/>
                    <a:pt x="858" y="8094"/>
                    <a:pt x="1214" y="10961"/>
                  </a:cubicBezTo>
                  <a:cubicBezTo>
                    <a:pt x="1256" y="11170"/>
                    <a:pt x="1298" y="11379"/>
                    <a:pt x="1360" y="11631"/>
                  </a:cubicBezTo>
                  <a:cubicBezTo>
                    <a:pt x="1932" y="11707"/>
                    <a:pt x="2480" y="11775"/>
                    <a:pt x="3024" y="11775"/>
                  </a:cubicBezTo>
                  <a:cubicBezTo>
                    <a:pt x="3376" y="11775"/>
                    <a:pt x="3727" y="11746"/>
                    <a:pt x="4080" y="11672"/>
                  </a:cubicBezTo>
                  <a:cubicBezTo>
                    <a:pt x="4645" y="11568"/>
                    <a:pt x="5231" y="11526"/>
                    <a:pt x="5796" y="11442"/>
                  </a:cubicBezTo>
                  <a:cubicBezTo>
                    <a:pt x="6030" y="11424"/>
                    <a:pt x="6249" y="11375"/>
                    <a:pt x="6478" y="11375"/>
                  </a:cubicBezTo>
                  <a:cubicBezTo>
                    <a:pt x="6516" y="11375"/>
                    <a:pt x="6553" y="11377"/>
                    <a:pt x="6591" y="11379"/>
                  </a:cubicBezTo>
                  <a:cubicBezTo>
                    <a:pt x="6854" y="11416"/>
                    <a:pt x="7118" y="11428"/>
                    <a:pt x="7382" y="11428"/>
                  </a:cubicBezTo>
                  <a:cubicBezTo>
                    <a:pt x="8002" y="11428"/>
                    <a:pt x="8626" y="11358"/>
                    <a:pt x="9247" y="11358"/>
                  </a:cubicBezTo>
                  <a:cubicBezTo>
                    <a:pt x="9583" y="11358"/>
                    <a:pt x="9919" y="11379"/>
                    <a:pt x="10253" y="11442"/>
                  </a:cubicBezTo>
                  <a:cubicBezTo>
                    <a:pt x="10295" y="11442"/>
                    <a:pt x="10378" y="11442"/>
                    <a:pt x="10420" y="11421"/>
                  </a:cubicBezTo>
                  <a:cubicBezTo>
                    <a:pt x="10569" y="11397"/>
                    <a:pt x="10711" y="11385"/>
                    <a:pt x="10849" y="11385"/>
                  </a:cubicBezTo>
                  <a:cubicBezTo>
                    <a:pt x="11061" y="11385"/>
                    <a:pt x="11264" y="11412"/>
                    <a:pt x="11466" y="11463"/>
                  </a:cubicBezTo>
                  <a:cubicBezTo>
                    <a:pt x="11622" y="11502"/>
                    <a:pt x="11774" y="11524"/>
                    <a:pt x="11925" y="11524"/>
                  </a:cubicBezTo>
                  <a:cubicBezTo>
                    <a:pt x="12183" y="11524"/>
                    <a:pt x="12438" y="11462"/>
                    <a:pt x="12701" y="11317"/>
                  </a:cubicBezTo>
                  <a:cubicBezTo>
                    <a:pt x="12722" y="10752"/>
                    <a:pt x="12722" y="10208"/>
                    <a:pt x="12513" y="9768"/>
                  </a:cubicBezTo>
                  <a:cubicBezTo>
                    <a:pt x="12282" y="9057"/>
                    <a:pt x="12136" y="8325"/>
                    <a:pt x="12052" y="7530"/>
                  </a:cubicBezTo>
                  <a:cubicBezTo>
                    <a:pt x="12031" y="7404"/>
                    <a:pt x="11990" y="7278"/>
                    <a:pt x="11948" y="7174"/>
                  </a:cubicBezTo>
                  <a:cubicBezTo>
                    <a:pt x="11634" y="6483"/>
                    <a:pt x="11571" y="5730"/>
                    <a:pt x="11508" y="4998"/>
                  </a:cubicBezTo>
                  <a:lnTo>
                    <a:pt x="11027" y="1232"/>
                  </a:lnTo>
                  <a:cubicBezTo>
                    <a:pt x="11006" y="1064"/>
                    <a:pt x="10985" y="855"/>
                    <a:pt x="10943" y="667"/>
                  </a:cubicBezTo>
                  <a:cubicBezTo>
                    <a:pt x="10922" y="374"/>
                    <a:pt x="10734" y="185"/>
                    <a:pt x="10462" y="144"/>
                  </a:cubicBezTo>
                  <a:cubicBezTo>
                    <a:pt x="10103" y="57"/>
                    <a:pt x="9725" y="1"/>
                    <a:pt x="93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3"/>
            <p:cNvSpPr/>
            <p:nvPr/>
          </p:nvSpPr>
          <p:spPr>
            <a:xfrm>
              <a:off x="766152" y="4553209"/>
              <a:ext cx="134292" cy="276186"/>
            </a:xfrm>
            <a:custGeom>
              <a:rect b="b" l="l" r="r" t="t"/>
              <a:pathLst>
                <a:path extrusionOk="0" h="14460" w="7031">
                  <a:moveTo>
                    <a:pt x="4938" y="1"/>
                  </a:moveTo>
                  <a:cubicBezTo>
                    <a:pt x="4624" y="84"/>
                    <a:pt x="4394" y="126"/>
                    <a:pt x="4143" y="210"/>
                  </a:cubicBezTo>
                  <a:cubicBezTo>
                    <a:pt x="3997" y="273"/>
                    <a:pt x="3892" y="315"/>
                    <a:pt x="3788" y="398"/>
                  </a:cubicBezTo>
                  <a:cubicBezTo>
                    <a:pt x="3516" y="649"/>
                    <a:pt x="3202" y="859"/>
                    <a:pt x="2804" y="1005"/>
                  </a:cubicBezTo>
                  <a:cubicBezTo>
                    <a:pt x="2679" y="1047"/>
                    <a:pt x="2532" y="1173"/>
                    <a:pt x="2427" y="1277"/>
                  </a:cubicBezTo>
                  <a:cubicBezTo>
                    <a:pt x="2260" y="1445"/>
                    <a:pt x="2072" y="1633"/>
                    <a:pt x="1863" y="1779"/>
                  </a:cubicBezTo>
                  <a:cubicBezTo>
                    <a:pt x="1235" y="2261"/>
                    <a:pt x="628" y="2721"/>
                    <a:pt x="0" y="3160"/>
                  </a:cubicBezTo>
                  <a:cubicBezTo>
                    <a:pt x="63" y="3683"/>
                    <a:pt x="126" y="4165"/>
                    <a:pt x="189" y="4625"/>
                  </a:cubicBezTo>
                  <a:cubicBezTo>
                    <a:pt x="377" y="6069"/>
                    <a:pt x="586" y="7512"/>
                    <a:pt x="795" y="8977"/>
                  </a:cubicBezTo>
                  <a:cubicBezTo>
                    <a:pt x="837" y="9291"/>
                    <a:pt x="858" y="9626"/>
                    <a:pt x="1005" y="9919"/>
                  </a:cubicBezTo>
                  <a:cubicBezTo>
                    <a:pt x="1235" y="10463"/>
                    <a:pt x="1360" y="11007"/>
                    <a:pt x="1444" y="11592"/>
                  </a:cubicBezTo>
                  <a:cubicBezTo>
                    <a:pt x="1465" y="11781"/>
                    <a:pt x="1486" y="11990"/>
                    <a:pt x="1570" y="12157"/>
                  </a:cubicBezTo>
                  <a:cubicBezTo>
                    <a:pt x="1904" y="12827"/>
                    <a:pt x="1988" y="13517"/>
                    <a:pt x="2093" y="14229"/>
                  </a:cubicBezTo>
                  <a:cubicBezTo>
                    <a:pt x="2093" y="14313"/>
                    <a:pt x="2176" y="14396"/>
                    <a:pt x="2197" y="14459"/>
                  </a:cubicBezTo>
                  <a:lnTo>
                    <a:pt x="2323" y="14459"/>
                  </a:lnTo>
                  <a:cubicBezTo>
                    <a:pt x="2992" y="13601"/>
                    <a:pt x="3934" y="12953"/>
                    <a:pt x="4415" y="11948"/>
                  </a:cubicBezTo>
                  <a:cubicBezTo>
                    <a:pt x="4478" y="11864"/>
                    <a:pt x="4520" y="11802"/>
                    <a:pt x="4604" y="11718"/>
                  </a:cubicBezTo>
                  <a:cubicBezTo>
                    <a:pt x="5294" y="11111"/>
                    <a:pt x="5943" y="10504"/>
                    <a:pt x="6612" y="9940"/>
                  </a:cubicBezTo>
                  <a:cubicBezTo>
                    <a:pt x="6905" y="9647"/>
                    <a:pt x="7031" y="9395"/>
                    <a:pt x="6821" y="8998"/>
                  </a:cubicBezTo>
                  <a:cubicBezTo>
                    <a:pt x="6508" y="8454"/>
                    <a:pt x="6487" y="7826"/>
                    <a:pt x="6382" y="7219"/>
                  </a:cubicBezTo>
                  <a:cubicBezTo>
                    <a:pt x="6319" y="6885"/>
                    <a:pt x="6236" y="6508"/>
                    <a:pt x="6068" y="6194"/>
                  </a:cubicBezTo>
                  <a:cubicBezTo>
                    <a:pt x="5650" y="5336"/>
                    <a:pt x="5420" y="4458"/>
                    <a:pt x="5336" y="3516"/>
                  </a:cubicBezTo>
                  <a:cubicBezTo>
                    <a:pt x="5273" y="2784"/>
                    <a:pt x="5189" y="2009"/>
                    <a:pt x="5106" y="1277"/>
                  </a:cubicBezTo>
                  <a:cubicBezTo>
                    <a:pt x="5043" y="859"/>
                    <a:pt x="5001" y="440"/>
                    <a:pt x="49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3"/>
            <p:cNvSpPr/>
            <p:nvPr/>
          </p:nvSpPr>
          <p:spPr>
            <a:xfrm>
              <a:off x="561533" y="4522019"/>
              <a:ext cx="278975" cy="100351"/>
            </a:xfrm>
            <a:custGeom>
              <a:rect b="b" l="l" r="r" t="t"/>
              <a:pathLst>
                <a:path extrusionOk="0" h="5254" w="14606">
                  <a:moveTo>
                    <a:pt x="6885" y="1"/>
                  </a:moveTo>
                  <a:cubicBezTo>
                    <a:pt x="6649" y="1"/>
                    <a:pt x="6449" y="74"/>
                    <a:pt x="6278" y="274"/>
                  </a:cubicBezTo>
                  <a:cubicBezTo>
                    <a:pt x="5650" y="922"/>
                    <a:pt x="4750" y="1236"/>
                    <a:pt x="4185" y="1969"/>
                  </a:cubicBezTo>
                  <a:cubicBezTo>
                    <a:pt x="4101" y="2073"/>
                    <a:pt x="3976" y="2115"/>
                    <a:pt x="3829" y="2178"/>
                  </a:cubicBezTo>
                  <a:cubicBezTo>
                    <a:pt x="3411" y="2471"/>
                    <a:pt x="2972" y="2743"/>
                    <a:pt x="2553" y="3057"/>
                  </a:cubicBezTo>
                  <a:cubicBezTo>
                    <a:pt x="1695" y="3705"/>
                    <a:pt x="858" y="4417"/>
                    <a:pt x="0" y="5086"/>
                  </a:cubicBezTo>
                  <a:lnTo>
                    <a:pt x="63" y="5254"/>
                  </a:lnTo>
                  <a:cubicBezTo>
                    <a:pt x="272" y="5212"/>
                    <a:pt x="524" y="5191"/>
                    <a:pt x="733" y="5170"/>
                  </a:cubicBezTo>
                  <a:lnTo>
                    <a:pt x="6696" y="4375"/>
                  </a:lnTo>
                  <a:cubicBezTo>
                    <a:pt x="7236" y="4309"/>
                    <a:pt x="7775" y="4227"/>
                    <a:pt x="8315" y="4227"/>
                  </a:cubicBezTo>
                  <a:cubicBezTo>
                    <a:pt x="8633" y="4227"/>
                    <a:pt x="8951" y="4255"/>
                    <a:pt x="9270" y="4333"/>
                  </a:cubicBezTo>
                  <a:cubicBezTo>
                    <a:pt x="9376" y="4357"/>
                    <a:pt x="9479" y="4369"/>
                    <a:pt x="9577" y="4369"/>
                  </a:cubicBezTo>
                  <a:cubicBezTo>
                    <a:pt x="9901" y="4369"/>
                    <a:pt x="10179" y="4239"/>
                    <a:pt x="10420" y="3998"/>
                  </a:cubicBezTo>
                  <a:cubicBezTo>
                    <a:pt x="10734" y="3705"/>
                    <a:pt x="11048" y="3433"/>
                    <a:pt x="11404" y="3203"/>
                  </a:cubicBezTo>
                  <a:cubicBezTo>
                    <a:pt x="11969" y="2910"/>
                    <a:pt x="12450" y="2659"/>
                    <a:pt x="12785" y="2178"/>
                  </a:cubicBezTo>
                  <a:cubicBezTo>
                    <a:pt x="12848" y="2052"/>
                    <a:pt x="13036" y="1969"/>
                    <a:pt x="13182" y="1948"/>
                  </a:cubicBezTo>
                  <a:cubicBezTo>
                    <a:pt x="13747" y="1843"/>
                    <a:pt x="14061" y="1383"/>
                    <a:pt x="14605" y="1006"/>
                  </a:cubicBezTo>
                  <a:cubicBezTo>
                    <a:pt x="13991" y="795"/>
                    <a:pt x="13466" y="690"/>
                    <a:pt x="12931" y="690"/>
                  </a:cubicBezTo>
                  <a:cubicBezTo>
                    <a:pt x="12882" y="690"/>
                    <a:pt x="12834" y="690"/>
                    <a:pt x="12785" y="692"/>
                  </a:cubicBezTo>
                  <a:cubicBezTo>
                    <a:pt x="12675" y="702"/>
                    <a:pt x="12566" y="706"/>
                    <a:pt x="12456" y="706"/>
                  </a:cubicBezTo>
                  <a:cubicBezTo>
                    <a:pt x="11833" y="706"/>
                    <a:pt x="11211" y="569"/>
                    <a:pt x="10588" y="462"/>
                  </a:cubicBezTo>
                  <a:cubicBezTo>
                    <a:pt x="10169" y="378"/>
                    <a:pt x="9751" y="337"/>
                    <a:pt x="9332" y="274"/>
                  </a:cubicBezTo>
                  <a:cubicBezTo>
                    <a:pt x="8621" y="190"/>
                    <a:pt x="7910" y="169"/>
                    <a:pt x="7240" y="44"/>
                  </a:cubicBezTo>
                  <a:cubicBezTo>
                    <a:pt x="7113" y="17"/>
                    <a:pt x="6995" y="1"/>
                    <a:pt x="68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3"/>
            <p:cNvSpPr/>
            <p:nvPr/>
          </p:nvSpPr>
          <p:spPr>
            <a:xfrm>
              <a:off x="519971" y="4505650"/>
              <a:ext cx="400050" cy="362098"/>
            </a:xfrm>
            <a:custGeom>
              <a:rect b="b" l="l" r="r" t="t"/>
              <a:pathLst>
                <a:path extrusionOk="0" h="18958" w="20945">
                  <a:moveTo>
                    <a:pt x="18392" y="1361"/>
                  </a:moveTo>
                  <a:cubicBezTo>
                    <a:pt x="18434" y="1633"/>
                    <a:pt x="18497" y="1926"/>
                    <a:pt x="18539" y="2198"/>
                  </a:cubicBezTo>
                  <a:cubicBezTo>
                    <a:pt x="18727" y="3453"/>
                    <a:pt x="18915" y="4709"/>
                    <a:pt x="19041" y="5964"/>
                  </a:cubicBezTo>
                  <a:cubicBezTo>
                    <a:pt x="19125" y="6759"/>
                    <a:pt x="19334" y="7492"/>
                    <a:pt x="19690" y="8203"/>
                  </a:cubicBezTo>
                  <a:cubicBezTo>
                    <a:pt x="19920" y="8663"/>
                    <a:pt x="20087" y="9165"/>
                    <a:pt x="20108" y="9689"/>
                  </a:cubicBezTo>
                  <a:cubicBezTo>
                    <a:pt x="20129" y="10170"/>
                    <a:pt x="20275" y="10630"/>
                    <a:pt x="20506" y="11069"/>
                  </a:cubicBezTo>
                  <a:cubicBezTo>
                    <a:pt x="20945" y="11948"/>
                    <a:pt x="20736" y="12597"/>
                    <a:pt x="20003" y="13225"/>
                  </a:cubicBezTo>
                  <a:cubicBezTo>
                    <a:pt x="19397" y="13706"/>
                    <a:pt x="18853" y="14229"/>
                    <a:pt x="18246" y="14752"/>
                  </a:cubicBezTo>
                  <a:cubicBezTo>
                    <a:pt x="18204" y="14815"/>
                    <a:pt x="18120" y="14836"/>
                    <a:pt x="18099" y="14878"/>
                  </a:cubicBezTo>
                  <a:cubicBezTo>
                    <a:pt x="17723" y="15840"/>
                    <a:pt x="16781" y="16321"/>
                    <a:pt x="16258" y="17137"/>
                  </a:cubicBezTo>
                  <a:cubicBezTo>
                    <a:pt x="15986" y="17577"/>
                    <a:pt x="15693" y="17974"/>
                    <a:pt x="15379" y="18456"/>
                  </a:cubicBezTo>
                  <a:cubicBezTo>
                    <a:pt x="14626" y="18518"/>
                    <a:pt x="13789" y="18665"/>
                    <a:pt x="12952" y="18686"/>
                  </a:cubicBezTo>
                  <a:cubicBezTo>
                    <a:pt x="12241" y="18707"/>
                    <a:pt x="11529" y="18581"/>
                    <a:pt x="10818" y="18518"/>
                  </a:cubicBezTo>
                  <a:cubicBezTo>
                    <a:pt x="10692" y="18518"/>
                    <a:pt x="10567" y="18476"/>
                    <a:pt x="10441" y="18497"/>
                  </a:cubicBezTo>
                  <a:cubicBezTo>
                    <a:pt x="9123" y="18686"/>
                    <a:pt x="7763" y="18414"/>
                    <a:pt x="6466" y="18644"/>
                  </a:cubicBezTo>
                  <a:cubicBezTo>
                    <a:pt x="5943" y="18728"/>
                    <a:pt x="5441" y="18790"/>
                    <a:pt x="4917" y="18853"/>
                  </a:cubicBezTo>
                  <a:cubicBezTo>
                    <a:pt x="4394" y="18937"/>
                    <a:pt x="3892" y="18958"/>
                    <a:pt x="3369" y="18895"/>
                  </a:cubicBezTo>
                  <a:cubicBezTo>
                    <a:pt x="3013" y="18832"/>
                    <a:pt x="2595" y="18916"/>
                    <a:pt x="2218" y="18916"/>
                  </a:cubicBezTo>
                  <a:cubicBezTo>
                    <a:pt x="1674" y="18937"/>
                    <a:pt x="1465" y="18748"/>
                    <a:pt x="1360" y="18225"/>
                  </a:cubicBezTo>
                  <a:lnTo>
                    <a:pt x="1277" y="17765"/>
                  </a:lnTo>
                  <a:cubicBezTo>
                    <a:pt x="879" y="14668"/>
                    <a:pt x="523" y="11593"/>
                    <a:pt x="105" y="8517"/>
                  </a:cubicBezTo>
                  <a:cubicBezTo>
                    <a:pt x="0" y="7805"/>
                    <a:pt x="189" y="7178"/>
                    <a:pt x="356" y="6508"/>
                  </a:cubicBezTo>
                  <a:cubicBezTo>
                    <a:pt x="461" y="6090"/>
                    <a:pt x="837" y="5818"/>
                    <a:pt x="1172" y="5608"/>
                  </a:cubicBezTo>
                  <a:cubicBezTo>
                    <a:pt x="2386" y="4834"/>
                    <a:pt x="3390" y="3851"/>
                    <a:pt x="4541" y="3014"/>
                  </a:cubicBezTo>
                  <a:cubicBezTo>
                    <a:pt x="4813" y="2826"/>
                    <a:pt x="5064" y="2637"/>
                    <a:pt x="5357" y="2470"/>
                  </a:cubicBezTo>
                  <a:cubicBezTo>
                    <a:pt x="5482" y="2386"/>
                    <a:pt x="5692" y="2323"/>
                    <a:pt x="5775" y="2219"/>
                  </a:cubicBezTo>
                  <a:cubicBezTo>
                    <a:pt x="6382" y="1466"/>
                    <a:pt x="7324" y="1152"/>
                    <a:pt x="7972" y="482"/>
                  </a:cubicBezTo>
                  <a:cubicBezTo>
                    <a:pt x="8349" y="85"/>
                    <a:pt x="8830" y="1"/>
                    <a:pt x="9311" y="43"/>
                  </a:cubicBezTo>
                  <a:cubicBezTo>
                    <a:pt x="9939" y="64"/>
                    <a:pt x="10588" y="189"/>
                    <a:pt x="11215" y="273"/>
                  </a:cubicBezTo>
                  <a:cubicBezTo>
                    <a:pt x="12324" y="419"/>
                    <a:pt x="13392" y="629"/>
                    <a:pt x="14480" y="712"/>
                  </a:cubicBezTo>
                  <a:cubicBezTo>
                    <a:pt x="15086" y="754"/>
                    <a:pt x="15714" y="754"/>
                    <a:pt x="16321" y="796"/>
                  </a:cubicBezTo>
                  <a:cubicBezTo>
                    <a:pt x="17074" y="796"/>
                    <a:pt x="17723" y="1005"/>
                    <a:pt x="18392" y="1361"/>
                  </a:cubicBezTo>
                  <a:close/>
                  <a:moveTo>
                    <a:pt x="2511" y="17577"/>
                  </a:moveTo>
                  <a:cubicBezTo>
                    <a:pt x="3453" y="17702"/>
                    <a:pt x="4332" y="17807"/>
                    <a:pt x="5231" y="17639"/>
                  </a:cubicBezTo>
                  <a:cubicBezTo>
                    <a:pt x="5796" y="17535"/>
                    <a:pt x="6382" y="17472"/>
                    <a:pt x="6947" y="17409"/>
                  </a:cubicBezTo>
                  <a:cubicBezTo>
                    <a:pt x="7219" y="17367"/>
                    <a:pt x="7470" y="17326"/>
                    <a:pt x="7742" y="17347"/>
                  </a:cubicBezTo>
                  <a:cubicBezTo>
                    <a:pt x="8977" y="17514"/>
                    <a:pt x="10190" y="17158"/>
                    <a:pt x="11404" y="17409"/>
                  </a:cubicBezTo>
                  <a:cubicBezTo>
                    <a:pt x="11446" y="17409"/>
                    <a:pt x="11529" y="17409"/>
                    <a:pt x="11592" y="17367"/>
                  </a:cubicBezTo>
                  <a:cubicBezTo>
                    <a:pt x="11948" y="17326"/>
                    <a:pt x="12283" y="17347"/>
                    <a:pt x="12638" y="17430"/>
                  </a:cubicBezTo>
                  <a:cubicBezTo>
                    <a:pt x="13057" y="17535"/>
                    <a:pt x="13433" y="17493"/>
                    <a:pt x="13852" y="17263"/>
                  </a:cubicBezTo>
                  <a:cubicBezTo>
                    <a:pt x="13894" y="16719"/>
                    <a:pt x="13894" y="16175"/>
                    <a:pt x="13684" y="15715"/>
                  </a:cubicBezTo>
                  <a:cubicBezTo>
                    <a:pt x="13371" y="14982"/>
                    <a:pt x="13224" y="14229"/>
                    <a:pt x="13120" y="13476"/>
                  </a:cubicBezTo>
                  <a:cubicBezTo>
                    <a:pt x="13099" y="13350"/>
                    <a:pt x="13078" y="13204"/>
                    <a:pt x="13015" y="13099"/>
                  </a:cubicBezTo>
                  <a:cubicBezTo>
                    <a:pt x="12701" y="12430"/>
                    <a:pt x="12659" y="11676"/>
                    <a:pt x="12575" y="10944"/>
                  </a:cubicBezTo>
                  <a:lnTo>
                    <a:pt x="12115" y="7178"/>
                  </a:lnTo>
                  <a:cubicBezTo>
                    <a:pt x="12073" y="6989"/>
                    <a:pt x="12052" y="6780"/>
                    <a:pt x="12031" y="6592"/>
                  </a:cubicBezTo>
                  <a:cubicBezTo>
                    <a:pt x="12011" y="6299"/>
                    <a:pt x="11822" y="6132"/>
                    <a:pt x="11529" y="6069"/>
                  </a:cubicBezTo>
                  <a:cubicBezTo>
                    <a:pt x="11006" y="5943"/>
                    <a:pt x="10462" y="5901"/>
                    <a:pt x="9918" y="5964"/>
                  </a:cubicBezTo>
                  <a:cubicBezTo>
                    <a:pt x="7135" y="6341"/>
                    <a:pt x="4394" y="6676"/>
                    <a:pt x="1612" y="7010"/>
                  </a:cubicBezTo>
                  <a:cubicBezTo>
                    <a:pt x="1507" y="7010"/>
                    <a:pt x="1444" y="7073"/>
                    <a:pt x="1360" y="7115"/>
                  </a:cubicBezTo>
                  <a:cubicBezTo>
                    <a:pt x="1068" y="7492"/>
                    <a:pt x="1151" y="7847"/>
                    <a:pt x="1193" y="8245"/>
                  </a:cubicBezTo>
                  <a:cubicBezTo>
                    <a:pt x="1570" y="11132"/>
                    <a:pt x="1925" y="14020"/>
                    <a:pt x="2302" y="16907"/>
                  </a:cubicBezTo>
                  <a:cubicBezTo>
                    <a:pt x="2407" y="17158"/>
                    <a:pt x="2448" y="17367"/>
                    <a:pt x="2511" y="17577"/>
                  </a:cubicBezTo>
                  <a:close/>
                  <a:moveTo>
                    <a:pt x="12868" y="5692"/>
                  </a:moveTo>
                  <a:cubicBezTo>
                    <a:pt x="12910" y="6194"/>
                    <a:pt x="12994" y="6676"/>
                    <a:pt x="13057" y="7157"/>
                  </a:cubicBezTo>
                  <a:cubicBezTo>
                    <a:pt x="13224" y="8580"/>
                    <a:pt x="13433" y="10023"/>
                    <a:pt x="13643" y="11488"/>
                  </a:cubicBezTo>
                  <a:cubicBezTo>
                    <a:pt x="13705" y="11802"/>
                    <a:pt x="13726" y="12137"/>
                    <a:pt x="13852" y="12430"/>
                  </a:cubicBezTo>
                  <a:cubicBezTo>
                    <a:pt x="14082" y="12974"/>
                    <a:pt x="14228" y="13538"/>
                    <a:pt x="14312" y="14103"/>
                  </a:cubicBezTo>
                  <a:cubicBezTo>
                    <a:pt x="14333" y="14292"/>
                    <a:pt x="14354" y="14501"/>
                    <a:pt x="14438" y="14689"/>
                  </a:cubicBezTo>
                  <a:cubicBezTo>
                    <a:pt x="14772" y="15338"/>
                    <a:pt x="14856" y="16049"/>
                    <a:pt x="14961" y="16740"/>
                  </a:cubicBezTo>
                  <a:cubicBezTo>
                    <a:pt x="14961" y="16823"/>
                    <a:pt x="15024" y="16907"/>
                    <a:pt x="15065" y="16970"/>
                  </a:cubicBezTo>
                  <a:lnTo>
                    <a:pt x="15191" y="16970"/>
                  </a:lnTo>
                  <a:cubicBezTo>
                    <a:pt x="15840" y="16112"/>
                    <a:pt x="16781" y="15463"/>
                    <a:pt x="17283" y="14459"/>
                  </a:cubicBezTo>
                  <a:cubicBezTo>
                    <a:pt x="17346" y="14396"/>
                    <a:pt x="17388" y="14313"/>
                    <a:pt x="17472" y="14229"/>
                  </a:cubicBezTo>
                  <a:cubicBezTo>
                    <a:pt x="18141" y="13622"/>
                    <a:pt x="18811" y="13036"/>
                    <a:pt x="19480" y="12450"/>
                  </a:cubicBezTo>
                  <a:cubicBezTo>
                    <a:pt x="19815" y="12158"/>
                    <a:pt x="19962" y="11906"/>
                    <a:pt x="19710" y="11509"/>
                  </a:cubicBezTo>
                  <a:cubicBezTo>
                    <a:pt x="19397" y="10965"/>
                    <a:pt x="19376" y="10337"/>
                    <a:pt x="19271" y="9730"/>
                  </a:cubicBezTo>
                  <a:cubicBezTo>
                    <a:pt x="19208" y="9396"/>
                    <a:pt x="19125" y="9019"/>
                    <a:pt x="18957" y="8705"/>
                  </a:cubicBezTo>
                  <a:cubicBezTo>
                    <a:pt x="18539" y="7847"/>
                    <a:pt x="18309" y="6968"/>
                    <a:pt x="18225" y="6027"/>
                  </a:cubicBezTo>
                  <a:cubicBezTo>
                    <a:pt x="18162" y="5295"/>
                    <a:pt x="18078" y="4520"/>
                    <a:pt x="17995" y="3788"/>
                  </a:cubicBezTo>
                  <a:cubicBezTo>
                    <a:pt x="17932" y="3370"/>
                    <a:pt x="17890" y="2951"/>
                    <a:pt x="17827" y="2512"/>
                  </a:cubicBezTo>
                  <a:cubicBezTo>
                    <a:pt x="17513" y="2595"/>
                    <a:pt x="17283" y="2637"/>
                    <a:pt x="17032" y="2721"/>
                  </a:cubicBezTo>
                  <a:cubicBezTo>
                    <a:pt x="16886" y="2784"/>
                    <a:pt x="16781" y="2826"/>
                    <a:pt x="16677" y="2909"/>
                  </a:cubicBezTo>
                  <a:cubicBezTo>
                    <a:pt x="16405" y="3160"/>
                    <a:pt x="16091" y="3370"/>
                    <a:pt x="15693" y="3516"/>
                  </a:cubicBezTo>
                  <a:cubicBezTo>
                    <a:pt x="15568" y="3558"/>
                    <a:pt x="15421" y="3683"/>
                    <a:pt x="15316" y="3788"/>
                  </a:cubicBezTo>
                  <a:cubicBezTo>
                    <a:pt x="15149" y="3955"/>
                    <a:pt x="14961" y="4144"/>
                    <a:pt x="14752" y="4290"/>
                  </a:cubicBezTo>
                  <a:cubicBezTo>
                    <a:pt x="14103" y="4771"/>
                    <a:pt x="13475" y="5232"/>
                    <a:pt x="12868" y="5692"/>
                  </a:cubicBezTo>
                  <a:close/>
                  <a:moveTo>
                    <a:pt x="2218" y="5964"/>
                  </a:moveTo>
                  <a:lnTo>
                    <a:pt x="2302" y="6132"/>
                  </a:lnTo>
                  <a:cubicBezTo>
                    <a:pt x="2511" y="6111"/>
                    <a:pt x="2741" y="6069"/>
                    <a:pt x="2951" y="6048"/>
                  </a:cubicBezTo>
                  <a:lnTo>
                    <a:pt x="8914" y="5274"/>
                  </a:lnTo>
                  <a:cubicBezTo>
                    <a:pt x="9772" y="5169"/>
                    <a:pt x="10651" y="5002"/>
                    <a:pt x="11508" y="5211"/>
                  </a:cubicBezTo>
                  <a:cubicBezTo>
                    <a:pt x="11948" y="5315"/>
                    <a:pt x="12345" y="5190"/>
                    <a:pt x="12659" y="4876"/>
                  </a:cubicBezTo>
                  <a:cubicBezTo>
                    <a:pt x="12973" y="4583"/>
                    <a:pt x="13287" y="4332"/>
                    <a:pt x="13622" y="4081"/>
                  </a:cubicBezTo>
                  <a:cubicBezTo>
                    <a:pt x="14061" y="3767"/>
                    <a:pt x="14542" y="3495"/>
                    <a:pt x="14877" y="3035"/>
                  </a:cubicBezTo>
                  <a:cubicBezTo>
                    <a:pt x="14961" y="2909"/>
                    <a:pt x="15128" y="2826"/>
                    <a:pt x="15275" y="2805"/>
                  </a:cubicBezTo>
                  <a:cubicBezTo>
                    <a:pt x="15840" y="2700"/>
                    <a:pt x="16153" y="2240"/>
                    <a:pt x="16697" y="1863"/>
                  </a:cubicBezTo>
                  <a:cubicBezTo>
                    <a:pt x="16028" y="1633"/>
                    <a:pt x="15484" y="1528"/>
                    <a:pt x="14877" y="1549"/>
                  </a:cubicBezTo>
                  <a:cubicBezTo>
                    <a:pt x="14145" y="1612"/>
                    <a:pt x="13412" y="1445"/>
                    <a:pt x="12680" y="1319"/>
                  </a:cubicBezTo>
                  <a:cubicBezTo>
                    <a:pt x="12262" y="1235"/>
                    <a:pt x="11843" y="1194"/>
                    <a:pt x="11425" y="1131"/>
                  </a:cubicBezTo>
                  <a:cubicBezTo>
                    <a:pt x="10713" y="1047"/>
                    <a:pt x="10023" y="1026"/>
                    <a:pt x="9332" y="901"/>
                  </a:cubicBezTo>
                  <a:cubicBezTo>
                    <a:pt x="8935" y="817"/>
                    <a:pt x="8621" y="838"/>
                    <a:pt x="8370" y="1131"/>
                  </a:cubicBezTo>
                  <a:cubicBezTo>
                    <a:pt x="7742" y="1779"/>
                    <a:pt x="6842" y="2093"/>
                    <a:pt x="6277" y="2826"/>
                  </a:cubicBezTo>
                  <a:cubicBezTo>
                    <a:pt x="6194" y="2930"/>
                    <a:pt x="6068" y="2972"/>
                    <a:pt x="5943" y="3035"/>
                  </a:cubicBezTo>
                  <a:cubicBezTo>
                    <a:pt x="5524" y="3328"/>
                    <a:pt x="5064" y="3600"/>
                    <a:pt x="4645" y="3914"/>
                  </a:cubicBezTo>
                  <a:cubicBezTo>
                    <a:pt x="3913" y="4583"/>
                    <a:pt x="3076" y="5295"/>
                    <a:pt x="2218" y="59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3"/>
            <p:cNvSpPr/>
            <p:nvPr/>
          </p:nvSpPr>
          <p:spPr>
            <a:xfrm>
              <a:off x="608290" y="4680703"/>
              <a:ext cx="101536" cy="115918"/>
            </a:xfrm>
            <a:custGeom>
              <a:rect b="b" l="l" r="r" t="t"/>
              <a:pathLst>
                <a:path extrusionOk="0" h="6069" w="5316">
                  <a:moveTo>
                    <a:pt x="1549" y="126"/>
                  </a:moveTo>
                  <a:cubicBezTo>
                    <a:pt x="1863" y="84"/>
                    <a:pt x="2072" y="0"/>
                    <a:pt x="2281" y="0"/>
                  </a:cubicBezTo>
                  <a:cubicBezTo>
                    <a:pt x="2742" y="0"/>
                    <a:pt x="3034" y="252"/>
                    <a:pt x="3202" y="691"/>
                  </a:cubicBezTo>
                  <a:cubicBezTo>
                    <a:pt x="3453" y="1528"/>
                    <a:pt x="3746" y="2344"/>
                    <a:pt x="4248" y="3076"/>
                  </a:cubicBezTo>
                  <a:cubicBezTo>
                    <a:pt x="4290" y="3160"/>
                    <a:pt x="4374" y="3244"/>
                    <a:pt x="4394" y="3306"/>
                  </a:cubicBezTo>
                  <a:cubicBezTo>
                    <a:pt x="4562" y="3934"/>
                    <a:pt x="4834" y="4520"/>
                    <a:pt x="5210" y="5064"/>
                  </a:cubicBezTo>
                  <a:cubicBezTo>
                    <a:pt x="5294" y="5189"/>
                    <a:pt x="5315" y="5378"/>
                    <a:pt x="5315" y="5545"/>
                  </a:cubicBezTo>
                  <a:cubicBezTo>
                    <a:pt x="5315" y="5754"/>
                    <a:pt x="5210" y="5901"/>
                    <a:pt x="5001" y="5985"/>
                  </a:cubicBezTo>
                  <a:cubicBezTo>
                    <a:pt x="4792" y="6068"/>
                    <a:pt x="4604" y="6026"/>
                    <a:pt x="4478" y="5880"/>
                  </a:cubicBezTo>
                  <a:cubicBezTo>
                    <a:pt x="4081" y="5399"/>
                    <a:pt x="3830" y="4855"/>
                    <a:pt x="3578" y="4290"/>
                  </a:cubicBezTo>
                  <a:cubicBezTo>
                    <a:pt x="3537" y="4185"/>
                    <a:pt x="3474" y="4060"/>
                    <a:pt x="3432" y="3913"/>
                  </a:cubicBezTo>
                  <a:cubicBezTo>
                    <a:pt x="2825" y="3997"/>
                    <a:pt x="2260" y="4081"/>
                    <a:pt x="1674" y="4122"/>
                  </a:cubicBezTo>
                  <a:cubicBezTo>
                    <a:pt x="1319" y="4164"/>
                    <a:pt x="1068" y="4353"/>
                    <a:pt x="963" y="4708"/>
                  </a:cubicBezTo>
                  <a:cubicBezTo>
                    <a:pt x="858" y="5106"/>
                    <a:pt x="754" y="5524"/>
                    <a:pt x="649" y="5901"/>
                  </a:cubicBezTo>
                  <a:cubicBezTo>
                    <a:pt x="628" y="5964"/>
                    <a:pt x="545" y="6006"/>
                    <a:pt x="524" y="6006"/>
                  </a:cubicBezTo>
                  <a:cubicBezTo>
                    <a:pt x="440" y="6006"/>
                    <a:pt x="314" y="5985"/>
                    <a:pt x="252" y="5922"/>
                  </a:cubicBezTo>
                  <a:cubicBezTo>
                    <a:pt x="42" y="5692"/>
                    <a:pt x="1" y="5399"/>
                    <a:pt x="84" y="5127"/>
                  </a:cubicBezTo>
                  <a:cubicBezTo>
                    <a:pt x="231" y="4604"/>
                    <a:pt x="398" y="4081"/>
                    <a:pt x="565" y="3557"/>
                  </a:cubicBezTo>
                  <a:cubicBezTo>
                    <a:pt x="817" y="2867"/>
                    <a:pt x="1089" y="2239"/>
                    <a:pt x="1172" y="1507"/>
                  </a:cubicBezTo>
                  <a:cubicBezTo>
                    <a:pt x="1235" y="1068"/>
                    <a:pt x="1423" y="628"/>
                    <a:pt x="1549" y="126"/>
                  </a:cubicBezTo>
                  <a:close/>
                  <a:moveTo>
                    <a:pt x="1591" y="3118"/>
                  </a:moveTo>
                  <a:cubicBezTo>
                    <a:pt x="2051" y="3139"/>
                    <a:pt x="2428" y="3118"/>
                    <a:pt x="2783" y="2909"/>
                  </a:cubicBezTo>
                  <a:cubicBezTo>
                    <a:pt x="2804" y="2197"/>
                    <a:pt x="2386" y="1653"/>
                    <a:pt x="2093" y="921"/>
                  </a:cubicBezTo>
                  <a:cubicBezTo>
                    <a:pt x="1800" y="1716"/>
                    <a:pt x="1800" y="2407"/>
                    <a:pt x="1591" y="31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3"/>
            <p:cNvSpPr/>
            <p:nvPr/>
          </p:nvSpPr>
          <p:spPr>
            <a:xfrm>
              <a:off x="423563" y="4218193"/>
              <a:ext cx="205860" cy="140722"/>
            </a:xfrm>
            <a:custGeom>
              <a:rect b="b" l="l" r="r" t="t"/>
              <a:pathLst>
                <a:path extrusionOk="0" h="6237" w="9124">
                  <a:moveTo>
                    <a:pt x="7490" y="0"/>
                  </a:moveTo>
                  <a:cubicBezTo>
                    <a:pt x="6544" y="0"/>
                    <a:pt x="5616" y="317"/>
                    <a:pt x="4664" y="317"/>
                  </a:cubicBezTo>
                  <a:cubicBezTo>
                    <a:pt x="4616" y="317"/>
                    <a:pt x="4568" y="316"/>
                    <a:pt x="4520" y="315"/>
                  </a:cubicBezTo>
                  <a:cubicBezTo>
                    <a:pt x="4394" y="315"/>
                    <a:pt x="4248" y="419"/>
                    <a:pt x="4101" y="482"/>
                  </a:cubicBezTo>
                  <a:cubicBezTo>
                    <a:pt x="3519" y="696"/>
                    <a:pt x="2937" y="819"/>
                    <a:pt x="2321" y="819"/>
                  </a:cubicBezTo>
                  <a:cubicBezTo>
                    <a:pt x="2273" y="819"/>
                    <a:pt x="2225" y="818"/>
                    <a:pt x="2176" y="817"/>
                  </a:cubicBezTo>
                  <a:cubicBezTo>
                    <a:pt x="2029" y="817"/>
                    <a:pt x="1876" y="798"/>
                    <a:pt x="1719" y="798"/>
                  </a:cubicBezTo>
                  <a:cubicBezTo>
                    <a:pt x="1543" y="798"/>
                    <a:pt x="1360" y="822"/>
                    <a:pt x="1172" y="922"/>
                  </a:cubicBezTo>
                  <a:cubicBezTo>
                    <a:pt x="1109" y="1110"/>
                    <a:pt x="1005" y="1298"/>
                    <a:pt x="942" y="1466"/>
                  </a:cubicBezTo>
                  <a:cubicBezTo>
                    <a:pt x="796" y="2093"/>
                    <a:pt x="628" y="2763"/>
                    <a:pt x="482" y="3391"/>
                  </a:cubicBezTo>
                  <a:cubicBezTo>
                    <a:pt x="440" y="3495"/>
                    <a:pt x="482" y="3621"/>
                    <a:pt x="440" y="3746"/>
                  </a:cubicBezTo>
                  <a:cubicBezTo>
                    <a:pt x="398" y="4144"/>
                    <a:pt x="314" y="4499"/>
                    <a:pt x="231" y="4876"/>
                  </a:cubicBezTo>
                  <a:cubicBezTo>
                    <a:pt x="189" y="5127"/>
                    <a:pt x="84" y="5399"/>
                    <a:pt x="21" y="5650"/>
                  </a:cubicBezTo>
                  <a:cubicBezTo>
                    <a:pt x="0" y="5818"/>
                    <a:pt x="63" y="5964"/>
                    <a:pt x="84" y="6236"/>
                  </a:cubicBezTo>
                  <a:cubicBezTo>
                    <a:pt x="398" y="6152"/>
                    <a:pt x="649" y="6069"/>
                    <a:pt x="921" y="6027"/>
                  </a:cubicBezTo>
                  <a:cubicBezTo>
                    <a:pt x="1151" y="5964"/>
                    <a:pt x="1381" y="5901"/>
                    <a:pt x="1591" y="5860"/>
                  </a:cubicBezTo>
                  <a:cubicBezTo>
                    <a:pt x="1904" y="5839"/>
                    <a:pt x="2176" y="5797"/>
                    <a:pt x="2469" y="5692"/>
                  </a:cubicBezTo>
                  <a:cubicBezTo>
                    <a:pt x="2679" y="5608"/>
                    <a:pt x="2930" y="5588"/>
                    <a:pt x="3160" y="5546"/>
                  </a:cubicBezTo>
                  <a:cubicBezTo>
                    <a:pt x="3788" y="5525"/>
                    <a:pt x="4415" y="5546"/>
                    <a:pt x="5022" y="5316"/>
                  </a:cubicBezTo>
                  <a:cubicBezTo>
                    <a:pt x="5096" y="5291"/>
                    <a:pt x="5184" y="5281"/>
                    <a:pt x="5273" y="5281"/>
                  </a:cubicBezTo>
                  <a:cubicBezTo>
                    <a:pt x="5337" y="5281"/>
                    <a:pt x="5401" y="5286"/>
                    <a:pt x="5461" y="5295"/>
                  </a:cubicBezTo>
                  <a:cubicBezTo>
                    <a:pt x="5563" y="5307"/>
                    <a:pt x="5661" y="5313"/>
                    <a:pt x="5758" y="5313"/>
                  </a:cubicBezTo>
                  <a:cubicBezTo>
                    <a:pt x="6305" y="5313"/>
                    <a:pt x="6800" y="5125"/>
                    <a:pt x="7386" y="4876"/>
                  </a:cubicBezTo>
                  <a:cubicBezTo>
                    <a:pt x="7554" y="4541"/>
                    <a:pt x="7826" y="4227"/>
                    <a:pt x="7910" y="3851"/>
                  </a:cubicBezTo>
                  <a:cubicBezTo>
                    <a:pt x="7972" y="3453"/>
                    <a:pt x="8077" y="3098"/>
                    <a:pt x="8265" y="2763"/>
                  </a:cubicBezTo>
                  <a:cubicBezTo>
                    <a:pt x="8433" y="2407"/>
                    <a:pt x="8495" y="2093"/>
                    <a:pt x="8537" y="1738"/>
                  </a:cubicBezTo>
                  <a:cubicBezTo>
                    <a:pt x="8558" y="1445"/>
                    <a:pt x="8684" y="1152"/>
                    <a:pt x="8788" y="901"/>
                  </a:cubicBezTo>
                  <a:cubicBezTo>
                    <a:pt x="8872" y="712"/>
                    <a:pt x="8998" y="524"/>
                    <a:pt x="9123" y="294"/>
                  </a:cubicBezTo>
                  <a:cubicBezTo>
                    <a:pt x="8767" y="210"/>
                    <a:pt x="8433" y="85"/>
                    <a:pt x="8056" y="43"/>
                  </a:cubicBezTo>
                  <a:cubicBezTo>
                    <a:pt x="7866" y="13"/>
                    <a:pt x="7678" y="0"/>
                    <a:pt x="74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3"/>
            <p:cNvSpPr/>
            <p:nvPr/>
          </p:nvSpPr>
          <p:spPr>
            <a:xfrm>
              <a:off x="367386" y="4055598"/>
              <a:ext cx="253061" cy="160825"/>
            </a:xfrm>
            <a:custGeom>
              <a:rect b="b" l="l" r="r" t="t"/>
              <a:pathLst>
                <a:path extrusionOk="0" h="7128" w="11216">
                  <a:moveTo>
                    <a:pt x="7293" y="0"/>
                  </a:moveTo>
                  <a:cubicBezTo>
                    <a:pt x="7221" y="0"/>
                    <a:pt x="7147" y="10"/>
                    <a:pt x="7073" y="31"/>
                  </a:cubicBezTo>
                  <a:cubicBezTo>
                    <a:pt x="6863" y="73"/>
                    <a:pt x="6654" y="94"/>
                    <a:pt x="6466" y="157"/>
                  </a:cubicBezTo>
                  <a:cubicBezTo>
                    <a:pt x="5127" y="408"/>
                    <a:pt x="3746" y="575"/>
                    <a:pt x="2469" y="1077"/>
                  </a:cubicBezTo>
                  <a:cubicBezTo>
                    <a:pt x="1967" y="1245"/>
                    <a:pt x="1444" y="1391"/>
                    <a:pt x="900" y="1391"/>
                  </a:cubicBezTo>
                  <a:cubicBezTo>
                    <a:pt x="607" y="1391"/>
                    <a:pt x="293" y="1391"/>
                    <a:pt x="1" y="1642"/>
                  </a:cubicBezTo>
                  <a:cubicBezTo>
                    <a:pt x="565" y="2730"/>
                    <a:pt x="1047" y="3902"/>
                    <a:pt x="1863" y="4864"/>
                  </a:cubicBezTo>
                  <a:cubicBezTo>
                    <a:pt x="2051" y="5116"/>
                    <a:pt x="2281" y="5408"/>
                    <a:pt x="2407" y="5722"/>
                  </a:cubicBezTo>
                  <a:cubicBezTo>
                    <a:pt x="2679" y="6266"/>
                    <a:pt x="3014" y="6748"/>
                    <a:pt x="3599" y="7103"/>
                  </a:cubicBezTo>
                  <a:cubicBezTo>
                    <a:pt x="3928" y="7103"/>
                    <a:pt x="4266" y="7127"/>
                    <a:pt x="4610" y="7127"/>
                  </a:cubicBezTo>
                  <a:cubicBezTo>
                    <a:pt x="4987" y="7127"/>
                    <a:pt x="5371" y="7098"/>
                    <a:pt x="5755" y="6978"/>
                  </a:cubicBezTo>
                  <a:cubicBezTo>
                    <a:pt x="6358" y="6783"/>
                    <a:pt x="6962" y="6557"/>
                    <a:pt x="7591" y="6557"/>
                  </a:cubicBezTo>
                  <a:cubicBezTo>
                    <a:pt x="7703" y="6557"/>
                    <a:pt x="7816" y="6564"/>
                    <a:pt x="7931" y="6580"/>
                  </a:cubicBezTo>
                  <a:cubicBezTo>
                    <a:pt x="7972" y="6580"/>
                    <a:pt x="8056" y="6580"/>
                    <a:pt x="8119" y="6559"/>
                  </a:cubicBezTo>
                  <a:cubicBezTo>
                    <a:pt x="8565" y="6336"/>
                    <a:pt x="9030" y="6308"/>
                    <a:pt x="9508" y="6308"/>
                  </a:cubicBezTo>
                  <a:cubicBezTo>
                    <a:pt x="9667" y="6308"/>
                    <a:pt x="9827" y="6311"/>
                    <a:pt x="9989" y="6311"/>
                  </a:cubicBezTo>
                  <a:cubicBezTo>
                    <a:pt x="10070" y="6311"/>
                    <a:pt x="10151" y="6311"/>
                    <a:pt x="10232" y="6308"/>
                  </a:cubicBezTo>
                  <a:cubicBezTo>
                    <a:pt x="10350" y="6308"/>
                    <a:pt x="10470" y="6317"/>
                    <a:pt x="10593" y="6317"/>
                  </a:cubicBezTo>
                  <a:cubicBezTo>
                    <a:pt x="10797" y="6317"/>
                    <a:pt x="11006" y="6293"/>
                    <a:pt x="11216" y="6162"/>
                  </a:cubicBezTo>
                  <a:cubicBezTo>
                    <a:pt x="11195" y="6036"/>
                    <a:pt x="11195" y="5848"/>
                    <a:pt x="11111" y="5785"/>
                  </a:cubicBezTo>
                  <a:cubicBezTo>
                    <a:pt x="10274" y="4844"/>
                    <a:pt x="9960" y="3546"/>
                    <a:pt x="9165" y="2605"/>
                  </a:cubicBezTo>
                  <a:cubicBezTo>
                    <a:pt x="9123" y="2584"/>
                    <a:pt x="9123" y="2563"/>
                    <a:pt x="9102" y="2542"/>
                  </a:cubicBezTo>
                  <a:cubicBezTo>
                    <a:pt x="8893" y="1747"/>
                    <a:pt x="8265" y="1182"/>
                    <a:pt x="7951" y="450"/>
                  </a:cubicBezTo>
                  <a:cubicBezTo>
                    <a:pt x="7834" y="164"/>
                    <a:pt x="7582" y="0"/>
                    <a:pt x="72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3"/>
            <p:cNvSpPr/>
            <p:nvPr/>
          </p:nvSpPr>
          <p:spPr>
            <a:xfrm>
              <a:off x="326799" y="4118136"/>
              <a:ext cx="108593" cy="236997"/>
            </a:xfrm>
            <a:custGeom>
              <a:rect b="b" l="l" r="r" t="t"/>
              <a:pathLst>
                <a:path extrusionOk="0" h="10504" w="4813">
                  <a:moveTo>
                    <a:pt x="1255" y="0"/>
                  </a:moveTo>
                  <a:cubicBezTo>
                    <a:pt x="858" y="356"/>
                    <a:pt x="816" y="753"/>
                    <a:pt x="732" y="1130"/>
                  </a:cubicBezTo>
                  <a:cubicBezTo>
                    <a:pt x="502" y="2616"/>
                    <a:pt x="272" y="4122"/>
                    <a:pt x="63" y="5629"/>
                  </a:cubicBezTo>
                  <a:cubicBezTo>
                    <a:pt x="0" y="6047"/>
                    <a:pt x="63" y="6466"/>
                    <a:pt x="63" y="6905"/>
                  </a:cubicBezTo>
                  <a:cubicBezTo>
                    <a:pt x="398" y="7156"/>
                    <a:pt x="711" y="7407"/>
                    <a:pt x="1025" y="7679"/>
                  </a:cubicBezTo>
                  <a:cubicBezTo>
                    <a:pt x="1235" y="7867"/>
                    <a:pt x="1444" y="8035"/>
                    <a:pt x="1569" y="8265"/>
                  </a:cubicBezTo>
                  <a:cubicBezTo>
                    <a:pt x="2051" y="8914"/>
                    <a:pt x="2469" y="9604"/>
                    <a:pt x="2908" y="10253"/>
                  </a:cubicBezTo>
                  <a:cubicBezTo>
                    <a:pt x="2978" y="10357"/>
                    <a:pt x="3076" y="10504"/>
                    <a:pt x="3214" y="10504"/>
                  </a:cubicBezTo>
                  <a:cubicBezTo>
                    <a:pt x="3243" y="10504"/>
                    <a:pt x="3274" y="10497"/>
                    <a:pt x="3306" y="10483"/>
                  </a:cubicBezTo>
                  <a:cubicBezTo>
                    <a:pt x="3452" y="10023"/>
                    <a:pt x="3620" y="9541"/>
                    <a:pt x="3745" y="9102"/>
                  </a:cubicBezTo>
                  <a:cubicBezTo>
                    <a:pt x="3829" y="8830"/>
                    <a:pt x="3955" y="8579"/>
                    <a:pt x="3955" y="8307"/>
                  </a:cubicBezTo>
                  <a:cubicBezTo>
                    <a:pt x="3955" y="7826"/>
                    <a:pt x="4080" y="7365"/>
                    <a:pt x="4268" y="6926"/>
                  </a:cubicBezTo>
                  <a:cubicBezTo>
                    <a:pt x="4457" y="6403"/>
                    <a:pt x="4624" y="5880"/>
                    <a:pt x="4813" y="5315"/>
                  </a:cubicBezTo>
                  <a:cubicBezTo>
                    <a:pt x="4101" y="4792"/>
                    <a:pt x="3724" y="4059"/>
                    <a:pt x="3348" y="3285"/>
                  </a:cubicBezTo>
                  <a:cubicBezTo>
                    <a:pt x="3264" y="3118"/>
                    <a:pt x="3139" y="2950"/>
                    <a:pt x="3013" y="2762"/>
                  </a:cubicBezTo>
                  <a:cubicBezTo>
                    <a:pt x="2741" y="2385"/>
                    <a:pt x="2427" y="2009"/>
                    <a:pt x="2176" y="1611"/>
                  </a:cubicBezTo>
                  <a:cubicBezTo>
                    <a:pt x="1862" y="1130"/>
                    <a:pt x="1590" y="607"/>
                    <a:pt x="12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3"/>
            <p:cNvSpPr/>
            <p:nvPr/>
          </p:nvSpPr>
          <p:spPr>
            <a:xfrm>
              <a:off x="296567" y="4032225"/>
              <a:ext cx="357413" cy="362106"/>
            </a:xfrm>
            <a:custGeom>
              <a:rect b="b" l="l" r="r" t="t"/>
              <a:pathLst>
                <a:path extrusionOk="0" h="16049" w="15841">
                  <a:moveTo>
                    <a:pt x="1" y="10169"/>
                  </a:moveTo>
                  <a:cubicBezTo>
                    <a:pt x="357" y="9792"/>
                    <a:pt x="461" y="9353"/>
                    <a:pt x="524" y="8872"/>
                  </a:cubicBezTo>
                  <a:cubicBezTo>
                    <a:pt x="712" y="7553"/>
                    <a:pt x="943" y="6235"/>
                    <a:pt x="1194" y="4896"/>
                  </a:cubicBezTo>
                  <a:cubicBezTo>
                    <a:pt x="1361" y="3850"/>
                    <a:pt x="1821" y="2950"/>
                    <a:pt x="2365" y="2051"/>
                  </a:cubicBezTo>
                  <a:cubicBezTo>
                    <a:pt x="2470" y="1862"/>
                    <a:pt x="2616" y="1737"/>
                    <a:pt x="2826" y="1674"/>
                  </a:cubicBezTo>
                  <a:cubicBezTo>
                    <a:pt x="3286" y="1611"/>
                    <a:pt x="3684" y="1507"/>
                    <a:pt x="4144" y="1423"/>
                  </a:cubicBezTo>
                  <a:cubicBezTo>
                    <a:pt x="4395" y="1381"/>
                    <a:pt x="4688" y="1402"/>
                    <a:pt x="4918" y="1297"/>
                  </a:cubicBezTo>
                  <a:cubicBezTo>
                    <a:pt x="6362" y="753"/>
                    <a:pt x="7847" y="502"/>
                    <a:pt x="9375" y="251"/>
                  </a:cubicBezTo>
                  <a:cubicBezTo>
                    <a:pt x="9605" y="230"/>
                    <a:pt x="9835" y="146"/>
                    <a:pt x="10086" y="105"/>
                  </a:cubicBezTo>
                  <a:cubicBezTo>
                    <a:pt x="10651" y="0"/>
                    <a:pt x="11153" y="167"/>
                    <a:pt x="11593" y="481"/>
                  </a:cubicBezTo>
                  <a:cubicBezTo>
                    <a:pt x="11802" y="628"/>
                    <a:pt x="12011" y="816"/>
                    <a:pt x="12053" y="1109"/>
                  </a:cubicBezTo>
                  <a:cubicBezTo>
                    <a:pt x="12137" y="1527"/>
                    <a:pt x="12409" y="1862"/>
                    <a:pt x="12618" y="2239"/>
                  </a:cubicBezTo>
                  <a:lnTo>
                    <a:pt x="13015" y="2950"/>
                  </a:lnTo>
                  <a:cubicBezTo>
                    <a:pt x="13057" y="3013"/>
                    <a:pt x="13057" y="3118"/>
                    <a:pt x="13099" y="3180"/>
                  </a:cubicBezTo>
                  <a:cubicBezTo>
                    <a:pt x="13811" y="3913"/>
                    <a:pt x="13999" y="4896"/>
                    <a:pt x="14606" y="5691"/>
                  </a:cubicBezTo>
                  <a:cubicBezTo>
                    <a:pt x="14710" y="5817"/>
                    <a:pt x="14815" y="6005"/>
                    <a:pt x="14920" y="6110"/>
                  </a:cubicBezTo>
                  <a:cubicBezTo>
                    <a:pt x="15129" y="6319"/>
                    <a:pt x="15254" y="6570"/>
                    <a:pt x="15359" y="6863"/>
                  </a:cubicBezTo>
                  <a:cubicBezTo>
                    <a:pt x="15443" y="7177"/>
                    <a:pt x="15673" y="7428"/>
                    <a:pt x="15756" y="7721"/>
                  </a:cubicBezTo>
                  <a:cubicBezTo>
                    <a:pt x="15840" y="8014"/>
                    <a:pt x="15422" y="8202"/>
                    <a:pt x="15484" y="8537"/>
                  </a:cubicBezTo>
                  <a:cubicBezTo>
                    <a:pt x="15526" y="8641"/>
                    <a:pt x="15526" y="8809"/>
                    <a:pt x="15443" y="8872"/>
                  </a:cubicBezTo>
                  <a:cubicBezTo>
                    <a:pt x="14857" y="9688"/>
                    <a:pt x="15108" y="10734"/>
                    <a:pt x="14627" y="11592"/>
                  </a:cubicBezTo>
                  <a:cubicBezTo>
                    <a:pt x="14585" y="11696"/>
                    <a:pt x="14522" y="11843"/>
                    <a:pt x="14522" y="11947"/>
                  </a:cubicBezTo>
                  <a:cubicBezTo>
                    <a:pt x="14543" y="12429"/>
                    <a:pt x="14334" y="12889"/>
                    <a:pt x="14103" y="13266"/>
                  </a:cubicBezTo>
                  <a:cubicBezTo>
                    <a:pt x="14062" y="13349"/>
                    <a:pt x="14020" y="13433"/>
                    <a:pt x="13999" y="13538"/>
                  </a:cubicBezTo>
                  <a:cubicBezTo>
                    <a:pt x="13957" y="13998"/>
                    <a:pt x="13685" y="14165"/>
                    <a:pt x="13225" y="14186"/>
                  </a:cubicBezTo>
                  <a:cubicBezTo>
                    <a:pt x="12723" y="14207"/>
                    <a:pt x="12220" y="14375"/>
                    <a:pt x="11718" y="14416"/>
                  </a:cubicBezTo>
                  <a:cubicBezTo>
                    <a:pt x="11258" y="14458"/>
                    <a:pt x="10756" y="14416"/>
                    <a:pt x="10316" y="14605"/>
                  </a:cubicBezTo>
                  <a:cubicBezTo>
                    <a:pt x="10233" y="14626"/>
                    <a:pt x="10128" y="14667"/>
                    <a:pt x="10044" y="14667"/>
                  </a:cubicBezTo>
                  <a:cubicBezTo>
                    <a:pt x="9103" y="14605"/>
                    <a:pt x="8224" y="14835"/>
                    <a:pt x="7303" y="14939"/>
                  </a:cubicBezTo>
                  <a:cubicBezTo>
                    <a:pt x="6843" y="15002"/>
                    <a:pt x="6362" y="15086"/>
                    <a:pt x="5901" y="15149"/>
                  </a:cubicBezTo>
                  <a:cubicBezTo>
                    <a:pt x="5608" y="15211"/>
                    <a:pt x="5483" y="15442"/>
                    <a:pt x="5316" y="15672"/>
                  </a:cubicBezTo>
                  <a:cubicBezTo>
                    <a:pt x="5064" y="16048"/>
                    <a:pt x="4772" y="16028"/>
                    <a:pt x="4541" y="15672"/>
                  </a:cubicBezTo>
                  <a:cubicBezTo>
                    <a:pt x="4374" y="15463"/>
                    <a:pt x="4207" y="15232"/>
                    <a:pt x="4144" y="14981"/>
                  </a:cubicBezTo>
                  <a:cubicBezTo>
                    <a:pt x="3809" y="14040"/>
                    <a:pt x="3119" y="13370"/>
                    <a:pt x="2344" y="12805"/>
                  </a:cubicBezTo>
                  <a:cubicBezTo>
                    <a:pt x="2093" y="12617"/>
                    <a:pt x="1884" y="12429"/>
                    <a:pt x="1717" y="12178"/>
                  </a:cubicBezTo>
                  <a:cubicBezTo>
                    <a:pt x="1403" y="11780"/>
                    <a:pt x="1026" y="11424"/>
                    <a:pt x="691" y="11048"/>
                  </a:cubicBezTo>
                  <a:cubicBezTo>
                    <a:pt x="482" y="10838"/>
                    <a:pt x="168" y="10650"/>
                    <a:pt x="1" y="10169"/>
                  </a:cubicBezTo>
                  <a:close/>
                  <a:moveTo>
                    <a:pt x="13036" y="13140"/>
                  </a:moveTo>
                  <a:cubicBezTo>
                    <a:pt x="13225" y="12805"/>
                    <a:pt x="13476" y="12491"/>
                    <a:pt x="13559" y="12115"/>
                  </a:cubicBezTo>
                  <a:cubicBezTo>
                    <a:pt x="13622" y="11738"/>
                    <a:pt x="13748" y="11362"/>
                    <a:pt x="13915" y="11027"/>
                  </a:cubicBezTo>
                  <a:cubicBezTo>
                    <a:pt x="14083" y="10692"/>
                    <a:pt x="14145" y="10378"/>
                    <a:pt x="14187" y="10002"/>
                  </a:cubicBezTo>
                  <a:cubicBezTo>
                    <a:pt x="14208" y="9709"/>
                    <a:pt x="14334" y="9437"/>
                    <a:pt x="14438" y="9165"/>
                  </a:cubicBezTo>
                  <a:cubicBezTo>
                    <a:pt x="14522" y="8976"/>
                    <a:pt x="14648" y="8809"/>
                    <a:pt x="14773" y="8558"/>
                  </a:cubicBezTo>
                  <a:cubicBezTo>
                    <a:pt x="14396" y="8453"/>
                    <a:pt x="14062" y="8349"/>
                    <a:pt x="13706" y="8307"/>
                  </a:cubicBezTo>
                  <a:cubicBezTo>
                    <a:pt x="12513" y="8118"/>
                    <a:pt x="11362" y="8621"/>
                    <a:pt x="10170" y="8600"/>
                  </a:cubicBezTo>
                  <a:cubicBezTo>
                    <a:pt x="10044" y="8600"/>
                    <a:pt x="9898" y="8704"/>
                    <a:pt x="9751" y="8746"/>
                  </a:cubicBezTo>
                  <a:cubicBezTo>
                    <a:pt x="9124" y="8976"/>
                    <a:pt x="8496" y="9123"/>
                    <a:pt x="7826" y="9081"/>
                  </a:cubicBezTo>
                  <a:cubicBezTo>
                    <a:pt x="7513" y="9081"/>
                    <a:pt x="7178" y="8997"/>
                    <a:pt x="6822" y="9185"/>
                  </a:cubicBezTo>
                  <a:cubicBezTo>
                    <a:pt x="6759" y="9374"/>
                    <a:pt x="6655" y="9562"/>
                    <a:pt x="6592" y="9750"/>
                  </a:cubicBezTo>
                  <a:cubicBezTo>
                    <a:pt x="6445" y="10378"/>
                    <a:pt x="6278" y="11027"/>
                    <a:pt x="6132" y="11654"/>
                  </a:cubicBezTo>
                  <a:cubicBezTo>
                    <a:pt x="6111" y="11759"/>
                    <a:pt x="6132" y="11885"/>
                    <a:pt x="6111" y="12010"/>
                  </a:cubicBezTo>
                  <a:cubicBezTo>
                    <a:pt x="6048" y="12408"/>
                    <a:pt x="5964" y="12784"/>
                    <a:pt x="5901" y="13140"/>
                  </a:cubicBezTo>
                  <a:cubicBezTo>
                    <a:pt x="5839" y="13412"/>
                    <a:pt x="5734" y="13663"/>
                    <a:pt x="5692" y="13935"/>
                  </a:cubicBezTo>
                  <a:cubicBezTo>
                    <a:pt x="5650" y="14082"/>
                    <a:pt x="5713" y="14249"/>
                    <a:pt x="5734" y="14500"/>
                  </a:cubicBezTo>
                  <a:cubicBezTo>
                    <a:pt x="6048" y="14416"/>
                    <a:pt x="6320" y="14354"/>
                    <a:pt x="6571" y="14291"/>
                  </a:cubicBezTo>
                  <a:cubicBezTo>
                    <a:pt x="6801" y="14249"/>
                    <a:pt x="7052" y="14165"/>
                    <a:pt x="7261" y="14144"/>
                  </a:cubicBezTo>
                  <a:cubicBezTo>
                    <a:pt x="7575" y="14103"/>
                    <a:pt x="7826" y="14061"/>
                    <a:pt x="8119" y="13956"/>
                  </a:cubicBezTo>
                  <a:cubicBezTo>
                    <a:pt x="8329" y="13872"/>
                    <a:pt x="8580" y="13851"/>
                    <a:pt x="8831" y="13831"/>
                  </a:cubicBezTo>
                  <a:cubicBezTo>
                    <a:pt x="9458" y="13789"/>
                    <a:pt x="10086" y="13831"/>
                    <a:pt x="10672" y="13579"/>
                  </a:cubicBezTo>
                  <a:cubicBezTo>
                    <a:pt x="10818" y="13538"/>
                    <a:pt x="10965" y="13538"/>
                    <a:pt x="11132" y="13559"/>
                  </a:cubicBezTo>
                  <a:cubicBezTo>
                    <a:pt x="11781" y="13621"/>
                    <a:pt x="12346" y="13412"/>
                    <a:pt x="13036" y="13140"/>
                  </a:cubicBezTo>
                  <a:close/>
                  <a:moveTo>
                    <a:pt x="6738" y="8139"/>
                  </a:moveTo>
                  <a:cubicBezTo>
                    <a:pt x="7429" y="8139"/>
                    <a:pt x="8161" y="8244"/>
                    <a:pt x="8894" y="8014"/>
                  </a:cubicBezTo>
                  <a:cubicBezTo>
                    <a:pt x="9605" y="7784"/>
                    <a:pt x="10316" y="7512"/>
                    <a:pt x="11070" y="7616"/>
                  </a:cubicBezTo>
                  <a:cubicBezTo>
                    <a:pt x="11111" y="7616"/>
                    <a:pt x="11195" y="7616"/>
                    <a:pt x="11258" y="7595"/>
                  </a:cubicBezTo>
                  <a:cubicBezTo>
                    <a:pt x="11927" y="7261"/>
                    <a:pt x="12639" y="7365"/>
                    <a:pt x="13371" y="7344"/>
                  </a:cubicBezTo>
                  <a:cubicBezTo>
                    <a:pt x="13685" y="7344"/>
                    <a:pt x="14020" y="7407"/>
                    <a:pt x="14355" y="7198"/>
                  </a:cubicBezTo>
                  <a:cubicBezTo>
                    <a:pt x="14334" y="7072"/>
                    <a:pt x="14334" y="6884"/>
                    <a:pt x="14250" y="6821"/>
                  </a:cubicBezTo>
                  <a:cubicBezTo>
                    <a:pt x="13413" y="5880"/>
                    <a:pt x="13099" y="4582"/>
                    <a:pt x="12304" y="3641"/>
                  </a:cubicBezTo>
                  <a:cubicBezTo>
                    <a:pt x="12262" y="3620"/>
                    <a:pt x="12262" y="3599"/>
                    <a:pt x="12241" y="3578"/>
                  </a:cubicBezTo>
                  <a:cubicBezTo>
                    <a:pt x="12032" y="2783"/>
                    <a:pt x="11404" y="2218"/>
                    <a:pt x="11090" y="1486"/>
                  </a:cubicBezTo>
                  <a:cubicBezTo>
                    <a:pt x="10944" y="1130"/>
                    <a:pt x="10588" y="963"/>
                    <a:pt x="10212" y="1067"/>
                  </a:cubicBezTo>
                  <a:cubicBezTo>
                    <a:pt x="10002" y="1109"/>
                    <a:pt x="9793" y="1130"/>
                    <a:pt x="9605" y="1193"/>
                  </a:cubicBezTo>
                  <a:cubicBezTo>
                    <a:pt x="8266" y="1444"/>
                    <a:pt x="6885" y="1611"/>
                    <a:pt x="5608" y="2113"/>
                  </a:cubicBezTo>
                  <a:cubicBezTo>
                    <a:pt x="5106" y="2281"/>
                    <a:pt x="4583" y="2427"/>
                    <a:pt x="4039" y="2427"/>
                  </a:cubicBezTo>
                  <a:cubicBezTo>
                    <a:pt x="3746" y="2427"/>
                    <a:pt x="3432" y="2427"/>
                    <a:pt x="3140" y="2678"/>
                  </a:cubicBezTo>
                  <a:cubicBezTo>
                    <a:pt x="3704" y="3766"/>
                    <a:pt x="4186" y="4938"/>
                    <a:pt x="5002" y="5900"/>
                  </a:cubicBezTo>
                  <a:cubicBezTo>
                    <a:pt x="5232" y="6193"/>
                    <a:pt x="5441" y="6465"/>
                    <a:pt x="5608" y="6779"/>
                  </a:cubicBezTo>
                  <a:cubicBezTo>
                    <a:pt x="5818" y="7302"/>
                    <a:pt x="6153" y="7784"/>
                    <a:pt x="6738" y="8139"/>
                  </a:cubicBezTo>
                  <a:close/>
                  <a:moveTo>
                    <a:pt x="2616" y="3808"/>
                  </a:moveTo>
                  <a:cubicBezTo>
                    <a:pt x="2240" y="4164"/>
                    <a:pt x="2177" y="4561"/>
                    <a:pt x="2093" y="4938"/>
                  </a:cubicBezTo>
                  <a:cubicBezTo>
                    <a:pt x="1863" y="6424"/>
                    <a:pt x="1633" y="7930"/>
                    <a:pt x="1424" y="9437"/>
                  </a:cubicBezTo>
                  <a:cubicBezTo>
                    <a:pt x="1361" y="9855"/>
                    <a:pt x="1424" y="10274"/>
                    <a:pt x="1424" y="10713"/>
                  </a:cubicBezTo>
                  <a:cubicBezTo>
                    <a:pt x="1759" y="10964"/>
                    <a:pt x="2072" y="11215"/>
                    <a:pt x="2386" y="11487"/>
                  </a:cubicBezTo>
                  <a:cubicBezTo>
                    <a:pt x="2595" y="11675"/>
                    <a:pt x="2805" y="11843"/>
                    <a:pt x="2930" y="12073"/>
                  </a:cubicBezTo>
                  <a:cubicBezTo>
                    <a:pt x="3412" y="12722"/>
                    <a:pt x="3830" y="13412"/>
                    <a:pt x="4269" y="14061"/>
                  </a:cubicBezTo>
                  <a:cubicBezTo>
                    <a:pt x="4353" y="14186"/>
                    <a:pt x="4479" y="14375"/>
                    <a:pt x="4667" y="14291"/>
                  </a:cubicBezTo>
                  <a:cubicBezTo>
                    <a:pt x="4813" y="13831"/>
                    <a:pt x="4981" y="13349"/>
                    <a:pt x="5106" y="12910"/>
                  </a:cubicBezTo>
                  <a:cubicBezTo>
                    <a:pt x="5190" y="12638"/>
                    <a:pt x="5316" y="12387"/>
                    <a:pt x="5316" y="12115"/>
                  </a:cubicBezTo>
                  <a:cubicBezTo>
                    <a:pt x="5316" y="11634"/>
                    <a:pt x="5441" y="11173"/>
                    <a:pt x="5629" y="10734"/>
                  </a:cubicBezTo>
                  <a:cubicBezTo>
                    <a:pt x="5818" y="10211"/>
                    <a:pt x="6006" y="9688"/>
                    <a:pt x="6173" y="9123"/>
                  </a:cubicBezTo>
                  <a:cubicBezTo>
                    <a:pt x="5483" y="8621"/>
                    <a:pt x="5064" y="7909"/>
                    <a:pt x="4709" y="7135"/>
                  </a:cubicBezTo>
                  <a:cubicBezTo>
                    <a:pt x="4646" y="6947"/>
                    <a:pt x="4500" y="6779"/>
                    <a:pt x="4374" y="6612"/>
                  </a:cubicBezTo>
                  <a:cubicBezTo>
                    <a:pt x="4123" y="6214"/>
                    <a:pt x="3809" y="5838"/>
                    <a:pt x="3537" y="5461"/>
                  </a:cubicBezTo>
                  <a:cubicBezTo>
                    <a:pt x="3223" y="4938"/>
                    <a:pt x="2972" y="4415"/>
                    <a:pt x="2616" y="38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3"/>
            <p:cNvSpPr/>
            <p:nvPr/>
          </p:nvSpPr>
          <p:spPr>
            <a:xfrm>
              <a:off x="442446" y="4076579"/>
              <a:ext cx="118521" cy="129847"/>
            </a:xfrm>
            <a:custGeom>
              <a:rect b="b" l="l" r="r" t="t"/>
              <a:pathLst>
                <a:path extrusionOk="0" h="5755" w="5253">
                  <a:moveTo>
                    <a:pt x="3348" y="524"/>
                  </a:moveTo>
                  <a:lnTo>
                    <a:pt x="3348" y="2177"/>
                  </a:lnTo>
                  <a:cubicBezTo>
                    <a:pt x="3474" y="2198"/>
                    <a:pt x="3620" y="2240"/>
                    <a:pt x="3725" y="2240"/>
                  </a:cubicBezTo>
                  <a:cubicBezTo>
                    <a:pt x="4708" y="2177"/>
                    <a:pt x="5252" y="3181"/>
                    <a:pt x="4938" y="4060"/>
                  </a:cubicBezTo>
                  <a:cubicBezTo>
                    <a:pt x="4771" y="4562"/>
                    <a:pt x="4352" y="4960"/>
                    <a:pt x="3829" y="5169"/>
                  </a:cubicBezTo>
                  <a:cubicBezTo>
                    <a:pt x="3474" y="5295"/>
                    <a:pt x="3139" y="5399"/>
                    <a:pt x="2825" y="5546"/>
                  </a:cubicBezTo>
                  <a:cubicBezTo>
                    <a:pt x="2469" y="5755"/>
                    <a:pt x="2072" y="5713"/>
                    <a:pt x="1695" y="5650"/>
                  </a:cubicBezTo>
                  <a:cubicBezTo>
                    <a:pt x="1465" y="5629"/>
                    <a:pt x="1319" y="5420"/>
                    <a:pt x="1381" y="5211"/>
                  </a:cubicBezTo>
                  <a:cubicBezTo>
                    <a:pt x="1632" y="4499"/>
                    <a:pt x="1235" y="3955"/>
                    <a:pt x="1026" y="3349"/>
                  </a:cubicBezTo>
                  <a:cubicBezTo>
                    <a:pt x="837" y="2888"/>
                    <a:pt x="523" y="2470"/>
                    <a:pt x="440" y="1947"/>
                  </a:cubicBezTo>
                  <a:cubicBezTo>
                    <a:pt x="419" y="1821"/>
                    <a:pt x="314" y="1675"/>
                    <a:pt x="210" y="1570"/>
                  </a:cubicBezTo>
                  <a:cubicBezTo>
                    <a:pt x="63" y="1361"/>
                    <a:pt x="0" y="1152"/>
                    <a:pt x="0" y="901"/>
                  </a:cubicBezTo>
                  <a:cubicBezTo>
                    <a:pt x="0" y="712"/>
                    <a:pt x="84" y="566"/>
                    <a:pt x="272" y="461"/>
                  </a:cubicBezTo>
                  <a:cubicBezTo>
                    <a:pt x="942" y="85"/>
                    <a:pt x="1695" y="1"/>
                    <a:pt x="2428" y="105"/>
                  </a:cubicBezTo>
                  <a:cubicBezTo>
                    <a:pt x="2720" y="168"/>
                    <a:pt x="3013" y="377"/>
                    <a:pt x="3348" y="524"/>
                  </a:cubicBezTo>
                  <a:close/>
                  <a:moveTo>
                    <a:pt x="2093" y="3411"/>
                  </a:moveTo>
                  <a:cubicBezTo>
                    <a:pt x="2030" y="3809"/>
                    <a:pt x="2176" y="4144"/>
                    <a:pt x="2448" y="4437"/>
                  </a:cubicBezTo>
                  <a:cubicBezTo>
                    <a:pt x="2532" y="4541"/>
                    <a:pt x="2720" y="4604"/>
                    <a:pt x="2846" y="4583"/>
                  </a:cubicBezTo>
                  <a:cubicBezTo>
                    <a:pt x="3348" y="4478"/>
                    <a:pt x="3829" y="4332"/>
                    <a:pt x="4122" y="3872"/>
                  </a:cubicBezTo>
                  <a:cubicBezTo>
                    <a:pt x="4373" y="3558"/>
                    <a:pt x="4206" y="3098"/>
                    <a:pt x="3850" y="3035"/>
                  </a:cubicBezTo>
                  <a:cubicBezTo>
                    <a:pt x="3641" y="2993"/>
                    <a:pt x="3432" y="3014"/>
                    <a:pt x="3244" y="3077"/>
                  </a:cubicBezTo>
                  <a:cubicBezTo>
                    <a:pt x="2846" y="3139"/>
                    <a:pt x="2511" y="3286"/>
                    <a:pt x="2093" y="3411"/>
                  </a:cubicBezTo>
                  <a:close/>
                  <a:moveTo>
                    <a:pt x="1695" y="2470"/>
                  </a:moveTo>
                  <a:cubicBezTo>
                    <a:pt x="2030" y="2261"/>
                    <a:pt x="2281" y="1989"/>
                    <a:pt x="2511" y="1737"/>
                  </a:cubicBezTo>
                  <a:cubicBezTo>
                    <a:pt x="2804" y="1382"/>
                    <a:pt x="2616" y="921"/>
                    <a:pt x="2176" y="838"/>
                  </a:cubicBezTo>
                  <a:cubicBezTo>
                    <a:pt x="1653" y="754"/>
                    <a:pt x="1130" y="817"/>
                    <a:pt x="733" y="1214"/>
                  </a:cubicBezTo>
                  <a:cubicBezTo>
                    <a:pt x="921" y="1382"/>
                    <a:pt x="1109" y="1549"/>
                    <a:pt x="1235" y="1737"/>
                  </a:cubicBezTo>
                  <a:cubicBezTo>
                    <a:pt x="1360" y="1968"/>
                    <a:pt x="1360" y="2282"/>
                    <a:pt x="1695" y="24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3"/>
            <p:cNvSpPr/>
            <p:nvPr/>
          </p:nvSpPr>
          <p:spPr>
            <a:xfrm>
              <a:off x="805268" y="4102292"/>
              <a:ext cx="193889" cy="134723"/>
            </a:xfrm>
            <a:custGeom>
              <a:rect b="b" l="l" r="r" t="t"/>
              <a:pathLst>
                <a:path extrusionOk="0" h="7619" w="10965">
                  <a:moveTo>
                    <a:pt x="8579" y="1"/>
                  </a:moveTo>
                  <a:cubicBezTo>
                    <a:pt x="8391" y="1"/>
                    <a:pt x="8181" y="1"/>
                    <a:pt x="8035" y="84"/>
                  </a:cubicBezTo>
                  <a:cubicBezTo>
                    <a:pt x="7491" y="294"/>
                    <a:pt x="6905" y="294"/>
                    <a:pt x="6340" y="294"/>
                  </a:cubicBezTo>
                  <a:cubicBezTo>
                    <a:pt x="5545" y="294"/>
                    <a:pt x="4729" y="273"/>
                    <a:pt x="3955" y="273"/>
                  </a:cubicBezTo>
                  <a:cubicBezTo>
                    <a:pt x="3662" y="273"/>
                    <a:pt x="3369" y="294"/>
                    <a:pt x="3118" y="356"/>
                  </a:cubicBezTo>
                  <a:cubicBezTo>
                    <a:pt x="2658" y="419"/>
                    <a:pt x="2260" y="503"/>
                    <a:pt x="1779" y="587"/>
                  </a:cubicBezTo>
                  <a:cubicBezTo>
                    <a:pt x="1402" y="880"/>
                    <a:pt x="1151" y="1298"/>
                    <a:pt x="984" y="1821"/>
                  </a:cubicBezTo>
                  <a:cubicBezTo>
                    <a:pt x="837" y="2365"/>
                    <a:pt x="670" y="2909"/>
                    <a:pt x="712" y="3495"/>
                  </a:cubicBezTo>
                  <a:cubicBezTo>
                    <a:pt x="712" y="3704"/>
                    <a:pt x="670" y="3934"/>
                    <a:pt x="607" y="4144"/>
                  </a:cubicBezTo>
                  <a:cubicBezTo>
                    <a:pt x="398" y="4688"/>
                    <a:pt x="356" y="5274"/>
                    <a:pt x="398" y="5838"/>
                  </a:cubicBezTo>
                  <a:cubicBezTo>
                    <a:pt x="419" y="6341"/>
                    <a:pt x="398" y="6780"/>
                    <a:pt x="63" y="7198"/>
                  </a:cubicBezTo>
                  <a:cubicBezTo>
                    <a:pt x="0" y="7261"/>
                    <a:pt x="21" y="7387"/>
                    <a:pt x="21" y="7596"/>
                  </a:cubicBezTo>
                  <a:cubicBezTo>
                    <a:pt x="272" y="7596"/>
                    <a:pt x="398" y="7617"/>
                    <a:pt x="544" y="7617"/>
                  </a:cubicBezTo>
                  <a:cubicBezTo>
                    <a:pt x="581" y="7618"/>
                    <a:pt x="617" y="7618"/>
                    <a:pt x="654" y="7618"/>
                  </a:cubicBezTo>
                  <a:cubicBezTo>
                    <a:pt x="1475" y="7618"/>
                    <a:pt x="2294" y="7398"/>
                    <a:pt x="3055" y="7178"/>
                  </a:cubicBezTo>
                  <a:cubicBezTo>
                    <a:pt x="4080" y="6885"/>
                    <a:pt x="5085" y="6654"/>
                    <a:pt x="6131" y="6466"/>
                  </a:cubicBezTo>
                  <a:cubicBezTo>
                    <a:pt x="6696" y="6362"/>
                    <a:pt x="7240" y="6236"/>
                    <a:pt x="7826" y="6215"/>
                  </a:cubicBezTo>
                  <a:cubicBezTo>
                    <a:pt x="8642" y="6215"/>
                    <a:pt x="9332" y="5818"/>
                    <a:pt x="10148" y="5818"/>
                  </a:cubicBezTo>
                  <a:cubicBezTo>
                    <a:pt x="10253" y="5818"/>
                    <a:pt x="10357" y="5692"/>
                    <a:pt x="10483" y="5608"/>
                  </a:cubicBezTo>
                  <a:cubicBezTo>
                    <a:pt x="10525" y="5001"/>
                    <a:pt x="10525" y="4395"/>
                    <a:pt x="10546" y="3830"/>
                  </a:cubicBezTo>
                  <a:cubicBezTo>
                    <a:pt x="10546" y="3537"/>
                    <a:pt x="10546" y="3223"/>
                    <a:pt x="10671" y="2993"/>
                  </a:cubicBezTo>
                  <a:cubicBezTo>
                    <a:pt x="10881" y="2574"/>
                    <a:pt x="10860" y="2135"/>
                    <a:pt x="10860" y="1675"/>
                  </a:cubicBezTo>
                  <a:cubicBezTo>
                    <a:pt x="10881" y="1152"/>
                    <a:pt x="10943" y="608"/>
                    <a:pt x="10964" y="64"/>
                  </a:cubicBezTo>
                  <a:cubicBezTo>
                    <a:pt x="10902" y="64"/>
                    <a:pt x="10776" y="1"/>
                    <a:pt x="106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3"/>
            <p:cNvSpPr/>
            <p:nvPr/>
          </p:nvSpPr>
          <p:spPr>
            <a:xfrm>
              <a:off x="806753" y="4223983"/>
              <a:ext cx="204604" cy="144908"/>
            </a:xfrm>
            <a:custGeom>
              <a:rect b="b" l="l" r="r" t="t"/>
              <a:pathLst>
                <a:path extrusionOk="0" h="8195" w="11571">
                  <a:moveTo>
                    <a:pt x="9753" y="0"/>
                  </a:moveTo>
                  <a:cubicBezTo>
                    <a:pt x="9523" y="0"/>
                    <a:pt x="9381" y="43"/>
                    <a:pt x="9039" y="128"/>
                  </a:cubicBezTo>
                  <a:cubicBezTo>
                    <a:pt x="8788" y="212"/>
                    <a:pt x="8495" y="275"/>
                    <a:pt x="8202" y="296"/>
                  </a:cubicBezTo>
                  <a:cubicBezTo>
                    <a:pt x="6612" y="421"/>
                    <a:pt x="5064" y="672"/>
                    <a:pt x="3557" y="1153"/>
                  </a:cubicBezTo>
                  <a:cubicBezTo>
                    <a:pt x="2532" y="1467"/>
                    <a:pt x="1486" y="1718"/>
                    <a:pt x="377" y="1718"/>
                  </a:cubicBezTo>
                  <a:cubicBezTo>
                    <a:pt x="340" y="1718"/>
                    <a:pt x="302" y="1716"/>
                    <a:pt x="265" y="1716"/>
                  </a:cubicBezTo>
                  <a:cubicBezTo>
                    <a:pt x="153" y="1716"/>
                    <a:pt x="47" y="1739"/>
                    <a:pt x="0" y="1928"/>
                  </a:cubicBezTo>
                  <a:cubicBezTo>
                    <a:pt x="628" y="2974"/>
                    <a:pt x="1109" y="4104"/>
                    <a:pt x="1527" y="5275"/>
                  </a:cubicBezTo>
                  <a:cubicBezTo>
                    <a:pt x="1883" y="6259"/>
                    <a:pt x="2364" y="7200"/>
                    <a:pt x="2825" y="8163"/>
                  </a:cubicBezTo>
                  <a:cubicBezTo>
                    <a:pt x="2966" y="8163"/>
                    <a:pt x="3140" y="8195"/>
                    <a:pt x="3296" y="8195"/>
                  </a:cubicBezTo>
                  <a:cubicBezTo>
                    <a:pt x="3394" y="8195"/>
                    <a:pt x="3485" y="8182"/>
                    <a:pt x="3557" y="8142"/>
                  </a:cubicBezTo>
                  <a:cubicBezTo>
                    <a:pt x="3886" y="7956"/>
                    <a:pt x="4225" y="7926"/>
                    <a:pt x="4568" y="7926"/>
                  </a:cubicBezTo>
                  <a:cubicBezTo>
                    <a:pt x="4725" y="7926"/>
                    <a:pt x="4884" y="7933"/>
                    <a:pt x="5043" y="7933"/>
                  </a:cubicBezTo>
                  <a:cubicBezTo>
                    <a:pt x="5282" y="7933"/>
                    <a:pt x="5523" y="7937"/>
                    <a:pt x="5765" y="7937"/>
                  </a:cubicBezTo>
                  <a:cubicBezTo>
                    <a:pt x="6409" y="7937"/>
                    <a:pt x="7055" y="7904"/>
                    <a:pt x="7679" y="7661"/>
                  </a:cubicBezTo>
                  <a:cubicBezTo>
                    <a:pt x="7763" y="7640"/>
                    <a:pt x="7867" y="7640"/>
                    <a:pt x="7972" y="7640"/>
                  </a:cubicBezTo>
                  <a:cubicBezTo>
                    <a:pt x="9102" y="7640"/>
                    <a:pt x="10148" y="7263"/>
                    <a:pt x="11236" y="7033"/>
                  </a:cubicBezTo>
                  <a:cubicBezTo>
                    <a:pt x="11445" y="6991"/>
                    <a:pt x="11571" y="6824"/>
                    <a:pt x="11508" y="6614"/>
                  </a:cubicBezTo>
                  <a:cubicBezTo>
                    <a:pt x="11341" y="6091"/>
                    <a:pt x="11320" y="5568"/>
                    <a:pt x="11341" y="5087"/>
                  </a:cubicBezTo>
                  <a:cubicBezTo>
                    <a:pt x="11382" y="4669"/>
                    <a:pt x="11278" y="4271"/>
                    <a:pt x="11173" y="3873"/>
                  </a:cubicBezTo>
                  <a:cubicBezTo>
                    <a:pt x="11006" y="3329"/>
                    <a:pt x="10818" y="2785"/>
                    <a:pt x="10797" y="2200"/>
                  </a:cubicBezTo>
                  <a:cubicBezTo>
                    <a:pt x="10776" y="1467"/>
                    <a:pt x="10546" y="756"/>
                    <a:pt x="10483" y="65"/>
                  </a:cubicBezTo>
                  <a:cubicBezTo>
                    <a:pt x="10125" y="22"/>
                    <a:pt x="9917" y="0"/>
                    <a:pt x="97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3"/>
            <p:cNvSpPr/>
            <p:nvPr/>
          </p:nvSpPr>
          <p:spPr>
            <a:xfrm>
              <a:off x="1003206" y="4132494"/>
              <a:ext cx="44047" cy="171096"/>
            </a:xfrm>
            <a:custGeom>
              <a:rect b="b" l="l" r="r" t="t"/>
              <a:pathLst>
                <a:path extrusionOk="0" h="9676" w="2491">
                  <a:moveTo>
                    <a:pt x="730" y="1"/>
                  </a:moveTo>
                  <a:cubicBezTo>
                    <a:pt x="696" y="1"/>
                    <a:pt x="655" y="9"/>
                    <a:pt x="607" y="29"/>
                  </a:cubicBezTo>
                  <a:cubicBezTo>
                    <a:pt x="628" y="573"/>
                    <a:pt x="607" y="1159"/>
                    <a:pt x="335" y="1682"/>
                  </a:cubicBezTo>
                  <a:cubicBezTo>
                    <a:pt x="293" y="1787"/>
                    <a:pt x="293" y="1933"/>
                    <a:pt x="293" y="2038"/>
                  </a:cubicBezTo>
                  <a:cubicBezTo>
                    <a:pt x="398" y="3586"/>
                    <a:pt x="0" y="5156"/>
                    <a:pt x="524" y="6662"/>
                  </a:cubicBezTo>
                  <a:cubicBezTo>
                    <a:pt x="544" y="6725"/>
                    <a:pt x="544" y="6809"/>
                    <a:pt x="544" y="6851"/>
                  </a:cubicBezTo>
                  <a:cubicBezTo>
                    <a:pt x="524" y="7687"/>
                    <a:pt x="816" y="8483"/>
                    <a:pt x="1068" y="9257"/>
                  </a:cubicBezTo>
                  <a:cubicBezTo>
                    <a:pt x="1130" y="9382"/>
                    <a:pt x="1214" y="9529"/>
                    <a:pt x="1277" y="9675"/>
                  </a:cubicBezTo>
                  <a:cubicBezTo>
                    <a:pt x="1528" y="9424"/>
                    <a:pt x="1632" y="9152"/>
                    <a:pt x="1632" y="8838"/>
                  </a:cubicBezTo>
                  <a:cubicBezTo>
                    <a:pt x="1570" y="8273"/>
                    <a:pt x="1716" y="7708"/>
                    <a:pt x="1904" y="7164"/>
                  </a:cubicBezTo>
                  <a:cubicBezTo>
                    <a:pt x="2051" y="6767"/>
                    <a:pt x="2093" y="6348"/>
                    <a:pt x="2176" y="5972"/>
                  </a:cubicBezTo>
                  <a:cubicBezTo>
                    <a:pt x="2281" y="5407"/>
                    <a:pt x="2386" y="4842"/>
                    <a:pt x="2490" y="4214"/>
                  </a:cubicBezTo>
                  <a:cubicBezTo>
                    <a:pt x="2428" y="4089"/>
                    <a:pt x="2365" y="3817"/>
                    <a:pt x="2281" y="3586"/>
                  </a:cubicBezTo>
                  <a:cubicBezTo>
                    <a:pt x="1884" y="2457"/>
                    <a:pt x="1591" y="1285"/>
                    <a:pt x="963" y="239"/>
                  </a:cubicBezTo>
                  <a:cubicBezTo>
                    <a:pt x="912" y="154"/>
                    <a:pt x="875" y="1"/>
                    <a:pt x="7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3"/>
            <p:cNvSpPr/>
            <p:nvPr/>
          </p:nvSpPr>
          <p:spPr>
            <a:xfrm>
              <a:off x="784544" y="4086395"/>
              <a:ext cx="278977" cy="300443"/>
            </a:xfrm>
            <a:custGeom>
              <a:rect b="b" l="l" r="r" t="t"/>
              <a:pathLst>
                <a:path extrusionOk="0" h="16991" w="15777">
                  <a:moveTo>
                    <a:pt x="13580" y="15609"/>
                  </a:moveTo>
                  <a:cubicBezTo>
                    <a:pt x="12450" y="15839"/>
                    <a:pt x="11341" y="16153"/>
                    <a:pt x="10232" y="16258"/>
                  </a:cubicBezTo>
                  <a:cubicBezTo>
                    <a:pt x="9040" y="16383"/>
                    <a:pt x="7868" y="16760"/>
                    <a:pt x="6633" y="16655"/>
                  </a:cubicBezTo>
                  <a:cubicBezTo>
                    <a:pt x="6152" y="16592"/>
                    <a:pt x="5650" y="16676"/>
                    <a:pt x="5148" y="16823"/>
                  </a:cubicBezTo>
                  <a:cubicBezTo>
                    <a:pt x="4687" y="16990"/>
                    <a:pt x="4164" y="16906"/>
                    <a:pt x="3641" y="16885"/>
                  </a:cubicBezTo>
                  <a:cubicBezTo>
                    <a:pt x="3495" y="16885"/>
                    <a:pt x="3369" y="16718"/>
                    <a:pt x="3244" y="16655"/>
                  </a:cubicBezTo>
                  <a:cubicBezTo>
                    <a:pt x="3181" y="16613"/>
                    <a:pt x="3160" y="16551"/>
                    <a:pt x="3160" y="16488"/>
                  </a:cubicBezTo>
                  <a:cubicBezTo>
                    <a:pt x="2804" y="15107"/>
                    <a:pt x="2009" y="13872"/>
                    <a:pt x="1591" y="12512"/>
                  </a:cubicBezTo>
                  <a:cubicBezTo>
                    <a:pt x="1382" y="11780"/>
                    <a:pt x="984" y="11131"/>
                    <a:pt x="649" y="10441"/>
                  </a:cubicBezTo>
                  <a:cubicBezTo>
                    <a:pt x="545" y="10211"/>
                    <a:pt x="440" y="9981"/>
                    <a:pt x="294" y="9792"/>
                  </a:cubicBezTo>
                  <a:cubicBezTo>
                    <a:pt x="1" y="9437"/>
                    <a:pt x="1" y="9060"/>
                    <a:pt x="189" y="8641"/>
                  </a:cubicBezTo>
                  <a:cubicBezTo>
                    <a:pt x="294" y="8453"/>
                    <a:pt x="294" y="8223"/>
                    <a:pt x="314" y="7993"/>
                  </a:cubicBezTo>
                  <a:cubicBezTo>
                    <a:pt x="398" y="7261"/>
                    <a:pt x="419" y="6528"/>
                    <a:pt x="503" y="5817"/>
                  </a:cubicBezTo>
                  <a:cubicBezTo>
                    <a:pt x="524" y="5566"/>
                    <a:pt x="607" y="5315"/>
                    <a:pt x="628" y="5064"/>
                  </a:cubicBezTo>
                  <a:cubicBezTo>
                    <a:pt x="670" y="4833"/>
                    <a:pt x="775" y="4561"/>
                    <a:pt x="754" y="4331"/>
                  </a:cubicBezTo>
                  <a:cubicBezTo>
                    <a:pt x="712" y="3473"/>
                    <a:pt x="1047" y="2699"/>
                    <a:pt x="1361" y="1946"/>
                  </a:cubicBezTo>
                  <a:cubicBezTo>
                    <a:pt x="1444" y="1716"/>
                    <a:pt x="1612" y="1527"/>
                    <a:pt x="1800" y="1339"/>
                  </a:cubicBezTo>
                  <a:cubicBezTo>
                    <a:pt x="2030" y="1088"/>
                    <a:pt x="2323" y="879"/>
                    <a:pt x="2616" y="607"/>
                  </a:cubicBezTo>
                  <a:cubicBezTo>
                    <a:pt x="3118" y="732"/>
                    <a:pt x="3579" y="649"/>
                    <a:pt x="4081" y="481"/>
                  </a:cubicBezTo>
                  <a:cubicBezTo>
                    <a:pt x="4374" y="377"/>
                    <a:pt x="4708" y="377"/>
                    <a:pt x="5022" y="356"/>
                  </a:cubicBezTo>
                  <a:cubicBezTo>
                    <a:pt x="5901" y="335"/>
                    <a:pt x="6801" y="356"/>
                    <a:pt x="7680" y="335"/>
                  </a:cubicBezTo>
                  <a:cubicBezTo>
                    <a:pt x="8056" y="335"/>
                    <a:pt x="8454" y="230"/>
                    <a:pt x="8809" y="167"/>
                  </a:cubicBezTo>
                  <a:cubicBezTo>
                    <a:pt x="9123" y="126"/>
                    <a:pt x="9437" y="21"/>
                    <a:pt x="9751" y="21"/>
                  </a:cubicBezTo>
                  <a:cubicBezTo>
                    <a:pt x="10609" y="0"/>
                    <a:pt x="11488" y="0"/>
                    <a:pt x="12325" y="21"/>
                  </a:cubicBezTo>
                  <a:cubicBezTo>
                    <a:pt x="12994" y="21"/>
                    <a:pt x="12994" y="63"/>
                    <a:pt x="13224" y="732"/>
                  </a:cubicBezTo>
                  <a:cubicBezTo>
                    <a:pt x="13287" y="900"/>
                    <a:pt x="13392" y="1067"/>
                    <a:pt x="13475" y="1255"/>
                  </a:cubicBezTo>
                  <a:cubicBezTo>
                    <a:pt x="13852" y="2030"/>
                    <a:pt x="14270" y="2825"/>
                    <a:pt x="14668" y="3620"/>
                  </a:cubicBezTo>
                  <a:cubicBezTo>
                    <a:pt x="14794" y="3913"/>
                    <a:pt x="14898" y="4206"/>
                    <a:pt x="15003" y="4520"/>
                  </a:cubicBezTo>
                  <a:cubicBezTo>
                    <a:pt x="15212" y="5189"/>
                    <a:pt x="15421" y="5900"/>
                    <a:pt x="15631" y="6612"/>
                  </a:cubicBezTo>
                  <a:cubicBezTo>
                    <a:pt x="15693" y="6821"/>
                    <a:pt x="15777" y="7051"/>
                    <a:pt x="15714" y="7261"/>
                  </a:cubicBezTo>
                  <a:cubicBezTo>
                    <a:pt x="15568" y="7846"/>
                    <a:pt x="15568" y="8474"/>
                    <a:pt x="15463" y="9039"/>
                  </a:cubicBezTo>
                  <a:cubicBezTo>
                    <a:pt x="15379" y="9520"/>
                    <a:pt x="15254" y="9960"/>
                    <a:pt x="15149" y="10420"/>
                  </a:cubicBezTo>
                  <a:cubicBezTo>
                    <a:pt x="15087" y="10608"/>
                    <a:pt x="14982" y="10797"/>
                    <a:pt x="15003" y="10985"/>
                  </a:cubicBezTo>
                  <a:cubicBezTo>
                    <a:pt x="15087" y="11759"/>
                    <a:pt x="14794" y="12471"/>
                    <a:pt x="14542" y="13161"/>
                  </a:cubicBezTo>
                  <a:cubicBezTo>
                    <a:pt x="14480" y="13287"/>
                    <a:pt x="14438" y="13433"/>
                    <a:pt x="14459" y="13538"/>
                  </a:cubicBezTo>
                  <a:cubicBezTo>
                    <a:pt x="14480" y="14354"/>
                    <a:pt x="14061" y="15002"/>
                    <a:pt x="13580" y="15609"/>
                  </a:cubicBezTo>
                  <a:close/>
                  <a:moveTo>
                    <a:pt x="1193" y="8474"/>
                  </a:moveTo>
                  <a:cubicBezTo>
                    <a:pt x="1402" y="8495"/>
                    <a:pt x="1570" y="8516"/>
                    <a:pt x="1716" y="8516"/>
                  </a:cubicBezTo>
                  <a:cubicBezTo>
                    <a:pt x="2574" y="8537"/>
                    <a:pt x="3432" y="8307"/>
                    <a:pt x="4227" y="8077"/>
                  </a:cubicBezTo>
                  <a:cubicBezTo>
                    <a:pt x="5252" y="7784"/>
                    <a:pt x="6257" y="7553"/>
                    <a:pt x="7303" y="7365"/>
                  </a:cubicBezTo>
                  <a:cubicBezTo>
                    <a:pt x="7868" y="7261"/>
                    <a:pt x="8412" y="7135"/>
                    <a:pt x="8998" y="7114"/>
                  </a:cubicBezTo>
                  <a:cubicBezTo>
                    <a:pt x="9814" y="7114"/>
                    <a:pt x="10504" y="6717"/>
                    <a:pt x="11320" y="6717"/>
                  </a:cubicBezTo>
                  <a:cubicBezTo>
                    <a:pt x="11425" y="6717"/>
                    <a:pt x="11529" y="6591"/>
                    <a:pt x="11655" y="6507"/>
                  </a:cubicBezTo>
                  <a:cubicBezTo>
                    <a:pt x="11697" y="5900"/>
                    <a:pt x="11697" y="5294"/>
                    <a:pt x="11718" y="4729"/>
                  </a:cubicBezTo>
                  <a:cubicBezTo>
                    <a:pt x="11718" y="4436"/>
                    <a:pt x="11718" y="4122"/>
                    <a:pt x="11843" y="3892"/>
                  </a:cubicBezTo>
                  <a:cubicBezTo>
                    <a:pt x="12053" y="3473"/>
                    <a:pt x="12032" y="3034"/>
                    <a:pt x="12032" y="2574"/>
                  </a:cubicBezTo>
                  <a:cubicBezTo>
                    <a:pt x="12053" y="2051"/>
                    <a:pt x="12115" y="1507"/>
                    <a:pt x="12136" y="963"/>
                  </a:cubicBezTo>
                  <a:cubicBezTo>
                    <a:pt x="12074" y="963"/>
                    <a:pt x="11948" y="900"/>
                    <a:pt x="11843" y="900"/>
                  </a:cubicBezTo>
                  <a:lnTo>
                    <a:pt x="9751" y="900"/>
                  </a:lnTo>
                  <a:cubicBezTo>
                    <a:pt x="9563" y="900"/>
                    <a:pt x="9353" y="900"/>
                    <a:pt x="9207" y="983"/>
                  </a:cubicBezTo>
                  <a:cubicBezTo>
                    <a:pt x="8663" y="1193"/>
                    <a:pt x="8077" y="1193"/>
                    <a:pt x="7512" y="1193"/>
                  </a:cubicBezTo>
                  <a:cubicBezTo>
                    <a:pt x="6717" y="1193"/>
                    <a:pt x="5901" y="1172"/>
                    <a:pt x="5127" y="1172"/>
                  </a:cubicBezTo>
                  <a:cubicBezTo>
                    <a:pt x="4834" y="1172"/>
                    <a:pt x="4541" y="1193"/>
                    <a:pt x="4290" y="1255"/>
                  </a:cubicBezTo>
                  <a:cubicBezTo>
                    <a:pt x="3830" y="1318"/>
                    <a:pt x="3432" y="1402"/>
                    <a:pt x="2951" y="1486"/>
                  </a:cubicBezTo>
                  <a:cubicBezTo>
                    <a:pt x="2574" y="1779"/>
                    <a:pt x="2323" y="2197"/>
                    <a:pt x="2156" y="2720"/>
                  </a:cubicBezTo>
                  <a:cubicBezTo>
                    <a:pt x="2009" y="3264"/>
                    <a:pt x="1842" y="3808"/>
                    <a:pt x="1884" y="4394"/>
                  </a:cubicBezTo>
                  <a:cubicBezTo>
                    <a:pt x="1884" y="4603"/>
                    <a:pt x="1842" y="4833"/>
                    <a:pt x="1779" y="5043"/>
                  </a:cubicBezTo>
                  <a:cubicBezTo>
                    <a:pt x="1570" y="5587"/>
                    <a:pt x="1528" y="6173"/>
                    <a:pt x="1570" y="6737"/>
                  </a:cubicBezTo>
                  <a:cubicBezTo>
                    <a:pt x="1591" y="7240"/>
                    <a:pt x="1570" y="7679"/>
                    <a:pt x="1235" y="8097"/>
                  </a:cubicBezTo>
                  <a:cubicBezTo>
                    <a:pt x="1172" y="8160"/>
                    <a:pt x="1235" y="8265"/>
                    <a:pt x="1193" y="8474"/>
                  </a:cubicBezTo>
                  <a:close/>
                  <a:moveTo>
                    <a:pt x="11739" y="7846"/>
                  </a:moveTo>
                  <a:cubicBezTo>
                    <a:pt x="10881" y="7742"/>
                    <a:pt x="10881" y="7763"/>
                    <a:pt x="10295" y="7909"/>
                  </a:cubicBezTo>
                  <a:cubicBezTo>
                    <a:pt x="10044" y="7993"/>
                    <a:pt x="9751" y="8056"/>
                    <a:pt x="9458" y="8077"/>
                  </a:cubicBezTo>
                  <a:cubicBezTo>
                    <a:pt x="7868" y="8202"/>
                    <a:pt x="6320" y="8453"/>
                    <a:pt x="4813" y="8934"/>
                  </a:cubicBezTo>
                  <a:cubicBezTo>
                    <a:pt x="3788" y="9248"/>
                    <a:pt x="2742" y="9499"/>
                    <a:pt x="1654" y="9499"/>
                  </a:cubicBezTo>
                  <a:cubicBezTo>
                    <a:pt x="1486" y="9499"/>
                    <a:pt x="1340" y="9458"/>
                    <a:pt x="1256" y="9709"/>
                  </a:cubicBezTo>
                  <a:cubicBezTo>
                    <a:pt x="1884" y="10755"/>
                    <a:pt x="2386" y="11885"/>
                    <a:pt x="2804" y="13056"/>
                  </a:cubicBezTo>
                  <a:cubicBezTo>
                    <a:pt x="3139" y="14040"/>
                    <a:pt x="3641" y="14981"/>
                    <a:pt x="4081" y="15944"/>
                  </a:cubicBezTo>
                  <a:cubicBezTo>
                    <a:pt x="4311" y="15944"/>
                    <a:pt x="4625" y="16028"/>
                    <a:pt x="4813" y="15923"/>
                  </a:cubicBezTo>
                  <a:cubicBezTo>
                    <a:pt x="5294" y="15651"/>
                    <a:pt x="5796" y="15714"/>
                    <a:pt x="6299" y="15714"/>
                  </a:cubicBezTo>
                  <a:cubicBezTo>
                    <a:pt x="7198" y="15714"/>
                    <a:pt x="8077" y="15776"/>
                    <a:pt x="8935" y="15442"/>
                  </a:cubicBezTo>
                  <a:cubicBezTo>
                    <a:pt x="9019" y="15421"/>
                    <a:pt x="9123" y="15421"/>
                    <a:pt x="9228" y="15421"/>
                  </a:cubicBezTo>
                  <a:cubicBezTo>
                    <a:pt x="10358" y="15421"/>
                    <a:pt x="11404" y="15044"/>
                    <a:pt x="12492" y="14814"/>
                  </a:cubicBezTo>
                  <a:cubicBezTo>
                    <a:pt x="12701" y="14772"/>
                    <a:pt x="12848" y="14605"/>
                    <a:pt x="12764" y="14395"/>
                  </a:cubicBezTo>
                  <a:cubicBezTo>
                    <a:pt x="12638" y="13893"/>
                    <a:pt x="12576" y="13412"/>
                    <a:pt x="12597" y="12889"/>
                  </a:cubicBezTo>
                  <a:cubicBezTo>
                    <a:pt x="12638" y="12471"/>
                    <a:pt x="12534" y="12073"/>
                    <a:pt x="12429" y="11675"/>
                  </a:cubicBezTo>
                  <a:cubicBezTo>
                    <a:pt x="12262" y="11131"/>
                    <a:pt x="12074" y="10587"/>
                    <a:pt x="12053" y="10002"/>
                  </a:cubicBezTo>
                  <a:cubicBezTo>
                    <a:pt x="12053" y="9227"/>
                    <a:pt x="11822" y="8537"/>
                    <a:pt x="11739" y="7846"/>
                  </a:cubicBezTo>
                  <a:close/>
                  <a:moveTo>
                    <a:pt x="14856" y="6821"/>
                  </a:moveTo>
                  <a:lnTo>
                    <a:pt x="14647" y="6193"/>
                  </a:lnTo>
                  <a:cubicBezTo>
                    <a:pt x="14250" y="5064"/>
                    <a:pt x="13957" y="3892"/>
                    <a:pt x="13329" y="2846"/>
                  </a:cubicBezTo>
                  <a:cubicBezTo>
                    <a:pt x="13266" y="2741"/>
                    <a:pt x="13224" y="2532"/>
                    <a:pt x="12973" y="2636"/>
                  </a:cubicBezTo>
                  <a:cubicBezTo>
                    <a:pt x="12994" y="3180"/>
                    <a:pt x="12973" y="3766"/>
                    <a:pt x="12701" y="4289"/>
                  </a:cubicBezTo>
                  <a:cubicBezTo>
                    <a:pt x="12659" y="4394"/>
                    <a:pt x="12659" y="4540"/>
                    <a:pt x="12659" y="4645"/>
                  </a:cubicBezTo>
                  <a:cubicBezTo>
                    <a:pt x="12764" y="6193"/>
                    <a:pt x="12366" y="7763"/>
                    <a:pt x="12890" y="9269"/>
                  </a:cubicBezTo>
                  <a:cubicBezTo>
                    <a:pt x="12910" y="9332"/>
                    <a:pt x="12910" y="9416"/>
                    <a:pt x="12910" y="9458"/>
                  </a:cubicBezTo>
                  <a:cubicBezTo>
                    <a:pt x="12890" y="10294"/>
                    <a:pt x="13182" y="11090"/>
                    <a:pt x="13434" y="11864"/>
                  </a:cubicBezTo>
                  <a:cubicBezTo>
                    <a:pt x="13496" y="11989"/>
                    <a:pt x="13580" y="12136"/>
                    <a:pt x="13643" y="12282"/>
                  </a:cubicBezTo>
                  <a:cubicBezTo>
                    <a:pt x="13894" y="12031"/>
                    <a:pt x="13998" y="11759"/>
                    <a:pt x="13998" y="11445"/>
                  </a:cubicBezTo>
                  <a:cubicBezTo>
                    <a:pt x="13936" y="10880"/>
                    <a:pt x="14082" y="10315"/>
                    <a:pt x="14270" y="9771"/>
                  </a:cubicBezTo>
                  <a:cubicBezTo>
                    <a:pt x="14417" y="9374"/>
                    <a:pt x="14459" y="8955"/>
                    <a:pt x="14542" y="8579"/>
                  </a:cubicBezTo>
                  <a:cubicBezTo>
                    <a:pt x="14647" y="8014"/>
                    <a:pt x="14731" y="7470"/>
                    <a:pt x="14856" y="68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3"/>
            <p:cNvSpPr/>
            <p:nvPr/>
          </p:nvSpPr>
          <p:spPr>
            <a:xfrm>
              <a:off x="856689" y="4262867"/>
              <a:ext cx="85495" cy="83267"/>
            </a:xfrm>
            <a:custGeom>
              <a:rect b="b" l="l" r="r" t="t"/>
              <a:pathLst>
                <a:path extrusionOk="0" h="4709" w="4835">
                  <a:moveTo>
                    <a:pt x="4834" y="3620"/>
                  </a:moveTo>
                  <a:cubicBezTo>
                    <a:pt x="4499" y="4290"/>
                    <a:pt x="3955" y="4708"/>
                    <a:pt x="3139" y="4687"/>
                  </a:cubicBezTo>
                  <a:cubicBezTo>
                    <a:pt x="2867" y="4687"/>
                    <a:pt x="2616" y="4708"/>
                    <a:pt x="2386" y="4687"/>
                  </a:cubicBezTo>
                  <a:cubicBezTo>
                    <a:pt x="1696" y="4604"/>
                    <a:pt x="1089" y="4374"/>
                    <a:pt x="754" y="3725"/>
                  </a:cubicBezTo>
                  <a:cubicBezTo>
                    <a:pt x="670" y="3579"/>
                    <a:pt x="587" y="3432"/>
                    <a:pt x="503" y="3327"/>
                  </a:cubicBezTo>
                  <a:cubicBezTo>
                    <a:pt x="231" y="3055"/>
                    <a:pt x="126" y="2742"/>
                    <a:pt x="147" y="2386"/>
                  </a:cubicBezTo>
                  <a:cubicBezTo>
                    <a:pt x="147" y="2281"/>
                    <a:pt x="189" y="2198"/>
                    <a:pt x="147" y="2093"/>
                  </a:cubicBezTo>
                  <a:cubicBezTo>
                    <a:pt x="1" y="1214"/>
                    <a:pt x="566" y="691"/>
                    <a:pt x="1151" y="189"/>
                  </a:cubicBezTo>
                  <a:cubicBezTo>
                    <a:pt x="1256" y="84"/>
                    <a:pt x="1444" y="22"/>
                    <a:pt x="1591" y="1"/>
                  </a:cubicBezTo>
                  <a:cubicBezTo>
                    <a:pt x="2240" y="1"/>
                    <a:pt x="2930" y="1"/>
                    <a:pt x="3579" y="22"/>
                  </a:cubicBezTo>
                  <a:cubicBezTo>
                    <a:pt x="3662" y="22"/>
                    <a:pt x="3767" y="84"/>
                    <a:pt x="3851" y="126"/>
                  </a:cubicBezTo>
                  <a:cubicBezTo>
                    <a:pt x="4081" y="231"/>
                    <a:pt x="4102" y="649"/>
                    <a:pt x="3872" y="754"/>
                  </a:cubicBezTo>
                  <a:cubicBezTo>
                    <a:pt x="3683" y="858"/>
                    <a:pt x="3453" y="921"/>
                    <a:pt x="3244" y="942"/>
                  </a:cubicBezTo>
                  <a:cubicBezTo>
                    <a:pt x="2867" y="963"/>
                    <a:pt x="2491" y="942"/>
                    <a:pt x="2093" y="963"/>
                  </a:cubicBezTo>
                  <a:cubicBezTo>
                    <a:pt x="1549" y="1005"/>
                    <a:pt x="1256" y="1340"/>
                    <a:pt x="1193" y="1884"/>
                  </a:cubicBezTo>
                  <a:cubicBezTo>
                    <a:pt x="1131" y="3118"/>
                    <a:pt x="2281" y="3955"/>
                    <a:pt x="3537" y="3620"/>
                  </a:cubicBezTo>
                  <a:cubicBezTo>
                    <a:pt x="3767" y="3537"/>
                    <a:pt x="3997" y="3411"/>
                    <a:pt x="4227" y="3348"/>
                  </a:cubicBezTo>
                  <a:cubicBezTo>
                    <a:pt x="4499" y="3265"/>
                    <a:pt x="4709" y="3327"/>
                    <a:pt x="4834" y="362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 name="Google Shape;2184;p73"/>
          <p:cNvGrpSpPr/>
          <p:nvPr/>
        </p:nvGrpSpPr>
        <p:grpSpPr>
          <a:xfrm>
            <a:off x="7840225" y="325325"/>
            <a:ext cx="741250" cy="792000"/>
            <a:chOff x="-3118700" y="2365900"/>
            <a:chExt cx="741250" cy="792000"/>
          </a:xfrm>
        </p:grpSpPr>
        <p:sp>
          <p:nvSpPr>
            <p:cNvPr id="2185" name="Google Shape;2185;p73"/>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3"/>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3"/>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3"/>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3"/>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3"/>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3"/>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3"/>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3"/>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3"/>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 name="Google Shape;2195;p73"/>
          <p:cNvGrpSpPr/>
          <p:nvPr/>
        </p:nvGrpSpPr>
        <p:grpSpPr>
          <a:xfrm>
            <a:off x="41963" y="249125"/>
            <a:ext cx="608900" cy="407500"/>
            <a:chOff x="4137713" y="525925"/>
            <a:chExt cx="608900" cy="407500"/>
          </a:xfrm>
        </p:grpSpPr>
        <p:sp>
          <p:nvSpPr>
            <p:cNvPr id="2196" name="Google Shape;2196;p73"/>
            <p:cNvSpPr/>
            <p:nvPr/>
          </p:nvSpPr>
          <p:spPr>
            <a:xfrm>
              <a:off x="4168063" y="5599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3"/>
            <p:cNvSpPr/>
            <p:nvPr/>
          </p:nvSpPr>
          <p:spPr>
            <a:xfrm>
              <a:off x="4137713" y="5259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 name="Google Shape;2198;p73"/>
          <p:cNvGrpSpPr/>
          <p:nvPr/>
        </p:nvGrpSpPr>
        <p:grpSpPr>
          <a:xfrm>
            <a:off x="482238" y="720825"/>
            <a:ext cx="475525" cy="287725"/>
            <a:chOff x="622013" y="907250"/>
            <a:chExt cx="475525" cy="287725"/>
          </a:xfrm>
        </p:grpSpPr>
        <p:sp>
          <p:nvSpPr>
            <p:cNvPr id="2199" name="Google Shape;2199;p73"/>
            <p:cNvSpPr/>
            <p:nvPr/>
          </p:nvSpPr>
          <p:spPr>
            <a:xfrm>
              <a:off x="650263" y="929225"/>
              <a:ext cx="423725" cy="240125"/>
            </a:xfrm>
            <a:custGeom>
              <a:rect b="b" l="l" r="r" t="t"/>
              <a:pathLst>
                <a:path extrusionOk="0" h="9605" w="16949">
                  <a:moveTo>
                    <a:pt x="14459" y="7261"/>
                  </a:moveTo>
                  <a:cubicBezTo>
                    <a:pt x="14584" y="7889"/>
                    <a:pt x="15003" y="8370"/>
                    <a:pt x="14877" y="9081"/>
                  </a:cubicBezTo>
                  <a:cubicBezTo>
                    <a:pt x="14752" y="9165"/>
                    <a:pt x="14626" y="9291"/>
                    <a:pt x="14459" y="9311"/>
                  </a:cubicBezTo>
                  <a:cubicBezTo>
                    <a:pt x="13810" y="9416"/>
                    <a:pt x="13120" y="9521"/>
                    <a:pt x="12450" y="9563"/>
                  </a:cubicBezTo>
                  <a:cubicBezTo>
                    <a:pt x="11007" y="9604"/>
                    <a:pt x="10379" y="9311"/>
                    <a:pt x="9312" y="8244"/>
                  </a:cubicBezTo>
                  <a:cubicBezTo>
                    <a:pt x="9270" y="7931"/>
                    <a:pt x="9270" y="7617"/>
                    <a:pt x="9249" y="7303"/>
                  </a:cubicBezTo>
                  <a:cubicBezTo>
                    <a:pt x="9228" y="7114"/>
                    <a:pt x="9102" y="6968"/>
                    <a:pt x="8893" y="6989"/>
                  </a:cubicBezTo>
                  <a:cubicBezTo>
                    <a:pt x="8747" y="7010"/>
                    <a:pt x="8600" y="7094"/>
                    <a:pt x="8558" y="7219"/>
                  </a:cubicBezTo>
                  <a:cubicBezTo>
                    <a:pt x="7889" y="8747"/>
                    <a:pt x="6529" y="9102"/>
                    <a:pt x="5106" y="9249"/>
                  </a:cubicBezTo>
                  <a:cubicBezTo>
                    <a:pt x="4478" y="9291"/>
                    <a:pt x="3809" y="9186"/>
                    <a:pt x="3160" y="9102"/>
                  </a:cubicBezTo>
                  <a:cubicBezTo>
                    <a:pt x="2658" y="9060"/>
                    <a:pt x="2344" y="8747"/>
                    <a:pt x="2281" y="8244"/>
                  </a:cubicBezTo>
                  <a:cubicBezTo>
                    <a:pt x="2135" y="7533"/>
                    <a:pt x="2135" y="6842"/>
                    <a:pt x="2323" y="6152"/>
                  </a:cubicBezTo>
                  <a:cubicBezTo>
                    <a:pt x="2386" y="5964"/>
                    <a:pt x="2512" y="5796"/>
                    <a:pt x="2616" y="5608"/>
                  </a:cubicBezTo>
                  <a:cubicBezTo>
                    <a:pt x="2700" y="5441"/>
                    <a:pt x="2804" y="5315"/>
                    <a:pt x="2930" y="5106"/>
                  </a:cubicBezTo>
                  <a:cubicBezTo>
                    <a:pt x="2512" y="4980"/>
                    <a:pt x="2177" y="5085"/>
                    <a:pt x="1821" y="5022"/>
                  </a:cubicBezTo>
                  <a:cubicBezTo>
                    <a:pt x="1507" y="4980"/>
                    <a:pt x="1193" y="4897"/>
                    <a:pt x="880" y="4792"/>
                  </a:cubicBezTo>
                  <a:cubicBezTo>
                    <a:pt x="566" y="4666"/>
                    <a:pt x="231" y="4541"/>
                    <a:pt x="1" y="4164"/>
                  </a:cubicBezTo>
                  <a:cubicBezTo>
                    <a:pt x="440" y="3557"/>
                    <a:pt x="1047" y="3160"/>
                    <a:pt x="1821" y="3160"/>
                  </a:cubicBezTo>
                  <a:cubicBezTo>
                    <a:pt x="2595" y="3160"/>
                    <a:pt x="3349" y="3244"/>
                    <a:pt x="4123" y="3306"/>
                  </a:cubicBezTo>
                  <a:cubicBezTo>
                    <a:pt x="4311" y="3306"/>
                    <a:pt x="4499" y="3390"/>
                    <a:pt x="4646" y="3348"/>
                  </a:cubicBezTo>
                  <a:cubicBezTo>
                    <a:pt x="4813" y="3327"/>
                    <a:pt x="4939" y="3223"/>
                    <a:pt x="5169" y="3118"/>
                  </a:cubicBezTo>
                  <a:cubicBezTo>
                    <a:pt x="5043" y="2951"/>
                    <a:pt x="4960" y="2825"/>
                    <a:pt x="4855" y="2741"/>
                  </a:cubicBezTo>
                  <a:cubicBezTo>
                    <a:pt x="4541" y="2469"/>
                    <a:pt x="4478" y="2260"/>
                    <a:pt x="4604" y="1946"/>
                  </a:cubicBezTo>
                  <a:cubicBezTo>
                    <a:pt x="4688" y="1779"/>
                    <a:pt x="4792" y="1632"/>
                    <a:pt x="4897" y="1486"/>
                  </a:cubicBezTo>
                  <a:cubicBezTo>
                    <a:pt x="5755" y="398"/>
                    <a:pt x="6906" y="0"/>
                    <a:pt x="8245" y="147"/>
                  </a:cubicBezTo>
                  <a:cubicBezTo>
                    <a:pt x="9144" y="252"/>
                    <a:pt x="9647" y="816"/>
                    <a:pt x="9667" y="1737"/>
                  </a:cubicBezTo>
                  <a:cubicBezTo>
                    <a:pt x="9667" y="2093"/>
                    <a:pt x="9647" y="2428"/>
                    <a:pt x="9521" y="2783"/>
                  </a:cubicBezTo>
                  <a:cubicBezTo>
                    <a:pt x="9416" y="2993"/>
                    <a:pt x="9458" y="3202"/>
                    <a:pt x="9626" y="3348"/>
                  </a:cubicBezTo>
                  <a:cubicBezTo>
                    <a:pt x="9772" y="3516"/>
                    <a:pt x="10044" y="3516"/>
                    <a:pt x="10274" y="3348"/>
                  </a:cubicBezTo>
                  <a:cubicBezTo>
                    <a:pt x="10483" y="3202"/>
                    <a:pt x="10693" y="3034"/>
                    <a:pt x="10923" y="2888"/>
                  </a:cubicBezTo>
                  <a:cubicBezTo>
                    <a:pt x="12220" y="2072"/>
                    <a:pt x="13517" y="1988"/>
                    <a:pt x="14794" y="2888"/>
                  </a:cubicBezTo>
                  <a:cubicBezTo>
                    <a:pt x="15380" y="3265"/>
                    <a:pt x="15945" y="3683"/>
                    <a:pt x="16405" y="4269"/>
                  </a:cubicBezTo>
                  <a:cubicBezTo>
                    <a:pt x="16635" y="4562"/>
                    <a:pt x="16844" y="4897"/>
                    <a:pt x="16886" y="5294"/>
                  </a:cubicBezTo>
                  <a:cubicBezTo>
                    <a:pt x="16949" y="5629"/>
                    <a:pt x="16865" y="5943"/>
                    <a:pt x="16614" y="6152"/>
                  </a:cubicBezTo>
                  <a:cubicBezTo>
                    <a:pt x="16405" y="6298"/>
                    <a:pt x="16196" y="6487"/>
                    <a:pt x="15945" y="6633"/>
                  </a:cubicBezTo>
                  <a:cubicBezTo>
                    <a:pt x="15505" y="6780"/>
                    <a:pt x="15003" y="7010"/>
                    <a:pt x="14459" y="726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3"/>
            <p:cNvSpPr/>
            <p:nvPr/>
          </p:nvSpPr>
          <p:spPr>
            <a:xfrm>
              <a:off x="622013" y="907250"/>
              <a:ext cx="475525" cy="287725"/>
            </a:xfrm>
            <a:custGeom>
              <a:rect b="b" l="l" r="r" t="t"/>
              <a:pathLst>
                <a:path extrusionOk="0" h="11509" w="19021">
                  <a:moveTo>
                    <a:pt x="16865" y="8684"/>
                  </a:moveTo>
                  <a:cubicBezTo>
                    <a:pt x="16928" y="8810"/>
                    <a:pt x="16949" y="8914"/>
                    <a:pt x="16970" y="9019"/>
                  </a:cubicBezTo>
                  <a:cubicBezTo>
                    <a:pt x="17179" y="9646"/>
                    <a:pt x="16928" y="10170"/>
                    <a:pt x="16426" y="10483"/>
                  </a:cubicBezTo>
                  <a:cubicBezTo>
                    <a:pt x="15652" y="10986"/>
                    <a:pt x="14752" y="11341"/>
                    <a:pt x="13790" y="11404"/>
                  </a:cubicBezTo>
                  <a:cubicBezTo>
                    <a:pt x="12346" y="11509"/>
                    <a:pt x="11111" y="11132"/>
                    <a:pt x="10044" y="10149"/>
                  </a:cubicBezTo>
                  <a:cubicBezTo>
                    <a:pt x="10002" y="10086"/>
                    <a:pt x="9919" y="10044"/>
                    <a:pt x="9793" y="9960"/>
                  </a:cubicBezTo>
                  <a:cubicBezTo>
                    <a:pt x="9270" y="10232"/>
                    <a:pt x="8705" y="10483"/>
                    <a:pt x="8161" y="10755"/>
                  </a:cubicBezTo>
                  <a:cubicBezTo>
                    <a:pt x="7952" y="10860"/>
                    <a:pt x="7722" y="10965"/>
                    <a:pt x="7512" y="10965"/>
                  </a:cubicBezTo>
                  <a:cubicBezTo>
                    <a:pt x="6487" y="10986"/>
                    <a:pt x="5441" y="11027"/>
                    <a:pt x="4416" y="11006"/>
                  </a:cubicBezTo>
                  <a:cubicBezTo>
                    <a:pt x="3621" y="10986"/>
                    <a:pt x="2993" y="10567"/>
                    <a:pt x="2491" y="9918"/>
                  </a:cubicBezTo>
                  <a:cubicBezTo>
                    <a:pt x="2282" y="9646"/>
                    <a:pt x="2177" y="9354"/>
                    <a:pt x="2177" y="9019"/>
                  </a:cubicBezTo>
                  <a:cubicBezTo>
                    <a:pt x="2177" y="8307"/>
                    <a:pt x="2156" y="7617"/>
                    <a:pt x="2491" y="6905"/>
                  </a:cubicBezTo>
                  <a:cubicBezTo>
                    <a:pt x="2282" y="6801"/>
                    <a:pt x="2093" y="6717"/>
                    <a:pt x="1947" y="6633"/>
                  </a:cubicBezTo>
                  <a:cubicBezTo>
                    <a:pt x="1486" y="6403"/>
                    <a:pt x="1026" y="6194"/>
                    <a:pt x="629" y="5901"/>
                  </a:cubicBezTo>
                  <a:cubicBezTo>
                    <a:pt x="64" y="5483"/>
                    <a:pt x="1" y="4708"/>
                    <a:pt x="524" y="4206"/>
                  </a:cubicBezTo>
                  <a:cubicBezTo>
                    <a:pt x="1152" y="3600"/>
                    <a:pt x="1884" y="3160"/>
                    <a:pt x="2805" y="3139"/>
                  </a:cubicBezTo>
                  <a:cubicBezTo>
                    <a:pt x="3223" y="3139"/>
                    <a:pt x="3621" y="3160"/>
                    <a:pt x="4039" y="3160"/>
                  </a:cubicBezTo>
                  <a:lnTo>
                    <a:pt x="4771" y="3160"/>
                  </a:lnTo>
                  <a:cubicBezTo>
                    <a:pt x="4813" y="2135"/>
                    <a:pt x="5462" y="1507"/>
                    <a:pt x="6152" y="921"/>
                  </a:cubicBezTo>
                  <a:cubicBezTo>
                    <a:pt x="6822" y="315"/>
                    <a:pt x="7659" y="1"/>
                    <a:pt x="8580" y="1"/>
                  </a:cubicBezTo>
                  <a:lnTo>
                    <a:pt x="9375" y="1"/>
                  </a:lnTo>
                  <a:cubicBezTo>
                    <a:pt x="10672" y="43"/>
                    <a:pt x="11572" y="859"/>
                    <a:pt x="11739" y="2135"/>
                  </a:cubicBezTo>
                  <a:cubicBezTo>
                    <a:pt x="11781" y="2281"/>
                    <a:pt x="11802" y="2407"/>
                    <a:pt x="11844" y="2616"/>
                  </a:cubicBezTo>
                  <a:cubicBezTo>
                    <a:pt x="12053" y="2532"/>
                    <a:pt x="12220" y="2491"/>
                    <a:pt x="12367" y="2428"/>
                  </a:cubicBezTo>
                  <a:cubicBezTo>
                    <a:pt x="13162" y="2114"/>
                    <a:pt x="13978" y="2093"/>
                    <a:pt x="14815" y="2198"/>
                  </a:cubicBezTo>
                  <a:cubicBezTo>
                    <a:pt x="15066" y="2219"/>
                    <a:pt x="15338" y="2323"/>
                    <a:pt x="15568" y="2449"/>
                  </a:cubicBezTo>
                  <a:cubicBezTo>
                    <a:pt x="16531" y="2930"/>
                    <a:pt x="17367" y="3558"/>
                    <a:pt x="18079" y="4374"/>
                  </a:cubicBezTo>
                  <a:cubicBezTo>
                    <a:pt x="18539" y="4897"/>
                    <a:pt x="18895" y="5524"/>
                    <a:pt x="18958" y="6257"/>
                  </a:cubicBezTo>
                  <a:cubicBezTo>
                    <a:pt x="19020" y="6822"/>
                    <a:pt x="18853" y="7324"/>
                    <a:pt x="18414" y="7659"/>
                  </a:cubicBezTo>
                  <a:cubicBezTo>
                    <a:pt x="18016" y="7973"/>
                    <a:pt x="17577" y="8203"/>
                    <a:pt x="17158" y="8496"/>
                  </a:cubicBezTo>
                  <a:cubicBezTo>
                    <a:pt x="17116" y="8558"/>
                    <a:pt x="17012" y="8600"/>
                    <a:pt x="16865" y="8684"/>
                  </a:cubicBezTo>
                  <a:close/>
                  <a:moveTo>
                    <a:pt x="15589" y="8140"/>
                  </a:moveTo>
                  <a:cubicBezTo>
                    <a:pt x="16133" y="7868"/>
                    <a:pt x="16635" y="7659"/>
                    <a:pt x="17137" y="7408"/>
                  </a:cubicBezTo>
                  <a:cubicBezTo>
                    <a:pt x="17367" y="7261"/>
                    <a:pt x="17577" y="7115"/>
                    <a:pt x="17786" y="6926"/>
                  </a:cubicBezTo>
                  <a:cubicBezTo>
                    <a:pt x="18058" y="6696"/>
                    <a:pt x="18121" y="6403"/>
                    <a:pt x="18079" y="6069"/>
                  </a:cubicBezTo>
                  <a:cubicBezTo>
                    <a:pt x="17995" y="5671"/>
                    <a:pt x="17807" y="5357"/>
                    <a:pt x="17577" y="5043"/>
                  </a:cubicBezTo>
                  <a:cubicBezTo>
                    <a:pt x="17137" y="4499"/>
                    <a:pt x="16551" y="4081"/>
                    <a:pt x="15986" y="3662"/>
                  </a:cubicBezTo>
                  <a:cubicBezTo>
                    <a:pt x="14668" y="2763"/>
                    <a:pt x="13392" y="2867"/>
                    <a:pt x="12116" y="3662"/>
                  </a:cubicBezTo>
                  <a:cubicBezTo>
                    <a:pt x="11865" y="3788"/>
                    <a:pt x="11697" y="3976"/>
                    <a:pt x="11467" y="4123"/>
                  </a:cubicBezTo>
                  <a:cubicBezTo>
                    <a:pt x="11216" y="4290"/>
                    <a:pt x="10965" y="4290"/>
                    <a:pt x="10797" y="4123"/>
                  </a:cubicBezTo>
                  <a:cubicBezTo>
                    <a:pt x="10651" y="3976"/>
                    <a:pt x="10588" y="3767"/>
                    <a:pt x="10693" y="3558"/>
                  </a:cubicBezTo>
                  <a:cubicBezTo>
                    <a:pt x="10860" y="3202"/>
                    <a:pt x="10881" y="2867"/>
                    <a:pt x="10860" y="2511"/>
                  </a:cubicBezTo>
                  <a:cubicBezTo>
                    <a:pt x="10818" y="1591"/>
                    <a:pt x="10358" y="1026"/>
                    <a:pt x="9416" y="900"/>
                  </a:cubicBezTo>
                  <a:cubicBezTo>
                    <a:pt x="8056" y="754"/>
                    <a:pt x="6906" y="1172"/>
                    <a:pt x="6069" y="2260"/>
                  </a:cubicBezTo>
                  <a:cubicBezTo>
                    <a:pt x="5964" y="2407"/>
                    <a:pt x="5859" y="2553"/>
                    <a:pt x="5776" y="2721"/>
                  </a:cubicBezTo>
                  <a:cubicBezTo>
                    <a:pt x="5650" y="3035"/>
                    <a:pt x="5734" y="3265"/>
                    <a:pt x="6048" y="3516"/>
                  </a:cubicBezTo>
                  <a:cubicBezTo>
                    <a:pt x="6152" y="3600"/>
                    <a:pt x="6215" y="3725"/>
                    <a:pt x="6362" y="3892"/>
                  </a:cubicBezTo>
                  <a:cubicBezTo>
                    <a:pt x="6152" y="3997"/>
                    <a:pt x="5985" y="4102"/>
                    <a:pt x="5839" y="4123"/>
                  </a:cubicBezTo>
                  <a:cubicBezTo>
                    <a:pt x="5671" y="4144"/>
                    <a:pt x="5504" y="4102"/>
                    <a:pt x="5315" y="4081"/>
                  </a:cubicBezTo>
                  <a:cubicBezTo>
                    <a:pt x="4541" y="4018"/>
                    <a:pt x="3788" y="3934"/>
                    <a:pt x="3014" y="3934"/>
                  </a:cubicBezTo>
                  <a:cubicBezTo>
                    <a:pt x="2219" y="3934"/>
                    <a:pt x="1612" y="4311"/>
                    <a:pt x="1173" y="4939"/>
                  </a:cubicBezTo>
                  <a:cubicBezTo>
                    <a:pt x="1382" y="5315"/>
                    <a:pt x="1717" y="5441"/>
                    <a:pt x="2072" y="5566"/>
                  </a:cubicBezTo>
                  <a:cubicBezTo>
                    <a:pt x="2344" y="5692"/>
                    <a:pt x="2700" y="5755"/>
                    <a:pt x="3014" y="5797"/>
                  </a:cubicBezTo>
                  <a:cubicBezTo>
                    <a:pt x="3349" y="5859"/>
                    <a:pt x="3683" y="5755"/>
                    <a:pt x="4102" y="5880"/>
                  </a:cubicBezTo>
                  <a:cubicBezTo>
                    <a:pt x="3976" y="6089"/>
                    <a:pt x="3893" y="6215"/>
                    <a:pt x="3788" y="6382"/>
                  </a:cubicBezTo>
                  <a:cubicBezTo>
                    <a:pt x="3683" y="6571"/>
                    <a:pt x="3558" y="6717"/>
                    <a:pt x="3495" y="6926"/>
                  </a:cubicBezTo>
                  <a:cubicBezTo>
                    <a:pt x="3349" y="7638"/>
                    <a:pt x="3328" y="8349"/>
                    <a:pt x="3453" y="9019"/>
                  </a:cubicBezTo>
                  <a:cubicBezTo>
                    <a:pt x="3558" y="9500"/>
                    <a:pt x="3872" y="9814"/>
                    <a:pt x="4332" y="9877"/>
                  </a:cubicBezTo>
                  <a:cubicBezTo>
                    <a:pt x="4960" y="9960"/>
                    <a:pt x="5629" y="10065"/>
                    <a:pt x="6278" y="10023"/>
                  </a:cubicBezTo>
                  <a:cubicBezTo>
                    <a:pt x="7722" y="9877"/>
                    <a:pt x="9082" y="9542"/>
                    <a:pt x="9730" y="7993"/>
                  </a:cubicBezTo>
                  <a:cubicBezTo>
                    <a:pt x="9772" y="7889"/>
                    <a:pt x="9940" y="7784"/>
                    <a:pt x="10065" y="7763"/>
                  </a:cubicBezTo>
                  <a:cubicBezTo>
                    <a:pt x="10274" y="7742"/>
                    <a:pt x="10400" y="7931"/>
                    <a:pt x="10442" y="8077"/>
                  </a:cubicBezTo>
                  <a:cubicBezTo>
                    <a:pt x="10484" y="8391"/>
                    <a:pt x="10484" y="8705"/>
                    <a:pt x="10484" y="9019"/>
                  </a:cubicBezTo>
                  <a:cubicBezTo>
                    <a:pt x="11551" y="10128"/>
                    <a:pt x="12178" y="10400"/>
                    <a:pt x="13622" y="10337"/>
                  </a:cubicBezTo>
                  <a:cubicBezTo>
                    <a:pt x="14313" y="10295"/>
                    <a:pt x="14961" y="10190"/>
                    <a:pt x="15631" y="10086"/>
                  </a:cubicBezTo>
                  <a:cubicBezTo>
                    <a:pt x="15798" y="10065"/>
                    <a:pt x="15924" y="9939"/>
                    <a:pt x="16049" y="9856"/>
                  </a:cubicBezTo>
                  <a:cubicBezTo>
                    <a:pt x="16133" y="9291"/>
                    <a:pt x="15714" y="8768"/>
                    <a:pt x="15589" y="814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 name="Google Shape;2201;p73"/>
          <p:cNvGrpSpPr/>
          <p:nvPr/>
        </p:nvGrpSpPr>
        <p:grpSpPr>
          <a:xfrm>
            <a:off x="1474325" y="858525"/>
            <a:ext cx="808300" cy="1469525"/>
            <a:chOff x="1474325" y="858525"/>
            <a:chExt cx="808300" cy="1469525"/>
          </a:xfrm>
        </p:grpSpPr>
        <p:sp>
          <p:nvSpPr>
            <p:cNvPr id="2202" name="Google Shape;2202;p73"/>
            <p:cNvSpPr/>
            <p:nvPr/>
          </p:nvSpPr>
          <p:spPr>
            <a:xfrm flipH="1">
              <a:off x="1835475" y="881650"/>
              <a:ext cx="292975" cy="224175"/>
            </a:xfrm>
            <a:custGeom>
              <a:rect b="b" l="l" r="r" t="t"/>
              <a:pathLst>
                <a:path extrusionOk="0" h="8967" w="11719">
                  <a:moveTo>
                    <a:pt x="7758" y="8967"/>
                  </a:moveTo>
                  <a:cubicBezTo>
                    <a:pt x="7663" y="8825"/>
                    <a:pt x="7544" y="8682"/>
                    <a:pt x="7449" y="8540"/>
                  </a:cubicBezTo>
                  <a:cubicBezTo>
                    <a:pt x="6429" y="7354"/>
                    <a:pt x="5124" y="6452"/>
                    <a:pt x="3654" y="5931"/>
                  </a:cubicBezTo>
                  <a:cubicBezTo>
                    <a:pt x="3037" y="5693"/>
                    <a:pt x="2373" y="5646"/>
                    <a:pt x="1756" y="5812"/>
                  </a:cubicBezTo>
                  <a:lnTo>
                    <a:pt x="1424" y="5670"/>
                  </a:lnTo>
                  <a:cubicBezTo>
                    <a:pt x="1116" y="5504"/>
                    <a:pt x="855" y="5219"/>
                    <a:pt x="736" y="4887"/>
                  </a:cubicBezTo>
                  <a:cubicBezTo>
                    <a:pt x="475" y="4365"/>
                    <a:pt x="285" y="3796"/>
                    <a:pt x="143" y="3226"/>
                  </a:cubicBezTo>
                  <a:cubicBezTo>
                    <a:pt x="25" y="2823"/>
                    <a:pt x="1" y="2420"/>
                    <a:pt x="25" y="1993"/>
                  </a:cubicBezTo>
                  <a:cubicBezTo>
                    <a:pt x="96" y="1163"/>
                    <a:pt x="641" y="475"/>
                    <a:pt x="1448" y="238"/>
                  </a:cubicBezTo>
                  <a:cubicBezTo>
                    <a:pt x="1780" y="143"/>
                    <a:pt x="2136" y="72"/>
                    <a:pt x="2491" y="0"/>
                  </a:cubicBezTo>
                  <a:cubicBezTo>
                    <a:pt x="2563" y="0"/>
                    <a:pt x="2634" y="0"/>
                    <a:pt x="2729" y="0"/>
                  </a:cubicBezTo>
                  <a:cubicBezTo>
                    <a:pt x="3559" y="214"/>
                    <a:pt x="4342" y="522"/>
                    <a:pt x="4745" y="1400"/>
                  </a:cubicBezTo>
                  <a:cubicBezTo>
                    <a:pt x="5077" y="2159"/>
                    <a:pt x="5314" y="2965"/>
                    <a:pt x="5433" y="3796"/>
                  </a:cubicBezTo>
                  <a:cubicBezTo>
                    <a:pt x="5480" y="4080"/>
                    <a:pt x="5457" y="4365"/>
                    <a:pt x="5362" y="4626"/>
                  </a:cubicBezTo>
                  <a:cubicBezTo>
                    <a:pt x="5314" y="4839"/>
                    <a:pt x="5267" y="5053"/>
                    <a:pt x="5291" y="5243"/>
                  </a:cubicBezTo>
                  <a:cubicBezTo>
                    <a:pt x="5291" y="5409"/>
                    <a:pt x="5338" y="5551"/>
                    <a:pt x="5409" y="5670"/>
                  </a:cubicBezTo>
                  <a:cubicBezTo>
                    <a:pt x="5480" y="5836"/>
                    <a:pt x="5670" y="5931"/>
                    <a:pt x="5836" y="5883"/>
                  </a:cubicBezTo>
                  <a:cubicBezTo>
                    <a:pt x="6050" y="5883"/>
                    <a:pt x="6216" y="5765"/>
                    <a:pt x="6263" y="5575"/>
                  </a:cubicBezTo>
                  <a:cubicBezTo>
                    <a:pt x="6334" y="5361"/>
                    <a:pt x="6382" y="5124"/>
                    <a:pt x="6405" y="4887"/>
                  </a:cubicBezTo>
                  <a:cubicBezTo>
                    <a:pt x="6405" y="4626"/>
                    <a:pt x="6548" y="4389"/>
                    <a:pt x="6761" y="4223"/>
                  </a:cubicBezTo>
                  <a:cubicBezTo>
                    <a:pt x="6832" y="4152"/>
                    <a:pt x="6927" y="4104"/>
                    <a:pt x="6998" y="4057"/>
                  </a:cubicBezTo>
                  <a:cubicBezTo>
                    <a:pt x="8208" y="3392"/>
                    <a:pt x="9442" y="3321"/>
                    <a:pt x="10675" y="3985"/>
                  </a:cubicBezTo>
                  <a:cubicBezTo>
                    <a:pt x="11244" y="4294"/>
                    <a:pt x="11600" y="4839"/>
                    <a:pt x="11671" y="5456"/>
                  </a:cubicBezTo>
                  <a:cubicBezTo>
                    <a:pt x="11719" y="5812"/>
                    <a:pt x="11648" y="6192"/>
                    <a:pt x="11482" y="6500"/>
                  </a:cubicBezTo>
                  <a:cubicBezTo>
                    <a:pt x="11268" y="6856"/>
                    <a:pt x="10984" y="7188"/>
                    <a:pt x="10675" y="7449"/>
                  </a:cubicBezTo>
                  <a:cubicBezTo>
                    <a:pt x="10153" y="7899"/>
                    <a:pt x="9537" y="8279"/>
                    <a:pt x="8896" y="8540"/>
                  </a:cubicBezTo>
                  <a:cubicBezTo>
                    <a:pt x="8540" y="8730"/>
                    <a:pt x="8161" y="8896"/>
                    <a:pt x="7758" y="8967"/>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3"/>
            <p:cNvSpPr/>
            <p:nvPr/>
          </p:nvSpPr>
          <p:spPr>
            <a:xfrm flipH="1">
              <a:off x="1975425" y="1054800"/>
              <a:ext cx="218850" cy="182675"/>
            </a:xfrm>
            <a:custGeom>
              <a:rect b="b" l="l" r="r" t="t"/>
              <a:pathLst>
                <a:path extrusionOk="0" h="7307" w="8754">
                  <a:moveTo>
                    <a:pt x="4223" y="1"/>
                  </a:moveTo>
                  <a:cubicBezTo>
                    <a:pt x="4626" y="1045"/>
                    <a:pt x="5457" y="1709"/>
                    <a:pt x="6263" y="2397"/>
                  </a:cubicBezTo>
                  <a:cubicBezTo>
                    <a:pt x="6548" y="2658"/>
                    <a:pt x="6856" y="2871"/>
                    <a:pt x="7141" y="3108"/>
                  </a:cubicBezTo>
                  <a:cubicBezTo>
                    <a:pt x="7520" y="3417"/>
                    <a:pt x="7947" y="3678"/>
                    <a:pt x="8422" y="3844"/>
                  </a:cubicBezTo>
                  <a:cubicBezTo>
                    <a:pt x="8493" y="3867"/>
                    <a:pt x="8564" y="3915"/>
                    <a:pt x="8611" y="3962"/>
                  </a:cubicBezTo>
                  <a:cubicBezTo>
                    <a:pt x="8754" y="4484"/>
                    <a:pt x="8683" y="5053"/>
                    <a:pt x="8398" y="5552"/>
                  </a:cubicBezTo>
                  <a:cubicBezTo>
                    <a:pt x="8279" y="5765"/>
                    <a:pt x="8161" y="5979"/>
                    <a:pt x="8018" y="6168"/>
                  </a:cubicBezTo>
                  <a:cubicBezTo>
                    <a:pt x="7473" y="6927"/>
                    <a:pt x="6714" y="7188"/>
                    <a:pt x="5836" y="7236"/>
                  </a:cubicBezTo>
                  <a:cubicBezTo>
                    <a:pt x="5480" y="7307"/>
                    <a:pt x="5148" y="7093"/>
                    <a:pt x="5030" y="6761"/>
                  </a:cubicBezTo>
                  <a:cubicBezTo>
                    <a:pt x="4579" y="5789"/>
                    <a:pt x="4389" y="4721"/>
                    <a:pt x="4508" y="3654"/>
                  </a:cubicBezTo>
                  <a:cubicBezTo>
                    <a:pt x="4531" y="3322"/>
                    <a:pt x="4650" y="2990"/>
                    <a:pt x="4816" y="2705"/>
                  </a:cubicBezTo>
                  <a:cubicBezTo>
                    <a:pt x="4911" y="2539"/>
                    <a:pt x="5006" y="2373"/>
                    <a:pt x="5077" y="2207"/>
                  </a:cubicBezTo>
                  <a:cubicBezTo>
                    <a:pt x="5124" y="1946"/>
                    <a:pt x="4982" y="1685"/>
                    <a:pt x="4745" y="1614"/>
                  </a:cubicBezTo>
                  <a:cubicBezTo>
                    <a:pt x="4555" y="1495"/>
                    <a:pt x="4318" y="1566"/>
                    <a:pt x="4199" y="1732"/>
                  </a:cubicBezTo>
                  <a:cubicBezTo>
                    <a:pt x="4057" y="1922"/>
                    <a:pt x="3938" y="2112"/>
                    <a:pt x="3844" y="2326"/>
                  </a:cubicBezTo>
                  <a:cubicBezTo>
                    <a:pt x="3535" y="3013"/>
                    <a:pt x="2895" y="3512"/>
                    <a:pt x="2159" y="3654"/>
                  </a:cubicBezTo>
                  <a:cubicBezTo>
                    <a:pt x="1732" y="3772"/>
                    <a:pt x="1258" y="3820"/>
                    <a:pt x="807" y="3772"/>
                  </a:cubicBezTo>
                  <a:cubicBezTo>
                    <a:pt x="665" y="3749"/>
                    <a:pt x="546" y="3725"/>
                    <a:pt x="428" y="3701"/>
                  </a:cubicBezTo>
                  <a:cubicBezTo>
                    <a:pt x="262" y="3654"/>
                    <a:pt x="143" y="3559"/>
                    <a:pt x="96" y="3393"/>
                  </a:cubicBezTo>
                  <a:cubicBezTo>
                    <a:pt x="1" y="3132"/>
                    <a:pt x="1" y="2847"/>
                    <a:pt x="72" y="2563"/>
                  </a:cubicBezTo>
                  <a:cubicBezTo>
                    <a:pt x="214" y="1946"/>
                    <a:pt x="641" y="1424"/>
                    <a:pt x="1211" y="1163"/>
                  </a:cubicBezTo>
                  <a:cubicBezTo>
                    <a:pt x="1685" y="950"/>
                    <a:pt x="2159" y="784"/>
                    <a:pt x="2658" y="618"/>
                  </a:cubicBezTo>
                  <a:cubicBezTo>
                    <a:pt x="2942" y="523"/>
                    <a:pt x="3251" y="475"/>
                    <a:pt x="3535" y="380"/>
                  </a:cubicBezTo>
                  <a:cubicBezTo>
                    <a:pt x="3796" y="333"/>
                    <a:pt x="4033" y="214"/>
                    <a:pt x="4223" y="1"/>
                  </a:cubicBezTo>
                  <a:close/>
                </a:path>
              </a:pathLst>
            </a:custGeom>
            <a:solidFill>
              <a:srgbClr val="FF0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3"/>
            <p:cNvSpPr/>
            <p:nvPr/>
          </p:nvSpPr>
          <p:spPr>
            <a:xfrm flipH="1">
              <a:off x="1952300" y="1043550"/>
              <a:ext cx="119225" cy="86600"/>
            </a:xfrm>
            <a:custGeom>
              <a:rect b="b" l="l" r="r" t="t"/>
              <a:pathLst>
                <a:path extrusionOk="0" h="3464" w="4769">
                  <a:moveTo>
                    <a:pt x="1" y="0"/>
                  </a:moveTo>
                  <a:cubicBezTo>
                    <a:pt x="428" y="24"/>
                    <a:pt x="855" y="119"/>
                    <a:pt x="1234" y="285"/>
                  </a:cubicBezTo>
                  <a:cubicBezTo>
                    <a:pt x="2421" y="759"/>
                    <a:pt x="3464" y="1518"/>
                    <a:pt x="4318" y="2491"/>
                  </a:cubicBezTo>
                  <a:cubicBezTo>
                    <a:pt x="4413" y="2609"/>
                    <a:pt x="4508" y="2752"/>
                    <a:pt x="4603" y="2894"/>
                  </a:cubicBezTo>
                  <a:cubicBezTo>
                    <a:pt x="4769" y="3108"/>
                    <a:pt x="4627" y="3416"/>
                    <a:pt x="4342" y="3440"/>
                  </a:cubicBezTo>
                  <a:cubicBezTo>
                    <a:pt x="4128" y="3463"/>
                    <a:pt x="3891" y="3416"/>
                    <a:pt x="3678" y="3321"/>
                  </a:cubicBezTo>
                  <a:cubicBezTo>
                    <a:pt x="3346" y="3131"/>
                    <a:pt x="2990" y="2918"/>
                    <a:pt x="2681" y="2681"/>
                  </a:cubicBezTo>
                  <a:cubicBezTo>
                    <a:pt x="2041" y="2182"/>
                    <a:pt x="1424" y="1661"/>
                    <a:pt x="808" y="1115"/>
                  </a:cubicBezTo>
                  <a:cubicBezTo>
                    <a:pt x="475" y="783"/>
                    <a:pt x="191" y="427"/>
                    <a:pt x="1" y="0"/>
                  </a:cubicBezTo>
                  <a:close/>
                </a:path>
              </a:pathLst>
            </a:custGeom>
            <a:solidFill>
              <a:srgbClr val="FF83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5" name="Google Shape;2205;p73"/>
            <p:cNvGrpSpPr/>
            <p:nvPr/>
          </p:nvGrpSpPr>
          <p:grpSpPr>
            <a:xfrm>
              <a:off x="1474325" y="858525"/>
              <a:ext cx="808300" cy="1469525"/>
              <a:chOff x="1474325" y="858525"/>
              <a:chExt cx="808300" cy="1469525"/>
            </a:xfrm>
          </p:grpSpPr>
          <p:sp>
            <p:nvSpPr>
              <p:cNvPr id="2206" name="Google Shape;2206;p73"/>
              <p:cNvSpPr/>
              <p:nvPr/>
            </p:nvSpPr>
            <p:spPr>
              <a:xfrm flipH="1">
                <a:off x="1809975" y="858525"/>
                <a:ext cx="472650" cy="402675"/>
              </a:xfrm>
              <a:custGeom>
                <a:rect b="b" l="l" r="r" t="t"/>
                <a:pathLst>
                  <a:path extrusionOk="0" h="16107" w="18906">
                    <a:moveTo>
                      <a:pt x="4911" y="5812"/>
                    </a:moveTo>
                    <a:cubicBezTo>
                      <a:pt x="4816" y="5670"/>
                      <a:pt x="4768" y="5575"/>
                      <a:pt x="4697" y="5503"/>
                    </a:cubicBezTo>
                    <a:cubicBezTo>
                      <a:pt x="4009" y="4602"/>
                      <a:pt x="3487" y="3582"/>
                      <a:pt x="3108" y="2515"/>
                    </a:cubicBezTo>
                    <a:cubicBezTo>
                      <a:pt x="3013" y="2230"/>
                      <a:pt x="2918" y="1945"/>
                      <a:pt x="2847" y="1637"/>
                    </a:cubicBezTo>
                    <a:cubicBezTo>
                      <a:pt x="2799" y="1471"/>
                      <a:pt x="2728" y="1329"/>
                      <a:pt x="2633" y="1186"/>
                    </a:cubicBezTo>
                    <a:cubicBezTo>
                      <a:pt x="2491" y="1068"/>
                      <a:pt x="2539" y="830"/>
                      <a:pt x="2705" y="759"/>
                    </a:cubicBezTo>
                    <a:cubicBezTo>
                      <a:pt x="2847" y="641"/>
                      <a:pt x="3060" y="664"/>
                      <a:pt x="3155" y="830"/>
                    </a:cubicBezTo>
                    <a:cubicBezTo>
                      <a:pt x="3226" y="925"/>
                      <a:pt x="3298" y="1044"/>
                      <a:pt x="3345" y="1163"/>
                    </a:cubicBezTo>
                    <a:cubicBezTo>
                      <a:pt x="3772" y="2064"/>
                      <a:pt x="4199" y="2942"/>
                      <a:pt x="4626" y="3843"/>
                    </a:cubicBezTo>
                    <a:cubicBezTo>
                      <a:pt x="4863" y="4317"/>
                      <a:pt x="5148" y="4768"/>
                      <a:pt x="5527" y="5148"/>
                    </a:cubicBezTo>
                    <a:cubicBezTo>
                      <a:pt x="5575" y="5195"/>
                      <a:pt x="5622" y="5243"/>
                      <a:pt x="5741" y="5337"/>
                    </a:cubicBezTo>
                    <a:cubicBezTo>
                      <a:pt x="5622" y="4958"/>
                      <a:pt x="5551" y="4650"/>
                      <a:pt x="5456" y="4341"/>
                    </a:cubicBezTo>
                    <a:cubicBezTo>
                      <a:pt x="5290" y="3772"/>
                      <a:pt x="5266" y="3155"/>
                      <a:pt x="5385" y="2562"/>
                    </a:cubicBezTo>
                    <a:cubicBezTo>
                      <a:pt x="5551" y="1590"/>
                      <a:pt x="6192" y="783"/>
                      <a:pt x="7093" y="427"/>
                    </a:cubicBezTo>
                    <a:cubicBezTo>
                      <a:pt x="7591" y="214"/>
                      <a:pt x="8113" y="71"/>
                      <a:pt x="8635" y="48"/>
                    </a:cubicBezTo>
                    <a:cubicBezTo>
                      <a:pt x="9014" y="0"/>
                      <a:pt x="9394" y="71"/>
                      <a:pt x="9750" y="214"/>
                    </a:cubicBezTo>
                    <a:cubicBezTo>
                      <a:pt x="10082" y="356"/>
                      <a:pt x="10390" y="522"/>
                      <a:pt x="10698" y="712"/>
                    </a:cubicBezTo>
                    <a:cubicBezTo>
                      <a:pt x="11054" y="949"/>
                      <a:pt x="11339" y="1257"/>
                      <a:pt x="11552" y="1613"/>
                    </a:cubicBezTo>
                    <a:cubicBezTo>
                      <a:pt x="11908" y="2254"/>
                      <a:pt x="12193" y="2942"/>
                      <a:pt x="12359" y="3677"/>
                    </a:cubicBezTo>
                    <a:cubicBezTo>
                      <a:pt x="12406" y="3843"/>
                      <a:pt x="12454" y="3985"/>
                      <a:pt x="12501" y="4199"/>
                    </a:cubicBezTo>
                    <a:lnTo>
                      <a:pt x="12833" y="4033"/>
                    </a:lnTo>
                    <a:cubicBezTo>
                      <a:pt x="13830" y="3582"/>
                      <a:pt x="14850" y="3321"/>
                      <a:pt x="15964" y="3558"/>
                    </a:cubicBezTo>
                    <a:cubicBezTo>
                      <a:pt x="16676" y="3724"/>
                      <a:pt x="17340" y="4033"/>
                      <a:pt x="17910" y="4460"/>
                    </a:cubicBezTo>
                    <a:cubicBezTo>
                      <a:pt x="18076" y="4626"/>
                      <a:pt x="18218" y="4816"/>
                      <a:pt x="18313" y="5005"/>
                    </a:cubicBezTo>
                    <a:cubicBezTo>
                      <a:pt x="18740" y="5598"/>
                      <a:pt x="18906" y="6357"/>
                      <a:pt x="18764" y="7069"/>
                    </a:cubicBezTo>
                    <a:cubicBezTo>
                      <a:pt x="18692" y="7472"/>
                      <a:pt x="18550" y="7876"/>
                      <a:pt x="18313" y="8208"/>
                    </a:cubicBezTo>
                    <a:cubicBezTo>
                      <a:pt x="17720" y="9038"/>
                      <a:pt x="16913" y="9678"/>
                      <a:pt x="16012" y="10082"/>
                    </a:cubicBezTo>
                    <a:cubicBezTo>
                      <a:pt x="15466" y="10343"/>
                      <a:pt x="14897" y="10556"/>
                      <a:pt x="14328" y="10770"/>
                    </a:cubicBezTo>
                    <a:cubicBezTo>
                      <a:pt x="14185" y="11386"/>
                      <a:pt x="14185" y="11386"/>
                      <a:pt x="13545" y="11600"/>
                    </a:cubicBezTo>
                    <a:cubicBezTo>
                      <a:pt x="13450" y="11623"/>
                      <a:pt x="13355" y="11671"/>
                      <a:pt x="13213" y="11718"/>
                    </a:cubicBezTo>
                    <a:lnTo>
                      <a:pt x="13213" y="12003"/>
                    </a:lnTo>
                    <a:cubicBezTo>
                      <a:pt x="13260" y="12738"/>
                      <a:pt x="13071" y="13450"/>
                      <a:pt x="12691" y="14067"/>
                    </a:cubicBezTo>
                    <a:cubicBezTo>
                      <a:pt x="12644" y="14162"/>
                      <a:pt x="12572" y="14256"/>
                      <a:pt x="12501" y="14351"/>
                    </a:cubicBezTo>
                    <a:cubicBezTo>
                      <a:pt x="11885" y="15419"/>
                      <a:pt x="10888" y="15917"/>
                      <a:pt x="9702" y="16083"/>
                    </a:cubicBezTo>
                    <a:cubicBezTo>
                      <a:pt x="9465" y="16107"/>
                      <a:pt x="9204" y="16107"/>
                      <a:pt x="8967" y="16059"/>
                    </a:cubicBezTo>
                    <a:cubicBezTo>
                      <a:pt x="8374" y="15988"/>
                      <a:pt x="7852" y="15585"/>
                      <a:pt x="7638" y="15039"/>
                    </a:cubicBezTo>
                    <a:cubicBezTo>
                      <a:pt x="7306" y="14304"/>
                      <a:pt x="7093" y="13521"/>
                      <a:pt x="7022" y="12738"/>
                    </a:cubicBezTo>
                    <a:cubicBezTo>
                      <a:pt x="7022" y="12525"/>
                      <a:pt x="6998" y="12311"/>
                      <a:pt x="6927" y="12098"/>
                    </a:cubicBezTo>
                    <a:cubicBezTo>
                      <a:pt x="6429" y="12335"/>
                      <a:pt x="5883" y="12501"/>
                      <a:pt x="5338" y="12572"/>
                    </a:cubicBezTo>
                    <a:cubicBezTo>
                      <a:pt x="4816" y="12667"/>
                      <a:pt x="4270" y="12643"/>
                      <a:pt x="3748" y="12501"/>
                    </a:cubicBezTo>
                    <a:cubicBezTo>
                      <a:pt x="3179" y="12406"/>
                      <a:pt x="2728" y="11932"/>
                      <a:pt x="2633" y="11363"/>
                    </a:cubicBezTo>
                    <a:cubicBezTo>
                      <a:pt x="2420" y="10532"/>
                      <a:pt x="2657" y="9631"/>
                      <a:pt x="3226" y="8990"/>
                    </a:cubicBezTo>
                    <a:cubicBezTo>
                      <a:pt x="3725" y="8397"/>
                      <a:pt x="4389" y="7994"/>
                      <a:pt x="5148" y="7804"/>
                    </a:cubicBezTo>
                    <a:cubicBezTo>
                      <a:pt x="5551" y="7710"/>
                      <a:pt x="5954" y="7591"/>
                      <a:pt x="6358" y="7472"/>
                    </a:cubicBezTo>
                    <a:cubicBezTo>
                      <a:pt x="6547" y="7449"/>
                      <a:pt x="6737" y="7377"/>
                      <a:pt x="6903" y="7283"/>
                    </a:cubicBezTo>
                    <a:cubicBezTo>
                      <a:pt x="6571" y="7022"/>
                      <a:pt x="6192" y="6856"/>
                      <a:pt x="5788" y="6784"/>
                    </a:cubicBezTo>
                    <a:cubicBezTo>
                      <a:pt x="4579" y="6642"/>
                      <a:pt x="3369" y="6618"/>
                      <a:pt x="2159" y="6713"/>
                    </a:cubicBezTo>
                    <a:cubicBezTo>
                      <a:pt x="1827" y="6737"/>
                      <a:pt x="1471" y="6784"/>
                      <a:pt x="1139" y="6808"/>
                    </a:cubicBezTo>
                    <a:cubicBezTo>
                      <a:pt x="902" y="6784"/>
                      <a:pt x="641" y="6879"/>
                      <a:pt x="475" y="7045"/>
                    </a:cubicBezTo>
                    <a:cubicBezTo>
                      <a:pt x="380" y="7117"/>
                      <a:pt x="238" y="7117"/>
                      <a:pt x="166" y="7045"/>
                    </a:cubicBezTo>
                    <a:cubicBezTo>
                      <a:pt x="72" y="6974"/>
                      <a:pt x="24" y="6856"/>
                      <a:pt x="24" y="6737"/>
                    </a:cubicBezTo>
                    <a:cubicBezTo>
                      <a:pt x="0" y="6523"/>
                      <a:pt x="119" y="6334"/>
                      <a:pt x="309" y="6239"/>
                    </a:cubicBezTo>
                    <a:cubicBezTo>
                      <a:pt x="593" y="6120"/>
                      <a:pt x="854" y="6002"/>
                      <a:pt x="1163" y="5930"/>
                    </a:cubicBezTo>
                    <a:cubicBezTo>
                      <a:pt x="2230" y="5741"/>
                      <a:pt x="3345" y="5693"/>
                      <a:pt x="4436" y="5764"/>
                    </a:cubicBezTo>
                    <a:cubicBezTo>
                      <a:pt x="4579" y="5812"/>
                      <a:pt x="4697" y="5812"/>
                      <a:pt x="4911" y="5812"/>
                    </a:cubicBezTo>
                    <a:close/>
                    <a:moveTo>
                      <a:pt x="13925" y="9892"/>
                    </a:moveTo>
                    <a:cubicBezTo>
                      <a:pt x="14328" y="9797"/>
                      <a:pt x="14684" y="9655"/>
                      <a:pt x="15039" y="9465"/>
                    </a:cubicBezTo>
                    <a:cubicBezTo>
                      <a:pt x="15680" y="9180"/>
                      <a:pt x="16297" y="8824"/>
                      <a:pt x="16818" y="8374"/>
                    </a:cubicBezTo>
                    <a:cubicBezTo>
                      <a:pt x="17151" y="8113"/>
                      <a:pt x="17411" y="7781"/>
                      <a:pt x="17649" y="7425"/>
                    </a:cubicBezTo>
                    <a:cubicBezTo>
                      <a:pt x="17815" y="7117"/>
                      <a:pt x="17886" y="6737"/>
                      <a:pt x="17838" y="6381"/>
                    </a:cubicBezTo>
                    <a:cubicBezTo>
                      <a:pt x="17767" y="5764"/>
                      <a:pt x="17411" y="5219"/>
                      <a:pt x="16866" y="4934"/>
                    </a:cubicBezTo>
                    <a:cubicBezTo>
                      <a:pt x="15632" y="4246"/>
                      <a:pt x="14399" y="4341"/>
                      <a:pt x="13165" y="5005"/>
                    </a:cubicBezTo>
                    <a:cubicBezTo>
                      <a:pt x="13094" y="5029"/>
                      <a:pt x="13023" y="5100"/>
                      <a:pt x="12952" y="5148"/>
                    </a:cubicBezTo>
                    <a:cubicBezTo>
                      <a:pt x="12715" y="5314"/>
                      <a:pt x="12596" y="5551"/>
                      <a:pt x="12572" y="5836"/>
                    </a:cubicBezTo>
                    <a:cubicBezTo>
                      <a:pt x="12549" y="6049"/>
                      <a:pt x="12501" y="6286"/>
                      <a:pt x="12454" y="6500"/>
                    </a:cubicBezTo>
                    <a:cubicBezTo>
                      <a:pt x="12383" y="6690"/>
                      <a:pt x="12217" y="6808"/>
                      <a:pt x="12027" y="6808"/>
                    </a:cubicBezTo>
                    <a:cubicBezTo>
                      <a:pt x="11837" y="6856"/>
                      <a:pt x="11671" y="6761"/>
                      <a:pt x="11576" y="6618"/>
                    </a:cubicBezTo>
                    <a:cubicBezTo>
                      <a:pt x="11505" y="6476"/>
                      <a:pt x="11458" y="6334"/>
                      <a:pt x="11458" y="6191"/>
                    </a:cubicBezTo>
                    <a:cubicBezTo>
                      <a:pt x="11458" y="5978"/>
                      <a:pt x="11481" y="5764"/>
                      <a:pt x="11552" y="5575"/>
                    </a:cubicBezTo>
                    <a:cubicBezTo>
                      <a:pt x="11647" y="5290"/>
                      <a:pt x="11671" y="5005"/>
                      <a:pt x="11624" y="4721"/>
                    </a:cubicBezTo>
                    <a:cubicBezTo>
                      <a:pt x="11481" y="3914"/>
                      <a:pt x="11244" y="3108"/>
                      <a:pt x="10912" y="2325"/>
                    </a:cubicBezTo>
                    <a:cubicBezTo>
                      <a:pt x="10532" y="1471"/>
                      <a:pt x="9726" y="1139"/>
                      <a:pt x="8896" y="949"/>
                    </a:cubicBezTo>
                    <a:cubicBezTo>
                      <a:pt x="8825" y="925"/>
                      <a:pt x="8753" y="925"/>
                      <a:pt x="8658" y="949"/>
                    </a:cubicBezTo>
                    <a:cubicBezTo>
                      <a:pt x="8303" y="997"/>
                      <a:pt x="7947" y="1068"/>
                      <a:pt x="7615" y="1186"/>
                    </a:cubicBezTo>
                    <a:cubicBezTo>
                      <a:pt x="6832" y="1400"/>
                      <a:pt x="6263" y="2111"/>
                      <a:pt x="6215" y="2918"/>
                    </a:cubicBezTo>
                    <a:cubicBezTo>
                      <a:pt x="6168" y="3345"/>
                      <a:pt x="6192" y="3772"/>
                      <a:pt x="6310" y="4175"/>
                    </a:cubicBezTo>
                    <a:cubicBezTo>
                      <a:pt x="6452" y="4721"/>
                      <a:pt x="6666" y="5290"/>
                      <a:pt x="6903" y="5812"/>
                    </a:cubicBezTo>
                    <a:cubicBezTo>
                      <a:pt x="7022" y="6168"/>
                      <a:pt x="7283" y="6429"/>
                      <a:pt x="7615" y="6595"/>
                    </a:cubicBezTo>
                    <a:lnTo>
                      <a:pt x="7923" y="6761"/>
                    </a:lnTo>
                    <a:cubicBezTo>
                      <a:pt x="8564" y="6571"/>
                      <a:pt x="9228" y="6618"/>
                      <a:pt x="9821" y="6856"/>
                    </a:cubicBezTo>
                    <a:cubicBezTo>
                      <a:pt x="11291" y="7377"/>
                      <a:pt x="12596" y="8279"/>
                      <a:pt x="13616" y="9489"/>
                    </a:cubicBezTo>
                    <a:cubicBezTo>
                      <a:pt x="13735" y="9607"/>
                      <a:pt x="13830" y="9750"/>
                      <a:pt x="13925" y="9892"/>
                    </a:cubicBezTo>
                    <a:close/>
                    <a:moveTo>
                      <a:pt x="7757" y="7852"/>
                    </a:moveTo>
                    <a:cubicBezTo>
                      <a:pt x="7567" y="8042"/>
                      <a:pt x="7330" y="8184"/>
                      <a:pt x="7069" y="8231"/>
                    </a:cubicBezTo>
                    <a:cubicBezTo>
                      <a:pt x="6761" y="8303"/>
                      <a:pt x="6476" y="8350"/>
                      <a:pt x="6168" y="8445"/>
                    </a:cubicBezTo>
                    <a:cubicBezTo>
                      <a:pt x="5693" y="8611"/>
                      <a:pt x="5219" y="8777"/>
                      <a:pt x="4745" y="8990"/>
                    </a:cubicBezTo>
                    <a:cubicBezTo>
                      <a:pt x="4175" y="9275"/>
                      <a:pt x="3748" y="9773"/>
                      <a:pt x="3582" y="10390"/>
                    </a:cubicBezTo>
                    <a:cubicBezTo>
                      <a:pt x="3511" y="10675"/>
                      <a:pt x="3535" y="10959"/>
                      <a:pt x="3630" y="11244"/>
                    </a:cubicBezTo>
                    <a:cubicBezTo>
                      <a:pt x="3677" y="11386"/>
                      <a:pt x="3796" y="11505"/>
                      <a:pt x="3938" y="11529"/>
                    </a:cubicBezTo>
                    <a:cubicBezTo>
                      <a:pt x="4057" y="11576"/>
                      <a:pt x="4199" y="11600"/>
                      <a:pt x="4318" y="11600"/>
                    </a:cubicBezTo>
                    <a:cubicBezTo>
                      <a:pt x="4792" y="11647"/>
                      <a:pt x="5243" y="11600"/>
                      <a:pt x="5670" y="11481"/>
                    </a:cubicBezTo>
                    <a:cubicBezTo>
                      <a:pt x="6429" y="11339"/>
                      <a:pt x="7045" y="10841"/>
                      <a:pt x="7354" y="10177"/>
                    </a:cubicBezTo>
                    <a:cubicBezTo>
                      <a:pt x="7449" y="9963"/>
                      <a:pt x="7567" y="9750"/>
                      <a:pt x="7710" y="9583"/>
                    </a:cubicBezTo>
                    <a:cubicBezTo>
                      <a:pt x="7828" y="9394"/>
                      <a:pt x="8065" y="9346"/>
                      <a:pt x="8279" y="9441"/>
                    </a:cubicBezTo>
                    <a:cubicBezTo>
                      <a:pt x="8516" y="9536"/>
                      <a:pt x="8635" y="9773"/>
                      <a:pt x="8587" y="10034"/>
                    </a:cubicBezTo>
                    <a:cubicBezTo>
                      <a:pt x="8540" y="10200"/>
                      <a:pt x="8445" y="10366"/>
                      <a:pt x="8350" y="10532"/>
                    </a:cubicBezTo>
                    <a:cubicBezTo>
                      <a:pt x="8160" y="10817"/>
                      <a:pt x="8065" y="11149"/>
                      <a:pt x="8018" y="11505"/>
                    </a:cubicBezTo>
                    <a:cubicBezTo>
                      <a:pt x="7923" y="12549"/>
                      <a:pt x="8113" y="13616"/>
                      <a:pt x="8540" y="14589"/>
                    </a:cubicBezTo>
                    <a:cubicBezTo>
                      <a:pt x="8658" y="14944"/>
                      <a:pt x="9014" y="15134"/>
                      <a:pt x="9370" y="15087"/>
                    </a:cubicBezTo>
                    <a:cubicBezTo>
                      <a:pt x="10224" y="15016"/>
                      <a:pt x="11007" y="14755"/>
                      <a:pt x="11529" y="14019"/>
                    </a:cubicBezTo>
                    <a:cubicBezTo>
                      <a:pt x="11671" y="13806"/>
                      <a:pt x="11813" y="13592"/>
                      <a:pt x="11908" y="13379"/>
                    </a:cubicBezTo>
                    <a:cubicBezTo>
                      <a:pt x="12193" y="12904"/>
                      <a:pt x="12288" y="12335"/>
                      <a:pt x="12145" y="11790"/>
                    </a:cubicBezTo>
                    <a:cubicBezTo>
                      <a:pt x="12074" y="11742"/>
                      <a:pt x="12027" y="11695"/>
                      <a:pt x="11956" y="11671"/>
                    </a:cubicBezTo>
                    <a:cubicBezTo>
                      <a:pt x="11481" y="11505"/>
                      <a:pt x="11054" y="11268"/>
                      <a:pt x="10675" y="10936"/>
                    </a:cubicBezTo>
                    <a:cubicBezTo>
                      <a:pt x="10366" y="10698"/>
                      <a:pt x="10082" y="10485"/>
                      <a:pt x="9773" y="10224"/>
                    </a:cubicBezTo>
                    <a:cubicBezTo>
                      <a:pt x="8991" y="9560"/>
                      <a:pt x="8160" y="8896"/>
                      <a:pt x="7757" y="7852"/>
                    </a:cubicBezTo>
                    <a:close/>
                    <a:moveTo>
                      <a:pt x="8421" y="7401"/>
                    </a:moveTo>
                    <a:cubicBezTo>
                      <a:pt x="8635" y="7804"/>
                      <a:pt x="8919" y="8184"/>
                      <a:pt x="9275" y="8492"/>
                    </a:cubicBezTo>
                    <a:cubicBezTo>
                      <a:pt x="9868" y="9038"/>
                      <a:pt x="10485" y="9583"/>
                      <a:pt x="11125" y="10082"/>
                    </a:cubicBezTo>
                    <a:cubicBezTo>
                      <a:pt x="11434" y="10319"/>
                      <a:pt x="11766" y="10532"/>
                      <a:pt x="12122" y="10722"/>
                    </a:cubicBezTo>
                    <a:cubicBezTo>
                      <a:pt x="12335" y="10817"/>
                      <a:pt x="12549" y="10864"/>
                      <a:pt x="12786" y="10841"/>
                    </a:cubicBezTo>
                    <a:cubicBezTo>
                      <a:pt x="13071" y="10817"/>
                      <a:pt x="13213" y="10509"/>
                      <a:pt x="13047" y="10295"/>
                    </a:cubicBezTo>
                    <a:cubicBezTo>
                      <a:pt x="12952" y="10153"/>
                      <a:pt x="12857" y="10010"/>
                      <a:pt x="12738" y="9892"/>
                    </a:cubicBezTo>
                    <a:cubicBezTo>
                      <a:pt x="11908" y="8919"/>
                      <a:pt x="10865" y="8160"/>
                      <a:pt x="9678" y="7686"/>
                    </a:cubicBezTo>
                    <a:cubicBezTo>
                      <a:pt x="9299" y="7520"/>
                      <a:pt x="8872" y="7425"/>
                      <a:pt x="8445" y="7401"/>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07" name="Google Shape;2207;p73"/>
              <p:cNvGrpSpPr/>
              <p:nvPr/>
            </p:nvGrpSpPr>
            <p:grpSpPr>
              <a:xfrm>
                <a:off x="1474325" y="1168675"/>
                <a:ext cx="407425" cy="1159375"/>
                <a:chOff x="1474325" y="1168675"/>
                <a:chExt cx="407425" cy="1159375"/>
              </a:xfrm>
            </p:grpSpPr>
            <p:sp>
              <p:nvSpPr>
                <p:cNvPr id="2208" name="Google Shape;2208;p73"/>
                <p:cNvSpPr/>
                <p:nvPr/>
              </p:nvSpPr>
              <p:spPr>
                <a:xfrm flipH="1">
                  <a:off x="1751250" y="1216700"/>
                  <a:ext cx="55175" cy="52225"/>
                </a:xfrm>
                <a:custGeom>
                  <a:rect b="b" l="l" r="r" t="t"/>
                  <a:pathLst>
                    <a:path extrusionOk="0" h="2089" w="2207">
                      <a:moveTo>
                        <a:pt x="1661" y="190"/>
                      </a:moveTo>
                      <a:cubicBezTo>
                        <a:pt x="2206" y="499"/>
                        <a:pt x="2183" y="949"/>
                        <a:pt x="1850" y="1543"/>
                      </a:cubicBezTo>
                      <a:cubicBezTo>
                        <a:pt x="1589" y="1922"/>
                        <a:pt x="1068" y="2088"/>
                        <a:pt x="641" y="1875"/>
                      </a:cubicBezTo>
                      <a:cubicBezTo>
                        <a:pt x="237" y="1685"/>
                        <a:pt x="0" y="1234"/>
                        <a:pt x="95" y="807"/>
                      </a:cubicBezTo>
                      <a:cubicBezTo>
                        <a:pt x="166" y="333"/>
                        <a:pt x="593" y="1"/>
                        <a:pt x="1068" y="24"/>
                      </a:cubicBezTo>
                      <a:cubicBezTo>
                        <a:pt x="1281" y="48"/>
                        <a:pt x="1471" y="119"/>
                        <a:pt x="1661" y="19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3"/>
                <p:cNvSpPr/>
                <p:nvPr/>
              </p:nvSpPr>
              <p:spPr>
                <a:xfrm flipH="1">
                  <a:off x="1594700" y="1504900"/>
                  <a:ext cx="51025" cy="51025"/>
                </a:xfrm>
                <a:custGeom>
                  <a:rect b="b" l="l" r="r" t="t"/>
                  <a:pathLst>
                    <a:path extrusionOk="0" h="2041" w="2041">
                      <a:moveTo>
                        <a:pt x="1495" y="262"/>
                      </a:moveTo>
                      <a:cubicBezTo>
                        <a:pt x="1922" y="523"/>
                        <a:pt x="2041" y="1092"/>
                        <a:pt x="1780" y="1495"/>
                      </a:cubicBezTo>
                      <a:cubicBezTo>
                        <a:pt x="1495" y="1922"/>
                        <a:pt x="949" y="2041"/>
                        <a:pt x="522" y="1756"/>
                      </a:cubicBezTo>
                      <a:cubicBezTo>
                        <a:pt x="119" y="1495"/>
                        <a:pt x="1" y="926"/>
                        <a:pt x="261" y="523"/>
                      </a:cubicBezTo>
                      <a:cubicBezTo>
                        <a:pt x="522" y="120"/>
                        <a:pt x="1092" y="1"/>
                        <a:pt x="1495" y="262"/>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3"/>
                <p:cNvSpPr/>
                <p:nvPr/>
              </p:nvSpPr>
              <p:spPr>
                <a:xfrm flipH="1">
                  <a:off x="1592925" y="1618775"/>
                  <a:ext cx="74150" cy="68225"/>
                </a:xfrm>
                <a:custGeom>
                  <a:rect b="b" l="l" r="r" t="t"/>
                  <a:pathLst>
                    <a:path extrusionOk="0" h="2729" w="2966">
                      <a:moveTo>
                        <a:pt x="1922" y="570"/>
                      </a:moveTo>
                      <a:cubicBezTo>
                        <a:pt x="2966" y="1139"/>
                        <a:pt x="2088" y="2728"/>
                        <a:pt x="1044" y="2159"/>
                      </a:cubicBezTo>
                      <a:cubicBezTo>
                        <a:pt x="1" y="1566"/>
                        <a:pt x="855" y="0"/>
                        <a:pt x="1922" y="570"/>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3"/>
                <p:cNvSpPr/>
                <p:nvPr/>
              </p:nvSpPr>
              <p:spPr>
                <a:xfrm flipH="1">
                  <a:off x="1800475" y="1719000"/>
                  <a:ext cx="58725" cy="61100"/>
                </a:xfrm>
                <a:custGeom>
                  <a:rect b="b" l="l" r="r" t="t"/>
                  <a:pathLst>
                    <a:path extrusionOk="0" h="2444" w="2349">
                      <a:moveTo>
                        <a:pt x="1755" y="237"/>
                      </a:moveTo>
                      <a:cubicBezTo>
                        <a:pt x="2182" y="475"/>
                        <a:pt x="2348" y="996"/>
                        <a:pt x="2087" y="1423"/>
                      </a:cubicBezTo>
                      <a:cubicBezTo>
                        <a:pt x="1518" y="2443"/>
                        <a:pt x="0" y="1566"/>
                        <a:pt x="569" y="570"/>
                      </a:cubicBezTo>
                      <a:cubicBezTo>
                        <a:pt x="807" y="143"/>
                        <a:pt x="1352" y="0"/>
                        <a:pt x="1755" y="23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3"/>
                <p:cNvSpPr/>
                <p:nvPr/>
              </p:nvSpPr>
              <p:spPr>
                <a:xfrm flipH="1">
                  <a:off x="1585800" y="2272875"/>
                  <a:ext cx="51025" cy="55175"/>
                </a:xfrm>
                <a:custGeom>
                  <a:rect b="b" l="l" r="r" t="t"/>
                  <a:pathLst>
                    <a:path extrusionOk="0" h="2207" w="2041">
                      <a:moveTo>
                        <a:pt x="1779" y="1566"/>
                      </a:moveTo>
                      <a:cubicBezTo>
                        <a:pt x="1400" y="2207"/>
                        <a:pt x="404" y="2088"/>
                        <a:pt x="214" y="1353"/>
                      </a:cubicBezTo>
                      <a:cubicBezTo>
                        <a:pt x="0" y="594"/>
                        <a:pt x="807" y="0"/>
                        <a:pt x="1471" y="380"/>
                      </a:cubicBezTo>
                      <a:cubicBezTo>
                        <a:pt x="1898" y="594"/>
                        <a:pt x="2040" y="1139"/>
                        <a:pt x="1779" y="15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3"/>
                <p:cNvSpPr/>
                <p:nvPr/>
              </p:nvSpPr>
              <p:spPr>
                <a:xfrm flipH="1">
                  <a:off x="1474325" y="2036250"/>
                  <a:ext cx="43900" cy="49250"/>
                </a:xfrm>
                <a:custGeom>
                  <a:rect b="b" l="l" r="r" t="t"/>
                  <a:pathLst>
                    <a:path extrusionOk="0" h="1970" w="1756">
                      <a:moveTo>
                        <a:pt x="451" y="1804"/>
                      </a:moveTo>
                      <a:cubicBezTo>
                        <a:pt x="167" y="1614"/>
                        <a:pt x="1" y="1258"/>
                        <a:pt x="72" y="926"/>
                      </a:cubicBezTo>
                      <a:cubicBezTo>
                        <a:pt x="238" y="96"/>
                        <a:pt x="1353" y="1"/>
                        <a:pt x="1661" y="784"/>
                      </a:cubicBezTo>
                      <a:cubicBezTo>
                        <a:pt x="1708" y="950"/>
                        <a:pt x="1732" y="1116"/>
                        <a:pt x="1732" y="1282"/>
                      </a:cubicBezTo>
                      <a:cubicBezTo>
                        <a:pt x="1756" y="1638"/>
                        <a:pt x="1471" y="1922"/>
                        <a:pt x="1115" y="1946"/>
                      </a:cubicBezTo>
                      <a:cubicBezTo>
                        <a:pt x="878" y="1970"/>
                        <a:pt x="665" y="1899"/>
                        <a:pt x="451" y="180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3"/>
                <p:cNvSpPr/>
                <p:nvPr/>
              </p:nvSpPr>
              <p:spPr>
                <a:xfrm flipH="1">
                  <a:off x="1735250" y="1797875"/>
                  <a:ext cx="58125" cy="55750"/>
                </a:xfrm>
                <a:custGeom>
                  <a:rect b="b" l="l" r="r" t="t"/>
                  <a:pathLst>
                    <a:path extrusionOk="0" h="2230" w="2325">
                      <a:moveTo>
                        <a:pt x="546" y="1684"/>
                      </a:moveTo>
                      <a:cubicBezTo>
                        <a:pt x="142" y="1471"/>
                        <a:pt x="0" y="949"/>
                        <a:pt x="261" y="546"/>
                      </a:cubicBezTo>
                      <a:cubicBezTo>
                        <a:pt x="451" y="142"/>
                        <a:pt x="973" y="0"/>
                        <a:pt x="1376" y="261"/>
                      </a:cubicBezTo>
                      <a:cubicBezTo>
                        <a:pt x="2325" y="807"/>
                        <a:pt x="1471" y="2230"/>
                        <a:pt x="546" y="168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3"/>
                <p:cNvSpPr/>
                <p:nvPr/>
              </p:nvSpPr>
              <p:spPr>
                <a:xfrm flipH="1">
                  <a:off x="1723975" y="1648425"/>
                  <a:ext cx="46275" cy="36200"/>
                </a:xfrm>
                <a:custGeom>
                  <a:rect b="b" l="l" r="r" t="t"/>
                  <a:pathLst>
                    <a:path extrusionOk="0" h="1448" w="1851">
                      <a:moveTo>
                        <a:pt x="1305" y="95"/>
                      </a:moveTo>
                      <a:cubicBezTo>
                        <a:pt x="1850" y="427"/>
                        <a:pt x="1779" y="1068"/>
                        <a:pt x="1423" y="1258"/>
                      </a:cubicBezTo>
                      <a:cubicBezTo>
                        <a:pt x="1115" y="1424"/>
                        <a:pt x="759" y="1447"/>
                        <a:pt x="427" y="1329"/>
                      </a:cubicBezTo>
                      <a:cubicBezTo>
                        <a:pt x="142" y="1186"/>
                        <a:pt x="0" y="902"/>
                        <a:pt x="48" y="593"/>
                      </a:cubicBezTo>
                      <a:cubicBezTo>
                        <a:pt x="95" y="285"/>
                        <a:pt x="332" y="48"/>
                        <a:pt x="641" y="0"/>
                      </a:cubicBezTo>
                      <a:cubicBezTo>
                        <a:pt x="854" y="24"/>
                        <a:pt x="1068" y="48"/>
                        <a:pt x="1305" y="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3"/>
                <p:cNvSpPr/>
                <p:nvPr/>
              </p:nvSpPr>
              <p:spPr>
                <a:xfrm flipH="1">
                  <a:off x="1504550" y="2170275"/>
                  <a:ext cx="41550" cy="42125"/>
                </a:xfrm>
                <a:custGeom>
                  <a:rect b="b" l="l" r="r" t="t"/>
                  <a:pathLst>
                    <a:path extrusionOk="0" h="1685" w="1662">
                      <a:moveTo>
                        <a:pt x="1448" y="1234"/>
                      </a:moveTo>
                      <a:cubicBezTo>
                        <a:pt x="1234" y="1590"/>
                        <a:pt x="783" y="1685"/>
                        <a:pt x="451" y="1471"/>
                      </a:cubicBezTo>
                      <a:cubicBezTo>
                        <a:pt x="119" y="1258"/>
                        <a:pt x="1" y="831"/>
                        <a:pt x="190" y="475"/>
                      </a:cubicBezTo>
                      <a:cubicBezTo>
                        <a:pt x="404" y="119"/>
                        <a:pt x="878" y="1"/>
                        <a:pt x="1234" y="238"/>
                      </a:cubicBezTo>
                      <a:cubicBezTo>
                        <a:pt x="1566" y="451"/>
                        <a:pt x="1661" y="902"/>
                        <a:pt x="1448" y="1234"/>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3"/>
                <p:cNvSpPr/>
                <p:nvPr/>
              </p:nvSpPr>
              <p:spPr>
                <a:xfrm flipH="1">
                  <a:off x="1657550" y="1759325"/>
                  <a:ext cx="51025" cy="48050"/>
                </a:xfrm>
                <a:custGeom>
                  <a:rect b="b" l="l" r="r" t="t"/>
                  <a:pathLst>
                    <a:path extrusionOk="0" h="1922" w="2041">
                      <a:moveTo>
                        <a:pt x="807" y="1708"/>
                      </a:moveTo>
                      <a:cubicBezTo>
                        <a:pt x="0" y="1210"/>
                        <a:pt x="735" y="0"/>
                        <a:pt x="1542" y="475"/>
                      </a:cubicBezTo>
                      <a:cubicBezTo>
                        <a:pt x="1922" y="664"/>
                        <a:pt x="2040" y="1139"/>
                        <a:pt x="1803" y="1495"/>
                      </a:cubicBezTo>
                      <a:cubicBezTo>
                        <a:pt x="1589" y="1827"/>
                        <a:pt x="1139" y="1922"/>
                        <a:pt x="807" y="1708"/>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3"/>
                <p:cNvSpPr/>
                <p:nvPr/>
              </p:nvSpPr>
              <p:spPr>
                <a:xfrm flipH="1">
                  <a:off x="1554375" y="1686975"/>
                  <a:ext cx="54575" cy="58725"/>
                </a:xfrm>
                <a:custGeom>
                  <a:rect b="b" l="l" r="r" t="t"/>
                  <a:pathLst>
                    <a:path extrusionOk="0" h="2349" w="2183">
                      <a:moveTo>
                        <a:pt x="498" y="783"/>
                      </a:moveTo>
                      <a:cubicBezTo>
                        <a:pt x="973" y="0"/>
                        <a:pt x="2183" y="688"/>
                        <a:pt x="1732" y="1518"/>
                      </a:cubicBezTo>
                      <a:cubicBezTo>
                        <a:pt x="1257" y="2349"/>
                        <a:pt x="0" y="1613"/>
                        <a:pt x="498" y="78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3"/>
                <p:cNvSpPr/>
                <p:nvPr/>
              </p:nvSpPr>
              <p:spPr>
                <a:xfrm flipH="1">
                  <a:off x="1511075" y="1793725"/>
                  <a:ext cx="37975" cy="39750"/>
                </a:xfrm>
                <a:custGeom>
                  <a:rect b="b" l="l" r="r" t="t"/>
                  <a:pathLst>
                    <a:path extrusionOk="0" h="1590" w="1519">
                      <a:moveTo>
                        <a:pt x="474" y="1376"/>
                      </a:moveTo>
                      <a:cubicBezTo>
                        <a:pt x="166" y="1234"/>
                        <a:pt x="0" y="854"/>
                        <a:pt x="142" y="522"/>
                      </a:cubicBezTo>
                      <a:cubicBezTo>
                        <a:pt x="261" y="190"/>
                        <a:pt x="617" y="0"/>
                        <a:pt x="949" y="71"/>
                      </a:cubicBezTo>
                      <a:cubicBezTo>
                        <a:pt x="1305" y="166"/>
                        <a:pt x="1518" y="498"/>
                        <a:pt x="1494" y="830"/>
                      </a:cubicBezTo>
                      <a:cubicBezTo>
                        <a:pt x="1471" y="925"/>
                        <a:pt x="1447" y="996"/>
                        <a:pt x="1423" y="1067"/>
                      </a:cubicBezTo>
                      <a:cubicBezTo>
                        <a:pt x="1352" y="1400"/>
                        <a:pt x="996" y="1589"/>
                        <a:pt x="688" y="1471"/>
                      </a:cubicBezTo>
                      <a:cubicBezTo>
                        <a:pt x="593" y="1447"/>
                        <a:pt x="522" y="1400"/>
                        <a:pt x="474" y="137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3"/>
                <p:cNvSpPr/>
                <p:nvPr/>
              </p:nvSpPr>
              <p:spPr>
                <a:xfrm flipH="1">
                  <a:off x="1620200" y="1401125"/>
                  <a:ext cx="40350" cy="45700"/>
                </a:xfrm>
                <a:custGeom>
                  <a:rect b="b" l="l" r="r" t="t"/>
                  <a:pathLst>
                    <a:path extrusionOk="0" h="1828" w="1614">
                      <a:moveTo>
                        <a:pt x="404" y="1495"/>
                      </a:moveTo>
                      <a:cubicBezTo>
                        <a:pt x="95" y="1282"/>
                        <a:pt x="1" y="879"/>
                        <a:pt x="167" y="546"/>
                      </a:cubicBezTo>
                      <a:cubicBezTo>
                        <a:pt x="475" y="1"/>
                        <a:pt x="1305" y="119"/>
                        <a:pt x="1471" y="736"/>
                      </a:cubicBezTo>
                      <a:cubicBezTo>
                        <a:pt x="1614" y="1353"/>
                        <a:pt x="949" y="1827"/>
                        <a:pt x="404" y="1495"/>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3"/>
                <p:cNvSpPr/>
                <p:nvPr/>
              </p:nvSpPr>
              <p:spPr>
                <a:xfrm flipH="1">
                  <a:off x="1663500" y="1304475"/>
                  <a:ext cx="40350" cy="39750"/>
                </a:xfrm>
                <a:custGeom>
                  <a:rect b="b" l="l" r="r" t="t"/>
                  <a:pathLst>
                    <a:path extrusionOk="0" h="1590" w="1614">
                      <a:moveTo>
                        <a:pt x="1424" y="1163"/>
                      </a:moveTo>
                      <a:cubicBezTo>
                        <a:pt x="1234" y="1471"/>
                        <a:pt x="807" y="1590"/>
                        <a:pt x="499" y="1424"/>
                      </a:cubicBezTo>
                      <a:cubicBezTo>
                        <a:pt x="143" y="1234"/>
                        <a:pt x="1" y="783"/>
                        <a:pt x="214" y="451"/>
                      </a:cubicBezTo>
                      <a:cubicBezTo>
                        <a:pt x="380" y="119"/>
                        <a:pt x="807" y="0"/>
                        <a:pt x="1139" y="190"/>
                      </a:cubicBezTo>
                      <a:cubicBezTo>
                        <a:pt x="1495" y="356"/>
                        <a:pt x="1614" y="807"/>
                        <a:pt x="1424" y="1163"/>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3"/>
                <p:cNvSpPr/>
                <p:nvPr/>
              </p:nvSpPr>
              <p:spPr>
                <a:xfrm flipH="1">
                  <a:off x="1842575" y="1168675"/>
                  <a:ext cx="39175" cy="39150"/>
                </a:xfrm>
                <a:custGeom>
                  <a:rect b="b" l="l" r="r" t="t"/>
                  <a:pathLst>
                    <a:path extrusionOk="0" h="1566" w="1567">
                      <a:moveTo>
                        <a:pt x="1092" y="166"/>
                      </a:moveTo>
                      <a:cubicBezTo>
                        <a:pt x="1448" y="356"/>
                        <a:pt x="1566" y="759"/>
                        <a:pt x="1400" y="1115"/>
                      </a:cubicBezTo>
                      <a:cubicBezTo>
                        <a:pt x="1210" y="1447"/>
                        <a:pt x="807" y="1566"/>
                        <a:pt x="475" y="1400"/>
                      </a:cubicBezTo>
                      <a:cubicBezTo>
                        <a:pt x="119" y="1234"/>
                        <a:pt x="1" y="807"/>
                        <a:pt x="167" y="475"/>
                      </a:cubicBezTo>
                      <a:cubicBezTo>
                        <a:pt x="333" y="119"/>
                        <a:pt x="760" y="0"/>
                        <a:pt x="1092" y="166"/>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3"/>
                <p:cNvSpPr/>
                <p:nvPr/>
              </p:nvSpPr>
              <p:spPr>
                <a:xfrm flipH="1">
                  <a:off x="1483200" y="1905200"/>
                  <a:ext cx="33850" cy="40350"/>
                </a:xfrm>
                <a:custGeom>
                  <a:rect b="b" l="l" r="r" t="t"/>
                  <a:pathLst>
                    <a:path extrusionOk="0" h="1614" w="1354">
                      <a:moveTo>
                        <a:pt x="1140" y="1187"/>
                      </a:moveTo>
                      <a:cubicBezTo>
                        <a:pt x="997" y="1471"/>
                        <a:pt x="689" y="1614"/>
                        <a:pt x="404" y="1519"/>
                      </a:cubicBezTo>
                      <a:cubicBezTo>
                        <a:pt x="167" y="1448"/>
                        <a:pt x="1" y="1210"/>
                        <a:pt x="1" y="973"/>
                      </a:cubicBezTo>
                      <a:cubicBezTo>
                        <a:pt x="1" y="807"/>
                        <a:pt x="48" y="617"/>
                        <a:pt x="96" y="475"/>
                      </a:cubicBezTo>
                      <a:cubicBezTo>
                        <a:pt x="191" y="167"/>
                        <a:pt x="499" y="1"/>
                        <a:pt x="807" y="72"/>
                      </a:cubicBezTo>
                      <a:cubicBezTo>
                        <a:pt x="1140" y="167"/>
                        <a:pt x="1353" y="475"/>
                        <a:pt x="1282" y="807"/>
                      </a:cubicBezTo>
                      <a:cubicBezTo>
                        <a:pt x="1258" y="949"/>
                        <a:pt x="1211" y="1068"/>
                        <a:pt x="1140" y="1187"/>
                      </a:cubicBezTo>
                      <a:close/>
                    </a:path>
                  </a:pathLst>
                </a:custGeom>
                <a:solidFill>
                  <a:srgbClr val="4F24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224" name="Google Shape;2224;p73"/>
          <p:cNvGrpSpPr/>
          <p:nvPr/>
        </p:nvGrpSpPr>
        <p:grpSpPr>
          <a:xfrm>
            <a:off x="6876425" y="1268933"/>
            <a:ext cx="1561487" cy="1065909"/>
            <a:chOff x="6876425" y="1268933"/>
            <a:chExt cx="1561487" cy="1065909"/>
          </a:xfrm>
        </p:grpSpPr>
        <p:grpSp>
          <p:nvGrpSpPr>
            <p:cNvPr id="2225" name="Google Shape;2225;p73"/>
            <p:cNvGrpSpPr/>
            <p:nvPr/>
          </p:nvGrpSpPr>
          <p:grpSpPr>
            <a:xfrm rot="1400853">
              <a:off x="7594471" y="1724483"/>
              <a:ext cx="781309" cy="474987"/>
              <a:chOff x="10471811" y="1727339"/>
              <a:chExt cx="781324" cy="474996"/>
            </a:xfrm>
          </p:grpSpPr>
          <p:sp>
            <p:nvSpPr>
              <p:cNvPr id="2226" name="Google Shape;2226;p73"/>
              <p:cNvSpPr/>
              <p:nvPr/>
            </p:nvSpPr>
            <p:spPr>
              <a:xfrm flipH="1">
                <a:off x="11173365" y="1727339"/>
                <a:ext cx="53741" cy="51853"/>
              </a:xfrm>
              <a:custGeom>
                <a:rect b="b" l="l" r="r" t="t"/>
                <a:pathLst>
                  <a:path extrusionOk="0" h="1293" w="1340">
                    <a:moveTo>
                      <a:pt x="649" y="1"/>
                    </a:moveTo>
                    <a:cubicBezTo>
                      <a:pt x="356" y="1"/>
                      <a:pt x="105" y="210"/>
                      <a:pt x="21" y="461"/>
                    </a:cubicBezTo>
                    <a:cubicBezTo>
                      <a:pt x="0" y="566"/>
                      <a:pt x="0" y="691"/>
                      <a:pt x="21" y="796"/>
                    </a:cubicBezTo>
                    <a:cubicBezTo>
                      <a:pt x="84" y="984"/>
                      <a:pt x="189" y="1089"/>
                      <a:pt x="314" y="1194"/>
                    </a:cubicBezTo>
                    <a:cubicBezTo>
                      <a:pt x="335" y="1194"/>
                      <a:pt x="335" y="1214"/>
                      <a:pt x="356" y="1214"/>
                    </a:cubicBezTo>
                    <a:cubicBezTo>
                      <a:pt x="440" y="1267"/>
                      <a:pt x="544" y="1293"/>
                      <a:pt x="649" y="1293"/>
                    </a:cubicBezTo>
                    <a:cubicBezTo>
                      <a:pt x="754" y="1293"/>
                      <a:pt x="858" y="1267"/>
                      <a:pt x="942" y="1214"/>
                    </a:cubicBezTo>
                    <a:cubicBezTo>
                      <a:pt x="963" y="1214"/>
                      <a:pt x="963" y="1194"/>
                      <a:pt x="984" y="1194"/>
                    </a:cubicBezTo>
                    <a:cubicBezTo>
                      <a:pt x="1088" y="1152"/>
                      <a:pt x="1172" y="1068"/>
                      <a:pt x="1214" y="963"/>
                    </a:cubicBezTo>
                    <a:cubicBezTo>
                      <a:pt x="1298" y="838"/>
                      <a:pt x="1339" y="649"/>
                      <a:pt x="1277" y="461"/>
                    </a:cubicBezTo>
                    <a:cubicBezTo>
                      <a:pt x="1193" y="168"/>
                      <a:pt x="942" y="1"/>
                      <a:pt x="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3"/>
              <p:cNvSpPr/>
              <p:nvPr/>
            </p:nvSpPr>
            <p:spPr>
              <a:xfrm flipH="1">
                <a:off x="11198553" y="1897703"/>
                <a:ext cx="54583" cy="53737"/>
              </a:xfrm>
              <a:custGeom>
                <a:rect b="b" l="l" r="r" t="t"/>
                <a:pathLst>
                  <a:path extrusionOk="0" h="1340" w="1361">
                    <a:moveTo>
                      <a:pt x="670" y="0"/>
                    </a:moveTo>
                    <a:cubicBezTo>
                      <a:pt x="273" y="0"/>
                      <a:pt x="1" y="398"/>
                      <a:pt x="63" y="795"/>
                    </a:cubicBezTo>
                    <a:cubicBezTo>
                      <a:pt x="63" y="837"/>
                      <a:pt x="105" y="900"/>
                      <a:pt x="105" y="921"/>
                    </a:cubicBezTo>
                    <a:cubicBezTo>
                      <a:pt x="147" y="1151"/>
                      <a:pt x="377" y="1339"/>
                      <a:pt x="649" y="1339"/>
                    </a:cubicBezTo>
                    <a:cubicBezTo>
                      <a:pt x="900" y="1339"/>
                      <a:pt x="1151" y="1151"/>
                      <a:pt x="1193" y="921"/>
                    </a:cubicBezTo>
                    <a:cubicBezTo>
                      <a:pt x="1193" y="879"/>
                      <a:pt x="1214" y="816"/>
                      <a:pt x="1214" y="795"/>
                    </a:cubicBezTo>
                    <a:cubicBezTo>
                      <a:pt x="1361" y="398"/>
                      <a:pt x="1068" y="0"/>
                      <a:pt x="6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3"/>
              <p:cNvSpPr/>
              <p:nvPr/>
            </p:nvSpPr>
            <p:spPr>
              <a:xfrm flipH="1">
                <a:off x="11055049" y="2028324"/>
                <a:ext cx="48687" cy="42749"/>
              </a:xfrm>
              <a:custGeom>
                <a:rect b="b" l="l" r="r" t="t"/>
                <a:pathLst>
                  <a:path extrusionOk="0" h="1066" w="1214">
                    <a:moveTo>
                      <a:pt x="501" y="1"/>
                    </a:moveTo>
                    <a:cubicBezTo>
                      <a:pt x="419" y="1"/>
                      <a:pt x="346" y="21"/>
                      <a:pt x="272" y="70"/>
                    </a:cubicBezTo>
                    <a:cubicBezTo>
                      <a:pt x="105" y="175"/>
                      <a:pt x="0" y="342"/>
                      <a:pt x="0" y="551"/>
                    </a:cubicBezTo>
                    <a:cubicBezTo>
                      <a:pt x="0" y="677"/>
                      <a:pt x="63" y="823"/>
                      <a:pt x="167" y="907"/>
                    </a:cubicBezTo>
                    <a:cubicBezTo>
                      <a:pt x="265" y="1019"/>
                      <a:pt x="372" y="1065"/>
                      <a:pt x="494" y="1065"/>
                    </a:cubicBezTo>
                    <a:cubicBezTo>
                      <a:pt x="556" y="1065"/>
                      <a:pt x="621" y="1054"/>
                      <a:pt x="691" y="1033"/>
                    </a:cubicBezTo>
                    <a:cubicBezTo>
                      <a:pt x="732" y="1033"/>
                      <a:pt x="795" y="1012"/>
                      <a:pt x="837" y="1012"/>
                    </a:cubicBezTo>
                    <a:cubicBezTo>
                      <a:pt x="1046" y="991"/>
                      <a:pt x="1214" y="719"/>
                      <a:pt x="1214" y="510"/>
                    </a:cubicBezTo>
                    <a:cubicBezTo>
                      <a:pt x="1214" y="300"/>
                      <a:pt x="1046" y="70"/>
                      <a:pt x="837" y="49"/>
                    </a:cubicBezTo>
                    <a:cubicBezTo>
                      <a:pt x="795" y="49"/>
                      <a:pt x="732" y="28"/>
                      <a:pt x="691" y="28"/>
                    </a:cubicBezTo>
                    <a:cubicBezTo>
                      <a:pt x="621" y="11"/>
                      <a:pt x="559"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3"/>
              <p:cNvSpPr/>
              <p:nvPr/>
            </p:nvSpPr>
            <p:spPr>
              <a:xfrm flipH="1">
                <a:off x="10860369" y="2063014"/>
                <a:ext cx="57912" cy="40303"/>
              </a:xfrm>
              <a:custGeom>
                <a:rect b="b" l="l" r="r" t="t"/>
                <a:pathLst>
                  <a:path extrusionOk="0" h="1005" w="1444">
                    <a:moveTo>
                      <a:pt x="586" y="0"/>
                    </a:moveTo>
                    <a:cubicBezTo>
                      <a:pt x="398" y="21"/>
                      <a:pt x="188" y="105"/>
                      <a:pt x="105" y="272"/>
                    </a:cubicBezTo>
                    <a:cubicBezTo>
                      <a:pt x="0" y="419"/>
                      <a:pt x="0" y="586"/>
                      <a:pt x="105" y="733"/>
                    </a:cubicBezTo>
                    <a:cubicBezTo>
                      <a:pt x="188" y="900"/>
                      <a:pt x="398" y="984"/>
                      <a:pt x="586" y="1005"/>
                    </a:cubicBezTo>
                    <a:cubicBezTo>
                      <a:pt x="712" y="1005"/>
                      <a:pt x="879" y="1005"/>
                      <a:pt x="1005" y="963"/>
                    </a:cubicBezTo>
                    <a:cubicBezTo>
                      <a:pt x="1444" y="774"/>
                      <a:pt x="1444" y="230"/>
                      <a:pt x="1005" y="42"/>
                    </a:cubicBezTo>
                    <a:cubicBezTo>
                      <a:pt x="879" y="0"/>
                      <a:pt x="712" y="0"/>
                      <a:pt x="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3"/>
              <p:cNvSpPr/>
              <p:nvPr/>
            </p:nvSpPr>
            <p:spPr>
              <a:xfrm flipH="1">
                <a:off x="10651412" y="2055435"/>
                <a:ext cx="78887" cy="55542"/>
              </a:xfrm>
              <a:custGeom>
                <a:rect b="b" l="l" r="r" t="t"/>
                <a:pathLst>
                  <a:path extrusionOk="0" h="1385" w="1967">
                    <a:moveTo>
                      <a:pt x="1088" y="1"/>
                    </a:moveTo>
                    <a:cubicBezTo>
                      <a:pt x="1004" y="1"/>
                      <a:pt x="879" y="1"/>
                      <a:pt x="795" y="22"/>
                    </a:cubicBezTo>
                    <a:cubicBezTo>
                      <a:pt x="711" y="43"/>
                      <a:pt x="628" y="85"/>
                      <a:pt x="565" y="127"/>
                    </a:cubicBezTo>
                    <a:cubicBezTo>
                      <a:pt x="0" y="294"/>
                      <a:pt x="42" y="1089"/>
                      <a:pt x="586" y="1256"/>
                    </a:cubicBezTo>
                    <a:cubicBezTo>
                      <a:pt x="607" y="1256"/>
                      <a:pt x="607" y="1277"/>
                      <a:pt x="628" y="1277"/>
                    </a:cubicBezTo>
                    <a:cubicBezTo>
                      <a:pt x="774" y="1361"/>
                      <a:pt x="900" y="1361"/>
                      <a:pt x="1025" y="1382"/>
                    </a:cubicBezTo>
                    <a:cubicBezTo>
                      <a:pt x="1040" y="1384"/>
                      <a:pt x="1056" y="1385"/>
                      <a:pt x="1072" y="1385"/>
                    </a:cubicBezTo>
                    <a:cubicBezTo>
                      <a:pt x="1236" y="1385"/>
                      <a:pt x="1455" y="1293"/>
                      <a:pt x="1569" y="1235"/>
                    </a:cubicBezTo>
                    <a:cubicBezTo>
                      <a:pt x="1967" y="963"/>
                      <a:pt x="1967" y="419"/>
                      <a:pt x="1569" y="147"/>
                    </a:cubicBezTo>
                    <a:cubicBezTo>
                      <a:pt x="1444" y="43"/>
                      <a:pt x="1235" y="1"/>
                      <a:pt x="1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3"/>
              <p:cNvSpPr/>
              <p:nvPr/>
            </p:nvSpPr>
            <p:spPr>
              <a:xfrm flipH="1">
                <a:off x="10471811" y="2149440"/>
                <a:ext cx="69702" cy="52895"/>
              </a:xfrm>
              <a:custGeom>
                <a:rect b="b" l="l" r="r" t="t"/>
                <a:pathLst>
                  <a:path extrusionOk="0" h="1319" w="1738">
                    <a:moveTo>
                      <a:pt x="880" y="0"/>
                    </a:moveTo>
                    <a:cubicBezTo>
                      <a:pt x="1" y="0"/>
                      <a:pt x="1" y="1319"/>
                      <a:pt x="880" y="1319"/>
                    </a:cubicBezTo>
                    <a:cubicBezTo>
                      <a:pt x="886" y="1319"/>
                      <a:pt x="893" y="1319"/>
                      <a:pt x="899" y="1319"/>
                    </a:cubicBezTo>
                    <a:cubicBezTo>
                      <a:pt x="1737" y="1319"/>
                      <a:pt x="1731" y="0"/>
                      <a:pt x="8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2" name="Google Shape;2232;p73"/>
            <p:cNvGrpSpPr/>
            <p:nvPr/>
          </p:nvGrpSpPr>
          <p:grpSpPr>
            <a:xfrm>
              <a:off x="6907063" y="1389007"/>
              <a:ext cx="626852" cy="654662"/>
              <a:chOff x="6907063" y="1389007"/>
              <a:chExt cx="626852" cy="654662"/>
            </a:xfrm>
          </p:grpSpPr>
          <p:sp>
            <p:nvSpPr>
              <p:cNvPr id="2233" name="Google Shape;2233;p73"/>
              <p:cNvSpPr/>
              <p:nvPr/>
            </p:nvSpPr>
            <p:spPr>
              <a:xfrm>
                <a:off x="7008200" y="1636200"/>
                <a:ext cx="336322" cy="287712"/>
              </a:xfrm>
              <a:custGeom>
                <a:rect b="b" l="l" r="r" t="t"/>
                <a:pathLst>
                  <a:path extrusionOk="0" h="14004" w="16907">
                    <a:moveTo>
                      <a:pt x="4184" y="1"/>
                    </a:moveTo>
                    <a:cubicBezTo>
                      <a:pt x="2780" y="1"/>
                      <a:pt x="1460" y="547"/>
                      <a:pt x="733" y="1960"/>
                    </a:cubicBezTo>
                    <a:cubicBezTo>
                      <a:pt x="440" y="2525"/>
                      <a:pt x="356" y="3278"/>
                      <a:pt x="419" y="4052"/>
                    </a:cubicBezTo>
                    <a:lnTo>
                      <a:pt x="335" y="4283"/>
                    </a:lnTo>
                    <a:cubicBezTo>
                      <a:pt x="126" y="4806"/>
                      <a:pt x="1" y="5371"/>
                      <a:pt x="1" y="5956"/>
                    </a:cubicBezTo>
                    <a:cubicBezTo>
                      <a:pt x="1" y="6375"/>
                      <a:pt x="168" y="6835"/>
                      <a:pt x="440" y="7170"/>
                    </a:cubicBezTo>
                    <a:cubicBezTo>
                      <a:pt x="524" y="7316"/>
                      <a:pt x="587" y="7505"/>
                      <a:pt x="670" y="7672"/>
                    </a:cubicBezTo>
                    <a:cubicBezTo>
                      <a:pt x="1214" y="8656"/>
                      <a:pt x="2470" y="9283"/>
                      <a:pt x="3495" y="9765"/>
                    </a:cubicBezTo>
                    <a:cubicBezTo>
                      <a:pt x="6069" y="11773"/>
                      <a:pt x="9730" y="12694"/>
                      <a:pt x="12806" y="13740"/>
                    </a:cubicBezTo>
                    <a:cubicBezTo>
                      <a:pt x="13274" y="13899"/>
                      <a:pt x="13794" y="14003"/>
                      <a:pt x="14300" y="14003"/>
                    </a:cubicBezTo>
                    <a:cubicBezTo>
                      <a:pt x="15127" y="14003"/>
                      <a:pt x="15916" y="13724"/>
                      <a:pt x="16384" y="12945"/>
                    </a:cubicBezTo>
                    <a:cubicBezTo>
                      <a:pt x="16907" y="12066"/>
                      <a:pt x="16698" y="11062"/>
                      <a:pt x="16258" y="10225"/>
                    </a:cubicBezTo>
                    <a:cubicBezTo>
                      <a:pt x="15965" y="9534"/>
                      <a:pt x="15484" y="8886"/>
                      <a:pt x="14856" y="8321"/>
                    </a:cubicBezTo>
                    <a:cubicBezTo>
                      <a:pt x="14229" y="7568"/>
                      <a:pt x="13601" y="6793"/>
                      <a:pt x="12931" y="6103"/>
                    </a:cubicBezTo>
                    <a:cubicBezTo>
                      <a:pt x="11927" y="4136"/>
                      <a:pt x="9835" y="2588"/>
                      <a:pt x="8182" y="1353"/>
                    </a:cubicBezTo>
                    <a:cubicBezTo>
                      <a:pt x="7118" y="563"/>
                      <a:pt x="5608" y="1"/>
                      <a:pt x="4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3"/>
              <p:cNvSpPr/>
              <p:nvPr/>
            </p:nvSpPr>
            <p:spPr>
              <a:xfrm>
                <a:off x="7200974" y="1405675"/>
                <a:ext cx="305423" cy="400854"/>
              </a:xfrm>
              <a:custGeom>
                <a:rect b="b" l="l" r="r" t="t"/>
                <a:pathLst>
                  <a:path extrusionOk="0" h="20151" w="14812">
                    <a:moveTo>
                      <a:pt x="2073" y="1"/>
                    </a:moveTo>
                    <a:cubicBezTo>
                      <a:pt x="1829" y="1"/>
                      <a:pt x="1581" y="149"/>
                      <a:pt x="1525" y="429"/>
                    </a:cubicBezTo>
                    <a:cubicBezTo>
                      <a:pt x="1127" y="2751"/>
                      <a:pt x="709" y="5116"/>
                      <a:pt x="374" y="7459"/>
                    </a:cubicBezTo>
                    <a:cubicBezTo>
                      <a:pt x="60" y="9677"/>
                      <a:pt x="39" y="11874"/>
                      <a:pt x="39" y="14113"/>
                    </a:cubicBezTo>
                    <a:cubicBezTo>
                      <a:pt x="1" y="14976"/>
                      <a:pt x="613" y="15400"/>
                      <a:pt x="1280" y="15400"/>
                    </a:cubicBezTo>
                    <a:cubicBezTo>
                      <a:pt x="1340" y="15400"/>
                      <a:pt x="1401" y="15396"/>
                      <a:pt x="1462" y="15389"/>
                    </a:cubicBezTo>
                    <a:cubicBezTo>
                      <a:pt x="1629" y="15536"/>
                      <a:pt x="1859" y="15682"/>
                      <a:pt x="2090" y="15724"/>
                    </a:cubicBezTo>
                    <a:cubicBezTo>
                      <a:pt x="2571" y="16247"/>
                      <a:pt x="3115" y="16645"/>
                      <a:pt x="3743" y="16979"/>
                    </a:cubicBezTo>
                    <a:cubicBezTo>
                      <a:pt x="4328" y="17314"/>
                      <a:pt x="4893" y="17712"/>
                      <a:pt x="5500" y="18005"/>
                    </a:cubicBezTo>
                    <a:cubicBezTo>
                      <a:pt x="5751" y="18298"/>
                      <a:pt x="6065" y="18570"/>
                      <a:pt x="6316" y="18842"/>
                    </a:cubicBezTo>
                    <a:cubicBezTo>
                      <a:pt x="6860" y="19490"/>
                      <a:pt x="7488" y="20034"/>
                      <a:pt x="8367" y="20139"/>
                    </a:cubicBezTo>
                    <a:cubicBezTo>
                      <a:pt x="8430" y="20147"/>
                      <a:pt x="8494" y="20151"/>
                      <a:pt x="8558" y="20151"/>
                    </a:cubicBezTo>
                    <a:cubicBezTo>
                      <a:pt x="9322" y="20151"/>
                      <a:pt x="10115" y="19587"/>
                      <a:pt x="9999" y="18737"/>
                    </a:cubicBezTo>
                    <a:cubicBezTo>
                      <a:pt x="9915" y="18130"/>
                      <a:pt x="9664" y="17795"/>
                      <a:pt x="9308" y="17314"/>
                    </a:cubicBezTo>
                    <a:cubicBezTo>
                      <a:pt x="9162" y="17147"/>
                      <a:pt x="8974" y="17063"/>
                      <a:pt x="8869" y="16854"/>
                    </a:cubicBezTo>
                    <a:lnTo>
                      <a:pt x="8869" y="16854"/>
                    </a:lnTo>
                    <a:cubicBezTo>
                      <a:pt x="9831" y="17377"/>
                      <a:pt x="10710" y="17942"/>
                      <a:pt x="11903" y="17984"/>
                    </a:cubicBezTo>
                    <a:cubicBezTo>
                      <a:pt x="11912" y="17984"/>
                      <a:pt x="11922" y="17984"/>
                      <a:pt x="11931" y="17984"/>
                    </a:cubicBezTo>
                    <a:cubicBezTo>
                      <a:pt x="12671" y="17984"/>
                      <a:pt x="13262" y="17180"/>
                      <a:pt x="13221" y="16477"/>
                    </a:cubicBezTo>
                    <a:cubicBezTo>
                      <a:pt x="13221" y="16415"/>
                      <a:pt x="13221" y="16331"/>
                      <a:pt x="13179" y="16226"/>
                    </a:cubicBezTo>
                    <a:cubicBezTo>
                      <a:pt x="13101" y="15368"/>
                      <a:pt x="12465" y="14952"/>
                      <a:pt x="11808" y="14952"/>
                    </a:cubicBezTo>
                    <a:cubicBezTo>
                      <a:pt x="11584" y="14952"/>
                      <a:pt x="11357" y="15001"/>
                      <a:pt x="11150" y="15096"/>
                    </a:cubicBezTo>
                    <a:cubicBezTo>
                      <a:pt x="10668" y="15013"/>
                      <a:pt x="10250" y="14845"/>
                      <a:pt x="9831" y="14741"/>
                    </a:cubicBezTo>
                    <a:cubicBezTo>
                      <a:pt x="10564" y="14280"/>
                      <a:pt x="11254" y="13841"/>
                      <a:pt x="11903" y="13234"/>
                    </a:cubicBezTo>
                    <a:cubicBezTo>
                      <a:pt x="12970" y="12230"/>
                      <a:pt x="14811" y="10137"/>
                      <a:pt x="13535" y="8631"/>
                    </a:cubicBezTo>
                    <a:cubicBezTo>
                      <a:pt x="13079" y="8096"/>
                      <a:pt x="12516" y="7892"/>
                      <a:pt x="11914" y="7892"/>
                    </a:cubicBezTo>
                    <a:cubicBezTo>
                      <a:pt x="10611" y="7892"/>
                      <a:pt x="9124" y="8846"/>
                      <a:pt x="8137" y="9447"/>
                    </a:cubicBezTo>
                    <a:cubicBezTo>
                      <a:pt x="7090" y="10096"/>
                      <a:pt x="6379" y="11309"/>
                      <a:pt x="5396" y="11979"/>
                    </a:cubicBezTo>
                    <a:cubicBezTo>
                      <a:pt x="5877" y="11016"/>
                      <a:pt x="6337" y="10033"/>
                      <a:pt x="6588" y="8987"/>
                    </a:cubicBezTo>
                    <a:cubicBezTo>
                      <a:pt x="6797" y="8108"/>
                      <a:pt x="6274" y="7543"/>
                      <a:pt x="5605" y="7355"/>
                    </a:cubicBezTo>
                    <a:cubicBezTo>
                      <a:pt x="5605" y="7334"/>
                      <a:pt x="5626" y="7271"/>
                      <a:pt x="5626" y="7250"/>
                    </a:cubicBezTo>
                    <a:cubicBezTo>
                      <a:pt x="5919" y="6162"/>
                      <a:pt x="6379" y="4446"/>
                      <a:pt x="5312" y="3609"/>
                    </a:cubicBezTo>
                    <a:cubicBezTo>
                      <a:pt x="5015" y="3389"/>
                      <a:pt x="4695" y="3282"/>
                      <a:pt x="4386" y="3282"/>
                    </a:cubicBezTo>
                    <a:cubicBezTo>
                      <a:pt x="4021" y="3282"/>
                      <a:pt x="3670" y="3431"/>
                      <a:pt x="3387" y="3714"/>
                    </a:cubicBezTo>
                    <a:lnTo>
                      <a:pt x="3387" y="3651"/>
                    </a:lnTo>
                    <a:cubicBezTo>
                      <a:pt x="3387" y="2438"/>
                      <a:pt x="2927" y="1475"/>
                      <a:pt x="2571" y="345"/>
                    </a:cubicBezTo>
                    <a:cubicBezTo>
                      <a:pt x="2493" y="112"/>
                      <a:pt x="2285" y="1"/>
                      <a:pt x="20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3"/>
              <p:cNvSpPr/>
              <p:nvPr/>
            </p:nvSpPr>
            <p:spPr>
              <a:xfrm>
                <a:off x="7315391" y="1878639"/>
                <a:ext cx="193733" cy="151342"/>
              </a:xfrm>
              <a:custGeom>
                <a:rect b="b" l="l" r="r" t="t"/>
                <a:pathLst>
                  <a:path extrusionOk="0" h="7608" w="9739">
                    <a:moveTo>
                      <a:pt x="6299" y="1"/>
                    </a:moveTo>
                    <a:cubicBezTo>
                      <a:pt x="5625" y="1"/>
                      <a:pt x="4947" y="50"/>
                      <a:pt x="4269" y="130"/>
                    </a:cubicBezTo>
                    <a:cubicBezTo>
                      <a:pt x="3934" y="193"/>
                      <a:pt x="3662" y="298"/>
                      <a:pt x="3453" y="486"/>
                    </a:cubicBezTo>
                    <a:cubicBezTo>
                      <a:pt x="3243" y="486"/>
                      <a:pt x="3013" y="528"/>
                      <a:pt x="2804" y="611"/>
                    </a:cubicBezTo>
                    <a:cubicBezTo>
                      <a:pt x="2093" y="863"/>
                      <a:pt x="1758" y="1365"/>
                      <a:pt x="1632" y="1992"/>
                    </a:cubicBezTo>
                    <a:cubicBezTo>
                      <a:pt x="733" y="2013"/>
                      <a:pt x="0" y="2955"/>
                      <a:pt x="607" y="3959"/>
                    </a:cubicBezTo>
                    <a:cubicBezTo>
                      <a:pt x="1214" y="4901"/>
                      <a:pt x="1235" y="6052"/>
                      <a:pt x="1925" y="6993"/>
                    </a:cubicBezTo>
                    <a:cubicBezTo>
                      <a:pt x="2214" y="7405"/>
                      <a:pt x="2690" y="7607"/>
                      <a:pt x="3161" y="7607"/>
                    </a:cubicBezTo>
                    <a:cubicBezTo>
                      <a:pt x="3815" y="7607"/>
                      <a:pt x="4461" y="7216"/>
                      <a:pt x="4583" y="6449"/>
                    </a:cubicBezTo>
                    <a:cubicBezTo>
                      <a:pt x="4687" y="5717"/>
                      <a:pt x="4603" y="4984"/>
                      <a:pt x="4478" y="4252"/>
                    </a:cubicBezTo>
                    <a:lnTo>
                      <a:pt x="4478" y="4252"/>
                    </a:lnTo>
                    <a:cubicBezTo>
                      <a:pt x="4750" y="4500"/>
                      <a:pt x="5088" y="4617"/>
                      <a:pt x="5426" y="4617"/>
                    </a:cubicBezTo>
                    <a:cubicBezTo>
                      <a:pt x="5946" y="4617"/>
                      <a:pt x="6467" y="4340"/>
                      <a:pt x="6759" y="3834"/>
                    </a:cubicBezTo>
                    <a:cubicBezTo>
                      <a:pt x="6947" y="3520"/>
                      <a:pt x="6989" y="3227"/>
                      <a:pt x="6968" y="2913"/>
                    </a:cubicBezTo>
                    <a:cubicBezTo>
                      <a:pt x="7093" y="2913"/>
                      <a:pt x="7198" y="2934"/>
                      <a:pt x="7324" y="2955"/>
                    </a:cubicBezTo>
                    <a:cubicBezTo>
                      <a:pt x="7421" y="2971"/>
                      <a:pt x="7515" y="2978"/>
                      <a:pt x="7606" y="2978"/>
                    </a:cubicBezTo>
                    <a:cubicBezTo>
                      <a:pt x="9302" y="2978"/>
                      <a:pt x="9739" y="328"/>
                      <a:pt x="7951" y="109"/>
                    </a:cubicBezTo>
                    <a:cubicBezTo>
                      <a:pt x="7404" y="34"/>
                      <a:pt x="6853" y="1"/>
                      <a:pt x="62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3"/>
              <p:cNvSpPr/>
              <p:nvPr/>
            </p:nvSpPr>
            <p:spPr>
              <a:xfrm>
                <a:off x="6941597" y="1650822"/>
                <a:ext cx="89835" cy="78695"/>
              </a:xfrm>
              <a:custGeom>
                <a:rect b="b" l="l" r="r" t="t"/>
                <a:pathLst>
                  <a:path extrusionOk="0" h="3956" w="4516">
                    <a:moveTo>
                      <a:pt x="3951" y="2157"/>
                    </a:moveTo>
                    <a:cubicBezTo>
                      <a:pt x="3952" y="2157"/>
                      <a:pt x="3943" y="2184"/>
                      <a:pt x="3932" y="2205"/>
                    </a:cubicBezTo>
                    <a:lnTo>
                      <a:pt x="3932" y="2205"/>
                    </a:lnTo>
                    <a:cubicBezTo>
                      <a:pt x="3945" y="2169"/>
                      <a:pt x="3951" y="2157"/>
                      <a:pt x="3951" y="2157"/>
                    </a:cubicBezTo>
                    <a:close/>
                    <a:moveTo>
                      <a:pt x="3920" y="2225"/>
                    </a:moveTo>
                    <a:lnTo>
                      <a:pt x="3920" y="2225"/>
                    </a:lnTo>
                    <a:cubicBezTo>
                      <a:pt x="3918" y="2228"/>
                      <a:pt x="3915" y="2229"/>
                      <a:pt x="3914" y="2229"/>
                    </a:cubicBezTo>
                    <a:cubicBezTo>
                      <a:pt x="3916" y="2228"/>
                      <a:pt x="3918" y="2226"/>
                      <a:pt x="3920" y="2225"/>
                    </a:cubicBezTo>
                    <a:close/>
                    <a:moveTo>
                      <a:pt x="1714" y="0"/>
                    </a:moveTo>
                    <a:cubicBezTo>
                      <a:pt x="1668" y="0"/>
                      <a:pt x="1620" y="4"/>
                      <a:pt x="1570" y="11"/>
                    </a:cubicBezTo>
                    <a:cubicBezTo>
                      <a:pt x="1382" y="11"/>
                      <a:pt x="1194" y="53"/>
                      <a:pt x="1005" y="74"/>
                    </a:cubicBezTo>
                    <a:cubicBezTo>
                      <a:pt x="231" y="179"/>
                      <a:pt x="1" y="890"/>
                      <a:pt x="189" y="1434"/>
                    </a:cubicBezTo>
                    <a:cubicBezTo>
                      <a:pt x="168" y="1434"/>
                      <a:pt x="168" y="1413"/>
                      <a:pt x="147" y="1413"/>
                    </a:cubicBezTo>
                    <a:cubicBezTo>
                      <a:pt x="189" y="1623"/>
                      <a:pt x="336" y="1769"/>
                      <a:pt x="482" y="1874"/>
                    </a:cubicBezTo>
                    <a:cubicBezTo>
                      <a:pt x="608" y="2146"/>
                      <a:pt x="754" y="2397"/>
                      <a:pt x="901" y="2669"/>
                    </a:cubicBezTo>
                    <a:cubicBezTo>
                      <a:pt x="1194" y="3171"/>
                      <a:pt x="1717" y="3694"/>
                      <a:pt x="2261" y="3882"/>
                    </a:cubicBezTo>
                    <a:cubicBezTo>
                      <a:pt x="2398" y="3930"/>
                      <a:pt x="2548" y="3956"/>
                      <a:pt x="2696" y="3956"/>
                    </a:cubicBezTo>
                    <a:cubicBezTo>
                      <a:pt x="3066" y="3956"/>
                      <a:pt x="3429" y="3796"/>
                      <a:pt x="3579" y="3422"/>
                    </a:cubicBezTo>
                    <a:cubicBezTo>
                      <a:pt x="3683" y="3150"/>
                      <a:pt x="3746" y="2878"/>
                      <a:pt x="3830" y="2564"/>
                    </a:cubicBezTo>
                    <a:cubicBezTo>
                      <a:pt x="3830" y="2565"/>
                      <a:pt x="3830" y="2565"/>
                      <a:pt x="3830" y="2565"/>
                    </a:cubicBezTo>
                    <a:cubicBezTo>
                      <a:pt x="3834" y="2565"/>
                      <a:pt x="3900" y="2305"/>
                      <a:pt x="3896" y="2305"/>
                    </a:cubicBezTo>
                    <a:lnTo>
                      <a:pt x="3896" y="2305"/>
                    </a:lnTo>
                    <a:cubicBezTo>
                      <a:pt x="3896" y="2305"/>
                      <a:pt x="3895" y="2306"/>
                      <a:pt x="3895" y="2307"/>
                    </a:cubicBezTo>
                    <a:lnTo>
                      <a:pt x="3895" y="2307"/>
                    </a:lnTo>
                    <a:cubicBezTo>
                      <a:pt x="3908" y="2271"/>
                      <a:pt x="3918" y="2242"/>
                      <a:pt x="3926" y="2221"/>
                    </a:cubicBezTo>
                    <a:lnTo>
                      <a:pt x="3926" y="2221"/>
                    </a:lnTo>
                    <a:cubicBezTo>
                      <a:pt x="4500" y="1817"/>
                      <a:pt x="4515" y="784"/>
                      <a:pt x="3788" y="535"/>
                    </a:cubicBezTo>
                    <a:cubicBezTo>
                      <a:pt x="3307" y="346"/>
                      <a:pt x="2846" y="242"/>
                      <a:pt x="2344" y="137"/>
                    </a:cubicBezTo>
                    <a:cubicBezTo>
                      <a:pt x="2105" y="69"/>
                      <a:pt x="1922" y="0"/>
                      <a:pt x="17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3"/>
              <p:cNvSpPr/>
              <p:nvPr/>
            </p:nvSpPr>
            <p:spPr>
              <a:xfrm>
                <a:off x="7071480" y="1725083"/>
                <a:ext cx="66600" cy="70738"/>
              </a:xfrm>
              <a:custGeom>
                <a:rect b="b" l="l" r="r" t="t"/>
                <a:pathLst>
                  <a:path extrusionOk="0" h="3556" w="3348">
                    <a:moveTo>
                      <a:pt x="1642" y="1"/>
                    </a:moveTo>
                    <a:cubicBezTo>
                      <a:pt x="1611" y="1"/>
                      <a:pt x="1580" y="1"/>
                      <a:pt x="1548" y="3"/>
                    </a:cubicBezTo>
                    <a:cubicBezTo>
                      <a:pt x="1109" y="45"/>
                      <a:pt x="711" y="233"/>
                      <a:pt x="419" y="568"/>
                    </a:cubicBezTo>
                    <a:cubicBezTo>
                      <a:pt x="126" y="882"/>
                      <a:pt x="21" y="1237"/>
                      <a:pt x="21" y="1656"/>
                    </a:cubicBezTo>
                    <a:cubicBezTo>
                      <a:pt x="0" y="1760"/>
                      <a:pt x="0" y="1886"/>
                      <a:pt x="21" y="1991"/>
                    </a:cubicBezTo>
                    <a:cubicBezTo>
                      <a:pt x="84" y="2597"/>
                      <a:pt x="419" y="3100"/>
                      <a:pt x="942" y="3392"/>
                    </a:cubicBezTo>
                    <a:cubicBezTo>
                      <a:pt x="1169" y="3502"/>
                      <a:pt x="1429" y="3556"/>
                      <a:pt x="1687" y="3556"/>
                    </a:cubicBezTo>
                    <a:cubicBezTo>
                      <a:pt x="2022" y="3556"/>
                      <a:pt x="2356" y="3465"/>
                      <a:pt x="2615" y="3288"/>
                    </a:cubicBezTo>
                    <a:cubicBezTo>
                      <a:pt x="2971" y="3016"/>
                      <a:pt x="3222" y="2660"/>
                      <a:pt x="3327" y="2242"/>
                    </a:cubicBezTo>
                    <a:cubicBezTo>
                      <a:pt x="3348" y="1970"/>
                      <a:pt x="3348" y="1719"/>
                      <a:pt x="3306" y="1467"/>
                    </a:cubicBezTo>
                    <a:cubicBezTo>
                      <a:pt x="3222" y="1049"/>
                      <a:pt x="3097" y="693"/>
                      <a:pt x="2741" y="400"/>
                    </a:cubicBezTo>
                    <a:cubicBezTo>
                      <a:pt x="2449" y="128"/>
                      <a:pt x="2050" y="1"/>
                      <a:pt x="16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3"/>
              <p:cNvSpPr/>
              <p:nvPr/>
            </p:nvSpPr>
            <p:spPr>
              <a:xfrm>
                <a:off x="6907063" y="1389007"/>
                <a:ext cx="626852" cy="654662"/>
              </a:xfrm>
              <a:custGeom>
                <a:rect b="b" l="l" r="r" t="t"/>
                <a:pathLst>
                  <a:path extrusionOk="0" h="32910" w="31512">
                    <a:moveTo>
                      <a:pt x="17370" y="1026"/>
                    </a:moveTo>
                    <a:cubicBezTo>
                      <a:pt x="17881" y="1026"/>
                      <a:pt x="18254" y="2077"/>
                      <a:pt x="18308" y="2460"/>
                    </a:cubicBezTo>
                    <a:cubicBezTo>
                      <a:pt x="18392" y="3192"/>
                      <a:pt x="18308" y="3924"/>
                      <a:pt x="18225" y="4657"/>
                    </a:cubicBezTo>
                    <a:cubicBezTo>
                      <a:pt x="18195" y="5026"/>
                      <a:pt x="18489" y="5343"/>
                      <a:pt x="18797" y="5343"/>
                    </a:cubicBezTo>
                    <a:cubicBezTo>
                      <a:pt x="18925" y="5343"/>
                      <a:pt x="19055" y="5288"/>
                      <a:pt x="19166" y="5159"/>
                    </a:cubicBezTo>
                    <a:cubicBezTo>
                      <a:pt x="19283" y="5029"/>
                      <a:pt x="19404" y="4976"/>
                      <a:pt x="19519" y="4976"/>
                    </a:cubicBezTo>
                    <a:cubicBezTo>
                      <a:pt x="19793" y="4976"/>
                      <a:pt x="20034" y="5282"/>
                      <a:pt x="20108" y="5577"/>
                    </a:cubicBezTo>
                    <a:cubicBezTo>
                      <a:pt x="20275" y="6079"/>
                      <a:pt x="20192" y="6477"/>
                      <a:pt x="19752" y="6812"/>
                    </a:cubicBezTo>
                    <a:cubicBezTo>
                      <a:pt x="19355" y="7126"/>
                      <a:pt x="19480" y="7628"/>
                      <a:pt x="19940" y="7774"/>
                    </a:cubicBezTo>
                    <a:cubicBezTo>
                      <a:pt x="20673" y="8025"/>
                      <a:pt x="21363" y="8716"/>
                      <a:pt x="20945" y="9553"/>
                    </a:cubicBezTo>
                    <a:cubicBezTo>
                      <a:pt x="20610" y="10243"/>
                      <a:pt x="20003" y="10724"/>
                      <a:pt x="19857" y="11478"/>
                    </a:cubicBezTo>
                    <a:cubicBezTo>
                      <a:pt x="19836" y="11645"/>
                      <a:pt x="19857" y="11750"/>
                      <a:pt x="19940" y="11854"/>
                    </a:cubicBezTo>
                    <a:cubicBezTo>
                      <a:pt x="18831" y="13110"/>
                      <a:pt x="17911" y="14512"/>
                      <a:pt x="16760" y="15725"/>
                    </a:cubicBezTo>
                    <a:cubicBezTo>
                      <a:pt x="16509" y="15495"/>
                      <a:pt x="16237" y="15244"/>
                      <a:pt x="15944" y="15014"/>
                    </a:cubicBezTo>
                    <a:cubicBezTo>
                      <a:pt x="16216" y="13633"/>
                      <a:pt x="16216" y="12189"/>
                      <a:pt x="16174" y="10787"/>
                    </a:cubicBezTo>
                    <a:cubicBezTo>
                      <a:pt x="16090" y="9030"/>
                      <a:pt x="16132" y="7230"/>
                      <a:pt x="16216" y="5473"/>
                    </a:cubicBezTo>
                    <a:cubicBezTo>
                      <a:pt x="16258" y="4573"/>
                      <a:pt x="16237" y="3673"/>
                      <a:pt x="16425" y="2794"/>
                    </a:cubicBezTo>
                    <a:cubicBezTo>
                      <a:pt x="16530" y="2313"/>
                      <a:pt x="16655" y="1392"/>
                      <a:pt x="17137" y="1100"/>
                    </a:cubicBezTo>
                    <a:cubicBezTo>
                      <a:pt x="17217" y="1048"/>
                      <a:pt x="17295" y="1026"/>
                      <a:pt x="17370" y="1026"/>
                    </a:cubicBezTo>
                    <a:close/>
                    <a:moveTo>
                      <a:pt x="2090" y="14127"/>
                    </a:moveTo>
                    <a:cubicBezTo>
                      <a:pt x="3094" y="14127"/>
                      <a:pt x="4137" y="14377"/>
                      <a:pt x="5106" y="14553"/>
                    </a:cubicBezTo>
                    <a:cubicBezTo>
                      <a:pt x="4478" y="15390"/>
                      <a:pt x="4038" y="16374"/>
                      <a:pt x="3850" y="17420"/>
                    </a:cubicBezTo>
                    <a:cubicBezTo>
                      <a:pt x="3348" y="16792"/>
                      <a:pt x="2825" y="16206"/>
                      <a:pt x="2323" y="15600"/>
                    </a:cubicBezTo>
                    <a:cubicBezTo>
                      <a:pt x="2072" y="15286"/>
                      <a:pt x="1800" y="14867"/>
                      <a:pt x="1486" y="14574"/>
                    </a:cubicBezTo>
                    <a:cubicBezTo>
                      <a:pt x="1256" y="14365"/>
                      <a:pt x="1130" y="14219"/>
                      <a:pt x="1528" y="14156"/>
                    </a:cubicBezTo>
                    <a:cubicBezTo>
                      <a:pt x="1713" y="14136"/>
                      <a:pt x="1901" y="14127"/>
                      <a:pt x="2090" y="14127"/>
                    </a:cubicBezTo>
                    <a:close/>
                    <a:moveTo>
                      <a:pt x="27722" y="9224"/>
                    </a:moveTo>
                    <a:cubicBezTo>
                      <a:pt x="28300" y="9224"/>
                      <a:pt x="28877" y="9308"/>
                      <a:pt x="29335" y="9574"/>
                    </a:cubicBezTo>
                    <a:cubicBezTo>
                      <a:pt x="30214" y="10076"/>
                      <a:pt x="29586" y="11080"/>
                      <a:pt x="29126" y="11666"/>
                    </a:cubicBezTo>
                    <a:cubicBezTo>
                      <a:pt x="27933" y="13298"/>
                      <a:pt x="26469" y="14763"/>
                      <a:pt x="24397" y="15118"/>
                    </a:cubicBezTo>
                    <a:cubicBezTo>
                      <a:pt x="23686" y="15265"/>
                      <a:pt x="23539" y="16227"/>
                      <a:pt x="24293" y="16437"/>
                    </a:cubicBezTo>
                    <a:cubicBezTo>
                      <a:pt x="25088" y="16646"/>
                      <a:pt x="26050" y="16771"/>
                      <a:pt x="26615" y="17399"/>
                    </a:cubicBezTo>
                    <a:cubicBezTo>
                      <a:pt x="26782" y="17566"/>
                      <a:pt x="27034" y="17817"/>
                      <a:pt x="27013" y="18089"/>
                    </a:cubicBezTo>
                    <a:cubicBezTo>
                      <a:pt x="26992" y="18257"/>
                      <a:pt x="26406" y="18257"/>
                      <a:pt x="26301" y="18257"/>
                    </a:cubicBezTo>
                    <a:cubicBezTo>
                      <a:pt x="26067" y="18257"/>
                      <a:pt x="25802" y="18239"/>
                      <a:pt x="25534" y="18239"/>
                    </a:cubicBezTo>
                    <a:cubicBezTo>
                      <a:pt x="25036" y="18239"/>
                      <a:pt x="24528" y="18301"/>
                      <a:pt x="24188" y="18654"/>
                    </a:cubicBezTo>
                    <a:cubicBezTo>
                      <a:pt x="23749" y="19136"/>
                      <a:pt x="23853" y="19742"/>
                      <a:pt x="24041" y="20328"/>
                    </a:cubicBezTo>
                    <a:cubicBezTo>
                      <a:pt x="24083" y="20517"/>
                      <a:pt x="24167" y="20684"/>
                      <a:pt x="24209" y="20872"/>
                    </a:cubicBezTo>
                    <a:cubicBezTo>
                      <a:pt x="23539" y="20663"/>
                      <a:pt x="22932" y="20245"/>
                      <a:pt x="22388" y="19868"/>
                    </a:cubicBezTo>
                    <a:cubicBezTo>
                      <a:pt x="21677" y="19282"/>
                      <a:pt x="20924" y="18780"/>
                      <a:pt x="20192" y="18236"/>
                    </a:cubicBezTo>
                    <a:cubicBezTo>
                      <a:pt x="19438" y="17692"/>
                      <a:pt x="18727" y="17064"/>
                      <a:pt x="17890" y="16667"/>
                    </a:cubicBezTo>
                    <a:cubicBezTo>
                      <a:pt x="17869" y="16646"/>
                      <a:pt x="17806" y="16646"/>
                      <a:pt x="17785" y="16646"/>
                    </a:cubicBezTo>
                    <a:lnTo>
                      <a:pt x="17534" y="16374"/>
                    </a:lnTo>
                    <a:cubicBezTo>
                      <a:pt x="18162" y="15892"/>
                      <a:pt x="18727" y="15328"/>
                      <a:pt x="19229" y="14700"/>
                    </a:cubicBezTo>
                    <a:cubicBezTo>
                      <a:pt x="19899" y="13905"/>
                      <a:pt x="20568" y="13068"/>
                      <a:pt x="21280" y="12273"/>
                    </a:cubicBezTo>
                    <a:cubicBezTo>
                      <a:pt x="22660" y="10871"/>
                      <a:pt x="24523" y="9615"/>
                      <a:pt x="26490" y="9322"/>
                    </a:cubicBezTo>
                    <a:cubicBezTo>
                      <a:pt x="26871" y="9269"/>
                      <a:pt x="27297" y="9224"/>
                      <a:pt x="27722" y="9224"/>
                    </a:cubicBezTo>
                    <a:close/>
                    <a:moveTo>
                      <a:pt x="9450" y="13192"/>
                    </a:moveTo>
                    <a:cubicBezTo>
                      <a:pt x="12032" y="13192"/>
                      <a:pt x="14387" y="14899"/>
                      <a:pt x="16237" y="16646"/>
                    </a:cubicBezTo>
                    <a:cubicBezTo>
                      <a:pt x="16300" y="16771"/>
                      <a:pt x="16404" y="16876"/>
                      <a:pt x="16530" y="16897"/>
                    </a:cubicBezTo>
                    <a:lnTo>
                      <a:pt x="16760" y="17127"/>
                    </a:lnTo>
                    <a:cubicBezTo>
                      <a:pt x="17974" y="18320"/>
                      <a:pt x="19083" y="19596"/>
                      <a:pt x="20066" y="21019"/>
                    </a:cubicBezTo>
                    <a:cubicBezTo>
                      <a:pt x="20945" y="22316"/>
                      <a:pt x="22075" y="23927"/>
                      <a:pt x="21740" y="25580"/>
                    </a:cubicBezTo>
                    <a:lnTo>
                      <a:pt x="21740" y="25727"/>
                    </a:lnTo>
                    <a:cubicBezTo>
                      <a:pt x="21426" y="25727"/>
                      <a:pt x="21091" y="25685"/>
                      <a:pt x="20756" y="25664"/>
                    </a:cubicBezTo>
                    <a:cubicBezTo>
                      <a:pt x="20736" y="25653"/>
                      <a:pt x="20709" y="25648"/>
                      <a:pt x="20683" y="25648"/>
                    </a:cubicBezTo>
                    <a:cubicBezTo>
                      <a:pt x="20657" y="25648"/>
                      <a:pt x="20631" y="25653"/>
                      <a:pt x="20610" y="25664"/>
                    </a:cubicBezTo>
                    <a:cubicBezTo>
                      <a:pt x="17974" y="25538"/>
                      <a:pt x="15295" y="25266"/>
                      <a:pt x="12764" y="24576"/>
                    </a:cubicBezTo>
                    <a:cubicBezTo>
                      <a:pt x="11320" y="24157"/>
                      <a:pt x="9918" y="23592"/>
                      <a:pt x="8600" y="22839"/>
                    </a:cubicBezTo>
                    <a:cubicBezTo>
                      <a:pt x="7344" y="22107"/>
                      <a:pt x="5963" y="21270"/>
                      <a:pt x="5252" y="19973"/>
                    </a:cubicBezTo>
                    <a:cubicBezTo>
                      <a:pt x="3850" y="17273"/>
                      <a:pt x="6298" y="13277"/>
                      <a:pt x="9311" y="13193"/>
                    </a:cubicBezTo>
                    <a:cubicBezTo>
                      <a:pt x="9358" y="13192"/>
                      <a:pt x="9404" y="13192"/>
                      <a:pt x="9450" y="13192"/>
                    </a:cubicBezTo>
                    <a:close/>
                    <a:moveTo>
                      <a:pt x="24188" y="26040"/>
                    </a:moveTo>
                    <a:cubicBezTo>
                      <a:pt x="24878" y="26040"/>
                      <a:pt x="25527" y="26061"/>
                      <a:pt x="26176" y="26103"/>
                    </a:cubicBezTo>
                    <a:cubicBezTo>
                      <a:pt x="26866" y="26166"/>
                      <a:pt x="27578" y="26145"/>
                      <a:pt x="28247" y="26166"/>
                    </a:cubicBezTo>
                    <a:lnTo>
                      <a:pt x="28310" y="26166"/>
                    </a:lnTo>
                    <a:cubicBezTo>
                      <a:pt x="27598" y="26877"/>
                      <a:pt x="26322" y="27108"/>
                      <a:pt x="26448" y="28363"/>
                    </a:cubicBezTo>
                    <a:cubicBezTo>
                      <a:pt x="26469" y="28656"/>
                      <a:pt x="26573" y="28907"/>
                      <a:pt x="26678" y="29137"/>
                    </a:cubicBezTo>
                    <a:cubicBezTo>
                      <a:pt x="26699" y="29179"/>
                      <a:pt x="26699" y="29221"/>
                      <a:pt x="26741" y="29263"/>
                    </a:cubicBezTo>
                    <a:cubicBezTo>
                      <a:pt x="26678" y="29263"/>
                      <a:pt x="26594" y="29242"/>
                      <a:pt x="26552" y="29242"/>
                    </a:cubicBezTo>
                    <a:lnTo>
                      <a:pt x="26448" y="29200"/>
                    </a:lnTo>
                    <a:cubicBezTo>
                      <a:pt x="26218" y="29116"/>
                      <a:pt x="25966" y="29012"/>
                      <a:pt x="25736" y="28991"/>
                    </a:cubicBezTo>
                    <a:cubicBezTo>
                      <a:pt x="25672" y="28985"/>
                      <a:pt x="25610" y="28982"/>
                      <a:pt x="25549" y="28982"/>
                    </a:cubicBezTo>
                    <a:cubicBezTo>
                      <a:pt x="24545" y="28982"/>
                      <a:pt x="24062" y="29782"/>
                      <a:pt x="24397" y="30769"/>
                    </a:cubicBezTo>
                    <a:cubicBezTo>
                      <a:pt x="24460" y="30916"/>
                      <a:pt x="24544" y="31104"/>
                      <a:pt x="24585" y="31250"/>
                    </a:cubicBezTo>
                    <a:cubicBezTo>
                      <a:pt x="24447" y="31236"/>
                      <a:pt x="24311" y="31226"/>
                      <a:pt x="24177" y="31226"/>
                    </a:cubicBezTo>
                    <a:cubicBezTo>
                      <a:pt x="23926" y="31226"/>
                      <a:pt x="23680" y="31260"/>
                      <a:pt x="23435" y="31355"/>
                    </a:cubicBezTo>
                    <a:cubicBezTo>
                      <a:pt x="23330" y="31418"/>
                      <a:pt x="23205" y="31460"/>
                      <a:pt x="23100" y="31522"/>
                    </a:cubicBezTo>
                    <a:cubicBezTo>
                      <a:pt x="23026" y="31555"/>
                      <a:pt x="23000" y="31579"/>
                      <a:pt x="22993" y="31588"/>
                    </a:cubicBezTo>
                    <a:lnTo>
                      <a:pt x="22993" y="31588"/>
                    </a:lnTo>
                    <a:cubicBezTo>
                      <a:pt x="22995" y="31579"/>
                      <a:pt x="22996" y="31558"/>
                      <a:pt x="22974" y="31522"/>
                    </a:cubicBezTo>
                    <a:cubicBezTo>
                      <a:pt x="22786" y="31292"/>
                      <a:pt x="22619" y="31083"/>
                      <a:pt x="22493" y="30811"/>
                    </a:cubicBezTo>
                    <a:cubicBezTo>
                      <a:pt x="22179" y="30267"/>
                      <a:pt x="21928" y="29681"/>
                      <a:pt x="21719" y="29116"/>
                    </a:cubicBezTo>
                    <a:cubicBezTo>
                      <a:pt x="21468" y="28551"/>
                      <a:pt x="21300" y="27944"/>
                      <a:pt x="21112" y="27338"/>
                    </a:cubicBezTo>
                    <a:cubicBezTo>
                      <a:pt x="21091" y="27233"/>
                      <a:pt x="21049" y="27149"/>
                      <a:pt x="21028" y="27045"/>
                    </a:cubicBezTo>
                    <a:lnTo>
                      <a:pt x="21028" y="27045"/>
                    </a:lnTo>
                    <a:cubicBezTo>
                      <a:pt x="21245" y="27062"/>
                      <a:pt x="21458" y="27072"/>
                      <a:pt x="21671" y="27072"/>
                    </a:cubicBezTo>
                    <a:cubicBezTo>
                      <a:pt x="21971" y="27072"/>
                      <a:pt x="22270" y="27052"/>
                      <a:pt x="22577" y="27003"/>
                    </a:cubicBezTo>
                    <a:cubicBezTo>
                      <a:pt x="23079" y="26919"/>
                      <a:pt x="23246" y="26480"/>
                      <a:pt x="23121" y="26124"/>
                    </a:cubicBezTo>
                    <a:cubicBezTo>
                      <a:pt x="23497" y="26103"/>
                      <a:pt x="23853" y="26040"/>
                      <a:pt x="24188" y="26040"/>
                    </a:cubicBezTo>
                    <a:close/>
                    <a:moveTo>
                      <a:pt x="17332" y="1"/>
                    </a:moveTo>
                    <a:cubicBezTo>
                      <a:pt x="16052" y="1"/>
                      <a:pt x="15467" y="2188"/>
                      <a:pt x="15358" y="3171"/>
                    </a:cubicBezTo>
                    <a:cubicBezTo>
                      <a:pt x="15086" y="5305"/>
                      <a:pt x="15191" y="7460"/>
                      <a:pt x="15128" y="9636"/>
                    </a:cubicBezTo>
                    <a:cubicBezTo>
                      <a:pt x="15086" y="10703"/>
                      <a:pt x="15233" y="11791"/>
                      <a:pt x="15274" y="12900"/>
                    </a:cubicBezTo>
                    <a:cubicBezTo>
                      <a:pt x="15295" y="13444"/>
                      <a:pt x="15358" y="14030"/>
                      <a:pt x="15400" y="14595"/>
                    </a:cubicBezTo>
                    <a:cubicBezTo>
                      <a:pt x="14626" y="13988"/>
                      <a:pt x="13789" y="13465"/>
                      <a:pt x="12868" y="13047"/>
                    </a:cubicBezTo>
                    <a:cubicBezTo>
                      <a:pt x="11885" y="12590"/>
                      <a:pt x="10710" y="12207"/>
                      <a:pt x="9591" y="12207"/>
                    </a:cubicBezTo>
                    <a:cubicBezTo>
                      <a:pt x="9376" y="12207"/>
                      <a:pt x="9164" y="12222"/>
                      <a:pt x="8956" y="12252"/>
                    </a:cubicBezTo>
                    <a:cubicBezTo>
                      <a:pt x="7595" y="12461"/>
                      <a:pt x="6340" y="13131"/>
                      <a:pt x="5440" y="14177"/>
                    </a:cubicBezTo>
                    <a:cubicBezTo>
                      <a:pt x="4771" y="13612"/>
                      <a:pt x="3787" y="13612"/>
                      <a:pt x="2950" y="13507"/>
                    </a:cubicBezTo>
                    <a:cubicBezTo>
                      <a:pt x="2623" y="13464"/>
                      <a:pt x="2232" y="13397"/>
                      <a:pt x="1857" y="13397"/>
                    </a:cubicBezTo>
                    <a:cubicBezTo>
                      <a:pt x="1513" y="13397"/>
                      <a:pt x="1181" y="13453"/>
                      <a:pt x="921" y="13633"/>
                    </a:cubicBezTo>
                    <a:cubicBezTo>
                      <a:pt x="0" y="14177"/>
                      <a:pt x="733" y="14993"/>
                      <a:pt x="1172" y="15600"/>
                    </a:cubicBezTo>
                    <a:cubicBezTo>
                      <a:pt x="1904" y="16604"/>
                      <a:pt x="2616" y="17629"/>
                      <a:pt x="3453" y="18613"/>
                    </a:cubicBezTo>
                    <a:cubicBezTo>
                      <a:pt x="3557" y="18696"/>
                      <a:pt x="3662" y="18759"/>
                      <a:pt x="3766" y="18759"/>
                    </a:cubicBezTo>
                    <a:cubicBezTo>
                      <a:pt x="3850" y="20077"/>
                      <a:pt x="4499" y="21228"/>
                      <a:pt x="5461" y="22128"/>
                    </a:cubicBezTo>
                    <a:cubicBezTo>
                      <a:pt x="7616" y="24178"/>
                      <a:pt x="10525" y="25434"/>
                      <a:pt x="13370" y="26103"/>
                    </a:cubicBezTo>
                    <a:cubicBezTo>
                      <a:pt x="14835" y="26480"/>
                      <a:pt x="16321" y="26668"/>
                      <a:pt x="17806" y="26815"/>
                    </a:cubicBezTo>
                    <a:cubicBezTo>
                      <a:pt x="18518" y="26898"/>
                      <a:pt x="19229" y="26940"/>
                      <a:pt x="19940" y="27003"/>
                    </a:cubicBezTo>
                    <a:cubicBezTo>
                      <a:pt x="19857" y="28154"/>
                      <a:pt x="20401" y="29388"/>
                      <a:pt x="20819" y="30393"/>
                    </a:cubicBezTo>
                    <a:cubicBezTo>
                      <a:pt x="21185" y="31235"/>
                      <a:pt x="21888" y="32909"/>
                      <a:pt x="23010" y="32909"/>
                    </a:cubicBezTo>
                    <a:cubicBezTo>
                      <a:pt x="23171" y="32909"/>
                      <a:pt x="23340" y="32875"/>
                      <a:pt x="23518" y="32799"/>
                    </a:cubicBezTo>
                    <a:cubicBezTo>
                      <a:pt x="23734" y="32701"/>
                      <a:pt x="23967" y="32567"/>
                      <a:pt x="24219" y="32567"/>
                    </a:cubicBezTo>
                    <a:cubicBezTo>
                      <a:pt x="24236" y="32567"/>
                      <a:pt x="24254" y="32567"/>
                      <a:pt x="24272" y="32569"/>
                    </a:cubicBezTo>
                    <a:cubicBezTo>
                      <a:pt x="24523" y="32631"/>
                      <a:pt x="24816" y="32652"/>
                      <a:pt x="25109" y="32652"/>
                    </a:cubicBezTo>
                    <a:cubicBezTo>
                      <a:pt x="25736" y="32631"/>
                      <a:pt x="26134" y="32066"/>
                      <a:pt x="26071" y="31481"/>
                    </a:cubicBezTo>
                    <a:cubicBezTo>
                      <a:pt x="26050" y="31104"/>
                      <a:pt x="25799" y="30748"/>
                      <a:pt x="25715" y="30372"/>
                    </a:cubicBezTo>
                    <a:lnTo>
                      <a:pt x="25715" y="30372"/>
                    </a:lnTo>
                    <a:cubicBezTo>
                      <a:pt x="25820" y="30393"/>
                      <a:pt x="25925" y="30434"/>
                      <a:pt x="26008" y="30476"/>
                    </a:cubicBezTo>
                    <a:cubicBezTo>
                      <a:pt x="26238" y="30581"/>
                      <a:pt x="26531" y="30644"/>
                      <a:pt x="26782" y="30665"/>
                    </a:cubicBezTo>
                    <a:cubicBezTo>
                      <a:pt x="26830" y="30667"/>
                      <a:pt x="26878" y="30669"/>
                      <a:pt x="26926" y="30669"/>
                    </a:cubicBezTo>
                    <a:cubicBezTo>
                      <a:pt x="27571" y="30669"/>
                      <a:pt x="28205" y="30399"/>
                      <a:pt x="28205" y="29639"/>
                    </a:cubicBezTo>
                    <a:cubicBezTo>
                      <a:pt x="28205" y="29346"/>
                      <a:pt x="28122" y="29033"/>
                      <a:pt x="28017" y="28781"/>
                    </a:cubicBezTo>
                    <a:cubicBezTo>
                      <a:pt x="27954" y="28677"/>
                      <a:pt x="27808" y="28300"/>
                      <a:pt x="27829" y="28258"/>
                    </a:cubicBezTo>
                    <a:cubicBezTo>
                      <a:pt x="28017" y="27965"/>
                      <a:pt x="28582" y="27819"/>
                      <a:pt x="28854" y="27610"/>
                    </a:cubicBezTo>
                    <a:cubicBezTo>
                      <a:pt x="29021" y="27463"/>
                      <a:pt x="29231" y="27296"/>
                      <a:pt x="29398" y="27108"/>
                    </a:cubicBezTo>
                    <a:cubicBezTo>
                      <a:pt x="29712" y="26773"/>
                      <a:pt x="30109" y="26166"/>
                      <a:pt x="29900" y="25664"/>
                    </a:cubicBezTo>
                    <a:cubicBezTo>
                      <a:pt x="29628" y="25057"/>
                      <a:pt x="29189" y="24890"/>
                      <a:pt x="28561" y="24848"/>
                    </a:cubicBezTo>
                    <a:cubicBezTo>
                      <a:pt x="28129" y="24848"/>
                      <a:pt x="27687" y="24866"/>
                      <a:pt x="27248" y="24866"/>
                    </a:cubicBezTo>
                    <a:cubicBezTo>
                      <a:pt x="27029" y="24866"/>
                      <a:pt x="26810" y="24862"/>
                      <a:pt x="26594" y="24848"/>
                    </a:cubicBezTo>
                    <a:cubicBezTo>
                      <a:pt x="26136" y="24837"/>
                      <a:pt x="25678" y="24814"/>
                      <a:pt x="25217" y="24814"/>
                    </a:cubicBezTo>
                    <a:cubicBezTo>
                      <a:pt x="24814" y="24814"/>
                      <a:pt x="24409" y="24831"/>
                      <a:pt x="24000" y="24890"/>
                    </a:cubicBezTo>
                    <a:cubicBezTo>
                      <a:pt x="23644" y="24931"/>
                      <a:pt x="23205" y="24973"/>
                      <a:pt x="22807" y="25120"/>
                    </a:cubicBezTo>
                    <a:cubicBezTo>
                      <a:pt x="22849" y="23927"/>
                      <a:pt x="22409" y="22839"/>
                      <a:pt x="21803" y="21814"/>
                    </a:cubicBezTo>
                    <a:cubicBezTo>
                      <a:pt x="21552" y="21374"/>
                      <a:pt x="21280" y="20956"/>
                      <a:pt x="21008" y="20538"/>
                    </a:cubicBezTo>
                    <a:lnTo>
                      <a:pt x="21008" y="20538"/>
                    </a:lnTo>
                    <a:cubicBezTo>
                      <a:pt x="21552" y="20935"/>
                      <a:pt x="22116" y="21312"/>
                      <a:pt x="22702" y="21626"/>
                    </a:cubicBezTo>
                    <a:cubicBezTo>
                      <a:pt x="23179" y="21902"/>
                      <a:pt x="23927" y="22315"/>
                      <a:pt x="24580" y="22315"/>
                    </a:cubicBezTo>
                    <a:cubicBezTo>
                      <a:pt x="24816" y="22315"/>
                      <a:pt x="25040" y="22261"/>
                      <a:pt x="25234" y="22128"/>
                    </a:cubicBezTo>
                    <a:cubicBezTo>
                      <a:pt x="25841" y="21730"/>
                      <a:pt x="25694" y="20935"/>
                      <a:pt x="25506" y="20349"/>
                    </a:cubicBezTo>
                    <a:cubicBezTo>
                      <a:pt x="25422" y="20119"/>
                      <a:pt x="25297" y="19826"/>
                      <a:pt x="25276" y="19575"/>
                    </a:cubicBezTo>
                    <a:lnTo>
                      <a:pt x="25297" y="19575"/>
                    </a:lnTo>
                    <a:cubicBezTo>
                      <a:pt x="25360" y="19575"/>
                      <a:pt x="25443" y="19533"/>
                      <a:pt x="25548" y="19533"/>
                    </a:cubicBezTo>
                    <a:lnTo>
                      <a:pt x="26134" y="19533"/>
                    </a:lnTo>
                    <a:cubicBezTo>
                      <a:pt x="26204" y="19537"/>
                      <a:pt x="26277" y="19539"/>
                      <a:pt x="26350" y="19539"/>
                    </a:cubicBezTo>
                    <a:cubicBezTo>
                      <a:pt x="27168" y="19539"/>
                      <a:pt x="28121" y="19304"/>
                      <a:pt x="28352" y="18382"/>
                    </a:cubicBezTo>
                    <a:cubicBezTo>
                      <a:pt x="28561" y="17525"/>
                      <a:pt x="27996" y="16750"/>
                      <a:pt x="27389" y="16227"/>
                    </a:cubicBezTo>
                    <a:cubicBezTo>
                      <a:pt x="27159" y="16018"/>
                      <a:pt x="26908" y="15851"/>
                      <a:pt x="26636" y="15746"/>
                    </a:cubicBezTo>
                    <a:cubicBezTo>
                      <a:pt x="28142" y="14993"/>
                      <a:pt x="29377" y="13758"/>
                      <a:pt x="30339" y="12294"/>
                    </a:cubicBezTo>
                    <a:cubicBezTo>
                      <a:pt x="30883" y="11457"/>
                      <a:pt x="31511" y="10201"/>
                      <a:pt x="30863" y="9260"/>
                    </a:cubicBezTo>
                    <a:cubicBezTo>
                      <a:pt x="30256" y="8339"/>
                      <a:pt x="29168" y="8067"/>
                      <a:pt x="28142" y="7983"/>
                    </a:cubicBezTo>
                    <a:cubicBezTo>
                      <a:pt x="27935" y="7966"/>
                      <a:pt x="27729" y="7957"/>
                      <a:pt x="27523" y="7957"/>
                    </a:cubicBezTo>
                    <a:cubicBezTo>
                      <a:pt x="25554" y="7957"/>
                      <a:pt x="23687" y="8752"/>
                      <a:pt x="22096" y="9908"/>
                    </a:cubicBezTo>
                    <a:cubicBezTo>
                      <a:pt x="22242" y="9594"/>
                      <a:pt x="22284" y="9260"/>
                      <a:pt x="22263" y="8946"/>
                    </a:cubicBezTo>
                    <a:cubicBezTo>
                      <a:pt x="22158" y="8088"/>
                      <a:pt x="21656" y="7460"/>
                      <a:pt x="20945" y="7063"/>
                    </a:cubicBezTo>
                    <a:cubicBezTo>
                      <a:pt x="21363" y="6393"/>
                      <a:pt x="21447" y="5556"/>
                      <a:pt x="20987" y="4824"/>
                    </a:cubicBezTo>
                    <a:cubicBezTo>
                      <a:pt x="20610" y="4259"/>
                      <a:pt x="20045" y="3903"/>
                      <a:pt x="19459" y="3903"/>
                    </a:cubicBezTo>
                    <a:cubicBezTo>
                      <a:pt x="19543" y="2439"/>
                      <a:pt x="19375" y="869"/>
                      <a:pt x="17953" y="158"/>
                    </a:cubicBezTo>
                    <a:cubicBezTo>
                      <a:pt x="17730" y="49"/>
                      <a:pt x="17523" y="1"/>
                      <a:pt x="17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3"/>
              <p:cNvSpPr/>
              <p:nvPr/>
            </p:nvSpPr>
            <p:spPr>
              <a:xfrm>
                <a:off x="7063980" y="1667910"/>
                <a:ext cx="67853" cy="75631"/>
              </a:xfrm>
              <a:custGeom>
                <a:rect b="b" l="l" r="r" t="t"/>
                <a:pathLst>
                  <a:path extrusionOk="0" h="3802" w="3411">
                    <a:moveTo>
                      <a:pt x="1899" y="1"/>
                    </a:moveTo>
                    <a:cubicBezTo>
                      <a:pt x="1390" y="1"/>
                      <a:pt x="887" y="245"/>
                      <a:pt x="586" y="659"/>
                    </a:cubicBezTo>
                    <a:cubicBezTo>
                      <a:pt x="461" y="868"/>
                      <a:pt x="293" y="1056"/>
                      <a:pt x="189" y="1266"/>
                    </a:cubicBezTo>
                    <a:cubicBezTo>
                      <a:pt x="126" y="1454"/>
                      <a:pt x="126" y="1684"/>
                      <a:pt x="63" y="1872"/>
                    </a:cubicBezTo>
                    <a:cubicBezTo>
                      <a:pt x="0" y="2087"/>
                      <a:pt x="172" y="2233"/>
                      <a:pt x="356" y="2233"/>
                    </a:cubicBezTo>
                    <a:cubicBezTo>
                      <a:pt x="477" y="2233"/>
                      <a:pt x="603" y="2169"/>
                      <a:pt x="670" y="2019"/>
                    </a:cubicBezTo>
                    <a:cubicBezTo>
                      <a:pt x="816" y="1726"/>
                      <a:pt x="921" y="1517"/>
                      <a:pt x="1214" y="1328"/>
                    </a:cubicBezTo>
                    <a:cubicBezTo>
                      <a:pt x="1324" y="1266"/>
                      <a:pt x="1565" y="1096"/>
                      <a:pt x="1757" y="1096"/>
                    </a:cubicBezTo>
                    <a:cubicBezTo>
                      <a:pt x="1820" y="1096"/>
                      <a:pt x="1879" y="1114"/>
                      <a:pt x="1925" y="1161"/>
                    </a:cubicBezTo>
                    <a:cubicBezTo>
                      <a:pt x="2365" y="1600"/>
                      <a:pt x="1946" y="2312"/>
                      <a:pt x="1737" y="2751"/>
                    </a:cubicBezTo>
                    <a:cubicBezTo>
                      <a:pt x="1549" y="3107"/>
                      <a:pt x="1528" y="3756"/>
                      <a:pt x="2051" y="3797"/>
                    </a:cubicBezTo>
                    <a:cubicBezTo>
                      <a:pt x="2071" y="3800"/>
                      <a:pt x="2091" y="3801"/>
                      <a:pt x="2111" y="3801"/>
                    </a:cubicBezTo>
                    <a:cubicBezTo>
                      <a:pt x="2598" y="3801"/>
                      <a:pt x="2894" y="3072"/>
                      <a:pt x="3055" y="2709"/>
                    </a:cubicBezTo>
                    <a:cubicBezTo>
                      <a:pt x="3411" y="1831"/>
                      <a:pt x="3327" y="136"/>
                      <a:pt x="2072" y="10"/>
                    </a:cubicBezTo>
                    <a:cubicBezTo>
                      <a:pt x="2014" y="4"/>
                      <a:pt x="1957" y="1"/>
                      <a:pt x="18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0" name="Google Shape;2240;p73"/>
            <p:cNvSpPr/>
            <p:nvPr/>
          </p:nvSpPr>
          <p:spPr>
            <a:xfrm>
              <a:off x="6876425" y="1268933"/>
              <a:ext cx="119223" cy="209809"/>
            </a:xfrm>
            <a:custGeom>
              <a:rect b="b" l="l" r="r" t="t"/>
              <a:pathLst>
                <a:path extrusionOk="0" h="13957" w="7931">
                  <a:moveTo>
                    <a:pt x="7868" y="4185"/>
                  </a:moveTo>
                  <a:cubicBezTo>
                    <a:pt x="7826" y="3913"/>
                    <a:pt x="7742" y="3662"/>
                    <a:pt x="7721" y="3390"/>
                  </a:cubicBezTo>
                  <a:cubicBezTo>
                    <a:pt x="7575" y="2700"/>
                    <a:pt x="7219" y="2323"/>
                    <a:pt x="6487" y="2281"/>
                  </a:cubicBezTo>
                  <a:cubicBezTo>
                    <a:pt x="6047" y="2239"/>
                    <a:pt x="5587" y="2302"/>
                    <a:pt x="5169" y="2281"/>
                  </a:cubicBezTo>
                  <a:cubicBezTo>
                    <a:pt x="3746" y="2114"/>
                    <a:pt x="3034" y="1821"/>
                    <a:pt x="2930" y="607"/>
                  </a:cubicBezTo>
                  <a:cubicBezTo>
                    <a:pt x="2930" y="566"/>
                    <a:pt x="2909" y="524"/>
                    <a:pt x="2909" y="503"/>
                  </a:cubicBezTo>
                  <a:cubicBezTo>
                    <a:pt x="2742" y="22"/>
                    <a:pt x="2511" y="1"/>
                    <a:pt x="1967" y="335"/>
                  </a:cubicBezTo>
                  <a:cubicBezTo>
                    <a:pt x="2072" y="942"/>
                    <a:pt x="1905" y="1591"/>
                    <a:pt x="2218" y="2198"/>
                  </a:cubicBezTo>
                  <a:cubicBezTo>
                    <a:pt x="2281" y="2302"/>
                    <a:pt x="2281" y="2449"/>
                    <a:pt x="2281" y="2595"/>
                  </a:cubicBezTo>
                  <a:cubicBezTo>
                    <a:pt x="2218" y="3139"/>
                    <a:pt x="2407" y="3662"/>
                    <a:pt x="2532" y="4185"/>
                  </a:cubicBezTo>
                  <a:cubicBezTo>
                    <a:pt x="2658" y="4708"/>
                    <a:pt x="2804" y="5231"/>
                    <a:pt x="2825" y="5776"/>
                  </a:cubicBezTo>
                  <a:cubicBezTo>
                    <a:pt x="2846" y="6466"/>
                    <a:pt x="3014" y="7115"/>
                    <a:pt x="3223" y="7763"/>
                  </a:cubicBezTo>
                  <a:cubicBezTo>
                    <a:pt x="3265" y="7952"/>
                    <a:pt x="3453" y="8098"/>
                    <a:pt x="3265" y="8391"/>
                  </a:cubicBezTo>
                  <a:cubicBezTo>
                    <a:pt x="2616" y="8265"/>
                    <a:pt x="2030" y="8475"/>
                    <a:pt x="1695" y="9123"/>
                  </a:cubicBezTo>
                  <a:cubicBezTo>
                    <a:pt x="1674" y="9144"/>
                    <a:pt x="1654" y="9186"/>
                    <a:pt x="1612" y="9186"/>
                  </a:cubicBezTo>
                  <a:cubicBezTo>
                    <a:pt x="1089" y="9416"/>
                    <a:pt x="858" y="9939"/>
                    <a:pt x="565" y="10379"/>
                  </a:cubicBezTo>
                  <a:cubicBezTo>
                    <a:pt x="126" y="11111"/>
                    <a:pt x="1" y="11948"/>
                    <a:pt x="42" y="12806"/>
                  </a:cubicBezTo>
                  <a:cubicBezTo>
                    <a:pt x="84" y="13099"/>
                    <a:pt x="210" y="13308"/>
                    <a:pt x="461" y="13475"/>
                  </a:cubicBezTo>
                  <a:cubicBezTo>
                    <a:pt x="1256" y="13957"/>
                    <a:pt x="1779" y="13957"/>
                    <a:pt x="2511" y="13413"/>
                  </a:cubicBezTo>
                  <a:cubicBezTo>
                    <a:pt x="3265" y="12848"/>
                    <a:pt x="4102" y="12262"/>
                    <a:pt x="4395" y="11278"/>
                  </a:cubicBezTo>
                  <a:cubicBezTo>
                    <a:pt x="4395" y="11237"/>
                    <a:pt x="4436" y="11216"/>
                    <a:pt x="4436" y="11195"/>
                  </a:cubicBezTo>
                  <a:cubicBezTo>
                    <a:pt x="4499" y="10923"/>
                    <a:pt x="4625" y="10672"/>
                    <a:pt x="4583" y="10400"/>
                  </a:cubicBezTo>
                  <a:cubicBezTo>
                    <a:pt x="4520" y="9981"/>
                    <a:pt x="4520" y="9625"/>
                    <a:pt x="4750" y="9249"/>
                  </a:cubicBezTo>
                  <a:cubicBezTo>
                    <a:pt x="4939" y="8998"/>
                    <a:pt x="4897" y="8663"/>
                    <a:pt x="4792" y="8370"/>
                  </a:cubicBezTo>
                  <a:cubicBezTo>
                    <a:pt x="4687" y="8098"/>
                    <a:pt x="4520" y="7889"/>
                    <a:pt x="4436" y="7638"/>
                  </a:cubicBezTo>
                  <a:cubicBezTo>
                    <a:pt x="4290" y="7115"/>
                    <a:pt x="4060" y="6612"/>
                    <a:pt x="4018" y="6089"/>
                  </a:cubicBezTo>
                  <a:cubicBezTo>
                    <a:pt x="3976" y="5273"/>
                    <a:pt x="3788" y="4499"/>
                    <a:pt x="3558" y="3704"/>
                  </a:cubicBezTo>
                  <a:cubicBezTo>
                    <a:pt x="3537" y="3599"/>
                    <a:pt x="3495" y="3474"/>
                    <a:pt x="3474" y="3327"/>
                  </a:cubicBezTo>
                  <a:cubicBezTo>
                    <a:pt x="3997" y="3369"/>
                    <a:pt x="4436" y="3453"/>
                    <a:pt x="4897" y="3495"/>
                  </a:cubicBezTo>
                  <a:cubicBezTo>
                    <a:pt x="5378" y="3558"/>
                    <a:pt x="5901" y="3432"/>
                    <a:pt x="6382" y="3641"/>
                  </a:cubicBezTo>
                  <a:cubicBezTo>
                    <a:pt x="6403" y="3788"/>
                    <a:pt x="6424" y="3913"/>
                    <a:pt x="6424" y="4060"/>
                  </a:cubicBezTo>
                  <a:cubicBezTo>
                    <a:pt x="6466" y="4478"/>
                    <a:pt x="6717" y="4729"/>
                    <a:pt x="7031" y="4939"/>
                  </a:cubicBezTo>
                  <a:cubicBezTo>
                    <a:pt x="7366" y="5148"/>
                    <a:pt x="7826" y="4918"/>
                    <a:pt x="7847" y="4520"/>
                  </a:cubicBezTo>
                  <a:cubicBezTo>
                    <a:pt x="7931" y="4374"/>
                    <a:pt x="7889" y="4269"/>
                    <a:pt x="7868" y="418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1" name="Google Shape;2241;p73"/>
          <p:cNvSpPr/>
          <p:nvPr/>
        </p:nvSpPr>
        <p:spPr>
          <a:xfrm>
            <a:off x="3810939" y="3186767"/>
            <a:ext cx="303577" cy="303527"/>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2" name="Google Shape;2242;p73"/>
          <p:cNvGrpSpPr/>
          <p:nvPr/>
        </p:nvGrpSpPr>
        <p:grpSpPr>
          <a:xfrm>
            <a:off x="4428183" y="3186796"/>
            <a:ext cx="303552" cy="303469"/>
            <a:chOff x="1323129" y="2571761"/>
            <a:chExt cx="417024" cy="417024"/>
          </a:xfrm>
        </p:grpSpPr>
        <p:sp>
          <p:nvSpPr>
            <p:cNvPr id="2243" name="Google Shape;2243;p73"/>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3"/>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3"/>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3"/>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7" name="Google Shape;2247;p73"/>
          <p:cNvSpPr/>
          <p:nvPr/>
        </p:nvSpPr>
        <p:spPr>
          <a:xfrm>
            <a:off x="5041517" y="3214147"/>
            <a:ext cx="305081" cy="248767"/>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1" name="Shape 2251"/>
        <p:cNvGrpSpPr/>
        <p:nvPr/>
      </p:nvGrpSpPr>
      <p:grpSpPr>
        <a:xfrm>
          <a:off x="0" y="0"/>
          <a:ext cx="0" cy="0"/>
          <a:chOff x="0" y="0"/>
          <a:chExt cx="0" cy="0"/>
        </a:xfrm>
      </p:grpSpPr>
      <p:sp>
        <p:nvSpPr>
          <p:cNvPr id="2252" name="Google Shape;2252;p74"/>
          <p:cNvSpPr txBox="1"/>
          <p:nvPr>
            <p:ph type="title"/>
          </p:nvPr>
        </p:nvSpPr>
        <p:spPr>
          <a:xfrm>
            <a:off x="1001850" y="482675"/>
            <a:ext cx="71403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Alternative resources</a:t>
            </a:r>
            <a:endParaRPr/>
          </a:p>
        </p:txBody>
      </p:sp>
      <p:grpSp>
        <p:nvGrpSpPr>
          <p:cNvPr id="2253" name="Google Shape;2253;p74"/>
          <p:cNvGrpSpPr/>
          <p:nvPr/>
        </p:nvGrpSpPr>
        <p:grpSpPr>
          <a:xfrm>
            <a:off x="715666" y="1974470"/>
            <a:ext cx="1775552" cy="1841189"/>
            <a:chOff x="5904700" y="2250375"/>
            <a:chExt cx="2009225" cy="2083500"/>
          </a:xfrm>
        </p:grpSpPr>
        <p:sp>
          <p:nvSpPr>
            <p:cNvPr id="2254" name="Google Shape;2254;p74"/>
            <p:cNvSpPr/>
            <p:nvPr/>
          </p:nvSpPr>
          <p:spPr>
            <a:xfrm>
              <a:off x="7357850" y="3637100"/>
              <a:ext cx="221300" cy="203500"/>
            </a:xfrm>
            <a:custGeom>
              <a:rect b="b" l="l" r="r" t="t"/>
              <a:pathLst>
                <a:path extrusionOk="0" h="8140" w="8852">
                  <a:moveTo>
                    <a:pt x="8851" y="2762"/>
                  </a:moveTo>
                  <a:cubicBezTo>
                    <a:pt x="8516" y="3850"/>
                    <a:pt x="8202" y="4875"/>
                    <a:pt x="7889" y="5859"/>
                  </a:cubicBezTo>
                  <a:cubicBezTo>
                    <a:pt x="7805" y="6110"/>
                    <a:pt x="7763" y="6361"/>
                    <a:pt x="7679" y="6591"/>
                  </a:cubicBezTo>
                  <a:cubicBezTo>
                    <a:pt x="7533" y="7072"/>
                    <a:pt x="7177" y="7302"/>
                    <a:pt x="6696" y="7386"/>
                  </a:cubicBezTo>
                  <a:cubicBezTo>
                    <a:pt x="6298" y="7428"/>
                    <a:pt x="5922" y="7574"/>
                    <a:pt x="5566" y="7637"/>
                  </a:cubicBezTo>
                  <a:cubicBezTo>
                    <a:pt x="5252" y="7721"/>
                    <a:pt x="4917" y="7805"/>
                    <a:pt x="4604" y="7846"/>
                  </a:cubicBezTo>
                  <a:cubicBezTo>
                    <a:pt x="4081" y="7951"/>
                    <a:pt x="3557" y="8035"/>
                    <a:pt x="2951" y="8139"/>
                  </a:cubicBezTo>
                  <a:cubicBezTo>
                    <a:pt x="1151" y="7491"/>
                    <a:pt x="524" y="7114"/>
                    <a:pt x="0" y="6382"/>
                  </a:cubicBezTo>
                  <a:cubicBezTo>
                    <a:pt x="147" y="5650"/>
                    <a:pt x="356" y="4917"/>
                    <a:pt x="754" y="4248"/>
                  </a:cubicBezTo>
                  <a:cubicBezTo>
                    <a:pt x="1235" y="3411"/>
                    <a:pt x="1758" y="2574"/>
                    <a:pt x="2323" y="1758"/>
                  </a:cubicBezTo>
                  <a:cubicBezTo>
                    <a:pt x="2741" y="1130"/>
                    <a:pt x="3327" y="649"/>
                    <a:pt x="3934" y="188"/>
                  </a:cubicBezTo>
                  <a:cubicBezTo>
                    <a:pt x="4122" y="21"/>
                    <a:pt x="4332" y="0"/>
                    <a:pt x="4562" y="21"/>
                  </a:cubicBezTo>
                  <a:cubicBezTo>
                    <a:pt x="4959" y="105"/>
                    <a:pt x="5315" y="188"/>
                    <a:pt x="5713" y="272"/>
                  </a:cubicBezTo>
                  <a:cubicBezTo>
                    <a:pt x="6298" y="398"/>
                    <a:pt x="6863" y="502"/>
                    <a:pt x="7470" y="628"/>
                  </a:cubicBezTo>
                  <a:cubicBezTo>
                    <a:pt x="7679" y="963"/>
                    <a:pt x="7889" y="1360"/>
                    <a:pt x="8119" y="1737"/>
                  </a:cubicBezTo>
                  <a:cubicBezTo>
                    <a:pt x="8370" y="2134"/>
                    <a:pt x="8642" y="2469"/>
                    <a:pt x="8851" y="276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4"/>
            <p:cNvSpPr/>
            <p:nvPr/>
          </p:nvSpPr>
          <p:spPr>
            <a:xfrm>
              <a:off x="7379825" y="3841625"/>
              <a:ext cx="238550" cy="202450"/>
            </a:xfrm>
            <a:custGeom>
              <a:rect b="b" l="l" r="r" t="t"/>
              <a:pathLst>
                <a:path extrusionOk="0" h="8098" w="9542">
                  <a:moveTo>
                    <a:pt x="9541" y="2051"/>
                  </a:moveTo>
                  <a:cubicBezTo>
                    <a:pt x="9207" y="2658"/>
                    <a:pt x="9018" y="3222"/>
                    <a:pt x="8893" y="3829"/>
                  </a:cubicBezTo>
                  <a:cubicBezTo>
                    <a:pt x="8788" y="4415"/>
                    <a:pt x="8558" y="4959"/>
                    <a:pt x="8349" y="5503"/>
                  </a:cubicBezTo>
                  <a:cubicBezTo>
                    <a:pt x="8286" y="5629"/>
                    <a:pt x="8160" y="5817"/>
                    <a:pt x="8014" y="5838"/>
                  </a:cubicBezTo>
                  <a:cubicBezTo>
                    <a:pt x="7595" y="5984"/>
                    <a:pt x="7240" y="6215"/>
                    <a:pt x="6968" y="6528"/>
                  </a:cubicBezTo>
                  <a:cubicBezTo>
                    <a:pt x="6445" y="7052"/>
                    <a:pt x="5880" y="7491"/>
                    <a:pt x="5168" y="7763"/>
                  </a:cubicBezTo>
                  <a:cubicBezTo>
                    <a:pt x="4938" y="7826"/>
                    <a:pt x="4729" y="7993"/>
                    <a:pt x="4562" y="8098"/>
                  </a:cubicBezTo>
                  <a:cubicBezTo>
                    <a:pt x="3076" y="7407"/>
                    <a:pt x="795" y="5294"/>
                    <a:pt x="0" y="3892"/>
                  </a:cubicBezTo>
                  <a:cubicBezTo>
                    <a:pt x="209" y="3641"/>
                    <a:pt x="398" y="3369"/>
                    <a:pt x="628" y="3160"/>
                  </a:cubicBezTo>
                  <a:cubicBezTo>
                    <a:pt x="1277" y="2553"/>
                    <a:pt x="1800" y="1862"/>
                    <a:pt x="2260" y="1130"/>
                  </a:cubicBezTo>
                  <a:cubicBezTo>
                    <a:pt x="2511" y="754"/>
                    <a:pt x="2846" y="586"/>
                    <a:pt x="3306" y="565"/>
                  </a:cubicBezTo>
                  <a:cubicBezTo>
                    <a:pt x="3976" y="502"/>
                    <a:pt x="4624" y="398"/>
                    <a:pt x="5252" y="168"/>
                  </a:cubicBezTo>
                  <a:cubicBezTo>
                    <a:pt x="5650" y="42"/>
                    <a:pt x="6089" y="42"/>
                    <a:pt x="6487" y="0"/>
                  </a:cubicBezTo>
                  <a:cubicBezTo>
                    <a:pt x="6675" y="0"/>
                    <a:pt x="6884" y="84"/>
                    <a:pt x="7010" y="209"/>
                  </a:cubicBezTo>
                  <a:cubicBezTo>
                    <a:pt x="7512" y="628"/>
                    <a:pt x="8035" y="1005"/>
                    <a:pt x="8663" y="1193"/>
                  </a:cubicBezTo>
                  <a:cubicBezTo>
                    <a:pt x="8767" y="1214"/>
                    <a:pt x="8872" y="1298"/>
                    <a:pt x="8956" y="1360"/>
                  </a:cubicBezTo>
                  <a:cubicBezTo>
                    <a:pt x="9186" y="1549"/>
                    <a:pt x="9332" y="1800"/>
                    <a:pt x="9541" y="205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4"/>
            <p:cNvSpPr/>
            <p:nvPr/>
          </p:nvSpPr>
          <p:spPr>
            <a:xfrm>
              <a:off x="7562375" y="3581650"/>
              <a:ext cx="254775" cy="162700"/>
            </a:xfrm>
            <a:custGeom>
              <a:rect b="b" l="l" r="r" t="t"/>
              <a:pathLst>
                <a:path extrusionOk="0" h="6508" w="10191">
                  <a:moveTo>
                    <a:pt x="10190" y="3118"/>
                  </a:moveTo>
                  <a:cubicBezTo>
                    <a:pt x="10086" y="3620"/>
                    <a:pt x="9960" y="4059"/>
                    <a:pt x="9918" y="4520"/>
                  </a:cubicBezTo>
                  <a:cubicBezTo>
                    <a:pt x="9856" y="4834"/>
                    <a:pt x="9709" y="5022"/>
                    <a:pt x="9437" y="5189"/>
                  </a:cubicBezTo>
                  <a:cubicBezTo>
                    <a:pt x="8726" y="5629"/>
                    <a:pt x="8035" y="6047"/>
                    <a:pt x="7303" y="6507"/>
                  </a:cubicBezTo>
                  <a:cubicBezTo>
                    <a:pt x="7094" y="6403"/>
                    <a:pt x="6864" y="6361"/>
                    <a:pt x="6696" y="6235"/>
                  </a:cubicBezTo>
                  <a:cubicBezTo>
                    <a:pt x="6319" y="5943"/>
                    <a:pt x="5901" y="5775"/>
                    <a:pt x="5483" y="5650"/>
                  </a:cubicBezTo>
                  <a:cubicBezTo>
                    <a:pt x="4625" y="5357"/>
                    <a:pt x="3725" y="5064"/>
                    <a:pt x="2867" y="4813"/>
                  </a:cubicBezTo>
                  <a:cubicBezTo>
                    <a:pt x="2637" y="4729"/>
                    <a:pt x="2386" y="4729"/>
                    <a:pt x="2135" y="4729"/>
                  </a:cubicBezTo>
                  <a:cubicBezTo>
                    <a:pt x="1926" y="4729"/>
                    <a:pt x="1695" y="4750"/>
                    <a:pt x="1486" y="4750"/>
                  </a:cubicBezTo>
                  <a:cubicBezTo>
                    <a:pt x="1151" y="4290"/>
                    <a:pt x="796" y="3871"/>
                    <a:pt x="461" y="3432"/>
                  </a:cubicBezTo>
                  <a:cubicBezTo>
                    <a:pt x="356" y="3264"/>
                    <a:pt x="252" y="3118"/>
                    <a:pt x="147" y="2930"/>
                  </a:cubicBezTo>
                  <a:cubicBezTo>
                    <a:pt x="1" y="2637"/>
                    <a:pt x="21" y="2323"/>
                    <a:pt x="210" y="2072"/>
                  </a:cubicBezTo>
                  <a:cubicBezTo>
                    <a:pt x="565" y="1549"/>
                    <a:pt x="963" y="1046"/>
                    <a:pt x="1340" y="502"/>
                  </a:cubicBezTo>
                  <a:cubicBezTo>
                    <a:pt x="1486" y="272"/>
                    <a:pt x="1674" y="168"/>
                    <a:pt x="1946" y="126"/>
                  </a:cubicBezTo>
                  <a:cubicBezTo>
                    <a:pt x="2742" y="63"/>
                    <a:pt x="3495" y="0"/>
                    <a:pt x="4248" y="272"/>
                  </a:cubicBezTo>
                  <a:cubicBezTo>
                    <a:pt x="5085" y="544"/>
                    <a:pt x="5964" y="795"/>
                    <a:pt x="6822" y="1025"/>
                  </a:cubicBezTo>
                  <a:cubicBezTo>
                    <a:pt x="7763" y="1277"/>
                    <a:pt x="8663" y="1695"/>
                    <a:pt x="9353" y="2406"/>
                  </a:cubicBezTo>
                  <a:cubicBezTo>
                    <a:pt x="9625" y="2616"/>
                    <a:pt x="9877" y="2825"/>
                    <a:pt x="10190" y="311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4"/>
            <p:cNvSpPr/>
            <p:nvPr/>
          </p:nvSpPr>
          <p:spPr>
            <a:xfrm>
              <a:off x="7611550" y="3869350"/>
              <a:ext cx="170025" cy="198275"/>
            </a:xfrm>
            <a:custGeom>
              <a:rect b="b" l="l" r="r" t="t"/>
              <a:pathLst>
                <a:path extrusionOk="0" h="7931" w="6801">
                  <a:moveTo>
                    <a:pt x="6633" y="1988"/>
                  </a:moveTo>
                  <a:cubicBezTo>
                    <a:pt x="6466" y="3306"/>
                    <a:pt x="6759" y="4562"/>
                    <a:pt x="6801" y="5775"/>
                  </a:cubicBezTo>
                  <a:cubicBezTo>
                    <a:pt x="6026" y="6570"/>
                    <a:pt x="3976" y="7595"/>
                    <a:pt x="2407" y="7930"/>
                  </a:cubicBezTo>
                  <a:cubicBezTo>
                    <a:pt x="2093" y="7826"/>
                    <a:pt x="1904" y="7595"/>
                    <a:pt x="1779" y="7303"/>
                  </a:cubicBezTo>
                  <a:cubicBezTo>
                    <a:pt x="1674" y="7093"/>
                    <a:pt x="1570" y="6905"/>
                    <a:pt x="1465" y="6717"/>
                  </a:cubicBezTo>
                  <a:cubicBezTo>
                    <a:pt x="1193" y="6256"/>
                    <a:pt x="900" y="5838"/>
                    <a:pt x="544" y="5440"/>
                  </a:cubicBezTo>
                  <a:cubicBezTo>
                    <a:pt x="314" y="5210"/>
                    <a:pt x="168" y="4896"/>
                    <a:pt x="0" y="4582"/>
                  </a:cubicBezTo>
                  <a:cubicBezTo>
                    <a:pt x="63" y="4310"/>
                    <a:pt x="147" y="4080"/>
                    <a:pt x="210" y="3850"/>
                  </a:cubicBezTo>
                  <a:cubicBezTo>
                    <a:pt x="335" y="3411"/>
                    <a:pt x="440" y="2930"/>
                    <a:pt x="565" y="2490"/>
                  </a:cubicBezTo>
                  <a:cubicBezTo>
                    <a:pt x="733" y="2051"/>
                    <a:pt x="900" y="1590"/>
                    <a:pt x="1067" y="1151"/>
                  </a:cubicBezTo>
                  <a:cubicBezTo>
                    <a:pt x="1632" y="900"/>
                    <a:pt x="2218" y="691"/>
                    <a:pt x="2720" y="314"/>
                  </a:cubicBezTo>
                  <a:cubicBezTo>
                    <a:pt x="2867" y="189"/>
                    <a:pt x="3139" y="189"/>
                    <a:pt x="3327" y="168"/>
                  </a:cubicBezTo>
                  <a:cubicBezTo>
                    <a:pt x="3725" y="105"/>
                    <a:pt x="4101" y="63"/>
                    <a:pt x="4541" y="0"/>
                  </a:cubicBezTo>
                  <a:cubicBezTo>
                    <a:pt x="5378" y="419"/>
                    <a:pt x="5985" y="1214"/>
                    <a:pt x="6633" y="198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4"/>
            <p:cNvSpPr/>
            <p:nvPr/>
          </p:nvSpPr>
          <p:spPr>
            <a:xfrm>
              <a:off x="7728725" y="3726550"/>
              <a:ext cx="166875" cy="197225"/>
            </a:xfrm>
            <a:custGeom>
              <a:rect b="b" l="l" r="r" t="t"/>
              <a:pathLst>
                <a:path extrusionOk="0" h="7889" w="6675">
                  <a:moveTo>
                    <a:pt x="5796" y="649"/>
                  </a:moveTo>
                  <a:cubicBezTo>
                    <a:pt x="6675" y="2908"/>
                    <a:pt x="6256" y="5105"/>
                    <a:pt x="5273" y="7302"/>
                  </a:cubicBezTo>
                  <a:cubicBezTo>
                    <a:pt x="4583" y="7386"/>
                    <a:pt x="3997" y="7888"/>
                    <a:pt x="3223" y="7784"/>
                  </a:cubicBezTo>
                  <a:cubicBezTo>
                    <a:pt x="2804" y="7344"/>
                    <a:pt x="2427" y="6926"/>
                    <a:pt x="2030" y="6507"/>
                  </a:cubicBezTo>
                  <a:cubicBezTo>
                    <a:pt x="1590" y="6005"/>
                    <a:pt x="1172" y="5482"/>
                    <a:pt x="565" y="5168"/>
                  </a:cubicBezTo>
                  <a:cubicBezTo>
                    <a:pt x="398" y="5085"/>
                    <a:pt x="293" y="4980"/>
                    <a:pt x="168" y="4875"/>
                  </a:cubicBezTo>
                  <a:cubicBezTo>
                    <a:pt x="0" y="4143"/>
                    <a:pt x="251" y="3494"/>
                    <a:pt x="461" y="2846"/>
                  </a:cubicBezTo>
                  <a:cubicBezTo>
                    <a:pt x="586" y="2448"/>
                    <a:pt x="754" y="2051"/>
                    <a:pt x="900" y="1653"/>
                  </a:cubicBezTo>
                  <a:cubicBezTo>
                    <a:pt x="984" y="1486"/>
                    <a:pt x="1109" y="1339"/>
                    <a:pt x="1298" y="1235"/>
                  </a:cubicBezTo>
                  <a:cubicBezTo>
                    <a:pt x="1904" y="900"/>
                    <a:pt x="2532" y="586"/>
                    <a:pt x="3097" y="188"/>
                  </a:cubicBezTo>
                  <a:cubicBezTo>
                    <a:pt x="3348" y="0"/>
                    <a:pt x="3599" y="0"/>
                    <a:pt x="3871" y="126"/>
                  </a:cubicBezTo>
                  <a:cubicBezTo>
                    <a:pt x="4478" y="293"/>
                    <a:pt x="5147" y="460"/>
                    <a:pt x="5796" y="6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4"/>
            <p:cNvSpPr/>
            <p:nvPr/>
          </p:nvSpPr>
          <p:spPr>
            <a:xfrm>
              <a:off x="7565525" y="3719225"/>
              <a:ext cx="162700" cy="154325"/>
            </a:xfrm>
            <a:custGeom>
              <a:rect b="b" l="l" r="r" t="t"/>
              <a:pathLst>
                <a:path extrusionOk="0" h="6173" w="6508">
                  <a:moveTo>
                    <a:pt x="5629" y="5147"/>
                  </a:moveTo>
                  <a:cubicBezTo>
                    <a:pt x="5440" y="5168"/>
                    <a:pt x="5231" y="5210"/>
                    <a:pt x="5022" y="5252"/>
                  </a:cubicBezTo>
                  <a:cubicBezTo>
                    <a:pt x="4603" y="5273"/>
                    <a:pt x="4185" y="5398"/>
                    <a:pt x="3850" y="5670"/>
                  </a:cubicBezTo>
                  <a:cubicBezTo>
                    <a:pt x="3536" y="5901"/>
                    <a:pt x="3160" y="6026"/>
                    <a:pt x="2783" y="6173"/>
                  </a:cubicBezTo>
                  <a:cubicBezTo>
                    <a:pt x="2490" y="5901"/>
                    <a:pt x="2218" y="5587"/>
                    <a:pt x="1904" y="5378"/>
                  </a:cubicBezTo>
                  <a:cubicBezTo>
                    <a:pt x="1590" y="5168"/>
                    <a:pt x="1172" y="5085"/>
                    <a:pt x="837" y="4875"/>
                  </a:cubicBezTo>
                  <a:cubicBezTo>
                    <a:pt x="523" y="4687"/>
                    <a:pt x="251" y="4436"/>
                    <a:pt x="0" y="4206"/>
                  </a:cubicBezTo>
                  <a:cubicBezTo>
                    <a:pt x="356" y="2950"/>
                    <a:pt x="712" y="1737"/>
                    <a:pt x="1046" y="544"/>
                  </a:cubicBezTo>
                  <a:cubicBezTo>
                    <a:pt x="1360" y="481"/>
                    <a:pt x="1653" y="502"/>
                    <a:pt x="1800" y="209"/>
                  </a:cubicBezTo>
                  <a:cubicBezTo>
                    <a:pt x="1904" y="0"/>
                    <a:pt x="2134" y="0"/>
                    <a:pt x="2323" y="63"/>
                  </a:cubicBezTo>
                  <a:cubicBezTo>
                    <a:pt x="3369" y="356"/>
                    <a:pt x="4415" y="649"/>
                    <a:pt x="5419" y="1088"/>
                  </a:cubicBezTo>
                  <a:cubicBezTo>
                    <a:pt x="5775" y="1256"/>
                    <a:pt x="6110" y="1507"/>
                    <a:pt x="6507" y="1779"/>
                  </a:cubicBezTo>
                  <a:cubicBezTo>
                    <a:pt x="6298" y="2344"/>
                    <a:pt x="6089" y="2867"/>
                    <a:pt x="5942" y="3432"/>
                  </a:cubicBezTo>
                  <a:cubicBezTo>
                    <a:pt x="5838" y="3997"/>
                    <a:pt x="5754" y="4541"/>
                    <a:pt x="5629" y="5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4"/>
            <p:cNvSpPr/>
            <p:nvPr/>
          </p:nvSpPr>
          <p:spPr>
            <a:xfrm>
              <a:off x="7522625" y="4008475"/>
              <a:ext cx="115100" cy="77975"/>
            </a:xfrm>
            <a:custGeom>
              <a:rect b="b" l="l" r="r" t="t"/>
              <a:pathLst>
                <a:path extrusionOk="0" h="3119" w="4604">
                  <a:moveTo>
                    <a:pt x="2972" y="85"/>
                  </a:moveTo>
                  <a:cubicBezTo>
                    <a:pt x="3725" y="691"/>
                    <a:pt x="4290" y="1445"/>
                    <a:pt x="4604" y="2365"/>
                  </a:cubicBezTo>
                  <a:cubicBezTo>
                    <a:pt x="4122" y="2867"/>
                    <a:pt x="3557" y="3119"/>
                    <a:pt x="2930" y="2972"/>
                  </a:cubicBezTo>
                  <a:cubicBezTo>
                    <a:pt x="1946" y="2721"/>
                    <a:pt x="1005" y="2365"/>
                    <a:pt x="42" y="2051"/>
                  </a:cubicBezTo>
                  <a:cubicBezTo>
                    <a:pt x="21" y="2051"/>
                    <a:pt x="21" y="1989"/>
                    <a:pt x="0" y="1947"/>
                  </a:cubicBezTo>
                  <a:cubicBezTo>
                    <a:pt x="21" y="1884"/>
                    <a:pt x="63" y="1821"/>
                    <a:pt x="126" y="1779"/>
                  </a:cubicBezTo>
                  <a:cubicBezTo>
                    <a:pt x="670" y="1570"/>
                    <a:pt x="1151" y="1214"/>
                    <a:pt x="1570" y="796"/>
                  </a:cubicBezTo>
                  <a:cubicBezTo>
                    <a:pt x="1632" y="712"/>
                    <a:pt x="1737" y="629"/>
                    <a:pt x="1800" y="566"/>
                  </a:cubicBezTo>
                  <a:cubicBezTo>
                    <a:pt x="2114" y="189"/>
                    <a:pt x="2511" y="1"/>
                    <a:pt x="2972"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4"/>
            <p:cNvSpPr/>
            <p:nvPr/>
          </p:nvSpPr>
          <p:spPr>
            <a:xfrm>
              <a:off x="7347375" y="3827500"/>
              <a:ext cx="66475" cy="89475"/>
            </a:xfrm>
            <a:custGeom>
              <a:rect b="b" l="l" r="r" t="t"/>
              <a:pathLst>
                <a:path extrusionOk="0" h="3579" w="2659">
                  <a:moveTo>
                    <a:pt x="2658" y="1256"/>
                  </a:moveTo>
                  <a:cubicBezTo>
                    <a:pt x="2219" y="2281"/>
                    <a:pt x="1466" y="2825"/>
                    <a:pt x="775" y="3578"/>
                  </a:cubicBezTo>
                  <a:cubicBezTo>
                    <a:pt x="378" y="2804"/>
                    <a:pt x="252" y="2051"/>
                    <a:pt x="106" y="1277"/>
                  </a:cubicBezTo>
                  <a:cubicBezTo>
                    <a:pt x="22" y="858"/>
                    <a:pt x="1" y="440"/>
                    <a:pt x="168" y="0"/>
                  </a:cubicBezTo>
                  <a:cubicBezTo>
                    <a:pt x="587" y="210"/>
                    <a:pt x="1005" y="440"/>
                    <a:pt x="1424" y="649"/>
                  </a:cubicBezTo>
                  <a:cubicBezTo>
                    <a:pt x="1821" y="858"/>
                    <a:pt x="2219" y="1047"/>
                    <a:pt x="2658" y="12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4"/>
            <p:cNvSpPr/>
            <p:nvPr/>
          </p:nvSpPr>
          <p:spPr>
            <a:xfrm>
              <a:off x="7484950" y="3589500"/>
              <a:ext cx="85825" cy="44475"/>
            </a:xfrm>
            <a:custGeom>
              <a:rect b="b" l="l" r="r" t="t"/>
              <a:pathLst>
                <a:path extrusionOk="0" h="1779" w="3433">
                  <a:moveTo>
                    <a:pt x="1" y="1255"/>
                  </a:moveTo>
                  <a:cubicBezTo>
                    <a:pt x="189" y="1130"/>
                    <a:pt x="273" y="1025"/>
                    <a:pt x="294" y="1025"/>
                  </a:cubicBezTo>
                  <a:cubicBezTo>
                    <a:pt x="838" y="1172"/>
                    <a:pt x="1319" y="900"/>
                    <a:pt x="1758" y="649"/>
                  </a:cubicBezTo>
                  <a:cubicBezTo>
                    <a:pt x="2135" y="481"/>
                    <a:pt x="2491" y="272"/>
                    <a:pt x="2888" y="105"/>
                  </a:cubicBezTo>
                  <a:cubicBezTo>
                    <a:pt x="3035" y="21"/>
                    <a:pt x="3244" y="21"/>
                    <a:pt x="3432" y="0"/>
                  </a:cubicBezTo>
                  <a:cubicBezTo>
                    <a:pt x="3432" y="335"/>
                    <a:pt x="3223" y="544"/>
                    <a:pt x="3077" y="795"/>
                  </a:cubicBezTo>
                  <a:cubicBezTo>
                    <a:pt x="2972" y="921"/>
                    <a:pt x="2805" y="1025"/>
                    <a:pt x="2763" y="1172"/>
                  </a:cubicBezTo>
                  <a:cubicBezTo>
                    <a:pt x="2491" y="1695"/>
                    <a:pt x="2072" y="1779"/>
                    <a:pt x="1570" y="1653"/>
                  </a:cubicBezTo>
                  <a:cubicBezTo>
                    <a:pt x="1089" y="1528"/>
                    <a:pt x="608" y="1423"/>
                    <a:pt x="1" y="12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4"/>
            <p:cNvSpPr/>
            <p:nvPr/>
          </p:nvSpPr>
          <p:spPr>
            <a:xfrm>
              <a:off x="7797775" y="3937875"/>
              <a:ext cx="47625" cy="51800"/>
            </a:xfrm>
            <a:custGeom>
              <a:rect b="b" l="l" r="r" t="t"/>
              <a:pathLst>
                <a:path extrusionOk="0" h="2072" w="1905">
                  <a:moveTo>
                    <a:pt x="0" y="189"/>
                  </a:moveTo>
                  <a:cubicBezTo>
                    <a:pt x="649" y="126"/>
                    <a:pt x="1256" y="84"/>
                    <a:pt x="1904" y="0"/>
                  </a:cubicBezTo>
                  <a:cubicBezTo>
                    <a:pt x="1590" y="858"/>
                    <a:pt x="963" y="1444"/>
                    <a:pt x="398" y="2072"/>
                  </a:cubicBezTo>
                  <a:cubicBezTo>
                    <a:pt x="188" y="2072"/>
                    <a:pt x="188" y="1946"/>
                    <a:pt x="147" y="1841"/>
                  </a:cubicBezTo>
                  <a:cubicBezTo>
                    <a:pt x="105" y="1318"/>
                    <a:pt x="42" y="795"/>
                    <a:pt x="0" y="18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4"/>
            <p:cNvSpPr/>
            <p:nvPr/>
          </p:nvSpPr>
          <p:spPr>
            <a:xfrm>
              <a:off x="7831775" y="3681025"/>
              <a:ext cx="31400" cy="33500"/>
            </a:xfrm>
            <a:custGeom>
              <a:rect b="b" l="l" r="r" t="t"/>
              <a:pathLst>
                <a:path extrusionOk="0" h="1340" w="1256">
                  <a:moveTo>
                    <a:pt x="335" y="1"/>
                  </a:moveTo>
                  <a:cubicBezTo>
                    <a:pt x="628" y="398"/>
                    <a:pt x="921" y="817"/>
                    <a:pt x="1256" y="1277"/>
                  </a:cubicBezTo>
                  <a:cubicBezTo>
                    <a:pt x="1046" y="1298"/>
                    <a:pt x="942" y="1340"/>
                    <a:pt x="837" y="1298"/>
                  </a:cubicBezTo>
                  <a:cubicBezTo>
                    <a:pt x="649" y="1277"/>
                    <a:pt x="461" y="1235"/>
                    <a:pt x="272" y="1172"/>
                  </a:cubicBezTo>
                  <a:cubicBezTo>
                    <a:pt x="0" y="335"/>
                    <a:pt x="0" y="335"/>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4"/>
            <p:cNvSpPr/>
            <p:nvPr/>
          </p:nvSpPr>
          <p:spPr>
            <a:xfrm>
              <a:off x="7319650" y="3553925"/>
              <a:ext cx="594275" cy="553450"/>
            </a:xfrm>
            <a:custGeom>
              <a:rect b="b" l="l" r="r" t="t"/>
              <a:pathLst>
                <a:path extrusionOk="0" h="22138" w="23771">
                  <a:moveTo>
                    <a:pt x="23645" y="9249"/>
                  </a:moveTo>
                  <a:cubicBezTo>
                    <a:pt x="23770" y="10483"/>
                    <a:pt x="23666" y="11425"/>
                    <a:pt x="23435" y="12366"/>
                  </a:cubicBezTo>
                  <a:cubicBezTo>
                    <a:pt x="23226" y="13161"/>
                    <a:pt x="23017" y="13998"/>
                    <a:pt x="22682" y="14730"/>
                  </a:cubicBezTo>
                  <a:cubicBezTo>
                    <a:pt x="22285" y="15567"/>
                    <a:pt x="21782" y="16363"/>
                    <a:pt x="21238" y="17095"/>
                  </a:cubicBezTo>
                  <a:cubicBezTo>
                    <a:pt x="20632" y="17869"/>
                    <a:pt x="19941" y="18539"/>
                    <a:pt x="19251" y="19271"/>
                  </a:cubicBezTo>
                  <a:cubicBezTo>
                    <a:pt x="19167" y="19334"/>
                    <a:pt x="19104" y="19417"/>
                    <a:pt x="19000" y="19480"/>
                  </a:cubicBezTo>
                  <a:cubicBezTo>
                    <a:pt x="17556" y="20380"/>
                    <a:pt x="16091" y="21280"/>
                    <a:pt x="14355" y="21593"/>
                  </a:cubicBezTo>
                  <a:cubicBezTo>
                    <a:pt x="14041" y="21635"/>
                    <a:pt x="13706" y="21677"/>
                    <a:pt x="13371" y="21698"/>
                  </a:cubicBezTo>
                  <a:cubicBezTo>
                    <a:pt x="12890" y="21740"/>
                    <a:pt x="12430" y="21803"/>
                    <a:pt x="11948" y="21907"/>
                  </a:cubicBezTo>
                  <a:cubicBezTo>
                    <a:pt x="11174" y="22096"/>
                    <a:pt x="10379" y="22137"/>
                    <a:pt x="9542" y="21907"/>
                  </a:cubicBezTo>
                  <a:cubicBezTo>
                    <a:pt x="7408" y="21321"/>
                    <a:pt x="5546" y="20254"/>
                    <a:pt x="3872" y="18790"/>
                  </a:cubicBezTo>
                  <a:cubicBezTo>
                    <a:pt x="2784" y="17827"/>
                    <a:pt x="1863" y="16697"/>
                    <a:pt x="1026" y="15484"/>
                  </a:cubicBezTo>
                  <a:cubicBezTo>
                    <a:pt x="922" y="15358"/>
                    <a:pt x="838" y="15212"/>
                    <a:pt x="796" y="15044"/>
                  </a:cubicBezTo>
                  <a:cubicBezTo>
                    <a:pt x="440" y="14082"/>
                    <a:pt x="127" y="13078"/>
                    <a:pt x="22" y="12031"/>
                  </a:cubicBezTo>
                  <a:cubicBezTo>
                    <a:pt x="1" y="11592"/>
                    <a:pt x="22" y="11153"/>
                    <a:pt x="85" y="10713"/>
                  </a:cubicBezTo>
                  <a:cubicBezTo>
                    <a:pt x="378" y="8663"/>
                    <a:pt x="1215" y="6863"/>
                    <a:pt x="2365" y="5168"/>
                  </a:cubicBezTo>
                  <a:cubicBezTo>
                    <a:pt x="3349" y="3662"/>
                    <a:pt x="4688" y="2595"/>
                    <a:pt x="6132" y="1632"/>
                  </a:cubicBezTo>
                  <a:cubicBezTo>
                    <a:pt x="6655" y="1298"/>
                    <a:pt x="7220" y="1046"/>
                    <a:pt x="7847" y="1046"/>
                  </a:cubicBezTo>
                  <a:cubicBezTo>
                    <a:pt x="8161" y="1046"/>
                    <a:pt x="8454" y="942"/>
                    <a:pt x="8747" y="816"/>
                  </a:cubicBezTo>
                  <a:cubicBezTo>
                    <a:pt x="9270" y="523"/>
                    <a:pt x="9835" y="398"/>
                    <a:pt x="10421" y="314"/>
                  </a:cubicBezTo>
                  <a:cubicBezTo>
                    <a:pt x="12890" y="42"/>
                    <a:pt x="12890" y="0"/>
                    <a:pt x="15359" y="712"/>
                  </a:cubicBezTo>
                  <a:cubicBezTo>
                    <a:pt x="16175" y="942"/>
                    <a:pt x="16949" y="1214"/>
                    <a:pt x="17744" y="1507"/>
                  </a:cubicBezTo>
                  <a:cubicBezTo>
                    <a:pt x="18309" y="1716"/>
                    <a:pt x="18832" y="2030"/>
                    <a:pt x="19313" y="2448"/>
                  </a:cubicBezTo>
                  <a:cubicBezTo>
                    <a:pt x="19460" y="2595"/>
                    <a:pt x="19648" y="2762"/>
                    <a:pt x="19837" y="2867"/>
                  </a:cubicBezTo>
                  <a:cubicBezTo>
                    <a:pt x="20925" y="3599"/>
                    <a:pt x="21720" y="4603"/>
                    <a:pt x="22452" y="5650"/>
                  </a:cubicBezTo>
                  <a:cubicBezTo>
                    <a:pt x="22578" y="5859"/>
                    <a:pt x="22703" y="6068"/>
                    <a:pt x="22808" y="6319"/>
                  </a:cubicBezTo>
                  <a:cubicBezTo>
                    <a:pt x="23289" y="7365"/>
                    <a:pt x="23561" y="8412"/>
                    <a:pt x="23645" y="9249"/>
                  </a:cubicBezTo>
                  <a:close/>
                  <a:moveTo>
                    <a:pt x="10379" y="6089"/>
                  </a:moveTo>
                  <a:cubicBezTo>
                    <a:pt x="10170" y="5796"/>
                    <a:pt x="9898" y="5419"/>
                    <a:pt x="9647" y="5064"/>
                  </a:cubicBezTo>
                  <a:cubicBezTo>
                    <a:pt x="9417" y="4687"/>
                    <a:pt x="9207" y="4311"/>
                    <a:pt x="8998" y="3955"/>
                  </a:cubicBezTo>
                  <a:cubicBezTo>
                    <a:pt x="8391" y="3829"/>
                    <a:pt x="7826" y="3704"/>
                    <a:pt x="7241" y="3599"/>
                  </a:cubicBezTo>
                  <a:cubicBezTo>
                    <a:pt x="6864" y="3515"/>
                    <a:pt x="6487" y="3432"/>
                    <a:pt x="6090" y="3369"/>
                  </a:cubicBezTo>
                  <a:cubicBezTo>
                    <a:pt x="5860" y="3306"/>
                    <a:pt x="5650" y="3369"/>
                    <a:pt x="5462" y="3515"/>
                  </a:cubicBezTo>
                  <a:cubicBezTo>
                    <a:pt x="4876" y="3997"/>
                    <a:pt x="4269" y="4457"/>
                    <a:pt x="3851" y="5085"/>
                  </a:cubicBezTo>
                  <a:cubicBezTo>
                    <a:pt x="3307" y="5901"/>
                    <a:pt x="2784" y="6738"/>
                    <a:pt x="2282" y="7575"/>
                  </a:cubicBezTo>
                  <a:cubicBezTo>
                    <a:pt x="1884" y="8244"/>
                    <a:pt x="1675" y="9018"/>
                    <a:pt x="1528" y="9709"/>
                  </a:cubicBezTo>
                  <a:cubicBezTo>
                    <a:pt x="2052" y="10420"/>
                    <a:pt x="2679" y="10797"/>
                    <a:pt x="4479" y="11466"/>
                  </a:cubicBezTo>
                  <a:cubicBezTo>
                    <a:pt x="5085" y="11362"/>
                    <a:pt x="5609" y="11278"/>
                    <a:pt x="6132" y="11173"/>
                  </a:cubicBezTo>
                  <a:cubicBezTo>
                    <a:pt x="6466" y="11132"/>
                    <a:pt x="6780" y="11048"/>
                    <a:pt x="7094" y="10964"/>
                  </a:cubicBezTo>
                  <a:cubicBezTo>
                    <a:pt x="7492" y="10901"/>
                    <a:pt x="7847" y="10755"/>
                    <a:pt x="8224" y="10713"/>
                  </a:cubicBezTo>
                  <a:cubicBezTo>
                    <a:pt x="8705" y="10629"/>
                    <a:pt x="9019" y="10399"/>
                    <a:pt x="9207" y="9918"/>
                  </a:cubicBezTo>
                  <a:cubicBezTo>
                    <a:pt x="9291" y="9688"/>
                    <a:pt x="9333" y="9437"/>
                    <a:pt x="9417" y="9186"/>
                  </a:cubicBezTo>
                  <a:cubicBezTo>
                    <a:pt x="9730" y="8202"/>
                    <a:pt x="10044" y="7177"/>
                    <a:pt x="10379" y="6089"/>
                  </a:cubicBezTo>
                  <a:close/>
                  <a:moveTo>
                    <a:pt x="11948" y="13559"/>
                  </a:moveTo>
                  <a:cubicBezTo>
                    <a:pt x="11739" y="13308"/>
                    <a:pt x="11593" y="13057"/>
                    <a:pt x="11404" y="12847"/>
                  </a:cubicBezTo>
                  <a:cubicBezTo>
                    <a:pt x="11321" y="12785"/>
                    <a:pt x="11216" y="12722"/>
                    <a:pt x="11111" y="12680"/>
                  </a:cubicBezTo>
                  <a:cubicBezTo>
                    <a:pt x="10484" y="12492"/>
                    <a:pt x="9961" y="12115"/>
                    <a:pt x="9479" y="11697"/>
                  </a:cubicBezTo>
                  <a:cubicBezTo>
                    <a:pt x="9333" y="11592"/>
                    <a:pt x="9103" y="11487"/>
                    <a:pt x="8956" y="11487"/>
                  </a:cubicBezTo>
                  <a:cubicBezTo>
                    <a:pt x="8517" y="11487"/>
                    <a:pt x="8078" y="11487"/>
                    <a:pt x="7722" y="11655"/>
                  </a:cubicBezTo>
                  <a:cubicBezTo>
                    <a:pt x="7094" y="11885"/>
                    <a:pt x="6445" y="12010"/>
                    <a:pt x="5755" y="12052"/>
                  </a:cubicBezTo>
                  <a:cubicBezTo>
                    <a:pt x="5316" y="12073"/>
                    <a:pt x="4960" y="12220"/>
                    <a:pt x="4709" y="12617"/>
                  </a:cubicBezTo>
                  <a:cubicBezTo>
                    <a:pt x="4228" y="13350"/>
                    <a:pt x="3704" y="14040"/>
                    <a:pt x="3098" y="14626"/>
                  </a:cubicBezTo>
                  <a:cubicBezTo>
                    <a:pt x="2847" y="14835"/>
                    <a:pt x="2658" y="15128"/>
                    <a:pt x="2470" y="15358"/>
                  </a:cubicBezTo>
                  <a:cubicBezTo>
                    <a:pt x="3244" y="16781"/>
                    <a:pt x="5525" y="18915"/>
                    <a:pt x="7010" y="19585"/>
                  </a:cubicBezTo>
                  <a:cubicBezTo>
                    <a:pt x="7199" y="19480"/>
                    <a:pt x="7408" y="19313"/>
                    <a:pt x="7638" y="19229"/>
                  </a:cubicBezTo>
                  <a:cubicBezTo>
                    <a:pt x="8350" y="18978"/>
                    <a:pt x="8894" y="18497"/>
                    <a:pt x="9417" y="18016"/>
                  </a:cubicBezTo>
                  <a:cubicBezTo>
                    <a:pt x="9710" y="17723"/>
                    <a:pt x="10044" y="17451"/>
                    <a:pt x="10463" y="17325"/>
                  </a:cubicBezTo>
                  <a:cubicBezTo>
                    <a:pt x="10588" y="17304"/>
                    <a:pt x="10756" y="17116"/>
                    <a:pt x="10798" y="16990"/>
                  </a:cubicBezTo>
                  <a:cubicBezTo>
                    <a:pt x="11007" y="16446"/>
                    <a:pt x="11216" y="15881"/>
                    <a:pt x="11363" y="15316"/>
                  </a:cubicBezTo>
                  <a:cubicBezTo>
                    <a:pt x="11404" y="14730"/>
                    <a:pt x="11593" y="14166"/>
                    <a:pt x="11948" y="13559"/>
                  </a:cubicBezTo>
                  <a:close/>
                  <a:moveTo>
                    <a:pt x="19899" y="4227"/>
                  </a:moveTo>
                  <a:cubicBezTo>
                    <a:pt x="19586" y="3955"/>
                    <a:pt x="19334" y="3746"/>
                    <a:pt x="19104" y="3515"/>
                  </a:cubicBezTo>
                  <a:cubicBezTo>
                    <a:pt x="18372" y="2804"/>
                    <a:pt x="17493" y="2386"/>
                    <a:pt x="16552" y="2134"/>
                  </a:cubicBezTo>
                  <a:cubicBezTo>
                    <a:pt x="15694" y="1904"/>
                    <a:pt x="14836" y="1653"/>
                    <a:pt x="13999" y="1381"/>
                  </a:cubicBezTo>
                  <a:cubicBezTo>
                    <a:pt x="13246" y="1088"/>
                    <a:pt x="12451" y="1172"/>
                    <a:pt x="11697" y="1235"/>
                  </a:cubicBezTo>
                  <a:cubicBezTo>
                    <a:pt x="11425" y="1277"/>
                    <a:pt x="11216" y="1381"/>
                    <a:pt x="11070" y="1611"/>
                  </a:cubicBezTo>
                  <a:cubicBezTo>
                    <a:pt x="10693" y="2134"/>
                    <a:pt x="10337" y="2658"/>
                    <a:pt x="9940" y="3181"/>
                  </a:cubicBezTo>
                  <a:cubicBezTo>
                    <a:pt x="9730" y="3474"/>
                    <a:pt x="9730" y="3746"/>
                    <a:pt x="9898" y="4039"/>
                  </a:cubicBezTo>
                  <a:cubicBezTo>
                    <a:pt x="9961" y="4227"/>
                    <a:pt x="10065" y="4373"/>
                    <a:pt x="10212" y="4541"/>
                  </a:cubicBezTo>
                  <a:lnTo>
                    <a:pt x="11216" y="5859"/>
                  </a:lnTo>
                  <a:cubicBezTo>
                    <a:pt x="11425" y="5859"/>
                    <a:pt x="11655" y="5838"/>
                    <a:pt x="11865" y="5838"/>
                  </a:cubicBezTo>
                  <a:cubicBezTo>
                    <a:pt x="12116" y="5838"/>
                    <a:pt x="12367" y="5859"/>
                    <a:pt x="12618" y="5922"/>
                  </a:cubicBezTo>
                  <a:cubicBezTo>
                    <a:pt x="13497" y="6173"/>
                    <a:pt x="14355" y="6466"/>
                    <a:pt x="15233" y="6759"/>
                  </a:cubicBezTo>
                  <a:cubicBezTo>
                    <a:pt x="15652" y="6884"/>
                    <a:pt x="16049" y="7052"/>
                    <a:pt x="16426" y="7344"/>
                  </a:cubicBezTo>
                  <a:cubicBezTo>
                    <a:pt x="16593" y="7470"/>
                    <a:pt x="16824" y="7533"/>
                    <a:pt x="17033" y="7616"/>
                  </a:cubicBezTo>
                  <a:cubicBezTo>
                    <a:pt x="17765" y="7177"/>
                    <a:pt x="18477" y="6738"/>
                    <a:pt x="19167" y="6298"/>
                  </a:cubicBezTo>
                  <a:cubicBezTo>
                    <a:pt x="19439" y="6131"/>
                    <a:pt x="19586" y="5943"/>
                    <a:pt x="19648" y="5629"/>
                  </a:cubicBezTo>
                  <a:cubicBezTo>
                    <a:pt x="19690" y="5168"/>
                    <a:pt x="19795" y="4687"/>
                    <a:pt x="19899" y="4227"/>
                  </a:cubicBezTo>
                  <a:close/>
                  <a:moveTo>
                    <a:pt x="18309" y="14605"/>
                  </a:moveTo>
                  <a:cubicBezTo>
                    <a:pt x="17661" y="13831"/>
                    <a:pt x="17075" y="13036"/>
                    <a:pt x="16280" y="12596"/>
                  </a:cubicBezTo>
                  <a:cubicBezTo>
                    <a:pt x="15819" y="12638"/>
                    <a:pt x="15443" y="12701"/>
                    <a:pt x="15066" y="12743"/>
                  </a:cubicBezTo>
                  <a:cubicBezTo>
                    <a:pt x="14857" y="12785"/>
                    <a:pt x="14585" y="12806"/>
                    <a:pt x="14438" y="12910"/>
                  </a:cubicBezTo>
                  <a:cubicBezTo>
                    <a:pt x="13936" y="13266"/>
                    <a:pt x="13371" y="13475"/>
                    <a:pt x="12785" y="13747"/>
                  </a:cubicBezTo>
                  <a:cubicBezTo>
                    <a:pt x="12639" y="14186"/>
                    <a:pt x="12430" y="14605"/>
                    <a:pt x="12304" y="15086"/>
                  </a:cubicBezTo>
                  <a:cubicBezTo>
                    <a:pt x="12137" y="15526"/>
                    <a:pt x="12032" y="15986"/>
                    <a:pt x="11927" y="16446"/>
                  </a:cubicBezTo>
                  <a:cubicBezTo>
                    <a:pt x="11844" y="16676"/>
                    <a:pt x="11802" y="16907"/>
                    <a:pt x="11718" y="17179"/>
                  </a:cubicBezTo>
                  <a:cubicBezTo>
                    <a:pt x="11907" y="17451"/>
                    <a:pt x="12032" y="17764"/>
                    <a:pt x="12262" y="18036"/>
                  </a:cubicBezTo>
                  <a:cubicBezTo>
                    <a:pt x="12639" y="18434"/>
                    <a:pt x="12932" y="18873"/>
                    <a:pt x="13183" y="19313"/>
                  </a:cubicBezTo>
                  <a:cubicBezTo>
                    <a:pt x="13287" y="19501"/>
                    <a:pt x="13413" y="19710"/>
                    <a:pt x="13497" y="19899"/>
                  </a:cubicBezTo>
                  <a:cubicBezTo>
                    <a:pt x="13622" y="20171"/>
                    <a:pt x="13811" y="20422"/>
                    <a:pt x="14124" y="20526"/>
                  </a:cubicBezTo>
                  <a:cubicBezTo>
                    <a:pt x="15694" y="20171"/>
                    <a:pt x="17786" y="19166"/>
                    <a:pt x="18518" y="18371"/>
                  </a:cubicBezTo>
                  <a:cubicBezTo>
                    <a:pt x="18414" y="17179"/>
                    <a:pt x="18163" y="15923"/>
                    <a:pt x="18309" y="14605"/>
                  </a:cubicBezTo>
                  <a:close/>
                  <a:moveTo>
                    <a:pt x="22159" y="7554"/>
                  </a:moveTo>
                  <a:cubicBezTo>
                    <a:pt x="21510" y="7365"/>
                    <a:pt x="20841" y="7198"/>
                    <a:pt x="20213" y="7031"/>
                  </a:cubicBezTo>
                  <a:cubicBezTo>
                    <a:pt x="19941" y="6947"/>
                    <a:pt x="19690" y="6947"/>
                    <a:pt x="19439" y="7093"/>
                  </a:cubicBezTo>
                  <a:cubicBezTo>
                    <a:pt x="18853" y="7470"/>
                    <a:pt x="18225" y="7805"/>
                    <a:pt x="17640" y="8140"/>
                  </a:cubicBezTo>
                  <a:cubicBezTo>
                    <a:pt x="17451" y="8244"/>
                    <a:pt x="17326" y="8391"/>
                    <a:pt x="17242" y="8558"/>
                  </a:cubicBezTo>
                  <a:cubicBezTo>
                    <a:pt x="17075" y="8956"/>
                    <a:pt x="16928" y="9353"/>
                    <a:pt x="16803" y="9751"/>
                  </a:cubicBezTo>
                  <a:cubicBezTo>
                    <a:pt x="16593" y="10399"/>
                    <a:pt x="16342" y="11048"/>
                    <a:pt x="16510" y="11780"/>
                  </a:cubicBezTo>
                  <a:cubicBezTo>
                    <a:pt x="16635" y="11885"/>
                    <a:pt x="16761" y="12010"/>
                    <a:pt x="16907" y="12073"/>
                  </a:cubicBezTo>
                  <a:cubicBezTo>
                    <a:pt x="17535" y="12387"/>
                    <a:pt x="17953" y="12889"/>
                    <a:pt x="18372" y="13412"/>
                  </a:cubicBezTo>
                  <a:cubicBezTo>
                    <a:pt x="18749" y="13852"/>
                    <a:pt x="19146" y="14249"/>
                    <a:pt x="19565" y="14689"/>
                  </a:cubicBezTo>
                  <a:cubicBezTo>
                    <a:pt x="20297" y="14772"/>
                    <a:pt x="20904" y="14270"/>
                    <a:pt x="21615" y="14207"/>
                  </a:cubicBezTo>
                  <a:cubicBezTo>
                    <a:pt x="22619" y="12010"/>
                    <a:pt x="23038" y="9813"/>
                    <a:pt x="22159" y="7554"/>
                  </a:cubicBezTo>
                  <a:close/>
                  <a:moveTo>
                    <a:pt x="15464" y="11759"/>
                  </a:moveTo>
                  <a:cubicBezTo>
                    <a:pt x="15568" y="11153"/>
                    <a:pt x="15652" y="10609"/>
                    <a:pt x="15798" y="10085"/>
                  </a:cubicBezTo>
                  <a:cubicBezTo>
                    <a:pt x="15966" y="9521"/>
                    <a:pt x="16196" y="8977"/>
                    <a:pt x="16384" y="8412"/>
                  </a:cubicBezTo>
                  <a:cubicBezTo>
                    <a:pt x="15987" y="8181"/>
                    <a:pt x="15652" y="7909"/>
                    <a:pt x="15275" y="7721"/>
                  </a:cubicBezTo>
                  <a:cubicBezTo>
                    <a:pt x="14292" y="7282"/>
                    <a:pt x="13246" y="6989"/>
                    <a:pt x="12199" y="6717"/>
                  </a:cubicBezTo>
                  <a:cubicBezTo>
                    <a:pt x="12011" y="6654"/>
                    <a:pt x="11781" y="6633"/>
                    <a:pt x="11676" y="6842"/>
                  </a:cubicBezTo>
                  <a:cubicBezTo>
                    <a:pt x="11509" y="7156"/>
                    <a:pt x="11216" y="7135"/>
                    <a:pt x="10902" y="7177"/>
                  </a:cubicBezTo>
                  <a:cubicBezTo>
                    <a:pt x="10567" y="8391"/>
                    <a:pt x="10212" y="9583"/>
                    <a:pt x="9856" y="10839"/>
                  </a:cubicBezTo>
                  <a:cubicBezTo>
                    <a:pt x="10128" y="11069"/>
                    <a:pt x="10379" y="11341"/>
                    <a:pt x="10693" y="11529"/>
                  </a:cubicBezTo>
                  <a:cubicBezTo>
                    <a:pt x="11049" y="11738"/>
                    <a:pt x="11425" y="11801"/>
                    <a:pt x="11781" y="12010"/>
                  </a:cubicBezTo>
                  <a:cubicBezTo>
                    <a:pt x="12095" y="12220"/>
                    <a:pt x="12346" y="12534"/>
                    <a:pt x="12639" y="12806"/>
                  </a:cubicBezTo>
                  <a:cubicBezTo>
                    <a:pt x="13036" y="12680"/>
                    <a:pt x="13392" y="12534"/>
                    <a:pt x="13706" y="12303"/>
                  </a:cubicBezTo>
                  <a:cubicBezTo>
                    <a:pt x="14041" y="12052"/>
                    <a:pt x="14438" y="11906"/>
                    <a:pt x="14878" y="11885"/>
                  </a:cubicBezTo>
                  <a:cubicBezTo>
                    <a:pt x="15087" y="11843"/>
                    <a:pt x="15296" y="11780"/>
                    <a:pt x="15464" y="11759"/>
                  </a:cubicBezTo>
                  <a:close/>
                  <a:moveTo>
                    <a:pt x="11091" y="18267"/>
                  </a:moveTo>
                  <a:cubicBezTo>
                    <a:pt x="10630" y="18225"/>
                    <a:pt x="10233" y="18371"/>
                    <a:pt x="9940" y="18748"/>
                  </a:cubicBezTo>
                  <a:lnTo>
                    <a:pt x="9710" y="18978"/>
                  </a:lnTo>
                  <a:cubicBezTo>
                    <a:pt x="9312" y="19417"/>
                    <a:pt x="8852" y="19752"/>
                    <a:pt x="8266" y="19961"/>
                  </a:cubicBezTo>
                  <a:cubicBezTo>
                    <a:pt x="8224" y="20003"/>
                    <a:pt x="8161" y="20066"/>
                    <a:pt x="8140" y="20129"/>
                  </a:cubicBezTo>
                  <a:cubicBezTo>
                    <a:pt x="8161" y="20171"/>
                    <a:pt x="8161" y="20233"/>
                    <a:pt x="8182" y="20233"/>
                  </a:cubicBezTo>
                  <a:cubicBezTo>
                    <a:pt x="9124" y="20547"/>
                    <a:pt x="10065" y="20903"/>
                    <a:pt x="11070" y="21154"/>
                  </a:cubicBezTo>
                  <a:cubicBezTo>
                    <a:pt x="11697" y="21301"/>
                    <a:pt x="12262" y="21049"/>
                    <a:pt x="12743" y="20547"/>
                  </a:cubicBezTo>
                  <a:cubicBezTo>
                    <a:pt x="12367" y="19606"/>
                    <a:pt x="11823" y="18873"/>
                    <a:pt x="11091" y="18267"/>
                  </a:cubicBezTo>
                  <a:close/>
                  <a:moveTo>
                    <a:pt x="3767" y="12199"/>
                  </a:moveTo>
                  <a:cubicBezTo>
                    <a:pt x="3328" y="11990"/>
                    <a:pt x="2909" y="11801"/>
                    <a:pt x="2512" y="11592"/>
                  </a:cubicBezTo>
                  <a:cubicBezTo>
                    <a:pt x="2093" y="11383"/>
                    <a:pt x="1675" y="11153"/>
                    <a:pt x="1256" y="10943"/>
                  </a:cubicBezTo>
                  <a:cubicBezTo>
                    <a:pt x="1068" y="11383"/>
                    <a:pt x="1068" y="11801"/>
                    <a:pt x="1173" y="12220"/>
                  </a:cubicBezTo>
                  <a:cubicBezTo>
                    <a:pt x="1340" y="12994"/>
                    <a:pt x="1466" y="13747"/>
                    <a:pt x="1863" y="14521"/>
                  </a:cubicBezTo>
                  <a:cubicBezTo>
                    <a:pt x="2575" y="13789"/>
                    <a:pt x="3328" y="13224"/>
                    <a:pt x="3767" y="12199"/>
                  </a:cubicBezTo>
                  <a:close/>
                  <a:moveTo>
                    <a:pt x="6613" y="2678"/>
                  </a:moveTo>
                  <a:cubicBezTo>
                    <a:pt x="7220" y="2846"/>
                    <a:pt x="7722" y="2951"/>
                    <a:pt x="8182" y="3076"/>
                  </a:cubicBezTo>
                  <a:cubicBezTo>
                    <a:pt x="8705" y="3202"/>
                    <a:pt x="9103" y="3118"/>
                    <a:pt x="9375" y="2595"/>
                  </a:cubicBezTo>
                  <a:cubicBezTo>
                    <a:pt x="9438" y="2448"/>
                    <a:pt x="9605" y="2365"/>
                    <a:pt x="9689" y="2218"/>
                  </a:cubicBezTo>
                  <a:cubicBezTo>
                    <a:pt x="9835" y="1967"/>
                    <a:pt x="10044" y="1800"/>
                    <a:pt x="10044" y="1423"/>
                  </a:cubicBezTo>
                  <a:cubicBezTo>
                    <a:pt x="9835" y="1444"/>
                    <a:pt x="9647" y="1444"/>
                    <a:pt x="9500" y="1528"/>
                  </a:cubicBezTo>
                  <a:cubicBezTo>
                    <a:pt x="9124" y="1695"/>
                    <a:pt x="8768" y="1904"/>
                    <a:pt x="8370" y="2072"/>
                  </a:cubicBezTo>
                  <a:cubicBezTo>
                    <a:pt x="7889" y="2323"/>
                    <a:pt x="7450" y="2595"/>
                    <a:pt x="6906" y="2448"/>
                  </a:cubicBezTo>
                  <a:cubicBezTo>
                    <a:pt x="6864" y="2448"/>
                    <a:pt x="6801" y="2553"/>
                    <a:pt x="6613" y="2678"/>
                  </a:cubicBezTo>
                  <a:close/>
                  <a:moveTo>
                    <a:pt x="19125" y="15547"/>
                  </a:moveTo>
                  <a:cubicBezTo>
                    <a:pt x="19167" y="16153"/>
                    <a:pt x="19230" y="16676"/>
                    <a:pt x="19272" y="17199"/>
                  </a:cubicBezTo>
                  <a:cubicBezTo>
                    <a:pt x="19272" y="17304"/>
                    <a:pt x="19313" y="17430"/>
                    <a:pt x="19523" y="17430"/>
                  </a:cubicBezTo>
                  <a:cubicBezTo>
                    <a:pt x="20088" y="16823"/>
                    <a:pt x="20715" y="16216"/>
                    <a:pt x="21029" y="15358"/>
                  </a:cubicBezTo>
                  <a:cubicBezTo>
                    <a:pt x="20360" y="15442"/>
                    <a:pt x="19774" y="15505"/>
                    <a:pt x="19125" y="15547"/>
                  </a:cubicBezTo>
                  <a:close/>
                  <a:moveTo>
                    <a:pt x="20820" y="5085"/>
                  </a:moveTo>
                  <a:cubicBezTo>
                    <a:pt x="20485" y="5419"/>
                    <a:pt x="20485" y="5419"/>
                    <a:pt x="20778" y="6256"/>
                  </a:cubicBezTo>
                  <a:cubicBezTo>
                    <a:pt x="20946" y="6319"/>
                    <a:pt x="21134" y="6361"/>
                    <a:pt x="21322" y="6382"/>
                  </a:cubicBezTo>
                  <a:cubicBezTo>
                    <a:pt x="21427" y="6424"/>
                    <a:pt x="21552" y="6361"/>
                    <a:pt x="21741" y="6361"/>
                  </a:cubicBezTo>
                  <a:cubicBezTo>
                    <a:pt x="21406" y="5859"/>
                    <a:pt x="21113" y="5482"/>
                    <a:pt x="20820" y="508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4"/>
            <p:cNvSpPr/>
            <p:nvPr/>
          </p:nvSpPr>
          <p:spPr>
            <a:xfrm>
              <a:off x="7113575" y="3826975"/>
              <a:ext cx="117175" cy="153800"/>
            </a:xfrm>
            <a:custGeom>
              <a:rect b="b" l="l" r="r" t="t"/>
              <a:pathLst>
                <a:path extrusionOk="0" h="6152" w="4687">
                  <a:moveTo>
                    <a:pt x="4687" y="251"/>
                  </a:moveTo>
                  <a:cubicBezTo>
                    <a:pt x="4185" y="712"/>
                    <a:pt x="3662" y="1088"/>
                    <a:pt x="3201" y="1570"/>
                  </a:cubicBezTo>
                  <a:cubicBezTo>
                    <a:pt x="2239" y="2511"/>
                    <a:pt x="1569" y="3683"/>
                    <a:pt x="1088" y="4938"/>
                  </a:cubicBezTo>
                  <a:cubicBezTo>
                    <a:pt x="1004" y="5148"/>
                    <a:pt x="1004" y="5357"/>
                    <a:pt x="984" y="5587"/>
                  </a:cubicBezTo>
                  <a:cubicBezTo>
                    <a:pt x="942" y="5880"/>
                    <a:pt x="837" y="6068"/>
                    <a:pt x="628" y="6089"/>
                  </a:cubicBezTo>
                  <a:cubicBezTo>
                    <a:pt x="398" y="6152"/>
                    <a:pt x="105" y="5964"/>
                    <a:pt x="63" y="5733"/>
                  </a:cubicBezTo>
                  <a:cubicBezTo>
                    <a:pt x="0" y="5545"/>
                    <a:pt x="0" y="5336"/>
                    <a:pt x="42" y="5148"/>
                  </a:cubicBezTo>
                  <a:cubicBezTo>
                    <a:pt x="42" y="5022"/>
                    <a:pt x="84" y="4897"/>
                    <a:pt x="126" y="4750"/>
                  </a:cubicBezTo>
                  <a:cubicBezTo>
                    <a:pt x="711" y="3327"/>
                    <a:pt x="1465" y="1988"/>
                    <a:pt x="2574" y="879"/>
                  </a:cubicBezTo>
                  <a:cubicBezTo>
                    <a:pt x="2678" y="775"/>
                    <a:pt x="2783" y="670"/>
                    <a:pt x="2888" y="607"/>
                  </a:cubicBezTo>
                  <a:cubicBezTo>
                    <a:pt x="3411" y="105"/>
                    <a:pt x="4017" y="0"/>
                    <a:pt x="4687" y="25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4"/>
            <p:cNvSpPr/>
            <p:nvPr/>
          </p:nvSpPr>
          <p:spPr>
            <a:xfrm>
              <a:off x="7190975" y="3868825"/>
              <a:ext cx="65950" cy="67500"/>
            </a:xfrm>
            <a:custGeom>
              <a:rect b="b" l="l" r="r" t="t"/>
              <a:pathLst>
                <a:path extrusionOk="0" h="2700" w="2638">
                  <a:moveTo>
                    <a:pt x="2637" y="0"/>
                  </a:moveTo>
                  <a:cubicBezTo>
                    <a:pt x="2344" y="565"/>
                    <a:pt x="2114" y="1026"/>
                    <a:pt x="1696" y="1381"/>
                  </a:cubicBezTo>
                  <a:cubicBezTo>
                    <a:pt x="1382" y="1653"/>
                    <a:pt x="1068" y="1904"/>
                    <a:pt x="942" y="2344"/>
                  </a:cubicBezTo>
                  <a:cubicBezTo>
                    <a:pt x="880" y="2595"/>
                    <a:pt x="608" y="2699"/>
                    <a:pt x="398" y="2637"/>
                  </a:cubicBezTo>
                  <a:cubicBezTo>
                    <a:pt x="147" y="2595"/>
                    <a:pt x="1" y="2323"/>
                    <a:pt x="43" y="2030"/>
                  </a:cubicBezTo>
                  <a:cubicBezTo>
                    <a:pt x="84" y="1862"/>
                    <a:pt x="147" y="1653"/>
                    <a:pt x="252" y="1507"/>
                  </a:cubicBezTo>
                  <a:cubicBezTo>
                    <a:pt x="649" y="984"/>
                    <a:pt x="1131" y="544"/>
                    <a:pt x="1717" y="314"/>
                  </a:cubicBezTo>
                  <a:cubicBezTo>
                    <a:pt x="2030" y="210"/>
                    <a:pt x="2261" y="126"/>
                    <a:pt x="26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4"/>
            <p:cNvSpPr/>
            <p:nvPr/>
          </p:nvSpPr>
          <p:spPr>
            <a:xfrm>
              <a:off x="6168875" y="2279675"/>
              <a:ext cx="771575" cy="576475"/>
            </a:xfrm>
            <a:custGeom>
              <a:rect b="b" l="l" r="r" t="t"/>
              <a:pathLst>
                <a:path extrusionOk="0" h="23059" w="30863">
                  <a:moveTo>
                    <a:pt x="13349" y="210"/>
                  </a:moveTo>
                  <a:cubicBezTo>
                    <a:pt x="15149" y="0"/>
                    <a:pt x="16927" y="210"/>
                    <a:pt x="18685" y="565"/>
                  </a:cubicBezTo>
                  <a:cubicBezTo>
                    <a:pt x="19438" y="712"/>
                    <a:pt x="20191" y="921"/>
                    <a:pt x="20945" y="1130"/>
                  </a:cubicBezTo>
                  <a:cubicBezTo>
                    <a:pt x="21928" y="1402"/>
                    <a:pt x="22870" y="1779"/>
                    <a:pt x="23727" y="2302"/>
                  </a:cubicBezTo>
                  <a:cubicBezTo>
                    <a:pt x="24481" y="2762"/>
                    <a:pt x="25213" y="3181"/>
                    <a:pt x="26008" y="3599"/>
                  </a:cubicBezTo>
                  <a:cubicBezTo>
                    <a:pt x="27180" y="4227"/>
                    <a:pt x="28163" y="5085"/>
                    <a:pt x="29147" y="5964"/>
                  </a:cubicBezTo>
                  <a:cubicBezTo>
                    <a:pt x="29607" y="6382"/>
                    <a:pt x="29900" y="6947"/>
                    <a:pt x="30151" y="7491"/>
                  </a:cubicBezTo>
                  <a:cubicBezTo>
                    <a:pt x="30256" y="7700"/>
                    <a:pt x="30339" y="7909"/>
                    <a:pt x="30444" y="8098"/>
                  </a:cubicBezTo>
                  <a:cubicBezTo>
                    <a:pt x="30862" y="8830"/>
                    <a:pt x="30841" y="9604"/>
                    <a:pt x="30590" y="10358"/>
                  </a:cubicBezTo>
                  <a:cubicBezTo>
                    <a:pt x="30318" y="11299"/>
                    <a:pt x="29858" y="12178"/>
                    <a:pt x="29314" y="12973"/>
                  </a:cubicBezTo>
                  <a:cubicBezTo>
                    <a:pt x="28854" y="13663"/>
                    <a:pt x="28372" y="14375"/>
                    <a:pt x="27766" y="14961"/>
                  </a:cubicBezTo>
                  <a:cubicBezTo>
                    <a:pt x="27201" y="15547"/>
                    <a:pt x="26615" y="16112"/>
                    <a:pt x="26050" y="16676"/>
                  </a:cubicBezTo>
                  <a:cubicBezTo>
                    <a:pt x="25883" y="16823"/>
                    <a:pt x="25673" y="16928"/>
                    <a:pt x="25485" y="17011"/>
                  </a:cubicBezTo>
                  <a:cubicBezTo>
                    <a:pt x="24188" y="17660"/>
                    <a:pt x="22890" y="18350"/>
                    <a:pt x="21572" y="18978"/>
                  </a:cubicBezTo>
                  <a:cubicBezTo>
                    <a:pt x="20798" y="19334"/>
                    <a:pt x="19982" y="19627"/>
                    <a:pt x="19166" y="19920"/>
                  </a:cubicBezTo>
                  <a:cubicBezTo>
                    <a:pt x="17660" y="20464"/>
                    <a:pt x="16111" y="21008"/>
                    <a:pt x="14563" y="21510"/>
                  </a:cubicBezTo>
                  <a:cubicBezTo>
                    <a:pt x="13035" y="22012"/>
                    <a:pt x="11424" y="22326"/>
                    <a:pt x="9834" y="22556"/>
                  </a:cubicBezTo>
                  <a:cubicBezTo>
                    <a:pt x="9709" y="22577"/>
                    <a:pt x="9541" y="22577"/>
                    <a:pt x="9416" y="22598"/>
                  </a:cubicBezTo>
                  <a:cubicBezTo>
                    <a:pt x="7658" y="23058"/>
                    <a:pt x="5859" y="22912"/>
                    <a:pt x="4080" y="22912"/>
                  </a:cubicBezTo>
                  <a:cubicBezTo>
                    <a:pt x="3787" y="22912"/>
                    <a:pt x="3452" y="22870"/>
                    <a:pt x="3201" y="22765"/>
                  </a:cubicBezTo>
                  <a:cubicBezTo>
                    <a:pt x="2971" y="22682"/>
                    <a:pt x="2720" y="22535"/>
                    <a:pt x="2615" y="22326"/>
                  </a:cubicBezTo>
                  <a:cubicBezTo>
                    <a:pt x="2113" y="21405"/>
                    <a:pt x="1486" y="20589"/>
                    <a:pt x="1130" y="19606"/>
                  </a:cubicBezTo>
                  <a:cubicBezTo>
                    <a:pt x="439" y="17744"/>
                    <a:pt x="0" y="15860"/>
                    <a:pt x="126" y="13873"/>
                  </a:cubicBezTo>
                  <a:cubicBezTo>
                    <a:pt x="188" y="12827"/>
                    <a:pt x="439" y="11822"/>
                    <a:pt x="837" y="10860"/>
                  </a:cubicBezTo>
                  <a:cubicBezTo>
                    <a:pt x="1758" y="8663"/>
                    <a:pt x="2888" y="6570"/>
                    <a:pt x="4457" y="4750"/>
                  </a:cubicBezTo>
                  <a:cubicBezTo>
                    <a:pt x="6465" y="2365"/>
                    <a:pt x="8976" y="879"/>
                    <a:pt x="12052" y="398"/>
                  </a:cubicBezTo>
                  <a:cubicBezTo>
                    <a:pt x="12450" y="377"/>
                    <a:pt x="12889" y="293"/>
                    <a:pt x="13349" y="210"/>
                  </a:cubicBezTo>
                  <a:close/>
                  <a:moveTo>
                    <a:pt x="25506" y="13475"/>
                  </a:moveTo>
                  <a:cubicBezTo>
                    <a:pt x="25527" y="13371"/>
                    <a:pt x="25548" y="13329"/>
                    <a:pt x="25548" y="13266"/>
                  </a:cubicBezTo>
                  <a:cubicBezTo>
                    <a:pt x="25401" y="11822"/>
                    <a:pt x="24690" y="10630"/>
                    <a:pt x="23853" y="9500"/>
                  </a:cubicBezTo>
                  <a:cubicBezTo>
                    <a:pt x="23644" y="9207"/>
                    <a:pt x="23330" y="9207"/>
                    <a:pt x="23037" y="9416"/>
                  </a:cubicBezTo>
                  <a:cubicBezTo>
                    <a:pt x="22702" y="9688"/>
                    <a:pt x="22388" y="9939"/>
                    <a:pt x="22074" y="10232"/>
                  </a:cubicBezTo>
                  <a:cubicBezTo>
                    <a:pt x="21238" y="10943"/>
                    <a:pt x="20401" y="11613"/>
                    <a:pt x="19438" y="12136"/>
                  </a:cubicBezTo>
                  <a:cubicBezTo>
                    <a:pt x="19041" y="12345"/>
                    <a:pt x="18643" y="12596"/>
                    <a:pt x="18204" y="12659"/>
                  </a:cubicBezTo>
                  <a:cubicBezTo>
                    <a:pt x="17764" y="12764"/>
                    <a:pt x="17388" y="13015"/>
                    <a:pt x="17011" y="13182"/>
                  </a:cubicBezTo>
                  <a:cubicBezTo>
                    <a:pt x="16551" y="13433"/>
                    <a:pt x="16488" y="13747"/>
                    <a:pt x="16551" y="14166"/>
                  </a:cubicBezTo>
                  <a:cubicBezTo>
                    <a:pt x="16655" y="14814"/>
                    <a:pt x="16739" y="15484"/>
                    <a:pt x="16844" y="16153"/>
                  </a:cubicBezTo>
                  <a:cubicBezTo>
                    <a:pt x="16864" y="16279"/>
                    <a:pt x="16864" y="16425"/>
                    <a:pt x="16906" y="16572"/>
                  </a:cubicBezTo>
                  <a:cubicBezTo>
                    <a:pt x="17032" y="17137"/>
                    <a:pt x="17450" y="17472"/>
                    <a:pt x="18057" y="17430"/>
                  </a:cubicBezTo>
                  <a:cubicBezTo>
                    <a:pt x="18643" y="17367"/>
                    <a:pt x="19271" y="17304"/>
                    <a:pt x="19857" y="17116"/>
                  </a:cubicBezTo>
                  <a:cubicBezTo>
                    <a:pt x="21530" y="16635"/>
                    <a:pt x="22890" y="15588"/>
                    <a:pt x="24167" y="14479"/>
                  </a:cubicBezTo>
                  <a:cubicBezTo>
                    <a:pt x="24585" y="14124"/>
                    <a:pt x="25025" y="13747"/>
                    <a:pt x="25506" y="1347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4"/>
            <p:cNvSpPr/>
            <p:nvPr/>
          </p:nvSpPr>
          <p:spPr>
            <a:xfrm>
              <a:off x="6172000" y="2555875"/>
              <a:ext cx="865225" cy="598550"/>
            </a:xfrm>
            <a:custGeom>
              <a:rect b="b" l="l" r="r" t="t"/>
              <a:pathLst>
                <a:path extrusionOk="0" h="23942" w="34609">
                  <a:moveTo>
                    <a:pt x="31323" y="0"/>
                  </a:moveTo>
                  <a:cubicBezTo>
                    <a:pt x="31219" y="209"/>
                    <a:pt x="31135" y="335"/>
                    <a:pt x="31072" y="502"/>
                  </a:cubicBezTo>
                  <a:cubicBezTo>
                    <a:pt x="30947" y="858"/>
                    <a:pt x="30905" y="1255"/>
                    <a:pt x="30716" y="1590"/>
                  </a:cubicBezTo>
                  <a:cubicBezTo>
                    <a:pt x="30235" y="2469"/>
                    <a:pt x="29712" y="3348"/>
                    <a:pt x="29189" y="4206"/>
                  </a:cubicBezTo>
                  <a:cubicBezTo>
                    <a:pt x="29043" y="4436"/>
                    <a:pt x="28833" y="4624"/>
                    <a:pt x="28645" y="4833"/>
                  </a:cubicBezTo>
                  <a:cubicBezTo>
                    <a:pt x="27829" y="5712"/>
                    <a:pt x="26867" y="6340"/>
                    <a:pt x="25799" y="6842"/>
                  </a:cubicBezTo>
                  <a:cubicBezTo>
                    <a:pt x="25381" y="7051"/>
                    <a:pt x="25067" y="7323"/>
                    <a:pt x="24921" y="7784"/>
                  </a:cubicBezTo>
                  <a:cubicBezTo>
                    <a:pt x="24795" y="8349"/>
                    <a:pt x="24502" y="8809"/>
                    <a:pt x="24126" y="9248"/>
                  </a:cubicBezTo>
                  <a:cubicBezTo>
                    <a:pt x="23979" y="9395"/>
                    <a:pt x="23854" y="9562"/>
                    <a:pt x="23812" y="9750"/>
                  </a:cubicBezTo>
                  <a:cubicBezTo>
                    <a:pt x="23665" y="10462"/>
                    <a:pt x="23205" y="10964"/>
                    <a:pt x="22745" y="11424"/>
                  </a:cubicBezTo>
                  <a:cubicBezTo>
                    <a:pt x="22385" y="11768"/>
                    <a:pt x="21986" y="12035"/>
                    <a:pt x="21510" y="12035"/>
                  </a:cubicBezTo>
                  <a:cubicBezTo>
                    <a:pt x="21377" y="12035"/>
                    <a:pt x="21238" y="12014"/>
                    <a:pt x="21092" y="11968"/>
                  </a:cubicBezTo>
                  <a:cubicBezTo>
                    <a:pt x="20820" y="11885"/>
                    <a:pt x="20527" y="11926"/>
                    <a:pt x="20255" y="11885"/>
                  </a:cubicBezTo>
                  <a:cubicBezTo>
                    <a:pt x="19857" y="12366"/>
                    <a:pt x="19480" y="12826"/>
                    <a:pt x="19125" y="13307"/>
                  </a:cubicBezTo>
                  <a:cubicBezTo>
                    <a:pt x="18619" y="13969"/>
                    <a:pt x="17950" y="14232"/>
                    <a:pt x="17169" y="14232"/>
                  </a:cubicBezTo>
                  <a:cubicBezTo>
                    <a:pt x="17110" y="14232"/>
                    <a:pt x="17051" y="14231"/>
                    <a:pt x="16991" y="14228"/>
                  </a:cubicBezTo>
                  <a:cubicBezTo>
                    <a:pt x="16719" y="14186"/>
                    <a:pt x="16426" y="14082"/>
                    <a:pt x="16195" y="13977"/>
                  </a:cubicBezTo>
                  <a:cubicBezTo>
                    <a:pt x="15944" y="13872"/>
                    <a:pt x="15965" y="13559"/>
                    <a:pt x="15861" y="13328"/>
                  </a:cubicBezTo>
                  <a:cubicBezTo>
                    <a:pt x="15861" y="13307"/>
                    <a:pt x="15819" y="13307"/>
                    <a:pt x="15756" y="13245"/>
                  </a:cubicBezTo>
                  <a:cubicBezTo>
                    <a:pt x="15651" y="13307"/>
                    <a:pt x="15505" y="13349"/>
                    <a:pt x="15442" y="13454"/>
                  </a:cubicBezTo>
                  <a:cubicBezTo>
                    <a:pt x="14835" y="14061"/>
                    <a:pt x="14124" y="14479"/>
                    <a:pt x="13371" y="14877"/>
                  </a:cubicBezTo>
                  <a:cubicBezTo>
                    <a:pt x="13162" y="14981"/>
                    <a:pt x="12952" y="15128"/>
                    <a:pt x="12806" y="15316"/>
                  </a:cubicBezTo>
                  <a:cubicBezTo>
                    <a:pt x="12576" y="15588"/>
                    <a:pt x="12325" y="15693"/>
                    <a:pt x="11990" y="15714"/>
                  </a:cubicBezTo>
                  <a:cubicBezTo>
                    <a:pt x="11760" y="15714"/>
                    <a:pt x="11550" y="15735"/>
                    <a:pt x="11299" y="15776"/>
                  </a:cubicBezTo>
                  <a:cubicBezTo>
                    <a:pt x="11048" y="15776"/>
                    <a:pt x="10881" y="15630"/>
                    <a:pt x="10797" y="15400"/>
                  </a:cubicBezTo>
                  <a:cubicBezTo>
                    <a:pt x="10755" y="15211"/>
                    <a:pt x="10734" y="15002"/>
                    <a:pt x="10693" y="14835"/>
                  </a:cubicBezTo>
                  <a:cubicBezTo>
                    <a:pt x="10672" y="14563"/>
                    <a:pt x="10630" y="14270"/>
                    <a:pt x="10567" y="13935"/>
                  </a:cubicBezTo>
                  <a:cubicBezTo>
                    <a:pt x="10337" y="14061"/>
                    <a:pt x="10149" y="14144"/>
                    <a:pt x="10023" y="14249"/>
                  </a:cubicBezTo>
                  <a:cubicBezTo>
                    <a:pt x="9625" y="14584"/>
                    <a:pt x="9228" y="14981"/>
                    <a:pt x="8851" y="15316"/>
                  </a:cubicBezTo>
                  <a:cubicBezTo>
                    <a:pt x="8579" y="15567"/>
                    <a:pt x="8328" y="15839"/>
                    <a:pt x="7972" y="15986"/>
                  </a:cubicBezTo>
                  <a:cubicBezTo>
                    <a:pt x="7614" y="16149"/>
                    <a:pt x="7233" y="16261"/>
                    <a:pt x="6856" y="16261"/>
                  </a:cubicBezTo>
                  <a:cubicBezTo>
                    <a:pt x="6507" y="16261"/>
                    <a:pt x="6160" y="16164"/>
                    <a:pt x="5838" y="15923"/>
                  </a:cubicBezTo>
                  <a:cubicBezTo>
                    <a:pt x="4876" y="15211"/>
                    <a:pt x="3871" y="14542"/>
                    <a:pt x="3202" y="13579"/>
                  </a:cubicBezTo>
                  <a:cubicBezTo>
                    <a:pt x="2738" y="13502"/>
                    <a:pt x="2281" y="13448"/>
                    <a:pt x="1835" y="13448"/>
                  </a:cubicBezTo>
                  <a:cubicBezTo>
                    <a:pt x="1436" y="13448"/>
                    <a:pt x="1046" y="13492"/>
                    <a:pt x="670" y="13600"/>
                  </a:cubicBezTo>
                  <a:cubicBezTo>
                    <a:pt x="63" y="14416"/>
                    <a:pt x="1" y="15274"/>
                    <a:pt x="210" y="16195"/>
                  </a:cubicBezTo>
                  <a:cubicBezTo>
                    <a:pt x="273" y="16425"/>
                    <a:pt x="377" y="16655"/>
                    <a:pt x="398" y="16927"/>
                  </a:cubicBezTo>
                  <a:cubicBezTo>
                    <a:pt x="503" y="17785"/>
                    <a:pt x="942" y="18434"/>
                    <a:pt x="1591" y="18957"/>
                  </a:cubicBezTo>
                  <a:cubicBezTo>
                    <a:pt x="2281" y="19543"/>
                    <a:pt x="2951" y="20129"/>
                    <a:pt x="3851" y="20359"/>
                  </a:cubicBezTo>
                  <a:cubicBezTo>
                    <a:pt x="3892" y="20359"/>
                    <a:pt x="3955" y="20421"/>
                    <a:pt x="3997" y="20442"/>
                  </a:cubicBezTo>
                  <a:cubicBezTo>
                    <a:pt x="4330" y="20730"/>
                    <a:pt x="4696" y="20799"/>
                    <a:pt x="5080" y="20799"/>
                  </a:cubicBezTo>
                  <a:cubicBezTo>
                    <a:pt x="5226" y="20799"/>
                    <a:pt x="5374" y="20789"/>
                    <a:pt x="5524" y="20777"/>
                  </a:cubicBezTo>
                  <a:cubicBezTo>
                    <a:pt x="5681" y="20767"/>
                    <a:pt x="5838" y="20751"/>
                    <a:pt x="5993" y="20751"/>
                  </a:cubicBezTo>
                  <a:cubicBezTo>
                    <a:pt x="6147" y="20751"/>
                    <a:pt x="6299" y="20767"/>
                    <a:pt x="6445" y="20819"/>
                  </a:cubicBezTo>
                  <a:cubicBezTo>
                    <a:pt x="6751" y="20921"/>
                    <a:pt x="7050" y="20953"/>
                    <a:pt x="7350" y="20953"/>
                  </a:cubicBezTo>
                  <a:cubicBezTo>
                    <a:pt x="7542" y="20953"/>
                    <a:pt x="7735" y="20940"/>
                    <a:pt x="7931" y="20924"/>
                  </a:cubicBezTo>
                  <a:cubicBezTo>
                    <a:pt x="8224" y="21342"/>
                    <a:pt x="8663" y="21593"/>
                    <a:pt x="9102" y="21823"/>
                  </a:cubicBezTo>
                  <a:cubicBezTo>
                    <a:pt x="10400" y="22514"/>
                    <a:pt x="11760" y="23016"/>
                    <a:pt x="13141" y="23476"/>
                  </a:cubicBezTo>
                  <a:cubicBezTo>
                    <a:pt x="14041" y="23792"/>
                    <a:pt x="14965" y="23941"/>
                    <a:pt x="15914" y="23941"/>
                  </a:cubicBezTo>
                  <a:cubicBezTo>
                    <a:pt x="16221" y="23941"/>
                    <a:pt x="16531" y="23926"/>
                    <a:pt x="16844" y="23895"/>
                  </a:cubicBezTo>
                  <a:cubicBezTo>
                    <a:pt x="18685" y="23706"/>
                    <a:pt x="20527" y="23560"/>
                    <a:pt x="22368" y="23372"/>
                  </a:cubicBezTo>
                  <a:cubicBezTo>
                    <a:pt x="23184" y="23288"/>
                    <a:pt x="23958" y="23121"/>
                    <a:pt x="24670" y="22660"/>
                  </a:cubicBezTo>
                  <a:cubicBezTo>
                    <a:pt x="25737" y="22012"/>
                    <a:pt x="26846" y="21405"/>
                    <a:pt x="27850" y="20673"/>
                  </a:cubicBezTo>
                  <a:cubicBezTo>
                    <a:pt x="28938" y="19919"/>
                    <a:pt x="29880" y="18999"/>
                    <a:pt x="30884" y="18162"/>
                  </a:cubicBezTo>
                  <a:lnTo>
                    <a:pt x="31135" y="17932"/>
                  </a:lnTo>
                  <a:cubicBezTo>
                    <a:pt x="33165" y="15965"/>
                    <a:pt x="34253" y="13559"/>
                    <a:pt x="34420" y="10797"/>
                  </a:cubicBezTo>
                  <a:cubicBezTo>
                    <a:pt x="34608" y="8662"/>
                    <a:pt x="34378" y="6507"/>
                    <a:pt x="33792" y="4415"/>
                  </a:cubicBezTo>
                  <a:cubicBezTo>
                    <a:pt x="33416" y="2929"/>
                    <a:pt x="32725" y="1548"/>
                    <a:pt x="31700" y="335"/>
                  </a:cubicBezTo>
                  <a:cubicBezTo>
                    <a:pt x="31595" y="209"/>
                    <a:pt x="31470" y="126"/>
                    <a:pt x="313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4"/>
            <p:cNvSpPr/>
            <p:nvPr/>
          </p:nvSpPr>
          <p:spPr>
            <a:xfrm>
              <a:off x="6430925" y="3112950"/>
              <a:ext cx="560775" cy="545100"/>
            </a:xfrm>
            <a:custGeom>
              <a:rect b="b" l="l" r="r" t="t"/>
              <a:pathLst>
                <a:path extrusionOk="0" h="21804" w="22431">
                  <a:moveTo>
                    <a:pt x="8266" y="18183"/>
                  </a:moveTo>
                  <a:cubicBezTo>
                    <a:pt x="8642" y="18121"/>
                    <a:pt x="8935" y="18100"/>
                    <a:pt x="9207" y="18037"/>
                  </a:cubicBezTo>
                  <a:cubicBezTo>
                    <a:pt x="9521" y="18016"/>
                    <a:pt x="9814" y="17995"/>
                    <a:pt x="10128" y="17932"/>
                  </a:cubicBezTo>
                  <a:cubicBezTo>
                    <a:pt x="10337" y="17911"/>
                    <a:pt x="10567" y="17890"/>
                    <a:pt x="10776" y="17828"/>
                  </a:cubicBezTo>
                  <a:cubicBezTo>
                    <a:pt x="10986" y="17786"/>
                    <a:pt x="11132" y="17576"/>
                    <a:pt x="11090" y="17388"/>
                  </a:cubicBezTo>
                  <a:cubicBezTo>
                    <a:pt x="11069" y="17200"/>
                    <a:pt x="10944" y="17053"/>
                    <a:pt x="10693" y="17032"/>
                  </a:cubicBezTo>
                  <a:cubicBezTo>
                    <a:pt x="10567" y="16991"/>
                    <a:pt x="10421" y="16991"/>
                    <a:pt x="10295" y="17032"/>
                  </a:cubicBezTo>
                  <a:cubicBezTo>
                    <a:pt x="9479" y="17074"/>
                    <a:pt x="8663" y="17137"/>
                    <a:pt x="7847" y="17200"/>
                  </a:cubicBezTo>
                  <a:cubicBezTo>
                    <a:pt x="7450" y="17242"/>
                    <a:pt x="7073" y="17346"/>
                    <a:pt x="6801" y="17660"/>
                  </a:cubicBezTo>
                  <a:cubicBezTo>
                    <a:pt x="6654" y="17869"/>
                    <a:pt x="6445" y="17869"/>
                    <a:pt x="6194" y="17828"/>
                  </a:cubicBezTo>
                  <a:cubicBezTo>
                    <a:pt x="4771" y="17576"/>
                    <a:pt x="3349" y="17304"/>
                    <a:pt x="1905" y="17032"/>
                  </a:cubicBezTo>
                  <a:cubicBezTo>
                    <a:pt x="1570" y="16949"/>
                    <a:pt x="1235" y="16823"/>
                    <a:pt x="900" y="16719"/>
                  </a:cubicBezTo>
                  <a:cubicBezTo>
                    <a:pt x="859" y="15840"/>
                    <a:pt x="1884" y="12701"/>
                    <a:pt x="2595" y="11404"/>
                  </a:cubicBezTo>
                  <a:lnTo>
                    <a:pt x="2993" y="11488"/>
                  </a:lnTo>
                  <a:cubicBezTo>
                    <a:pt x="3411" y="11592"/>
                    <a:pt x="3830" y="11550"/>
                    <a:pt x="4248" y="11509"/>
                  </a:cubicBezTo>
                  <a:cubicBezTo>
                    <a:pt x="4667" y="11446"/>
                    <a:pt x="4897" y="11195"/>
                    <a:pt x="5002" y="10818"/>
                  </a:cubicBezTo>
                  <a:cubicBezTo>
                    <a:pt x="5043" y="10672"/>
                    <a:pt x="5085" y="10483"/>
                    <a:pt x="5106" y="10337"/>
                  </a:cubicBezTo>
                  <a:cubicBezTo>
                    <a:pt x="5190" y="9563"/>
                    <a:pt x="5294" y="8830"/>
                    <a:pt x="5357" y="8077"/>
                  </a:cubicBezTo>
                  <a:cubicBezTo>
                    <a:pt x="5399" y="7763"/>
                    <a:pt x="5441" y="7470"/>
                    <a:pt x="5462" y="7157"/>
                  </a:cubicBezTo>
                  <a:cubicBezTo>
                    <a:pt x="5525" y="6592"/>
                    <a:pt x="5546" y="5985"/>
                    <a:pt x="5629" y="5420"/>
                  </a:cubicBezTo>
                  <a:cubicBezTo>
                    <a:pt x="5713" y="4541"/>
                    <a:pt x="5859" y="3683"/>
                    <a:pt x="5985" y="2909"/>
                  </a:cubicBezTo>
                  <a:cubicBezTo>
                    <a:pt x="6257" y="2658"/>
                    <a:pt x="6508" y="2700"/>
                    <a:pt x="6759" y="2658"/>
                  </a:cubicBezTo>
                  <a:cubicBezTo>
                    <a:pt x="8203" y="2532"/>
                    <a:pt x="9647" y="2407"/>
                    <a:pt x="11090" y="2281"/>
                  </a:cubicBezTo>
                  <a:cubicBezTo>
                    <a:pt x="11739" y="2219"/>
                    <a:pt x="12429" y="2177"/>
                    <a:pt x="13057" y="1884"/>
                  </a:cubicBezTo>
                  <a:cubicBezTo>
                    <a:pt x="13580" y="1612"/>
                    <a:pt x="14187" y="1549"/>
                    <a:pt x="14731" y="1340"/>
                  </a:cubicBezTo>
                  <a:cubicBezTo>
                    <a:pt x="15170" y="1172"/>
                    <a:pt x="15631" y="984"/>
                    <a:pt x="16049" y="754"/>
                  </a:cubicBezTo>
                  <a:cubicBezTo>
                    <a:pt x="16426" y="545"/>
                    <a:pt x="16782" y="252"/>
                    <a:pt x="17137" y="1"/>
                  </a:cubicBezTo>
                  <a:cubicBezTo>
                    <a:pt x="17702" y="587"/>
                    <a:pt x="18288" y="1612"/>
                    <a:pt x="18497" y="2344"/>
                  </a:cubicBezTo>
                  <a:cubicBezTo>
                    <a:pt x="18539" y="2553"/>
                    <a:pt x="18623" y="2804"/>
                    <a:pt x="18727" y="2972"/>
                  </a:cubicBezTo>
                  <a:cubicBezTo>
                    <a:pt x="19146" y="3767"/>
                    <a:pt x="19355" y="4604"/>
                    <a:pt x="19627" y="5399"/>
                  </a:cubicBezTo>
                  <a:cubicBezTo>
                    <a:pt x="19941" y="6403"/>
                    <a:pt x="20234" y="7387"/>
                    <a:pt x="20527" y="8370"/>
                  </a:cubicBezTo>
                  <a:cubicBezTo>
                    <a:pt x="20569" y="8475"/>
                    <a:pt x="20590" y="8579"/>
                    <a:pt x="20631" y="8684"/>
                  </a:cubicBezTo>
                  <a:cubicBezTo>
                    <a:pt x="21322" y="10086"/>
                    <a:pt x="21531" y="11613"/>
                    <a:pt x="21971" y="13099"/>
                  </a:cubicBezTo>
                  <a:cubicBezTo>
                    <a:pt x="22054" y="13350"/>
                    <a:pt x="22075" y="13643"/>
                    <a:pt x="22096" y="13936"/>
                  </a:cubicBezTo>
                  <a:cubicBezTo>
                    <a:pt x="22180" y="14647"/>
                    <a:pt x="22201" y="15317"/>
                    <a:pt x="22326" y="16028"/>
                  </a:cubicBezTo>
                  <a:cubicBezTo>
                    <a:pt x="22431" y="16865"/>
                    <a:pt x="22347" y="17702"/>
                    <a:pt x="22264" y="18539"/>
                  </a:cubicBezTo>
                  <a:cubicBezTo>
                    <a:pt x="22243" y="18874"/>
                    <a:pt x="22117" y="19188"/>
                    <a:pt x="22012" y="19501"/>
                  </a:cubicBezTo>
                  <a:cubicBezTo>
                    <a:pt x="21908" y="19794"/>
                    <a:pt x="21719" y="19983"/>
                    <a:pt x="21447" y="20108"/>
                  </a:cubicBezTo>
                  <a:cubicBezTo>
                    <a:pt x="20652" y="20548"/>
                    <a:pt x="19815" y="20924"/>
                    <a:pt x="18874" y="20987"/>
                  </a:cubicBezTo>
                  <a:cubicBezTo>
                    <a:pt x="16698" y="21175"/>
                    <a:pt x="14522" y="21406"/>
                    <a:pt x="12346" y="21573"/>
                  </a:cubicBezTo>
                  <a:cubicBezTo>
                    <a:pt x="11341" y="21657"/>
                    <a:pt x="10295" y="21636"/>
                    <a:pt x="9249" y="21657"/>
                  </a:cubicBezTo>
                  <a:cubicBezTo>
                    <a:pt x="8831" y="21657"/>
                    <a:pt x="8412" y="21678"/>
                    <a:pt x="7973" y="21719"/>
                  </a:cubicBezTo>
                  <a:cubicBezTo>
                    <a:pt x="7282" y="21803"/>
                    <a:pt x="6592" y="21761"/>
                    <a:pt x="5880" y="21594"/>
                  </a:cubicBezTo>
                  <a:cubicBezTo>
                    <a:pt x="4248" y="21238"/>
                    <a:pt x="2616" y="20882"/>
                    <a:pt x="1026" y="20338"/>
                  </a:cubicBezTo>
                  <a:cubicBezTo>
                    <a:pt x="649" y="20213"/>
                    <a:pt x="294" y="20087"/>
                    <a:pt x="1" y="19690"/>
                  </a:cubicBezTo>
                  <a:cubicBezTo>
                    <a:pt x="126" y="19062"/>
                    <a:pt x="273" y="18372"/>
                    <a:pt x="628" y="17702"/>
                  </a:cubicBezTo>
                  <a:cubicBezTo>
                    <a:pt x="1633" y="18058"/>
                    <a:pt x="2637" y="18225"/>
                    <a:pt x="3641" y="18372"/>
                  </a:cubicBezTo>
                  <a:cubicBezTo>
                    <a:pt x="4646" y="18539"/>
                    <a:pt x="5629" y="18665"/>
                    <a:pt x="6654" y="18832"/>
                  </a:cubicBezTo>
                  <a:cubicBezTo>
                    <a:pt x="6738" y="19020"/>
                    <a:pt x="6822" y="19229"/>
                    <a:pt x="6906" y="19397"/>
                  </a:cubicBezTo>
                  <a:cubicBezTo>
                    <a:pt x="7198" y="19983"/>
                    <a:pt x="7722" y="20317"/>
                    <a:pt x="8307" y="20548"/>
                  </a:cubicBezTo>
                  <a:cubicBezTo>
                    <a:pt x="8412" y="20610"/>
                    <a:pt x="8517" y="20610"/>
                    <a:pt x="8642" y="20610"/>
                  </a:cubicBezTo>
                  <a:cubicBezTo>
                    <a:pt x="9061" y="20590"/>
                    <a:pt x="9479" y="20527"/>
                    <a:pt x="9898" y="20485"/>
                  </a:cubicBezTo>
                  <a:cubicBezTo>
                    <a:pt x="10023" y="20443"/>
                    <a:pt x="10191" y="20401"/>
                    <a:pt x="10295" y="20317"/>
                  </a:cubicBezTo>
                  <a:cubicBezTo>
                    <a:pt x="10400" y="20234"/>
                    <a:pt x="10504" y="20087"/>
                    <a:pt x="10463" y="19983"/>
                  </a:cubicBezTo>
                  <a:cubicBezTo>
                    <a:pt x="10442" y="19878"/>
                    <a:pt x="10316" y="19711"/>
                    <a:pt x="10211" y="19690"/>
                  </a:cubicBezTo>
                  <a:cubicBezTo>
                    <a:pt x="10002" y="19648"/>
                    <a:pt x="9772" y="19648"/>
                    <a:pt x="9563" y="19648"/>
                  </a:cubicBezTo>
                  <a:cubicBezTo>
                    <a:pt x="9312" y="19648"/>
                    <a:pt x="9103" y="19690"/>
                    <a:pt x="8872" y="19669"/>
                  </a:cubicBezTo>
                  <a:cubicBezTo>
                    <a:pt x="8768" y="19648"/>
                    <a:pt x="8663" y="19501"/>
                    <a:pt x="8475" y="19376"/>
                  </a:cubicBezTo>
                  <a:cubicBezTo>
                    <a:pt x="8684" y="19355"/>
                    <a:pt x="8789" y="19292"/>
                    <a:pt x="8893" y="19313"/>
                  </a:cubicBezTo>
                  <a:cubicBezTo>
                    <a:pt x="9416" y="19397"/>
                    <a:pt x="9939" y="19501"/>
                    <a:pt x="10463" y="19564"/>
                  </a:cubicBezTo>
                  <a:cubicBezTo>
                    <a:pt x="10672" y="19585"/>
                    <a:pt x="10923" y="19522"/>
                    <a:pt x="11132" y="19481"/>
                  </a:cubicBezTo>
                  <a:cubicBezTo>
                    <a:pt x="11300" y="19418"/>
                    <a:pt x="11341" y="19083"/>
                    <a:pt x="11174" y="18978"/>
                  </a:cubicBezTo>
                  <a:cubicBezTo>
                    <a:pt x="10944" y="18853"/>
                    <a:pt x="10672" y="18727"/>
                    <a:pt x="10421" y="18665"/>
                  </a:cubicBezTo>
                  <a:cubicBezTo>
                    <a:pt x="9877" y="18560"/>
                    <a:pt x="9312" y="18518"/>
                    <a:pt x="8768" y="18434"/>
                  </a:cubicBezTo>
                  <a:cubicBezTo>
                    <a:pt x="8517" y="18393"/>
                    <a:pt x="8412" y="18351"/>
                    <a:pt x="8266" y="1818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4"/>
            <p:cNvSpPr/>
            <p:nvPr/>
          </p:nvSpPr>
          <p:spPr>
            <a:xfrm>
              <a:off x="6399550" y="3650175"/>
              <a:ext cx="625125" cy="289275"/>
            </a:xfrm>
            <a:custGeom>
              <a:rect b="b" l="l" r="r" t="t"/>
              <a:pathLst>
                <a:path extrusionOk="0" h="11571" w="25005">
                  <a:moveTo>
                    <a:pt x="3139" y="293"/>
                  </a:moveTo>
                  <a:cubicBezTo>
                    <a:pt x="3913" y="356"/>
                    <a:pt x="4562" y="356"/>
                    <a:pt x="5106" y="733"/>
                  </a:cubicBezTo>
                  <a:cubicBezTo>
                    <a:pt x="6382" y="1088"/>
                    <a:pt x="7637" y="1423"/>
                    <a:pt x="8977" y="1339"/>
                  </a:cubicBezTo>
                  <a:cubicBezTo>
                    <a:pt x="9834" y="1297"/>
                    <a:pt x="10713" y="1318"/>
                    <a:pt x="11571" y="1297"/>
                  </a:cubicBezTo>
                  <a:cubicBezTo>
                    <a:pt x="12136" y="1256"/>
                    <a:pt x="12743" y="1235"/>
                    <a:pt x="13329" y="1193"/>
                  </a:cubicBezTo>
                  <a:cubicBezTo>
                    <a:pt x="15588" y="984"/>
                    <a:pt x="17890" y="774"/>
                    <a:pt x="20171" y="565"/>
                  </a:cubicBezTo>
                  <a:cubicBezTo>
                    <a:pt x="20840" y="502"/>
                    <a:pt x="21510" y="398"/>
                    <a:pt x="22117" y="84"/>
                  </a:cubicBezTo>
                  <a:cubicBezTo>
                    <a:pt x="22221" y="42"/>
                    <a:pt x="22326" y="42"/>
                    <a:pt x="22451" y="0"/>
                  </a:cubicBezTo>
                  <a:cubicBezTo>
                    <a:pt x="22682" y="356"/>
                    <a:pt x="22744" y="733"/>
                    <a:pt x="22870" y="1109"/>
                  </a:cubicBezTo>
                  <a:cubicBezTo>
                    <a:pt x="23100" y="1779"/>
                    <a:pt x="23309" y="2490"/>
                    <a:pt x="23581" y="3181"/>
                  </a:cubicBezTo>
                  <a:cubicBezTo>
                    <a:pt x="24042" y="4373"/>
                    <a:pt x="24439" y="5608"/>
                    <a:pt x="24690" y="6863"/>
                  </a:cubicBezTo>
                  <a:cubicBezTo>
                    <a:pt x="24774" y="7261"/>
                    <a:pt x="24899" y="7679"/>
                    <a:pt x="25004" y="8014"/>
                  </a:cubicBezTo>
                  <a:cubicBezTo>
                    <a:pt x="24795" y="8265"/>
                    <a:pt x="24586" y="8370"/>
                    <a:pt x="24355" y="8453"/>
                  </a:cubicBezTo>
                  <a:cubicBezTo>
                    <a:pt x="23728" y="8684"/>
                    <a:pt x="23100" y="8935"/>
                    <a:pt x="22472" y="9144"/>
                  </a:cubicBezTo>
                  <a:cubicBezTo>
                    <a:pt x="22012" y="9290"/>
                    <a:pt x="21510" y="9458"/>
                    <a:pt x="21008" y="9500"/>
                  </a:cubicBezTo>
                  <a:cubicBezTo>
                    <a:pt x="20087" y="9625"/>
                    <a:pt x="19187" y="9688"/>
                    <a:pt x="18267" y="9772"/>
                  </a:cubicBezTo>
                  <a:cubicBezTo>
                    <a:pt x="18099" y="9792"/>
                    <a:pt x="17932" y="9792"/>
                    <a:pt x="17765" y="9772"/>
                  </a:cubicBezTo>
                  <a:cubicBezTo>
                    <a:pt x="17513" y="9730"/>
                    <a:pt x="17262" y="9604"/>
                    <a:pt x="17158" y="9374"/>
                  </a:cubicBezTo>
                  <a:cubicBezTo>
                    <a:pt x="16928" y="8935"/>
                    <a:pt x="16635" y="8516"/>
                    <a:pt x="16509" y="8014"/>
                  </a:cubicBezTo>
                  <a:cubicBezTo>
                    <a:pt x="16384" y="7595"/>
                    <a:pt x="16174" y="7198"/>
                    <a:pt x="15986" y="6779"/>
                  </a:cubicBezTo>
                  <a:cubicBezTo>
                    <a:pt x="15693" y="6152"/>
                    <a:pt x="15421" y="5503"/>
                    <a:pt x="15128" y="4854"/>
                  </a:cubicBezTo>
                  <a:cubicBezTo>
                    <a:pt x="15254" y="4666"/>
                    <a:pt x="15379" y="4541"/>
                    <a:pt x="15484" y="4373"/>
                  </a:cubicBezTo>
                  <a:cubicBezTo>
                    <a:pt x="15588" y="4227"/>
                    <a:pt x="15505" y="4018"/>
                    <a:pt x="15337" y="3976"/>
                  </a:cubicBezTo>
                  <a:cubicBezTo>
                    <a:pt x="15086" y="3955"/>
                    <a:pt x="14835" y="3934"/>
                    <a:pt x="14563" y="3934"/>
                  </a:cubicBezTo>
                  <a:cubicBezTo>
                    <a:pt x="14312" y="3934"/>
                    <a:pt x="14082" y="3976"/>
                    <a:pt x="13810" y="3955"/>
                  </a:cubicBezTo>
                  <a:cubicBezTo>
                    <a:pt x="13496" y="3913"/>
                    <a:pt x="13203" y="3913"/>
                    <a:pt x="12952" y="4122"/>
                  </a:cubicBezTo>
                  <a:cubicBezTo>
                    <a:pt x="12638" y="4352"/>
                    <a:pt x="12324" y="4582"/>
                    <a:pt x="12199" y="4980"/>
                  </a:cubicBezTo>
                  <a:cubicBezTo>
                    <a:pt x="12136" y="5168"/>
                    <a:pt x="12052" y="5336"/>
                    <a:pt x="12031" y="5545"/>
                  </a:cubicBezTo>
                  <a:cubicBezTo>
                    <a:pt x="11906" y="6654"/>
                    <a:pt x="11592" y="7679"/>
                    <a:pt x="11006" y="8642"/>
                  </a:cubicBezTo>
                  <a:cubicBezTo>
                    <a:pt x="10734" y="9102"/>
                    <a:pt x="10483" y="9625"/>
                    <a:pt x="10211" y="10106"/>
                  </a:cubicBezTo>
                  <a:cubicBezTo>
                    <a:pt x="10127" y="10253"/>
                    <a:pt x="10044" y="10399"/>
                    <a:pt x="9939" y="10546"/>
                  </a:cubicBezTo>
                  <a:cubicBezTo>
                    <a:pt x="9625" y="11027"/>
                    <a:pt x="9228" y="11404"/>
                    <a:pt x="8579" y="11383"/>
                  </a:cubicBezTo>
                  <a:cubicBezTo>
                    <a:pt x="8433" y="11383"/>
                    <a:pt x="8244" y="11404"/>
                    <a:pt x="8077" y="11445"/>
                  </a:cubicBezTo>
                  <a:cubicBezTo>
                    <a:pt x="7345" y="11550"/>
                    <a:pt x="6654" y="11571"/>
                    <a:pt x="5922" y="11362"/>
                  </a:cubicBezTo>
                  <a:cubicBezTo>
                    <a:pt x="5629" y="11278"/>
                    <a:pt x="5315" y="11278"/>
                    <a:pt x="5001" y="11236"/>
                  </a:cubicBezTo>
                  <a:cubicBezTo>
                    <a:pt x="4792" y="11194"/>
                    <a:pt x="4562" y="11173"/>
                    <a:pt x="4352" y="11090"/>
                  </a:cubicBezTo>
                  <a:lnTo>
                    <a:pt x="419" y="9604"/>
                  </a:lnTo>
                  <a:cubicBezTo>
                    <a:pt x="335" y="9583"/>
                    <a:pt x="293" y="9520"/>
                    <a:pt x="210" y="9479"/>
                  </a:cubicBezTo>
                  <a:cubicBezTo>
                    <a:pt x="0" y="8997"/>
                    <a:pt x="84" y="8537"/>
                    <a:pt x="189" y="8098"/>
                  </a:cubicBezTo>
                  <a:cubicBezTo>
                    <a:pt x="293" y="7637"/>
                    <a:pt x="419" y="7219"/>
                    <a:pt x="586" y="6800"/>
                  </a:cubicBezTo>
                  <a:cubicBezTo>
                    <a:pt x="942" y="5817"/>
                    <a:pt x="1360" y="4813"/>
                    <a:pt x="1758" y="3850"/>
                  </a:cubicBezTo>
                  <a:lnTo>
                    <a:pt x="2700" y="1339"/>
                  </a:lnTo>
                  <a:cubicBezTo>
                    <a:pt x="2825" y="963"/>
                    <a:pt x="2992" y="670"/>
                    <a:pt x="3139" y="29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4"/>
            <p:cNvSpPr/>
            <p:nvPr/>
          </p:nvSpPr>
          <p:spPr>
            <a:xfrm>
              <a:off x="5934000" y="2620725"/>
              <a:ext cx="286675" cy="246400"/>
            </a:xfrm>
            <a:custGeom>
              <a:rect b="b" l="l" r="r" t="t"/>
              <a:pathLst>
                <a:path extrusionOk="0" h="9856" w="11467">
                  <a:moveTo>
                    <a:pt x="8474" y="42"/>
                  </a:moveTo>
                  <a:cubicBezTo>
                    <a:pt x="8433" y="1779"/>
                    <a:pt x="8558" y="3453"/>
                    <a:pt x="9144" y="5043"/>
                  </a:cubicBezTo>
                  <a:cubicBezTo>
                    <a:pt x="9688" y="6591"/>
                    <a:pt x="10358" y="8077"/>
                    <a:pt x="11466" y="9437"/>
                  </a:cubicBezTo>
                  <a:cubicBezTo>
                    <a:pt x="11090" y="9521"/>
                    <a:pt x="10776" y="9542"/>
                    <a:pt x="10504" y="9625"/>
                  </a:cubicBezTo>
                  <a:cubicBezTo>
                    <a:pt x="10190" y="9688"/>
                    <a:pt x="9897" y="9667"/>
                    <a:pt x="9604" y="9584"/>
                  </a:cubicBezTo>
                  <a:cubicBezTo>
                    <a:pt x="9395" y="9542"/>
                    <a:pt x="9165" y="9563"/>
                    <a:pt x="8956" y="9584"/>
                  </a:cubicBezTo>
                  <a:cubicBezTo>
                    <a:pt x="8265" y="9646"/>
                    <a:pt x="7617" y="9730"/>
                    <a:pt x="6947" y="9772"/>
                  </a:cubicBezTo>
                  <a:cubicBezTo>
                    <a:pt x="6759" y="9793"/>
                    <a:pt x="6487" y="9856"/>
                    <a:pt x="6361" y="9751"/>
                  </a:cubicBezTo>
                  <a:cubicBezTo>
                    <a:pt x="6026" y="9521"/>
                    <a:pt x="5692" y="9584"/>
                    <a:pt x="5315" y="9542"/>
                  </a:cubicBezTo>
                  <a:cubicBezTo>
                    <a:pt x="4352" y="9416"/>
                    <a:pt x="3390" y="9312"/>
                    <a:pt x="2407" y="9123"/>
                  </a:cubicBezTo>
                  <a:cubicBezTo>
                    <a:pt x="1842" y="9019"/>
                    <a:pt x="1298" y="8747"/>
                    <a:pt x="816" y="8391"/>
                  </a:cubicBezTo>
                  <a:cubicBezTo>
                    <a:pt x="356" y="8014"/>
                    <a:pt x="63" y="7575"/>
                    <a:pt x="42" y="6968"/>
                  </a:cubicBezTo>
                  <a:cubicBezTo>
                    <a:pt x="42" y="6675"/>
                    <a:pt x="0" y="6424"/>
                    <a:pt x="0" y="6131"/>
                  </a:cubicBezTo>
                  <a:cubicBezTo>
                    <a:pt x="0" y="5587"/>
                    <a:pt x="210" y="5127"/>
                    <a:pt x="607" y="4708"/>
                  </a:cubicBezTo>
                  <a:cubicBezTo>
                    <a:pt x="1319" y="3955"/>
                    <a:pt x="2072" y="3306"/>
                    <a:pt x="2909" y="2762"/>
                  </a:cubicBezTo>
                  <a:cubicBezTo>
                    <a:pt x="4373" y="1821"/>
                    <a:pt x="5901" y="1005"/>
                    <a:pt x="7470" y="273"/>
                  </a:cubicBezTo>
                  <a:cubicBezTo>
                    <a:pt x="7784" y="168"/>
                    <a:pt x="8035" y="1"/>
                    <a:pt x="8474" y="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4"/>
            <p:cNvSpPr/>
            <p:nvPr/>
          </p:nvSpPr>
          <p:spPr>
            <a:xfrm>
              <a:off x="6380725" y="3188275"/>
              <a:ext cx="168975" cy="186250"/>
            </a:xfrm>
            <a:custGeom>
              <a:rect b="b" l="l" r="r" t="t"/>
              <a:pathLst>
                <a:path extrusionOk="0" h="7450" w="6759">
                  <a:moveTo>
                    <a:pt x="0" y="5838"/>
                  </a:moveTo>
                  <a:cubicBezTo>
                    <a:pt x="188" y="5001"/>
                    <a:pt x="481" y="4311"/>
                    <a:pt x="921" y="3662"/>
                  </a:cubicBezTo>
                  <a:cubicBezTo>
                    <a:pt x="1067" y="3411"/>
                    <a:pt x="1235" y="3181"/>
                    <a:pt x="1381" y="2972"/>
                  </a:cubicBezTo>
                  <a:cubicBezTo>
                    <a:pt x="1590" y="2700"/>
                    <a:pt x="1800" y="2449"/>
                    <a:pt x="2051" y="2219"/>
                  </a:cubicBezTo>
                  <a:cubicBezTo>
                    <a:pt x="2155" y="2093"/>
                    <a:pt x="2302" y="2009"/>
                    <a:pt x="2406" y="1884"/>
                  </a:cubicBezTo>
                  <a:cubicBezTo>
                    <a:pt x="2950" y="1068"/>
                    <a:pt x="3850" y="796"/>
                    <a:pt x="4666" y="377"/>
                  </a:cubicBezTo>
                  <a:cubicBezTo>
                    <a:pt x="5294" y="63"/>
                    <a:pt x="5921" y="1"/>
                    <a:pt x="6612" y="22"/>
                  </a:cubicBezTo>
                  <a:cubicBezTo>
                    <a:pt x="6675" y="168"/>
                    <a:pt x="6758" y="315"/>
                    <a:pt x="6717" y="419"/>
                  </a:cubicBezTo>
                  <a:cubicBezTo>
                    <a:pt x="6612" y="942"/>
                    <a:pt x="6696" y="1465"/>
                    <a:pt x="6675" y="2009"/>
                  </a:cubicBezTo>
                  <a:cubicBezTo>
                    <a:pt x="6654" y="2679"/>
                    <a:pt x="6570" y="3348"/>
                    <a:pt x="6486" y="3997"/>
                  </a:cubicBezTo>
                  <a:cubicBezTo>
                    <a:pt x="6382" y="4939"/>
                    <a:pt x="6277" y="5880"/>
                    <a:pt x="6152" y="6822"/>
                  </a:cubicBezTo>
                  <a:cubicBezTo>
                    <a:pt x="6131" y="6968"/>
                    <a:pt x="6068" y="7136"/>
                    <a:pt x="6047" y="7345"/>
                  </a:cubicBezTo>
                  <a:cubicBezTo>
                    <a:pt x="5942" y="7366"/>
                    <a:pt x="5838" y="7449"/>
                    <a:pt x="5733" y="7449"/>
                  </a:cubicBezTo>
                  <a:cubicBezTo>
                    <a:pt x="5105" y="7408"/>
                    <a:pt x="4457" y="7387"/>
                    <a:pt x="3829" y="7345"/>
                  </a:cubicBezTo>
                  <a:cubicBezTo>
                    <a:pt x="3515" y="7324"/>
                    <a:pt x="3222" y="7240"/>
                    <a:pt x="2992" y="7031"/>
                  </a:cubicBezTo>
                  <a:cubicBezTo>
                    <a:pt x="2699" y="6759"/>
                    <a:pt x="2364" y="6654"/>
                    <a:pt x="1988" y="6613"/>
                  </a:cubicBezTo>
                  <a:cubicBezTo>
                    <a:pt x="1318" y="6487"/>
                    <a:pt x="649" y="6215"/>
                    <a:pt x="0" y="583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4"/>
            <p:cNvSpPr/>
            <p:nvPr/>
          </p:nvSpPr>
          <p:spPr>
            <a:xfrm>
              <a:off x="6884975" y="3088375"/>
              <a:ext cx="188850" cy="190425"/>
            </a:xfrm>
            <a:custGeom>
              <a:rect b="b" l="l" r="r" t="t"/>
              <a:pathLst>
                <a:path extrusionOk="0" h="7617" w="7554">
                  <a:moveTo>
                    <a:pt x="3013" y="7616"/>
                  </a:moveTo>
                  <a:cubicBezTo>
                    <a:pt x="2867" y="7282"/>
                    <a:pt x="2762" y="6989"/>
                    <a:pt x="2700" y="6696"/>
                  </a:cubicBezTo>
                  <a:cubicBezTo>
                    <a:pt x="2449" y="5922"/>
                    <a:pt x="2218" y="5168"/>
                    <a:pt x="1988" y="4373"/>
                  </a:cubicBezTo>
                  <a:cubicBezTo>
                    <a:pt x="1925" y="4185"/>
                    <a:pt x="1821" y="4018"/>
                    <a:pt x="1758" y="3850"/>
                  </a:cubicBezTo>
                  <a:cubicBezTo>
                    <a:pt x="1653" y="3620"/>
                    <a:pt x="1507" y="3411"/>
                    <a:pt x="1465" y="3181"/>
                  </a:cubicBezTo>
                  <a:cubicBezTo>
                    <a:pt x="1172" y="2093"/>
                    <a:pt x="670" y="1109"/>
                    <a:pt x="0" y="168"/>
                  </a:cubicBezTo>
                  <a:cubicBezTo>
                    <a:pt x="126" y="105"/>
                    <a:pt x="231" y="0"/>
                    <a:pt x="314" y="42"/>
                  </a:cubicBezTo>
                  <a:cubicBezTo>
                    <a:pt x="503" y="63"/>
                    <a:pt x="670" y="147"/>
                    <a:pt x="858" y="189"/>
                  </a:cubicBezTo>
                  <a:cubicBezTo>
                    <a:pt x="2344" y="774"/>
                    <a:pt x="3767" y="1465"/>
                    <a:pt x="5106" y="2365"/>
                  </a:cubicBezTo>
                  <a:cubicBezTo>
                    <a:pt x="5210" y="2448"/>
                    <a:pt x="5336" y="2511"/>
                    <a:pt x="5441" y="2616"/>
                  </a:cubicBezTo>
                  <a:cubicBezTo>
                    <a:pt x="6110" y="3327"/>
                    <a:pt x="6801" y="4018"/>
                    <a:pt x="7470" y="4708"/>
                  </a:cubicBezTo>
                  <a:cubicBezTo>
                    <a:pt x="7512" y="4750"/>
                    <a:pt x="7533" y="4813"/>
                    <a:pt x="7554" y="4917"/>
                  </a:cubicBezTo>
                  <a:cubicBezTo>
                    <a:pt x="7156" y="5336"/>
                    <a:pt x="6612" y="5587"/>
                    <a:pt x="6173" y="5922"/>
                  </a:cubicBezTo>
                  <a:cubicBezTo>
                    <a:pt x="5692" y="6256"/>
                    <a:pt x="5210" y="6570"/>
                    <a:pt x="4687" y="6863"/>
                  </a:cubicBezTo>
                  <a:cubicBezTo>
                    <a:pt x="4164" y="7135"/>
                    <a:pt x="3704" y="7575"/>
                    <a:pt x="3013" y="76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4"/>
            <p:cNvSpPr/>
            <p:nvPr/>
          </p:nvSpPr>
          <p:spPr>
            <a:xfrm>
              <a:off x="7081650" y="4049275"/>
              <a:ext cx="167425" cy="138650"/>
            </a:xfrm>
            <a:custGeom>
              <a:rect b="b" l="l" r="r" t="t"/>
              <a:pathLst>
                <a:path extrusionOk="0" h="5546" w="6697">
                  <a:moveTo>
                    <a:pt x="126" y="5525"/>
                  </a:moveTo>
                  <a:cubicBezTo>
                    <a:pt x="22" y="5148"/>
                    <a:pt x="1" y="4897"/>
                    <a:pt x="126" y="4604"/>
                  </a:cubicBezTo>
                  <a:cubicBezTo>
                    <a:pt x="587" y="3809"/>
                    <a:pt x="921" y="3014"/>
                    <a:pt x="1465" y="2282"/>
                  </a:cubicBezTo>
                  <a:cubicBezTo>
                    <a:pt x="2470" y="942"/>
                    <a:pt x="3767" y="210"/>
                    <a:pt x="5420" y="22"/>
                  </a:cubicBezTo>
                  <a:cubicBezTo>
                    <a:pt x="5546" y="1"/>
                    <a:pt x="5713" y="1"/>
                    <a:pt x="5838" y="22"/>
                  </a:cubicBezTo>
                  <a:cubicBezTo>
                    <a:pt x="6403" y="85"/>
                    <a:pt x="6613" y="315"/>
                    <a:pt x="6654" y="859"/>
                  </a:cubicBezTo>
                  <a:cubicBezTo>
                    <a:pt x="6696" y="1968"/>
                    <a:pt x="6236" y="2805"/>
                    <a:pt x="5357" y="3453"/>
                  </a:cubicBezTo>
                  <a:cubicBezTo>
                    <a:pt x="4395" y="4186"/>
                    <a:pt x="3349" y="4730"/>
                    <a:pt x="2177" y="5106"/>
                  </a:cubicBezTo>
                  <a:cubicBezTo>
                    <a:pt x="1696" y="5253"/>
                    <a:pt x="1214" y="5357"/>
                    <a:pt x="712" y="5462"/>
                  </a:cubicBezTo>
                  <a:cubicBezTo>
                    <a:pt x="587" y="5546"/>
                    <a:pt x="356" y="5525"/>
                    <a:pt x="126" y="55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4"/>
            <p:cNvSpPr/>
            <p:nvPr/>
          </p:nvSpPr>
          <p:spPr>
            <a:xfrm>
              <a:off x="6336250" y="4122525"/>
              <a:ext cx="76400" cy="188325"/>
            </a:xfrm>
            <a:custGeom>
              <a:rect b="b" l="l" r="r" t="t"/>
              <a:pathLst>
                <a:path extrusionOk="0" h="7533" w="3056">
                  <a:moveTo>
                    <a:pt x="1382" y="0"/>
                  </a:moveTo>
                  <a:cubicBezTo>
                    <a:pt x="1884" y="251"/>
                    <a:pt x="1884" y="251"/>
                    <a:pt x="2616" y="314"/>
                  </a:cubicBezTo>
                  <a:cubicBezTo>
                    <a:pt x="2637" y="858"/>
                    <a:pt x="2658" y="1444"/>
                    <a:pt x="2700" y="1988"/>
                  </a:cubicBezTo>
                  <a:lnTo>
                    <a:pt x="3014" y="5671"/>
                  </a:lnTo>
                  <a:cubicBezTo>
                    <a:pt x="3055" y="6152"/>
                    <a:pt x="3014" y="6612"/>
                    <a:pt x="2804" y="7051"/>
                  </a:cubicBezTo>
                  <a:cubicBezTo>
                    <a:pt x="2637" y="7428"/>
                    <a:pt x="2449" y="7533"/>
                    <a:pt x="2072" y="7470"/>
                  </a:cubicBezTo>
                  <a:cubicBezTo>
                    <a:pt x="1695" y="7449"/>
                    <a:pt x="1382" y="7324"/>
                    <a:pt x="1130" y="7010"/>
                  </a:cubicBezTo>
                  <a:cubicBezTo>
                    <a:pt x="628" y="6466"/>
                    <a:pt x="294" y="5838"/>
                    <a:pt x="210" y="5064"/>
                  </a:cubicBezTo>
                  <a:cubicBezTo>
                    <a:pt x="105" y="3976"/>
                    <a:pt x="1" y="2909"/>
                    <a:pt x="105" y="1800"/>
                  </a:cubicBezTo>
                  <a:cubicBezTo>
                    <a:pt x="231" y="984"/>
                    <a:pt x="607" y="335"/>
                    <a:pt x="13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4"/>
            <p:cNvSpPr/>
            <p:nvPr/>
          </p:nvSpPr>
          <p:spPr>
            <a:xfrm>
              <a:off x="6452375" y="2757775"/>
              <a:ext cx="314400" cy="170025"/>
            </a:xfrm>
            <a:custGeom>
              <a:rect b="b" l="l" r="r" t="t"/>
              <a:pathLst>
                <a:path extrusionOk="0" h="6801" w="12576">
                  <a:moveTo>
                    <a:pt x="5692" y="5190"/>
                  </a:moveTo>
                  <a:cubicBezTo>
                    <a:pt x="5629" y="4918"/>
                    <a:pt x="5608" y="4708"/>
                    <a:pt x="5587" y="4478"/>
                  </a:cubicBezTo>
                  <a:cubicBezTo>
                    <a:pt x="5483" y="3871"/>
                    <a:pt x="5064" y="3662"/>
                    <a:pt x="4562" y="3997"/>
                  </a:cubicBezTo>
                  <a:cubicBezTo>
                    <a:pt x="4248" y="4206"/>
                    <a:pt x="3934" y="4457"/>
                    <a:pt x="3641" y="4729"/>
                  </a:cubicBezTo>
                  <a:cubicBezTo>
                    <a:pt x="3118" y="5252"/>
                    <a:pt x="2511" y="5650"/>
                    <a:pt x="1842" y="5964"/>
                  </a:cubicBezTo>
                  <a:cubicBezTo>
                    <a:pt x="1507" y="6131"/>
                    <a:pt x="1214" y="6299"/>
                    <a:pt x="942" y="6591"/>
                  </a:cubicBezTo>
                  <a:cubicBezTo>
                    <a:pt x="879" y="6675"/>
                    <a:pt x="733" y="6717"/>
                    <a:pt x="587" y="6801"/>
                  </a:cubicBezTo>
                  <a:cubicBezTo>
                    <a:pt x="210" y="6068"/>
                    <a:pt x="587" y="5231"/>
                    <a:pt x="1" y="4583"/>
                  </a:cubicBezTo>
                  <a:cubicBezTo>
                    <a:pt x="147" y="4520"/>
                    <a:pt x="252" y="4415"/>
                    <a:pt x="377" y="4394"/>
                  </a:cubicBezTo>
                  <a:cubicBezTo>
                    <a:pt x="1444" y="4185"/>
                    <a:pt x="2449" y="3746"/>
                    <a:pt x="3537" y="3662"/>
                  </a:cubicBezTo>
                  <a:cubicBezTo>
                    <a:pt x="3788" y="3641"/>
                    <a:pt x="3976" y="3558"/>
                    <a:pt x="4206" y="3369"/>
                  </a:cubicBezTo>
                  <a:cubicBezTo>
                    <a:pt x="4457" y="3118"/>
                    <a:pt x="4876" y="3014"/>
                    <a:pt x="5252" y="2867"/>
                  </a:cubicBezTo>
                  <a:cubicBezTo>
                    <a:pt x="6215" y="2511"/>
                    <a:pt x="7177" y="2135"/>
                    <a:pt x="8140" y="1821"/>
                  </a:cubicBezTo>
                  <a:cubicBezTo>
                    <a:pt x="9458" y="1381"/>
                    <a:pt x="10714" y="858"/>
                    <a:pt x="11906" y="210"/>
                  </a:cubicBezTo>
                  <a:cubicBezTo>
                    <a:pt x="12074" y="126"/>
                    <a:pt x="12262" y="42"/>
                    <a:pt x="12408" y="1"/>
                  </a:cubicBezTo>
                  <a:cubicBezTo>
                    <a:pt x="12576" y="210"/>
                    <a:pt x="12429" y="314"/>
                    <a:pt x="12366" y="398"/>
                  </a:cubicBezTo>
                  <a:cubicBezTo>
                    <a:pt x="12011" y="817"/>
                    <a:pt x="11697" y="1193"/>
                    <a:pt x="11571" y="1758"/>
                  </a:cubicBezTo>
                  <a:cubicBezTo>
                    <a:pt x="11446" y="2218"/>
                    <a:pt x="11048" y="2616"/>
                    <a:pt x="10651" y="2909"/>
                  </a:cubicBezTo>
                  <a:cubicBezTo>
                    <a:pt x="10525" y="2972"/>
                    <a:pt x="10337" y="3014"/>
                    <a:pt x="10190" y="3014"/>
                  </a:cubicBezTo>
                  <a:cubicBezTo>
                    <a:pt x="9960" y="3014"/>
                    <a:pt x="9667" y="2972"/>
                    <a:pt x="9458" y="2867"/>
                  </a:cubicBezTo>
                  <a:cubicBezTo>
                    <a:pt x="8956" y="2637"/>
                    <a:pt x="8663" y="2867"/>
                    <a:pt x="8391" y="3244"/>
                  </a:cubicBezTo>
                  <a:cubicBezTo>
                    <a:pt x="7973" y="3767"/>
                    <a:pt x="7554" y="4290"/>
                    <a:pt x="7094" y="4792"/>
                  </a:cubicBezTo>
                  <a:cubicBezTo>
                    <a:pt x="6759" y="5127"/>
                    <a:pt x="6320" y="5357"/>
                    <a:pt x="5692" y="519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4"/>
            <p:cNvSpPr/>
            <p:nvPr/>
          </p:nvSpPr>
          <p:spPr>
            <a:xfrm>
              <a:off x="6289175" y="2873375"/>
              <a:ext cx="138125" cy="67500"/>
            </a:xfrm>
            <a:custGeom>
              <a:rect b="b" l="l" r="r" t="t"/>
              <a:pathLst>
                <a:path extrusionOk="0" h="2700" w="5525">
                  <a:moveTo>
                    <a:pt x="0" y="984"/>
                  </a:moveTo>
                  <a:cubicBezTo>
                    <a:pt x="0" y="838"/>
                    <a:pt x="21" y="712"/>
                    <a:pt x="21" y="607"/>
                  </a:cubicBezTo>
                  <a:lnTo>
                    <a:pt x="168" y="482"/>
                  </a:lnTo>
                  <a:cubicBezTo>
                    <a:pt x="524" y="273"/>
                    <a:pt x="942" y="210"/>
                    <a:pt x="1361" y="252"/>
                  </a:cubicBezTo>
                  <a:cubicBezTo>
                    <a:pt x="2218" y="294"/>
                    <a:pt x="3097" y="210"/>
                    <a:pt x="3955" y="84"/>
                  </a:cubicBezTo>
                  <a:cubicBezTo>
                    <a:pt x="4457" y="1"/>
                    <a:pt x="4938" y="63"/>
                    <a:pt x="5420" y="63"/>
                  </a:cubicBezTo>
                  <a:cubicBezTo>
                    <a:pt x="5524" y="252"/>
                    <a:pt x="5399" y="294"/>
                    <a:pt x="5315" y="356"/>
                  </a:cubicBezTo>
                  <a:cubicBezTo>
                    <a:pt x="4771" y="607"/>
                    <a:pt x="4353" y="1005"/>
                    <a:pt x="3955" y="1444"/>
                  </a:cubicBezTo>
                  <a:cubicBezTo>
                    <a:pt x="3662" y="1779"/>
                    <a:pt x="3327" y="2072"/>
                    <a:pt x="2993" y="2365"/>
                  </a:cubicBezTo>
                  <a:cubicBezTo>
                    <a:pt x="2574" y="2700"/>
                    <a:pt x="2114" y="2700"/>
                    <a:pt x="1674" y="2386"/>
                  </a:cubicBezTo>
                  <a:cubicBezTo>
                    <a:pt x="1109" y="1947"/>
                    <a:pt x="524" y="1528"/>
                    <a:pt x="0" y="98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4"/>
            <p:cNvSpPr/>
            <p:nvPr/>
          </p:nvSpPr>
          <p:spPr>
            <a:xfrm>
              <a:off x="6606175" y="2540175"/>
              <a:ext cx="175250" cy="151200"/>
            </a:xfrm>
            <a:custGeom>
              <a:rect b="b" l="l" r="r" t="t"/>
              <a:pathLst>
                <a:path extrusionOk="0" h="6048" w="7010">
                  <a:moveTo>
                    <a:pt x="7010" y="2637"/>
                  </a:moveTo>
                  <a:cubicBezTo>
                    <a:pt x="6047" y="3432"/>
                    <a:pt x="5189" y="4227"/>
                    <a:pt x="4143" y="4855"/>
                  </a:cubicBezTo>
                  <a:cubicBezTo>
                    <a:pt x="3808" y="5064"/>
                    <a:pt x="3453" y="5231"/>
                    <a:pt x="3076" y="5315"/>
                  </a:cubicBezTo>
                  <a:cubicBezTo>
                    <a:pt x="2616" y="5378"/>
                    <a:pt x="2197" y="5545"/>
                    <a:pt x="1821" y="5733"/>
                  </a:cubicBezTo>
                  <a:cubicBezTo>
                    <a:pt x="1402" y="5901"/>
                    <a:pt x="984" y="6047"/>
                    <a:pt x="502" y="5984"/>
                  </a:cubicBezTo>
                  <a:cubicBezTo>
                    <a:pt x="168" y="5629"/>
                    <a:pt x="272" y="5148"/>
                    <a:pt x="209" y="4729"/>
                  </a:cubicBezTo>
                  <a:cubicBezTo>
                    <a:pt x="168" y="4290"/>
                    <a:pt x="0" y="3850"/>
                    <a:pt x="188" y="3390"/>
                  </a:cubicBezTo>
                  <a:cubicBezTo>
                    <a:pt x="272" y="3348"/>
                    <a:pt x="356" y="3285"/>
                    <a:pt x="419" y="3285"/>
                  </a:cubicBezTo>
                  <a:cubicBezTo>
                    <a:pt x="1611" y="3055"/>
                    <a:pt x="2616" y="2469"/>
                    <a:pt x="3557" y="1779"/>
                  </a:cubicBezTo>
                  <a:cubicBezTo>
                    <a:pt x="4122" y="1381"/>
                    <a:pt x="4603" y="942"/>
                    <a:pt x="5126" y="523"/>
                  </a:cubicBezTo>
                  <a:cubicBezTo>
                    <a:pt x="5336" y="335"/>
                    <a:pt x="5545" y="147"/>
                    <a:pt x="5754" y="0"/>
                  </a:cubicBezTo>
                  <a:cubicBezTo>
                    <a:pt x="6361" y="565"/>
                    <a:pt x="6863" y="1590"/>
                    <a:pt x="7010" y="263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4"/>
            <p:cNvSpPr/>
            <p:nvPr/>
          </p:nvSpPr>
          <p:spPr>
            <a:xfrm>
              <a:off x="6485325" y="2949750"/>
              <a:ext cx="186250" cy="159050"/>
            </a:xfrm>
            <a:custGeom>
              <a:rect b="b" l="l" r="r" t="t"/>
              <a:pathLst>
                <a:path extrusionOk="0" h="6362" w="7450">
                  <a:moveTo>
                    <a:pt x="6257" y="1444"/>
                  </a:moveTo>
                  <a:cubicBezTo>
                    <a:pt x="6152" y="1298"/>
                    <a:pt x="6027" y="1172"/>
                    <a:pt x="5859" y="1026"/>
                  </a:cubicBezTo>
                  <a:cubicBezTo>
                    <a:pt x="5567" y="649"/>
                    <a:pt x="5127" y="314"/>
                    <a:pt x="4520" y="189"/>
                  </a:cubicBezTo>
                  <a:cubicBezTo>
                    <a:pt x="3683" y="0"/>
                    <a:pt x="2679" y="273"/>
                    <a:pt x="1863" y="775"/>
                  </a:cubicBezTo>
                  <a:cubicBezTo>
                    <a:pt x="1340" y="1005"/>
                    <a:pt x="901" y="1361"/>
                    <a:pt x="629" y="1884"/>
                  </a:cubicBezTo>
                  <a:cubicBezTo>
                    <a:pt x="377" y="2260"/>
                    <a:pt x="189" y="2658"/>
                    <a:pt x="126" y="3097"/>
                  </a:cubicBezTo>
                  <a:cubicBezTo>
                    <a:pt x="1" y="3976"/>
                    <a:pt x="608" y="5315"/>
                    <a:pt x="1382" y="5775"/>
                  </a:cubicBezTo>
                  <a:cubicBezTo>
                    <a:pt x="1696" y="5943"/>
                    <a:pt x="2009" y="6026"/>
                    <a:pt x="2365" y="6026"/>
                  </a:cubicBezTo>
                  <a:cubicBezTo>
                    <a:pt x="2888" y="6299"/>
                    <a:pt x="3474" y="6361"/>
                    <a:pt x="4060" y="6215"/>
                  </a:cubicBezTo>
                  <a:cubicBezTo>
                    <a:pt x="5818" y="5713"/>
                    <a:pt x="7450" y="3181"/>
                    <a:pt x="6257" y="144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4"/>
            <p:cNvSpPr/>
            <p:nvPr/>
          </p:nvSpPr>
          <p:spPr>
            <a:xfrm>
              <a:off x="6935200" y="2742600"/>
              <a:ext cx="109875" cy="130275"/>
            </a:xfrm>
            <a:custGeom>
              <a:rect b="b" l="l" r="r" t="t"/>
              <a:pathLst>
                <a:path extrusionOk="0" h="5211" w="4395">
                  <a:moveTo>
                    <a:pt x="4185" y="1654"/>
                  </a:moveTo>
                  <a:cubicBezTo>
                    <a:pt x="3829" y="608"/>
                    <a:pt x="2825" y="1"/>
                    <a:pt x="1758" y="294"/>
                  </a:cubicBezTo>
                  <a:cubicBezTo>
                    <a:pt x="712" y="587"/>
                    <a:pt x="105" y="1528"/>
                    <a:pt x="63" y="2574"/>
                  </a:cubicBezTo>
                  <a:cubicBezTo>
                    <a:pt x="0" y="3537"/>
                    <a:pt x="272" y="5001"/>
                    <a:pt x="1444" y="5190"/>
                  </a:cubicBezTo>
                  <a:cubicBezTo>
                    <a:pt x="1590" y="5211"/>
                    <a:pt x="1737" y="5211"/>
                    <a:pt x="1862" y="5190"/>
                  </a:cubicBezTo>
                  <a:cubicBezTo>
                    <a:pt x="2030" y="5211"/>
                    <a:pt x="2260" y="5190"/>
                    <a:pt x="2490" y="5085"/>
                  </a:cubicBezTo>
                  <a:cubicBezTo>
                    <a:pt x="3097" y="4855"/>
                    <a:pt x="3620" y="4395"/>
                    <a:pt x="3892" y="3851"/>
                  </a:cubicBezTo>
                  <a:cubicBezTo>
                    <a:pt x="4185" y="3244"/>
                    <a:pt x="4394" y="2302"/>
                    <a:pt x="4185" y="165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4"/>
            <p:cNvSpPr/>
            <p:nvPr/>
          </p:nvSpPr>
          <p:spPr>
            <a:xfrm>
              <a:off x="5904700" y="2250375"/>
              <a:ext cx="1467825" cy="2083500"/>
            </a:xfrm>
            <a:custGeom>
              <a:rect b="b" l="l" r="r" t="t"/>
              <a:pathLst>
                <a:path extrusionOk="0" h="83340" w="58713">
                  <a:moveTo>
                    <a:pt x="40467" y="32830"/>
                  </a:moveTo>
                  <a:cubicBezTo>
                    <a:pt x="40781" y="32976"/>
                    <a:pt x="41011" y="33123"/>
                    <a:pt x="41241" y="33227"/>
                  </a:cubicBezTo>
                  <a:cubicBezTo>
                    <a:pt x="42371" y="33667"/>
                    <a:pt x="43417" y="34232"/>
                    <a:pt x="44442" y="34901"/>
                  </a:cubicBezTo>
                  <a:cubicBezTo>
                    <a:pt x="44986" y="35236"/>
                    <a:pt x="45489" y="35654"/>
                    <a:pt x="45907" y="36115"/>
                  </a:cubicBezTo>
                  <a:cubicBezTo>
                    <a:pt x="46179" y="36470"/>
                    <a:pt x="46535" y="36742"/>
                    <a:pt x="46849" y="37098"/>
                  </a:cubicBezTo>
                  <a:cubicBezTo>
                    <a:pt x="47079" y="37349"/>
                    <a:pt x="47372" y="37621"/>
                    <a:pt x="47539" y="37935"/>
                  </a:cubicBezTo>
                  <a:cubicBezTo>
                    <a:pt x="47895" y="38479"/>
                    <a:pt x="47790" y="38919"/>
                    <a:pt x="47288" y="39337"/>
                  </a:cubicBezTo>
                  <a:cubicBezTo>
                    <a:pt x="46995" y="39546"/>
                    <a:pt x="46681" y="39755"/>
                    <a:pt x="46367" y="39965"/>
                  </a:cubicBezTo>
                  <a:cubicBezTo>
                    <a:pt x="46598" y="40279"/>
                    <a:pt x="46890" y="40446"/>
                    <a:pt x="47162" y="40613"/>
                  </a:cubicBezTo>
                  <a:cubicBezTo>
                    <a:pt x="48313" y="41429"/>
                    <a:pt x="49464" y="42224"/>
                    <a:pt x="50615" y="42999"/>
                  </a:cubicBezTo>
                  <a:cubicBezTo>
                    <a:pt x="51201" y="43417"/>
                    <a:pt x="51766" y="43898"/>
                    <a:pt x="52226" y="44442"/>
                  </a:cubicBezTo>
                  <a:cubicBezTo>
                    <a:pt x="53021" y="45300"/>
                    <a:pt x="53816" y="46158"/>
                    <a:pt x="54590" y="47058"/>
                  </a:cubicBezTo>
                  <a:cubicBezTo>
                    <a:pt x="55113" y="47686"/>
                    <a:pt x="55553" y="48355"/>
                    <a:pt x="55992" y="49025"/>
                  </a:cubicBezTo>
                  <a:cubicBezTo>
                    <a:pt x="56181" y="49276"/>
                    <a:pt x="56327" y="49485"/>
                    <a:pt x="56641" y="49611"/>
                  </a:cubicBezTo>
                  <a:cubicBezTo>
                    <a:pt x="57038" y="49799"/>
                    <a:pt x="57415" y="50071"/>
                    <a:pt x="57792" y="50301"/>
                  </a:cubicBezTo>
                  <a:cubicBezTo>
                    <a:pt x="58210" y="50531"/>
                    <a:pt x="58419" y="50929"/>
                    <a:pt x="58629" y="51326"/>
                  </a:cubicBezTo>
                  <a:cubicBezTo>
                    <a:pt x="58712" y="51473"/>
                    <a:pt x="58691" y="51703"/>
                    <a:pt x="58629" y="51891"/>
                  </a:cubicBezTo>
                  <a:cubicBezTo>
                    <a:pt x="58608" y="51996"/>
                    <a:pt x="58482" y="52163"/>
                    <a:pt x="58378" y="52184"/>
                  </a:cubicBezTo>
                  <a:cubicBezTo>
                    <a:pt x="58273" y="52205"/>
                    <a:pt x="58105" y="52121"/>
                    <a:pt x="58043" y="52017"/>
                  </a:cubicBezTo>
                  <a:cubicBezTo>
                    <a:pt x="57833" y="51787"/>
                    <a:pt x="57666" y="51535"/>
                    <a:pt x="57478" y="51284"/>
                  </a:cubicBezTo>
                  <a:cubicBezTo>
                    <a:pt x="57373" y="51180"/>
                    <a:pt x="57227" y="51117"/>
                    <a:pt x="56955" y="50950"/>
                  </a:cubicBezTo>
                  <a:cubicBezTo>
                    <a:pt x="57059" y="51263"/>
                    <a:pt x="57122" y="51452"/>
                    <a:pt x="57164" y="51598"/>
                  </a:cubicBezTo>
                  <a:cubicBezTo>
                    <a:pt x="57206" y="51807"/>
                    <a:pt x="57227" y="52059"/>
                    <a:pt x="57227" y="52268"/>
                  </a:cubicBezTo>
                  <a:cubicBezTo>
                    <a:pt x="57227" y="52477"/>
                    <a:pt x="57017" y="52644"/>
                    <a:pt x="56850" y="52644"/>
                  </a:cubicBezTo>
                  <a:cubicBezTo>
                    <a:pt x="56683" y="52644"/>
                    <a:pt x="56515" y="52540"/>
                    <a:pt x="56473" y="52393"/>
                  </a:cubicBezTo>
                  <a:cubicBezTo>
                    <a:pt x="56306" y="51996"/>
                    <a:pt x="56181" y="51598"/>
                    <a:pt x="56013" y="51222"/>
                  </a:cubicBezTo>
                  <a:cubicBezTo>
                    <a:pt x="55909" y="50929"/>
                    <a:pt x="55783" y="50636"/>
                    <a:pt x="55657" y="50280"/>
                  </a:cubicBezTo>
                  <a:cubicBezTo>
                    <a:pt x="55532" y="50427"/>
                    <a:pt x="55427" y="50510"/>
                    <a:pt x="55365" y="50615"/>
                  </a:cubicBezTo>
                  <a:cubicBezTo>
                    <a:pt x="55281" y="50866"/>
                    <a:pt x="55239" y="51159"/>
                    <a:pt x="55176" y="51431"/>
                  </a:cubicBezTo>
                  <a:cubicBezTo>
                    <a:pt x="55155" y="51535"/>
                    <a:pt x="55176" y="51661"/>
                    <a:pt x="55176" y="51766"/>
                  </a:cubicBezTo>
                  <a:cubicBezTo>
                    <a:pt x="55155" y="52017"/>
                    <a:pt x="54967" y="52205"/>
                    <a:pt x="54758" y="52205"/>
                  </a:cubicBezTo>
                  <a:cubicBezTo>
                    <a:pt x="54548" y="52205"/>
                    <a:pt x="54381" y="52017"/>
                    <a:pt x="54318" y="51787"/>
                  </a:cubicBezTo>
                  <a:cubicBezTo>
                    <a:pt x="54214" y="51347"/>
                    <a:pt x="54214" y="50908"/>
                    <a:pt x="54402" y="50489"/>
                  </a:cubicBezTo>
                  <a:cubicBezTo>
                    <a:pt x="54548" y="50092"/>
                    <a:pt x="54737" y="49715"/>
                    <a:pt x="54946" y="49297"/>
                  </a:cubicBezTo>
                  <a:cubicBezTo>
                    <a:pt x="54841" y="48983"/>
                    <a:pt x="54653" y="48732"/>
                    <a:pt x="54444" y="48502"/>
                  </a:cubicBezTo>
                  <a:cubicBezTo>
                    <a:pt x="53272" y="47162"/>
                    <a:pt x="52079" y="45823"/>
                    <a:pt x="50866" y="44484"/>
                  </a:cubicBezTo>
                  <a:cubicBezTo>
                    <a:pt x="50678" y="44275"/>
                    <a:pt x="50447" y="44129"/>
                    <a:pt x="50217" y="43961"/>
                  </a:cubicBezTo>
                  <a:cubicBezTo>
                    <a:pt x="49046" y="43124"/>
                    <a:pt x="47832" y="42287"/>
                    <a:pt x="46639" y="41450"/>
                  </a:cubicBezTo>
                  <a:cubicBezTo>
                    <a:pt x="46221" y="41178"/>
                    <a:pt x="45823" y="40885"/>
                    <a:pt x="45405" y="40572"/>
                  </a:cubicBezTo>
                  <a:cubicBezTo>
                    <a:pt x="44442" y="41095"/>
                    <a:pt x="43522" y="41722"/>
                    <a:pt x="42517" y="41973"/>
                  </a:cubicBezTo>
                  <a:cubicBezTo>
                    <a:pt x="42413" y="42329"/>
                    <a:pt x="42496" y="42559"/>
                    <a:pt x="42601" y="42789"/>
                  </a:cubicBezTo>
                  <a:cubicBezTo>
                    <a:pt x="43124" y="43898"/>
                    <a:pt x="43333" y="45070"/>
                    <a:pt x="43668" y="46221"/>
                  </a:cubicBezTo>
                  <a:cubicBezTo>
                    <a:pt x="44191" y="47937"/>
                    <a:pt x="44191" y="49757"/>
                    <a:pt x="44359" y="51535"/>
                  </a:cubicBezTo>
                  <a:cubicBezTo>
                    <a:pt x="44401" y="52079"/>
                    <a:pt x="44338" y="52644"/>
                    <a:pt x="44254" y="53209"/>
                  </a:cubicBezTo>
                  <a:cubicBezTo>
                    <a:pt x="44129" y="54004"/>
                    <a:pt x="43836" y="54779"/>
                    <a:pt x="43187" y="55365"/>
                  </a:cubicBezTo>
                  <a:cubicBezTo>
                    <a:pt x="43208" y="55574"/>
                    <a:pt x="43208" y="55825"/>
                    <a:pt x="43292" y="56034"/>
                  </a:cubicBezTo>
                  <a:cubicBezTo>
                    <a:pt x="43605" y="56934"/>
                    <a:pt x="43898" y="57875"/>
                    <a:pt x="44254" y="58796"/>
                  </a:cubicBezTo>
                  <a:cubicBezTo>
                    <a:pt x="44714" y="60010"/>
                    <a:pt x="45112" y="61223"/>
                    <a:pt x="45384" y="62479"/>
                  </a:cubicBezTo>
                  <a:cubicBezTo>
                    <a:pt x="45468" y="62855"/>
                    <a:pt x="45593" y="63190"/>
                    <a:pt x="45698" y="63525"/>
                  </a:cubicBezTo>
                  <a:cubicBezTo>
                    <a:pt x="45761" y="63587"/>
                    <a:pt x="45844" y="63629"/>
                    <a:pt x="45928" y="63671"/>
                  </a:cubicBezTo>
                  <a:cubicBezTo>
                    <a:pt x="46137" y="63692"/>
                    <a:pt x="46284" y="63776"/>
                    <a:pt x="46346" y="64006"/>
                  </a:cubicBezTo>
                  <a:cubicBezTo>
                    <a:pt x="46367" y="64215"/>
                    <a:pt x="46305" y="64404"/>
                    <a:pt x="46137" y="64529"/>
                  </a:cubicBezTo>
                  <a:cubicBezTo>
                    <a:pt x="45949" y="64655"/>
                    <a:pt x="45761" y="64780"/>
                    <a:pt x="45572" y="64864"/>
                  </a:cubicBezTo>
                  <a:cubicBezTo>
                    <a:pt x="45007" y="65094"/>
                    <a:pt x="44463" y="65282"/>
                    <a:pt x="43940" y="65492"/>
                  </a:cubicBezTo>
                  <a:lnTo>
                    <a:pt x="43626" y="65659"/>
                  </a:lnTo>
                  <a:cubicBezTo>
                    <a:pt x="44233" y="67145"/>
                    <a:pt x="45070" y="68505"/>
                    <a:pt x="45614" y="70011"/>
                  </a:cubicBezTo>
                  <a:cubicBezTo>
                    <a:pt x="46158" y="71538"/>
                    <a:pt x="46451" y="73108"/>
                    <a:pt x="46849" y="74614"/>
                  </a:cubicBezTo>
                  <a:cubicBezTo>
                    <a:pt x="47142" y="74656"/>
                    <a:pt x="47162" y="74405"/>
                    <a:pt x="47267" y="74259"/>
                  </a:cubicBezTo>
                  <a:cubicBezTo>
                    <a:pt x="47769" y="73463"/>
                    <a:pt x="48334" y="72773"/>
                    <a:pt x="49087" y="72187"/>
                  </a:cubicBezTo>
                  <a:cubicBezTo>
                    <a:pt x="50217" y="71350"/>
                    <a:pt x="51473" y="70994"/>
                    <a:pt x="52854" y="70953"/>
                  </a:cubicBezTo>
                  <a:cubicBezTo>
                    <a:pt x="53942" y="70953"/>
                    <a:pt x="54611" y="71664"/>
                    <a:pt x="54695" y="72731"/>
                  </a:cubicBezTo>
                  <a:cubicBezTo>
                    <a:pt x="54779" y="74175"/>
                    <a:pt x="54193" y="75305"/>
                    <a:pt x="53063" y="76142"/>
                  </a:cubicBezTo>
                  <a:cubicBezTo>
                    <a:pt x="52017" y="76958"/>
                    <a:pt x="50866" y="77585"/>
                    <a:pt x="49611" y="78004"/>
                  </a:cubicBezTo>
                  <a:cubicBezTo>
                    <a:pt x="49129" y="78150"/>
                    <a:pt x="48606" y="78318"/>
                    <a:pt x="48083" y="78422"/>
                  </a:cubicBezTo>
                  <a:cubicBezTo>
                    <a:pt x="47706" y="78485"/>
                    <a:pt x="47288" y="78485"/>
                    <a:pt x="46932" y="78443"/>
                  </a:cubicBezTo>
                  <a:cubicBezTo>
                    <a:pt x="46514" y="78380"/>
                    <a:pt x="46242" y="78129"/>
                    <a:pt x="46116" y="77690"/>
                  </a:cubicBezTo>
                  <a:cubicBezTo>
                    <a:pt x="45991" y="77188"/>
                    <a:pt x="45886" y="76707"/>
                    <a:pt x="45844" y="76184"/>
                  </a:cubicBezTo>
                  <a:cubicBezTo>
                    <a:pt x="45719" y="73882"/>
                    <a:pt x="45175" y="71664"/>
                    <a:pt x="44317" y="69530"/>
                  </a:cubicBezTo>
                  <a:cubicBezTo>
                    <a:pt x="43836" y="68337"/>
                    <a:pt x="43229" y="67186"/>
                    <a:pt x="42664" y="65994"/>
                  </a:cubicBezTo>
                  <a:cubicBezTo>
                    <a:pt x="41032" y="66621"/>
                    <a:pt x="39400" y="66559"/>
                    <a:pt x="37747" y="66726"/>
                  </a:cubicBezTo>
                  <a:cubicBezTo>
                    <a:pt x="36931" y="66810"/>
                    <a:pt x="36261" y="66517"/>
                    <a:pt x="35885" y="65701"/>
                  </a:cubicBezTo>
                  <a:cubicBezTo>
                    <a:pt x="35634" y="65157"/>
                    <a:pt x="35257" y="64655"/>
                    <a:pt x="35152" y="64027"/>
                  </a:cubicBezTo>
                  <a:cubicBezTo>
                    <a:pt x="35110" y="63818"/>
                    <a:pt x="34964" y="63608"/>
                    <a:pt x="34901" y="63420"/>
                  </a:cubicBezTo>
                  <a:cubicBezTo>
                    <a:pt x="34608" y="62771"/>
                    <a:pt x="34315" y="62102"/>
                    <a:pt x="34022" y="61432"/>
                  </a:cubicBezTo>
                  <a:cubicBezTo>
                    <a:pt x="33960" y="61223"/>
                    <a:pt x="33855" y="61056"/>
                    <a:pt x="33709" y="60784"/>
                  </a:cubicBezTo>
                  <a:cubicBezTo>
                    <a:pt x="33144" y="61495"/>
                    <a:pt x="32704" y="62207"/>
                    <a:pt x="32495" y="63002"/>
                  </a:cubicBezTo>
                  <a:cubicBezTo>
                    <a:pt x="32286" y="63797"/>
                    <a:pt x="31972" y="64550"/>
                    <a:pt x="31553" y="65240"/>
                  </a:cubicBezTo>
                  <a:cubicBezTo>
                    <a:pt x="31281" y="65701"/>
                    <a:pt x="31030" y="66182"/>
                    <a:pt x="30779" y="66642"/>
                  </a:cubicBezTo>
                  <a:cubicBezTo>
                    <a:pt x="30549" y="67082"/>
                    <a:pt x="30235" y="67479"/>
                    <a:pt x="29900" y="67856"/>
                  </a:cubicBezTo>
                  <a:cubicBezTo>
                    <a:pt x="29608" y="68128"/>
                    <a:pt x="29315" y="68274"/>
                    <a:pt x="28959" y="68316"/>
                  </a:cubicBezTo>
                  <a:cubicBezTo>
                    <a:pt x="28017" y="68400"/>
                    <a:pt x="27076" y="68505"/>
                    <a:pt x="26051" y="68588"/>
                  </a:cubicBezTo>
                  <a:cubicBezTo>
                    <a:pt x="26051" y="68693"/>
                    <a:pt x="26009" y="68797"/>
                    <a:pt x="26030" y="68923"/>
                  </a:cubicBezTo>
                  <a:cubicBezTo>
                    <a:pt x="26071" y="69969"/>
                    <a:pt x="25904" y="70994"/>
                    <a:pt x="25653" y="71978"/>
                  </a:cubicBezTo>
                  <a:cubicBezTo>
                    <a:pt x="25339" y="73296"/>
                    <a:pt x="24481" y="74133"/>
                    <a:pt x="23226" y="74510"/>
                  </a:cubicBezTo>
                  <a:cubicBezTo>
                    <a:pt x="22766" y="74677"/>
                    <a:pt x="22242" y="74719"/>
                    <a:pt x="21761" y="74803"/>
                  </a:cubicBezTo>
                  <a:cubicBezTo>
                    <a:pt x="21405" y="74865"/>
                    <a:pt x="21050" y="74886"/>
                    <a:pt x="20694" y="74928"/>
                  </a:cubicBezTo>
                  <a:cubicBezTo>
                    <a:pt x="20778" y="75556"/>
                    <a:pt x="20841" y="76142"/>
                    <a:pt x="20924" y="76707"/>
                  </a:cubicBezTo>
                  <a:cubicBezTo>
                    <a:pt x="21050" y="78004"/>
                    <a:pt x="21154" y="79280"/>
                    <a:pt x="21301" y="80557"/>
                  </a:cubicBezTo>
                  <a:cubicBezTo>
                    <a:pt x="21343" y="81163"/>
                    <a:pt x="21238" y="81728"/>
                    <a:pt x="21008" y="82293"/>
                  </a:cubicBezTo>
                  <a:cubicBezTo>
                    <a:pt x="20736" y="82942"/>
                    <a:pt x="20276" y="83298"/>
                    <a:pt x="19543" y="83339"/>
                  </a:cubicBezTo>
                  <a:cubicBezTo>
                    <a:pt x="18790" y="83339"/>
                    <a:pt x="18120" y="83130"/>
                    <a:pt x="17597" y="82523"/>
                  </a:cubicBezTo>
                  <a:cubicBezTo>
                    <a:pt x="16949" y="81791"/>
                    <a:pt x="16551" y="80954"/>
                    <a:pt x="16447" y="79992"/>
                  </a:cubicBezTo>
                  <a:cubicBezTo>
                    <a:pt x="16321" y="78862"/>
                    <a:pt x="16279" y="77753"/>
                    <a:pt x="16384" y="76644"/>
                  </a:cubicBezTo>
                  <a:cubicBezTo>
                    <a:pt x="16488" y="75639"/>
                    <a:pt x="16865" y="74803"/>
                    <a:pt x="17744" y="74259"/>
                  </a:cubicBezTo>
                  <a:cubicBezTo>
                    <a:pt x="18183" y="73966"/>
                    <a:pt x="18644" y="73819"/>
                    <a:pt x="19167" y="73966"/>
                  </a:cubicBezTo>
                  <a:cubicBezTo>
                    <a:pt x="19460" y="74049"/>
                    <a:pt x="19732" y="74028"/>
                    <a:pt x="19983" y="73966"/>
                  </a:cubicBezTo>
                  <a:cubicBezTo>
                    <a:pt x="20401" y="73882"/>
                    <a:pt x="20820" y="73861"/>
                    <a:pt x="21238" y="73819"/>
                  </a:cubicBezTo>
                  <a:cubicBezTo>
                    <a:pt x="21677" y="73756"/>
                    <a:pt x="22138" y="73735"/>
                    <a:pt x="22577" y="73631"/>
                  </a:cubicBezTo>
                  <a:cubicBezTo>
                    <a:pt x="23665" y="73401"/>
                    <a:pt x="24439" y="72731"/>
                    <a:pt x="24690" y="71622"/>
                  </a:cubicBezTo>
                  <a:cubicBezTo>
                    <a:pt x="24921" y="70534"/>
                    <a:pt x="25109" y="69467"/>
                    <a:pt x="25004" y="68400"/>
                  </a:cubicBezTo>
                  <a:cubicBezTo>
                    <a:pt x="24962" y="68337"/>
                    <a:pt x="24900" y="68295"/>
                    <a:pt x="24858" y="68295"/>
                  </a:cubicBezTo>
                  <a:cubicBezTo>
                    <a:pt x="24063" y="68212"/>
                    <a:pt x="23330" y="67898"/>
                    <a:pt x="22598" y="67605"/>
                  </a:cubicBezTo>
                  <a:cubicBezTo>
                    <a:pt x="21615" y="67228"/>
                    <a:pt x="20610" y="66831"/>
                    <a:pt x="19627" y="66496"/>
                  </a:cubicBezTo>
                  <a:cubicBezTo>
                    <a:pt x="19104" y="66308"/>
                    <a:pt x="18895" y="65973"/>
                    <a:pt x="18832" y="65450"/>
                  </a:cubicBezTo>
                  <a:cubicBezTo>
                    <a:pt x="18748" y="64676"/>
                    <a:pt x="18811" y="63922"/>
                    <a:pt x="19062" y="63211"/>
                  </a:cubicBezTo>
                  <a:cubicBezTo>
                    <a:pt x="19481" y="62060"/>
                    <a:pt x="19941" y="60909"/>
                    <a:pt x="20380" y="59758"/>
                  </a:cubicBezTo>
                  <a:cubicBezTo>
                    <a:pt x="20736" y="58796"/>
                    <a:pt x="21154" y="57854"/>
                    <a:pt x="21552" y="56892"/>
                  </a:cubicBezTo>
                  <a:cubicBezTo>
                    <a:pt x="21657" y="56599"/>
                    <a:pt x="21782" y="56348"/>
                    <a:pt x="21929" y="55992"/>
                  </a:cubicBezTo>
                  <a:cubicBezTo>
                    <a:pt x="21740" y="55929"/>
                    <a:pt x="21573" y="55825"/>
                    <a:pt x="21405" y="55762"/>
                  </a:cubicBezTo>
                  <a:cubicBezTo>
                    <a:pt x="20987" y="55637"/>
                    <a:pt x="20631" y="55406"/>
                    <a:pt x="20317" y="55134"/>
                  </a:cubicBezTo>
                  <a:cubicBezTo>
                    <a:pt x="19836" y="54779"/>
                    <a:pt x="19732" y="54276"/>
                    <a:pt x="19878" y="53732"/>
                  </a:cubicBezTo>
                  <a:cubicBezTo>
                    <a:pt x="20045" y="53168"/>
                    <a:pt x="20192" y="52644"/>
                    <a:pt x="20380" y="52121"/>
                  </a:cubicBezTo>
                  <a:cubicBezTo>
                    <a:pt x="20422" y="51975"/>
                    <a:pt x="20464" y="51807"/>
                    <a:pt x="20506" y="51598"/>
                  </a:cubicBezTo>
                  <a:cubicBezTo>
                    <a:pt x="20359" y="51452"/>
                    <a:pt x="20192" y="51326"/>
                    <a:pt x="20045" y="51159"/>
                  </a:cubicBezTo>
                  <a:cubicBezTo>
                    <a:pt x="18895" y="50134"/>
                    <a:pt x="18602" y="48878"/>
                    <a:pt x="18936" y="47455"/>
                  </a:cubicBezTo>
                  <a:cubicBezTo>
                    <a:pt x="19125" y="46598"/>
                    <a:pt x="19334" y="45740"/>
                    <a:pt x="19857" y="44986"/>
                  </a:cubicBezTo>
                  <a:cubicBezTo>
                    <a:pt x="19334" y="44735"/>
                    <a:pt x="18853" y="44526"/>
                    <a:pt x="18372" y="44338"/>
                  </a:cubicBezTo>
                  <a:cubicBezTo>
                    <a:pt x="17974" y="44170"/>
                    <a:pt x="17848" y="44003"/>
                    <a:pt x="17848" y="43585"/>
                  </a:cubicBezTo>
                  <a:cubicBezTo>
                    <a:pt x="17848" y="43417"/>
                    <a:pt x="17890" y="43229"/>
                    <a:pt x="17911" y="43082"/>
                  </a:cubicBezTo>
                  <a:cubicBezTo>
                    <a:pt x="18162" y="42078"/>
                    <a:pt x="18602" y="41199"/>
                    <a:pt x="19125" y="40341"/>
                  </a:cubicBezTo>
                  <a:cubicBezTo>
                    <a:pt x="19732" y="39358"/>
                    <a:pt x="20610" y="38688"/>
                    <a:pt x="21322" y="37831"/>
                  </a:cubicBezTo>
                  <a:cubicBezTo>
                    <a:pt x="21531" y="37559"/>
                    <a:pt x="21887" y="37412"/>
                    <a:pt x="22201" y="37224"/>
                  </a:cubicBezTo>
                  <a:cubicBezTo>
                    <a:pt x="22514" y="37035"/>
                    <a:pt x="22828" y="36910"/>
                    <a:pt x="23205" y="36722"/>
                  </a:cubicBezTo>
                  <a:cubicBezTo>
                    <a:pt x="22263" y="36387"/>
                    <a:pt x="21343" y="36115"/>
                    <a:pt x="20506" y="35675"/>
                  </a:cubicBezTo>
                  <a:cubicBezTo>
                    <a:pt x="19669" y="35257"/>
                    <a:pt x="18916" y="34650"/>
                    <a:pt x="18079" y="34127"/>
                  </a:cubicBezTo>
                  <a:cubicBezTo>
                    <a:pt x="17639" y="34211"/>
                    <a:pt x="17137" y="34315"/>
                    <a:pt x="16635" y="34378"/>
                  </a:cubicBezTo>
                  <a:cubicBezTo>
                    <a:pt x="15798" y="34483"/>
                    <a:pt x="15045" y="34274"/>
                    <a:pt x="14312" y="33876"/>
                  </a:cubicBezTo>
                  <a:cubicBezTo>
                    <a:pt x="13245" y="33332"/>
                    <a:pt x="12346" y="32600"/>
                    <a:pt x="11467" y="31805"/>
                  </a:cubicBezTo>
                  <a:cubicBezTo>
                    <a:pt x="10546" y="30988"/>
                    <a:pt x="9960" y="30026"/>
                    <a:pt x="9835" y="28771"/>
                  </a:cubicBezTo>
                  <a:cubicBezTo>
                    <a:pt x="9730" y="27787"/>
                    <a:pt x="9584" y="26783"/>
                    <a:pt x="9646" y="25799"/>
                  </a:cubicBezTo>
                  <a:cubicBezTo>
                    <a:pt x="9102" y="25402"/>
                    <a:pt x="8537" y="25339"/>
                    <a:pt x="7868" y="25423"/>
                  </a:cubicBezTo>
                  <a:cubicBezTo>
                    <a:pt x="7387" y="25486"/>
                    <a:pt x="6884" y="25444"/>
                    <a:pt x="6382" y="25381"/>
                  </a:cubicBezTo>
                  <a:cubicBezTo>
                    <a:pt x="5336" y="25235"/>
                    <a:pt x="4269" y="25130"/>
                    <a:pt x="3223" y="24921"/>
                  </a:cubicBezTo>
                  <a:cubicBezTo>
                    <a:pt x="2491" y="24795"/>
                    <a:pt x="1779" y="24460"/>
                    <a:pt x="1172" y="23958"/>
                  </a:cubicBezTo>
                  <a:cubicBezTo>
                    <a:pt x="524" y="23414"/>
                    <a:pt x="105" y="22766"/>
                    <a:pt x="84" y="21887"/>
                  </a:cubicBezTo>
                  <a:cubicBezTo>
                    <a:pt x="84" y="21636"/>
                    <a:pt x="22" y="21405"/>
                    <a:pt x="22" y="21133"/>
                  </a:cubicBezTo>
                  <a:cubicBezTo>
                    <a:pt x="1" y="20213"/>
                    <a:pt x="294" y="19418"/>
                    <a:pt x="942" y="18790"/>
                  </a:cubicBezTo>
                  <a:cubicBezTo>
                    <a:pt x="1423" y="18309"/>
                    <a:pt x="1905" y="17848"/>
                    <a:pt x="2428" y="17430"/>
                  </a:cubicBezTo>
                  <a:cubicBezTo>
                    <a:pt x="3767" y="16426"/>
                    <a:pt x="5190" y="15589"/>
                    <a:pt x="6696" y="14919"/>
                  </a:cubicBezTo>
                  <a:cubicBezTo>
                    <a:pt x="6780" y="14877"/>
                    <a:pt x="6864" y="14856"/>
                    <a:pt x="6926" y="14815"/>
                  </a:cubicBezTo>
                  <a:cubicBezTo>
                    <a:pt x="7805" y="14417"/>
                    <a:pt x="8642" y="13999"/>
                    <a:pt x="9605" y="13873"/>
                  </a:cubicBezTo>
                  <a:cubicBezTo>
                    <a:pt x="9646" y="13685"/>
                    <a:pt x="9709" y="13559"/>
                    <a:pt x="9751" y="13413"/>
                  </a:cubicBezTo>
                  <a:cubicBezTo>
                    <a:pt x="10002" y="12346"/>
                    <a:pt x="10379" y="11320"/>
                    <a:pt x="10860" y="10358"/>
                  </a:cubicBezTo>
                  <a:cubicBezTo>
                    <a:pt x="11739" y="8475"/>
                    <a:pt x="12785" y="6696"/>
                    <a:pt x="14145" y="5127"/>
                  </a:cubicBezTo>
                  <a:cubicBezTo>
                    <a:pt x="16237" y="2700"/>
                    <a:pt x="18853" y="1172"/>
                    <a:pt x="22054" y="586"/>
                  </a:cubicBezTo>
                  <a:cubicBezTo>
                    <a:pt x="25088" y="1"/>
                    <a:pt x="28017" y="314"/>
                    <a:pt x="30947" y="1047"/>
                  </a:cubicBezTo>
                  <a:cubicBezTo>
                    <a:pt x="32390" y="1423"/>
                    <a:pt x="33771" y="1947"/>
                    <a:pt x="35048" y="2721"/>
                  </a:cubicBezTo>
                  <a:cubicBezTo>
                    <a:pt x="35654" y="3097"/>
                    <a:pt x="36261" y="3432"/>
                    <a:pt x="36889" y="3746"/>
                  </a:cubicBezTo>
                  <a:cubicBezTo>
                    <a:pt x="38144" y="4395"/>
                    <a:pt x="39211" y="5315"/>
                    <a:pt x="40237" y="6257"/>
                  </a:cubicBezTo>
                  <a:cubicBezTo>
                    <a:pt x="40781" y="6759"/>
                    <a:pt x="41136" y="7387"/>
                    <a:pt x="41450" y="8035"/>
                  </a:cubicBezTo>
                  <a:cubicBezTo>
                    <a:pt x="41618" y="8370"/>
                    <a:pt x="41743" y="8768"/>
                    <a:pt x="42057" y="9019"/>
                  </a:cubicBezTo>
                  <a:cubicBezTo>
                    <a:pt x="42245" y="9207"/>
                    <a:pt x="42287" y="9479"/>
                    <a:pt x="42287" y="9730"/>
                  </a:cubicBezTo>
                  <a:cubicBezTo>
                    <a:pt x="42287" y="10128"/>
                    <a:pt x="42266" y="10525"/>
                    <a:pt x="42245" y="10965"/>
                  </a:cubicBezTo>
                  <a:cubicBezTo>
                    <a:pt x="42266" y="11006"/>
                    <a:pt x="42329" y="11111"/>
                    <a:pt x="42392" y="11174"/>
                  </a:cubicBezTo>
                  <a:cubicBezTo>
                    <a:pt x="43794" y="12408"/>
                    <a:pt x="44631" y="13936"/>
                    <a:pt x="45217" y="15672"/>
                  </a:cubicBezTo>
                  <a:cubicBezTo>
                    <a:pt x="45823" y="17430"/>
                    <a:pt x="46033" y="19271"/>
                    <a:pt x="46137" y="21113"/>
                  </a:cubicBezTo>
                  <a:cubicBezTo>
                    <a:pt x="46221" y="22263"/>
                    <a:pt x="46200" y="23393"/>
                    <a:pt x="45991" y="24544"/>
                  </a:cubicBezTo>
                  <a:cubicBezTo>
                    <a:pt x="45489" y="27055"/>
                    <a:pt x="44359" y="29210"/>
                    <a:pt x="42455" y="30968"/>
                  </a:cubicBezTo>
                  <a:cubicBezTo>
                    <a:pt x="41911" y="31491"/>
                    <a:pt x="41304" y="31930"/>
                    <a:pt x="40718" y="32432"/>
                  </a:cubicBezTo>
                  <a:cubicBezTo>
                    <a:pt x="40718" y="32600"/>
                    <a:pt x="40613" y="32704"/>
                    <a:pt x="40467" y="32830"/>
                  </a:cubicBezTo>
                  <a:close/>
                  <a:moveTo>
                    <a:pt x="23916" y="1382"/>
                  </a:moveTo>
                  <a:cubicBezTo>
                    <a:pt x="23456" y="1465"/>
                    <a:pt x="23017" y="1528"/>
                    <a:pt x="22577" y="1591"/>
                  </a:cubicBezTo>
                  <a:cubicBezTo>
                    <a:pt x="19460" y="2051"/>
                    <a:pt x="16970" y="3558"/>
                    <a:pt x="14961" y="5943"/>
                  </a:cubicBezTo>
                  <a:cubicBezTo>
                    <a:pt x="13413" y="7763"/>
                    <a:pt x="12262" y="9856"/>
                    <a:pt x="11362" y="12053"/>
                  </a:cubicBezTo>
                  <a:cubicBezTo>
                    <a:pt x="10965" y="13036"/>
                    <a:pt x="10693" y="14019"/>
                    <a:pt x="10651" y="15066"/>
                  </a:cubicBezTo>
                  <a:cubicBezTo>
                    <a:pt x="10546" y="17053"/>
                    <a:pt x="10986" y="18936"/>
                    <a:pt x="11634" y="20799"/>
                  </a:cubicBezTo>
                  <a:cubicBezTo>
                    <a:pt x="12011" y="21782"/>
                    <a:pt x="12638" y="22598"/>
                    <a:pt x="13141" y="23519"/>
                  </a:cubicBezTo>
                  <a:cubicBezTo>
                    <a:pt x="13245" y="23728"/>
                    <a:pt x="13496" y="23874"/>
                    <a:pt x="13706" y="23958"/>
                  </a:cubicBezTo>
                  <a:cubicBezTo>
                    <a:pt x="13999" y="24063"/>
                    <a:pt x="14312" y="24126"/>
                    <a:pt x="14605" y="24126"/>
                  </a:cubicBezTo>
                  <a:cubicBezTo>
                    <a:pt x="16384" y="24126"/>
                    <a:pt x="18183" y="24251"/>
                    <a:pt x="19941" y="23812"/>
                  </a:cubicBezTo>
                  <a:cubicBezTo>
                    <a:pt x="20066" y="23770"/>
                    <a:pt x="20213" y="23770"/>
                    <a:pt x="20359" y="23749"/>
                  </a:cubicBezTo>
                  <a:cubicBezTo>
                    <a:pt x="21949" y="23519"/>
                    <a:pt x="23540" y="23184"/>
                    <a:pt x="25088" y="22703"/>
                  </a:cubicBezTo>
                  <a:cubicBezTo>
                    <a:pt x="26636" y="22201"/>
                    <a:pt x="28143" y="21657"/>
                    <a:pt x="29691" y="21113"/>
                  </a:cubicBezTo>
                  <a:cubicBezTo>
                    <a:pt x="30507" y="20820"/>
                    <a:pt x="31344" y="20527"/>
                    <a:pt x="32097" y="20171"/>
                  </a:cubicBezTo>
                  <a:cubicBezTo>
                    <a:pt x="33395" y="19543"/>
                    <a:pt x="34692" y="18853"/>
                    <a:pt x="35989" y="18204"/>
                  </a:cubicBezTo>
                  <a:cubicBezTo>
                    <a:pt x="36198" y="18100"/>
                    <a:pt x="36408" y="17995"/>
                    <a:pt x="36575" y="17869"/>
                  </a:cubicBezTo>
                  <a:cubicBezTo>
                    <a:pt x="37140" y="17304"/>
                    <a:pt x="37726" y="16740"/>
                    <a:pt x="38291" y="16154"/>
                  </a:cubicBezTo>
                  <a:cubicBezTo>
                    <a:pt x="38856" y="15568"/>
                    <a:pt x="39358" y="14856"/>
                    <a:pt x="39839" y="14166"/>
                  </a:cubicBezTo>
                  <a:cubicBezTo>
                    <a:pt x="40383" y="13371"/>
                    <a:pt x="40823" y="12492"/>
                    <a:pt x="41116" y="11550"/>
                  </a:cubicBezTo>
                  <a:cubicBezTo>
                    <a:pt x="41346" y="10797"/>
                    <a:pt x="41388" y="10023"/>
                    <a:pt x="40969" y="9291"/>
                  </a:cubicBezTo>
                  <a:cubicBezTo>
                    <a:pt x="40864" y="9102"/>
                    <a:pt x="40760" y="8893"/>
                    <a:pt x="40676" y="8684"/>
                  </a:cubicBezTo>
                  <a:cubicBezTo>
                    <a:pt x="40404" y="8140"/>
                    <a:pt x="40090" y="7575"/>
                    <a:pt x="39651" y="7156"/>
                  </a:cubicBezTo>
                  <a:cubicBezTo>
                    <a:pt x="38688" y="6278"/>
                    <a:pt x="37684" y="5420"/>
                    <a:pt x="36512" y="4792"/>
                  </a:cubicBezTo>
                  <a:cubicBezTo>
                    <a:pt x="35759" y="4374"/>
                    <a:pt x="35006" y="3955"/>
                    <a:pt x="34232" y="3495"/>
                  </a:cubicBezTo>
                  <a:cubicBezTo>
                    <a:pt x="33374" y="2972"/>
                    <a:pt x="32453" y="2595"/>
                    <a:pt x="31470" y="2323"/>
                  </a:cubicBezTo>
                  <a:cubicBezTo>
                    <a:pt x="30716" y="2114"/>
                    <a:pt x="29942" y="1905"/>
                    <a:pt x="29189" y="1758"/>
                  </a:cubicBezTo>
                  <a:cubicBezTo>
                    <a:pt x="27494" y="1382"/>
                    <a:pt x="25716" y="1214"/>
                    <a:pt x="23916" y="1382"/>
                  </a:cubicBezTo>
                  <a:close/>
                  <a:moveTo>
                    <a:pt x="18706" y="33165"/>
                  </a:moveTo>
                  <a:cubicBezTo>
                    <a:pt x="18999" y="33583"/>
                    <a:pt x="19439" y="33855"/>
                    <a:pt x="19878" y="34085"/>
                  </a:cubicBezTo>
                  <a:cubicBezTo>
                    <a:pt x="21154" y="34755"/>
                    <a:pt x="22514" y="35257"/>
                    <a:pt x="23916" y="35717"/>
                  </a:cubicBezTo>
                  <a:cubicBezTo>
                    <a:pt x="25109" y="36136"/>
                    <a:pt x="26343" y="36282"/>
                    <a:pt x="27620" y="36136"/>
                  </a:cubicBezTo>
                  <a:cubicBezTo>
                    <a:pt x="29461" y="35968"/>
                    <a:pt x="31302" y="35801"/>
                    <a:pt x="33144" y="35613"/>
                  </a:cubicBezTo>
                  <a:cubicBezTo>
                    <a:pt x="33960" y="35550"/>
                    <a:pt x="34734" y="35362"/>
                    <a:pt x="35445" y="34922"/>
                  </a:cubicBezTo>
                  <a:cubicBezTo>
                    <a:pt x="36512" y="34253"/>
                    <a:pt x="37621" y="33667"/>
                    <a:pt x="38626" y="32934"/>
                  </a:cubicBezTo>
                  <a:cubicBezTo>
                    <a:pt x="39714" y="32160"/>
                    <a:pt x="40634" y="31261"/>
                    <a:pt x="41660" y="30424"/>
                  </a:cubicBezTo>
                  <a:lnTo>
                    <a:pt x="41911" y="30172"/>
                  </a:lnTo>
                  <a:cubicBezTo>
                    <a:pt x="43940" y="28227"/>
                    <a:pt x="45007" y="25820"/>
                    <a:pt x="45196" y="23038"/>
                  </a:cubicBezTo>
                  <a:cubicBezTo>
                    <a:pt x="45321" y="20861"/>
                    <a:pt x="45091" y="18727"/>
                    <a:pt x="44526" y="16635"/>
                  </a:cubicBezTo>
                  <a:cubicBezTo>
                    <a:pt x="44129" y="15149"/>
                    <a:pt x="43438" y="13747"/>
                    <a:pt x="42434" y="12555"/>
                  </a:cubicBezTo>
                  <a:cubicBezTo>
                    <a:pt x="42329" y="12429"/>
                    <a:pt x="42183" y="12346"/>
                    <a:pt x="42036" y="12220"/>
                  </a:cubicBezTo>
                  <a:cubicBezTo>
                    <a:pt x="41932" y="12429"/>
                    <a:pt x="41848" y="12555"/>
                    <a:pt x="41806" y="12701"/>
                  </a:cubicBezTo>
                  <a:cubicBezTo>
                    <a:pt x="41660" y="13078"/>
                    <a:pt x="41618" y="13475"/>
                    <a:pt x="41429" y="13810"/>
                  </a:cubicBezTo>
                  <a:cubicBezTo>
                    <a:pt x="40948" y="14689"/>
                    <a:pt x="40425" y="15568"/>
                    <a:pt x="39902" y="16426"/>
                  </a:cubicBezTo>
                  <a:cubicBezTo>
                    <a:pt x="39755" y="16656"/>
                    <a:pt x="39546" y="16844"/>
                    <a:pt x="39358" y="17053"/>
                  </a:cubicBezTo>
                  <a:cubicBezTo>
                    <a:pt x="38542" y="17932"/>
                    <a:pt x="37579" y="18560"/>
                    <a:pt x="36512" y="19062"/>
                  </a:cubicBezTo>
                  <a:cubicBezTo>
                    <a:pt x="36094" y="19271"/>
                    <a:pt x="35780" y="19543"/>
                    <a:pt x="35654" y="20004"/>
                  </a:cubicBezTo>
                  <a:cubicBezTo>
                    <a:pt x="35508" y="20548"/>
                    <a:pt x="35236" y="21029"/>
                    <a:pt x="34838" y="21468"/>
                  </a:cubicBezTo>
                  <a:cubicBezTo>
                    <a:pt x="34713" y="21594"/>
                    <a:pt x="34566" y="21782"/>
                    <a:pt x="34525" y="21970"/>
                  </a:cubicBezTo>
                  <a:cubicBezTo>
                    <a:pt x="34399" y="22682"/>
                    <a:pt x="33918" y="23163"/>
                    <a:pt x="33457" y="23644"/>
                  </a:cubicBezTo>
                  <a:cubicBezTo>
                    <a:pt x="33018" y="24084"/>
                    <a:pt x="32495" y="24398"/>
                    <a:pt x="31805" y="24188"/>
                  </a:cubicBezTo>
                  <a:cubicBezTo>
                    <a:pt x="31533" y="24105"/>
                    <a:pt x="31260" y="24146"/>
                    <a:pt x="30968" y="24105"/>
                  </a:cubicBezTo>
                  <a:cubicBezTo>
                    <a:pt x="30570" y="24586"/>
                    <a:pt x="30214" y="25046"/>
                    <a:pt x="29838" y="25527"/>
                  </a:cubicBezTo>
                  <a:cubicBezTo>
                    <a:pt x="29294" y="26239"/>
                    <a:pt x="28561" y="26490"/>
                    <a:pt x="27703" y="26448"/>
                  </a:cubicBezTo>
                  <a:cubicBezTo>
                    <a:pt x="27431" y="26406"/>
                    <a:pt x="27159" y="26302"/>
                    <a:pt x="26908" y="26197"/>
                  </a:cubicBezTo>
                  <a:cubicBezTo>
                    <a:pt x="26657" y="26092"/>
                    <a:pt x="26678" y="25779"/>
                    <a:pt x="26574" y="25548"/>
                  </a:cubicBezTo>
                  <a:cubicBezTo>
                    <a:pt x="26574" y="25527"/>
                    <a:pt x="26553" y="25527"/>
                    <a:pt x="26469" y="25465"/>
                  </a:cubicBezTo>
                  <a:cubicBezTo>
                    <a:pt x="26364" y="25527"/>
                    <a:pt x="26239" y="25569"/>
                    <a:pt x="26155" y="25674"/>
                  </a:cubicBezTo>
                  <a:cubicBezTo>
                    <a:pt x="25548" y="26281"/>
                    <a:pt x="24837" y="26699"/>
                    <a:pt x="24084" y="27097"/>
                  </a:cubicBezTo>
                  <a:cubicBezTo>
                    <a:pt x="23874" y="27201"/>
                    <a:pt x="23665" y="27348"/>
                    <a:pt x="23519" y="27536"/>
                  </a:cubicBezTo>
                  <a:cubicBezTo>
                    <a:pt x="23310" y="27808"/>
                    <a:pt x="23038" y="27913"/>
                    <a:pt x="22703" y="27934"/>
                  </a:cubicBezTo>
                  <a:cubicBezTo>
                    <a:pt x="22473" y="27934"/>
                    <a:pt x="22263" y="27955"/>
                    <a:pt x="22033" y="27975"/>
                  </a:cubicBezTo>
                  <a:cubicBezTo>
                    <a:pt x="21761" y="27975"/>
                    <a:pt x="21615" y="27850"/>
                    <a:pt x="21531" y="27620"/>
                  </a:cubicBezTo>
                  <a:cubicBezTo>
                    <a:pt x="21468" y="27431"/>
                    <a:pt x="21447" y="27222"/>
                    <a:pt x="21426" y="27034"/>
                  </a:cubicBezTo>
                  <a:cubicBezTo>
                    <a:pt x="21385" y="26783"/>
                    <a:pt x="21343" y="26490"/>
                    <a:pt x="21280" y="26155"/>
                  </a:cubicBezTo>
                  <a:cubicBezTo>
                    <a:pt x="21050" y="26281"/>
                    <a:pt x="20861" y="26364"/>
                    <a:pt x="20736" y="26469"/>
                  </a:cubicBezTo>
                  <a:cubicBezTo>
                    <a:pt x="20338" y="26804"/>
                    <a:pt x="19962" y="27201"/>
                    <a:pt x="19564" y="27536"/>
                  </a:cubicBezTo>
                  <a:cubicBezTo>
                    <a:pt x="19292" y="27766"/>
                    <a:pt x="19041" y="28059"/>
                    <a:pt x="18706" y="28185"/>
                  </a:cubicBezTo>
                  <a:cubicBezTo>
                    <a:pt x="17995" y="28499"/>
                    <a:pt x="17242" y="28645"/>
                    <a:pt x="16551" y="28143"/>
                  </a:cubicBezTo>
                  <a:cubicBezTo>
                    <a:pt x="15589" y="27431"/>
                    <a:pt x="14584" y="26762"/>
                    <a:pt x="13915" y="25779"/>
                  </a:cubicBezTo>
                  <a:cubicBezTo>
                    <a:pt x="13057" y="25653"/>
                    <a:pt x="12199" y="25569"/>
                    <a:pt x="11383" y="25820"/>
                  </a:cubicBezTo>
                  <a:cubicBezTo>
                    <a:pt x="10776" y="26615"/>
                    <a:pt x="10714" y="27494"/>
                    <a:pt x="10923" y="28394"/>
                  </a:cubicBezTo>
                  <a:cubicBezTo>
                    <a:pt x="10986" y="28645"/>
                    <a:pt x="11090" y="28875"/>
                    <a:pt x="11111" y="29126"/>
                  </a:cubicBezTo>
                  <a:cubicBezTo>
                    <a:pt x="11216" y="30005"/>
                    <a:pt x="11655" y="30654"/>
                    <a:pt x="12325" y="31177"/>
                  </a:cubicBezTo>
                  <a:cubicBezTo>
                    <a:pt x="12994" y="31742"/>
                    <a:pt x="13685" y="32349"/>
                    <a:pt x="14563" y="32579"/>
                  </a:cubicBezTo>
                  <a:cubicBezTo>
                    <a:pt x="14626" y="32579"/>
                    <a:pt x="14668" y="32641"/>
                    <a:pt x="14731" y="32662"/>
                  </a:cubicBezTo>
                  <a:cubicBezTo>
                    <a:pt x="15170" y="33060"/>
                    <a:pt x="15693" y="33039"/>
                    <a:pt x="16237" y="32997"/>
                  </a:cubicBezTo>
                  <a:cubicBezTo>
                    <a:pt x="16551" y="32976"/>
                    <a:pt x="16865" y="32934"/>
                    <a:pt x="17158" y="33039"/>
                  </a:cubicBezTo>
                  <a:cubicBezTo>
                    <a:pt x="17681" y="33227"/>
                    <a:pt x="18183" y="33185"/>
                    <a:pt x="18706" y="33165"/>
                  </a:cubicBezTo>
                  <a:close/>
                  <a:moveTo>
                    <a:pt x="29315" y="52686"/>
                  </a:moveTo>
                  <a:cubicBezTo>
                    <a:pt x="29461" y="52854"/>
                    <a:pt x="29566" y="52916"/>
                    <a:pt x="29712" y="52916"/>
                  </a:cubicBezTo>
                  <a:cubicBezTo>
                    <a:pt x="30256" y="52979"/>
                    <a:pt x="30821" y="53042"/>
                    <a:pt x="31365" y="53147"/>
                  </a:cubicBezTo>
                  <a:cubicBezTo>
                    <a:pt x="31616" y="53209"/>
                    <a:pt x="31888" y="53335"/>
                    <a:pt x="32118" y="53460"/>
                  </a:cubicBezTo>
                  <a:cubicBezTo>
                    <a:pt x="32286" y="53565"/>
                    <a:pt x="32244" y="53900"/>
                    <a:pt x="32077" y="53963"/>
                  </a:cubicBezTo>
                  <a:cubicBezTo>
                    <a:pt x="31867" y="54025"/>
                    <a:pt x="31616" y="54067"/>
                    <a:pt x="31407" y="54025"/>
                  </a:cubicBezTo>
                  <a:cubicBezTo>
                    <a:pt x="30884" y="53984"/>
                    <a:pt x="30361" y="53879"/>
                    <a:pt x="29838" y="53795"/>
                  </a:cubicBezTo>
                  <a:cubicBezTo>
                    <a:pt x="29733" y="53774"/>
                    <a:pt x="29628" y="53816"/>
                    <a:pt x="29419" y="53858"/>
                  </a:cubicBezTo>
                  <a:cubicBezTo>
                    <a:pt x="29608" y="54004"/>
                    <a:pt x="29712" y="54151"/>
                    <a:pt x="29817" y="54151"/>
                  </a:cubicBezTo>
                  <a:cubicBezTo>
                    <a:pt x="30026" y="54172"/>
                    <a:pt x="30256" y="54109"/>
                    <a:pt x="30507" y="54109"/>
                  </a:cubicBezTo>
                  <a:cubicBezTo>
                    <a:pt x="30716" y="54109"/>
                    <a:pt x="30947" y="54109"/>
                    <a:pt x="31156" y="54172"/>
                  </a:cubicBezTo>
                  <a:cubicBezTo>
                    <a:pt x="31260" y="54193"/>
                    <a:pt x="31407" y="54360"/>
                    <a:pt x="31407" y="54465"/>
                  </a:cubicBezTo>
                  <a:cubicBezTo>
                    <a:pt x="31449" y="54569"/>
                    <a:pt x="31302" y="54716"/>
                    <a:pt x="31240" y="54800"/>
                  </a:cubicBezTo>
                  <a:cubicBezTo>
                    <a:pt x="31135" y="54862"/>
                    <a:pt x="30988" y="54925"/>
                    <a:pt x="30842" y="54946"/>
                  </a:cubicBezTo>
                  <a:cubicBezTo>
                    <a:pt x="30424" y="55009"/>
                    <a:pt x="30005" y="55051"/>
                    <a:pt x="29587" y="55093"/>
                  </a:cubicBezTo>
                  <a:cubicBezTo>
                    <a:pt x="29482" y="55093"/>
                    <a:pt x="29356" y="55093"/>
                    <a:pt x="29252" y="55030"/>
                  </a:cubicBezTo>
                  <a:cubicBezTo>
                    <a:pt x="28666" y="54800"/>
                    <a:pt x="28143" y="54444"/>
                    <a:pt x="27850" y="53879"/>
                  </a:cubicBezTo>
                  <a:cubicBezTo>
                    <a:pt x="27745" y="53691"/>
                    <a:pt x="27683" y="53481"/>
                    <a:pt x="27599" y="53293"/>
                  </a:cubicBezTo>
                  <a:cubicBezTo>
                    <a:pt x="26574" y="53147"/>
                    <a:pt x="25548" y="53021"/>
                    <a:pt x="24586" y="52854"/>
                  </a:cubicBezTo>
                  <a:cubicBezTo>
                    <a:pt x="23561" y="52707"/>
                    <a:pt x="22556" y="52540"/>
                    <a:pt x="21573" y="52184"/>
                  </a:cubicBezTo>
                  <a:cubicBezTo>
                    <a:pt x="21217" y="52833"/>
                    <a:pt x="21092" y="53502"/>
                    <a:pt x="20945" y="54172"/>
                  </a:cubicBezTo>
                  <a:cubicBezTo>
                    <a:pt x="21238" y="54548"/>
                    <a:pt x="21615" y="54695"/>
                    <a:pt x="21970" y="54820"/>
                  </a:cubicBezTo>
                  <a:cubicBezTo>
                    <a:pt x="23561" y="55365"/>
                    <a:pt x="25193" y="55741"/>
                    <a:pt x="26846" y="56076"/>
                  </a:cubicBezTo>
                  <a:cubicBezTo>
                    <a:pt x="27515" y="56222"/>
                    <a:pt x="28227" y="56264"/>
                    <a:pt x="28938" y="56201"/>
                  </a:cubicBezTo>
                  <a:cubicBezTo>
                    <a:pt x="29356" y="56160"/>
                    <a:pt x="29775" y="56160"/>
                    <a:pt x="30193" y="56118"/>
                  </a:cubicBezTo>
                  <a:cubicBezTo>
                    <a:pt x="31240" y="56097"/>
                    <a:pt x="32244" y="56118"/>
                    <a:pt x="33290" y="56055"/>
                  </a:cubicBezTo>
                  <a:cubicBezTo>
                    <a:pt x="35466" y="55888"/>
                    <a:pt x="37642" y="55637"/>
                    <a:pt x="39818" y="55469"/>
                  </a:cubicBezTo>
                  <a:cubicBezTo>
                    <a:pt x="40760" y="55385"/>
                    <a:pt x="41597" y="55030"/>
                    <a:pt x="42392" y="54590"/>
                  </a:cubicBezTo>
                  <a:cubicBezTo>
                    <a:pt x="42664" y="54444"/>
                    <a:pt x="42852" y="54256"/>
                    <a:pt x="42957" y="53984"/>
                  </a:cubicBezTo>
                  <a:cubicBezTo>
                    <a:pt x="43061" y="53670"/>
                    <a:pt x="43187" y="53356"/>
                    <a:pt x="43208" y="53021"/>
                  </a:cubicBezTo>
                  <a:cubicBezTo>
                    <a:pt x="43313" y="52184"/>
                    <a:pt x="43396" y="51347"/>
                    <a:pt x="43271" y="50510"/>
                  </a:cubicBezTo>
                  <a:cubicBezTo>
                    <a:pt x="43166" y="49799"/>
                    <a:pt x="43124" y="49108"/>
                    <a:pt x="43061" y="48418"/>
                  </a:cubicBezTo>
                  <a:cubicBezTo>
                    <a:pt x="43020" y="48125"/>
                    <a:pt x="42999" y="47832"/>
                    <a:pt x="42915" y="47581"/>
                  </a:cubicBezTo>
                  <a:cubicBezTo>
                    <a:pt x="42476" y="46116"/>
                    <a:pt x="42266" y="44568"/>
                    <a:pt x="41597" y="43145"/>
                  </a:cubicBezTo>
                  <a:cubicBezTo>
                    <a:pt x="41534" y="43040"/>
                    <a:pt x="41534" y="42936"/>
                    <a:pt x="41492" y="42831"/>
                  </a:cubicBezTo>
                  <a:cubicBezTo>
                    <a:pt x="41178" y="41848"/>
                    <a:pt x="40885" y="40844"/>
                    <a:pt x="40572" y="39881"/>
                  </a:cubicBezTo>
                  <a:cubicBezTo>
                    <a:pt x="40300" y="39044"/>
                    <a:pt x="40090" y="38207"/>
                    <a:pt x="39672" y="37454"/>
                  </a:cubicBezTo>
                  <a:cubicBezTo>
                    <a:pt x="39567" y="37266"/>
                    <a:pt x="39525" y="37035"/>
                    <a:pt x="39442" y="36826"/>
                  </a:cubicBezTo>
                  <a:cubicBezTo>
                    <a:pt x="39232" y="36094"/>
                    <a:pt x="38667" y="35069"/>
                    <a:pt x="38082" y="34462"/>
                  </a:cubicBezTo>
                  <a:cubicBezTo>
                    <a:pt x="37726" y="34734"/>
                    <a:pt x="37370" y="35027"/>
                    <a:pt x="36994" y="35236"/>
                  </a:cubicBezTo>
                  <a:cubicBezTo>
                    <a:pt x="36575" y="35466"/>
                    <a:pt x="36115" y="35654"/>
                    <a:pt x="35675" y="35801"/>
                  </a:cubicBezTo>
                  <a:cubicBezTo>
                    <a:pt x="35131" y="36010"/>
                    <a:pt x="34525" y="36094"/>
                    <a:pt x="34001" y="36366"/>
                  </a:cubicBezTo>
                  <a:cubicBezTo>
                    <a:pt x="33374" y="36680"/>
                    <a:pt x="32725" y="36701"/>
                    <a:pt x="32035" y="36742"/>
                  </a:cubicBezTo>
                  <a:cubicBezTo>
                    <a:pt x="30612" y="36889"/>
                    <a:pt x="29147" y="37014"/>
                    <a:pt x="27703" y="37140"/>
                  </a:cubicBezTo>
                  <a:cubicBezTo>
                    <a:pt x="27473" y="37161"/>
                    <a:pt x="27201" y="37140"/>
                    <a:pt x="26950" y="37370"/>
                  </a:cubicBezTo>
                  <a:cubicBezTo>
                    <a:pt x="26783" y="38165"/>
                    <a:pt x="26657" y="39023"/>
                    <a:pt x="26574" y="39881"/>
                  </a:cubicBezTo>
                  <a:cubicBezTo>
                    <a:pt x="26532" y="40467"/>
                    <a:pt x="26469" y="41074"/>
                    <a:pt x="26427" y="41639"/>
                  </a:cubicBezTo>
                  <a:cubicBezTo>
                    <a:pt x="26385" y="41952"/>
                    <a:pt x="26364" y="42245"/>
                    <a:pt x="26323" y="42559"/>
                  </a:cubicBezTo>
                  <a:cubicBezTo>
                    <a:pt x="26239" y="43313"/>
                    <a:pt x="26155" y="44045"/>
                    <a:pt x="26051" y="44798"/>
                  </a:cubicBezTo>
                  <a:cubicBezTo>
                    <a:pt x="26030" y="44965"/>
                    <a:pt x="26009" y="45154"/>
                    <a:pt x="25946" y="45300"/>
                  </a:cubicBezTo>
                  <a:cubicBezTo>
                    <a:pt x="25841" y="45677"/>
                    <a:pt x="25590" y="45928"/>
                    <a:pt x="25193" y="45991"/>
                  </a:cubicBezTo>
                  <a:cubicBezTo>
                    <a:pt x="24774" y="46033"/>
                    <a:pt x="24356" y="46053"/>
                    <a:pt x="23937" y="45949"/>
                  </a:cubicBezTo>
                  <a:lnTo>
                    <a:pt x="23540" y="45886"/>
                  </a:lnTo>
                  <a:cubicBezTo>
                    <a:pt x="22828" y="47183"/>
                    <a:pt x="21845" y="50301"/>
                    <a:pt x="21845" y="51180"/>
                  </a:cubicBezTo>
                  <a:cubicBezTo>
                    <a:pt x="22159" y="51284"/>
                    <a:pt x="22494" y="51452"/>
                    <a:pt x="22849" y="51494"/>
                  </a:cubicBezTo>
                  <a:cubicBezTo>
                    <a:pt x="24272" y="51787"/>
                    <a:pt x="25716" y="52059"/>
                    <a:pt x="27159" y="52310"/>
                  </a:cubicBezTo>
                  <a:cubicBezTo>
                    <a:pt x="27390" y="52372"/>
                    <a:pt x="27599" y="52331"/>
                    <a:pt x="27745" y="52121"/>
                  </a:cubicBezTo>
                  <a:cubicBezTo>
                    <a:pt x="28017" y="51787"/>
                    <a:pt x="28415" y="51703"/>
                    <a:pt x="28792" y="51682"/>
                  </a:cubicBezTo>
                  <a:cubicBezTo>
                    <a:pt x="29608" y="51640"/>
                    <a:pt x="30424" y="51556"/>
                    <a:pt x="31240" y="51494"/>
                  </a:cubicBezTo>
                  <a:lnTo>
                    <a:pt x="31658" y="51494"/>
                  </a:lnTo>
                  <a:cubicBezTo>
                    <a:pt x="31867" y="51535"/>
                    <a:pt x="32014" y="51682"/>
                    <a:pt x="32035" y="51870"/>
                  </a:cubicBezTo>
                  <a:cubicBezTo>
                    <a:pt x="32077" y="52059"/>
                    <a:pt x="31930" y="52247"/>
                    <a:pt x="31721" y="52310"/>
                  </a:cubicBezTo>
                  <a:cubicBezTo>
                    <a:pt x="31512" y="52372"/>
                    <a:pt x="31281" y="52393"/>
                    <a:pt x="31072" y="52414"/>
                  </a:cubicBezTo>
                  <a:cubicBezTo>
                    <a:pt x="30758" y="52435"/>
                    <a:pt x="30465" y="52477"/>
                    <a:pt x="30152" y="52519"/>
                  </a:cubicBezTo>
                  <a:cubicBezTo>
                    <a:pt x="29984" y="52603"/>
                    <a:pt x="29691" y="52624"/>
                    <a:pt x="29315" y="52686"/>
                  </a:cubicBezTo>
                  <a:close/>
                  <a:moveTo>
                    <a:pt x="22933" y="56285"/>
                  </a:moveTo>
                  <a:cubicBezTo>
                    <a:pt x="22786" y="56662"/>
                    <a:pt x="22619" y="56997"/>
                    <a:pt x="22494" y="57331"/>
                  </a:cubicBezTo>
                  <a:lnTo>
                    <a:pt x="21552" y="59842"/>
                  </a:lnTo>
                  <a:cubicBezTo>
                    <a:pt x="21154" y="60846"/>
                    <a:pt x="20778" y="61809"/>
                    <a:pt x="20380" y="62792"/>
                  </a:cubicBezTo>
                  <a:cubicBezTo>
                    <a:pt x="20213" y="63211"/>
                    <a:pt x="20087" y="63629"/>
                    <a:pt x="19983" y="64090"/>
                  </a:cubicBezTo>
                  <a:cubicBezTo>
                    <a:pt x="19878" y="64550"/>
                    <a:pt x="19794" y="65031"/>
                    <a:pt x="20004" y="65471"/>
                  </a:cubicBezTo>
                  <a:cubicBezTo>
                    <a:pt x="20087" y="65512"/>
                    <a:pt x="20171" y="65575"/>
                    <a:pt x="20213" y="65596"/>
                  </a:cubicBezTo>
                  <a:lnTo>
                    <a:pt x="24146" y="67082"/>
                  </a:lnTo>
                  <a:cubicBezTo>
                    <a:pt x="24356" y="67165"/>
                    <a:pt x="24586" y="67186"/>
                    <a:pt x="24795" y="67228"/>
                  </a:cubicBezTo>
                  <a:cubicBezTo>
                    <a:pt x="25109" y="67270"/>
                    <a:pt x="25423" y="67270"/>
                    <a:pt x="25716" y="67354"/>
                  </a:cubicBezTo>
                  <a:cubicBezTo>
                    <a:pt x="26427" y="67563"/>
                    <a:pt x="27159" y="67542"/>
                    <a:pt x="27892" y="67437"/>
                  </a:cubicBezTo>
                  <a:cubicBezTo>
                    <a:pt x="28038" y="67396"/>
                    <a:pt x="28227" y="67375"/>
                    <a:pt x="28373" y="67375"/>
                  </a:cubicBezTo>
                  <a:cubicBezTo>
                    <a:pt x="29043" y="67396"/>
                    <a:pt x="29398" y="67019"/>
                    <a:pt x="29733" y="66538"/>
                  </a:cubicBezTo>
                  <a:cubicBezTo>
                    <a:pt x="29838" y="66412"/>
                    <a:pt x="29921" y="66245"/>
                    <a:pt x="30005" y="66098"/>
                  </a:cubicBezTo>
                  <a:cubicBezTo>
                    <a:pt x="30256" y="65596"/>
                    <a:pt x="30528" y="65094"/>
                    <a:pt x="30821" y="64634"/>
                  </a:cubicBezTo>
                  <a:cubicBezTo>
                    <a:pt x="31365" y="63692"/>
                    <a:pt x="31700" y="62646"/>
                    <a:pt x="31825" y="61537"/>
                  </a:cubicBezTo>
                  <a:cubicBezTo>
                    <a:pt x="31867" y="61349"/>
                    <a:pt x="31909" y="61181"/>
                    <a:pt x="31993" y="60972"/>
                  </a:cubicBezTo>
                  <a:cubicBezTo>
                    <a:pt x="32097" y="60574"/>
                    <a:pt x="32411" y="60302"/>
                    <a:pt x="32746" y="60093"/>
                  </a:cubicBezTo>
                  <a:cubicBezTo>
                    <a:pt x="33018" y="59884"/>
                    <a:pt x="33290" y="59884"/>
                    <a:pt x="33604" y="59947"/>
                  </a:cubicBezTo>
                  <a:cubicBezTo>
                    <a:pt x="33855" y="59968"/>
                    <a:pt x="34106" y="59926"/>
                    <a:pt x="34378" y="59926"/>
                  </a:cubicBezTo>
                  <a:cubicBezTo>
                    <a:pt x="34629" y="59926"/>
                    <a:pt x="34859" y="59926"/>
                    <a:pt x="35131" y="59968"/>
                  </a:cubicBezTo>
                  <a:cubicBezTo>
                    <a:pt x="35320" y="59989"/>
                    <a:pt x="35382" y="60198"/>
                    <a:pt x="35278" y="60365"/>
                  </a:cubicBezTo>
                  <a:cubicBezTo>
                    <a:pt x="35173" y="60512"/>
                    <a:pt x="35048" y="60658"/>
                    <a:pt x="34922" y="60826"/>
                  </a:cubicBezTo>
                  <a:cubicBezTo>
                    <a:pt x="35215" y="61495"/>
                    <a:pt x="35487" y="62123"/>
                    <a:pt x="35780" y="62771"/>
                  </a:cubicBezTo>
                  <a:cubicBezTo>
                    <a:pt x="35968" y="63190"/>
                    <a:pt x="36198" y="63587"/>
                    <a:pt x="36303" y="64006"/>
                  </a:cubicBezTo>
                  <a:cubicBezTo>
                    <a:pt x="36429" y="64487"/>
                    <a:pt x="36742" y="64906"/>
                    <a:pt x="36952" y="65366"/>
                  </a:cubicBezTo>
                  <a:cubicBezTo>
                    <a:pt x="37098" y="65596"/>
                    <a:pt x="37328" y="65722"/>
                    <a:pt x="37559" y="65743"/>
                  </a:cubicBezTo>
                  <a:cubicBezTo>
                    <a:pt x="37726" y="65784"/>
                    <a:pt x="37893" y="65784"/>
                    <a:pt x="38061" y="65743"/>
                  </a:cubicBezTo>
                  <a:cubicBezTo>
                    <a:pt x="38981" y="65680"/>
                    <a:pt x="39881" y="65617"/>
                    <a:pt x="40802" y="65492"/>
                  </a:cubicBezTo>
                  <a:cubicBezTo>
                    <a:pt x="41304" y="65408"/>
                    <a:pt x="41764" y="65282"/>
                    <a:pt x="42266" y="65115"/>
                  </a:cubicBezTo>
                  <a:cubicBezTo>
                    <a:pt x="42894" y="64927"/>
                    <a:pt x="43522" y="64655"/>
                    <a:pt x="44149" y="64445"/>
                  </a:cubicBezTo>
                  <a:cubicBezTo>
                    <a:pt x="44380" y="64362"/>
                    <a:pt x="44631" y="64257"/>
                    <a:pt x="44798" y="64006"/>
                  </a:cubicBezTo>
                  <a:cubicBezTo>
                    <a:pt x="44693" y="63629"/>
                    <a:pt x="44568" y="63232"/>
                    <a:pt x="44484" y="62855"/>
                  </a:cubicBezTo>
                  <a:cubicBezTo>
                    <a:pt x="44233" y="61600"/>
                    <a:pt x="43836" y="60365"/>
                    <a:pt x="43375" y="59152"/>
                  </a:cubicBezTo>
                  <a:cubicBezTo>
                    <a:pt x="43103" y="58482"/>
                    <a:pt x="42894" y="57771"/>
                    <a:pt x="42664" y="57101"/>
                  </a:cubicBezTo>
                  <a:cubicBezTo>
                    <a:pt x="42538" y="56725"/>
                    <a:pt x="42496" y="56327"/>
                    <a:pt x="42245" y="55992"/>
                  </a:cubicBezTo>
                  <a:cubicBezTo>
                    <a:pt x="42120" y="56013"/>
                    <a:pt x="41973" y="56055"/>
                    <a:pt x="41911" y="56076"/>
                  </a:cubicBezTo>
                  <a:cubicBezTo>
                    <a:pt x="41304" y="56390"/>
                    <a:pt x="40655" y="56494"/>
                    <a:pt x="39965" y="56536"/>
                  </a:cubicBezTo>
                  <a:cubicBezTo>
                    <a:pt x="37684" y="56745"/>
                    <a:pt x="35382" y="56955"/>
                    <a:pt x="33123" y="57164"/>
                  </a:cubicBezTo>
                  <a:cubicBezTo>
                    <a:pt x="32537" y="57227"/>
                    <a:pt x="31930" y="57248"/>
                    <a:pt x="31365" y="57269"/>
                  </a:cubicBezTo>
                  <a:cubicBezTo>
                    <a:pt x="30507" y="57310"/>
                    <a:pt x="29628" y="57269"/>
                    <a:pt x="28771" y="57331"/>
                  </a:cubicBezTo>
                  <a:cubicBezTo>
                    <a:pt x="27431" y="57415"/>
                    <a:pt x="26155" y="57101"/>
                    <a:pt x="24900" y="56725"/>
                  </a:cubicBezTo>
                  <a:cubicBezTo>
                    <a:pt x="24335" y="56306"/>
                    <a:pt x="23665" y="56348"/>
                    <a:pt x="22933" y="56285"/>
                  </a:cubicBezTo>
                  <a:close/>
                  <a:moveTo>
                    <a:pt x="9646" y="14856"/>
                  </a:moveTo>
                  <a:cubicBezTo>
                    <a:pt x="9207" y="14815"/>
                    <a:pt x="8956" y="14982"/>
                    <a:pt x="8684" y="15128"/>
                  </a:cubicBezTo>
                  <a:cubicBezTo>
                    <a:pt x="7115" y="15861"/>
                    <a:pt x="5608" y="16656"/>
                    <a:pt x="4143" y="17597"/>
                  </a:cubicBezTo>
                  <a:cubicBezTo>
                    <a:pt x="3307" y="18162"/>
                    <a:pt x="2511" y="18811"/>
                    <a:pt x="1842" y="19543"/>
                  </a:cubicBezTo>
                  <a:cubicBezTo>
                    <a:pt x="1444" y="19941"/>
                    <a:pt x="1235" y="20401"/>
                    <a:pt x="1235" y="20987"/>
                  </a:cubicBezTo>
                  <a:cubicBezTo>
                    <a:pt x="1235" y="21259"/>
                    <a:pt x="1256" y="21531"/>
                    <a:pt x="1256" y="21824"/>
                  </a:cubicBezTo>
                  <a:cubicBezTo>
                    <a:pt x="1256" y="22410"/>
                    <a:pt x="1570" y="22870"/>
                    <a:pt x="2051" y="23226"/>
                  </a:cubicBezTo>
                  <a:cubicBezTo>
                    <a:pt x="2511" y="23582"/>
                    <a:pt x="3035" y="23854"/>
                    <a:pt x="3641" y="23958"/>
                  </a:cubicBezTo>
                  <a:cubicBezTo>
                    <a:pt x="4604" y="24146"/>
                    <a:pt x="5566" y="24251"/>
                    <a:pt x="6550" y="24377"/>
                  </a:cubicBezTo>
                  <a:cubicBezTo>
                    <a:pt x="6905" y="24439"/>
                    <a:pt x="7240" y="24356"/>
                    <a:pt x="7596" y="24586"/>
                  </a:cubicBezTo>
                  <a:cubicBezTo>
                    <a:pt x="7721" y="24690"/>
                    <a:pt x="7952" y="24607"/>
                    <a:pt x="8161" y="24607"/>
                  </a:cubicBezTo>
                  <a:cubicBezTo>
                    <a:pt x="8851" y="24565"/>
                    <a:pt x="9500" y="24481"/>
                    <a:pt x="10169" y="24439"/>
                  </a:cubicBezTo>
                  <a:cubicBezTo>
                    <a:pt x="10379" y="24398"/>
                    <a:pt x="10630" y="24377"/>
                    <a:pt x="10839" y="24439"/>
                  </a:cubicBezTo>
                  <a:cubicBezTo>
                    <a:pt x="11153" y="24502"/>
                    <a:pt x="11425" y="24544"/>
                    <a:pt x="11718" y="24460"/>
                  </a:cubicBezTo>
                  <a:cubicBezTo>
                    <a:pt x="12011" y="24377"/>
                    <a:pt x="12304" y="24356"/>
                    <a:pt x="12680" y="24272"/>
                  </a:cubicBezTo>
                  <a:cubicBezTo>
                    <a:pt x="11592" y="22912"/>
                    <a:pt x="10902" y="21426"/>
                    <a:pt x="10358" y="19878"/>
                  </a:cubicBezTo>
                  <a:cubicBezTo>
                    <a:pt x="9730" y="18267"/>
                    <a:pt x="9605" y="16593"/>
                    <a:pt x="9646" y="14856"/>
                  </a:cubicBezTo>
                  <a:close/>
                  <a:moveTo>
                    <a:pt x="19041" y="43354"/>
                  </a:moveTo>
                  <a:cubicBezTo>
                    <a:pt x="19732" y="43752"/>
                    <a:pt x="20359" y="44024"/>
                    <a:pt x="21050" y="44129"/>
                  </a:cubicBezTo>
                  <a:cubicBezTo>
                    <a:pt x="21426" y="44170"/>
                    <a:pt x="21761" y="44254"/>
                    <a:pt x="22054" y="44547"/>
                  </a:cubicBezTo>
                  <a:cubicBezTo>
                    <a:pt x="22284" y="44756"/>
                    <a:pt x="22577" y="44861"/>
                    <a:pt x="22891" y="44861"/>
                  </a:cubicBezTo>
                  <a:cubicBezTo>
                    <a:pt x="23519" y="44882"/>
                    <a:pt x="24167" y="44924"/>
                    <a:pt x="24795" y="44965"/>
                  </a:cubicBezTo>
                  <a:cubicBezTo>
                    <a:pt x="24900" y="44965"/>
                    <a:pt x="25004" y="44903"/>
                    <a:pt x="25109" y="44861"/>
                  </a:cubicBezTo>
                  <a:cubicBezTo>
                    <a:pt x="25172" y="44673"/>
                    <a:pt x="25193" y="44526"/>
                    <a:pt x="25214" y="44338"/>
                  </a:cubicBezTo>
                  <a:cubicBezTo>
                    <a:pt x="25318" y="43396"/>
                    <a:pt x="25444" y="42455"/>
                    <a:pt x="25548" y="41513"/>
                  </a:cubicBezTo>
                  <a:cubicBezTo>
                    <a:pt x="25632" y="40864"/>
                    <a:pt x="25716" y="40174"/>
                    <a:pt x="25737" y="39525"/>
                  </a:cubicBezTo>
                  <a:cubicBezTo>
                    <a:pt x="25758" y="39002"/>
                    <a:pt x="25716" y="38479"/>
                    <a:pt x="25799" y="37935"/>
                  </a:cubicBezTo>
                  <a:cubicBezTo>
                    <a:pt x="25820" y="37831"/>
                    <a:pt x="25737" y="37663"/>
                    <a:pt x="25695" y="37538"/>
                  </a:cubicBezTo>
                  <a:cubicBezTo>
                    <a:pt x="24983" y="37517"/>
                    <a:pt x="24335" y="37579"/>
                    <a:pt x="23728" y="37893"/>
                  </a:cubicBezTo>
                  <a:cubicBezTo>
                    <a:pt x="22912" y="38312"/>
                    <a:pt x="22033" y="38584"/>
                    <a:pt x="21468" y="39400"/>
                  </a:cubicBezTo>
                  <a:cubicBezTo>
                    <a:pt x="21364" y="39525"/>
                    <a:pt x="21217" y="39609"/>
                    <a:pt x="21113" y="39735"/>
                  </a:cubicBezTo>
                  <a:cubicBezTo>
                    <a:pt x="20861" y="39965"/>
                    <a:pt x="20673" y="40216"/>
                    <a:pt x="20443" y="40488"/>
                  </a:cubicBezTo>
                  <a:cubicBezTo>
                    <a:pt x="20276" y="40697"/>
                    <a:pt x="20150" y="40948"/>
                    <a:pt x="19983" y="41178"/>
                  </a:cubicBezTo>
                  <a:cubicBezTo>
                    <a:pt x="19481" y="41827"/>
                    <a:pt x="19208" y="42538"/>
                    <a:pt x="19041" y="43354"/>
                  </a:cubicBezTo>
                  <a:close/>
                  <a:moveTo>
                    <a:pt x="42224" y="41136"/>
                  </a:moveTo>
                  <a:cubicBezTo>
                    <a:pt x="42957" y="41095"/>
                    <a:pt x="43375" y="40655"/>
                    <a:pt x="43857" y="40362"/>
                  </a:cubicBezTo>
                  <a:cubicBezTo>
                    <a:pt x="44380" y="40069"/>
                    <a:pt x="44882" y="39755"/>
                    <a:pt x="45363" y="39421"/>
                  </a:cubicBezTo>
                  <a:cubicBezTo>
                    <a:pt x="45823" y="39086"/>
                    <a:pt x="46367" y="38835"/>
                    <a:pt x="46744" y="38416"/>
                  </a:cubicBezTo>
                  <a:cubicBezTo>
                    <a:pt x="46681" y="38312"/>
                    <a:pt x="46681" y="38270"/>
                    <a:pt x="46660" y="38207"/>
                  </a:cubicBezTo>
                  <a:cubicBezTo>
                    <a:pt x="45991" y="37517"/>
                    <a:pt x="45300" y="36826"/>
                    <a:pt x="44610" y="36115"/>
                  </a:cubicBezTo>
                  <a:cubicBezTo>
                    <a:pt x="44505" y="36010"/>
                    <a:pt x="44401" y="35947"/>
                    <a:pt x="44275" y="35864"/>
                  </a:cubicBezTo>
                  <a:cubicBezTo>
                    <a:pt x="42936" y="34964"/>
                    <a:pt x="41534" y="34274"/>
                    <a:pt x="40048" y="33688"/>
                  </a:cubicBezTo>
                  <a:cubicBezTo>
                    <a:pt x="39860" y="33604"/>
                    <a:pt x="39672" y="33562"/>
                    <a:pt x="39483" y="33541"/>
                  </a:cubicBezTo>
                  <a:cubicBezTo>
                    <a:pt x="39421" y="33541"/>
                    <a:pt x="39316" y="33604"/>
                    <a:pt x="39191" y="33667"/>
                  </a:cubicBezTo>
                  <a:cubicBezTo>
                    <a:pt x="39881" y="34608"/>
                    <a:pt x="40383" y="35571"/>
                    <a:pt x="40634" y="36680"/>
                  </a:cubicBezTo>
                  <a:cubicBezTo>
                    <a:pt x="40697" y="36910"/>
                    <a:pt x="40823" y="37140"/>
                    <a:pt x="40927" y="37349"/>
                  </a:cubicBezTo>
                  <a:cubicBezTo>
                    <a:pt x="41011" y="37538"/>
                    <a:pt x="41116" y="37684"/>
                    <a:pt x="41157" y="37872"/>
                  </a:cubicBezTo>
                  <a:cubicBezTo>
                    <a:pt x="41408" y="38626"/>
                    <a:pt x="41639" y="39421"/>
                    <a:pt x="41869" y="40195"/>
                  </a:cubicBezTo>
                  <a:cubicBezTo>
                    <a:pt x="41973" y="40509"/>
                    <a:pt x="42078" y="40802"/>
                    <a:pt x="42224" y="41136"/>
                  </a:cubicBezTo>
                  <a:close/>
                  <a:moveTo>
                    <a:pt x="47204" y="77481"/>
                  </a:moveTo>
                  <a:cubicBezTo>
                    <a:pt x="47434" y="77481"/>
                    <a:pt x="47623" y="77502"/>
                    <a:pt x="47811" y="77439"/>
                  </a:cubicBezTo>
                  <a:cubicBezTo>
                    <a:pt x="48313" y="77334"/>
                    <a:pt x="48774" y="77230"/>
                    <a:pt x="49276" y="77083"/>
                  </a:cubicBezTo>
                  <a:cubicBezTo>
                    <a:pt x="50427" y="76707"/>
                    <a:pt x="51494" y="76163"/>
                    <a:pt x="52477" y="75430"/>
                  </a:cubicBezTo>
                  <a:cubicBezTo>
                    <a:pt x="53335" y="74782"/>
                    <a:pt x="53795" y="73966"/>
                    <a:pt x="53753" y="72836"/>
                  </a:cubicBezTo>
                  <a:cubicBezTo>
                    <a:pt x="53712" y="72292"/>
                    <a:pt x="53481" y="72041"/>
                    <a:pt x="52937" y="71999"/>
                  </a:cubicBezTo>
                  <a:lnTo>
                    <a:pt x="52519" y="71999"/>
                  </a:lnTo>
                  <a:cubicBezTo>
                    <a:pt x="50866" y="72166"/>
                    <a:pt x="49569" y="72898"/>
                    <a:pt x="48564" y="74259"/>
                  </a:cubicBezTo>
                  <a:cubicBezTo>
                    <a:pt x="48041" y="74991"/>
                    <a:pt x="47686" y="75807"/>
                    <a:pt x="47225" y="76581"/>
                  </a:cubicBezTo>
                  <a:cubicBezTo>
                    <a:pt x="47079" y="76853"/>
                    <a:pt x="47100" y="77104"/>
                    <a:pt x="47204" y="77481"/>
                  </a:cubicBezTo>
                  <a:close/>
                  <a:moveTo>
                    <a:pt x="27599" y="25486"/>
                  </a:moveTo>
                  <a:cubicBezTo>
                    <a:pt x="28227" y="25653"/>
                    <a:pt x="28666" y="25444"/>
                    <a:pt x="29001" y="25046"/>
                  </a:cubicBezTo>
                  <a:cubicBezTo>
                    <a:pt x="29461" y="24565"/>
                    <a:pt x="29880" y="24042"/>
                    <a:pt x="30298" y="23519"/>
                  </a:cubicBezTo>
                  <a:cubicBezTo>
                    <a:pt x="30570" y="23142"/>
                    <a:pt x="30863" y="22933"/>
                    <a:pt x="31365" y="23142"/>
                  </a:cubicBezTo>
                  <a:cubicBezTo>
                    <a:pt x="31574" y="23247"/>
                    <a:pt x="31867" y="23247"/>
                    <a:pt x="32097" y="23289"/>
                  </a:cubicBezTo>
                  <a:cubicBezTo>
                    <a:pt x="32244" y="23289"/>
                    <a:pt x="32432" y="23247"/>
                    <a:pt x="32558" y="23184"/>
                  </a:cubicBezTo>
                  <a:cubicBezTo>
                    <a:pt x="32976" y="22891"/>
                    <a:pt x="33374" y="22494"/>
                    <a:pt x="33478" y="22033"/>
                  </a:cubicBezTo>
                  <a:cubicBezTo>
                    <a:pt x="33604" y="21468"/>
                    <a:pt x="33918" y="21092"/>
                    <a:pt x="34273" y="20673"/>
                  </a:cubicBezTo>
                  <a:cubicBezTo>
                    <a:pt x="34336" y="20569"/>
                    <a:pt x="34483" y="20464"/>
                    <a:pt x="34315" y="20276"/>
                  </a:cubicBezTo>
                  <a:cubicBezTo>
                    <a:pt x="34169" y="20359"/>
                    <a:pt x="33981" y="20401"/>
                    <a:pt x="33813" y="20485"/>
                  </a:cubicBezTo>
                  <a:cubicBezTo>
                    <a:pt x="32621" y="21133"/>
                    <a:pt x="31365" y="21657"/>
                    <a:pt x="30047" y="22096"/>
                  </a:cubicBezTo>
                  <a:cubicBezTo>
                    <a:pt x="29084" y="22452"/>
                    <a:pt x="28122" y="22786"/>
                    <a:pt x="27159" y="23142"/>
                  </a:cubicBezTo>
                  <a:cubicBezTo>
                    <a:pt x="26783" y="23289"/>
                    <a:pt x="26385" y="23414"/>
                    <a:pt x="26113" y="23644"/>
                  </a:cubicBezTo>
                  <a:cubicBezTo>
                    <a:pt x="25904" y="23833"/>
                    <a:pt x="25716" y="23937"/>
                    <a:pt x="25444" y="23937"/>
                  </a:cubicBezTo>
                  <a:cubicBezTo>
                    <a:pt x="24356" y="24021"/>
                    <a:pt x="23330" y="24460"/>
                    <a:pt x="22284" y="24670"/>
                  </a:cubicBezTo>
                  <a:cubicBezTo>
                    <a:pt x="22159" y="24690"/>
                    <a:pt x="22054" y="24774"/>
                    <a:pt x="21929" y="24858"/>
                  </a:cubicBezTo>
                  <a:cubicBezTo>
                    <a:pt x="22494" y="25486"/>
                    <a:pt x="22138" y="26343"/>
                    <a:pt x="22494" y="27076"/>
                  </a:cubicBezTo>
                  <a:cubicBezTo>
                    <a:pt x="22619" y="26992"/>
                    <a:pt x="22786" y="26971"/>
                    <a:pt x="22870" y="26867"/>
                  </a:cubicBezTo>
                  <a:cubicBezTo>
                    <a:pt x="23100" y="26574"/>
                    <a:pt x="23414" y="26385"/>
                    <a:pt x="23749" y="26239"/>
                  </a:cubicBezTo>
                  <a:cubicBezTo>
                    <a:pt x="24398" y="25925"/>
                    <a:pt x="25004" y="25527"/>
                    <a:pt x="25548" y="25004"/>
                  </a:cubicBezTo>
                  <a:cubicBezTo>
                    <a:pt x="25841" y="24753"/>
                    <a:pt x="26155" y="24502"/>
                    <a:pt x="26469" y="24272"/>
                  </a:cubicBezTo>
                  <a:cubicBezTo>
                    <a:pt x="26971" y="23937"/>
                    <a:pt x="27390" y="24146"/>
                    <a:pt x="27494" y="24753"/>
                  </a:cubicBezTo>
                  <a:cubicBezTo>
                    <a:pt x="27515" y="24983"/>
                    <a:pt x="27536" y="25193"/>
                    <a:pt x="27599" y="25486"/>
                  </a:cubicBezTo>
                  <a:close/>
                  <a:moveTo>
                    <a:pt x="18644" y="74886"/>
                  </a:moveTo>
                  <a:cubicBezTo>
                    <a:pt x="17848" y="75221"/>
                    <a:pt x="17493" y="75870"/>
                    <a:pt x="17430" y="76707"/>
                  </a:cubicBezTo>
                  <a:cubicBezTo>
                    <a:pt x="17284" y="77816"/>
                    <a:pt x="17388" y="78883"/>
                    <a:pt x="17535" y="79992"/>
                  </a:cubicBezTo>
                  <a:cubicBezTo>
                    <a:pt x="17597" y="80745"/>
                    <a:pt x="17911" y="81373"/>
                    <a:pt x="18434" y="81917"/>
                  </a:cubicBezTo>
                  <a:cubicBezTo>
                    <a:pt x="18706" y="82210"/>
                    <a:pt x="19020" y="82335"/>
                    <a:pt x="19376" y="82377"/>
                  </a:cubicBezTo>
                  <a:cubicBezTo>
                    <a:pt x="19773" y="82419"/>
                    <a:pt x="19962" y="82314"/>
                    <a:pt x="20108" y="81958"/>
                  </a:cubicBezTo>
                  <a:cubicBezTo>
                    <a:pt x="20297" y="81519"/>
                    <a:pt x="20359" y="81059"/>
                    <a:pt x="20317" y="80577"/>
                  </a:cubicBezTo>
                  <a:cubicBezTo>
                    <a:pt x="20213" y="79343"/>
                    <a:pt x="20087" y="78129"/>
                    <a:pt x="20004" y="76895"/>
                  </a:cubicBezTo>
                  <a:cubicBezTo>
                    <a:pt x="19962" y="76351"/>
                    <a:pt x="19962" y="75786"/>
                    <a:pt x="19941" y="75221"/>
                  </a:cubicBezTo>
                  <a:cubicBezTo>
                    <a:pt x="19146" y="75137"/>
                    <a:pt x="19146" y="75137"/>
                    <a:pt x="18644" y="74886"/>
                  </a:cubicBezTo>
                  <a:close/>
                  <a:moveTo>
                    <a:pt x="15379" y="25904"/>
                  </a:moveTo>
                  <a:cubicBezTo>
                    <a:pt x="15882" y="26469"/>
                    <a:pt x="16488" y="26887"/>
                    <a:pt x="17074" y="27285"/>
                  </a:cubicBezTo>
                  <a:cubicBezTo>
                    <a:pt x="17535" y="27599"/>
                    <a:pt x="17974" y="27599"/>
                    <a:pt x="18392" y="27243"/>
                  </a:cubicBezTo>
                  <a:cubicBezTo>
                    <a:pt x="18727" y="26971"/>
                    <a:pt x="19062" y="26678"/>
                    <a:pt x="19355" y="26343"/>
                  </a:cubicBezTo>
                  <a:cubicBezTo>
                    <a:pt x="19753" y="25883"/>
                    <a:pt x="20171" y="25507"/>
                    <a:pt x="20715" y="25235"/>
                  </a:cubicBezTo>
                  <a:cubicBezTo>
                    <a:pt x="20820" y="25193"/>
                    <a:pt x="20924" y="25151"/>
                    <a:pt x="20820" y="24942"/>
                  </a:cubicBezTo>
                  <a:cubicBezTo>
                    <a:pt x="20338" y="24942"/>
                    <a:pt x="19857" y="24921"/>
                    <a:pt x="19355" y="24983"/>
                  </a:cubicBezTo>
                  <a:cubicBezTo>
                    <a:pt x="18497" y="25109"/>
                    <a:pt x="17639" y="25193"/>
                    <a:pt x="16760" y="25130"/>
                  </a:cubicBezTo>
                  <a:cubicBezTo>
                    <a:pt x="16342" y="25109"/>
                    <a:pt x="15923" y="25172"/>
                    <a:pt x="15568" y="25360"/>
                  </a:cubicBezTo>
                  <a:cubicBezTo>
                    <a:pt x="15505" y="25402"/>
                    <a:pt x="15484" y="25444"/>
                    <a:pt x="15442" y="25507"/>
                  </a:cubicBezTo>
                  <a:cubicBezTo>
                    <a:pt x="15400" y="25632"/>
                    <a:pt x="15400" y="25758"/>
                    <a:pt x="15379" y="25904"/>
                  </a:cubicBezTo>
                  <a:close/>
                  <a:moveTo>
                    <a:pt x="21259" y="45279"/>
                  </a:moveTo>
                  <a:cubicBezTo>
                    <a:pt x="20422" y="45928"/>
                    <a:pt x="20401" y="45991"/>
                    <a:pt x="20171" y="46890"/>
                  </a:cubicBezTo>
                  <a:cubicBezTo>
                    <a:pt x="20108" y="47142"/>
                    <a:pt x="20066" y="47393"/>
                    <a:pt x="19983" y="47623"/>
                  </a:cubicBezTo>
                  <a:cubicBezTo>
                    <a:pt x="19732" y="48313"/>
                    <a:pt x="19878" y="48962"/>
                    <a:pt x="20108" y="49590"/>
                  </a:cubicBezTo>
                  <a:cubicBezTo>
                    <a:pt x="20255" y="49924"/>
                    <a:pt x="20464" y="50280"/>
                    <a:pt x="20882" y="50406"/>
                  </a:cubicBezTo>
                  <a:cubicBezTo>
                    <a:pt x="21426" y="48836"/>
                    <a:pt x="21949" y="47309"/>
                    <a:pt x="22452" y="45802"/>
                  </a:cubicBezTo>
                  <a:cubicBezTo>
                    <a:pt x="22473" y="45740"/>
                    <a:pt x="22410" y="45698"/>
                    <a:pt x="22389" y="45593"/>
                  </a:cubicBezTo>
                  <a:cubicBezTo>
                    <a:pt x="22054" y="45447"/>
                    <a:pt x="21657" y="45363"/>
                    <a:pt x="21259" y="452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4"/>
            <p:cNvSpPr/>
            <p:nvPr/>
          </p:nvSpPr>
          <p:spPr>
            <a:xfrm>
              <a:off x="6581050" y="2510350"/>
              <a:ext cx="226525" cy="207175"/>
            </a:xfrm>
            <a:custGeom>
              <a:rect b="b" l="l" r="r" t="t"/>
              <a:pathLst>
                <a:path extrusionOk="0" h="8287" w="9061">
                  <a:moveTo>
                    <a:pt x="9019" y="4248"/>
                  </a:moveTo>
                  <a:cubicBezTo>
                    <a:pt x="8517" y="4520"/>
                    <a:pt x="8098" y="4897"/>
                    <a:pt x="7659" y="5273"/>
                  </a:cubicBezTo>
                  <a:cubicBezTo>
                    <a:pt x="6383" y="6403"/>
                    <a:pt x="5023" y="7408"/>
                    <a:pt x="3349" y="7910"/>
                  </a:cubicBezTo>
                  <a:cubicBezTo>
                    <a:pt x="2763" y="8077"/>
                    <a:pt x="2135" y="8140"/>
                    <a:pt x="1528" y="8224"/>
                  </a:cubicBezTo>
                  <a:cubicBezTo>
                    <a:pt x="942" y="8286"/>
                    <a:pt x="545" y="7931"/>
                    <a:pt x="377" y="7366"/>
                  </a:cubicBezTo>
                  <a:cubicBezTo>
                    <a:pt x="357" y="7240"/>
                    <a:pt x="357" y="7073"/>
                    <a:pt x="336" y="6947"/>
                  </a:cubicBezTo>
                  <a:cubicBezTo>
                    <a:pt x="252" y="6278"/>
                    <a:pt x="147" y="5608"/>
                    <a:pt x="43" y="4960"/>
                  </a:cubicBezTo>
                  <a:cubicBezTo>
                    <a:pt x="1" y="4541"/>
                    <a:pt x="64" y="4227"/>
                    <a:pt x="482" y="3976"/>
                  </a:cubicBezTo>
                  <a:cubicBezTo>
                    <a:pt x="880" y="3767"/>
                    <a:pt x="1214" y="3537"/>
                    <a:pt x="1696" y="3453"/>
                  </a:cubicBezTo>
                  <a:cubicBezTo>
                    <a:pt x="2114" y="3390"/>
                    <a:pt x="2533" y="3139"/>
                    <a:pt x="2930" y="2930"/>
                  </a:cubicBezTo>
                  <a:cubicBezTo>
                    <a:pt x="3893" y="2407"/>
                    <a:pt x="4730" y="1737"/>
                    <a:pt x="5567" y="1026"/>
                  </a:cubicBezTo>
                  <a:cubicBezTo>
                    <a:pt x="5880" y="775"/>
                    <a:pt x="6194" y="482"/>
                    <a:pt x="6529" y="210"/>
                  </a:cubicBezTo>
                  <a:cubicBezTo>
                    <a:pt x="6822" y="1"/>
                    <a:pt x="7136" y="1"/>
                    <a:pt x="7345" y="294"/>
                  </a:cubicBezTo>
                  <a:cubicBezTo>
                    <a:pt x="8203" y="1423"/>
                    <a:pt x="8872" y="2616"/>
                    <a:pt x="9040" y="4060"/>
                  </a:cubicBezTo>
                  <a:cubicBezTo>
                    <a:pt x="9061" y="4102"/>
                    <a:pt x="9040" y="4144"/>
                    <a:pt x="9019" y="4248"/>
                  </a:cubicBezTo>
                  <a:close/>
                  <a:moveTo>
                    <a:pt x="8015" y="3830"/>
                  </a:moveTo>
                  <a:cubicBezTo>
                    <a:pt x="7868" y="2783"/>
                    <a:pt x="7366" y="1758"/>
                    <a:pt x="6759" y="1193"/>
                  </a:cubicBezTo>
                  <a:cubicBezTo>
                    <a:pt x="6550" y="1361"/>
                    <a:pt x="6341" y="1549"/>
                    <a:pt x="6131" y="1716"/>
                  </a:cubicBezTo>
                  <a:cubicBezTo>
                    <a:pt x="5608" y="2135"/>
                    <a:pt x="5106" y="2574"/>
                    <a:pt x="4562" y="2972"/>
                  </a:cubicBezTo>
                  <a:cubicBezTo>
                    <a:pt x="3600" y="3662"/>
                    <a:pt x="2595" y="4248"/>
                    <a:pt x="1424" y="4478"/>
                  </a:cubicBezTo>
                  <a:cubicBezTo>
                    <a:pt x="1340" y="4520"/>
                    <a:pt x="1277" y="4562"/>
                    <a:pt x="1193" y="4583"/>
                  </a:cubicBezTo>
                  <a:cubicBezTo>
                    <a:pt x="1005" y="5022"/>
                    <a:pt x="1173" y="5483"/>
                    <a:pt x="1214" y="5922"/>
                  </a:cubicBezTo>
                  <a:cubicBezTo>
                    <a:pt x="1277" y="6341"/>
                    <a:pt x="1173" y="6801"/>
                    <a:pt x="1507" y="7177"/>
                  </a:cubicBezTo>
                  <a:cubicBezTo>
                    <a:pt x="1968" y="7240"/>
                    <a:pt x="2386" y="7136"/>
                    <a:pt x="2805" y="6926"/>
                  </a:cubicBezTo>
                  <a:cubicBezTo>
                    <a:pt x="3202" y="6738"/>
                    <a:pt x="3642" y="6571"/>
                    <a:pt x="4060" y="6508"/>
                  </a:cubicBezTo>
                  <a:cubicBezTo>
                    <a:pt x="4458" y="6424"/>
                    <a:pt x="4813" y="6236"/>
                    <a:pt x="5148" y="6048"/>
                  </a:cubicBezTo>
                  <a:cubicBezTo>
                    <a:pt x="6194" y="5420"/>
                    <a:pt x="7073" y="4625"/>
                    <a:pt x="8015" y="383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4"/>
            <p:cNvSpPr/>
            <p:nvPr/>
          </p:nvSpPr>
          <p:spPr>
            <a:xfrm>
              <a:off x="6694575" y="2867100"/>
              <a:ext cx="237500" cy="181550"/>
            </a:xfrm>
            <a:custGeom>
              <a:rect b="b" l="l" r="r" t="t"/>
              <a:pathLst>
                <a:path extrusionOk="0" h="7262" w="9500">
                  <a:moveTo>
                    <a:pt x="3976" y="7261"/>
                  </a:moveTo>
                  <a:cubicBezTo>
                    <a:pt x="3557" y="7240"/>
                    <a:pt x="3139" y="7261"/>
                    <a:pt x="2720" y="7219"/>
                  </a:cubicBezTo>
                  <a:cubicBezTo>
                    <a:pt x="1904" y="7115"/>
                    <a:pt x="1235" y="6738"/>
                    <a:pt x="795" y="6047"/>
                  </a:cubicBezTo>
                  <a:cubicBezTo>
                    <a:pt x="607" y="5755"/>
                    <a:pt x="398" y="5483"/>
                    <a:pt x="230" y="5190"/>
                  </a:cubicBezTo>
                  <a:cubicBezTo>
                    <a:pt x="147" y="5064"/>
                    <a:pt x="84" y="4918"/>
                    <a:pt x="63" y="4729"/>
                  </a:cubicBezTo>
                  <a:cubicBezTo>
                    <a:pt x="0" y="4541"/>
                    <a:pt x="126" y="4311"/>
                    <a:pt x="293" y="4227"/>
                  </a:cubicBezTo>
                  <a:cubicBezTo>
                    <a:pt x="482" y="4164"/>
                    <a:pt x="628" y="4185"/>
                    <a:pt x="754" y="4311"/>
                  </a:cubicBezTo>
                  <a:cubicBezTo>
                    <a:pt x="1005" y="4562"/>
                    <a:pt x="1235" y="4855"/>
                    <a:pt x="1444" y="5148"/>
                  </a:cubicBezTo>
                  <a:cubicBezTo>
                    <a:pt x="1967" y="5943"/>
                    <a:pt x="2678" y="6194"/>
                    <a:pt x="3578" y="6173"/>
                  </a:cubicBezTo>
                  <a:cubicBezTo>
                    <a:pt x="4603" y="6131"/>
                    <a:pt x="5419" y="5755"/>
                    <a:pt x="6047" y="4939"/>
                  </a:cubicBezTo>
                  <a:cubicBezTo>
                    <a:pt x="6298" y="4562"/>
                    <a:pt x="6591" y="4227"/>
                    <a:pt x="6800" y="3830"/>
                  </a:cubicBezTo>
                  <a:cubicBezTo>
                    <a:pt x="7303" y="2972"/>
                    <a:pt x="7763" y="2093"/>
                    <a:pt x="8265" y="1193"/>
                  </a:cubicBezTo>
                  <a:cubicBezTo>
                    <a:pt x="8453" y="858"/>
                    <a:pt x="8663" y="524"/>
                    <a:pt x="8893" y="231"/>
                  </a:cubicBezTo>
                  <a:cubicBezTo>
                    <a:pt x="9081" y="1"/>
                    <a:pt x="9416" y="105"/>
                    <a:pt x="9479" y="377"/>
                  </a:cubicBezTo>
                  <a:cubicBezTo>
                    <a:pt x="9500" y="586"/>
                    <a:pt x="9479" y="838"/>
                    <a:pt x="9416" y="1047"/>
                  </a:cubicBezTo>
                  <a:cubicBezTo>
                    <a:pt x="9332" y="1319"/>
                    <a:pt x="9186" y="1612"/>
                    <a:pt x="9060" y="1884"/>
                  </a:cubicBezTo>
                  <a:cubicBezTo>
                    <a:pt x="8537" y="3055"/>
                    <a:pt x="7909" y="4185"/>
                    <a:pt x="7177" y="5231"/>
                  </a:cubicBezTo>
                  <a:cubicBezTo>
                    <a:pt x="6989" y="5483"/>
                    <a:pt x="6759" y="5755"/>
                    <a:pt x="6508" y="5985"/>
                  </a:cubicBezTo>
                  <a:cubicBezTo>
                    <a:pt x="5817" y="6780"/>
                    <a:pt x="4980" y="7156"/>
                    <a:pt x="3976" y="72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4"/>
            <p:cNvSpPr/>
            <p:nvPr/>
          </p:nvSpPr>
          <p:spPr>
            <a:xfrm>
              <a:off x="6894925" y="2751500"/>
              <a:ext cx="43425" cy="50775"/>
            </a:xfrm>
            <a:custGeom>
              <a:rect b="b" l="l" r="r" t="t"/>
              <a:pathLst>
                <a:path extrusionOk="0" h="2031" w="1737">
                  <a:moveTo>
                    <a:pt x="1193" y="21"/>
                  </a:moveTo>
                  <a:cubicBezTo>
                    <a:pt x="1527" y="440"/>
                    <a:pt x="1737" y="796"/>
                    <a:pt x="1716" y="1277"/>
                  </a:cubicBezTo>
                  <a:cubicBezTo>
                    <a:pt x="1695" y="1612"/>
                    <a:pt x="1507" y="1821"/>
                    <a:pt x="1172" y="1925"/>
                  </a:cubicBezTo>
                  <a:cubicBezTo>
                    <a:pt x="858" y="2030"/>
                    <a:pt x="565" y="1925"/>
                    <a:pt x="418" y="1612"/>
                  </a:cubicBezTo>
                  <a:cubicBezTo>
                    <a:pt x="314" y="1423"/>
                    <a:pt x="209" y="1214"/>
                    <a:pt x="146" y="1005"/>
                  </a:cubicBezTo>
                  <a:cubicBezTo>
                    <a:pt x="0" y="440"/>
                    <a:pt x="251" y="42"/>
                    <a:pt x="879" y="0"/>
                  </a:cubicBezTo>
                  <a:cubicBezTo>
                    <a:pt x="963" y="0"/>
                    <a:pt x="1067" y="21"/>
                    <a:pt x="1193" y="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4"/>
            <p:cNvSpPr/>
            <p:nvPr/>
          </p:nvSpPr>
          <p:spPr>
            <a:xfrm>
              <a:off x="6646975" y="2888025"/>
              <a:ext cx="43950" cy="45000"/>
            </a:xfrm>
            <a:custGeom>
              <a:rect b="b" l="l" r="r" t="t"/>
              <a:pathLst>
                <a:path extrusionOk="0" h="1800" w="1758">
                  <a:moveTo>
                    <a:pt x="1716" y="817"/>
                  </a:moveTo>
                  <a:cubicBezTo>
                    <a:pt x="1758" y="1130"/>
                    <a:pt x="1695" y="1402"/>
                    <a:pt x="1444" y="1570"/>
                  </a:cubicBezTo>
                  <a:cubicBezTo>
                    <a:pt x="1151" y="1758"/>
                    <a:pt x="816" y="1800"/>
                    <a:pt x="461" y="1612"/>
                  </a:cubicBezTo>
                  <a:cubicBezTo>
                    <a:pt x="126" y="1465"/>
                    <a:pt x="0" y="984"/>
                    <a:pt x="230" y="670"/>
                  </a:cubicBezTo>
                  <a:cubicBezTo>
                    <a:pt x="419" y="461"/>
                    <a:pt x="649" y="293"/>
                    <a:pt x="879" y="189"/>
                  </a:cubicBezTo>
                  <a:cubicBezTo>
                    <a:pt x="1235" y="1"/>
                    <a:pt x="1549" y="189"/>
                    <a:pt x="1674" y="565"/>
                  </a:cubicBezTo>
                  <a:cubicBezTo>
                    <a:pt x="1695" y="649"/>
                    <a:pt x="1695" y="733"/>
                    <a:pt x="1716" y="8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7" name="Google Shape;2287;p74"/>
          <p:cNvGrpSpPr/>
          <p:nvPr/>
        </p:nvGrpSpPr>
        <p:grpSpPr>
          <a:xfrm>
            <a:off x="2634793" y="1470563"/>
            <a:ext cx="3874407" cy="2937163"/>
            <a:chOff x="4211406" y="1267963"/>
            <a:chExt cx="3874407" cy="2937163"/>
          </a:xfrm>
        </p:grpSpPr>
        <p:sp>
          <p:nvSpPr>
            <p:cNvPr id="2288" name="Google Shape;2288;p74"/>
            <p:cNvSpPr/>
            <p:nvPr/>
          </p:nvSpPr>
          <p:spPr>
            <a:xfrm>
              <a:off x="6116888" y="2798550"/>
              <a:ext cx="543000" cy="844825"/>
            </a:xfrm>
            <a:custGeom>
              <a:rect b="b" l="l" r="r" t="t"/>
              <a:pathLst>
                <a:path extrusionOk="0" h="33793" w="21720">
                  <a:moveTo>
                    <a:pt x="21614" y="33457"/>
                  </a:moveTo>
                  <a:cubicBezTo>
                    <a:pt x="21280" y="33520"/>
                    <a:pt x="21029" y="33520"/>
                    <a:pt x="20777" y="33374"/>
                  </a:cubicBezTo>
                  <a:cubicBezTo>
                    <a:pt x="20652" y="33332"/>
                    <a:pt x="20485" y="33311"/>
                    <a:pt x="20338" y="33311"/>
                  </a:cubicBezTo>
                  <a:lnTo>
                    <a:pt x="17953" y="33311"/>
                  </a:lnTo>
                  <a:cubicBezTo>
                    <a:pt x="17827" y="33311"/>
                    <a:pt x="17660" y="33311"/>
                    <a:pt x="17555" y="33353"/>
                  </a:cubicBezTo>
                  <a:cubicBezTo>
                    <a:pt x="17262" y="33520"/>
                    <a:pt x="16990" y="33478"/>
                    <a:pt x="16676" y="33478"/>
                  </a:cubicBezTo>
                  <a:lnTo>
                    <a:pt x="14626" y="33478"/>
                  </a:lnTo>
                  <a:cubicBezTo>
                    <a:pt x="14396" y="33478"/>
                    <a:pt x="14187" y="33541"/>
                    <a:pt x="13956" y="33562"/>
                  </a:cubicBezTo>
                  <a:cubicBezTo>
                    <a:pt x="13789" y="33583"/>
                    <a:pt x="13601" y="33625"/>
                    <a:pt x="13454" y="33625"/>
                  </a:cubicBezTo>
                  <a:lnTo>
                    <a:pt x="11697" y="33625"/>
                  </a:lnTo>
                  <a:cubicBezTo>
                    <a:pt x="11508" y="33625"/>
                    <a:pt x="11299" y="33646"/>
                    <a:pt x="11153" y="33688"/>
                  </a:cubicBezTo>
                  <a:cubicBezTo>
                    <a:pt x="10839" y="33792"/>
                    <a:pt x="10525" y="33792"/>
                    <a:pt x="10211" y="33771"/>
                  </a:cubicBezTo>
                  <a:cubicBezTo>
                    <a:pt x="10002" y="33750"/>
                    <a:pt x="9793" y="33729"/>
                    <a:pt x="9583" y="33729"/>
                  </a:cubicBezTo>
                  <a:lnTo>
                    <a:pt x="5754" y="33729"/>
                  </a:lnTo>
                  <a:cubicBezTo>
                    <a:pt x="5503" y="33729"/>
                    <a:pt x="5231" y="33729"/>
                    <a:pt x="4980" y="33646"/>
                  </a:cubicBezTo>
                  <a:cubicBezTo>
                    <a:pt x="4792" y="33583"/>
                    <a:pt x="4604" y="33583"/>
                    <a:pt x="4415" y="33583"/>
                  </a:cubicBezTo>
                  <a:cubicBezTo>
                    <a:pt x="4080" y="33583"/>
                    <a:pt x="3746" y="33625"/>
                    <a:pt x="3411" y="33625"/>
                  </a:cubicBezTo>
                  <a:cubicBezTo>
                    <a:pt x="3181" y="33625"/>
                    <a:pt x="2909" y="33583"/>
                    <a:pt x="2679" y="33562"/>
                  </a:cubicBezTo>
                  <a:cubicBezTo>
                    <a:pt x="2574" y="33562"/>
                    <a:pt x="2490" y="33499"/>
                    <a:pt x="2386" y="33541"/>
                  </a:cubicBezTo>
                  <a:cubicBezTo>
                    <a:pt x="1883" y="33646"/>
                    <a:pt x="1528" y="33353"/>
                    <a:pt x="1130" y="33081"/>
                  </a:cubicBezTo>
                  <a:cubicBezTo>
                    <a:pt x="921" y="32955"/>
                    <a:pt x="754" y="32767"/>
                    <a:pt x="649" y="32516"/>
                  </a:cubicBezTo>
                  <a:cubicBezTo>
                    <a:pt x="523" y="32139"/>
                    <a:pt x="377" y="31784"/>
                    <a:pt x="398" y="31365"/>
                  </a:cubicBezTo>
                  <a:cubicBezTo>
                    <a:pt x="419" y="31030"/>
                    <a:pt x="398" y="30675"/>
                    <a:pt x="398" y="30340"/>
                  </a:cubicBezTo>
                  <a:cubicBezTo>
                    <a:pt x="398" y="30026"/>
                    <a:pt x="398" y="29754"/>
                    <a:pt x="272" y="29461"/>
                  </a:cubicBezTo>
                  <a:cubicBezTo>
                    <a:pt x="230" y="29419"/>
                    <a:pt x="230" y="29377"/>
                    <a:pt x="230" y="29356"/>
                  </a:cubicBezTo>
                  <a:cubicBezTo>
                    <a:pt x="168" y="28247"/>
                    <a:pt x="0" y="27180"/>
                    <a:pt x="189" y="26092"/>
                  </a:cubicBezTo>
                  <a:cubicBezTo>
                    <a:pt x="293" y="25423"/>
                    <a:pt x="272" y="24774"/>
                    <a:pt x="230" y="24084"/>
                  </a:cubicBezTo>
                  <a:cubicBezTo>
                    <a:pt x="189" y="23226"/>
                    <a:pt x="168" y="22347"/>
                    <a:pt x="293" y="21468"/>
                  </a:cubicBezTo>
                  <a:cubicBezTo>
                    <a:pt x="335" y="21154"/>
                    <a:pt x="335" y="20820"/>
                    <a:pt x="335" y="20506"/>
                  </a:cubicBezTo>
                  <a:cubicBezTo>
                    <a:pt x="335" y="19773"/>
                    <a:pt x="293" y="19062"/>
                    <a:pt x="440" y="18372"/>
                  </a:cubicBezTo>
                  <a:cubicBezTo>
                    <a:pt x="523" y="17911"/>
                    <a:pt x="628" y="17472"/>
                    <a:pt x="712" y="17032"/>
                  </a:cubicBezTo>
                  <a:cubicBezTo>
                    <a:pt x="754" y="16802"/>
                    <a:pt x="816" y="16593"/>
                    <a:pt x="816" y="16342"/>
                  </a:cubicBezTo>
                  <a:cubicBezTo>
                    <a:pt x="816" y="16007"/>
                    <a:pt x="858" y="15693"/>
                    <a:pt x="942" y="15400"/>
                  </a:cubicBezTo>
                  <a:cubicBezTo>
                    <a:pt x="1067" y="14961"/>
                    <a:pt x="1151" y="14522"/>
                    <a:pt x="1130" y="14082"/>
                  </a:cubicBezTo>
                  <a:cubicBezTo>
                    <a:pt x="1109" y="13601"/>
                    <a:pt x="1151" y="13162"/>
                    <a:pt x="1235" y="12722"/>
                  </a:cubicBezTo>
                  <a:cubicBezTo>
                    <a:pt x="1381" y="11906"/>
                    <a:pt x="1528" y="11069"/>
                    <a:pt x="1674" y="10253"/>
                  </a:cubicBezTo>
                  <a:cubicBezTo>
                    <a:pt x="1737" y="9960"/>
                    <a:pt x="1800" y="9646"/>
                    <a:pt x="1946" y="9395"/>
                  </a:cubicBezTo>
                  <a:cubicBezTo>
                    <a:pt x="2260" y="8747"/>
                    <a:pt x="2386" y="8035"/>
                    <a:pt x="2511" y="7324"/>
                  </a:cubicBezTo>
                  <a:cubicBezTo>
                    <a:pt x="2595" y="6884"/>
                    <a:pt x="2720" y="6487"/>
                    <a:pt x="2909" y="6089"/>
                  </a:cubicBezTo>
                  <a:cubicBezTo>
                    <a:pt x="3034" y="5775"/>
                    <a:pt x="3160" y="5462"/>
                    <a:pt x="3327" y="5148"/>
                  </a:cubicBezTo>
                  <a:cubicBezTo>
                    <a:pt x="3432" y="4939"/>
                    <a:pt x="3536" y="4771"/>
                    <a:pt x="3641" y="4562"/>
                  </a:cubicBezTo>
                  <a:cubicBezTo>
                    <a:pt x="3725" y="4395"/>
                    <a:pt x="3787" y="4269"/>
                    <a:pt x="3892" y="4102"/>
                  </a:cubicBezTo>
                  <a:cubicBezTo>
                    <a:pt x="4311" y="3348"/>
                    <a:pt x="4771" y="2595"/>
                    <a:pt x="5315" y="1905"/>
                  </a:cubicBezTo>
                  <a:cubicBezTo>
                    <a:pt x="5420" y="1779"/>
                    <a:pt x="5545" y="1654"/>
                    <a:pt x="5650" y="1528"/>
                  </a:cubicBezTo>
                  <a:cubicBezTo>
                    <a:pt x="6759" y="273"/>
                    <a:pt x="8161" y="1"/>
                    <a:pt x="9709" y="314"/>
                  </a:cubicBezTo>
                  <a:cubicBezTo>
                    <a:pt x="10483" y="482"/>
                    <a:pt x="11194" y="838"/>
                    <a:pt x="11885" y="1319"/>
                  </a:cubicBezTo>
                  <a:cubicBezTo>
                    <a:pt x="12785" y="1946"/>
                    <a:pt x="13601" y="2700"/>
                    <a:pt x="14312" y="3516"/>
                  </a:cubicBezTo>
                  <a:cubicBezTo>
                    <a:pt x="15044" y="4353"/>
                    <a:pt x="15672" y="5231"/>
                    <a:pt x="16237" y="6173"/>
                  </a:cubicBezTo>
                  <a:cubicBezTo>
                    <a:pt x="16844" y="7198"/>
                    <a:pt x="17388" y="8224"/>
                    <a:pt x="17890" y="9291"/>
                  </a:cubicBezTo>
                  <a:cubicBezTo>
                    <a:pt x="18371" y="10274"/>
                    <a:pt x="18811" y="11278"/>
                    <a:pt x="19208" y="12325"/>
                  </a:cubicBezTo>
                  <a:cubicBezTo>
                    <a:pt x="19773" y="13894"/>
                    <a:pt x="20254" y="15484"/>
                    <a:pt x="20568" y="17137"/>
                  </a:cubicBezTo>
                  <a:cubicBezTo>
                    <a:pt x="20589" y="17263"/>
                    <a:pt x="20631" y="17388"/>
                    <a:pt x="20610" y="17535"/>
                  </a:cubicBezTo>
                  <a:cubicBezTo>
                    <a:pt x="20485" y="18016"/>
                    <a:pt x="20631" y="18497"/>
                    <a:pt x="20736" y="18957"/>
                  </a:cubicBezTo>
                  <a:cubicBezTo>
                    <a:pt x="20777" y="19125"/>
                    <a:pt x="20777" y="19271"/>
                    <a:pt x="20798" y="19418"/>
                  </a:cubicBezTo>
                  <a:cubicBezTo>
                    <a:pt x="20903" y="20004"/>
                    <a:pt x="21008" y="20610"/>
                    <a:pt x="21133" y="21196"/>
                  </a:cubicBezTo>
                  <a:cubicBezTo>
                    <a:pt x="21217" y="21552"/>
                    <a:pt x="21301" y="21887"/>
                    <a:pt x="21259" y="22263"/>
                  </a:cubicBezTo>
                  <a:cubicBezTo>
                    <a:pt x="21259" y="22452"/>
                    <a:pt x="21259" y="22661"/>
                    <a:pt x="21321" y="22828"/>
                  </a:cubicBezTo>
                  <a:cubicBezTo>
                    <a:pt x="21426" y="23205"/>
                    <a:pt x="21426" y="23540"/>
                    <a:pt x="21426" y="23916"/>
                  </a:cubicBezTo>
                  <a:cubicBezTo>
                    <a:pt x="21426" y="24377"/>
                    <a:pt x="21447" y="24858"/>
                    <a:pt x="21510" y="25318"/>
                  </a:cubicBezTo>
                  <a:cubicBezTo>
                    <a:pt x="21552" y="25904"/>
                    <a:pt x="21552" y="26448"/>
                    <a:pt x="21552" y="27013"/>
                  </a:cubicBezTo>
                  <a:cubicBezTo>
                    <a:pt x="21552" y="27264"/>
                    <a:pt x="21531" y="27473"/>
                    <a:pt x="21656" y="27683"/>
                  </a:cubicBezTo>
                  <a:cubicBezTo>
                    <a:pt x="21719" y="27745"/>
                    <a:pt x="21719" y="27892"/>
                    <a:pt x="21719" y="28017"/>
                  </a:cubicBezTo>
                  <a:cubicBezTo>
                    <a:pt x="21719" y="29733"/>
                    <a:pt x="21677" y="31470"/>
                    <a:pt x="21677" y="33185"/>
                  </a:cubicBezTo>
                  <a:cubicBezTo>
                    <a:pt x="21656" y="33248"/>
                    <a:pt x="21635" y="33332"/>
                    <a:pt x="21614" y="33457"/>
                  </a:cubicBezTo>
                  <a:close/>
                  <a:moveTo>
                    <a:pt x="12408" y="10713"/>
                  </a:moveTo>
                  <a:cubicBezTo>
                    <a:pt x="12492" y="10107"/>
                    <a:pt x="12324" y="9605"/>
                    <a:pt x="12073" y="9102"/>
                  </a:cubicBezTo>
                  <a:cubicBezTo>
                    <a:pt x="12010" y="8998"/>
                    <a:pt x="11969" y="8872"/>
                    <a:pt x="11906" y="8747"/>
                  </a:cubicBezTo>
                  <a:cubicBezTo>
                    <a:pt x="11801" y="8454"/>
                    <a:pt x="11613" y="8224"/>
                    <a:pt x="11362" y="8119"/>
                  </a:cubicBezTo>
                  <a:cubicBezTo>
                    <a:pt x="11006" y="7952"/>
                    <a:pt x="10692" y="7742"/>
                    <a:pt x="10378" y="7533"/>
                  </a:cubicBezTo>
                  <a:cubicBezTo>
                    <a:pt x="10253" y="7470"/>
                    <a:pt x="10127" y="7408"/>
                    <a:pt x="10002" y="7303"/>
                  </a:cubicBezTo>
                  <a:cubicBezTo>
                    <a:pt x="9813" y="7198"/>
                    <a:pt x="9646" y="7177"/>
                    <a:pt x="9437" y="7219"/>
                  </a:cubicBezTo>
                  <a:cubicBezTo>
                    <a:pt x="9186" y="7303"/>
                    <a:pt x="8914" y="7366"/>
                    <a:pt x="8684" y="7470"/>
                  </a:cubicBezTo>
                  <a:cubicBezTo>
                    <a:pt x="8349" y="7617"/>
                    <a:pt x="7972" y="7742"/>
                    <a:pt x="7700" y="8014"/>
                  </a:cubicBezTo>
                  <a:cubicBezTo>
                    <a:pt x="7303" y="8349"/>
                    <a:pt x="6989" y="8768"/>
                    <a:pt x="6717" y="9186"/>
                  </a:cubicBezTo>
                  <a:cubicBezTo>
                    <a:pt x="6570" y="9416"/>
                    <a:pt x="6487" y="9688"/>
                    <a:pt x="6487" y="10002"/>
                  </a:cubicBezTo>
                  <a:lnTo>
                    <a:pt x="6487" y="11195"/>
                  </a:lnTo>
                  <a:cubicBezTo>
                    <a:pt x="6487" y="11383"/>
                    <a:pt x="6528" y="11592"/>
                    <a:pt x="6591" y="11760"/>
                  </a:cubicBezTo>
                  <a:cubicBezTo>
                    <a:pt x="6780" y="12136"/>
                    <a:pt x="7010" y="12513"/>
                    <a:pt x="7324" y="12827"/>
                  </a:cubicBezTo>
                  <a:cubicBezTo>
                    <a:pt x="7428" y="12910"/>
                    <a:pt x="7533" y="13015"/>
                    <a:pt x="7637" y="13057"/>
                  </a:cubicBezTo>
                  <a:cubicBezTo>
                    <a:pt x="7951" y="13162"/>
                    <a:pt x="8244" y="13287"/>
                    <a:pt x="8495" y="13475"/>
                  </a:cubicBezTo>
                  <a:cubicBezTo>
                    <a:pt x="8579" y="13538"/>
                    <a:pt x="8684" y="13559"/>
                    <a:pt x="8767" y="13559"/>
                  </a:cubicBezTo>
                  <a:cubicBezTo>
                    <a:pt x="9521" y="13643"/>
                    <a:pt x="10232" y="13496"/>
                    <a:pt x="10902" y="13182"/>
                  </a:cubicBezTo>
                  <a:cubicBezTo>
                    <a:pt x="10985" y="13162"/>
                    <a:pt x="11048" y="13120"/>
                    <a:pt x="11090" y="13057"/>
                  </a:cubicBezTo>
                  <a:cubicBezTo>
                    <a:pt x="11362" y="12806"/>
                    <a:pt x="11613" y="12555"/>
                    <a:pt x="11822" y="12283"/>
                  </a:cubicBezTo>
                  <a:cubicBezTo>
                    <a:pt x="12282" y="11781"/>
                    <a:pt x="12554" y="11278"/>
                    <a:pt x="12408" y="1071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4"/>
            <p:cNvSpPr/>
            <p:nvPr/>
          </p:nvSpPr>
          <p:spPr>
            <a:xfrm>
              <a:off x="6956438" y="1783750"/>
              <a:ext cx="635575" cy="472900"/>
            </a:xfrm>
            <a:custGeom>
              <a:rect b="b" l="l" r="r" t="t"/>
              <a:pathLst>
                <a:path extrusionOk="0" h="18916" w="25423">
                  <a:moveTo>
                    <a:pt x="189" y="6236"/>
                  </a:moveTo>
                  <a:lnTo>
                    <a:pt x="252" y="6173"/>
                  </a:lnTo>
                  <a:cubicBezTo>
                    <a:pt x="461" y="6110"/>
                    <a:pt x="628" y="5964"/>
                    <a:pt x="838" y="5922"/>
                  </a:cubicBezTo>
                  <a:cubicBezTo>
                    <a:pt x="1047" y="5859"/>
                    <a:pt x="1298" y="5922"/>
                    <a:pt x="1528" y="5922"/>
                  </a:cubicBezTo>
                  <a:cubicBezTo>
                    <a:pt x="1988" y="5964"/>
                    <a:pt x="2407" y="5818"/>
                    <a:pt x="2804" y="5525"/>
                  </a:cubicBezTo>
                  <a:cubicBezTo>
                    <a:pt x="3328" y="5169"/>
                    <a:pt x="3851" y="4792"/>
                    <a:pt x="4395" y="4437"/>
                  </a:cubicBezTo>
                  <a:cubicBezTo>
                    <a:pt x="4709" y="4227"/>
                    <a:pt x="4960" y="3976"/>
                    <a:pt x="5169" y="3662"/>
                  </a:cubicBezTo>
                  <a:cubicBezTo>
                    <a:pt x="5294" y="3495"/>
                    <a:pt x="5399" y="3286"/>
                    <a:pt x="5650" y="3181"/>
                  </a:cubicBezTo>
                  <a:cubicBezTo>
                    <a:pt x="5692" y="3349"/>
                    <a:pt x="5692" y="3453"/>
                    <a:pt x="5692" y="3600"/>
                  </a:cubicBezTo>
                  <a:cubicBezTo>
                    <a:pt x="5692" y="4039"/>
                    <a:pt x="5838" y="4248"/>
                    <a:pt x="6299" y="4332"/>
                  </a:cubicBezTo>
                  <a:cubicBezTo>
                    <a:pt x="6780" y="4437"/>
                    <a:pt x="7303" y="4457"/>
                    <a:pt x="7742" y="4185"/>
                  </a:cubicBezTo>
                  <a:cubicBezTo>
                    <a:pt x="8119" y="3955"/>
                    <a:pt x="8496" y="3746"/>
                    <a:pt x="8851" y="3516"/>
                  </a:cubicBezTo>
                  <a:cubicBezTo>
                    <a:pt x="9040" y="3390"/>
                    <a:pt x="9207" y="3223"/>
                    <a:pt x="9395" y="3097"/>
                  </a:cubicBezTo>
                  <a:cubicBezTo>
                    <a:pt x="9835" y="2784"/>
                    <a:pt x="10232" y="2386"/>
                    <a:pt x="10567" y="1947"/>
                  </a:cubicBezTo>
                  <a:cubicBezTo>
                    <a:pt x="11090" y="1256"/>
                    <a:pt x="11655" y="628"/>
                    <a:pt x="12304" y="1"/>
                  </a:cubicBezTo>
                  <a:cubicBezTo>
                    <a:pt x="12388" y="84"/>
                    <a:pt x="12492" y="168"/>
                    <a:pt x="12534" y="252"/>
                  </a:cubicBezTo>
                  <a:cubicBezTo>
                    <a:pt x="13224" y="1298"/>
                    <a:pt x="14187" y="2030"/>
                    <a:pt x="15066" y="2825"/>
                  </a:cubicBezTo>
                  <a:cubicBezTo>
                    <a:pt x="15108" y="2825"/>
                    <a:pt x="15108" y="2867"/>
                    <a:pt x="15128" y="2867"/>
                  </a:cubicBezTo>
                  <a:cubicBezTo>
                    <a:pt x="15903" y="3202"/>
                    <a:pt x="16614" y="3704"/>
                    <a:pt x="17514" y="3767"/>
                  </a:cubicBezTo>
                  <a:cubicBezTo>
                    <a:pt x="18079" y="3830"/>
                    <a:pt x="18623" y="3851"/>
                    <a:pt x="19209" y="3872"/>
                  </a:cubicBezTo>
                  <a:cubicBezTo>
                    <a:pt x="19648" y="3913"/>
                    <a:pt x="20025" y="3767"/>
                    <a:pt x="20338" y="3453"/>
                  </a:cubicBezTo>
                  <a:cubicBezTo>
                    <a:pt x="20380" y="3411"/>
                    <a:pt x="20401" y="3390"/>
                    <a:pt x="20464" y="3349"/>
                  </a:cubicBezTo>
                  <a:lnTo>
                    <a:pt x="20548" y="3349"/>
                  </a:lnTo>
                  <a:cubicBezTo>
                    <a:pt x="20610" y="3495"/>
                    <a:pt x="20715" y="3621"/>
                    <a:pt x="20820" y="3746"/>
                  </a:cubicBezTo>
                  <a:cubicBezTo>
                    <a:pt x="21071" y="4081"/>
                    <a:pt x="21343" y="4395"/>
                    <a:pt x="21803" y="4499"/>
                  </a:cubicBezTo>
                  <a:cubicBezTo>
                    <a:pt x="21866" y="4541"/>
                    <a:pt x="21971" y="4562"/>
                    <a:pt x="22054" y="4604"/>
                  </a:cubicBezTo>
                  <a:cubicBezTo>
                    <a:pt x="22682" y="5064"/>
                    <a:pt x="23393" y="4918"/>
                    <a:pt x="24105" y="4918"/>
                  </a:cubicBezTo>
                  <a:cubicBezTo>
                    <a:pt x="24335" y="4918"/>
                    <a:pt x="24481" y="4792"/>
                    <a:pt x="24628" y="4646"/>
                  </a:cubicBezTo>
                  <a:lnTo>
                    <a:pt x="25004" y="4165"/>
                  </a:lnTo>
                  <a:cubicBezTo>
                    <a:pt x="25172" y="4227"/>
                    <a:pt x="25276" y="4290"/>
                    <a:pt x="25297" y="4437"/>
                  </a:cubicBezTo>
                  <a:cubicBezTo>
                    <a:pt x="25360" y="4667"/>
                    <a:pt x="25402" y="4918"/>
                    <a:pt x="25402" y="5169"/>
                  </a:cubicBezTo>
                  <a:cubicBezTo>
                    <a:pt x="25402" y="6006"/>
                    <a:pt x="25423" y="6843"/>
                    <a:pt x="25402" y="7680"/>
                  </a:cubicBezTo>
                  <a:cubicBezTo>
                    <a:pt x="25381" y="8370"/>
                    <a:pt x="25214" y="9061"/>
                    <a:pt x="25172" y="9772"/>
                  </a:cubicBezTo>
                  <a:cubicBezTo>
                    <a:pt x="25109" y="10316"/>
                    <a:pt x="24942" y="10839"/>
                    <a:pt x="24732" y="11341"/>
                  </a:cubicBezTo>
                  <a:cubicBezTo>
                    <a:pt x="24481" y="11802"/>
                    <a:pt x="24272" y="12304"/>
                    <a:pt x="24063" y="12806"/>
                  </a:cubicBezTo>
                  <a:cubicBezTo>
                    <a:pt x="24000" y="13015"/>
                    <a:pt x="23833" y="13183"/>
                    <a:pt x="23686" y="13350"/>
                  </a:cubicBezTo>
                  <a:cubicBezTo>
                    <a:pt x="23184" y="13873"/>
                    <a:pt x="22682" y="14396"/>
                    <a:pt x="22222" y="14940"/>
                  </a:cubicBezTo>
                  <a:cubicBezTo>
                    <a:pt x="21950" y="15233"/>
                    <a:pt x="21636" y="15442"/>
                    <a:pt x="21447" y="15777"/>
                  </a:cubicBezTo>
                  <a:cubicBezTo>
                    <a:pt x="20820" y="16196"/>
                    <a:pt x="20338" y="16802"/>
                    <a:pt x="19543" y="16991"/>
                  </a:cubicBezTo>
                  <a:cubicBezTo>
                    <a:pt x="19188" y="17095"/>
                    <a:pt x="18832" y="17242"/>
                    <a:pt x="18476" y="17367"/>
                  </a:cubicBezTo>
                  <a:cubicBezTo>
                    <a:pt x="17932" y="17556"/>
                    <a:pt x="17367" y="17765"/>
                    <a:pt x="16802" y="17953"/>
                  </a:cubicBezTo>
                  <a:cubicBezTo>
                    <a:pt x="16196" y="18142"/>
                    <a:pt x="15631" y="18309"/>
                    <a:pt x="15024" y="18497"/>
                  </a:cubicBezTo>
                  <a:cubicBezTo>
                    <a:pt x="14731" y="18581"/>
                    <a:pt x="14438" y="18686"/>
                    <a:pt x="14124" y="18686"/>
                  </a:cubicBezTo>
                  <a:cubicBezTo>
                    <a:pt x="13789" y="18706"/>
                    <a:pt x="13476" y="18895"/>
                    <a:pt x="13141" y="18895"/>
                  </a:cubicBezTo>
                  <a:cubicBezTo>
                    <a:pt x="12701" y="18916"/>
                    <a:pt x="12283" y="18916"/>
                    <a:pt x="11823" y="18895"/>
                  </a:cubicBezTo>
                  <a:cubicBezTo>
                    <a:pt x="11676" y="18895"/>
                    <a:pt x="11488" y="18874"/>
                    <a:pt x="11341" y="18790"/>
                  </a:cubicBezTo>
                  <a:cubicBezTo>
                    <a:pt x="11132" y="18686"/>
                    <a:pt x="10944" y="18686"/>
                    <a:pt x="10735" y="18686"/>
                  </a:cubicBezTo>
                  <a:lnTo>
                    <a:pt x="10295" y="18686"/>
                  </a:lnTo>
                  <a:cubicBezTo>
                    <a:pt x="9082" y="18769"/>
                    <a:pt x="7931" y="18476"/>
                    <a:pt x="6759" y="18183"/>
                  </a:cubicBezTo>
                  <a:cubicBezTo>
                    <a:pt x="5922" y="17974"/>
                    <a:pt x="5169" y="17618"/>
                    <a:pt x="4437" y="17137"/>
                  </a:cubicBezTo>
                  <a:cubicBezTo>
                    <a:pt x="3851" y="16781"/>
                    <a:pt x="3286" y="16321"/>
                    <a:pt x="2867" y="15756"/>
                  </a:cubicBezTo>
                  <a:cubicBezTo>
                    <a:pt x="2512" y="15275"/>
                    <a:pt x="2177" y="14794"/>
                    <a:pt x="1821" y="14313"/>
                  </a:cubicBezTo>
                  <a:cubicBezTo>
                    <a:pt x="1340" y="13664"/>
                    <a:pt x="984" y="12952"/>
                    <a:pt x="691" y="12220"/>
                  </a:cubicBezTo>
                  <a:cubicBezTo>
                    <a:pt x="377" y="11383"/>
                    <a:pt x="210" y="10546"/>
                    <a:pt x="147" y="9688"/>
                  </a:cubicBezTo>
                  <a:cubicBezTo>
                    <a:pt x="63" y="8851"/>
                    <a:pt x="43" y="8015"/>
                    <a:pt x="1" y="7178"/>
                  </a:cubicBezTo>
                  <a:cubicBezTo>
                    <a:pt x="1" y="6947"/>
                    <a:pt x="1" y="6738"/>
                    <a:pt x="43" y="6487"/>
                  </a:cubicBezTo>
                  <a:cubicBezTo>
                    <a:pt x="147" y="6424"/>
                    <a:pt x="189" y="6320"/>
                    <a:pt x="189" y="6236"/>
                  </a:cubicBezTo>
                  <a:close/>
                  <a:moveTo>
                    <a:pt x="15275" y="9877"/>
                  </a:moveTo>
                  <a:lnTo>
                    <a:pt x="13643" y="9877"/>
                  </a:lnTo>
                  <a:cubicBezTo>
                    <a:pt x="13538" y="9877"/>
                    <a:pt x="13434" y="9919"/>
                    <a:pt x="13287" y="9939"/>
                  </a:cubicBezTo>
                  <a:cubicBezTo>
                    <a:pt x="12325" y="10191"/>
                    <a:pt x="11467" y="10672"/>
                    <a:pt x="10525" y="10944"/>
                  </a:cubicBezTo>
                  <a:cubicBezTo>
                    <a:pt x="10421" y="10965"/>
                    <a:pt x="10316" y="11048"/>
                    <a:pt x="10211" y="11090"/>
                  </a:cubicBezTo>
                  <a:cubicBezTo>
                    <a:pt x="9605" y="11341"/>
                    <a:pt x="8977" y="11509"/>
                    <a:pt x="8412" y="11802"/>
                  </a:cubicBezTo>
                  <a:cubicBezTo>
                    <a:pt x="8370" y="11823"/>
                    <a:pt x="8328" y="11802"/>
                    <a:pt x="8307" y="11823"/>
                  </a:cubicBezTo>
                  <a:cubicBezTo>
                    <a:pt x="8035" y="11906"/>
                    <a:pt x="7805" y="11990"/>
                    <a:pt x="7533" y="12074"/>
                  </a:cubicBezTo>
                  <a:cubicBezTo>
                    <a:pt x="7282" y="12136"/>
                    <a:pt x="7010" y="12283"/>
                    <a:pt x="6738" y="12304"/>
                  </a:cubicBezTo>
                  <a:cubicBezTo>
                    <a:pt x="6675" y="12304"/>
                    <a:pt x="6592" y="12325"/>
                    <a:pt x="6571" y="12346"/>
                  </a:cubicBezTo>
                  <a:cubicBezTo>
                    <a:pt x="6529" y="12408"/>
                    <a:pt x="6445" y="12492"/>
                    <a:pt x="6424" y="12555"/>
                  </a:cubicBezTo>
                  <a:cubicBezTo>
                    <a:pt x="6424" y="12618"/>
                    <a:pt x="6466" y="12722"/>
                    <a:pt x="6529" y="12743"/>
                  </a:cubicBezTo>
                  <a:cubicBezTo>
                    <a:pt x="6634" y="12806"/>
                    <a:pt x="6759" y="12848"/>
                    <a:pt x="6864" y="12869"/>
                  </a:cubicBezTo>
                  <a:cubicBezTo>
                    <a:pt x="6926" y="13224"/>
                    <a:pt x="6989" y="13496"/>
                    <a:pt x="7052" y="13810"/>
                  </a:cubicBezTo>
                  <a:cubicBezTo>
                    <a:pt x="7073" y="14020"/>
                    <a:pt x="7198" y="14187"/>
                    <a:pt x="7324" y="14375"/>
                  </a:cubicBezTo>
                  <a:cubicBezTo>
                    <a:pt x="7847" y="15003"/>
                    <a:pt x="8517" y="15380"/>
                    <a:pt x="9249" y="15673"/>
                  </a:cubicBezTo>
                  <a:cubicBezTo>
                    <a:pt x="9709" y="15861"/>
                    <a:pt x="10191" y="15965"/>
                    <a:pt x="10672" y="16007"/>
                  </a:cubicBezTo>
                  <a:cubicBezTo>
                    <a:pt x="11613" y="16112"/>
                    <a:pt x="12555" y="15903"/>
                    <a:pt x="13496" y="15840"/>
                  </a:cubicBezTo>
                  <a:cubicBezTo>
                    <a:pt x="13580" y="15840"/>
                    <a:pt x="13685" y="15777"/>
                    <a:pt x="13768" y="15735"/>
                  </a:cubicBezTo>
                  <a:cubicBezTo>
                    <a:pt x="14020" y="15589"/>
                    <a:pt x="14292" y="15484"/>
                    <a:pt x="14522" y="15338"/>
                  </a:cubicBezTo>
                  <a:cubicBezTo>
                    <a:pt x="14773" y="15149"/>
                    <a:pt x="15045" y="14961"/>
                    <a:pt x="15296" y="14752"/>
                  </a:cubicBezTo>
                  <a:cubicBezTo>
                    <a:pt x="15589" y="14229"/>
                    <a:pt x="15882" y="13685"/>
                    <a:pt x="15861" y="13057"/>
                  </a:cubicBezTo>
                  <a:cubicBezTo>
                    <a:pt x="15819" y="12325"/>
                    <a:pt x="15819" y="11613"/>
                    <a:pt x="15819" y="10881"/>
                  </a:cubicBezTo>
                  <a:cubicBezTo>
                    <a:pt x="15819" y="10546"/>
                    <a:pt x="15777" y="10253"/>
                    <a:pt x="15463" y="10086"/>
                  </a:cubicBezTo>
                  <a:cubicBezTo>
                    <a:pt x="15421" y="10044"/>
                    <a:pt x="15359" y="9981"/>
                    <a:pt x="15275" y="9877"/>
                  </a:cubicBezTo>
                  <a:close/>
                  <a:moveTo>
                    <a:pt x="5587" y="8517"/>
                  </a:moveTo>
                  <a:cubicBezTo>
                    <a:pt x="5545" y="8370"/>
                    <a:pt x="5504" y="8224"/>
                    <a:pt x="5441" y="8056"/>
                  </a:cubicBezTo>
                  <a:cubicBezTo>
                    <a:pt x="5378" y="7889"/>
                    <a:pt x="5190" y="7784"/>
                    <a:pt x="4981" y="7826"/>
                  </a:cubicBezTo>
                  <a:cubicBezTo>
                    <a:pt x="4688" y="7889"/>
                    <a:pt x="4478" y="8203"/>
                    <a:pt x="4562" y="8454"/>
                  </a:cubicBezTo>
                  <a:cubicBezTo>
                    <a:pt x="4583" y="8579"/>
                    <a:pt x="4667" y="8684"/>
                    <a:pt x="4709" y="8831"/>
                  </a:cubicBezTo>
                  <a:cubicBezTo>
                    <a:pt x="4813" y="9040"/>
                    <a:pt x="5001" y="9103"/>
                    <a:pt x="5190" y="9061"/>
                  </a:cubicBezTo>
                  <a:cubicBezTo>
                    <a:pt x="5420" y="8998"/>
                    <a:pt x="5608" y="8768"/>
                    <a:pt x="5587" y="8517"/>
                  </a:cubicBezTo>
                  <a:close/>
                  <a:moveTo>
                    <a:pt x="13162" y="7157"/>
                  </a:moveTo>
                  <a:cubicBezTo>
                    <a:pt x="13162" y="7094"/>
                    <a:pt x="13141" y="6989"/>
                    <a:pt x="13099" y="6885"/>
                  </a:cubicBezTo>
                  <a:cubicBezTo>
                    <a:pt x="13036" y="6654"/>
                    <a:pt x="12848" y="6550"/>
                    <a:pt x="12576" y="6571"/>
                  </a:cubicBezTo>
                  <a:cubicBezTo>
                    <a:pt x="12388" y="6592"/>
                    <a:pt x="12220" y="6759"/>
                    <a:pt x="12220" y="7010"/>
                  </a:cubicBezTo>
                  <a:cubicBezTo>
                    <a:pt x="12220" y="7178"/>
                    <a:pt x="12241" y="7366"/>
                    <a:pt x="12325" y="7512"/>
                  </a:cubicBezTo>
                  <a:cubicBezTo>
                    <a:pt x="12408" y="7722"/>
                    <a:pt x="12639" y="7805"/>
                    <a:pt x="12848" y="7701"/>
                  </a:cubicBezTo>
                  <a:cubicBezTo>
                    <a:pt x="13057" y="7596"/>
                    <a:pt x="13162" y="7429"/>
                    <a:pt x="13162" y="71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4"/>
            <p:cNvSpPr/>
            <p:nvPr/>
          </p:nvSpPr>
          <p:spPr>
            <a:xfrm>
              <a:off x="7392713" y="2349750"/>
              <a:ext cx="534100" cy="545600"/>
            </a:xfrm>
            <a:custGeom>
              <a:rect b="b" l="l" r="r" t="t"/>
              <a:pathLst>
                <a:path extrusionOk="0" h="21824" w="21364">
                  <a:moveTo>
                    <a:pt x="21363" y="12659"/>
                  </a:moveTo>
                  <a:lnTo>
                    <a:pt x="21363" y="14751"/>
                  </a:lnTo>
                  <a:cubicBezTo>
                    <a:pt x="21363" y="14981"/>
                    <a:pt x="21342" y="15191"/>
                    <a:pt x="21217" y="15400"/>
                  </a:cubicBezTo>
                  <a:cubicBezTo>
                    <a:pt x="21028" y="15714"/>
                    <a:pt x="20986" y="16049"/>
                    <a:pt x="20735" y="16362"/>
                  </a:cubicBezTo>
                  <a:cubicBezTo>
                    <a:pt x="20421" y="16781"/>
                    <a:pt x="20087" y="17157"/>
                    <a:pt x="19647" y="17429"/>
                  </a:cubicBezTo>
                  <a:cubicBezTo>
                    <a:pt x="19313" y="17639"/>
                    <a:pt x="19041" y="17953"/>
                    <a:pt x="18622" y="18036"/>
                  </a:cubicBezTo>
                  <a:cubicBezTo>
                    <a:pt x="18224" y="18455"/>
                    <a:pt x="17701" y="18538"/>
                    <a:pt x="17178" y="18622"/>
                  </a:cubicBezTo>
                  <a:cubicBezTo>
                    <a:pt x="16655" y="18685"/>
                    <a:pt x="16132" y="18790"/>
                    <a:pt x="15609" y="18894"/>
                  </a:cubicBezTo>
                  <a:cubicBezTo>
                    <a:pt x="15400" y="18957"/>
                    <a:pt x="15232" y="18999"/>
                    <a:pt x="15023" y="19082"/>
                  </a:cubicBezTo>
                  <a:cubicBezTo>
                    <a:pt x="14856" y="19145"/>
                    <a:pt x="14709" y="19208"/>
                    <a:pt x="14542" y="19271"/>
                  </a:cubicBezTo>
                  <a:cubicBezTo>
                    <a:pt x="14249" y="19375"/>
                    <a:pt x="13998" y="19501"/>
                    <a:pt x="13705" y="19606"/>
                  </a:cubicBezTo>
                  <a:cubicBezTo>
                    <a:pt x="13600" y="19668"/>
                    <a:pt x="13496" y="19710"/>
                    <a:pt x="13391" y="19731"/>
                  </a:cubicBezTo>
                  <a:cubicBezTo>
                    <a:pt x="12952" y="19878"/>
                    <a:pt x="12533" y="19982"/>
                    <a:pt x="12094" y="20087"/>
                  </a:cubicBezTo>
                  <a:cubicBezTo>
                    <a:pt x="11926" y="20129"/>
                    <a:pt x="11738" y="20150"/>
                    <a:pt x="11592" y="20233"/>
                  </a:cubicBezTo>
                  <a:cubicBezTo>
                    <a:pt x="11278" y="20359"/>
                    <a:pt x="10985" y="20547"/>
                    <a:pt x="10629" y="20568"/>
                  </a:cubicBezTo>
                  <a:cubicBezTo>
                    <a:pt x="10587" y="20568"/>
                    <a:pt x="10587" y="20568"/>
                    <a:pt x="10566" y="20610"/>
                  </a:cubicBezTo>
                  <a:cubicBezTo>
                    <a:pt x="10127" y="20861"/>
                    <a:pt x="9625" y="20986"/>
                    <a:pt x="9123" y="21133"/>
                  </a:cubicBezTo>
                  <a:cubicBezTo>
                    <a:pt x="8307" y="21342"/>
                    <a:pt x="7512" y="21614"/>
                    <a:pt x="6633" y="21656"/>
                  </a:cubicBezTo>
                  <a:cubicBezTo>
                    <a:pt x="6256" y="21656"/>
                    <a:pt x="5859" y="21719"/>
                    <a:pt x="5461" y="21761"/>
                  </a:cubicBezTo>
                  <a:cubicBezTo>
                    <a:pt x="5147" y="21782"/>
                    <a:pt x="4875" y="21823"/>
                    <a:pt x="4582" y="21719"/>
                  </a:cubicBezTo>
                  <a:cubicBezTo>
                    <a:pt x="4499" y="21698"/>
                    <a:pt x="4415" y="21698"/>
                    <a:pt x="4352" y="21719"/>
                  </a:cubicBezTo>
                  <a:cubicBezTo>
                    <a:pt x="3871" y="21823"/>
                    <a:pt x="3452" y="21656"/>
                    <a:pt x="2971" y="21656"/>
                  </a:cubicBezTo>
                  <a:cubicBezTo>
                    <a:pt x="2887" y="21656"/>
                    <a:pt x="2783" y="21593"/>
                    <a:pt x="2657" y="21551"/>
                  </a:cubicBezTo>
                  <a:cubicBezTo>
                    <a:pt x="2532" y="21489"/>
                    <a:pt x="2406" y="21405"/>
                    <a:pt x="2302" y="21447"/>
                  </a:cubicBezTo>
                  <a:cubicBezTo>
                    <a:pt x="1799" y="21489"/>
                    <a:pt x="1402" y="21175"/>
                    <a:pt x="963" y="21028"/>
                  </a:cubicBezTo>
                  <a:cubicBezTo>
                    <a:pt x="837" y="20966"/>
                    <a:pt x="732" y="20882"/>
                    <a:pt x="732" y="20735"/>
                  </a:cubicBezTo>
                  <a:cubicBezTo>
                    <a:pt x="732" y="20652"/>
                    <a:pt x="711" y="20547"/>
                    <a:pt x="649" y="20526"/>
                  </a:cubicBezTo>
                  <a:cubicBezTo>
                    <a:pt x="272" y="20254"/>
                    <a:pt x="293" y="19794"/>
                    <a:pt x="188" y="19396"/>
                  </a:cubicBezTo>
                  <a:cubicBezTo>
                    <a:pt x="84" y="19041"/>
                    <a:pt x="84" y="18643"/>
                    <a:pt x="21" y="18266"/>
                  </a:cubicBezTo>
                  <a:cubicBezTo>
                    <a:pt x="0" y="17932"/>
                    <a:pt x="105" y="17639"/>
                    <a:pt x="314" y="17388"/>
                  </a:cubicBezTo>
                  <a:cubicBezTo>
                    <a:pt x="439" y="17199"/>
                    <a:pt x="544" y="16990"/>
                    <a:pt x="690" y="16802"/>
                  </a:cubicBezTo>
                  <a:cubicBezTo>
                    <a:pt x="921" y="16530"/>
                    <a:pt x="1151" y="16258"/>
                    <a:pt x="1381" y="16007"/>
                  </a:cubicBezTo>
                  <a:cubicBezTo>
                    <a:pt x="1527" y="15860"/>
                    <a:pt x="1674" y="15756"/>
                    <a:pt x="1799" y="15609"/>
                  </a:cubicBezTo>
                  <a:cubicBezTo>
                    <a:pt x="2092" y="15295"/>
                    <a:pt x="2364" y="14919"/>
                    <a:pt x="2720" y="14688"/>
                  </a:cubicBezTo>
                  <a:cubicBezTo>
                    <a:pt x="2783" y="14668"/>
                    <a:pt x="2804" y="14605"/>
                    <a:pt x="2825" y="14563"/>
                  </a:cubicBezTo>
                  <a:cubicBezTo>
                    <a:pt x="3411" y="13831"/>
                    <a:pt x="4164" y="13287"/>
                    <a:pt x="4938" y="12784"/>
                  </a:cubicBezTo>
                  <a:cubicBezTo>
                    <a:pt x="5336" y="12554"/>
                    <a:pt x="5670" y="12261"/>
                    <a:pt x="5963" y="11885"/>
                  </a:cubicBezTo>
                  <a:cubicBezTo>
                    <a:pt x="6131" y="11675"/>
                    <a:pt x="6340" y="11529"/>
                    <a:pt x="6507" y="11320"/>
                  </a:cubicBezTo>
                  <a:cubicBezTo>
                    <a:pt x="6591" y="11236"/>
                    <a:pt x="6675" y="11194"/>
                    <a:pt x="6696" y="11111"/>
                  </a:cubicBezTo>
                  <a:cubicBezTo>
                    <a:pt x="6863" y="10713"/>
                    <a:pt x="7198" y="10462"/>
                    <a:pt x="7491" y="10148"/>
                  </a:cubicBezTo>
                  <a:cubicBezTo>
                    <a:pt x="7867" y="9730"/>
                    <a:pt x="8160" y="9248"/>
                    <a:pt x="8349" y="8704"/>
                  </a:cubicBezTo>
                  <a:cubicBezTo>
                    <a:pt x="8453" y="8390"/>
                    <a:pt x="8600" y="8118"/>
                    <a:pt x="8579" y="7784"/>
                  </a:cubicBezTo>
                  <a:lnTo>
                    <a:pt x="8579" y="7742"/>
                  </a:lnTo>
                  <a:cubicBezTo>
                    <a:pt x="8872" y="7010"/>
                    <a:pt x="8788" y="6235"/>
                    <a:pt x="8851" y="5482"/>
                  </a:cubicBezTo>
                  <a:cubicBezTo>
                    <a:pt x="8872" y="5189"/>
                    <a:pt x="8872" y="4917"/>
                    <a:pt x="8955" y="4645"/>
                  </a:cubicBezTo>
                  <a:cubicBezTo>
                    <a:pt x="8997" y="4436"/>
                    <a:pt x="9081" y="4206"/>
                    <a:pt x="9206" y="4017"/>
                  </a:cubicBezTo>
                  <a:cubicBezTo>
                    <a:pt x="9437" y="3704"/>
                    <a:pt x="9625" y="3390"/>
                    <a:pt x="9834" y="3076"/>
                  </a:cubicBezTo>
                  <a:cubicBezTo>
                    <a:pt x="10002" y="2846"/>
                    <a:pt x="10169" y="2616"/>
                    <a:pt x="10378" y="2427"/>
                  </a:cubicBezTo>
                  <a:cubicBezTo>
                    <a:pt x="10964" y="1925"/>
                    <a:pt x="11487" y="1381"/>
                    <a:pt x="12136" y="1004"/>
                  </a:cubicBezTo>
                  <a:cubicBezTo>
                    <a:pt x="12324" y="900"/>
                    <a:pt x="12470" y="774"/>
                    <a:pt x="12638" y="649"/>
                  </a:cubicBezTo>
                  <a:cubicBezTo>
                    <a:pt x="13077" y="314"/>
                    <a:pt x="13559" y="42"/>
                    <a:pt x="14123" y="21"/>
                  </a:cubicBezTo>
                  <a:cubicBezTo>
                    <a:pt x="14542" y="0"/>
                    <a:pt x="14981" y="63"/>
                    <a:pt x="15379" y="251"/>
                  </a:cubicBezTo>
                  <a:cubicBezTo>
                    <a:pt x="15965" y="523"/>
                    <a:pt x="16530" y="753"/>
                    <a:pt x="17011" y="1193"/>
                  </a:cubicBezTo>
                  <a:cubicBezTo>
                    <a:pt x="17053" y="1256"/>
                    <a:pt x="17116" y="1297"/>
                    <a:pt x="17178" y="1318"/>
                  </a:cubicBezTo>
                  <a:cubicBezTo>
                    <a:pt x="17429" y="1402"/>
                    <a:pt x="17597" y="1569"/>
                    <a:pt x="17701" y="1820"/>
                  </a:cubicBezTo>
                  <a:cubicBezTo>
                    <a:pt x="17743" y="1883"/>
                    <a:pt x="17764" y="1925"/>
                    <a:pt x="17806" y="1946"/>
                  </a:cubicBezTo>
                  <a:cubicBezTo>
                    <a:pt x="18078" y="2113"/>
                    <a:pt x="18204" y="2364"/>
                    <a:pt x="18371" y="2574"/>
                  </a:cubicBezTo>
                  <a:cubicBezTo>
                    <a:pt x="18894" y="3201"/>
                    <a:pt x="19229" y="3913"/>
                    <a:pt x="19647" y="4603"/>
                  </a:cubicBezTo>
                  <a:cubicBezTo>
                    <a:pt x="19752" y="4771"/>
                    <a:pt x="19836" y="4959"/>
                    <a:pt x="19898" y="5168"/>
                  </a:cubicBezTo>
                  <a:cubicBezTo>
                    <a:pt x="19961" y="5294"/>
                    <a:pt x="20003" y="5461"/>
                    <a:pt x="20087" y="5587"/>
                  </a:cubicBezTo>
                  <a:cubicBezTo>
                    <a:pt x="20463" y="6089"/>
                    <a:pt x="20589" y="6696"/>
                    <a:pt x="20735" y="7261"/>
                  </a:cubicBezTo>
                  <a:cubicBezTo>
                    <a:pt x="20840" y="7658"/>
                    <a:pt x="20840" y="8098"/>
                    <a:pt x="20986" y="8495"/>
                  </a:cubicBezTo>
                  <a:cubicBezTo>
                    <a:pt x="21154" y="9039"/>
                    <a:pt x="21133" y="9646"/>
                    <a:pt x="21300" y="10211"/>
                  </a:cubicBezTo>
                  <a:cubicBezTo>
                    <a:pt x="21342" y="10378"/>
                    <a:pt x="21321" y="10567"/>
                    <a:pt x="21321" y="10713"/>
                  </a:cubicBezTo>
                  <a:cubicBezTo>
                    <a:pt x="21363" y="11341"/>
                    <a:pt x="21363" y="11989"/>
                    <a:pt x="21363" y="1265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4"/>
            <p:cNvSpPr/>
            <p:nvPr/>
          </p:nvSpPr>
          <p:spPr>
            <a:xfrm>
              <a:off x="6906738" y="1494475"/>
              <a:ext cx="706200" cy="422700"/>
            </a:xfrm>
            <a:custGeom>
              <a:rect b="b" l="l" r="r" t="t"/>
              <a:pathLst>
                <a:path extrusionOk="0" h="16908" w="28248">
                  <a:moveTo>
                    <a:pt x="23435" y="880"/>
                  </a:moveTo>
                  <a:cubicBezTo>
                    <a:pt x="23519" y="1382"/>
                    <a:pt x="23394" y="1738"/>
                    <a:pt x="23017" y="2031"/>
                  </a:cubicBezTo>
                  <a:cubicBezTo>
                    <a:pt x="22787" y="2240"/>
                    <a:pt x="22557" y="2449"/>
                    <a:pt x="22285" y="2658"/>
                  </a:cubicBezTo>
                  <a:cubicBezTo>
                    <a:pt x="21971" y="2909"/>
                    <a:pt x="21762" y="3265"/>
                    <a:pt x="21510" y="3537"/>
                  </a:cubicBezTo>
                  <a:cubicBezTo>
                    <a:pt x="21615" y="3851"/>
                    <a:pt x="21762" y="3997"/>
                    <a:pt x="22117" y="3997"/>
                  </a:cubicBezTo>
                  <a:cubicBezTo>
                    <a:pt x="23498" y="3956"/>
                    <a:pt x="23310" y="3914"/>
                    <a:pt x="24356" y="4541"/>
                  </a:cubicBezTo>
                  <a:cubicBezTo>
                    <a:pt x="24858" y="4855"/>
                    <a:pt x="25319" y="5190"/>
                    <a:pt x="25821" y="5525"/>
                  </a:cubicBezTo>
                  <a:cubicBezTo>
                    <a:pt x="25925" y="5609"/>
                    <a:pt x="26009" y="5713"/>
                    <a:pt x="26093" y="5818"/>
                  </a:cubicBezTo>
                  <a:cubicBezTo>
                    <a:pt x="26448" y="6341"/>
                    <a:pt x="26825" y="6906"/>
                    <a:pt x="27181" y="7429"/>
                  </a:cubicBezTo>
                  <a:cubicBezTo>
                    <a:pt x="27913" y="8475"/>
                    <a:pt x="28227" y="9647"/>
                    <a:pt x="28227" y="10902"/>
                  </a:cubicBezTo>
                  <a:cubicBezTo>
                    <a:pt x="28227" y="11007"/>
                    <a:pt x="28248" y="11132"/>
                    <a:pt x="28206" y="11237"/>
                  </a:cubicBezTo>
                  <a:cubicBezTo>
                    <a:pt x="28039" y="11572"/>
                    <a:pt x="28122" y="11927"/>
                    <a:pt x="28122" y="12241"/>
                  </a:cubicBezTo>
                  <a:cubicBezTo>
                    <a:pt x="28122" y="12764"/>
                    <a:pt x="28122" y="13308"/>
                    <a:pt x="28080" y="13832"/>
                  </a:cubicBezTo>
                  <a:cubicBezTo>
                    <a:pt x="28039" y="14271"/>
                    <a:pt x="27892" y="14396"/>
                    <a:pt x="27390" y="14501"/>
                  </a:cubicBezTo>
                  <a:cubicBezTo>
                    <a:pt x="27264" y="14376"/>
                    <a:pt x="27285" y="14187"/>
                    <a:pt x="27264" y="14041"/>
                  </a:cubicBezTo>
                  <a:cubicBezTo>
                    <a:pt x="27244" y="13957"/>
                    <a:pt x="27202" y="13852"/>
                    <a:pt x="27181" y="13769"/>
                  </a:cubicBezTo>
                  <a:cubicBezTo>
                    <a:pt x="27160" y="13748"/>
                    <a:pt x="27097" y="13727"/>
                    <a:pt x="27055" y="13706"/>
                  </a:cubicBezTo>
                  <a:cubicBezTo>
                    <a:pt x="27034" y="13706"/>
                    <a:pt x="26972" y="13727"/>
                    <a:pt x="26951" y="13748"/>
                  </a:cubicBezTo>
                  <a:cubicBezTo>
                    <a:pt x="26930" y="13769"/>
                    <a:pt x="26888" y="13811"/>
                    <a:pt x="26888" y="13852"/>
                  </a:cubicBezTo>
                  <a:cubicBezTo>
                    <a:pt x="26846" y="14187"/>
                    <a:pt x="26679" y="14501"/>
                    <a:pt x="26574" y="14815"/>
                  </a:cubicBezTo>
                  <a:cubicBezTo>
                    <a:pt x="26469" y="15129"/>
                    <a:pt x="26260" y="15380"/>
                    <a:pt x="26030" y="15652"/>
                  </a:cubicBezTo>
                  <a:cubicBezTo>
                    <a:pt x="25737" y="15652"/>
                    <a:pt x="25402" y="15694"/>
                    <a:pt x="25088" y="15652"/>
                  </a:cubicBezTo>
                  <a:cubicBezTo>
                    <a:pt x="24963" y="15652"/>
                    <a:pt x="24837" y="15610"/>
                    <a:pt x="24733" y="15547"/>
                  </a:cubicBezTo>
                  <a:cubicBezTo>
                    <a:pt x="24544" y="15484"/>
                    <a:pt x="24377" y="15380"/>
                    <a:pt x="24210" y="15317"/>
                  </a:cubicBezTo>
                  <a:cubicBezTo>
                    <a:pt x="23917" y="15233"/>
                    <a:pt x="23707" y="15066"/>
                    <a:pt x="23540" y="14815"/>
                  </a:cubicBezTo>
                  <a:cubicBezTo>
                    <a:pt x="23331" y="14564"/>
                    <a:pt x="23101" y="14292"/>
                    <a:pt x="22891" y="14041"/>
                  </a:cubicBezTo>
                  <a:cubicBezTo>
                    <a:pt x="22745" y="13873"/>
                    <a:pt x="22578" y="13727"/>
                    <a:pt x="22473" y="13518"/>
                  </a:cubicBezTo>
                  <a:cubicBezTo>
                    <a:pt x="22389" y="13350"/>
                    <a:pt x="22243" y="13225"/>
                    <a:pt x="22075" y="13099"/>
                  </a:cubicBezTo>
                  <a:cubicBezTo>
                    <a:pt x="21950" y="12974"/>
                    <a:pt x="21762" y="12974"/>
                    <a:pt x="21615" y="13036"/>
                  </a:cubicBezTo>
                  <a:cubicBezTo>
                    <a:pt x="21448" y="13120"/>
                    <a:pt x="21385" y="13308"/>
                    <a:pt x="21406" y="13497"/>
                  </a:cubicBezTo>
                  <a:cubicBezTo>
                    <a:pt x="21427" y="13622"/>
                    <a:pt x="21490" y="13748"/>
                    <a:pt x="21552" y="13852"/>
                  </a:cubicBezTo>
                  <a:cubicBezTo>
                    <a:pt x="21762" y="14062"/>
                    <a:pt x="21720" y="14292"/>
                    <a:pt x="21699" y="14564"/>
                  </a:cubicBezTo>
                  <a:lnTo>
                    <a:pt x="21301" y="14648"/>
                  </a:lnTo>
                  <a:cubicBezTo>
                    <a:pt x="20653" y="14668"/>
                    <a:pt x="19962" y="14668"/>
                    <a:pt x="19313" y="14480"/>
                  </a:cubicBezTo>
                  <a:cubicBezTo>
                    <a:pt x="18707" y="14313"/>
                    <a:pt x="18100" y="14124"/>
                    <a:pt x="17619" y="13727"/>
                  </a:cubicBezTo>
                  <a:cubicBezTo>
                    <a:pt x="16572" y="12890"/>
                    <a:pt x="15568" y="12032"/>
                    <a:pt x="14857" y="10798"/>
                  </a:cubicBezTo>
                  <a:cubicBezTo>
                    <a:pt x="14899" y="10505"/>
                    <a:pt x="14961" y="10170"/>
                    <a:pt x="14815" y="9751"/>
                  </a:cubicBezTo>
                  <a:cubicBezTo>
                    <a:pt x="14585" y="10065"/>
                    <a:pt x="14376" y="10358"/>
                    <a:pt x="14124" y="10609"/>
                  </a:cubicBezTo>
                  <a:cubicBezTo>
                    <a:pt x="13915" y="10881"/>
                    <a:pt x="13685" y="11132"/>
                    <a:pt x="13476" y="11404"/>
                  </a:cubicBezTo>
                  <a:cubicBezTo>
                    <a:pt x="12953" y="12032"/>
                    <a:pt x="12409" y="12618"/>
                    <a:pt x="11886" y="13246"/>
                  </a:cubicBezTo>
                  <a:cubicBezTo>
                    <a:pt x="11697" y="13455"/>
                    <a:pt x="11509" y="13664"/>
                    <a:pt x="11279" y="13852"/>
                  </a:cubicBezTo>
                  <a:cubicBezTo>
                    <a:pt x="10986" y="14062"/>
                    <a:pt x="10714" y="14292"/>
                    <a:pt x="10421" y="14501"/>
                  </a:cubicBezTo>
                  <a:lnTo>
                    <a:pt x="9710" y="14982"/>
                  </a:lnTo>
                  <a:cubicBezTo>
                    <a:pt x="9249" y="15233"/>
                    <a:pt x="9249" y="15233"/>
                    <a:pt x="8622" y="15171"/>
                  </a:cubicBezTo>
                  <a:cubicBezTo>
                    <a:pt x="8475" y="14920"/>
                    <a:pt x="8538" y="14689"/>
                    <a:pt x="8642" y="14459"/>
                  </a:cubicBezTo>
                  <a:cubicBezTo>
                    <a:pt x="8998" y="13643"/>
                    <a:pt x="9354" y="12806"/>
                    <a:pt x="9877" y="12095"/>
                  </a:cubicBezTo>
                  <a:cubicBezTo>
                    <a:pt x="10002" y="11886"/>
                    <a:pt x="10149" y="11676"/>
                    <a:pt x="10254" y="11467"/>
                  </a:cubicBezTo>
                  <a:cubicBezTo>
                    <a:pt x="10358" y="11258"/>
                    <a:pt x="10421" y="11049"/>
                    <a:pt x="10463" y="10839"/>
                  </a:cubicBezTo>
                  <a:cubicBezTo>
                    <a:pt x="10400" y="10714"/>
                    <a:pt x="10295" y="10714"/>
                    <a:pt x="10212" y="10798"/>
                  </a:cubicBezTo>
                  <a:cubicBezTo>
                    <a:pt x="10023" y="10944"/>
                    <a:pt x="9835" y="11132"/>
                    <a:pt x="9710" y="11342"/>
                  </a:cubicBezTo>
                  <a:cubicBezTo>
                    <a:pt x="9396" y="11781"/>
                    <a:pt x="9082" y="12262"/>
                    <a:pt x="8768" y="12702"/>
                  </a:cubicBezTo>
                  <a:cubicBezTo>
                    <a:pt x="8663" y="12869"/>
                    <a:pt x="8538" y="12995"/>
                    <a:pt x="8412" y="13120"/>
                  </a:cubicBezTo>
                  <a:cubicBezTo>
                    <a:pt x="7701" y="13706"/>
                    <a:pt x="7010" y="14292"/>
                    <a:pt x="6466" y="15024"/>
                  </a:cubicBezTo>
                  <a:cubicBezTo>
                    <a:pt x="6383" y="15129"/>
                    <a:pt x="6278" y="15233"/>
                    <a:pt x="6173" y="15296"/>
                  </a:cubicBezTo>
                  <a:cubicBezTo>
                    <a:pt x="5588" y="15715"/>
                    <a:pt x="4960" y="16133"/>
                    <a:pt x="4353" y="16552"/>
                  </a:cubicBezTo>
                  <a:cubicBezTo>
                    <a:pt x="4123" y="16698"/>
                    <a:pt x="3872" y="16782"/>
                    <a:pt x="3621" y="16782"/>
                  </a:cubicBezTo>
                  <a:cubicBezTo>
                    <a:pt x="2888" y="16803"/>
                    <a:pt x="2156" y="16865"/>
                    <a:pt x="1340" y="16907"/>
                  </a:cubicBezTo>
                  <a:cubicBezTo>
                    <a:pt x="775" y="16363"/>
                    <a:pt x="378" y="15694"/>
                    <a:pt x="315" y="14815"/>
                  </a:cubicBezTo>
                  <a:cubicBezTo>
                    <a:pt x="294" y="14376"/>
                    <a:pt x="210" y="13936"/>
                    <a:pt x="85" y="13497"/>
                  </a:cubicBezTo>
                  <a:cubicBezTo>
                    <a:pt x="43" y="13350"/>
                    <a:pt x="1" y="13204"/>
                    <a:pt x="1" y="13036"/>
                  </a:cubicBezTo>
                  <a:cubicBezTo>
                    <a:pt x="1" y="12597"/>
                    <a:pt x="43" y="12137"/>
                    <a:pt x="85" y="11676"/>
                  </a:cubicBezTo>
                  <a:cubicBezTo>
                    <a:pt x="106" y="11342"/>
                    <a:pt x="315" y="11091"/>
                    <a:pt x="524" y="10839"/>
                  </a:cubicBezTo>
                  <a:cubicBezTo>
                    <a:pt x="691" y="10672"/>
                    <a:pt x="796" y="10484"/>
                    <a:pt x="901" y="10295"/>
                  </a:cubicBezTo>
                  <a:cubicBezTo>
                    <a:pt x="1194" y="9772"/>
                    <a:pt x="1466" y="9228"/>
                    <a:pt x="1759" y="8705"/>
                  </a:cubicBezTo>
                  <a:cubicBezTo>
                    <a:pt x="1884" y="8475"/>
                    <a:pt x="2072" y="8266"/>
                    <a:pt x="2240" y="8057"/>
                  </a:cubicBezTo>
                  <a:cubicBezTo>
                    <a:pt x="3014" y="7052"/>
                    <a:pt x="3956" y="6236"/>
                    <a:pt x="4981" y="5504"/>
                  </a:cubicBezTo>
                  <a:cubicBezTo>
                    <a:pt x="5420" y="5169"/>
                    <a:pt x="5943" y="4876"/>
                    <a:pt x="6445" y="4646"/>
                  </a:cubicBezTo>
                  <a:cubicBezTo>
                    <a:pt x="7115" y="4332"/>
                    <a:pt x="7826" y="4039"/>
                    <a:pt x="8559" y="3809"/>
                  </a:cubicBezTo>
                  <a:cubicBezTo>
                    <a:pt x="8956" y="3684"/>
                    <a:pt x="9375" y="3600"/>
                    <a:pt x="9772" y="3516"/>
                  </a:cubicBezTo>
                  <a:cubicBezTo>
                    <a:pt x="10546" y="3370"/>
                    <a:pt x="11342" y="3244"/>
                    <a:pt x="12116" y="3098"/>
                  </a:cubicBezTo>
                  <a:cubicBezTo>
                    <a:pt x="12409" y="3056"/>
                    <a:pt x="12702" y="3056"/>
                    <a:pt x="12953" y="3035"/>
                  </a:cubicBezTo>
                  <a:cubicBezTo>
                    <a:pt x="13497" y="2993"/>
                    <a:pt x="14062" y="2993"/>
                    <a:pt x="14606" y="2993"/>
                  </a:cubicBezTo>
                  <a:cubicBezTo>
                    <a:pt x="14961" y="2993"/>
                    <a:pt x="15338" y="3035"/>
                    <a:pt x="15673" y="3056"/>
                  </a:cubicBezTo>
                  <a:cubicBezTo>
                    <a:pt x="15987" y="3077"/>
                    <a:pt x="16300" y="3181"/>
                    <a:pt x="16593" y="3307"/>
                  </a:cubicBezTo>
                  <a:cubicBezTo>
                    <a:pt x="16949" y="3495"/>
                    <a:pt x="17326" y="3621"/>
                    <a:pt x="17681" y="3788"/>
                  </a:cubicBezTo>
                  <a:cubicBezTo>
                    <a:pt x="17744" y="3809"/>
                    <a:pt x="17786" y="3809"/>
                    <a:pt x="17849" y="3809"/>
                  </a:cubicBezTo>
                  <a:cubicBezTo>
                    <a:pt x="17974" y="3809"/>
                    <a:pt x="18100" y="3704"/>
                    <a:pt x="18142" y="3579"/>
                  </a:cubicBezTo>
                  <a:cubicBezTo>
                    <a:pt x="18163" y="3453"/>
                    <a:pt x="18142" y="3349"/>
                    <a:pt x="18058" y="3265"/>
                  </a:cubicBezTo>
                  <a:cubicBezTo>
                    <a:pt x="17974" y="3181"/>
                    <a:pt x="17870" y="3140"/>
                    <a:pt x="17765" y="3077"/>
                  </a:cubicBezTo>
                  <a:cubicBezTo>
                    <a:pt x="17263" y="2763"/>
                    <a:pt x="16782" y="2449"/>
                    <a:pt x="16300" y="2114"/>
                  </a:cubicBezTo>
                  <a:cubicBezTo>
                    <a:pt x="16217" y="2052"/>
                    <a:pt x="16175" y="1989"/>
                    <a:pt x="16091" y="1926"/>
                  </a:cubicBezTo>
                  <a:cubicBezTo>
                    <a:pt x="15903" y="1717"/>
                    <a:pt x="15694" y="1507"/>
                    <a:pt x="15443" y="1382"/>
                  </a:cubicBezTo>
                  <a:cubicBezTo>
                    <a:pt x="15171" y="1256"/>
                    <a:pt x="15108" y="1047"/>
                    <a:pt x="15129" y="775"/>
                  </a:cubicBezTo>
                  <a:lnTo>
                    <a:pt x="15129" y="733"/>
                  </a:lnTo>
                  <a:cubicBezTo>
                    <a:pt x="15129" y="147"/>
                    <a:pt x="15317" y="1"/>
                    <a:pt x="15861" y="106"/>
                  </a:cubicBezTo>
                  <a:cubicBezTo>
                    <a:pt x="16468" y="231"/>
                    <a:pt x="17033" y="419"/>
                    <a:pt x="17472" y="880"/>
                  </a:cubicBezTo>
                  <a:cubicBezTo>
                    <a:pt x="17535" y="943"/>
                    <a:pt x="17577" y="1005"/>
                    <a:pt x="17640" y="1047"/>
                  </a:cubicBezTo>
                  <a:cubicBezTo>
                    <a:pt x="18163" y="1382"/>
                    <a:pt x="18560" y="1884"/>
                    <a:pt x="18895" y="2407"/>
                  </a:cubicBezTo>
                  <a:cubicBezTo>
                    <a:pt x="19021" y="2575"/>
                    <a:pt x="19104" y="2784"/>
                    <a:pt x="19209" y="2993"/>
                  </a:cubicBezTo>
                  <a:cubicBezTo>
                    <a:pt x="19230" y="3056"/>
                    <a:pt x="19334" y="3140"/>
                    <a:pt x="19397" y="3140"/>
                  </a:cubicBezTo>
                  <a:cubicBezTo>
                    <a:pt x="19460" y="3098"/>
                    <a:pt x="19544" y="3056"/>
                    <a:pt x="19627" y="2993"/>
                  </a:cubicBezTo>
                  <a:cubicBezTo>
                    <a:pt x="19648" y="2993"/>
                    <a:pt x="19648" y="2972"/>
                    <a:pt x="19648" y="2951"/>
                  </a:cubicBezTo>
                  <a:cubicBezTo>
                    <a:pt x="19627" y="2533"/>
                    <a:pt x="19941" y="2261"/>
                    <a:pt x="20150" y="1947"/>
                  </a:cubicBezTo>
                  <a:cubicBezTo>
                    <a:pt x="20276" y="1780"/>
                    <a:pt x="20402" y="1633"/>
                    <a:pt x="20590" y="1528"/>
                  </a:cubicBezTo>
                  <a:cubicBezTo>
                    <a:pt x="20674" y="1507"/>
                    <a:pt x="20715" y="1466"/>
                    <a:pt x="20778" y="1403"/>
                  </a:cubicBezTo>
                  <a:cubicBezTo>
                    <a:pt x="21343" y="859"/>
                    <a:pt x="22117" y="796"/>
                    <a:pt x="22808" y="671"/>
                  </a:cubicBezTo>
                  <a:cubicBezTo>
                    <a:pt x="23059" y="566"/>
                    <a:pt x="23226" y="754"/>
                    <a:pt x="23435" y="88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4"/>
            <p:cNvSpPr/>
            <p:nvPr/>
          </p:nvSpPr>
          <p:spPr>
            <a:xfrm>
              <a:off x="4841588" y="2747300"/>
              <a:ext cx="458775" cy="505325"/>
            </a:xfrm>
            <a:custGeom>
              <a:rect b="b" l="l" r="r" t="t"/>
              <a:pathLst>
                <a:path extrusionOk="0" h="20213" w="18351">
                  <a:moveTo>
                    <a:pt x="1193" y="544"/>
                  </a:moveTo>
                  <a:cubicBezTo>
                    <a:pt x="1361" y="565"/>
                    <a:pt x="1402" y="565"/>
                    <a:pt x="1486" y="586"/>
                  </a:cubicBezTo>
                  <a:cubicBezTo>
                    <a:pt x="2198" y="795"/>
                    <a:pt x="2888" y="795"/>
                    <a:pt x="3620" y="795"/>
                  </a:cubicBezTo>
                  <a:cubicBezTo>
                    <a:pt x="4081" y="795"/>
                    <a:pt x="4541" y="837"/>
                    <a:pt x="4980" y="879"/>
                  </a:cubicBezTo>
                  <a:cubicBezTo>
                    <a:pt x="5775" y="983"/>
                    <a:pt x="6571" y="963"/>
                    <a:pt x="7366" y="963"/>
                  </a:cubicBezTo>
                  <a:cubicBezTo>
                    <a:pt x="7596" y="963"/>
                    <a:pt x="7868" y="879"/>
                    <a:pt x="8098" y="816"/>
                  </a:cubicBezTo>
                  <a:cubicBezTo>
                    <a:pt x="8914" y="670"/>
                    <a:pt x="9688" y="502"/>
                    <a:pt x="10504" y="356"/>
                  </a:cubicBezTo>
                  <a:cubicBezTo>
                    <a:pt x="10797" y="293"/>
                    <a:pt x="11048" y="209"/>
                    <a:pt x="11320" y="126"/>
                  </a:cubicBezTo>
                  <a:cubicBezTo>
                    <a:pt x="11446" y="105"/>
                    <a:pt x="11571" y="42"/>
                    <a:pt x="11697" y="0"/>
                  </a:cubicBezTo>
                  <a:cubicBezTo>
                    <a:pt x="11781" y="126"/>
                    <a:pt x="11864" y="230"/>
                    <a:pt x="11927" y="335"/>
                  </a:cubicBezTo>
                  <a:cubicBezTo>
                    <a:pt x="12199" y="858"/>
                    <a:pt x="12471" y="1381"/>
                    <a:pt x="12743" y="1904"/>
                  </a:cubicBezTo>
                  <a:cubicBezTo>
                    <a:pt x="12848" y="2113"/>
                    <a:pt x="12994" y="2302"/>
                    <a:pt x="13057" y="2490"/>
                  </a:cubicBezTo>
                  <a:cubicBezTo>
                    <a:pt x="13413" y="3390"/>
                    <a:pt x="13852" y="4227"/>
                    <a:pt x="14291" y="5064"/>
                  </a:cubicBezTo>
                  <a:cubicBezTo>
                    <a:pt x="14375" y="5210"/>
                    <a:pt x="14459" y="5398"/>
                    <a:pt x="14563" y="5608"/>
                  </a:cubicBezTo>
                  <a:cubicBezTo>
                    <a:pt x="14417" y="5608"/>
                    <a:pt x="14312" y="5629"/>
                    <a:pt x="14250" y="5629"/>
                  </a:cubicBezTo>
                  <a:cubicBezTo>
                    <a:pt x="13664" y="5608"/>
                    <a:pt x="13120" y="5566"/>
                    <a:pt x="12576" y="5398"/>
                  </a:cubicBezTo>
                  <a:cubicBezTo>
                    <a:pt x="12366" y="5356"/>
                    <a:pt x="12115" y="5336"/>
                    <a:pt x="11885" y="5273"/>
                  </a:cubicBezTo>
                  <a:cubicBezTo>
                    <a:pt x="11592" y="5210"/>
                    <a:pt x="11341" y="5147"/>
                    <a:pt x="11069" y="5064"/>
                  </a:cubicBezTo>
                  <a:cubicBezTo>
                    <a:pt x="10860" y="5001"/>
                    <a:pt x="10630" y="4917"/>
                    <a:pt x="10421" y="4917"/>
                  </a:cubicBezTo>
                  <a:cubicBezTo>
                    <a:pt x="9751" y="4854"/>
                    <a:pt x="9144" y="4561"/>
                    <a:pt x="8558" y="4248"/>
                  </a:cubicBezTo>
                  <a:cubicBezTo>
                    <a:pt x="8014" y="3934"/>
                    <a:pt x="7491" y="3620"/>
                    <a:pt x="7094" y="3097"/>
                  </a:cubicBezTo>
                  <a:cubicBezTo>
                    <a:pt x="6989" y="2971"/>
                    <a:pt x="6863" y="2846"/>
                    <a:pt x="6654" y="2908"/>
                  </a:cubicBezTo>
                  <a:cubicBezTo>
                    <a:pt x="6508" y="2971"/>
                    <a:pt x="6487" y="3201"/>
                    <a:pt x="6571" y="3411"/>
                  </a:cubicBezTo>
                  <a:cubicBezTo>
                    <a:pt x="6759" y="3724"/>
                    <a:pt x="6947" y="4017"/>
                    <a:pt x="7240" y="4248"/>
                  </a:cubicBezTo>
                  <a:cubicBezTo>
                    <a:pt x="7889" y="4833"/>
                    <a:pt x="8642" y="5273"/>
                    <a:pt x="9479" y="5566"/>
                  </a:cubicBezTo>
                  <a:cubicBezTo>
                    <a:pt x="9667" y="5629"/>
                    <a:pt x="9876" y="5691"/>
                    <a:pt x="10086" y="5712"/>
                  </a:cubicBezTo>
                  <a:cubicBezTo>
                    <a:pt x="10400" y="5754"/>
                    <a:pt x="10693" y="5796"/>
                    <a:pt x="10944" y="5963"/>
                  </a:cubicBezTo>
                  <a:cubicBezTo>
                    <a:pt x="10985" y="5984"/>
                    <a:pt x="11027" y="5984"/>
                    <a:pt x="11048" y="5984"/>
                  </a:cubicBezTo>
                  <a:cubicBezTo>
                    <a:pt x="11822" y="6131"/>
                    <a:pt x="12576" y="6298"/>
                    <a:pt x="13329" y="6424"/>
                  </a:cubicBezTo>
                  <a:cubicBezTo>
                    <a:pt x="13831" y="6507"/>
                    <a:pt x="14354" y="6549"/>
                    <a:pt x="14856" y="6612"/>
                  </a:cubicBezTo>
                  <a:cubicBezTo>
                    <a:pt x="14961" y="6612"/>
                    <a:pt x="15024" y="6654"/>
                    <a:pt x="15128" y="6696"/>
                  </a:cubicBezTo>
                  <a:cubicBezTo>
                    <a:pt x="15317" y="7072"/>
                    <a:pt x="15484" y="7491"/>
                    <a:pt x="15651" y="7888"/>
                  </a:cubicBezTo>
                  <a:cubicBezTo>
                    <a:pt x="16216" y="9144"/>
                    <a:pt x="16739" y="10399"/>
                    <a:pt x="17283" y="11655"/>
                  </a:cubicBezTo>
                  <a:cubicBezTo>
                    <a:pt x="17367" y="11843"/>
                    <a:pt x="17430" y="12052"/>
                    <a:pt x="17493" y="12240"/>
                  </a:cubicBezTo>
                  <a:cubicBezTo>
                    <a:pt x="17639" y="12763"/>
                    <a:pt x="17807" y="13245"/>
                    <a:pt x="18058" y="13726"/>
                  </a:cubicBezTo>
                  <a:cubicBezTo>
                    <a:pt x="18204" y="13956"/>
                    <a:pt x="18246" y="14249"/>
                    <a:pt x="18351" y="14542"/>
                  </a:cubicBezTo>
                  <a:cubicBezTo>
                    <a:pt x="17974" y="14960"/>
                    <a:pt x="17702" y="15400"/>
                    <a:pt x="17325" y="15756"/>
                  </a:cubicBezTo>
                  <a:cubicBezTo>
                    <a:pt x="16907" y="16153"/>
                    <a:pt x="16447" y="16467"/>
                    <a:pt x="15944" y="16739"/>
                  </a:cubicBezTo>
                  <a:cubicBezTo>
                    <a:pt x="15442" y="16990"/>
                    <a:pt x="14919" y="17220"/>
                    <a:pt x="14396" y="17471"/>
                  </a:cubicBezTo>
                  <a:cubicBezTo>
                    <a:pt x="14312" y="17513"/>
                    <a:pt x="14208" y="17534"/>
                    <a:pt x="14145" y="17576"/>
                  </a:cubicBezTo>
                  <a:cubicBezTo>
                    <a:pt x="13664" y="17890"/>
                    <a:pt x="13203" y="18204"/>
                    <a:pt x="12701" y="18476"/>
                  </a:cubicBezTo>
                  <a:cubicBezTo>
                    <a:pt x="12471" y="18622"/>
                    <a:pt x="12220" y="18727"/>
                    <a:pt x="11969" y="18831"/>
                  </a:cubicBezTo>
                  <a:cubicBezTo>
                    <a:pt x="11153" y="19082"/>
                    <a:pt x="10337" y="19375"/>
                    <a:pt x="9542" y="19605"/>
                  </a:cubicBezTo>
                  <a:cubicBezTo>
                    <a:pt x="8977" y="19773"/>
                    <a:pt x="8454" y="19898"/>
                    <a:pt x="7868" y="19898"/>
                  </a:cubicBezTo>
                  <a:cubicBezTo>
                    <a:pt x="7282" y="19898"/>
                    <a:pt x="6675" y="20003"/>
                    <a:pt x="6131" y="20149"/>
                  </a:cubicBezTo>
                  <a:cubicBezTo>
                    <a:pt x="5985" y="20212"/>
                    <a:pt x="5796" y="20212"/>
                    <a:pt x="5629" y="20212"/>
                  </a:cubicBezTo>
                  <a:lnTo>
                    <a:pt x="3118" y="20212"/>
                  </a:lnTo>
                  <a:cubicBezTo>
                    <a:pt x="2783" y="20212"/>
                    <a:pt x="2490" y="20149"/>
                    <a:pt x="2177" y="19919"/>
                  </a:cubicBezTo>
                  <a:cubicBezTo>
                    <a:pt x="2239" y="19501"/>
                    <a:pt x="2009" y="19103"/>
                    <a:pt x="1863" y="18727"/>
                  </a:cubicBezTo>
                  <a:cubicBezTo>
                    <a:pt x="1821" y="18559"/>
                    <a:pt x="1758" y="18434"/>
                    <a:pt x="1758" y="18266"/>
                  </a:cubicBezTo>
                  <a:cubicBezTo>
                    <a:pt x="1800" y="17848"/>
                    <a:pt x="1633" y="17492"/>
                    <a:pt x="1528" y="17116"/>
                  </a:cubicBezTo>
                  <a:cubicBezTo>
                    <a:pt x="1423" y="16676"/>
                    <a:pt x="1319" y="16216"/>
                    <a:pt x="1214" y="15756"/>
                  </a:cubicBezTo>
                  <a:cubicBezTo>
                    <a:pt x="1109" y="15295"/>
                    <a:pt x="1068" y="14856"/>
                    <a:pt x="1068" y="14375"/>
                  </a:cubicBezTo>
                  <a:cubicBezTo>
                    <a:pt x="1068" y="14270"/>
                    <a:pt x="1005" y="14165"/>
                    <a:pt x="984" y="14040"/>
                  </a:cubicBezTo>
                  <a:cubicBezTo>
                    <a:pt x="963" y="13935"/>
                    <a:pt x="900" y="13851"/>
                    <a:pt x="921" y="13747"/>
                  </a:cubicBezTo>
                  <a:cubicBezTo>
                    <a:pt x="984" y="13140"/>
                    <a:pt x="754" y="12596"/>
                    <a:pt x="712" y="11989"/>
                  </a:cubicBezTo>
                  <a:cubicBezTo>
                    <a:pt x="712" y="11968"/>
                    <a:pt x="712" y="11927"/>
                    <a:pt x="691" y="11885"/>
                  </a:cubicBezTo>
                  <a:cubicBezTo>
                    <a:pt x="461" y="11424"/>
                    <a:pt x="545" y="10880"/>
                    <a:pt x="398" y="10399"/>
                  </a:cubicBezTo>
                  <a:cubicBezTo>
                    <a:pt x="377" y="10315"/>
                    <a:pt x="356" y="10190"/>
                    <a:pt x="377" y="10106"/>
                  </a:cubicBezTo>
                  <a:cubicBezTo>
                    <a:pt x="503" y="9792"/>
                    <a:pt x="377" y="9478"/>
                    <a:pt x="356" y="9165"/>
                  </a:cubicBezTo>
                  <a:cubicBezTo>
                    <a:pt x="356" y="8851"/>
                    <a:pt x="356" y="8516"/>
                    <a:pt x="335" y="8202"/>
                  </a:cubicBezTo>
                  <a:cubicBezTo>
                    <a:pt x="335" y="8077"/>
                    <a:pt x="273" y="7951"/>
                    <a:pt x="252" y="7805"/>
                  </a:cubicBezTo>
                  <a:cubicBezTo>
                    <a:pt x="231" y="7658"/>
                    <a:pt x="147" y="7491"/>
                    <a:pt x="189" y="7323"/>
                  </a:cubicBezTo>
                  <a:cubicBezTo>
                    <a:pt x="231" y="7177"/>
                    <a:pt x="168" y="7051"/>
                    <a:pt x="147" y="6926"/>
                  </a:cubicBezTo>
                  <a:cubicBezTo>
                    <a:pt x="63" y="6549"/>
                    <a:pt x="21" y="6214"/>
                    <a:pt x="105" y="5859"/>
                  </a:cubicBezTo>
                  <a:cubicBezTo>
                    <a:pt x="105" y="5796"/>
                    <a:pt x="126" y="5754"/>
                    <a:pt x="126" y="5691"/>
                  </a:cubicBezTo>
                  <a:cubicBezTo>
                    <a:pt x="1" y="5064"/>
                    <a:pt x="210" y="4478"/>
                    <a:pt x="335" y="3913"/>
                  </a:cubicBezTo>
                  <a:cubicBezTo>
                    <a:pt x="419" y="3578"/>
                    <a:pt x="524" y="3264"/>
                    <a:pt x="482" y="2929"/>
                  </a:cubicBezTo>
                  <a:cubicBezTo>
                    <a:pt x="482" y="2867"/>
                    <a:pt x="482" y="2825"/>
                    <a:pt x="524" y="2762"/>
                  </a:cubicBezTo>
                  <a:cubicBezTo>
                    <a:pt x="754" y="1988"/>
                    <a:pt x="963" y="1276"/>
                    <a:pt x="1193" y="54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4"/>
            <p:cNvSpPr/>
            <p:nvPr/>
          </p:nvSpPr>
          <p:spPr>
            <a:xfrm>
              <a:off x="4735413" y="2269175"/>
              <a:ext cx="578025" cy="480225"/>
            </a:xfrm>
            <a:custGeom>
              <a:rect b="b" l="l" r="r" t="t"/>
              <a:pathLst>
                <a:path extrusionOk="0" h="19209" w="23121">
                  <a:moveTo>
                    <a:pt x="0" y="12367"/>
                  </a:moveTo>
                  <a:cubicBezTo>
                    <a:pt x="314" y="12178"/>
                    <a:pt x="628" y="12011"/>
                    <a:pt x="963" y="11927"/>
                  </a:cubicBezTo>
                  <a:cubicBezTo>
                    <a:pt x="1276" y="11865"/>
                    <a:pt x="1548" y="11739"/>
                    <a:pt x="1779" y="11551"/>
                  </a:cubicBezTo>
                  <a:cubicBezTo>
                    <a:pt x="1988" y="11425"/>
                    <a:pt x="2197" y="11300"/>
                    <a:pt x="2385" y="11132"/>
                  </a:cubicBezTo>
                  <a:cubicBezTo>
                    <a:pt x="3013" y="10672"/>
                    <a:pt x="3264" y="10065"/>
                    <a:pt x="3097" y="9312"/>
                  </a:cubicBezTo>
                  <a:lnTo>
                    <a:pt x="3097" y="9207"/>
                  </a:lnTo>
                  <a:cubicBezTo>
                    <a:pt x="3369" y="8998"/>
                    <a:pt x="3683" y="8789"/>
                    <a:pt x="3955" y="8538"/>
                  </a:cubicBezTo>
                  <a:cubicBezTo>
                    <a:pt x="4478" y="8098"/>
                    <a:pt x="4896" y="7575"/>
                    <a:pt x="5001" y="6906"/>
                  </a:cubicBezTo>
                  <a:cubicBezTo>
                    <a:pt x="5043" y="6529"/>
                    <a:pt x="5022" y="6152"/>
                    <a:pt x="5022" y="5776"/>
                  </a:cubicBezTo>
                  <a:cubicBezTo>
                    <a:pt x="5022" y="5671"/>
                    <a:pt x="5001" y="5587"/>
                    <a:pt x="5001" y="5483"/>
                  </a:cubicBezTo>
                  <a:cubicBezTo>
                    <a:pt x="5356" y="5253"/>
                    <a:pt x="5838" y="5232"/>
                    <a:pt x="6152" y="4897"/>
                  </a:cubicBezTo>
                  <a:cubicBezTo>
                    <a:pt x="6465" y="4541"/>
                    <a:pt x="6758" y="4207"/>
                    <a:pt x="6968" y="3788"/>
                  </a:cubicBezTo>
                  <a:cubicBezTo>
                    <a:pt x="7177" y="3370"/>
                    <a:pt x="7030" y="2930"/>
                    <a:pt x="7135" y="2491"/>
                  </a:cubicBezTo>
                  <a:cubicBezTo>
                    <a:pt x="7512" y="2386"/>
                    <a:pt x="7846" y="2240"/>
                    <a:pt x="8181" y="2198"/>
                  </a:cubicBezTo>
                  <a:cubicBezTo>
                    <a:pt x="8976" y="2030"/>
                    <a:pt x="9604" y="1591"/>
                    <a:pt x="10232" y="1089"/>
                  </a:cubicBezTo>
                  <a:cubicBezTo>
                    <a:pt x="10650" y="754"/>
                    <a:pt x="10734" y="587"/>
                    <a:pt x="10985" y="1"/>
                  </a:cubicBezTo>
                  <a:cubicBezTo>
                    <a:pt x="11173" y="22"/>
                    <a:pt x="11194" y="168"/>
                    <a:pt x="11299" y="315"/>
                  </a:cubicBezTo>
                  <a:cubicBezTo>
                    <a:pt x="11424" y="524"/>
                    <a:pt x="11592" y="691"/>
                    <a:pt x="11843" y="775"/>
                  </a:cubicBezTo>
                  <a:cubicBezTo>
                    <a:pt x="12010" y="838"/>
                    <a:pt x="12136" y="942"/>
                    <a:pt x="12261" y="1047"/>
                  </a:cubicBezTo>
                  <a:cubicBezTo>
                    <a:pt x="12387" y="1152"/>
                    <a:pt x="12554" y="1256"/>
                    <a:pt x="12701" y="1256"/>
                  </a:cubicBezTo>
                  <a:cubicBezTo>
                    <a:pt x="13224" y="1277"/>
                    <a:pt x="13789" y="1277"/>
                    <a:pt x="14270" y="1110"/>
                  </a:cubicBezTo>
                  <a:cubicBezTo>
                    <a:pt x="14458" y="1068"/>
                    <a:pt x="14626" y="963"/>
                    <a:pt x="14772" y="838"/>
                  </a:cubicBezTo>
                  <a:cubicBezTo>
                    <a:pt x="14856" y="754"/>
                    <a:pt x="14960" y="670"/>
                    <a:pt x="15086" y="566"/>
                  </a:cubicBezTo>
                  <a:cubicBezTo>
                    <a:pt x="15191" y="691"/>
                    <a:pt x="15295" y="838"/>
                    <a:pt x="15379" y="942"/>
                  </a:cubicBezTo>
                  <a:cubicBezTo>
                    <a:pt x="15609" y="1319"/>
                    <a:pt x="15923" y="1675"/>
                    <a:pt x="16237" y="1989"/>
                  </a:cubicBezTo>
                  <a:cubicBezTo>
                    <a:pt x="16655" y="2407"/>
                    <a:pt x="17199" y="2574"/>
                    <a:pt x="17785" y="2637"/>
                  </a:cubicBezTo>
                  <a:lnTo>
                    <a:pt x="18120" y="2637"/>
                  </a:lnTo>
                  <a:cubicBezTo>
                    <a:pt x="18559" y="2658"/>
                    <a:pt x="18936" y="2470"/>
                    <a:pt x="19250" y="2156"/>
                  </a:cubicBezTo>
                  <a:lnTo>
                    <a:pt x="19898" y="1507"/>
                  </a:lnTo>
                  <a:cubicBezTo>
                    <a:pt x="20108" y="1738"/>
                    <a:pt x="20212" y="1947"/>
                    <a:pt x="20380" y="2198"/>
                  </a:cubicBezTo>
                  <a:cubicBezTo>
                    <a:pt x="20484" y="2365"/>
                    <a:pt x="20610" y="2533"/>
                    <a:pt x="20735" y="2679"/>
                  </a:cubicBezTo>
                  <a:cubicBezTo>
                    <a:pt x="21217" y="3181"/>
                    <a:pt x="21572" y="3265"/>
                    <a:pt x="22200" y="2993"/>
                  </a:cubicBezTo>
                  <a:cubicBezTo>
                    <a:pt x="22284" y="2972"/>
                    <a:pt x="22346" y="2951"/>
                    <a:pt x="22451" y="2930"/>
                  </a:cubicBezTo>
                  <a:cubicBezTo>
                    <a:pt x="22681" y="3370"/>
                    <a:pt x="22870" y="3830"/>
                    <a:pt x="22974" y="4311"/>
                  </a:cubicBezTo>
                  <a:cubicBezTo>
                    <a:pt x="23037" y="4855"/>
                    <a:pt x="23100" y="5399"/>
                    <a:pt x="23100" y="5964"/>
                  </a:cubicBezTo>
                  <a:cubicBezTo>
                    <a:pt x="23121" y="6529"/>
                    <a:pt x="23100" y="7136"/>
                    <a:pt x="23100" y="7701"/>
                  </a:cubicBezTo>
                  <a:cubicBezTo>
                    <a:pt x="23121" y="9333"/>
                    <a:pt x="22807" y="10881"/>
                    <a:pt x="22179" y="12367"/>
                  </a:cubicBezTo>
                  <a:cubicBezTo>
                    <a:pt x="22095" y="12555"/>
                    <a:pt x="21991" y="12764"/>
                    <a:pt x="21928" y="12911"/>
                  </a:cubicBezTo>
                  <a:cubicBezTo>
                    <a:pt x="21656" y="13392"/>
                    <a:pt x="21363" y="13831"/>
                    <a:pt x="21133" y="14292"/>
                  </a:cubicBezTo>
                  <a:cubicBezTo>
                    <a:pt x="20798" y="14982"/>
                    <a:pt x="20254" y="15484"/>
                    <a:pt x="19668" y="15945"/>
                  </a:cubicBezTo>
                  <a:cubicBezTo>
                    <a:pt x="19061" y="16426"/>
                    <a:pt x="18413" y="16865"/>
                    <a:pt x="17785" y="17305"/>
                  </a:cubicBezTo>
                  <a:cubicBezTo>
                    <a:pt x="17639" y="17409"/>
                    <a:pt x="17429" y="17514"/>
                    <a:pt x="17241" y="17598"/>
                  </a:cubicBezTo>
                  <a:cubicBezTo>
                    <a:pt x="16551" y="17849"/>
                    <a:pt x="15860" y="18142"/>
                    <a:pt x="15170" y="18372"/>
                  </a:cubicBezTo>
                  <a:cubicBezTo>
                    <a:pt x="14751" y="18518"/>
                    <a:pt x="14333" y="18581"/>
                    <a:pt x="13914" y="18686"/>
                  </a:cubicBezTo>
                  <a:cubicBezTo>
                    <a:pt x="13307" y="18832"/>
                    <a:pt x="12722" y="18937"/>
                    <a:pt x="12136" y="19062"/>
                  </a:cubicBezTo>
                  <a:cubicBezTo>
                    <a:pt x="11382" y="19209"/>
                    <a:pt x="10587" y="19209"/>
                    <a:pt x="9813" y="19146"/>
                  </a:cubicBezTo>
                  <a:cubicBezTo>
                    <a:pt x="8914" y="19062"/>
                    <a:pt x="8035" y="18958"/>
                    <a:pt x="7135" y="18979"/>
                  </a:cubicBezTo>
                  <a:cubicBezTo>
                    <a:pt x="6696" y="18979"/>
                    <a:pt x="6277" y="18958"/>
                    <a:pt x="5838" y="19000"/>
                  </a:cubicBezTo>
                  <a:cubicBezTo>
                    <a:pt x="5566" y="19041"/>
                    <a:pt x="5315" y="19000"/>
                    <a:pt x="5043" y="18979"/>
                  </a:cubicBezTo>
                  <a:cubicBezTo>
                    <a:pt x="4896" y="18958"/>
                    <a:pt x="4729" y="18874"/>
                    <a:pt x="4582" y="18832"/>
                  </a:cubicBezTo>
                  <a:cubicBezTo>
                    <a:pt x="4561" y="18832"/>
                    <a:pt x="4499" y="18790"/>
                    <a:pt x="4478" y="18769"/>
                  </a:cubicBezTo>
                  <a:cubicBezTo>
                    <a:pt x="3850" y="18414"/>
                    <a:pt x="3264" y="17995"/>
                    <a:pt x="2595" y="17723"/>
                  </a:cubicBezTo>
                  <a:cubicBezTo>
                    <a:pt x="2364" y="17619"/>
                    <a:pt x="2197" y="17472"/>
                    <a:pt x="2092" y="17200"/>
                  </a:cubicBezTo>
                  <a:cubicBezTo>
                    <a:pt x="2051" y="17054"/>
                    <a:pt x="1946" y="16907"/>
                    <a:pt x="1799" y="16782"/>
                  </a:cubicBezTo>
                  <a:cubicBezTo>
                    <a:pt x="1590" y="16572"/>
                    <a:pt x="1465" y="16342"/>
                    <a:pt x="1381" y="16049"/>
                  </a:cubicBezTo>
                  <a:cubicBezTo>
                    <a:pt x="1214" y="15526"/>
                    <a:pt x="942" y="15024"/>
                    <a:pt x="732" y="14543"/>
                  </a:cubicBezTo>
                  <a:cubicBezTo>
                    <a:pt x="628" y="14292"/>
                    <a:pt x="544" y="14041"/>
                    <a:pt x="481" y="13769"/>
                  </a:cubicBezTo>
                  <a:cubicBezTo>
                    <a:pt x="293" y="13329"/>
                    <a:pt x="167" y="12869"/>
                    <a:pt x="0" y="12367"/>
                  </a:cubicBezTo>
                  <a:close/>
                  <a:moveTo>
                    <a:pt x="10127" y="12388"/>
                  </a:moveTo>
                  <a:cubicBezTo>
                    <a:pt x="10546" y="13413"/>
                    <a:pt x="10797" y="13810"/>
                    <a:pt x="11466" y="14417"/>
                  </a:cubicBezTo>
                  <a:cubicBezTo>
                    <a:pt x="11822" y="14752"/>
                    <a:pt x="12199" y="15066"/>
                    <a:pt x="12575" y="15380"/>
                  </a:cubicBezTo>
                  <a:cubicBezTo>
                    <a:pt x="12722" y="15484"/>
                    <a:pt x="12889" y="15589"/>
                    <a:pt x="13077" y="15631"/>
                  </a:cubicBezTo>
                  <a:cubicBezTo>
                    <a:pt x="13831" y="15882"/>
                    <a:pt x="14605" y="16028"/>
                    <a:pt x="15379" y="15945"/>
                  </a:cubicBezTo>
                  <a:lnTo>
                    <a:pt x="15776" y="15945"/>
                  </a:lnTo>
                  <a:cubicBezTo>
                    <a:pt x="16216" y="15945"/>
                    <a:pt x="16634" y="15819"/>
                    <a:pt x="17011" y="15568"/>
                  </a:cubicBezTo>
                  <a:cubicBezTo>
                    <a:pt x="17283" y="15359"/>
                    <a:pt x="17555" y="15108"/>
                    <a:pt x="17806" y="14857"/>
                  </a:cubicBezTo>
                  <a:cubicBezTo>
                    <a:pt x="18308" y="14375"/>
                    <a:pt x="18517" y="13790"/>
                    <a:pt x="18517" y="13120"/>
                  </a:cubicBezTo>
                  <a:lnTo>
                    <a:pt x="18517" y="11425"/>
                  </a:lnTo>
                  <a:cubicBezTo>
                    <a:pt x="18517" y="11028"/>
                    <a:pt x="18517" y="10651"/>
                    <a:pt x="18392" y="10253"/>
                  </a:cubicBezTo>
                  <a:cubicBezTo>
                    <a:pt x="18329" y="10128"/>
                    <a:pt x="18371" y="9940"/>
                    <a:pt x="18329" y="9814"/>
                  </a:cubicBezTo>
                  <a:cubicBezTo>
                    <a:pt x="18287" y="9563"/>
                    <a:pt x="18225" y="9333"/>
                    <a:pt x="18120" y="9103"/>
                  </a:cubicBezTo>
                  <a:cubicBezTo>
                    <a:pt x="18078" y="8998"/>
                    <a:pt x="17953" y="8872"/>
                    <a:pt x="17848" y="8831"/>
                  </a:cubicBezTo>
                  <a:cubicBezTo>
                    <a:pt x="17450" y="8789"/>
                    <a:pt x="17053" y="8726"/>
                    <a:pt x="16697" y="8998"/>
                  </a:cubicBezTo>
                  <a:cubicBezTo>
                    <a:pt x="16404" y="9207"/>
                    <a:pt x="16048" y="9354"/>
                    <a:pt x="15714" y="9458"/>
                  </a:cubicBezTo>
                  <a:cubicBezTo>
                    <a:pt x="15588" y="9521"/>
                    <a:pt x="15484" y="9563"/>
                    <a:pt x="15358" y="9647"/>
                  </a:cubicBezTo>
                  <a:cubicBezTo>
                    <a:pt x="15086" y="9835"/>
                    <a:pt x="14772" y="9961"/>
                    <a:pt x="14479" y="10065"/>
                  </a:cubicBezTo>
                  <a:cubicBezTo>
                    <a:pt x="14144" y="10191"/>
                    <a:pt x="13810" y="10295"/>
                    <a:pt x="13496" y="10484"/>
                  </a:cubicBezTo>
                  <a:cubicBezTo>
                    <a:pt x="13182" y="10672"/>
                    <a:pt x="12868" y="10818"/>
                    <a:pt x="12533" y="10965"/>
                  </a:cubicBezTo>
                  <a:cubicBezTo>
                    <a:pt x="11864" y="11195"/>
                    <a:pt x="11215" y="11425"/>
                    <a:pt x="10608" y="11823"/>
                  </a:cubicBezTo>
                  <a:cubicBezTo>
                    <a:pt x="10420" y="11969"/>
                    <a:pt x="10232" y="12137"/>
                    <a:pt x="10127" y="12388"/>
                  </a:cubicBezTo>
                  <a:close/>
                  <a:moveTo>
                    <a:pt x="8809" y="9040"/>
                  </a:moveTo>
                  <a:cubicBezTo>
                    <a:pt x="8788" y="8684"/>
                    <a:pt x="8642" y="8391"/>
                    <a:pt x="8495" y="8098"/>
                  </a:cubicBezTo>
                  <a:cubicBezTo>
                    <a:pt x="8432" y="7973"/>
                    <a:pt x="8286" y="7952"/>
                    <a:pt x="8160" y="7994"/>
                  </a:cubicBezTo>
                  <a:cubicBezTo>
                    <a:pt x="7909" y="8098"/>
                    <a:pt x="7679" y="8266"/>
                    <a:pt x="7658" y="8559"/>
                  </a:cubicBezTo>
                  <a:cubicBezTo>
                    <a:pt x="7616" y="8914"/>
                    <a:pt x="7909" y="9416"/>
                    <a:pt x="8265" y="9542"/>
                  </a:cubicBezTo>
                  <a:cubicBezTo>
                    <a:pt x="8453" y="9626"/>
                    <a:pt x="8704" y="9521"/>
                    <a:pt x="8788" y="9333"/>
                  </a:cubicBezTo>
                  <a:cubicBezTo>
                    <a:pt x="8788" y="9228"/>
                    <a:pt x="8809" y="9124"/>
                    <a:pt x="8809" y="9040"/>
                  </a:cubicBezTo>
                  <a:close/>
                  <a:moveTo>
                    <a:pt x="17576" y="4479"/>
                  </a:moveTo>
                  <a:cubicBezTo>
                    <a:pt x="17241" y="4479"/>
                    <a:pt x="17136" y="4541"/>
                    <a:pt x="17074" y="4855"/>
                  </a:cubicBezTo>
                  <a:cubicBezTo>
                    <a:pt x="17053" y="4939"/>
                    <a:pt x="17053" y="5023"/>
                    <a:pt x="17053" y="5106"/>
                  </a:cubicBezTo>
                  <a:cubicBezTo>
                    <a:pt x="17032" y="5525"/>
                    <a:pt x="17262" y="5734"/>
                    <a:pt x="17681" y="5671"/>
                  </a:cubicBezTo>
                  <a:cubicBezTo>
                    <a:pt x="18057" y="5629"/>
                    <a:pt x="18204" y="5420"/>
                    <a:pt x="18183" y="5043"/>
                  </a:cubicBezTo>
                  <a:cubicBezTo>
                    <a:pt x="18162" y="4939"/>
                    <a:pt x="18120" y="4813"/>
                    <a:pt x="18099" y="4709"/>
                  </a:cubicBezTo>
                  <a:cubicBezTo>
                    <a:pt x="18057" y="4583"/>
                    <a:pt x="17973" y="4479"/>
                    <a:pt x="17806" y="447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4"/>
            <p:cNvSpPr/>
            <p:nvPr/>
          </p:nvSpPr>
          <p:spPr>
            <a:xfrm>
              <a:off x="7258788" y="2203800"/>
              <a:ext cx="357825" cy="566525"/>
            </a:xfrm>
            <a:custGeom>
              <a:rect b="b" l="l" r="r" t="t"/>
              <a:pathLst>
                <a:path extrusionOk="0" h="22661" w="14313">
                  <a:moveTo>
                    <a:pt x="9500" y="0"/>
                  </a:moveTo>
                  <a:cubicBezTo>
                    <a:pt x="9625" y="105"/>
                    <a:pt x="9751" y="189"/>
                    <a:pt x="9856" y="293"/>
                  </a:cubicBezTo>
                  <a:cubicBezTo>
                    <a:pt x="9981" y="419"/>
                    <a:pt x="10065" y="544"/>
                    <a:pt x="10190" y="649"/>
                  </a:cubicBezTo>
                  <a:cubicBezTo>
                    <a:pt x="10944" y="1256"/>
                    <a:pt x="11446" y="2072"/>
                    <a:pt x="12053" y="2804"/>
                  </a:cubicBezTo>
                  <a:cubicBezTo>
                    <a:pt x="12387" y="3557"/>
                    <a:pt x="12973" y="4122"/>
                    <a:pt x="13371" y="4855"/>
                  </a:cubicBezTo>
                  <a:cubicBezTo>
                    <a:pt x="13559" y="5252"/>
                    <a:pt x="13747" y="5671"/>
                    <a:pt x="13852" y="6110"/>
                  </a:cubicBezTo>
                  <a:cubicBezTo>
                    <a:pt x="13998" y="6696"/>
                    <a:pt x="14250" y="7219"/>
                    <a:pt x="14270" y="7826"/>
                  </a:cubicBezTo>
                  <a:cubicBezTo>
                    <a:pt x="14270" y="7993"/>
                    <a:pt x="14312" y="8161"/>
                    <a:pt x="14312" y="8349"/>
                  </a:cubicBezTo>
                  <a:cubicBezTo>
                    <a:pt x="14312" y="8726"/>
                    <a:pt x="14229" y="9060"/>
                    <a:pt x="13957" y="9395"/>
                  </a:cubicBezTo>
                  <a:cubicBezTo>
                    <a:pt x="13685" y="9730"/>
                    <a:pt x="13517" y="10169"/>
                    <a:pt x="13517" y="10630"/>
                  </a:cubicBezTo>
                  <a:cubicBezTo>
                    <a:pt x="13517" y="11111"/>
                    <a:pt x="13434" y="11571"/>
                    <a:pt x="13392" y="12052"/>
                  </a:cubicBezTo>
                  <a:cubicBezTo>
                    <a:pt x="13392" y="12136"/>
                    <a:pt x="13371" y="12199"/>
                    <a:pt x="13371" y="12283"/>
                  </a:cubicBezTo>
                  <a:cubicBezTo>
                    <a:pt x="13392" y="12889"/>
                    <a:pt x="13224" y="13433"/>
                    <a:pt x="12994" y="13977"/>
                  </a:cubicBezTo>
                  <a:cubicBezTo>
                    <a:pt x="12910" y="14166"/>
                    <a:pt x="12869" y="14375"/>
                    <a:pt x="12806" y="14584"/>
                  </a:cubicBezTo>
                  <a:cubicBezTo>
                    <a:pt x="12743" y="14877"/>
                    <a:pt x="12597" y="15128"/>
                    <a:pt x="12366" y="15296"/>
                  </a:cubicBezTo>
                  <a:cubicBezTo>
                    <a:pt x="12032" y="15547"/>
                    <a:pt x="11843" y="15902"/>
                    <a:pt x="11634" y="16216"/>
                  </a:cubicBezTo>
                  <a:cubicBezTo>
                    <a:pt x="11529" y="16384"/>
                    <a:pt x="11404" y="16551"/>
                    <a:pt x="11237" y="16677"/>
                  </a:cubicBezTo>
                  <a:cubicBezTo>
                    <a:pt x="11027" y="16865"/>
                    <a:pt x="10881" y="17074"/>
                    <a:pt x="10713" y="17262"/>
                  </a:cubicBezTo>
                  <a:cubicBezTo>
                    <a:pt x="10525" y="17493"/>
                    <a:pt x="10295" y="17702"/>
                    <a:pt x="10044" y="17827"/>
                  </a:cubicBezTo>
                  <a:cubicBezTo>
                    <a:pt x="9353" y="18204"/>
                    <a:pt x="8809" y="18685"/>
                    <a:pt x="8203" y="19166"/>
                  </a:cubicBezTo>
                  <a:lnTo>
                    <a:pt x="7972" y="19397"/>
                  </a:lnTo>
                  <a:cubicBezTo>
                    <a:pt x="7533" y="19941"/>
                    <a:pt x="7094" y="20464"/>
                    <a:pt x="6529" y="20924"/>
                  </a:cubicBezTo>
                  <a:cubicBezTo>
                    <a:pt x="6194" y="21196"/>
                    <a:pt x="5943" y="21594"/>
                    <a:pt x="5483" y="21782"/>
                  </a:cubicBezTo>
                  <a:cubicBezTo>
                    <a:pt x="5357" y="21824"/>
                    <a:pt x="5252" y="22012"/>
                    <a:pt x="5169" y="22179"/>
                  </a:cubicBezTo>
                  <a:cubicBezTo>
                    <a:pt x="5043" y="22410"/>
                    <a:pt x="4876" y="22493"/>
                    <a:pt x="4625" y="22514"/>
                  </a:cubicBezTo>
                  <a:cubicBezTo>
                    <a:pt x="4143" y="22535"/>
                    <a:pt x="3683" y="22598"/>
                    <a:pt x="3202" y="22640"/>
                  </a:cubicBezTo>
                  <a:cubicBezTo>
                    <a:pt x="2762" y="22661"/>
                    <a:pt x="2344" y="22556"/>
                    <a:pt x="1926" y="22493"/>
                  </a:cubicBezTo>
                  <a:cubicBezTo>
                    <a:pt x="1382" y="22389"/>
                    <a:pt x="858" y="22284"/>
                    <a:pt x="294" y="22138"/>
                  </a:cubicBezTo>
                  <a:cubicBezTo>
                    <a:pt x="252" y="22075"/>
                    <a:pt x="231" y="21970"/>
                    <a:pt x="210" y="21866"/>
                  </a:cubicBezTo>
                  <a:cubicBezTo>
                    <a:pt x="126" y="21259"/>
                    <a:pt x="84" y="20652"/>
                    <a:pt x="21" y="20045"/>
                  </a:cubicBezTo>
                  <a:cubicBezTo>
                    <a:pt x="1" y="19815"/>
                    <a:pt x="21" y="19606"/>
                    <a:pt x="42" y="19376"/>
                  </a:cubicBezTo>
                  <a:cubicBezTo>
                    <a:pt x="105" y="19062"/>
                    <a:pt x="84" y="18769"/>
                    <a:pt x="42" y="18455"/>
                  </a:cubicBezTo>
                  <a:cubicBezTo>
                    <a:pt x="21" y="18141"/>
                    <a:pt x="1" y="17806"/>
                    <a:pt x="1" y="17493"/>
                  </a:cubicBezTo>
                  <a:cubicBezTo>
                    <a:pt x="21" y="15735"/>
                    <a:pt x="63" y="14019"/>
                    <a:pt x="105" y="12262"/>
                  </a:cubicBezTo>
                  <a:cubicBezTo>
                    <a:pt x="105" y="12178"/>
                    <a:pt x="105" y="12094"/>
                    <a:pt x="126" y="11990"/>
                  </a:cubicBezTo>
                  <a:cubicBezTo>
                    <a:pt x="231" y="11927"/>
                    <a:pt x="335" y="11843"/>
                    <a:pt x="440" y="11780"/>
                  </a:cubicBezTo>
                  <a:cubicBezTo>
                    <a:pt x="545" y="11739"/>
                    <a:pt x="628" y="11655"/>
                    <a:pt x="733" y="11634"/>
                  </a:cubicBezTo>
                  <a:cubicBezTo>
                    <a:pt x="1695" y="11195"/>
                    <a:pt x="2532" y="10588"/>
                    <a:pt x="3390" y="9981"/>
                  </a:cubicBezTo>
                  <a:cubicBezTo>
                    <a:pt x="3871" y="9667"/>
                    <a:pt x="4290" y="9228"/>
                    <a:pt x="4834" y="8956"/>
                  </a:cubicBezTo>
                  <a:cubicBezTo>
                    <a:pt x="5629" y="8286"/>
                    <a:pt x="6257" y="7470"/>
                    <a:pt x="6675" y="6529"/>
                  </a:cubicBezTo>
                  <a:cubicBezTo>
                    <a:pt x="6780" y="6278"/>
                    <a:pt x="6801" y="5985"/>
                    <a:pt x="6843" y="5692"/>
                  </a:cubicBezTo>
                  <a:cubicBezTo>
                    <a:pt x="6884" y="5608"/>
                    <a:pt x="6822" y="5503"/>
                    <a:pt x="6780" y="5441"/>
                  </a:cubicBezTo>
                  <a:cubicBezTo>
                    <a:pt x="6696" y="5252"/>
                    <a:pt x="6466" y="5252"/>
                    <a:pt x="6361" y="5399"/>
                  </a:cubicBezTo>
                  <a:cubicBezTo>
                    <a:pt x="6278" y="5503"/>
                    <a:pt x="6215" y="5650"/>
                    <a:pt x="6194" y="5775"/>
                  </a:cubicBezTo>
                  <a:cubicBezTo>
                    <a:pt x="5985" y="6424"/>
                    <a:pt x="5545" y="6968"/>
                    <a:pt x="5127" y="7491"/>
                  </a:cubicBezTo>
                  <a:cubicBezTo>
                    <a:pt x="4918" y="7763"/>
                    <a:pt x="4646" y="7993"/>
                    <a:pt x="4395" y="8223"/>
                  </a:cubicBezTo>
                  <a:cubicBezTo>
                    <a:pt x="4290" y="8328"/>
                    <a:pt x="4164" y="8412"/>
                    <a:pt x="4018" y="8495"/>
                  </a:cubicBezTo>
                  <a:cubicBezTo>
                    <a:pt x="3704" y="8642"/>
                    <a:pt x="3432" y="8830"/>
                    <a:pt x="3223" y="9102"/>
                  </a:cubicBezTo>
                  <a:cubicBezTo>
                    <a:pt x="3223" y="9123"/>
                    <a:pt x="3181" y="9123"/>
                    <a:pt x="3160" y="9144"/>
                  </a:cubicBezTo>
                  <a:cubicBezTo>
                    <a:pt x="3034" y="9249"/>
                    <a:pt x="2909" y="9353"/>
                    <a:pt x="2742" y="9437"/>
                  </a:cubicBezTo>
                  <a:cubicBezTo>
                    <a:pt x="1967" y="9897"/>
                    <a:pt x="1235" y="10504"/>
                    <a:pt x="335" y="10818"/>
                  </a:cubicBezTo>
                  <a:cubicBezTo>
                    <a:pt x="210" y="10734"/>
                    <a:pt x="252" y="10609"/>
                    <a:pt x="294" y="10504"/>
                  </a:cubicBezTo>
                  <a:cubicBezTo>
                    <a:pt x="440" y="9437"/>
                    <a:pt x="524" y="8370"/>
                    <a:pt x="482" y="7261"/>
                  </a:cubicBezTo>
                  <a:cubicBezTo>
                    <a:pt x="482" y="7010"/>
                    <a:pt x="545" y="6738"/>
                    <a:pt x="586" y="6487"/>
                  </a:cubicBezTo>
                  <a:cubicBezTo>
                    <a:pt x="733" y="5692"/>
                    <a:pt x="691" y="4876"/>
                    <a:pt x="775" y="4101"/>
                  </a:cubicBezTo>
                  <a:cubicBezTo>
                    <a:pt x="817" y="3934"/>
                    <a:pt x="817" y="3767"/>
                    <a:pt x="838" y="3599"/>
                  </a:cubicBezTo>
                  <a:cubicBezTo>
                    <a:pt x="879" y="3390"/>
                    <a:pt x="984" y="3181"/>
                    <a:pt x="1047" y="2951"/>
                  </a:cubicBezTo>
                  <a:cubicBezTo>
                    <a:pt x="1298" y="2846"/>
                    <a:pt x="1591" y="2888"/>
                    <a:pt x="1821" y="2888"/>
                  </a:cubicBezTo>
                  <a:cubicBezTo>
                    <a:pt x="2302" y="2930"/>
                    <a:pt x="2762" y="2846"/>
                    <a:pt x="3202" y="2679"/>
                  </a:cubicBezTo>
                  <a:cubicBezTo>
                    <a:pt x="4018" y="2428"/>
                    <a:pt x="4855" y="2218"/>
                    <a:pt x="5671" y="1946"/>
                  </a:cubicBezTo>
                  <a:cubicBezTo>
                    <a:pt x="6340" y="1716"/>
                    <a:pt x="7031" y="1465"/>
                    <a:pt x="7680" y="1172"/>
                  </a:cubicBezTo>
                  <a:cubicBezTo>
                    <a:pt x="7868" y="1088"/>
                    <a:pt x="8056" y="963"/>
                    <a:pt x="8203" y="858"/>
                  </a:cubicBezTo>
                  <a:cubicBezTo>
                    <a:pt x="8621" y="565"/>
                    <a:pt x="9040" y="293"/>
                    <a:pt x="95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4"/>
            <p:cNvSpPr/>
            <p:nvPr/>
          </p:nvSpPr>
          <p:spPr>
            <a:xfrm>
              <a:off x="4614563" y="2949200"/>
              <a:ext cx="285625" cy="463475"/>
            </a:xfrm>
            <a:custGeom>
              <a:rect b="b" l="l" r="r" t="t"/>
              <a:pathLst>
                <a:path extrusionOk="0" h="18539" w="11425">
                  <a:moveTo>
                    <a:pt x="8558" y="1172"/>
                  </a:moveTo>
                  <a:cubicBezTo>
                    <a:pt x="8579" y="1298"/>
                    <a:pt x="8600" y="1340"/>
                    <a:pt x="8579" y="1382"/>
                  </a:cubicBezTo>
                  <a:cubicBezTo>
                    <a:pt x="8517" y="2072"/>
                    <a:pt x="8684" y="2679"/>
                    <a:pt x="8830" y="3348"/>
                  </a:cubicBezTo>
                  <a:cubicBezTo>
                    <a:pt x="8935" y="3725"/>
                    <a:pt x="9019" y="4123"/>
                    <a:pt x="9123" y="4499"/>
                  </a:cubicBezTo>
                  <a:cubicBezTo>
                    <a:pt x="9207" y="4834"/>
                    <a:pt x="9228" y="5211"/>
                    <a:pt x="9270" y="5566"/>
                  </a:cubicBezTo>
                  <a:cubicBezTo>
                    <a:pt x="9333" y="6110"/>
                    <a:pt x="9458" y="6696"/>
                    <a:pt x="9437" y="7261"/>
                  </a:cubicBezTo>
                  <a:cubicBezTo>
                    <a:pt x="9667" y="7952"/>
                    <a:pt x="9646" y="8684"/>
                    <a:pt x="9898" y="9353"/>
                  </a:cubicBezTo>
                  <a:cubicBezTo>
                    <a:pt x="10023" y="9646"/>
                    <a:pt x="10044" y="9981"/>
                    <a:pt x="10086" y="10295"/>
                  </a:cubicBezTo>
                  <a:cubicBezTo>
                    <a:pt x="10107" y="10462"/>
                    <a:pt x="10170" y="10651"/>
                    <a:pt x="10190" y="10797"/>
                  </a:cubicBezTo>
                  <a:cubicBezTo>
                    <a:pt x="10211" y="11027"/>
                    <a:pt x="10295" y="11237"/>
                    <a:pt x="10274" y="11488"/>
                  </a:cubicBezTo>
                  <a:cubicBezTo>
                    <a:pt x="10253" y="11822"/>
                    <a:pt x="10379" y="12157"/>
                    <a:pt x="10421" y="12471"/>
                  </a:cubicBezTo>
                  <a:cubicBezTo>
                    <a:pt x="10463" y="12680"/>
                    <a:pt x="10609" y="12806"/>
                    <a:pt x="10818" y="12806"/>
                  </a:cubicBezTo>
                  <a:cubicBezTo>
                    <a:pt x="11027" y="12827"/>
                    <a:pt x="11237" y="12827"/>
                    <a:pt x="11425" y="13078"/>
                  </a:cubicBezTo>
                  <a:cubicBezTo>
                    <a:pt x="11425" y="14647"/>
                    <a:pt x="11425" y="16237"/>
                    <a:pt x="11404" y="17848"/>
                  </a:cubicBezTo>
                  <a:cubicBezTo>
                    <a:pt x="11404" y="17932"/>
                    <a:pt x="11383" y="18037"/>
                    <a:pt x="11341" y="18141"/>
                  </a:cubicBezTo>
                  <a:cubicBezTo>
                    <a:pt x="11090" y="18162"/>
                    <a:pt x="10860" y="18225"/>
                    <a:pt x="10588" y="18225"/>
                  </a:cubicBezTo>
                  <a:cubicBezTo>
                    <a:pt x="9960" y="18204"/>
                    <a:pt x="9354" y="18351"/>
                    <a:pt x="8726" y="18267"/>
                  </a:cubicBezTo>
                  <a:cubicBezTo>
                    <a:pt x="8579" y="18246"/>
                    <a:pt x="8412" y="18246"/>
                    <a:pt x="8286" y="18309"/>
                  </a:cubicBezTo>
                  <a:cubicBezTo>
                    <a:pt x="7973" y="18434"/>
                    <a:pt x="7638" y="18455"/>
                    <a:pt x="7303" y="18497"/>
                  </a:cubicBezTo>
                  <a:cubicBezTo>
                    <a:pt x="7052" y="18497"/>
                    <a:pt x="6822" y="18539"/>
                    <a:pt x="6592" y="18434"/>
                  </a:cubicBezTo>
                  <a:cubicBezTo>
                    <a:pt x="6069" y="18497"/>
                    <a:pt x="5587" y="18309"/>
                    <a:pt x="5127" y="18037"/>
                  </a:cubicBezTo>
                  <a:cubicBezTo>
                    <a:pt x="4897" y="17911"/>
                    <a:pt x="4688" y="17974"/>
                    <a:pt x="4499" y="18141"/>
                  </a:cubicBezTo>
                  <a:cubicBezTo>
                    <a:pt x="4374" y="18037"/>
                    <a:pt x="4227" y="17953"/>
                    <a:pt x="4102" y="17890"/>
                  </a:cubicBezTo>
                  <a:cubicBezTo>
                    <a:pt x="3955" y="17786"/>
                    <a:pt x="3809" y="17639"/>
                    <a:pt x="3662" y="17514"/>
                  </a:cubicBezTo>
                  <a:cubicBezTo>
                    <a:pt x="3537" y="17409"/>
                    <a:pt x="3432" y="17283"/>
                    <a:pt x="3286" y="17158"/>
                  </a:cubicBezTo>
                  <a:cubicBezTo>
                    <a:pt x="3160" y="17011"/>
                    <a:pt x="3056" y="16865"/>
                    <a:pt x="2909" y="16760"/>
                  </a:cubicBezTo>
                  <a:cubicBezTo>
                    <a:pt x="2742" y="16656"/>
                    <a:pt x="2616" y="16488"/>
                    <a:pt x="2532" y="16342"/>
                  </a:cubicBezTo>
                  <a:cubicBezTo>
                    <a:pt x="2240" y="15819"/>
                    <a:pt x="1926" y="15296"/>
                    <a:pt x="1779" y="14689"/>
                  </a:cubicBezTo>
                  <a:cubicBezTo>
                    <a:pt x="1696" y="14396"/>
                    <a:pt x="1570" y="14124"/>
                    <a:pt x="1444" y="13852"/>
                  </a:cubicBezTo>
                  <a:cubicBezTo>
                    <a:pt x="1403" y="13789"/>
                    <a:pt x="1361" y="13664"/>
                    <a:pt x="1361" y="13601"/>
                  </a:cubicBezTo>
                  <a:cubicBezTo>
                    <a:pt x="1382" y="13141"/>
                    <a:pt x="1193" y="12743"/>
                    <a:pt x="1089" y="12304"/>
                  </a:cubicBezTo>
                  <a:cubicBezTo>
                    <a:pt x="1047" y="12178"/>
                    <a:pt x="1047" y="12032"/>
                    <a:pt x="1005" y="11864"/>
                  </a:cubicBezTo>
                  <a:lnTo>
                    <a:pt x="1005" y="11634"/>
                  </a:lnTo>
                  <a:cubicBezTo>
                    <a:pt x="796" y="10944"/>
                    <a:pt x="796" y="10211"/>
                    <a:pt x="566" y="9542"/>
                  </a:cubicBezTo>
                  <a:cubicBezTo>
                    <a:pt x="524" y="9416"/>
                    <a:pt x="524" y="9249"/>
                    <a:pt x="482" y="9102"/>
                  </a:cubicBezTo>
                  <a:cubicBezTo>
                    <a:pt x="461" y="8935"/>
                    <a:pt x="440" y="8809"/>
                    <a:pt x="377" y="8642"/>
                  </a:cubicBezTo>
                  <a:cubicBezTo>
                    <a:pt x="231" y="8224"/>
                    <a:pt x="147" y="7805"/>
                    <a:pt x="147" y="7366"/>
                  </a:cubicBezTo>
                  <a:cubicBezTo>
                    <a:pt x="147" y="7115"/>
                    <a:pt x="147" y="6843"/>
                    <a:pt x="43" y="6592"/>
                  </a:cubicBezTo>
                  <a:cubicBezTo>
                    <a:pt x="1" y="6445"/>
                    <a:pt x="1" y="6299"/>
                    <a:pt x="22" y="6131"/>
                  </a:cubicBezTo>
                  <a:cubicBezTo>
                    <a:pt x="126" y="5378"/>
                    <a:pt x="315" y="4646"/>
                    <a:pt x="628" y="3976"/>
                  </a:cubicBezTo>
                  <a:cubicBezTo>
                    <a:pt x="691" y="3788"/>
                    <a:pt x="796" y="3579"/>
                    <a:pt x="859" y="3390"/>
                  </a:cubicBezTo>
                  <a:cubicBezTo>
                    <a:pt x="963" y="3139"/>
                    <a:pt x="1068" y="2867"/>
                    <a:pt x="1340" y="2721"/>
                  </a:cubicBezTo>
                  <a:cubicBezTo>
                    <a:pt x="1465" y="2637"/>
                    <a:pt x="1570" y="2449"/>
                    <a:pt x="1612" y="2323"/>
                  </a:cubicBezTo>
                  <a:cubicBezTo>
                    <a:pt x="1905" y="1716"/>
                    <a:pt x="2344" y="1277"/>
                    <a:pt x="2825" y="838"/>
                  </a:cubicBezTo>
                  <a:cubicBezTo>
                    <a:pt x="3097" y="566"/>
                    <a:pt x="3453" y="356"/>
                    <a:pt x="3809" y="210"/>
                  </a:cubicBezTo>
                  <a:cubicBezTo>
                    <a:pt x="4332" y="1"/>
                    <a:pt x="4876" y="63"/>
                    <a:pt x="5441" y="231"/>
                  </a:cubicBezTo>
                  <a:cubicBezTo>
                    <a:pt x="5692" y="273"/>
                    <a:pt x="5964" y="356"/>
                    <a:pt x="6215" y="419"/>
                  </a:cubicBezTo>
                  <a:cubicBezTo>
                    <a:pt x="6696" y="524"/>
                    <a:pt x="7136" y="628"/>
                    <a:pt x="7575" y="796"/>
                  </a:cubicBezTo>
                  <a:cubicBezTo>
                    <a:pt x="7701" y="858"/>
                    <a:pt x="7868" y="900"/>
                    <a:pt x="7994" y="963"/>
                  </a:cubicBezTo>
                  <a:cubicBezTo>
                    <a:pt x="8245" y="1026"/>
                    <a:pt x="8391" y="1089"/>
                    <a:pt x="8558" y="1172"/>
                  </a:cubicBezTo>
                  <a:close/>
                  <a:moveTo>
                    <a:pt x="4709" y="8496"/>
                  </a:moveTo>
                  <a:cubicBezTo>
                    <a:pt x="4625" y="8579"/>
                    <a:pt x="4583" y="8600"/>
                    <a:pt x="4541" y="8684"/>
                  </a:cubicBezTo>
                  <a:cubicBezTo>
                    <a:pt x="4374" y="9040"/>
                    <a:pt x="4332" y="9437"/>
                    <a:pt x="4437" y="9856"/>
                  </a:cubicBezTo>
                  <a:cubicBezTo>
                    <a:pt x="4583" y="10337"/>
                    <a:pt x="4709" y="10818"/>
                    <a:pt x="4855" y="11278"/>
                  </a:cubicBezTo>
                  <a:cubicBezTo>
                    <a:pt x="5273" y="12366"/>
                    <a:pt x="5859" y="13371"/>
                    <a:pt x="7010" y="13894"/>
                  </a:cubicBezTo>
                  <a:cubicBezTo>
                    <a:pt x="7136" y="13936"/>
                    <a:pt x="7240" y="14019"/>
                    <a:pt x="7345" y="14061"/>
                  </a:cubicBezTo>
                  <a:cubicBezTo>
                    <a:pt x="7450" y="14124"/>
                    <a:pt x="7554" y="14145"/>
                    <a:pt x="7659" y="14145"/>
                  </a:cubicBezTo>
                  <a:lnTo>
                    <a:pt x="9082" y="14061"/>
                  </a:lnTo>
                  <a:cubicBezTo>
                    <a:pt x="9354" y="14040"/>
                    <a:pt x="9500" y="13852"/>
                    <a:pt x="9500" y="13538"/>
                  </a:cubicBezTo>
                  <a:cubicBezTo>
                    <a:pt x="9312" y="13434"/>
                    <a:pt x="9102" y="13413"/>
                    <a:pt x="8893" y="13392"/>
                  </a:cubicBezTo>
                  <a:cubicBezTo>
                    <a:pt x="8642" y="13371"/>
                    <a:pt x="8454" y="13329"/>
                    <a:pt x="8203" y="13371"/>
                  </a:cubicBezTo>
                  <a:cubicBezTo>
                    <a:pt x="7847" y="13392"/>
                    <a:pt x="7533" y="13287"/>
                    <a:pt x="7240" y="13078"/>
                  </a:cubicBezTo>
                  <a:lnTo>
                    <a:pt x="6843" y="12848"/>
                  </a:lnTo>
                  <a:cubicBezTo>
                    <a:pt x="6592" y="12701"/>
                    <a:pt x="6403" y="12492"/>
                    <a:pt x="6236" y="12262"/>
                  </a:cubicBezTo>
                  <a:cubicBezTo>
                    <a:pt x="5755" y="11613"/>
                    <a:pt x="5399" y="10881"/>
                    <a:pt x="5148" y="10086"/>
                  </a:cubicBezTo>
                  <a:cubicBezTo>
                    <a:pt x="5043" y="9814"/>
                    <a:pt x="4939" y="9521"/>
                    <a:pt x="4960" y="9207"/>
                  </a:cubicBezTo>
                  <a:cubicBezTo>
                    <a:pt x="4960" y="8935"/>
                    <a:pt x="4918" y="8705"/>
                    <a:pt x="4709" y="849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4"/>
            <p:cNvSpPr/>
            <p:nvPr/>
          </p:nvSpPr>
          <p:spPr>
            <a:xfrm>
              <a:off x="4922663" y="3127050"/>
              <a:ext cx="509000" cy="310750"/>
            </a:xfrm>
            <a:custGeom>
              <a:rect b="b" l="l" r="r" t="t"/>
              <a:pathLst>
                <a:path extrusionOk="0" h="12430" w="20360">
                  <a:moveTo>
                    <a:pt x="147" y="11927"/>
                  </a:moveTo>
                  <a:cubicBezTo>
                    <a:pt x="105" y="11467"/>
                    <a:pt x="22" y="11027"/>
                    <a:pt x="22" y="10588"/>
                  </a:cubicBezTo>
                  <a:cubicBezTo>
                    <a:pt x="1" y="9186"/>
                    <a:pt x="1" y="7784"/>
                    <a:pt x="1" y="6382"/>
                  </a:cubicBezTo>
                  <a:cubicBezTo>
                    <a:pt x="1" y="6215"/>
                    <a:pt x="22" y="6089"/>
                    <a:pt x="22" y="5901"/>
                  </a:cubicBezTo>
                  <a:cubicBezTo>
                    <a:pt x="231" y="5901"/>
                    <a:pt x="377" y="5880"/>
                    <a:pt x="545" y="5880"/>
                  </a:cubicBezTo>
                  <a:lnTo>
                    <a:pt x="2574" y="5880"/>
                  </a:lnTo>
                  <a:cubicBezTo>
                    <a:pt x="2825" y="5880"/>
                    <a:pt x="3035" y="5817"/>
                    <a:pt x="3265" y="5776"/>
                  </a:cubicBezTo>
                  <a:cubicBezTo>
                    <a:pt x="3369" y="5755"/>
                    <a:pt x="3474" y="5713"/>
                    <a:pt x="3600" y="5692"/>
                  </a:cubicBezTo>
                  <a:cubicBezTo>
                    <a:pt x="4185" y="5629"/>
                    <a:pt x="4771" y="5566"/>
                    <a:pt x="5357" y="5462"/>
                  </a:cubicBezTo>
                  <a:cubicBezTo>
                    <a:pt x="6089" y="5315"/>
                    <a:pt x="6801" y="5106"/>
                    <a:pt x="7491" y="4918"/>
                  </a:cubicBezTo>
                  <a:cubicBezTo>
                    <a:pt x="7701" y="4855"/>
                    <a:pt x="7910" y="4750"/>
                    <a:pt x="8161" y="4708"/>
                  </a:cubicBezTo>
                  <a:cubicBezTo>
                    <a:pt x="8328" y="4646"/>
                    <a:pt x="8517" y="4583"/>
                    <a:pt x="8684" y="4520"/>
                  </a:cubicBezTo>
                  <a:cubicBezTo>
                    <a:pt x="8789" y="4478"/>
                    <a:pt x="8893" y="4395"/>
                    <a:pt x="8977" y="4395"/>
                  </a:cubicBezTo>
                  <a:cubicBezTo>
                    <a:pt x="9667" y="4311"/>
                    <a:pt x="10170" y="3892"/>
                    <a:pt x="10651" y="3495"/>
                  </a:cubicBezTo>
                  <a:cubicBezTo>
                    <a:pt x="10797" y="3390"/>
                    <a:pt x="10944" y="3348"/>
                    <a:pt x="11111" y="3265"/>
                  </a:cubicBezTo>
                  <a:cubicBezTo>
                    <a:pt x="11634" y="3035"/>
                    <a:pt x="12178" y="2763"/>
                    <a:pt x="12701" y="2532"/>
                  </a:cubicBezTo>
                  <a:cubicBezTo>
                    <a:pt x="13245" y="2302"/>
                    <a:pt x="13727" y="1967"/>
                    <a:pt x="14187" y="1591"/>
                  </a:cubicBezTo>
                  <a:cubicBezTo>
                    <a:pt x="14584" y="1298"/>
                    <a:pt x="14919" y="942"/>
                    <a:pt x="15191" y="503"/>
                  </a:cubicBezTo>
                  <a:cubicBezTo>
                    <a:pt x="15296" y="314"/>
                    <a:pt x="15421" y="147"/>
                    <a:pt x="15547" y="1"/>
                  </a:cubicBezTo>
                  <a:cubicBezTo>
                    <a:pt x="15861" y="42"/>
                    <a:pt x="16091" y="210"/>
                    <a:pt x="16300" y="398"/>
                  </a:cubicBezTo>
                  <a:cubicBezTo>
                    <a:pt x="16489" y="524"/>
                    <a:pt x="16677" y="670"/>
                    <a:pt x="16865" y="817"/>
                  </a:cubicBezTo>
                  <a:cubicBezTo>
                    <a:pt x="16907" y="858"/>
                    <a:pt x="16991" y="879"/>
                    <a:pt x="17033" y="942"/>
                  </a:cubicBezTo>
                  <a:cubicBezTo>
                    <a:pt x="17514" y="1444"/>
                    <a:pt x="18079" y="1654"/>
                    <a:pt x="18748" y="1758"/>
                  </a:cubicBezTo>
                  <a:cubicBezTo>
                    <a:pt x="19104" y="1800"/>
                    <a:pt x="19502" y="1800"/>
                    <a:pt x="19836" y="1988"/>
                  </a:cubicBezTo>
                  <a:cubicBezTo>
                    <a:pt x="19941" y="2030"/>
                    <a:pt x="20046" y="2093"/>
                    <a:pt x="20129" y="2177"/>
                  </a:cubicBezTo>
                  <a:cubicBezTo>
                    <a:pt x="20318" y="2344"/>
                    <a:pt x="20359" y="2637"/>
                    <a:pt x="20213" y="2846"/>
                  </a:cubicBezTo>
                  <a:cubicBezTo>
                    <a:pt x="20025" y="3076"/>
                    <a:pt x="19983" y="3369"/>
                    <a:pt x="19920" y="3641"/>
                  </a:cubicBezTo>
                  <a:cubicBezTo>
                    <a:pt x="19857" y="3851"/>
                    <a:pt x="19794" y="4060"/>
                    <a:pt x="19711" y="4290"/>
                  </a:cubicBezTo>
                  <a:cubicBezTo>
                    <a:pt x="19627" y="4520"/>
                    <a:pt x="19522" y="4729"/>
                    <a:pt x="19418" y="4959"/>
                  </a:cubicBezTo>
                  <a:cubicBezTo>
                    <a:pt x="19271" y="5336"/>
                    <a:pt x="19125" y="5692"/>
                    <a:pt x="18811" y="5985"/>
                  </a:cubicBezTo>
                  <a:cubicBezTo>
                    <a:pt x="18748" y="6068"/>
                    <a:pt x="18665" y="6194"/>
                    <a:pt x="18644" y="6320"/>
                  </a:cubicBezTo>
                  <a:cubicBezTo>
                    <a:pt x="18434" y="7094"/>
                    <a:pt x="17932" y="7659"/>
                    <a:pt x="17305" y="8098"/>
                  </a:cubicBezTo>
                  <a:cubicBezTo>
                    <a:pt x="16802" y="8475"/>
                    <a:pt x="16300" y="8809"/>
                    <a:pt x="15735" y="8998"/>
                  </a:cubicBezTo>
                  <a:cubicBezTo>
                    <a:pt x="15631" y="9019"/>
                    <a:pt x="15526" y="9081"/>
                    <a:pt x="15421" y="9144"/>
                  </a:cubicBezTo>
                  <a:cubicBezTo>
                    <a:pt x="14794" y="9667"/>
                    <a:pt x="14061" y="9939"/>
                    <a:pt x="13266" y="10190"/>
                  </a:cubicBezTo>
                  <a:cubicBezTo>
                    <a:pt x="12952" y="10295"/>
                    <a:pt x="12618" y="10400"/>
                    <a:pt x="12387" y="10672"/>
                  </a:cubicBezTo>
                  <a:cubicBezTo>
                    <a:pt x="12304" y="10755"/>
                    <a:pt x="12199" y="10776"/>
                    <a:pt x="12095" y="10818"/>
                  </a:cubicBezTo>
                  <a:cubicBezTo>
                    <a:pt x="11864" y="10923"/>
                    <a:pt x="11592" y="11027"/>
                    <a:pt x="11362" y="11174"/>
                  </a:cubicBezTo>
                  <a:cubicBezTo>
                    <a:pt x="11132" y="11278"/>
                    <a:pt x="10923" y="11383"/>
                    <a:pt x="10651" y="11404"/>
                  </a:cubicBezTo>
                  <a:cubicBezTo>
                    <a:pt x="10546" y="11404"/>
                    <a:pt x="10483" y="11425"/>
                    <a:pt x="10400" y="11467"/>
                  </a:cubicBezTo>
                  <a:cubicBezTo>
                    <a:pt x="9500" y="11906"/>
                    <a:pt x="8538" y="11990"/>
                    <a:pt x="7596" y="12094"/>
                  </a:cubicBezTo>
                  <a:lnTo>
                    <a:pt x="7491" y="12094"/>
                  </a:lnTo>
                  <a:cubicBezTo>
                    <a:pt x="7031" y="12283"/>
                    <a:pt x="6529" y="12199"/>
                    <a:pt x="6027" y="12241"/>
                  </a:cubicBezTo>
                  <a:cubicBezTo>
                    <a:pt x="5880" y="12241"/>
                    <a:pt x="5692" y="12241"/>
                    <a:pt x="5566" y="12366"/>
                  </a:cubicBezTo>
                  <a:cubicBezTo>
                    <a:pt x="5504" y="12429"/>
                    <a:pt x="5357" y="12429"/>
                    <a:pt x="5253" y="12429"/>
                  </a:cubicBezTo>
                  <a:lnTo>
                    <a:pt x="2281" y="12429"/>
                  </a:lnTo>
                  <a:lnTo>
                    <a:pt x="2240" y="12429"/>
                  </a:lnTo>
                  <a:cubicBezTo>
                    <a:pt x="1905" y="12429"/>
                    <a:pt x="1612" y="12178"/>
                    <a:pt x="1235" y="12241"/>
                  </a:cubicBezTo>
                  <a:cubicBezTo>
                    <a:pt x="900" y="12283"/>
                    <a:pt x="607" y="12136"/>
                    <a:pt x="294" y="12053"/>
                  </a:cubicBezTo>
                  <a:cubicBezTo>
                    <a:pt x="231" y="12011"/>
                    <a:pt x="231" y="12011"/>
                    <a:pt x="147" y="1192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4"/>
            <p:cNvSpPr/>
            <p:nvPr/>
          </p:nvSpPr>
          <p:spPr>
            <a:xfrm>
              <a:off x="5428488" y="3056950"/>
              <a:ext cx="711425" cy="207175"/>
            </a:xfrm>
            <a:custGeom>
              <a:rect b="b" l="l" r="r" t="t"/>
              <a:pathLst>
                <a:path extrusionOk="0" h="8287" w="28457">
                  <a:moveTo>
                    <a:pt x="28457" y="22"/>
                  </a:moveTo>
                  <a:cubicBezTo>
                    <a:pt x="28373" y="440"/>
                    <a:pt x="28143" y="796"/>
                    <a:pt x="28038" y="1152"/>
                  </a:cubicBezTo>
                  <a:cubicBezTo>
                    <a:pt x="27934" y="1549"/>
                    <a:pt x="27892" y="1947"/>
                    <a:pt x="27808" y="2302"/>
                  </a:cubicBezTo>
                  <a:cubicBezTo>
                    <a:pt x="27683" y="2365"/>
                    <a:pt x="27578" y="2386"/>
                    <a:pt x="27474" y="2407"/>
                  </a:cubicBezTo>
                  <a:cubicBezTo>
                    <a:pt x="25318" y="2763"/>
                    <a:pt x="23226" y="3370"/>
                    <a:pt x="21113" y="3955"/>
                  </a:cubicBezTo>
                  <a:cubicBezTo>
                    <a:pt x="19899" y="4290"/>
                    <a:pt x="18686" y="4541"/>
                    <a:pt x="17472" y="4855"/>
                  </a:cubicBezTo>
                  <a:cubicBezTo>
                    <a:pt x="17347" y="4897"/>
                    <a:pt x="17242" y="4918"/>
                    <a:pt x="17075" y="4855"/>
                  </a:cubicBezTo>
                  <a:cubicBezTo>
                    <a:pt x="17012" y="4813"/>
                    <a:pt x="16844" y="4834"/>
                    <a:pt x="16740" y="4834"/>
                  </a:cubicBezTo>
                  <a:cubicBezTo>
                    <a:pt x="15463" y="5023"/>
                    <a:pt x="14187" y="5148"/>
                    <a:pt x="12911" y="5420"/>
                  </a:cubicBezTo>
                  <a:cubicBezTo>
                    <a:pt x="11446" y="5713"/>
                    <a:pt x="10002" y="6069"/>
                    <a:pt x="8559" y="6487"/>
                  </a:cubicBezTo>
                  <a:cubicBezTo>
                    <a:pt x="7805" y="6696"/>
                    <a:pt x="6989" y="6780"/>
                    <a:pt x="6194" y="6906"/>
                  </a:cubicBezTo>
                  <a:cubicBezTo>
                    <a:pt x="5776" y="6989"/>
                    <a:pt x="5336" y="6989"/>
                    <a:pt x="4897" y="7031"/>
                  </a:cubicBezTo>
                  <a:cubicBezTo>
                    <a:pt x="4499" y="7094"/>
                    <a:pt x="4102" y="7219"/>
                    <a:pt x="3746" y="7303"/>
                  </a:cubicBezTo>
                  <a:cubicBezTo>
                    <a:pt x="3328" y="7408"/>
                    <a:pt x="2888" y="7450"/>
                    <a:pt x="2470" y="7596"/>
                  </a:cubicBezTo>
                  <a:cubicBezTo>
                    <a:pt x="2093" y="7701"/>
                    <a:pt x="1758" y="7826"/>
                    <a:pt x="1382" y="7952"/>
                  </a:cubicBezTo>
                  <a:cubicBezTo>
                    <a:pt x="1256" y="8015"/>
                    <a:pt x="1110" y="8077"/>
                    <a:pt x="963" y="8140"/>
                  </a:cubicBezTo>
                  <a:cubicBezTo>
                    <a:pt x="629" y="8287"/>
                    <a:pt x="336" y="8245"/>
                    <a:pt x="105" y="7952"/>
                  </a:cubicBezTo>
                  <a:cubicBezTo>
                    <a:pt x="85" y="7910"/>
                    <a:pt x="22" y="7847"/>
                    <a:pt x="1" y="7805"/>
                  </a:cubicBezTo>
                  <a:cubicBezTo>
                    <a:pt x="168" y="7387"/>
                    <a:pt x="419" y="6947"/>
                    <a:pt x="440" y="6487"/>
                  </a:cubicBezTo>
                  <a:cubicBezTo>
                    <a:pt x="482" y="6048"/>
                    <a:pt x="524" y="5608"/>
                    <a:pt x="545" y="5127"/>
                  </a:cubicBezTo>
                  <a:cubicBezTo>
                    <a:pt x="921" y="4960"/>
                    <a:pt x="1277" y="4960"/>
                    <a:pt x="1675" y="4918"/>
                  </a:cubicBezTo>
                  <a:cubicBezTo>
                    <a:pt x="5315" y="4416"/>
                    <a:pt x="8956" y="3788"/>
                    <a:pt x="12534" y="3014"/>
                  </a:cubicBezTo>
                  <a:cubicBezTo>
                    <a:pt x="14145" y="2679"/>
                    <a:pt x="15777" y="2365"/>
                    <a:pt x="17367" y="2030"/>
                  </a:cubicBezTo>
                  <a:cubicBezTo>
                    <a:pt x="17451" y="2010"/>
                    <a:pt x="17535" y="2010"/>
                    <a:pt x="17577" y="1989"/>
                  </a:cubicBezTo>
                  <a:cubicBezTo>
                    <a:pt x="19104" y="1507"/>
                    <a:pt x="20694" y="1277"/>
                    <a:pt x="22243" y="1026"/>
                  </a:cubicBezTo>
                  <a:cubicBezTo>
                    <a:pt x="24230" y="670"/>
                    <a:pt x="26239" y="357"/>
                    <a:pt x="28248" y="43"/>
                  </a:cubicBezTo>
                  <a:cubicBezTo>
                    <a:pt x="28331" y="1"/>
                    <a:pt x="28352" y="1"/>
                    <a:pt x="28457"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4"/>
            <p:cNvSpPr/>
            <p:nvPr/>
          </p:nvSpPr>
          <p:spPr>
            <a:xfrm>
              <a:off x="6556288" y="2833075"/>
              <a:ext cx="620925" cy="192000"/>
            </a:xfrm>
            <a:custGeom>
              <a:rect b="b" l="l" r="r" t="t"/>
              <a:pathLst>
                <a:path extrusionOk="0" h="7680" w="24837">
                  <a:moveTo>
                    <a:pt x="24836" y="1"/>
                  </a:moveTo>
                  <a:cubicBezTo>
                    <a:pt x="24732" y="210"/>
                    <a:pt x="24669" y="335"/>
                    <a:pt x="24627" y="461"/>
                  </a:cubicBezTo>
                  <a:cubicBezTo>
                    <a:pt x="24481" y="691"/>
                    <a:pt x="24355" y="921"/>
                    <a:pt x="24230" y="1130"/>
                  </a:cubicBezTo>
                  <a:cubicBezTo>
                    <a:pt x="24146" y="1298"/>
                    <a:pt x="24062" y="1423"/>
                    <a:pt x="24000" y="1591"/>
                  </a:cubicBezTo>
                  <a:cubicBezTo>
                    <a:pt x="23916" y="1737"/>
                    <a:pt x="23811" y="1925"/>
                    <a:pt x="23728" y="2072"/>
                  </a:cubicBezTo>
                  <a:cubicBezTo>
                    <a:pt x="23581" y="2428"/>
                    <a:pt x="23602" y="2742"/>
                    <a:pt x="23832" y="3055"/>
                  </a:cubicBezTo>
                  <a:cubicBezTo>
                    <a:pt x="23895" y="3097"/>
                    <a:pt x="23916" y="3160"/>
                    <a:pt x="24000" y="3286"/>
                  </a:cubicBezTo>
                  <a:cubicBezTo>
                    <a:pt x="23686" y="3369"/>
                    <a:pt x="23414" y="3432"/>
                    <a:pt x="23121" y="3495"/>
                  </a:cubicBezTo>
                  <a:cubicBezTo>
                    <a:pt x="22807" y="3537"/>
                    <a:pt x="22493" y="3599"/>
                    <a:pt x="22179" y="3725"/>
                  </a:cubicBezTo>
                  <a:cubicBezTo>
                    <a:pt x="22033" y="3809"/>
                    <a:pt x="21844" y="3788"/>
                    <a:pt x="21698" y="3809"/>
                  </a:cubicBezTo>
                  <a:cubicBezTo>
                    <a:pt x="21238" y="3850"/>
                    <a:pt x="20777" y="3830"/>
                    <a:pt x="20359" y="4060"/>
                  </a:cubicBezTo>
                  <a:cubicBezTo>
                    <a:pt x="20254" y="4122"/>
                    <a:pt x="20087" y="4122"/>
                    <a:pt x="19961" y="4122"/>
                  </a:cubicBezTo>
                  <a:cubicBezTo>
                    <a:pt x="19396" y="4185"/>
                    <a:pt x="18790" y="4248"/>
                    <a:pt x="18204" y="4353"/>
                  </a:cubicBezTo>
                  <a:cubicBezTo>
                    <a:pt x="17869" y="4415"/>
                    <a:pt x="17555" y="4520"/>
                    <a:pt x="17220" y="4541"/>
                  </a:cubicBezTo>
                  <a:cubicBezTo>
                    <a:pt x="15672" y="4646"/>
                    <a:pt x="14165" y="4897"/>
                    <a:pt x="12659" y="5190"/>
                  </a:cubicBezTo>
                  <a:cubicBezTo>
                    <a:pt x="11676" y="5378"/>
                    <a:pt x="10671" y="5671"/>
                    <a:pt x="9688" y="5922"/>
                  </a:cubicBezTo>
                  <a:cubicBezTo>
                    <a:pt x="7637" y="6445"/>
                    <a:pt x="5608" y="6968"/>
                    <a:pt x="3515" y="7261"/>
                  </a:cubicBezTo>
                  <a:cubicBezTo>
                    <a:pt x="2992" y="7324"/>
                    <a:pt x="2469" y="7449"/>
                    <a:pt x="1946" y="7554"/>
                  </a:cubicBezTo>
                  <a:cubicBezTo>
                    <a:pt x="1653" y="7596"/>
                    <a:pt x="1402" y="7679"/>
                    <a:pt x="1109" y="7554"/>
                  </a:cubicBezTo>
                  <a:cubicBezTo>
                    <a:pt x="732" y="6863"/>
                    <a:pt x="398" y="6194"/>
                    <a:pt x="0" y="5462"/>
                  </a:cubicBezTo>
                  <a:cubicBezTo>
                    <a:pt x="105" y="5399"/>
                    <a:pt x="209" y="5357"/>
                    <a:pt x="314" y="5315"/>
                  </a:cubicBezTo>
                  <a:cubicBezTo>
                    <a:pt x="3411" y="4562"/>
                    <a:pt x="6528" y="3830"/>
                    <a:pt x="9625" y="3265"/>
                  </a:cubicBezTo>
                  <a:cubicBezTo>
                    <a:pt x="12387" y="2742"/>
                    <a:pt x="15149" y="2239"/>
                    <a:pt x="17890" y="1653"/>
                  </a:cubicBezTo>
                  <a:cubicBezTo>
                    <a:pt x="19417" y="1340"/>
                    <a:pt x="20924" y="963"/>
                    <a:pt x="22430" y="586"/>
                  </a:cubicBezTo>
                  <a:cubicBezTo>
                    <a:pt x="23079" y="440"/>
                    <a:pt x="23748" y="273"/>
                    <a:pt x="24418" y="126"/>
                  </a:cubicBezTo>
                  <a:cubicBezTo>
                    <a:pt x="24544" y="42"/>
                    <a:pt x="24627" y="42"/>
                    <a:pt x="248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4"/>
            <p:cNvSpPr/>
            <p:nvPr/>
          </p:nvSpPr>
          <p:spPr>
            <a:xfrm>
              <a:off x="7169863" y="2779725"/>
              <a:ext cx="210300" cy="162700"/>
            </a:xfrm>
            <a:custGeom>
              <a:rect b="b" l="l" r="r" t="t"/>
              <a:pathLst>
                <a:path extrusionOk="0" h="6508" w="8412">
                  <a:moveTo>
                    <a:pt x="1" y="4624"/>
                  </a:moveTo>
                  <a:cubicBezTo>
                    <a:pt x="105" y="4415"/>
                    <a:pt x="147" y="4290"/>
                    <a:pt x="231" y="4143"/>
                  </a:cubicBezTo>
                  <a:cubicBezTo>
                    <a:pt x="293" y="4039"/>
                    <a:pt x="377" y="3892"/>
                    <a:pt x="419" y="3787"/>
                  </a:cubicBezTo>
                  <a:cubicBezTo>
                    <a:pt x="524" y="3411"/>
                    <a:pt x="775" y="3097"/>
                    <a:pt x="1005" y="2783"/>
                  </a:cubicBezTo>
                  <a:cubicBezTo>
                    <a:pt x="1340" y="2386"/>
                    <a:pt x="1570" y="1946"/>
                    <a:pt x="1800" y="1465"/>
                  </a:cubicBezTo>
                  <a:cubicBezTo>
                    <a:pt x="1988" y="1109"/>
                    <a:pt x="2260" y="795"/>
                    <a:pt x="2511" y="440"/>
                  </a:cubicBezTo>
                  <a:cubicBezTo>
                    <a:pt x="2532" y="398"/>
                    <a:pt x="2574" y="377"/>
                    <a:pt x="2637" y="335"/>
                  </a:cubicBezTo>
                  <a:cubicBezTo>
                    <a:pt x="3034" y="272"/>
                    <a:pt x="3369" y="0"/>
                    <a:pt x="3788" y="126"/>
                  </a:cubicBezTo>
                  <a:cubicBezTo>
                    <a:pt x="4374" y="21"/>
                    <a:pt x="4897" y="230"/>
                    <a:pt x="5441" y="335"/>
                  </a:cubicBezTo>
                  <a:cubicBezTo>
                    <a:pt x="6110" y="502"/>
                    <a:pt x="6822" y="482"/>
                    <a:pt x="7533" y="377"/>
                  </a:cubicBezTo>
                  <a:cubicBezTo>
                    <a:pt x="7784" y="335"/>
                    <a:pt x="8056" y="293"/>
                    <a:pt x="8328" y="314"/>
                  </a:cubicBezTo>
                  <a:cubicBezTo>
                    <a:pt x="8307" y="502"/>
                    <a:pt x="8286" y="691"/>
                    <a:pt x="8265" y="837"/>
                  </a:cubicBezTo>
                  <a:lnTo>
                    <a:pt x="8265" y="1360"/>
                  </a:lnTo>
                  <a:cubicBezTo>
                    <a:pt x="8265" y="1591"/>
                    <a:pt x="8265" y="1842"/>
                    <a:pt x="8224" y="2093"/>
                  </a:cubicBezTo>
                  <a:cubicBezTo>
                    <a:pt x="8182" y="2323"/>
                    <a:pt x="8307" y="2574"/>
                    <a:pt x="8328" y="2825"/>
                  </a:cubicBezTo>
                  <a:cubicBezTo>
                    <a:pt x="8370" y="3013"/>
                    <a:pt x="8328" y="3181"/>
                    <a:pt x="8328" y="3411"/>
                  </a:cubicBezTo>
                  <a:cubicBezTo>
                    <a:pt x="8328" y="3515"/>
                    <a:pt x="8370" y="3620"/>
                    <a:pt x="8370" y="3746"/>
                  </a:cubicBezTo>
                  <a:cubicBezTo>
                    <a:pt x="8370" y="3850"/>
                    <a:pt x="8412" y="3976"/>
                    <a:pt x="8391" y="4080"/>
                  </a:cubicBezTo>
                  <a:cubicBezTo>
                    <a:pt x="8203" y="4750"/>
                    <a:pt x="8056" y="5440"/>
                    <a:pt x="7742" y="6068"/>
                  </a:cubicBezTo>
                  <a:cubicBezTo>
                    <a:pt x="7617" y="6319"/>
                    <a:pt x="7428" y="6424"/>
                    <a:pt x="7156" y="6424"/>
                  </a:cubicBezTo>
                  <a:lnTo>
                    <a:pt x="7010" y="6424"/>
                  </a:lnTo>
                  <a:cubicBezTo>
                    <a:pt x="6487" y="6319"/>
                    <a:pt x="5964" y="6403"/>
                    <a:pt x="5399" y="6466"/>
                  </a:cubicBezTo>
                  <a:cubicBezTo>
                    <a:pt x="5022" y="6508"/>
                    <a:pt x="4625" y="6487"/>
                    <a:pt x="4227" y="6319"/>
                  </a:cubicBezTo>
                  <a:cubicBezTo>
                    <a:pt x="3809" y="6173"/>
                    <a:pt x="3369" y="6068"/>
                    <a:pt x="2930" y="5943"/>
                  </a:cubicBezTo>
                  <a:cubicBezTo>
                    <a:pt x="2658" y="5859"/>
                    <a:pt x="2365" y="5775"/>
                    <a:pt x="2114" y="5671"/>
                  </a:cubicBezTo>
                  <a:cubicBezTo>
                    <a:pt x="1465" y="5420"/>
                    <a:pt x="838" y="5127"/>
                    <a:pt x="168" y="4834"/>
                  </a:cubicBezTo>
                  <a:cubicBezTo>
                    <a:pt x="210" y="4750"/>
                    <a:pt x="126" y="4708"/>
                    <a:pt x="1" y="462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4"/>
            <p:cNvSpPr/>
            <p:nvPr/>
          </p:nvSpPr>
          <p:spPr>
            <a:xfrm>
              <a:off x="4445613" y="1943300"/>
              <a:ext cx="888225" cy="863125"/>
            </a:xfrm>
            <a:custGeom>
              <a:rect b="b" l="l" r="r" t="t"/>
              <a:pathLst>
                <a:path extrusionOk="0" h="34525" w="35529">
                  <a:moveTo>
                    <a:pt x="6173" y="7261"/>
                  </a:moveTo>
                  <a:cubicBezTo>
                    <a:pt x="5943" y="6863"/>
                    <a:pt x="5859" y="6445"/>
                    <a:pt x="5796" y="6026"/>
                  </a:cubicBezTo>
                  <a:lnTo>
                    <a:pt x="5796" y="5922"/>
                  </a:lnTo>
                  <a:cubicBezTo>
                    <a:pt x="5796" y="5441"/>
                    <a:pt x="6361" y="4666"/>
                    <a:pt x="6801" y="4541"/>
                  </a:cubicBezTo>
                  <a:cubicBezTo>
                    <a:pt x="7386" y="4353"/>
                    <a:pt x="7993" y="4185"/>
                    <a:pt x="8579" y="4248"/>
                  </a:cubicBezTo>
                  <a:cubicBezTo>
                    <a:pt x="8893" y="4269"/>
                    <a:pt x="9186" y="4248"/>
                    <a:pt x="9500" y="4248"/>
                  </a:cubicBezTo>
                  <a:cubicBezTo>
                    <a:pt x="9730" y="4248"/>
                    <a:pt x="9939" y="4269"/>
                    <a:pt x="10190" y="4394"/>
                  </a:cubicBezTo>
                  <a:cubicBezTo>
                    <a:pt x="10232" y="4541"/>
                    <a:pt x="10253" y="4708"/>
                    <a:pt x="10337" y="4876"/>
                  </a:cubicBezTo>
                  <a:cubicBezTo>
                    <a:pt x="10399" y="5001"/>
                    <a:pt x="10462" y="5169"/>
                    <a:pt x="10567" y="5273"/>
                  </a:cubicBezTo>
                  <a:cubicBezTo>
                    <a:pt x="10839" y="5524"/>
                    <a:pt x="11195" y="5524"/>
                    <a:pt x="11487" y="5273"/>
                  </a:cubicBezTo>
                  <a:cubicBezTo>
                    <a:pt x="11780" y="5001"/>
                    <a:pt x="11801" y="4646"/>
                    <a:pt x="11571" y="4353"/>
                  </a:cubicBezTo>
                  <a:cubicBezTo>
                    <a:pt x="11404" y="4164"/>
                    <a:pt x="11257" y="4018"/>
                    <a:pt x="11069" y="3850"/>
                  </a:cubicBezTo>
                  <a:cubicBezTo>
                    <a:pt x="10943" y="3411"/>
                    <a:pt x="11132" y="3076"/>
                    <a:pt x="11467" y="2783"/>
                  </a:cubicBezTo>
                  <a:cubicBezTo>
                    <a:pt x="11822" y="2469"/>
                    <a:pt x="12220" y="2239"/>
                    <a:pt x="12722" y="2156"/>
                  </a:cubicBezTo>
                  <a:cubicBezTo>
                    <a:pt x="12743" y="2156"/>
                    <a:pt x="12806" y="2135"/>
                    <a:pt x="12827" y="2135"/>
                  </a:cubicBezTo>
                  <a:cubicBezTo>
                    <a:pt x="13538" y="1842"/>
                    <a:pt x="14270" y="1884"/>
                    <a:pt x="15024" y="1884"/>
                  </a:cubicBezTo>
                  <a:cubicBezTo>
                    <a:pt x="15316" y="1884"/>
                    <a:pt x="15547" y="1988"/>
                    <a:pt x="15651" y="2281"/>
                  </a:cubicBezTo>
                  <a:cubicBezTo>
                    <a:pt x="15693" y="2407"/>
                    <a:pt x="15756" y="2511"/>
                    <a:pt x="15840" y="2658"/>
                  </a:cubicBezTo>
                  <a:cubicBezTo>
                    <a:pt x="15902" y="2762"/>
                    <a:pt x="15986" y="2867"/>
                    <a:pt x="16091" y="2972"/>
                  </a:cubicBezTo>
                  <a:cubicBezTo>
                    <a:pt x="16363" y="3181"/>
                    <a:pt x="16823" y="3202"/>
                    <a:pt x="17032" y="2993"/>
                  </a:cubicBezTo>
                  <a:cubicBezTo>
                    <a:pt x="17241" y="2804"/>
                    <a:pt x="17262" y="2302"/>
                    <a:pt x="17053" y="2051"/>
                  </a:cubicBezTo>
                  <a:cubicBezTo>
                    <a:pt x="16948" y="1925"/>
                    <a:pt x="16823" y="1821"/>
                    <a:pt x="16697" y="1674"/>
                  </a:cubicBezTo>
                  <a:cubicBezTo>
                    <a:pt x="16614" y="1612"/>
                    <a:pt x="16509" y="1549"/>
                    <a:pt x="16425" y="1507"/>
                  </a:cubicBezTo>
                  <a:cubicBezTo>
                    <a:pt x="16404" y="1193"/>
                    <a:pt x="16509" y="942"/>
                    <a:pt x="16718" y="775"/>
                  </a:cubicBezTo>
                  <a:cubicBezTo>
                    <a:pt x="16802" y="712"/>
                    <a:pt x="16844" y="628"/>
                    <a:pt x="16928" y="565"/>
                  </a:cubicBezTo>
                  <a:cubicBezTo>
                    <a:pt x="17409" y="0"/>
                    <a:pt x="17974" y="0"/>
                    <a:pt x="18622" y="147"/>
                  </a:cubicBezTo>
                  <a:cubicBezTo>
                    <a:pt x="19564" y="314"/>
                    <a:pt x="20359" y="775"/>
                    <a:pt x="21133" y="1298"/>
                  </a:cubicBezTo>
                  <a:cubicBezTo>
                    <a:pt x="21384" y="1444"/>
                    <a:pt x="21531" y="1653"/>
                    <a:pt x="21552" y="1905"/>
                  </a:cubicBezTo>
                  <a:cubicBezTo>
                    <a:pt x="21594" y="2009"/>
                    <a:pt x="21594" y="2156"/>
                    <a:pt x="21614" y="2260"/>
                  </a:cubicBezTo>
                  <a:cubicBezTo>
                    <a:pt x="21656" y="2407"/>
                    <a:pt x="21824" y="2553"/>
                    <a:pt x="21970" y="2574"/>
                  </a:cubicBezTo>
                  <a:cubicBezTo>
                    <a:pt x="22179" y="2595"/>
                    <a:pt x="22368" y="2490"/>
                    <a:pt x="22430" y="2281"/>
                  </a:cubicBezTo>
                  <a:cubicBezTo>
                    <a:pt x="22451" y="2156"/>
                    <a:pt x="22472" y="2009"/>
                    <a:pt x="22472" y="1884"/>
                  </a:cubicBezTo>
                  <a:cubicBezTo>
                    <a:pt x="22472" y="1674"/>
                    <a:pt x="22598" y="1549"/>
                    <a:pt x="22744" y="1423"/>
                  </a:cubicBezTo>
                  <a:cubicBezTo>
                    <a:pt x="23205" y="1005"/>
                    <a:pt x="23749" y="1026"/>
                    <a:pt x="24314" y="1109"/>
                  </a:cubicBezTo>
                  <a:cubicBezTo>
                    <a:pt x="24523" y="1130"/>
                    <a:pt x="24690" y="1214"/>
                    <a:pt x="24899" y="1277"/>
                  </a:cubicBezTo>
                  <a:cubicBezTo>
                    <a:pt x="25674" y="1633"/>
                    <a:pt x="26260" y="2177"/>
                    <a:pt x="26824" y="2783"/>
                  </a:cubicBezTo>
                  <a:cubicBezTo>
                    <a:pt x="26866" y="2825"/>
                    <a:pt x="26929" y="2909"/>
                    <a:pt x="26950" y="2951"/>
                  </a:cubicBezTo>
                  <a:cubicBezTo>
                    <a:pt x="26971" y="3034"/>
                    <a:pt x="26971" y="3118"/>
                    <a:pt x="26992" y="3202"/>
                  </a:cubicBezTo>
                  <a:cubicBezTo>
                    <a:pt x="26887" y="3306"/>
                    <a:pt x="26783" y="3411"/>
                    <a:pt x="26720" y="3516"/>
                  </a:cubicBezTo>
                  <a:cubicBezTo>
                    <a:pt x="26552" y="3683"/>
                    <a:pt x="26511" y="3934"/>
                    <a:pt x="26636" y="4143"/>
                  </a:cubicBezTo>
                  <a:cubicBezTo>
                    <a:pt x="26741" y="4353"/>
                    <a:pt x="26929" y="4394"/>
                    <a:pt x="27159" y="4415"/>
                  </a:cubicBezTo>
                  <a:cubicBezTo>
                    <a:pt x="27578" y="4478"/>
                    <a:pt x="27892" y="4353"/>
                    <a:pt x="28038" y="3892"/>
                  </a:cubicBezTo>
                  <a:lnTo>
                    <a:pt x="28561" y="3892"/>
                  </a:lnTo>
                  <a:cubicBezTo>
                    <a:pt x="28812" y="3892"/>
                    <a:pt x="29021" y="3955"/>
                    <a:pt x="29231" y="4081"/>
                  </a:cubicBezTo>
                  <a:cubicBezTo>
                    <a:pt x="29482" y="4248"/>
                    <a:pt x="29775" y="4353"/>
                    <a:pt x="30026" y="4499"/>
                  </a:cubicBezTo>
                  <a:cubicBezTo>
                    <a:pt x="30193" y="4583"/>
                    <a:pt x="30319" y="4687"/>
                    <a:pt x="30423" y="4813"/>
                  </a:cubicBezTo>
                  <a:cubicBezTo>
                    <a:pt x="30612" y="5085"/>
                    <a:pt x="30800" y="5336"/>
                    <a:pt x="30925" y="5650"/>
                  </a:cubicBezTo>
                  <a:cubicBezTo>
                    <a:pt x="31051" y="5964"/>
                    <a:pt x="31072" y="6278"/>
                    <a:pt x="30842" y="6612"/>
                  </a:cubicBezTo>
                  <a:cubicBezTo>
                    <a:pt x="30591" y="6989"/>
                    <a:pt x="30758" y="7324"/>
                    <a:pt x="31239" y="7345"/>
                  </a:cubicBezTo>
                  <a:cubicBezTo>
                    <a:pt x="31679" y="7345"/>
                    <a:pt x="32097" y="7386"/>
                    <a:pt x="32537" y="7345"/>
                  </a:cubicBezTo>
                  <a:cubicBezTo>
                    <a:pt x="32892" y="7324"/>
                    <a:pt x="33164" y="7428"/>
                    <a:pt x="33436" y="7638"/>
                  </a:cubicBezTo>
                  <a:cubicBezTo>
                    <a:pt x="33750" y="7910"/>
                    <a:pt x="34085" y="8161"/>
                    <a:pt x="34399" y="8454"/>
                  </a:cubicBezTo>
                  <a:cubicBezTo>
                    <a:pt x="34922" y="8914"/>
                    <a:pt x="35006" y="9583"/>
                    <a:pt x="34922" y="10232"/>
                  </a:cubicBezTo>
                  <a:cubicBezTo>
                    <a:pt x="34922" y="10316"/>
                    <a:pt x="34838" y="10420"/>
                    <a:pt x="34817" y="10483"/>
                  </a:cubicBezTo>
                  <a:cubicBezTo>
                    <a:pt x="34713" y="10734"/>
                    <a:pt x="34587" y="10964"/>
                    <a:pt x="34441" y="11195"/>
                  </a:cubicBezTo>
                  <a:cubicBezTo>
                    <a:pt x="34315" y="11425"/>
                    <a:pt x="34273" y="11697"/>
                    <a:pt x="34273" y="11948"/>
                  </a:cubicBezTo>
                  <a:cubicBezTo>
                    <a:pt x="34273" y="12157"/>
                    <a:pt x="34210" y="12366"/>
                    <a:pt x="34190" y="12555"/>
                  </a:cubicBezTo>
                  <a:cubicBezTo>
                    <a:pt x="34524" y="12868"/>
                    <a:pt x="35027" y="12827"/>
                    <a:pt x="35529" y="12994"/>
                  </a:cubicBezTo>
                  <a:cubicBezTo>
                    <a:pt x="35340" y="13078"/>
                    <a:pt x="35236" y="13140"/>
                    <a:pt x="35152" y="13161"/>
                  </a:cubicBezTo>
                  <a:cubicBezTo>
                    <a:pt x="34754" y="13245"/>
                    <a:pt x="34482" y="13454"/>
                    <a:pt x="34231" y="13789"/>
                  </a:cubicBezTo>
                  <a:cubicBezTo>
                    <a:pt x="34190" y="13831"/>
                    <a:pt x="34127" y="13894"/>
                    <a:pt x="34085" y="13998"/>
                  </a:cubicBezTo>
                  <a:cubicBezTo>
                    <a:pt x="33897" y="13685"/>
                    <a:pt x="33708" y="13392"/>
                    <a:pt x="33562" y="13099"/>
                  </a:cubicBezTo>
                  <a:cubicBezTo>
                    <a:pt x="33353" y="12743"/>
                    <a:pt x="33018" y="12555"/>
                    <a:pt x="32620" y="12450"/>
                  </a:cubicBezTo>
                  <a:cubicBezTo>
                    <a:pt x="32495" y="12555"/>
                    <a:pt x="32516" y="12659"/>
                    <a:pt x="32578" y="12764"/>
                  </a:cubicBezTo>
                  <a:cubicBezTo>
                    <a:pt x="32850" y="13392"/>
                    <a:pt x="33143" y="13998"/>
                    <a:pt x="33436" y="14626"/>
                  </a:cubicBezTo>
                  <a:cubicBezTo>
                    <a:pt x="33478" y="14752"/>
                    <a:pt x="33541" y="14856"/>
                    <a:pt x="33583" y="14982"/>
                  </a:cubicBezTo>
                  <a:cubicBezTo>
                    <a:pt x="33646" y="15128"/>
                    <a:pt x="33562" y="15254"/>
                    <a:pt x="33457" y="15337"/>
                  </a:cubicBezTo>
                  <a:cubicBezTo>
                    <a:pt x="33353" y="15400"/>
                    <a:pt x="33206" y="15400"/>
                    <a:pt x="33102" y="15296"/>
                  </a:cubicBezTo>
                  <a:cubicBezTo>
                    <a:pt x="32997" y="15191"/>
                    <a:pt x="32850" y="15086"/>
                    <a:pt x="32788" y="14961"/>
                  </a:cubicBezTo>
                  <a:cubicBezTo>
                    <a:pt x="32516" y="14501"/>
                    <a:pt x="32181" y="14082"/>
                    <a:pt x="32014" y="13580"/>
                  </a:cubicBezTo>
                  <a:cubicBezTo>
                    <a:pt x="31909" y="13266"/>
                    <a:pt x="31741" y="13161"/>
                    <a:pt x="31469" y="13182"/>
                  </a:cubicBezTo>
                  <a:cubicBezTo>
                    <a:pt x="31281" y="13203"/>
                    <a:pt x="31135" y="13266"/>
                    <a:pt x="31072" y="13454"/>
                  </a:cubicBezTo>
                  <a:cubicBezTo>
                    <a:pt x="31030" y="13580"/>
                    <a:pt x="30967" y="13685"/>
                    <a:pt x="30925" y="13810"/>
                  </a:cubicBezTo>
                  <a:cubicBezTo>
                    <a:pt x="30758" y="14208"/>
                    <a:pt x="30444" y="14459"/>
                    <a:pt x="30172" y="14731"/>
                  </a:cubicBezTo>
                  <a:cubicBezTo>
                    <a:pt x="30089" y="14773"/>
                    <a:pt x="30005" y="14835"/>
                    <a:pt x="29900" y="14835"/>
                  </a:cubicBezTo>
                  <a:cubicBezTo>
                    <a:pt x="29335" y="14877"/>
                    <a:pt x="28770" y="14814"/>
                    <a:pt x="28331" y="14333"/>
                  </a:cubicBezTo>
                  <a:cubicBezTo>
                    <a:pt x="27912" y="13915"/>
                    <a:pt x="27620" y="13454"/>
                    <a:pt x="27306" y="12973"/>
                  </a:cubicBezTo>
                  <a:cubicBezTo>
                    <a:pt x="27243" y="12848"/>
                    <a:pt x="27243" y="12680"/>
                    <a:pt x="27201" y="12534"/>
                  </a:cubicBezTo>
                  <a:cubicBezTo>
                    <a:pt x="27180" y="12408"/>
                    <a:pt x="27201" y="12262"/>
                    <a:pt x="27180" y="12136"/>
                  </a:cubicBezTo>
                  <a:cubicBezTo>
                    <a:pt x="27159" y="11990"/>
                    <a:pt x="27055" y="11885"/>
                    <a:pt x="26866" y="11843"/>
                  </a:cubicBezTo>
                  <a:cubicBezTo>
                    <a:pt x="26720" y="11822"/>
                    <a:pt x="26552" y="11843"/>
                    <a:pt x="26469" y="12011"/>
                  </a:cubicBezTo>
                  <a:cubicBezTo>
                    <a:pt x="26343" y="12199"/>
                    <a:pt x="26239" y="12408"/>
                    <a:pt x="26218" y="12638"/>
                  </a:cubicBezTo>
                  <a:cubicBezTo>
                    <a:pt x="26134" y="13099"/>
                    <a:pt x="25841" y="13371"/>
                    <a:pt x="25381" y="13454"/>
                  </a:cubicBezTo>
                  <a:cubicBezTo>
                    <a:pt x="25109" y="13496"/>
                    <a:pt x="24858" y="13475"/>
                    <a:pt x="24586" y="13496"/>
                  </a:cubicBezTo>
                  <a:lnTo>
                    <a:pt x="24544" y="13496"/>
                  </a:lnTo>
                  <a:cubicBezTo>
                    <a:pt x="24460" y="13475"/>
                    <a:pt x="24376" y="13475"/>
                    <a:pt x="24335" y="13412"/>
                  </a:cubicBezTo>
                  <a:cubicBezTo>
                    <a:pt x="24104" y="13161"/>
                    <a:pt x="23686" y="13182"/>
                    <a:pt x="23498" y="12868"/>
                  </a:cubicBezTo>
                  <a:cubicBezTo>
                    <a:pt x="23393" y="12659"/>
                    <a:pt x="23267" y="12471"/>
                    <a:pt x="23100" y="12304"/>
                  </a:cubicBezTo>
                  <a:cubicBezTo>
                    <a:pt x="22954" y="12094"/>
                    <a:pt x="22870" y="11843"/>
                    <a:pt x="22849" y="11571"/>
                  </a:cubicBezTo>
                  <a:cubicBezTo>
                    <a:pt x="22807" y="11174"/>
                    <a:pt x="22744" y="10776"/>
                    <a:pt x="22661" y="10379"/>
                  </a:cubicBezTo>
                  <a:cubicBezTo>
                    <a:pt x="22577" y="10023"/>
                    <a:pt x="22389" y="9709"/>
                    <a:pt x="22158" y="9437"/>
                  </a:cubicBezTo>
                  <a:cubicBezTo>
                    <a:pt x="22075" y="9332"/>
                    <a:pt x="21970" y="9228"/>
                    <a:pt x="21845" y="9228"/>
                  </a:cubicBezTo>
                  <a:cubicBezTo>
                    <a:pt x="21698" y="9228"/>
                    <a:pt x="21552" y="9311"/>
                    <a:pt x="21489" y="9500"/>
                  </a:cubicBezTo>
                  <a:cubicBezTo>
                    <a:pt x="21531" y="9583"/>
                    <a:pt x="21594" y="9688"/>
                    <a:pt x="21656" y="9751"/>
                  </a:cubicBezTo>
                  <a:cubicBezTo>
                    <a:pt x="22054" y="10420"/>
                    <a:pt x="22158" y="11090"/>
                    <a:pt x="22033" y="11822"/>
                  </a:cubicBezTo>
                  <a:cubicBezTo>
                    <a:pt x="21970" y="12115"/>
                    <a:pt x="21907" y="12429"/>
                    <a:pt x="21845" y="12722"/>
                  </a:cubicBezTo>
                  <a:cubicBezTo>
                    <a:pt x="21761" y="13099"/>
                    <a:pt x="21531" y="13392"/>
                    <a:pt x="21217" y="13622"/>
                  </a:cubicBezTo>
                  <a:cubicBezTo>
                    <a:pt x="20694" y="14019"/>
                    <a:pt x="20150" y="14333"/>
                    <a:pt x="19501" y="14459"/>
                  </a:cubicBezTo>
                  <a:cubicBezTo>
                    <a:pt x="19250" y="14521"/>
                    <a:pt x="19020" y="14605"/>
                    <a:pt x="18790" y="14647"/>
                  </a:cubicBezTo>
                  <a:cubicBezTo>
                    <a:pt x="18706" y="14668"/>
                    <a:pt x="18601" y="14668"/>
                    <a:pt x="18497" y="14668"/>
                  </a:cubicBezTo>
                  <a:cubicBezTo>
                    <a:pt x="18392" y="14521"/>
                    <a:pt x="18288" y="14396"/>
                    <a:pt x="18183" y="14249"/>
                  </a:cubicBezTo>
                  <a:cubicBezTo>
                    <a:pt x="18057" y="14103"/>
                    <a:pt x="17890" y="14019"/>
                    <a:pt x="17681" y="14019"/>
                  </a:cubicBezTo>
                  <a:lnTo>
                    <a:pt x="17158" y="14019"/>
                  </a:lnTo>
                  <a:cubicBezTo>
                    <a:pt x="16697" y="14040"/>
                    <a:pt x="16488" y="14501"/>
                    <a:pt x="16739" y="14877"/>
                  </a:cubicBezTo>
                  <a:cubicBezTo>
                    <a:pt x="16844" y="15045"/>
                    <a:pt x="17011" y="15149"/>
                    <a:pt x="17200" y="15254"/>
                  </a:cubicBezTo>
                  <a:cubicBezTo>
                    <a:pt x="17367" y="15358"/>
                    <a:pt x="17576" y="15400"/>
                    <a:pt x="17765" y="15484"/>
                  </a:cubicBezTo>
                  <a:cubicBezTo>
                    <a:pt x="18162" y="16551"/>
                    <a:pt x="17200" y="17681"/>
                    <a:pt x="16195" y="17681"/>
                  </a:cubicBezTo>
                  <a:cubicBezTo>
                    <a:pt x="16174" y="17660"/>
                    <a:pt x="16091" y="17639"/>
                    <a:pt x="16070" y="17576"/>
                  </a:cubicBezTo>
                  <a:cubicBezTo>
                    <a:pt x="15756" y="17221"/>
                    <a:pt x="15337" y="17221"/>
                    <a:pt x="14919" y="17242"/>
                  </a:cubicBezTo>
                  <a:cubicBezTo>
                    <a:pt x="14480" y="17283"/>
                    <a:pt x="14291" y="17744"/>
                    <a:pt x="14521" y="18099"/>
                  </a:cubicBezTo>
                  <a:cubicBezTo>
                    <a:pt x="14710" y="18392"/>
                    <a:pt x="14940" y="18643"/>
                    <a:pt x="15358" y="18622"/>
                  </a:cubicBezTo>
                  <a:cubicBezTo>
                    <a:pt x="15463" y="18622"/>
                    <a:pt x="15547" y="18643"/>
                    <a:pt x="15630" y="18643"/>
                  </a:cubicBezTo>
                  <a:cubicBezTo>
                    <a:pt x="15672" y="18706"/>
                    <a:pt x="15735" y="18748"/>
                    <a:pt x="15735" y="18811"/>
                  </a:cubicBezTo>
                  <a:cubicBezTo>
                    <a:pt x="15860" y="19480"/>
                    <a:pt x="15860" y="20150"/>
                    <a:pt x="15337" y="20673"/>
                  </a:cubicBezTo>
                  <a:cubicBezTo>
                    <a:pt x="15065" y="20924"/>
                    <a:pt x="14814" y="21154"/>
                    <a:pt x="14500" y="21343"/>
                  </a:cubicBezTo>
                  <a:cubicBezTo>
                    <a:pt x="14312" y="21447"/>
                    <a:pt x="14082" y="21468"/>
                    <a:pt x="13852" y="21531"/>
                  </a:cubicBezTo>
                  <a:cubicBezTo>
                    <a:pt x="13684" y="21552"/>
                    <a:pt x="13538" y="21531"/>
                    <a:pt x="13391" y="21552"/>
                  </a:cubicBezTo>
                  <a:cubicBezTo>
                    <a:pt x="13245" y="21573"/>
                    <a:pt x="13119" y="21740"/>
                    <a:pt x="13078" y="21928"/>
                  </a:cubicBezTo>
                  <a:cubicBezTo>
                    <a:pt x="13057" y="22075"/>
                    <a:pt x="13161" y="22263"/>
                    <a:pt x="13329" y="22347"/>
                  </a:cubicBezTo>
                  <a:cubicBezTo>
                    <a:pt x="13391" y="22368"/>
                    <a:pt x="13475" y="22368"/>
                    <a:pt x="13538" y="22389"/>
                  </a:cubicBezTo>
                  <a:cubicBezTo>
                    <a:pt x="13747" y="22451"/>
                    <a:pt x="13873" y="22577"/>
                    <a:pt x="13873" y="22786"/>
                  </a:cubicBezTo>
                  <a:cubicBezTo>
                    <a:pt x="13894" y="23037"/>
                    <a:pt x="13810" y="23288"/>
                    <a:pt x="13601" y="23435"/>
                  </a:cubicBezTo>
                  <a:cubicBezTo>
                    <a:pt x="13161" y="23749"/>
                    <a:pt x="12743" y="24146"/>
                    <a:pt x="12199" y="24230"/>
                  </a:cubicBezTo>
                  <a:cubicBezTo>
                    <a:pt x="12094" y="24251"/>
                    <a:pt x="11969" y="24272"/>
                    <a:pt x="11885" y="24335"/>
                  </a:cubicBezTo>
                  <a:cubicBezTo>
                    <a:pt x="11467" y="24607"/>
                    <a:pt x="10985" y="24607"/>
                    <a:pt x="10525" y="24586"/>
                  </a:cubicBezTo>
                  <a:cubicBezTo>
                    <a:pt x="10253" y="24586"/>
                    <a:pt x="10002" y="24607"/>
                    <a:pt x="9730" y="24565"/>
                  </a:cubicBezTo>
                  <a:cubicBezTo>
                    <a:pt x="9604" y="24146"/>
                    <a:pt x="9583" y="23874"/>
                    <a:pt x="9667" y="23435"/>
                  </a:cubicBezTo>
                  <a:cubicBezTo>
                    <a:pt x="9709" y="23184"/>
                    <a:pt x="9730" y="22912"/>
                    <a:pt x="9709" y="22661"/>
                  </a:cubicBezTo>
                  <a:cubicBezTo>
                    <a:pt x="9688" y="22368"/>
                    <a:pt x="9793" y="22096"/>
                    <a:pt x="10044" y="21928"/>
                  </a:cubicBezTo>
                  <a:cubicBezTo>
                    <a:pt x="10106" y="21907"/>
                    <a:pt x="10127" y="21845"/>
                    <a:pt x="10148" y="21824"/>
                  </a:cubicBezTo>
                  <a:cubicBezTo>
                    <a:pt x="10106" y="21635"/>
                    <a:pt x="9981" y="21635"/>
                    <a:pt x="9834" y="21615"/>
                  </a:cubicBezTo>
                  <a:cubicBezTo>
                    <a:pt x="9709" y="21594"/>
                    <a:pt x="9604" y="21615"/>
                    <a:pt x="9521" y="21719"/>
                  </a:cubicBezTo>
                  <a:cubicBezTo>
                    <a:pt x="9353" y="22033"/>
                    <a:pt x="9102" y="22326"/>
                    <a:pt x="9060" y="22744"/>
                  </a:cubicBezTo>
                  <a:cubicBezTo>
                    <a:pt x="8998" y="23205"/>
                    <a:pt x="8935" y="23707"/>
                    <a:pt x="8579" y="24125"/>
                  </a:cubicBezTo>
                  <a:cubicBezTo>
                    <a:pt x="8474" y="24251"/>
                    <a:pt x="8454" y="24439"/>
                    <a:pt x="8537" y="24607"/>
                  </a:cubicBezTo>
                  <a:cubicBezTo>
                    <a:pt x="8579" y="24774"/>
                    <a:pt x="8663" y="24941"/>
                    <a:pt x="8746" y="25088"/>
                  </a:cubicBezTo>
                  <a:cubicBezTo>
                    <a:pt x="8684" y="25276"/>
                    <a:pt x="8558" y="25381"/>
                    <a:pt x="8412" y="25444"/>
                  </a:cubicBezTo>
                  <a:cubicBezTo>
                    <a:pt x="8119" y="25590"/>
                    <a:pt x="7951" y="25841"/>
                    <a:pt x="7784" y="26071"/>
                  </a:cubicBezTo>
                  <a:cubicBezTo>
                    <a:pt x="7512" y="26448"/>
                    <a:pt x="7386" y="26845"/>
                    <a:pt x="7428" y="27306"/>
                  </a:cubicBezTo>
                  <a:cubicBezTo>
                    <a:pt x="7470" y="27536"/>
                    <a:pt x="7470" y="27808"/>
                    <a:pt x="7428" y="28038"/>
                  </a:cubicBezTo>
                  <a:cubicBezTo>
                    <a:pt x="7407" y="28331"/>
                    <a:pt x="7491" y="28624"/>
                    <a:pt x="7700" y="28833"/>
                  </a:cubicBezTo>
                  <a:cubicBezTo>
                    <a:pt x="7909" y="29084"/>
                    <a:pt x="8140" y="29356"/>
                    <a:pt x="8370" y="29586"/>
                  </a:cubicBezTo>
                  <a:cubicBezTo>
                    <a:pt x="8516" y="29733"/>
                    <a:pt x="8684" y="29879"/>
                    <a:pt x="8851" y="30005"/>
                  </a:cubicBezTo>
                  <a:cubicBezTo>
                    <a:pt x="9039" y="30193"/>
                    <a:pt x="9270" y="30298"/>
                    <a:pt x="9500" y="30319"/>
                  </a:cubicBezTo>
                  <a:cubicBezTo>
                    <a:pt x="9814" y="30340"/>
                    <a:pt x="10127" y="30423"/>
                    <a:pt x="10441" y="30507"/>
                  </a:cubicBezTo>
                  <a:cubicBezTo>
                    <a:pt x="11048" y="30612"/>
                    <a:pt x="11655" y="30633"/>
                    <a:pt x="12241" y="30423"/>
                  </a:cubicBezTo>
                  <a:cubicBezTo>
                    <a:pt x="12429" y="30361"/>
                    <a:pt x="12659" y="30340"/>
                    <a:pt x="12847" y="30319"/>
                  </a:cubicBezTo>
                  <a:cubicBezTo>
                    <a:pt x="12973" y="30716"/>
                    <a:pt x="12973" y="30716"/>
                    <a:pt x="13287" y="31051"/>
                  </a:cubicBezTo>
                  <a:cubicBezTo>
                    <a:pt x="13350" y="31135"/>
                    <a:pt x="13454" y="31177"/>
                    <a:pt x="13475" y="31260"/>
                  </a:cubicBezTo>
                  <a:cubicBezTo>
                    <a:pt x="13559" y="31616"/>
                    <a:pt x="13852" y="31721"/>
                    <a:pt x="14166" y="31867"/>
                  </a:cubicBezTo>
                  <a:cubicBezTo>
                    <a:pt x="14542" y="32014"/>
                    <a:pt x="14940" y="32202"/>
                    <a:pt x="15379" y="32390"/>
                  </a:cubicBezTo>
                  <a:cubicBezTo>
                    <a:pt x="15128" y="32871"/>
                    <a:pt x="14793" y="33248"/>
                    <a:pt x="14417" y="33583"/>
                  </a:cubicBezTo>
                  <a:cubicBezTo>
                    <a:pt x="14333" y="33667"/>
                    <a:pt x="14166" y="33667"/>
                    <a:pt x="14061" y="33646"/>
                  </a:cubicBezTo>
                  <a:cubicBezTo>
                    <a:pt x="13580" y="33583"/>
                    <a:pt x="13182" y="33374"/>
                    <a:pt x="12827" y="33081"/>
                  </a:cubicBezTo>
                  <a:cubicBezTo>
                    <a:pt x="12659" y="32955"/>
                    <a:pt x="12492" y="32830"/>
                    <a:pt x="12303" y="32746"/>
                  </a:cubicBezTo>
                  <a:cubicBezTo>
                    <a:pt x="11864" y="32537"/>
                    <a:pt x="11341" y="32599"/>
                    <a:pt x="11048" y="33143"/>
                  </a:cubicBezTo>
                  <a:cubicBezTo>
                    <a:pt x="10943" y="33332"/>
                    <a:pt x="10860" y="33499"/>
                    <a:pt x="10755" y="33687"/>
                  </a:cubicBezTo>
                  <a:cubicBezTo>
                    <a:pt x="10630" y="33897"/>
                    <a:pt x="10504" y="34106"/>
                    <a:pt x="10316" y="34294"/>
                  </a:cubicBezTo>
                  <a:cubicBezTo>
                    <a:pt x="10211" y="34399"/>
                    <a:pt x="10044" y="34483"/>
                    <a:pt x="9918" y="34503"/>
                  </a:cubicBezTo>
                  <a:cubicBezTo>
                    <a:pt x="9667" y="34524"/>
                    <a:pt x="9395" y="34524"/>
                    <a:pt x="9144" y="34503"/>
                  </a:cubicBezTo>
                  <a:cubicBezTo>
                    <a:pt x="9039" y="34503"/>
                    <a:pt x="8893" y="34441"/>
                    <a:pt x="8830" y="34378"/>
                  </a:cubicBezTo>
                  <a:cubicBezTo>
                    <a:pt x="8579" y="34169"/>
                    <a:pt x="8328" y="33959"/>
                    <a:pt x="8161" y="33667"/>
                  </a:cubicBezTo>
                  <a:cubicBezTo>
                    <a:pt x="7930" y="33185"/>
                    <a:pt x="7679" y="32767"/>
                    <a:pt x="7617" y="32223"/>
                  </a:cubicBezTo>
                  <a:cubicBezTo>
                    <a:pt x="7596" y="31972"/>
                    <a:pt x="7407" y="31804"/>
                    <a:pt x="7177" y="31804"/>
                  </a:cubicBezTo>
                  <a:cubicBezTo>
                    <a:pt x="6905" y="31783"/>
                    <a:pt x="6738" y="31888"/>
                    <a:pt x="6633" y="32118"/>
                  </a:cubicBezTo>
                  <a:cubicBezTo>
                    <a:pt x="6591" y="32202"/>
                    <a:pt x="6570" y="32307"/>
                    <a:pt x="6529" y="32390"/>
                  </a:cubicBezTo>
                  <a:cubicBezTo>
                    <a:pt x="6277" y="32851"/>
                    <a:pt x="5922" y="33143"/>
                    <a:pt x="5378" y="33123"/>
                  </a:cubicBezTo>
                  <a:cubicBezTo>
                    <a:pt x="4876" y="33081"/>
                    <a:pt x="4457" y="32934"/>
                    <a:pt x="4018" y="32725"/>
                  </a:cubicBezTo>
                  <a:cubicBezTo>
                    <a:pt x="3913" y="32662"/>
                    <a:pt x="3808" y="32599"/>
                    <a:pt x="3746" y="32516"/>
                  </a:cubicBezTo>
                  <a:cubicBezTo>
                    <a:pt x="3348" y="31888"/>
                    <a:pt x="2992" y="31260"/>
                    <a:pt x="3013" y="30465"/>
                  </a:cubicBezTo>
                  <a:cubicBezTo>
                    <a:pt x="3034" y="29503"/>
                    <a:pt x="3034" y="28540"/>
                    <a:pt x="3181" y="27578"/>
                  </a:cubicBezTo>
                  <a:cubicBezTo>
                    <a:pt x="3223" y="27117"/>
                    <a:pt x="3348" y="26678"/>
                    <a:pt x="3495" y="26239"/>
                  </a:cubicBezTo>
                  <a:cubicBezTo>
                    <a:pt x="3536" y="26071"/>
                    <a:pt x="3662" y="25946"/>
                    <a:pt x="3746" y="25820"/>
                  </a:cubicBezTo>
                  <a:cubicBezTo>
                    <a:pt x="3808" y="25716"/>
                    <a:pt x="3871" y="25611"/>
                    <a:pt x="3767" y="25506"/>
                  </a:cubicBezTo>
                  <a:cubicBezTo>
                    <a:pt x="3725" y="25444"/>
                    <a:pt x="3599" y="25423"/>
                    <a:pt x="3516" y="25485"/>
                  </a:cubicBezTo>
                  <a:cubicBezTo>
                    <a:pt x="3244" y="25611"/>
                    <a:pt x="2972" y="25590"/>
                    <a:pt x="2679" y="25590"/>
                  </a:cubicBezTo>
                  <a:cubicBezTo>
                    <a:pt x="2260" y="25611"/>
                    <a:pt x="1946" y="25444"/>
                    <a:pt x="1632" y="25192"/>
                  </a:cubicBezTo>
                  <a:cubicBezTo>
                    <a:pt x="1026" y="24690"/>
                    <a:pt x="607" y="24084"/>
                    <a:pt x="272" y="23393"/>
                  </a:cubicBezTo>
                  <a:cubicBezTo>
                    <a:pt x="189" y="23205"/>
                    <a:pt x="147" y="22996"/>
                    <a:pt x="105" y="22786"/>
                  </a:cubicBezTo>
                  <a:cubicBezTo>
                    <a:pt x="0" y="21970"/>
                    <a:pt x="147" y="21196"/>
                    <a:pt x="419" y="20422"/>
                  </a:cubicBezTo>
                  <a:cubicBezTo>
                    <a:pt x="565" y="20087"/>
                    <a:pt x="795" y="19752"/>
                    <a:pt x="1047" y="19480"/>
                  </a:cubicBezTo>
                  <a:cubicBezTo>
                    <a:pt x="1402" y="19125"/>
                    <a:pt x="1821" y="18811"/>
                    <a:pt x="2197" y="18497"/>
                  </a:cubicBezTo>
                  <a:cubicBezTo>
                    <a:pt x="2407" y="18330"/>
                    <a:pt x="2658" y="18225"/>
                    <a:pt x="2930" y="18371"/>
                  </a:cubicBezTo>
                  <a:cubicBezTo>
                    <a:pt x="3076" y="18413"/>
                    <a:pt x="3223" y="18392"/>
                    <a:pt x="3390" y="18392"/>
                  </a:cubicBezTo>
                  <a:cubicBezTo>
                    <a:pt x="3662" y="18413"/>
                    <a:pt x="3913" y="18371"/>
                    <a:pt x="4122" y="18183"/>
                  </a:cubicBezTo>
                  <a:cubicBezTo>
                    <a:pt x="4227" y="18099"/>
                    <a:pt x="4332" y="18058"/>
                    <a:pt x="4436" y="17974"/>
                  </a:cubicBezTo>
                  <a:cubicBezTo>
                    <a:pt x="4373" y="17786"/>
                    <a:pt x="4227" y="17744"/>
                    <a:pt x="4060" y="17723"/>
                  </a:cubicBezTo>
                  <a:cubicBezTo>
                    <a:pt x="3955" y="17681"/>
                    <a:pt x="3829" y="17681"/>
                    <a:pt x="3725" y="17681"/>
                  </a:cubicBezTo>
                  <a:cubicBezTo>
                    <a:pt x="3495" y="17660"/>
                    <a:pt x="3285" y="17555"/>
                    <a:pt x="3139" y="17346"/>
                  </a:cubicBezTo>
                  <a:cubicBezTo>
                    <a:pt x="3034" y="17158"/>
                    <a:pt x="2867" y="17053"/>
                    <a:pt x="2720" y="16907"/>
                  </a:cubicBezTo>
                  <a:cubicBezTo>
                    <a:pt x="2260" y="16321"/>
                    <a:pt x="1779" y="15756"/>
                    <a:pt x="1737" y="14961"/>
                  </a:cubicBezTo>
                  <a:cubicBezTo>
                    <a:pt x="1737" y="14710"/>
                    <a:pt x="1716" y="14438"/>
                    <a:pt x="1737" y="14187"/>
                  </a:cubicBezTo>
                  <a:cubicBezTo>
                    <a:pt x="1758" y="13496"/>
                    <a:pt x="2197" y="13057"/>
                    <a:pt x="2888" y="13036"/>
                  </a:cubicBezTo>
                  <a:cubicBezTo>
                    <a:pt x="2972" y="13036"/>
                    <a:pt x="3034" y="13036"/>
                    <a:pt x="3139" y="13057"/>
                  </a:cubicBezTo>
                  <a:cubicBezTo>
                    <a:pt x="3223" y="13161"/>
                    <a:pt x="3285" y="13266"/>
                    <a:pt x="3348" y="13371"/>
                  </a:cubicBezTo>
                  <a:cubicBezTo>
                    <a:pt x="3432" y="13454"/>
                    <a:pt x="3516" y="13559"/>
                    <a:pt x="3599" y="13601"/>
                  </a:cubicBezTo>
                  <a:cubicBezTo>
                    <a:pt x="3829" y="13789"/>
                    <a:pt x="4143" y="13768"/>
                    <a:pt x="4332" y="13580"/>
                  </a:cubicBezTo>
                  <a:cubicBezTo>
                    <a:pt x="4499" y="13392"/>
                    <a:pt x="4541" y="13078"/>
                    <a:pt x="4352" y="12848"/>
                  </a:cubicBezTo>
                  <a:cubicBezTo>
                    <a:pt x="4227" y="12701"/>
                    <a:pt x="4080" y="12513"/>
                    <a:pt x="3913" y="12429"/>
                  </a:cubicBezTo>
                  <a:cubicBezTo>
                    <a:pt x="3495" y="12199"/>
                    <a:pt x="3348" y="11801"/>
                    <a:pt x="3327" y="11383"/>
                  </a:cubicBezTo>
                  <a:cubicBezTo>
                    <a:pt x="3285" y="10881"/>
                    <a:pt x="3285" y="10358"/>
                    <a:pt x="3327" y="9835"/>
                  </a:cubicBezTo>
                  <a:cubicBezTo>
                    <a:pt x="3411" y="9249"/>
                    <a:pt x="3704" y="8767"/>
                    <a:pt x="4332" y="8579"/>
                  </a:cubicBezTo>
                  <a:cubicBezTo>
                    <a:pt x="4583" y="8516"/>
                    <a:pt x="4813" y="8433"/>
                    <a:pt x="5085" y="8328"/>
                  </a:cubicBezTo>
                  <a:cubicBezTo>
                    <a:pt x="5399" y="8223"/>
                    <a:pt x="5713" y="8223"/>
                    <a:pt x="6005" y="8412"/>
                  </a:cubicBezTo>
                  <a:cubicBezTo>
                    <a:pt x="6215" y="8537"/>
                    <a:pt x="6445" y="8621"/>
                    <a:pt x="6696" y="8579"/>
                  </a:cubicBezTo>
                  <a:cubicBezTo>
                    <a:pt x="7156" y="8558"/>
                    <a:pt x="7365" y="8161"/>
                    <a:pt x="7156" y="7784"/>
                  </a:cubicBezTo>
                  <a:cubicBezTo>
                    <a:pt x="7052" y="7575"/>
                    <a:pt x="6863" y="7428"/>
                    <a:pt x="6633" y="7386"/>
                  </a:cubicBezTo>
                  <a:cubicBezTo>
                    <a:pt x="6529" y="7261"/>
                    <a:pt x="6361" y="7261"/>
                    <a:pt x="6173" y="726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4"/>
            <p:cNvSpPr/>
            <p:nvPr/>
          </p:nvSpPr>
          <p:spPr>
            <a:xfrm>
              <a:off x="5299813" y="2376950"/>
              <a:ext cx="134450" cy="253200"/>
            </a:xfrm>
            <a:custGeom>
              <a:rect b="b" l="l" r="r" t="t"/>
              <a:pathLst>
                <a:path extrusionOk="0" h="10128" w="5378">
                  <a:moveTo>
                    <a:pt x="1465" y="984"/>
                  </a:moveTo>
                  <a:cubicBezTo>
                    <a:pt x="2093" y="816"/>
                    <a:pt x="2532" y="398"/>
                    <a:pt x="3035" y="0"/>
                  </a:cubicBezTo>
                  <a:cubicBezTo>
                    <a:pt x="3160" y="126"/>
                    <a:pt x="3265" y="272"/>
                    <a:pt x="3390" y="377"/>
                  </a:cubicBezTo>
                  <a:cubicBezTo>
                    <a:pt x="3495" y="460"/>
                    <a:pt x="3662" y="523"/>
                    <a:pt x="3788" y="607"/>
                  </a:cubicBezTo>
                  <a:cubicBezTo>
                    <a:pt x="3872" y="649"/>
                    <a:pt x="3955" y="732"/>
                    <a:pt x="4018" y="753"/>
                  </a:cubicBezTo>
                  <a:cubicBezTo>
                    <a:pt x="4416" y="900"/>
                    <a:pt x="4625" y="1214"/>
                    <a:pt x="4897" y="1486"/>
                  </a:cubicBezTo>
                  <a:cubicBezTo>
                    <a:pt x="4980" y="1590"/>
                    <a:pt x="5022" y="1758"/>
                    <a:pt x="5043" y="1904"/>
                  </a:cubicBezTo>
                  <a:cubicBezTo>
                    <a:pt x="5064" y="2113"/>
                    <a:pt x="5043" y="2323"/>
                    <a:pt x="5043" y="2490"/>
                  </a:cubicBezTo>
                  <a:cubicBezTo>
                    <a:pt x="4792" y="2846"/>
                    <a:pt x="4499" y="2950"/>
                    <a:pt x="4102" y="2929"/>
                  </a:cubicBezTo>
                  <a:cubicBezTo>
                    <a:pt x="3934" y="2929"/>
                    <a:pt x="3788" y="2929"/>
                    <a:pt x="3662" y="2992"/>
                  </a:cubicBezTo>
                  <a:cubicBezTo>
                    <a:pt x="3369" y="3055"/>
                    <a:pt x="3286" y="3369"/>
                    <a:pt x="3453" y="3641"/>
                  </a:cubicBezTo>
                  <a:cubicBezTo>
                    <a:pt x="3495" y="3725"/>
                    <a:pt x="3579" y="3787"/>
                    <a:pt x="3641" y="3850"/>
                  </a:cubicBezTo>
                  <a:cubicBezTo>
                    <a:pt x="3976" y="4101"/>
                    <a:pt x="4332" y="4373"/>
                    <a:pt x="4708" y="4582"/>
                  </a:cubicBezTo>
                  <a:cubicBezTo>
                    <a:pt x="5022" y="4771"/>
                    <a:pt x="5232" y="5001"/>
                    <a:pt x="5315" y="5357"/>
                  </a:cubicBezTo>
                  <a:cubicBezTo>
                    <a:pt x="5378" y="5650"/>
                    <a:pt x="5357" y="5922"/>
                    <a:pt x="5127" y="6152"/>
                  </a:cubicBezTo>
                  <a:cubicBezTo>
                    <a:pt x="4834" y="6445"/>
                    <a:pt x="4541" y="6696"/>
                    <a:pt x="4185" y="6884"/>
                  </a:cubicBezTo>
                  <a:cubicBezTo>
                    <a:pt x="3872" y="7010"/>
                    <a:pt x="3788" y="7261"/>
                    <a:pt x="3809" y="7595"/>
                  </a:cubicBezTo>
                  <a:cubicBezTo>
                    <a:pt x="3809" y="7742"/>
                    <a:pt x="3872" y="7909"/>
                    <a:pt x="3997" y="7972"/>
                  </a:cubicBezTo>
                  <a:cubicBezTo>
                    <a:pt x="4290" y="8139"/>
                    <a:pt x="4416" y="8474"/>
                    <a:pt x="4604" y="8663"/>
                  </a:cubicBezTo>
                  <a:cubicBezTo>
                    <a:pt x="4625" y="8872"/>
                    <a:pt x="4541" y="8955"/>
                    <a:pt x="4436" y="9018"/>
                  </a:cubicBezTo>
                  <a:cubicBezTo>
                    <a:pt x="3997" y="9311"/>
                    <a:pt x="3579" y="9625"/>
                    <a:pt x="3118" y="9918"/>
                  </a:cubicBezTo>
                  <a:cubicBezTo>
                    <a:pt x="2867" y="10064"/>
                    <a:pt x="2595" y="10127"/>
                    <a:pt x="2302" y="10127"/>
                  </a:cubicBezTo>
                  <a:lnTo>
                    <a:pt x="942" y="10127"/>
                  </a:lnTo>
                  <a:cubicBezTo>
                    <a:pt x="503" y="10127"/>
                    <a:pt x="189" y="9939"/>
                    <a:pt x="1" y="9520"/>
                  </a:cubicBezTo>
                  <a:cubicBezTo>
                    <a:pt x="1" y="9458"/>
                    <a:pt x="22" y="9416"/>
                    <a:pt x="42" y="9353"/>
                  </a:cubicBezTo>
                  <a:cubicBezTo>
                    <a:pt x="670" y="8286"/>
                    <a:pt x="1026" y="7135"/>
                    <a:pt x="1256" y="5942"/>
                  </a:cubicBezTo>
                  <a:cubicBezTo>
                    <a:pt x="1382" y="5273"/>
                    <a:pt x="1403" y="4624"/>
                    <a:pt x="1444" y="3955"/>
                  </a:cubicBezTo>
                  <a:cubicBezTo>
                    <a:pt x="1465" y="3160"/>
                    <a:pt x="1444" y="2406"/>
                    <a:pt x="1444" y="1611"/>
                  </a:cubicBezTo>
                  <a:cubicBezTo>
                    <a:pt x="1465" y="1381"/>
                    <a:pt x="1465" y="1214"/>
                    <a:pt x="1465" y="98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4"/>
            <p:cNvSpPr/>
            <p:nvPr/>
          </p:nvSpPr>
          <p:spPr>
            <a:xfrm>
              <a:off x="4763388" y="2576250"/>
              <a:ext cx="103600" cy="109350"/>
            </a:xfrm>
            <a:custGeom>
              <a:rect b="b" l="l" r="r" t="t"/>
              <a:pathLst>
                <a:path extrusionOk="0" h="4374" w="4144">
                  <a:moveTo>
                    <a:pt x="2804" y="209"/>
                  </a:moveTo>
                  <a:cubicBezTo>
                    <a:pt x="2930" y="711"/>
                    <a:pt x="3056" y="1214"/>
                    <a:pt x="3202" y="1674"/>
                  </a:cubicBezTo>
                  <a:cubicBezTo>
                    <a:pt x="3265" y="1967"/>
                    <a:pt x="3369" y="2260"/>
                    <a:pt x="3495" y="2532"/>
                  </a:cubicBezTo>
                  <a:cubicBezTo>
                    <a:pt x="3725" y="3013"/>
                    <a:pt x="3913" y="3473"/>
                    <a:pt x="4144" y="3976"/>
                  </a:cubicBezTo>
                  <a:cubicBezTo>
                    <a:pt x="4060" y="4038"/>
                    <a:pt x="3997" y="4101"/>
                    <a:pt x="3913" y="4143"/>
                  </a:cubicBezTo>
                  <a:cubicBezTo>
                    <a:pt x="3620" y="4248"/>
                    <a:pt x="3286" y="4373"/>
                    <a:pt x="3014" y="4373"/>
                  </a:cubicBezTo>
                  <a:cubicBezTo>
                    <a:pt x="2595" y="4373"/>
                    <a:pt x="2135" y="4289"/>
                    <a:pt x="1758" y="4164"/>
                  </a:cubicBezTo>
                  <a:cubicBezTo>
                    <a:pt x="1131" y="3955"/>
                    <a:pt x="670" y="3473"/>
                    <a:pt x="294" y="2950"/>
                  </a:cubicBezTo>
                  <a:cubicBezTo>
                    <a:pt x="231" y="2908"/>
                    <a:pt x="189" y="2825"/>
                    <a:pt x="189" y="2762"/>
                  </a:cubicBezTo>
                  <a:cubicBezTo>
                    <a:pt x="147" y="2155"/>
                    <a:pt x="1" y="1548"/>
                    <a:pt x="419" y="1004"/>
                  </a:cubicBezTo>
                  <a:cubicBezTo>
                    <a:pt x="503" y="900"/>
                    <a:pt x="607" y="795"/>
                    <a:pt x="670" y="711"/>
                  </a:cubicBezTo>
                  <a:cubicBezTo>
                    <a:pt x="817" y="607"/>
                    <a:pt x="963" y="523"/>
                    <a:pt x="1089" y="419"/>
                  </a:cubicBezTo>
                  <a:cubicBezTo>
                    <a:pt x="1277" y="230"/>
                    <a:pt x="1465" y="84"/>
                    <a:pt x="1716" y="63"/>
                  </a:cubicBezTo>
                  <a:cubicBezTo>
                    <a:pt x="2051" y="0"/>
                    <a:pt x="2386" y="63"/>
                    <a:pt x="2804" y="2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4"/>
            <p:cNvSpPr/>
            <p:nvPr/>
          </p:nvSpPr>
          <p:spPr>
            <a:xfrm>
              <a:off x="5523188" y="3461300"/>
              <a:ext cx="111950" cy="90525"/>
            </a:xfrm>
            <a:custGeom>
              <a:rect b="b" l="l" r="r" t="t"/>
              <a:pathLst>
                <a:path extrusionOk="0" h="3621" w="4478">
                  <a:moveTo>
                    <a:pt x="4415" y="3307"/>
                  </a:moveTo>
                  <a:cubicBezTo>
                    <a:pt x="4143" y="3558"/>
                    <a:pt x="3829" y="3579"/>
                    <a:pt x="3473" y="3579"/>
                  </a:cubicBezTo>
                  <a:cubicBezTo>
                    <a:pt x="2887" y="3621"/>
                    <a:pt x="2364" y="3411"/>
                    <a:pt x="1862" y="3181"/>
                  </a:cubicBezTo>
                  <a:cubicBezTo>
                    <a:pt x="1779" y="3160"/>
                    <a:pt x="1737" y="3097"/>
                    <a:pt x="1674" y="3056"/>
                  </a:cubicBezTo>
                  <a:cubicBezTo>
                    <a:pt x="1109" y="2470"/>
                    <a:pt x="460" y="1989"/>
                    <a:pt x="105" y="1193"/>
                  </a:cubicBezTo>
                  <a:cubicBezTo>
                    <a:pt x="21" y="984"/>
                    <a:pt x="0" y="796"/>
                    <a:pt x="84" y="587"/>
                  </a:cubicBezTo>
                  <a:cubicBezTo>
                    <a:pt x="167" y="419"/>
                    <a:pt x="209" y="210"/>
                    <a:pt x="293" y="1"/>
                  </a:cubicBezTo>
                  <a:cubicBezTo>
                    <a:pt x="753" y="1"/>
                    <a:pt x="1214" y="43"/>
                    <a:pt x="1653" y="252"/>
                  </a:cubicBezTo>
                  <a:cubicBezTo>
                    <a:pt x="2155" y="482"/>
                    <a:pt x="2636" y="754"/>
                    <a:pt x="3055" y="1068"/>
                  </a:cubicBezTo>
                  <a:cubicBezTo>
                    <a:pt x="3641" y="1486"/>
                    <a:pt x="4080" y="2030"/>
                    <a:pt x="4352" y="2679"/>
                  </a:cubicBezTo>
                  <a:cubicBezTo>
                    <a:pt x="4457" y="2930"/>
                    <a:pt x="4478" y="3097"/>
                    <a:pt x="4415" y="330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4"/>
            <p:cNvSpPr/>
            <p:nvPr/>
          </p:nvSpPr>
          <p:spPr>
            <a:xfrm>
              <a:off x="7609788" y="1786375"/>
              <a:ext cx="79525" cy="110925"/>
            </a:xfrm>
            <a:custGeom>
              <a:rect b="b" l="l" r="r" t="t"/>
              <a:pathLst>
                <a:path extrusionOk="0" h="4437" w="3181">
                  <a:moveTo>
                    <a:pt x="189" y="4164"/>
                  </a:moveTo>
                  <a:cubicBezTo>
                    <a:pt x="84" y="3934"/>
                    <a:pt x="0" y="3725"/>
                    <a:pt x="147" y="3495"/>
                  </a:cubicBezTo>
                  <a:cubicBezTo>
                    <a:pt x="565" y="2867"/>
                    <a:pt x="628" y="2093"/>
                    <a:pt x="712" y="1360"/>
                  </a:cubicBezTo>
                  <a:cubicBezTo>
                    <a:pt x="754" y="1005"/>
                    <a:pt x="774" y="607"/>
                    <a:pt x="816" y="272"/>
                  </a:cubicBezTo>
                  <a:cubicBezTo>
                    <a:pt x="1067" y="42"/>
                    <a:pt x="1339" y="0"/>
                    <a:pt x="1611" y="0"/>
                  </a:cubicBezTo>
                  <a:cubicBezTo>
                    <a:pt x="1946" y="0"/>
                    <a:pt x="2197" y="168"/>
                    <a:pt x="2490" y="293"/>
                  </a:cubicBezTo>
                  <a:cubicBezTo>
                    <a:pt x="2532" y="314"/>
                    <a:pt x="2553" y="377"/>
                    <a:pt x="2595" y="419"/>
                  </a:cubicBezTo>
                  <a:cubicBezTo>
                    <a:pt x="2971" y="1298"/>
                    <a:pt x="3181" y="2176"/>
                    <a:pt x="2720" y="3034"/>
                  </a:cubicBezTo>
                  <a:cubicBezTo>
                    <a:pt x="2386" y="3641"/>
                    <a:pt x="1883" y="4122"/>
                    <a:pt x="1193" y="4332"/>
                  </a:cubicBezTo>
                  <a:cubicBezTo>
                    <a:pt x="942" y="4394"/>
                    <a:pt x="670" y="4436"/>
                    <a:pt x="440" y="4248"/>
                  </a:cubicBezTo>
                  <a:cubicBezTo>
                    <a:pt x="398" y="4185"/>
                    <a:pt x="293" y="4185"/>
                    <a:pt x="189" y="416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4"/>
            <p:cNvSpPr/>
            <p:nvPr/>
          </p:nvSpPr>
          <p:spPr>
            <a:xfrm>
              <a:off x="7383813" y="3035500"/>
              <a:ext cx="106725" cy="69075"/>
            </a:xfrm>
            <a:custGeom>
              <a:rect b="b" l="l" r="r" t="t"/>
              <a:pathLst>
                <a:path extrusionOk="0" h="2763" w="4269">
                  <a:moveTo>
                    <a:pt x="0" y="2491"/>
                  </a:moveTo>
                  <a:cubicBezTo>
                    <a:pt x="168" y="2093"/>
                    <a:pt x="356" y="1759"/>
                    <a:pt x="712" y="1549"/>
                  </a:cubicBezTo>
                  <a:cubicBezTo>
                    <a:pt x="984" y="1382"/>
                    <a:pt x="1214" y="1152"/>
                    <a:pt x="1486" y="963"/>
                  </a:cubicBezTo>
                  <a:cubicBezTo>
                    <a:pt x="1632" y="838"/>
                    <a:pt x="1800" y="712"/>
                    <a:pt x="1967" y="608"/>
                  </a:cubicBezTo>
                  <a:cubicBezTo>
                    <a:pt x="2260" y="461"/>
                    <a:pt x="2574" y="357"/>
                    <a:pt x="2804" y="127"/>
                  </a:cubicBezTo>
                  <a:cubicBezTo>
                    <a:pt x="2867" y="85"/>
                    <a:pt x="2992" y="43"/>
                    <a:pt x="3076" y="43"/>
                  </a:cubicBezTo>
                  <a:cubicBezTo>
                    <a:pt x="3369" y="22"/>
                    <a:pt x="3662" y="1"/>
                    <a:pt x="3934" y="1"/>
                  </a:cubicBezTo>
                  <a:cubicBezTo>
                    <a:pt x="4248" y="336"/>
                    <a:pt x="4269" y="733"/>
                    <a:pt x="4122" y="1089"/>
                  </a:cubicBezTo>
                  <a:cubicBezTo>
                    <a:pt x="3997" y="1445"/>
                    <a:pt x="3787" y="1779"/>
                    <a:pt x="3536" y="2072"/>
                  </a:cubicBezTo>
                  <a:cubicBezTo>
                    <a:pt x="3181" y="2491"/>
                    <a:pt x="2658" y="2721"/>
                    <a:pt x="2114" y="2742"/>
                  </a:cubicBezTo>
                  <a:cubicBezTo>
                    <a:pt x="1653" y="2763"/>
                    <a:pt x="1193" y="2763"/>
                    <a:pt x="754" y="2742"/>
                  </a:cubicBezTo>
                  <a:cubicBezTo>
                    <a:pt x="461" y="2721"/>
                    <a:pt x="419" y="2700"/>
                    <a:pt x="0" y="249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4"/>
            <p:cNvSpPr/>
            <p:nvPr/>
          </p:nvSpPr>
          <p:spPr>
            <a:xfrm>
              <a:off x="5310813" y="2282775"/>
              <a:ext cx="60175" cy="99950"/>
            </a:xfrm>
            <a:custGeom>
              <a:rect b="b" l="l" r="r" t="t"/>
              <a:pathLst>
                <a:path extrusionOk="0" h="3998" w="2407">
                  <a:moveTo>
                    <a:pt x="942" y="3997"/>
                  </a:moveTo>
                  <a:cubicBezTo>
                    <a:pt x="858" y="3286"/>
                    <a:pt x="544" y="2658"/>
                    <a:pt x="314" y="2051"/>
                  </a:cubicBezTo>
                  <a:cubicBezTo>
                    <a:pt x="209" y="1779"/>
                    <a:pt x="272" y="1466"/>
                    <a:pt x="21" y="1256"/>
                  </a:cubicBezTo>
                  <a:cubicBezTo>
                    <a:pt x="63" y="1005"/>
                    <a:pt x="0" y="733"/>
                    <a:pt x="105" y="503"/>
                  </a:cubicBezTo>
                  <a:cubicBezTo>
                    <a:pt x="209" y="294"/>
                    <a:pt x="439" y="210"/>
                    <a:pt x="649" y="126"/>
                  </a:cubicBezTo>
                  <a:cubicBezTo>
                    <a:pt x="1025" y="1"/>
                    <a:pt x="1318" y="231"/>
                    <a:pt x="1653" y="189"/>
                  </a:cubicBezTo>
                  <a:cubicBezTo>
                    <a:pt x="1946" y="398"/>
                    <a:pt x="2176" y="629"/>
                    <a:pt x="2218" y="1005"/>
                  </a:cubicBezTo>
                  <a:cubicBezTo>
                    <a:pt x="2281" y="1256"/>
                    <a:pt x="2323" y="1528"/>
                    <a:pt x="2364" y="1779"/>
                  </a:cubicBezTo>
                  <a:cubicBezTo>
                    <a:pt x="2406" y="2428"/>
                    <a:pt x="2281" y="3035"/>
                    <a:pt x="1737" y="3453"/>
                  </a:cubicBezTo>
                  <a:cubicBezTo>
                    <a:pt x="1548" y="3663"/>
                    <a:pt x="1318" y="3893"/>
                    <a:pt x="942" y="399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4"/>
            <p:cNvSpPr/>
            <p:nvPr/>
          </p:nvSpPr>
          <p:spPr>
            <a:xfrm>
              <a:off x="6871713" y="1961600"/>
              <a:ext cx="68550" cy="81100"/>
            </a:xfrm>
            <a:custGeom>
              <a:rect b="b" l="l" r="r" t="t"/>
              <a:pathLst>
                <a:path extrusionOk="0" h="3244" w="2742">
                  <a:moveTo>
                    <a:pt x="523" y="43"/>
                  </a:moveTo>
                  <a:cubicBezTo>
                    <a:pt x="753" y="43"/>
                    <a:pt x="1025" y="1"/>
                    <a:pt x="1256" y="43"/>
                  </a:cubicBezTo>
                  <a:cubicBezTo>
                    <a:pt x="1590" y="84"/>
                    <a:pt x="1883" y="273"/>
                    <a:pt x="2134" y="503"/>
                  </a:cubicBezTo>
                  <a:cubicBezTo>
                    <a:pt x="2323" y="670"/>
                    <a:pt x="2448" y="880"/>
                    <a:pt x="2636" y="1047"/>
                  </a:cubicBezTo>
                  <a:cubicBezTo>
                    <a:pt x="2720" y="1633"/>
                    <a:pt x="2741" y="2721"/>
                    <a:pt x="2678" y="3139"/>
                  </a:cubicBezTo>
                  <a:cubicBezTo>
                    <a:pt x="2239" y="3244"/>
                    <a:pt x="1841" y="3223"/>
                    <a:pt x="1486" y="2888"/>
                  </a:cubicBezTo>
                  <a:cubicBezTo>
                    <a:pt x="1402" y="2825"/>
                    <a:pt x="1318" y="2763"/>
                    <a:pt x="1256" y="2721"/>
                  </a:cubicBezTo>
                  <a:cubicBezTo>
                    <a:pt x="774" y="2470"/>
                    <a:pt x="419" y="2093"/>
                    <a:pt x="105" y="1654"/>
                  </a:cubicBezTo>
                  <a:cubicBezTo>
                    <a:pt x="42" y="1570"/>
                    <a:pt x="0" y="1465"/>
                    <a:pt x="0" y="1403"/>
                  </a:cubicBezTo>
                  <a:cubicBezTo>
                    <a:pt x="84" y="1026"/>
                    <a:pt x="188" y="670"/>
                    <a:pt x="314" y="315"/>
                  </a:cubicBezTo>
                  <a:cubicBezTo>
                    <a:pt x="356" y="210"/>
                    <a:pt x="439" y="147"/>
                    <a:pt x="523" y="4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4"/>
            <p:cNvSpPr/>
            <p:nvPr/>
          </p:nvSpPr>
          <p:spPr>
            <a:xfrm>
              <a:off x="7148938" y="3110825"/>
              <a:ext cx="97325" cy="74850"/>
            </a:xfrm>
            <a:custGeom>
              <a:rect b="b" l="l" r="r" t="t"/>
              <a:pathLst>
                <a:path extrusionOk="0" h="2994" w="3893">
                  <a:moveTo>
                    <a:pt x="3641" y="1"/>
                  </a:moveTo>
                  <a:cubicBezTo>
                    <a:pt x="3746" y="147"/>
                    <a:pt x="3809" y="273"/>
                    <a:pt x="3892" y="378"/>
                  </a:cubicBezTo>
                  <a:cubicBezTo>
                    <a:pt x="3871" y="440"/>
                    <a:pt x="3871" y="482"/>
                    <a:pt x="3871" y="524"/>
                  </a:cubicBezTo>
                  <a:cubicBezTo>
                    <a:pt x="3704" y="775"/>
                    <a:pt x="3579" y="1047"/>
                    <a:pt x="3390" y="1298"/>
                  </a:cubicBezTo>
                  <a:cubicBezTo>
                    <a:pt x="3055" y="1800"/>
                    <a:pt x="2532" y="2135"/>
                    <a:pt x="2009" y="2449"/>
                  </a:cubicBezTo>
                  <a:cubicBezTo>
                    <a:pt x="1800" y="2575"/>
                    <a:pt x="1591" y="2679"/>
                    <a:pt x="1361" y="2784"/>
                  </a:cubicBezTo>
                  <a:cubicBezTo>
                    <a:pt x="921" y="2993"/>
                    <a:pt x="440" y="2993"/>
                    <a:pt x="1" y="2742"/>
                  </a:cubicBezTo>
                  <a:cubicBezTo>
                    <a:pt x="22" y="2470"/>
                    <a:pt x="84" y="2219"/>
                    <a:pt x="252" y="2010"/>
                  </a:cubicBezTo>
                  <a:cubicBezTo>
                    <a:pt x="398" y="1821"/>
                    <a:pt x="503" y="1612"/>
                    <a:pt x="628" y="1424"/>
                  </a:cubicBezTo>
                  <a:cubicBezTo>
                    <a:pt x="921" y="984"/>
                    <a:pt x="1361" y="691"/>
                    <a:pt x="1800" y="378"/>
                  </a:cubicBezTo>
                  <a:cubicBezTo>
                    <a:pt x="1926" y="273"/>
                    <a:pt x="2114" y="231"/>
                    <a:pt x="2260" y="189"/>
                  </a:cubicBezTo>
                  <a:cubicBezTo>
                    <a:pt x="2700" y="127"/>
                    <a:pt x="3139" y="64"/>
                    <a:pt x="36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4"/>
            <p:cNvSpPr/>
            <p:nvPr/>
          </p:nvSpPr>
          <p:spPr>
            <a:xfrm>
              <a:off x="5185788" y="3586850"/>
              <a:ext cx="113525" cy="48675"/>
            </a:xfrm>
            <a:custGeom>
              <a:rect b="b" l="l" r="r" t="t"/>
              <a:pathLst>
                <a:path extrusionOk="0" h="1947" w="4541">
                  <a:moveTo>
                    <a:pt x="0" y="21"/>
                  </a:moveTo>
                  <a:cubicBezTo>
                    <a:pt x="168" y="21"/>
                    <a:pt x="251" y="0"/>
                    <a:pt x="356" y="0"/>
                  </a:cubicBezTo>
                  <a:cubicBezTo>
                    <a:pt x="733" y="0"/>
                    <a:pt x="1130" y="42"/>
                    <a:pt x="1528" y="21"/>
                  </a:cubicBezTo>
                  <a:cubicBezTo>
                    <a:pt x="2051" y="0"/>
                    <a:pt x="2553" y="126"/>
                    <a:pt x="3013" y="272"/>
                  </a:cubicBezTo>
                  <a:cubicBezTo>
                    <a:pt x="3097" y="314"/>
                    <a:pt x="3202" y="356"/>
                    <a:pt x="3285" y="377"/>
                  </a:cubicBezTo>
                  <a:cubicBezTo>
                    <a:pt x="3536" y="524"/>
                    <a:pt x="3808" y="670"/>
                    <a:pt x="4080" y="796"/>
                  </a:cubicBezTo>
                  <a:cubicBezTo>
                    <a:pt x="4394" y="963"/>
                    <a:pt x="4541" y="1172"/>
                    <a:pt x="4499" y="1465"/>
                  </a:cubicBezTo>
                  <a:cubicBezTo>
                    <a:pt x="4499" y="1591"/>
                    <a:pt x="4436" y="1716"/>
                    <a:pt x="4331" y="1779"/>
                  </a:cubicBezTo>
                  <a:cubicBezTo>
                    <a:pt x="4143" y="1884"/>
                    <a:pt x="3955" y="1946"/>
                    <a:pt x="3746" y="1946"/>
                  </a:cubicBezTo>
                  <a:lnTo>
                    <a:pt x="2616" y="1946"/>
                  </a:lnTo>
                  <a:cubicBezTo>
                    <a:pt x="2239" y="1925"/>
                    <a:pt x="1842" y="1779"/>
                    <a:pt x="1507" y="1612"/>
                  </a:cubicBezTo>
                  <a:cubicBezTo>
                    <a:pt x="942" y="1381"/>
                    <a:pt x="293" y="670"/>
                    <a:pt x="0" y="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4"/>
            <p:cNvSpPr/>
            <p:nvPr/>
          </p:nvSpPr>
          <p:spPr>
            <a:xfrm>
              <a:off x="6950163" y="2665175"/>
              <a:ext cx="73775" cy="190425"/>
            </a:xfrm>
            <a:custGeom>
              <a:rect b="b" l="l" r="r" t="t"/>
              <a:pathLst>
                <a:path extrusionOk="0" h="7617" w="2951">
                  <a:moveTo>
                    <a:pt x="22" y="63"/>
                  </a:moveTo>
                  <a:lnTo>
                    <a:pt x="524" y="63"/>
                  </a:lnTo>
                  <a:cubicBezTo>
                    <a:pt x="545" y="209"/>
                    <a:pt x="566" y="377"/>
                    <a:pt x="607" y="502"/>
                  </a:cubicBezTo>
                  <a:cubicBezTo>
                    <a:pt x="649" y="732"/>
                    <a:pt x="754" y="816"/>
                    <a:pt x="1026" y="816"/>
                  </a:cubicBezTo>
                  <a:cubicBezTo>
                    <a:pt x="1089" y="816"/>
                    <a:pt x="1172" y="816"/>
                    <a:pt x="1256" y="795"/>
                  </a:cubicBezTo>
                  <a:cubicBezTo>
                    <a:pt x="1277" y="795"/>
                    <a:pt x="1298" y="774"/>
                    <a:pt x="1361" y="732"/>
                  </a:cubicBezTo>
                  <a:cubicBezTo>
                    <a:pt x="1465" y="523"/>
                    <a:pt x="1172" y="293"/>
                    <a:pt x="1403" y="63"/>
                  </a:cubicBezTo>
                  <a:cubicBezTo>
                    <a:pt x="1612" y="0"/>
                    <a:pt x="1884" y="0"/>
                    <a:pt x="2135" y="63"/>
                  </a:cubicBezTo>
                  <a:cubicBezTo>
                    <a:pt x="2177" y="105"/>
                    <a:pt x="2198" y="167"/>
                    <a:pt x="2177" y="188"/>
                  </a:cubicBezTo>
                  <a:cubicBezTo>
                    <a:pt x="1988" y="544"/>
                    <a:pt x="2030" y="942"/>
                    <a:pt x="2072" y="1339"/>
                  </a:cubicBezTo>
                  <a:cubicBezTo>
                    <a:pt x="2114" y="1967"/>
                    <a:pt x="2302" y="2574"/>
                    <a:pt x="2302" y="3201"/>
                  </a:cubicBezTo>
                  <a:cubicBezTo>
                    <a:pt x="2302" y="3327"/>
                    <a:pt x="2344" y="3452"/>
                    <a:pt x="2386" y="3578"/>
                  </a:cubicBezTo>
                  <a:cubicBezTo>
                    <a:pt x="2407" y="3724"/>
                    <a:pt x="2449" y="3850"/>
                    <a:pt x="2428" y="3976"/>
                  </a:cubicBezTo>
                  <a:cubicBezTo>
                    <a:pt x="2407" y="4478"/>
                    <a:pt x="2532" y="4959"/>
                    <a:pt x="2658" y="5419"/>
                  </a:cubicBezTo>
                  <a:cubicBezTo>
                    <a:pt x="2700" y="5503"/>
                    <a:pt x="2742" y="5608"/>
                    <a:pt x="2742" y="5670"/>
                  </a:cubicBezTo>
                  <a:cubicBezTo>
                    <a:pt x="2742" y="6152"/>
                    <a:pt x="2804" y="6633"/>
                    <a:pt x="2930" y="7072"/>
                  </a:cubicBezTo>
                  <a:cubicBezTo>
                    <a:pt x="2951" y="7114"/>
                    <a:pt x="2888" y="7219"/>
                    <a:pt x="2888" y="7302"/>
                  </a:cubicBezTo>
                  <a:cubicBezTo>
                    <a:pt x="2428" y="7449"/>
                    <a:pt x="1947" y="7595"/>
                    <a:pt x="1465" y="7616"/>
                  </a:cubicBezTo>
                  <a:cubicBezTo>
                    <a:pt x="1361" y="7219"/>
                    <a:pt x="1172" y="6863"/>
                    <a:pt x="1193" y="6465"/>
                  </a:cubicBezTo>
                  <a:cubicBezTo>
                    <a:pt x="1193" y="6445"/>
                    <a:pt x="1193" y="6382"/>
                    <a:pt x="1172" y="6361"/>
                  </a:cubicBezTo>
                  <a:cubicBezTo>
                    <a:pt x="796" y="5315"/>
                    <a:pt x="796" y="4185"/>
                    <a:pt x="482" y="3139"/>
                  </a:cubicBezTo>
                  <a:cubicBezTo>
                    <a:pt x="314" y="2490"/>
                    <a:pt x="210" y="1820"/>
                    <a:pt x="63" y="1130"/>
                  </a:cubicBezTo>
                  <a:cubicBezTo>
                    <a:pt x="1" y="795"/>
                    <a:pt x="22" y="439"/>
                    <a:pt x="22" y="6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4"/>
            <p:cNvSpPr/>
            <p:nvPr/>
          </p:nvSpPr>
          <p:spPr>
            <a:xfrm>
              <a:off x="5517938" y="2947100"/>
              <a:ext cx="88425" cy="196200"/>
            </a:xfrm>
            <a:custGeom>
              <a:rect b="b" l="l" r="r" t="t"/>
              <a:pathLst>
                <a:path extrusionOk="0" h="7848" w="3537">
                  <a:moveTo>
                    <a:pt x="1" y="859"/>
                  </a:moveTo>
                  <a:cubicBezTo>
                    <a:pt x="147" y="796"/>
                    <a:pt x="189" y="733"/>
                    <a:pt x="273" y="712"/>
                  </a:cubicBezTo>
                  <a:cubicBezTo>
                    <a:pt x="440" y="629"/>
                    <a:pt x="608" y="587"/>
                    <a:pt x="754" y="524"/>
                  </a:cubicBezTo>
                  <a:cubicBezTo>
                    <a:pt x="1026" y="670"/>
                    <a:pt x="921" y="942"/>
                    <a:pt x="1026" y="1110"/>
                  </a:cubicBezTo>
                  <a:cubicBezTo>
                    <a:pt x="1214" y="1194"/>
                    <a:pt x="1340" y="1068"/>
                    <a:pt x="1486" y="1026"/>
                  </a:cubicBezTo>
                  <a:cubicBezTo>
                    <a:pt x="1570" y="963"/>
                    <a:pt x="1654" y="838"/>
                    <a:pt x="1654" y="733"/>
                  </a:cubicBezTo>
                  <a:cubicBezTo>
                    <a:pt x="1654" y="587"/>
                    <a:pt x="1612" y="398"/>
                    <a:pt x="1570" y="210"/>
                  </a:cubicBezTo>
                  <a:cubicBezTo>
                    <a:pt x="1717" y="126"/>
                    <a:pt x="1842" y="85"/>
                    <a:pt x="1968" y="1"/>
                  </a:cubicBezTo>
                  <a:cubicBezTo>
                    <a:pt x="2009" y="64"/>
                    <a:pt x="2072" y="85"/>
                    <a:pt x="2093" y="126"/>
                  </a:cubicBezTo>
                  <a:cubicBezTo>
                    <a:pt x="2261" y="587"/>
                    <a:pt x="2407" y="1026"/>
                    <a:pt x="2470" y="1486"/>
                  </a:cubicBezTo>
                  <a:cubicBezTo>
                    <a:pt x="2616" y="2428"/>
                    <a:pt x="2763" y="3411"/>
                    <a:pt x="2993" y="4353"/>
                  </a:cubicBezTo>
                  <a:cubicBezTo>
                    <a:pt x="3139" y="4981"/>
                    <a:pt x="3244" y="5608"/>
                    <a:pt x="3328" y="6236"/>
                  </a:cubicBezTo>
                  <a:cubicBezTo>
                    <a:pt x="3369" y="6613"/>
                    <a:pt x="3537" y="6989"/>
                    <a:pt x="3537" y="7408"/>
                  </a:cubicBezTo>
                  <a:cubicBezTo>
                    <a:pt x="3537" y="7429"/>
                    <a:pt x="3516" y="7492"/>
                    <a:pt x="3516" y="7533"/>
                  </a:cubicBezTo>
                  <a:cubicBezTo>
                    <a:pt x="3097" y="7764"/>
                    <a:pt x="2595" y="7701"/>
                    <a:pt x="2177" y="7847"/>
                  </a:cubicBezTo>
                  <a:cubicBezTo>
                    <a:pt x="1989" y="7743"/>
                    <a:pt x="1968" y="7596"/>
                    <a:pt x="1947" y="7408"/>
                  </a:cubicBezTo>
                  <a:cubicBezTo>
                    <a:pt x="1905" y="7240"/>
                    <a:pt x="1947" y="7073"/>
                    <a:pt x="1863" y="6906"/>
                  </a:cubicBezTo>
                  <a:cubicBezTo>
                    <a:pt x="1675" y="6487"/>
                    <a:pt x="1591" y="6048"/>
                    <a:pt x="1549" y="5608"/>
                  </a:cubicBezTo>
                  <a:cubicBezTo>
                    <a:pt x="1528" y="5253"/>
                    <a:pt x="1445" y="4918"/>
                    <a:pt x="1277" y="4604"/>
                  </a:cubicBezTo>
                  <a:cubicBezTo>
                    <a:pt x="1235" y="4499"/>
                    <a:pt x="1214" y="4353"/>
                    <a:pt x="1193" y="4207"/>
                  </a:cubicBezTo>
                  <a:cubicBezTo>
                    <a:pt x="1152" y="3935"/>
                    <a:pt x="1089" y="3663"/>
                    <a:pt x="963" y="3411"/>
                  </a:cubicBezTo>
                  <a:cubicBezTo>
                    <a:pt x="921" y="3265"/>
                    <a:pt x="921" y="3139"/>
                    <a:pt x="880" y="3014"/>
                  </a:cubicBezTo>
                  <a:cubicBezTo>
                    <a:pt x="817" y="2805"/>
                    <a:pt x="775" y="2574"/>
                    <a:pt x="691" y="2365"/>
                  </a:cubicBezTo>
                  <a:cubicBezTo>
                    <a:pt x="670" y="2219"/>
                    <a:pt x="587" y="2093"/>
                    <a:pt x="587" y="1968"/>
                  </a:cubicBezTo>
                  <a:cubicBezTo>
                    <a:pt x="587" y="1570"/>
                    <a:pt x="398" y="1194"/>
                    <a:pt x="1" y="85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4"/>
            <p:cNvSpPr/>
            <p:nvPr/>
          </p:nvSpPr>
          <p:spPr>
            <a:xfrm>
              <a:off x="6926638" y="2591925"/>
              <a:ext cx="63300" cy="54950"/>
            </a:xfrm>
            <a:custGeom>
              <a:rect b="b" l="l" r="r" t="t"/>
              <a:pathLst>
                <a:path extrusionOk="0" h="2198" w="2532">
                  <a:moveTo>
                    <a:pt x="1611" y="2198"/>
                  </a:moveTo>
                  <a:lnTo>
                    <a:pt x="105" y="2198"/>
                  </a:lnTo>
                  <a:cubicBezTo>
                    <a:pt x="0" y="1800"/>
                    <a:pt x="21" y="1424"/>
                    <a:pt x="42" y="1047"/>
                  </a:cubicBezTo>
                  <a:cubicBezTo>
                    <a:pt x="188" y="1047"/>
                    <a:pt x="188" y="1152"/>
                    <a:pt x="209" y="1214"/>
                  </a:cubicBezTo>
                  <a:cubicBezTo>
                    <a:pt x="251" y="1340"/>
                    <a:pt x="314" y="1507"/>
                    <a:pt x="356" y="1633"/>
                  </a:cubicBezTo>
                  <a:cubicBezTo>
                    <a:pt x="398" y="1716"/>
                    <a:pt x="398" y="1821"/>
                    <a:pt x="439" y="1884"/>
                  </a:cubicBezTo>
                  <a:cubicBezTo>
                    <a:pt x="502" y="1968"/>
                    <a:pt x="565" y="2030"/>
                    <a:pt x="649" y="2051"/>
                  </a:cubicBezTo>
                  <a:cubicBezTo>
                    <a:pt x="774" y="2072"/>
                    <a:pt x="858" y="1988"/>
                    <a:pt x="921" y="1884"/>
                  </a:cubicBezTo>
                  <a:cubicBezTo>
                    <a:pt x="1025" y="1633"/>
                    <a:pt x="1025" y="1361"/>
                    <a:pt x="921" y="1131"/>
                  </a:cubicBezTo>
                  <a:cubicBezTo>
                    <a:pt x="837" y="942"/>
                    <a:pt x="753" y="733"/>
                    <a:pt x="670" y="566"/>
                  </a:cubicBezTo>
                  <a:cubicBezTo>
                    <a:pt x="649" y="419"/>
                    <a:pt x="649" y="294"/>
                    <a:pt x="649" y="189"/>
                  </a:cubicBezTo>
                  <a:cubicBezTo>
                    <a:pt x="1172" y="1"/>
                    <a:pt x="1925" y="1"/>
                    <a:pt x="2532" y="147"/>
                  </a:cubicBezTo>
                  <a:cubicBezTo>
                    <a:pt x="2385" y="503"/>
                    <a:pt x="2218" y="838"/>
                    <a:pt x="2072" y="1193"/>
                  </a:cubicBezTo>
                  <a:cubicBezTo>
                    <a:pt x="1904" y="1528"/>
                    <a:pt x="1758" y="1863"/>
                    <a:pt x="1611" y="219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4"/>
            <p:cNvSpPr/>
            <p:nvPr/>
          </p:nvSpPr>
          <p:spPr>
            <a:xfrm>
              <a:off x="5505913" y="2878050"/>
              <a:ext cx="76400" cy="57575"/>
            </a:xfrm>
            <a:custGeom>
              <a:rect b="b" l="l" r="r" t="t"/>
              <a:pathLst>
                <a:path extrusionOk="0" h="2303" w="3056">
                  <a:moveTo>
                    <a:pt x="1" y="775"/>
                  </a:moveTo>
                  <a:cubicBezTo>
                    <a:pt x="105" y="524"/>
                    <a:pt x="314" y="482"/>
                    <a:pt x="482" y="419"/>
                  </a:cubicBezTo>
                  <a:cubicBezTo>
                    <a:pt x="879" y="252"/>
                    <a:pt x="1235" y="1"/>
                    <a:pt x="1695" y="22"/>
                  </a:cubicBezTo>
                  <a:cubicBezTo>
                    <a:pt x="1884" y="210"/>
                    <a:pt x="1884" y="378"/>
                    <a:pt x="1884" y="566"/>
                  </a:cubicBezTo>
                  <a:lnTo>
                    <a:pt x="1884" y="1089"/>
                  </a:lnTo>
                  <a:cubicBezTo>
                    <a:pt x="1884" y="1361"/>
                    <a:pt x="1967" y="1570"/>
                    <a:pt x="2156" y="1738"/>
                  </a:cubicBezTo>
                  <a:cubicBezTo>
                    <a:pt x="2218" y="1800"/>
                    <a:pt x="2344" y="1821"/>
                    <a:pt x="2428" y="1821"/>
                  </a:cubicBezTo>
                  <a:cubicBezTo>
                    <a:pt x="2553" y="1800"/>
                    <a:pt x="2616" y="1696"/>
                    <a:pt x="2616" y="1570"/>
                  </a:cubicBezTo>
                  <a:cubicBezTo>
                    <a:pt x="2616" y="1466"/>
                    <a:pt x="2616" y="1382"/>
                    <a:pt x="2574" y="1277"/>
                  </a:cubicBezTo>
                  <a:cubicBezTo>
                    <a:pt x="2532" y="1068"/>
                    <a:pt x="2553" y="817"/>
                    <a:pt x="2574" y="566"/>
                  </a:cubicBezTo>
                  <a:cubicBezTo>
                    <a:pt x="2658" y="650"/>
                    <a:pt x="2679" y="671"/>
                    <a:pt x="2721" y="733"/>
                  </a:cubicBezTo>
                  <a:cubicBezTo>
                    <a:pt x="2804" y="1047"/>
                    <a:pt x="2972" y="1340"/>
                    <a:pt x="3055" y="1696"/>
                  </a:cubicBezTo>
                  <a:cubicBezTo>
                    <a:pt x="2574" y="1926"/>
                    <a:pt x="2114" y="2114"/>
                    <a:pt x="1612" y="2303"/>
                  </a:cubicBezTo>
                  <a:cubicBezTo>
                    <a:pt x="1068" y="1800"/>
                    <a:pt x="628" y="1173"/>
                    <a:pt x="1" y="77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4"/>
            <p:cNvSpPr/>
            <p:nvPr/>
          </p:nvSpPr>
          <p:spPr>
            <a:xfrm>
              <a:off x="6988863" y="2597150"/>
              <a:ext cx="37700" cy="53925"/>
            </a:xfrm>
            <a:custGeom>
              <a:rect b="b" l="l" r="r" t="t"/>
              <a:pathLst>
                <a:path extrusionOk="0" h="2157" w="1508">
                  <a:moveTo>
                    <a:pt x="1" y="1968"/>
                  </a:moveTo>
                  <a:cubicBezTo>
                    <a:pt x="210" y="1403"/>
                    <a:pt x="357" y="817"/>
                    <a:pt x="754" y="357"/>
                  </a:cubicBezTo>
                  <a:cubicBezTo>
                    <a:pt x="1005" y="1"/>
                    <a:pt x="1068" y="1"/>
                    <a:pt x="1507" y="252"/>
                  </a:cubicBezTo>
                  <a:cubicBezTo>
                    <a:pt x="1487" y="733"/>
                    <a:pt x="1424" y="1235"/>
                    <a:pt x="1403" y="1779"/>
                  </a:cubicBezTo>
                  <a:cubicBezTo>
                    <a:pt x="943" y="1863"/>
                    <a:pt x="524" y="2156"/>
                    <a:pt x="1" y="1968"/>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4"/>
            <p:cNvSpPr/>
            <p:nvPr/>
          </p:nvSpPr>
          <p:spPr>
            <a:xfrm>
              <a:off x="5474538" y="2908400"/>
              <a:ext cx="52325" cy="43450"/>
            </a:xfrm>
            <a:custGeom>
              <a:rect b="b" l="l" r="r" t="t"/>
              <a:pathLst>
                <a:path extrusionOk="0" h="1738" w="2093">
                  <a:moveTo>
                    <a:pt x="670" y="1695"/>
                  </a:moveTo>
                  <a:cubicBezTo>
                    <a:pt x="440" y="1235"/>
                    <a:pt x="230" y="796"/>
                    <a:pt x="0" y="314"/>
                  </a:cubicBezTo>
                  <a:cubicBezTo>
                    <a:pt x="84" y="210"/>
                    <a:pt x="209" y="105"/>
                    <a:pt x="335" y="1"/>
                  </a:cubicBezTo>
                  <a:cubicBezTo>
                    <a:pt x="1109" y="210"/>
                    <a:pt x="1528" y="837"/>
                    <a:pt x="2092" y="1381"/>
                  </a:cubicBezTo>
                  <a:cubicBezTo>
                    <a:pt x="1632" y="1737"/>
                    <a:pt x="1172" y="1653"/>
                    <a:pt x="670" y="1695"/>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4"/>
            <p:cNvSpPr/>
            <p:nvPr/>
          </p:nvSpPr>
          <p:spPr>
            <a:xfrm>
              <a:off x="5581763" y="2866025"/>
              <a:ext cx="35600" cy="46575"/>
            </a:xfrm>
            <a:custGeom>
              <a:rect b="b" l="l" r="r" t="t"/>
              <a:pathLst>
                <a:path extrusionOk="0" h="1863" w="1424">
                  <a:moveTo>
                    <a:pt x="754" y="1863"/>
                  </a:moveTo>
                  <a:cubicBezTo>
                    <a:pt x="482" y="1256"/>
                    <a:pt x="231" y="649"/>
                    <a:pt x="0" y="105"/>
                  </a:cubicBezTo>
                  <a:cubicBezTo>
                    <a:pt x="63" y="1"/>
                    <a:pt x="126" y="1"/>
                    <a:pt x="210" y="43"/>
                  </a:cubicBezTo>
                  <a:cubicBezTo>
                    <a:pt x="335" y="147"/>
                    <a:pt x="482" y="231"/>
                    <a:pt x="628" y="335"/>
                  </a:cubicBezTo>
                  <a:cubicBezTo>
                    <a:pt x="900" y="545"/>
                    <a:pt x="1151" y="817"/>
                    <a:pt x="1277" y="1152"/>
                  </a:cubicBezTo>
                  <a:cubicBezTo>
                    <a:pt x="1423" y="1549"/>
                    <a:pt x="1360" y="1675"/>
                    <a:pt x="963" y="1821"/>
                  </a:cubicBezTo>
                  <a:cubicBezTo>
                    <a:pt x="900" y="1863"/>
                    <a:pt x="837" y="1863"/>
                    <a:pt x="754" y="1863"/>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4"/>
            <p:cNvSpPr/>
            <p:nvPr/>
          </p:nvSpPr>
          <p:spPr>
            <a:xfrm>
              <a:off x="6885838" y="2597675"/>
              <a:ext cx="23025" cy="50775"/>
            </a:xfrm>
            <a:custGeom>
              <a:rect b="b" l="l" r="r" t="t"/>
              <a:pathLst>
                <a:path extrusionOk="0" h="2031" w="921">
                  <a:moveTo>
                    <a:pt x="837" y="1"/>
                  </a:moveTo>
                  <a:cubicBezTo>
                    <a:pt x="921" y="357"/>
                    <a:pt x="921" y="1424"/>
                    <a:pt x="816" y="1947"/>
                  </a:cubicBezTo>
                  <a:cubicBezTo>
                    <a:pt x="816" y="1947"/>
                    <a:pt x="795" y="1968"/>
                    <a:pt x="774" y="1968"/>
                  </a:cubicBezTo>
                  <a:cubicBezTo>
                    <a:pt x="209" y="2030"/>
                    <a:pt x="0" y="1821"/>
                    <a:pt x="84" y="1256"/>
                  </a:cubicBezTo>
                  <a:cubicBezTo>
                    <a:pt x="167" y="859"/>
                    <a:pt x="419" y="378"/>
                    <a:pt x="837" y="1"/>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4"/>
            <p:cNvSpPr/>
            <p:nvPr/>
          </p:nvSpPr>
          <p:spPr>
            <a:xfrm>
              <a:off x="7041713" y="2617550"/>
              <a:ext cx="6300" cy="18875"/>
            </a:xfrm>
            <a:custGeom>
              <a:rect b="b" l="l" r="r" t="t"/>
              <a:pathLst>
                <a:path extrusionOk="0" h="755" w="252">
                  <a:moveTo>
                    <a:pt x="0" y="754"/>
                  </a:moveTo>
                  <a:lnTo>
                    <a:pt x="0" y="1"/>
                  </a:lnTo>
                  <a:cubicBezTo>
                    <a:pt x="189" y="189"/>
                    <a:pt x="251" y="336"/>
                    <a:pt x="251" y="503"/>
                  </a:cubicBezTo>
                  <a:cubicBezTo>
                    <a:pt x="251" y="545"/>
                    <a:pt x="147" y="608"/>
                    <a:pt x="0" y="754"/>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4"/>
            <p:cNvSpPr/>
            <p:nvPr/>
          </p:nvSpPr>
          <p:spPr>
            <a:xfrm>
              <a:off x="5462488" y="2934550"/>
              <a:ext cx="9450" cy="18350"/>
            </a:xfrm>
            <a:custGeom>
              <a:rect b="b" l="l" r="r" t="t"/>
              <a:pathLst>
                <a:path extrusionOk="0" h="734" w="378">
                  <a:moveTo>
                    <a:pt x="85" y="1"/>
                  </a:moveTo>
                  <a:cubicBezTo>
                    <a:pt x="231" y="273"/>
                    <a:pt x="315" y="482"/>
                    <a:pt x="378" y="712"/>
                  </a:cubicBezTo>
                  <a:cubicBezTo>
                    <a:pt x="294" y="712"/>
                    <a:pt x="210" y="733"/>
                    <a:pt x="126" y="733"/>
                  </a:cubicBezTo>
                  <a:cubicBezTo>
                    <a:pt x="1" y="503"/>
                    <a:pt x="22" y="294"/>
                    <a:pt x="85" y="1"/>
                  </a:cubicBezTo>
                  <a:close/>
                </a:path>
              </a:pathLst>
            </a:custGeom>
            <a:solidFill>
              <a:srgbClr val="FFC0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4"/>
            <p:cNvSpPr/>
            <p:nvPr/>
          </p:nvSpPr>
          <p:spPr>
            <a:xfrm>
              <a:off x="6297338" y="2995750"/>
              <a:ext cx="113550" cy="121400"/>
            </a:xfrm>
            <a:custGeom>
              <a:rect b="b" l="l" r="r" t="t"/>
              <a:pathLst>
                <a:path extrusionOk="0" h="4856" w="4542">
                  <a:moveTo>
                    <a:pt x="147" y="2637"/>
                  </a:moveTo>
                  <a:lnTo>
                    <a:pt x="147" y="2574"/>
                  </a:lnTo>
                  <a:cubicBezTo>
                    <a:pt x="1" y="1612"/>
                    <a:pt x="629" y="1047"/>
                    <a:pt x="1319" y="545"/>
                  </a:cubicBezTo>
                  <a:cubicBezTo>
                    <a:pt x="1528" y="356"/>
                    <a:pt x="1800" y="273"/>
                    <a:pt x="2072" y="147"/>
                  </a:cubicBezTo>
                  <a:cubicBezTo>
                    <a:pt x="2407" y="1"/>
                    <a:pt x="2763" y="43"/>
                    <a:pt x="3014" y="273"/>
                  </a:cubicBezTo>
                  <a:cubicBezTo>
                    <a:pt x="3202" y="440"/>
                    <a:pt x="3412" y="587"/>
                    <a:pt x="3642" y="670"/>
                  </a:cubicBezTo>
                  <a:cubicBezTo>
                    <a:pt x="3851" y="754"/>
                    <a:pt x="3976" y="880"/>
                    <a:pt x="4060" y="1089"/>
                  </a:cubicBezTo>
                  <a:cubicBezTo>
                    <a:pt x="4144" y="1361"/>
                    <a:pt x="4248" y="1591"/>
                    <a:pt x="4353" y="1821"/>
                  </a:cubicBezTo>
                  <a:cubicBezTo>
                    <a:pt x="4541" y="2261"/>
                    <a:pt x="4500" y="2721"/>
                    <a:pt x="4437" y="3160"/>
                  </a:cubicBezTo>
                  <a:cubicBezTo>
                    <a:pt x="4374" y="3390"/>
                    <a:pt x="4228" y="3600"/>
                    <a:pt x="4081" y="3809"/>
                  </a:cubicBezTo>
                  <a:cubicBezTo>
                    <a:pt x="3537" y="4604"/>
                    <a:pt x="2784" y="4855"/>
                    <a:pt x="1863" y="4771"/>
                  </a:cubicBezTo>
                  <a:cubicBezTo>
                    <a:pt x="1403" y="4562"/>
                    <a:pt x="901" y="4437"/>
                    <a:pt x="566" y="4039"/>
                  </a:cubicBezTo>
                  <a:cubicBezTo>
                    <a:pt x="273" y="3725"/>
                    <a:pt x="85" y="3369"/>
                    <a:pt x="147" y="2888"/>
                  </a:cubicBezTo>
                  <a:cubicBezTo>
                    <a:pt x="168" y="2846"/>
                    <a:pt x="147" y="2742"/>
                    <a:pt x="147" y="263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4"/>
            <p:cNvSpPr/>
            <p:nvPr/>
          </p:nvSpPr>
          <p:spPr>
            <a:xfrm>
              <a:off x="7148413" y="2044775"/>
              <a:ext cx="187300" cy="121900"/>
            </a:xfrm>
            <a:custGeom>
              <a:rect b="b" l="l" r="r" t="t"/>
              <a:pathLst>
                <a:path extrusionOk="0" h="4876" w="7492">
                  <a:moveTo>
                    <a:pt x="105" y="2219"/>
                  </a:moveTo>
                  <a:cubicBezTo>
                    <a:pt x="147" y="2198"/>
                    <a:pt x="189" y="2156"/>
                    <a:pt x="273" y="2156"/>
                  </a:cubicBezTo>
                  <a:cubicBezTo>
                    <a:pt x="900" y="1988"/>
                    <a:pt x="1486" y="1695"/>
                    <a:pt x="2093" y="1486"/>
                  </a:cubicBezTo>
                  <a:cubicBezTo>
                    <a:pt x="2135" y="1465"/>
                    <a:pt x="2198" y="1465"/>
                    <a:pt x="2240" y="1465"/>
                  </a:cubicBezTo>
                  <a:cubicBezTo>
                    <a:pt x="2888" y="1193"/>
                    <a:pt x="3558" y="963"/>
                    <a:pt x="4206" y="712"/>
                  </a:cubicBezTo>
                  <a:cubicBezTo>
                    <a:pt x="4771" y="503"/>
                    <a:pt x="5336" y="273"/>
                    <a:pt x="5901" y="105"/>
                  </a:cubicBezTo>
                  <a:cubicBezTo>
                    <a:pt x="6278" y="1"/>
                    <a:pt x="6696" y="63"/>
                    <a:pt x="7073" y="63"/>
                  </a:cubicBezTo>
                  <a:cubicBezTo>
                    <a:pt x="7282" y="63"/>
                    <a:pt x="7429" y="231"/>
                    <a:pt x="7470" y="419"/>
                  </a:cubicBezTo>
                  <a:cubicBezTo>
                    <a:pt x="7491" y="524"/>
                    <a:pt x="7491" y="649"/>
                    <a:pt x="7491" y="754"/>
                  </a:cubicBezTo>
                  <a:cubicBezTo>
                    <a:pt x="7491" y="1340"/>
                    <a:pt x="7470" y="1947"/>
                    <a:pt x="7491" y="2511"/>
                  </a:cubicBezTo>
                  <a:cubicBezTo>
                    <a:pt x="7491" y="2930"/>
                    <a:pt x="7366" y="3286"/>
                    <a:pt x="7177" y="3641"/>
                  </a:cubicBezTo>
                  <a:lnTo>
                    <a:pt x="7115" y="3788"/>
                  </a:lnTo>
                  <a:cubicBezTo>
                    <a:pt x="6613" y="4185"/>
                    <a:pt x="6110" y="4562"/>
                    <a:pt x="5462" y="4604"/>
                  </a:cubicBezTo>
                  <a:cubicBezTo>
                    <a:pt x="5148" y="4625"/>
                    <a:pt x="4855" y="4604"/>
                    <a:pt x="4562" y="4771"/>
                  </a:cubicBezTo>
                  <a:cubicBezTo>
                    <a:pt x="4520" y="4792"/>
                    <a:pt x="4457" y="4792"/>
                    <a:pt x="4416" y="4792"/>
                  </a:cubicBezTo>
                  <a:cubicBezTo>
                    <a:pt x="3265" y="4876"/>
                    <a:pt x="2135" y="4708"/>
                    <a:pt x="1151" y="4102"/>
                  </a:cubicBezTo>
                  <a:cubicBezTo>
                    <a:pt x="838" y="3934"/>
                    <a:pt x="566" y="3662"/>
                    <a:pt x="356" y="3369"/>
                  </a:cubicBezTo>
                  <a:cubicBezTo>
                    <a:pt x="231" y="3223"/>
                    <a:pt x="168" y="2951"/>
                    <a:pt x="126" y="2742"/>
                  </a:cubicBezTo>
                  <a:cubicBezTo>
                    <a:pt x="22" y="2574"/>
                    <a:pt x="1" y="2407"/>
                    <a:pt x="105" y="221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4"/>
            <p:cNvSpPr/>
            <p:nvPr/>
          </p:nvSpPr>
          <p:spPr>
            <a:xfrm>
              <a:off x="5012113" y="2508225"/>
              <a:ext cx="168475" cy="140225"/>
            </a:xfrm>
            <a:custGeom>
              <a:rect b="b" l="l" r="r" t="t"/>
              <a:pathLst>
                <a:path extrusionOk="0" h="5609" w="6739">
                  <a:moveTo>
                    <a:pt x="1" y="2721"/>
                  </a:moveTo>
                  <a:cubicBezTo>
                    <a:pt x="210" y="2658"/>
                    <a:pt x="398" y="2595"/>
                    <a:pt x="566" y="2533"/>
                  </a:cubicBezTo>
                  <a:cubicBezTo>
                    <a:pt x="1131" y="2365"/>
                    <a:pt x="1675" y="2156"/>
                    <a:pt x="2219" y="1968"/>
                  </a:cubicBezTo>
                  <a:cubicBezTo>
                    <a:pt x="2323" y="1947"/>
                    <a:pt x="2428" y="1884"/>
                    <a:pt x="2532" y="1842"/>
                  </a:cubicBezTo>
                  <a:cubicBezTo>
                    <a:pt x="2930" y="1549"/>
                    <a:pt x="3432" y="1382"/>
                    <a:pt x="3872" y="1215"/>
                  </a:cubicBezTo>
                  <a:cubicBezTo>
                    <a:pt x="4164" y="1110"/>
                    <a:pt x="4416" y="943"/>
                    <a:pt x="4688" y="817"/>
                  </a:cubicBezTo>
                  <a:cubicBezTo>
                    <a:pt x="4813" y="754"/>
                    <a:pt x="4918" y="691"/>
                    <a:pt x="5043" y="629"/>
                  </a:cubicBezTo>
                  <a:cubicBezTo>
                    <a:pt x="5357" y="482"/>
                    <a:pt x="5671" y="336"/>
                    <a:pt x="5964" y="189"/>
                  </a:cubicBezTo>
                  <a:cubicBezTo>
                    <a:pt x="6110" y="106"/>
                    <a:pt x="6257" y="1"/>
                    <a:pt x="6466" y="106"/>
                  </a:cubicBezTo>
                  <a:cubicBezTo>
                    <a:pt x="6487" y="189"/>
                    <a:pt x="6508" y="273"/>
                    <a:pt x="6508" y="378"/>
                  </a:cubicBezTo>
                  <a:cubicBezTo>
                    <a:pt x="6529" y="503"/>
                    <a:pt x="6508" y="629"/>
                    <a:pt x="6529" y="754"/>
                  </a:cubicBezTo>
                  <a:cubicBezTo>
                    <a:pt x="6738" y="1319"/>
                    <a:pt x="6696" y="1884"/>
                    <a:pt x="6696" y="2470"/>
                  </a:cubicBezTo>
                  <a:lnTo>
                    <a:pt x="6696" y="3537"/>
                  </a:lnTo>
                  <a:cubicBezTo>
                    <a:pt x="6696" y="4039"/>
                    <a:pt x="6529" y="4458"/>
                    <a:pt x="6152" y="4792"/>
                  </a:cubicBezTo>
                  <a:cubicBezTo>
                    <a:pt x="5964" y="4939"/>
                    <a:pt x="5776" y="5127"/>
                    <a:pt x="5587" y="5253"/>
                  </a:cubicBezTo>
                  <a:cubicBezTo>
                    <a:pt x="5336" y="5462"/>
                    <a:pt x="5022" y="5546"/>
                    <a:pt x="4688" y="5546"/>
                  </a:cubicBezTo>
                  <a:cubicBezTo>
                    <a:pt x="4457" y="5546"/>
                    <a:pt x="4269" y="5525"/>
                    <a:pt x="4060" y="5546"/>
                  </a:cubicBezTo>
                  <a:cubicBezTo>
                    <a:pt x="3474" y="5608"/>
                    <a:pt x="2930" y="5441"/>
                    <a:pt x="2365" y="5295"/>
                  </a:cubicBezTo>
                  <a:cubicBezTo>
                    <a:pt x="2239" y="5253"/>
                    <a:pt x="2114" y="5190"/>
                    <a:pt x="2030" y="5106"/>
                  </a:cubicBezTo>
                  <a:cubicBezTo>
                    <a:pt x="1591" y="4709"/>
                    <a:pt x="1151" y="4353"/>
                    <a:pt x="733" y="3935"/>
                  </a:cubicBezTo>
                  <a:cubicBezTo>
                    <a:pt x="356" y="3579"/>
                    <a:pt x="189" y="3181"/>
                    <a:pt x="1" y="2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4"/>
            <p:cNvSpPr/>
            <p:nvPr/>
          </p:nvSpPr>
          <p:spPr>
            <a:xfrm>
              <a:off x="7362363" y="1930225"/>
              <a:ext cx="142825" cy="138125"/>
            </a:xfrm>
            <a:custGeom>
              <a:rect b="b" l="l" r="r" t="t"/>
              <a:pathLst>
                <a:path extrusionOk="0" h="5525" w="5713">
                  <a:moveTo>
                    <a:pt x="5001" y="1005"/>
                  </a:moveTo>
                  <a:cubicBezTo>
                    <a:pt x="4687" y="419"/>
                    <a:pt x="4143" y="0"/>
                    <a:pt x="3474" y="147"/>
                  </a:cubicBezTo>
                  <a:cubicBezTo>
                    <a:pt x="3369" y="168"/>
                    <a:pt x="3265" y="189"/>
                    <a:pt x="3181" y="210"/>
                  </a:cubicBezTo>
                  <a:cubicBezTo>
                    <a:pt x="1612" y="63"/>
                    <a:pt x="0" y="1528"/>
                    <a:pt x="252" y="3118"/>
                  </a:cubicBezTo>
                  <a:cubicBezTo>
                    <a:pt x="482" y="4896"/>
                    <a:pt x="2553" y="5524"/>
                    <a:pt x="4018" y="4771"/>
                  </a:cubicBezTo>
                  <a:cubicBezTo>
                    <a:pt x="5420" y="4080"/>
                    <a:pt x="5713" y="2344"/>
                    <a:pt x="5001" y="100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4"/>
            <p:cNvSpPr/>
            <p:nvPr/>
          </p:nvSpPr>
          <p:spPr>
            <a:xfrm>
              <a:off x="6968988" y="2010250"/>
              <a:ext cx="127150" cy="123475"/>
            </a:xfrm>
            <a:custGeom>
              <a:rect b="b" l="l" r="r" t="t"/>
              <a:pathLst>
                <a:path extrusionOk="0" h="4939" w="5086">
                  <a:moveTo>
                    <a:pt x="4918" y="1821"/>
                  </a:moveTo>
                  <a:cubicBezTo>
                    <a:pt x="4667" y="356"/>
                    <a:pt x="2721" y="1"/>
                    <a:pt x="1612" y="754"/>
                  </a:cubicBezTo>
                  <a:cubicBezTo>
                    <a:pt x="963" y="796"/>
                    <a:pt x="273" y="1193"/>
                    <a:pt x="106" y="1884"/>
                  </a:cubicBezTo>
                  <a:cubicBezTo>
                    <a:pt x="1" y="2281"/>
                    <a:pt x="189" y="2888"/>
                    <a:pt x="419" y="3328"/>
                  </a:cubicBezTo>
                  <a:cubicBezTo>
                    <a:pt x="419" y="3453"/>
                    <a:pt x="419" y="3579"/>
                    <a:pt x="440" y="3704"/>
                  </a:cubicBezTo>
                  <a:cubicBezTo>
                    <a:pt x="670" y="4897"/>
                    <a:pt x="2219" y="4939"/>
                    <a:pt x="3119" y="4708"/>
                  </a:cubicBezTo>
                  <a:cubicBezTo>
                    <a:pt x="3558" y="4583"/>
                    <a:pt x="3914" y="4374"/>
                    <a:pt x="4227" y="4081"/>
                  </a:cubicBezTo>
                  <a:cubicBezTo>
                    <a:pt x="4311" y="4018"/>
                    <a:pt x="4395" y="3955"/>
                    <a:pt x="4437" y="3872"/>
                  </a:cubicBezTo>
                  <a:cubicBezTo>
                    <a:pt x="4897" y="3286"/>
                    <a:pt x="5085" y="2595"/>
                    <a:pt x="4918" y="18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4"/>
            <p:cNvSpPr/>
            <p:nvPr/>
          </p:nvSpPr>
          <p:spPr>
            <a:xfrm>
              <a:off x="4787188" y="2536475"/>
              <a:ext cx="162175" cy="146500"/>
            </a:xfrm>
            <a:custGeom>
              <a:rect b="b" l="l" r="r" t="t"/>
              <a:pathLst>
                <a:path extrusionOk="0" h="5860" w="6487">
                  <a:moveTo>
                    <a:pt x="4332" y="336"/>
                  </a:moveTo>
                  <a:cubicBezTo>
                    <a:pt x="3118" y="1"/>
                    <a:pt x="1779" y="691"/>
                    <a:pt x="1068" y="1675"/>
                  </a:cubicBezTo>
                  <a:cubicBezTo>
                    <a:pt x="0" y="3223"/>
                    <a:pt x="1612" y="4897"/>
                    <a:pt x="3013" y="5357"/>
                  </a:cubicBezTo>
                  <a:cubicBezTo>
                    <a:pt x="4436" y="5859"/>
                    <a:pt x="6194" y="4876"/>
                    <a:pt x="6361" y="3349"/>
                  </a:cubicBezTo>
                  <a:cubicBezTo>
                    <a:pt x="6487" y="2051"/>
                    <a:pt x="5734" y="440"/>
                    <a:pt x="4332" y="33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4"/>
            <p:cNvSpPr/>
            <p:nvPr/>
          </p:nvSpPr>
          <p:spPr>
            <a:xfrm>
              <a:off x="5182113" y="2400475"/>
              <a:ext cx="137075" cy="119825"/>
            </a:xfrm>
            <a:custGeom>
              <a:rect b="b" l="l" r="r" t="t"/>
              <a:pathLst>
                <a:path extrusionOk="0" h="4793" w="5483">
                  <a:moveTo>
                    <a:pt x="5043" y="1424"/>
                  </a:moveTo>
                  <a:cubicBezTo>
                    <a:pt x="4960" y="1172"/>
                    <a:pt x="4855" y="963"/>
                    <a:pt x="4730" y="796"/>
                  </a:cubicBezTo>
                  <a:cubicBezTo>
                    <a:pt x="4206" y="84"/>
                    <a:pt x="3453" y="1"/>
                    <a:pt x="2637" y="105"/>
                  </a:cubicBezTo>
                  <a:cubicBezTo>
                    <a:pt x="1089" y="294"/>
                    <a:pt x="1" y="2051"/>
                    <a:pt x="629" y="3537"/>
                  </a:cubicBezTo>
                  <a:cubicBezTo>
                    <a:pt x="942" y="4290"/>
                    <a:pt x="1591" y="4583"/>
                    <a:pt x="2302" y="4625"/>
                  </a:cubicBezTo>
                  <a:cubicBezTo>
                    <a:pt x="2867" y="4792"/>
                    <a:pt x="3495" y="4583"/>
                    <a:pt x="4018" y="4206"/>
                  </a:cubicBezTo>
                  <a:cubicBezTo>
                    <a:pt x="4186" y="4144"/>
                    <a:pt x="4332" y="4039"/>
                    <a:pt x="4478" y="3934"/>
                  </a:cubicBezTo>
                  <a:cubicBezTo>
                    <a:pt x="5253" y="3348"/>
                    <a:pt x="5483" y="2219"/>
                    <a:pt x="5043" y="142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4"/>
            <p:cNvSpPr/>
            <p:nvPr/>
          </p:nvSpPr>
          <p:spPr>
            <a:xfrm>
              <a:off x="4884488" y="3053300"/>
              <a:ext cx="403325" cy="166375"/>
            </a:xfrm>
            <a:custGeom>
              <a:rect b="b" l="l" r="r" t="t"/>
              <a:pathLst>
                <a:path extrusionOk="0" h="6655" w="16133">
                  <a:moveTo>
                    <a:pt x="16007" y="419"/>
                  </a:moveTo>
                  <a:cubicBezTo>
                    <a:pt x="15986" y="126"/>
                    <a:pt x="15777" y="0"/>
                    <a:pt x="15505" y="21"/>
                  </a:cubicBezTo>
                  <a:cubicBezTo>
                    <a:pt x="14438" y="168"/>
                    <a:pt x="13873" y="1423"/>
                    <a:pt x="13057" y="2030"/>
                  </a:cubicBezTo>
                  <a:cubicBezTo>
                    <a:pt x="12534" y="2428"/>
                    <a:pt x="11634" y="2658"/>
                    <a:pt x="11069" y="2888"/>
                  </a:cubicBezTo>
                  <a:cubicBezTo>
                    <a:pt x="10357" y="3181"/>
                    <a:pt x="9646" y="3495"/>
                    <a:pt x="8914" y="3746"/>
                  </a:cubicBezTo>
                  <a:cubicBezTo>
                    <a:pt x="7428" y="4311"/>
                    <a:pt x="5922" y="4750"/>
                    <a:pt x="4373" y="5127"/>
                  </a:cubicBezTo>
                  <a:cubicBezTo>
                    <a:pt x="3013" y="5441"/>
                    <a:pt x="1674" y="5022"/>
                    <a:pt x="377" y="5294"/>
                  </a:cubicBezTo>
                  <a:cubicBezTo>
                    <a:pt x="0" y="5378"/>
                    <a:pt x="21" y="5922"/>
                    <a:pt x="377" y="6005"/>
                  </a:cubicBezTo>
                  <a:cubicBezTo>
                    <a:pt x="1674" y="6340"/>
                    <a:pt x="2846" y="6654"/>
                    <a:pt x="4248" y="6424"/>
                  </a:cubicBezTo>
                  <a:cubicBezTo>
                    <a:pt x="6131" y="6110"/>
                    <a:pt x="7951" y="5545"/>
                    <a:pt x="9730" y="4876"/>
                  </a:cubicBezTo>
                  <a:cubicBezTo>
                    <a:pt x="11153" y="4394"/>
                    <a:pt x="12889" y="3829"/>
                    <a:pt x="14103" y="2972"/>
                  </a:cubicBezTo>
                  <a:cubicBezTo>
                    <a:pt x="14731" y="2511"/>
                    <a:pt x="16132" y="1298"/>
                    <a:pt x="16007" y="41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4"/>
            <p:cNvSpPr/>
            <p:nvPr/>
          </p:nvSpPr>
          <p:spPr>
            <a:xfrm>
              <a:off x="4868788" y="2993675"/>
              <a:ext cx="413275" cy="167400"/>
            </a:xfrm>
            <a:custGeom>
              <a:rect b="b" l="l" r="r" t="t"/>
              <a:pathLst>
                <a:path extrusionOk="0" h="6696" w="16531">
                  <a:moveTo>
                    <a:pt x="15651" y="335"/>
                  </a:moveTo>
                  <a:cubicBezTo>
                    <a:pt x="13329" y="2072"/>
                    <a:pt x="10776" y="3139"/>
                    <a:pt x="8077" y="4080"/>
                  </a:cubicBezTo>
                  <a:cubicBezTo>
                    <a:pt x="6717" y="4541"/>
                    <a:pt x="5357" y="5043"/>
                    <a:pt x="3976" y="5482"/>
                  </a:cubicBezTo>
                  <a:cubicBezTo>
                    <a:pt x="2742" y="5880"/>
                    <a:pt x="1423" y="5712"/>
                    <a:pt x="126" y="5942"/>
                  </a:cubicBezTo>
                  <a:cubicBezTo>
                    <a:pt x="1" y="5963"/>
                    <a:pt x="1" y="6193"/>
                    <a:pt x="126" y="6214"/>
                  </a:cubicBezTo>
                  <a:cubicBezTo>
                    <a:pt x="3097" y="6696"/>
                    <a:pt x="5545" y="5880"/>
                    <a:pt x="8286" y="4896"/>
                  </a:cubicBezTo>
                  <a:cubicBezTo>
                    <a:pt x="11069" y="3892"/>
                    <a:pt x="13685" y="2867"/>
                    <a:pt x="16091" y="1088"/>
                  </a:cubicBezTo>
                  <a:cubicBezTo>
                    <a:pt x="16530" y="753"/>
                    <a:pt x="16091" y="0"/>
                    <a:pt x="15651" y="33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4"/>
            <p:cNvSpPr/>
            <p:nvPr/>
          </p:nvSpPr>
          <p:spPr>
            <a:xfrm>
              <a:off x="7797563" y="2998375"/>
              <a:ext cx="137075" cy="311775"/>
            </a:xfrm>
            <a:custGeom>
              <a:rect b="b" l="l" r="r" t="t"/>
              <a:pathLst>
                <a:path extrusionOk="0" h="12471" w="5483">
                  <a:moveTo>
                    <a:pt x="5483" y="10734"/>
                  </a:moveTo>
                  <a:cubicBezTo>
                    <a:pt x="5462" y="11257"/>
                    <a:pt x="5420" y="11676"/>
                    <a:pt x="5378" y="12094"/>
                  </a:cubicBezTo>
                  <a:cubicBezTo>
                    <a:pt x="5378" y="12178"/>
                    <a:pt x="5357" y="12283"/>
                    <a:pt x="5315" y="12366"/>
                  </a:cubicBezTo>
                  <a:cubicBezTo>
                    <a:pt x="5274" y="12408"/>
                    <a:pt x="5169" y="12471"/>
                    <a:pt x="5127" y="12471"/>
                  </a:cubicBezTo>
                  <a:cubicBezTo>
                    <a:pt x="5043" y="12450"/>
                    <a:pt x="4939" y="12387"/>
                    <a:pt x="4897" y="12345"/>
                  </a:cubicBezTo>
                  <a:cubicBezTo>
                    <a:pt x="4834" y="12241"/>
                    <a:pt x="4834" y="12136"/>
                    <a:pt x="4834" y="11990"/>
                  </a:cubicBezTo>
                  <a:cubicBezTo>
                    <a:pt x="4751" y="11362"/>
                    <a:pt x="4709" y="10734"/>
                    <a:pt x="4625" y="10148"/>
                  </a:cubicBezTo>
                  <a:cubicBezTo>
                    <a:pt x="4604" y="9897"/>
                    <a:pt x="4541" y="9646"/>
                    <a:pt x="4499" y="9416"/>
                  </a:cubicBezTo>
                  <a:cubicBezTo>
                    <a:pt x="4311" y="8600"/>
                    <a:pt x="4123" y="7784"/>
                    <a:pt x="3914" y="6968"/>
                  </a:cubicBezTo>
                  <a:cubicBezTo>
                    <a:pt x="3893" y="6821"/>
                    <a:pt x="3851" y="6696"/>
                    <a:pt x="3788" y="6529"/>
                  </a:cubicBezTo>
                  <a:lnTo>
                    <a:pt x="3558" y="5901"/>
                  </a:lnTo>
                  <a:cubicBezTo>
                    <a:pt x="2867" y="4080"/>
                    <a:pt x="2867" y="4039"/>
                    <a:pt x="1821" y="2448"/>
                  </a:cubicBezTo>
                  <a:cubicBezTo>
                    <a:pt x="1424" y="1884"/>
                    <a:pt x="942" y="1381"/>
                    <a:pt x="524" y="795"/>
                  </a:cubicBezTo>
                  <a:cubicBezTo>
                    <a:pt x="440" y="670"/>
                    <a:pt x="252" y="628"/>
                    <a:pt x="126" y="523"/>
                  </a:cubicBezTo>
                  <a:cubicBezTo>
                    <a:pt x="1" y="419"/>
                    <a:pt x="22" y="231"/>
                    <a:pt x="189" y="126"/>
                  </a:cubicBezTo>
                  <a:cubicBezTo>
                    <a:pt x="378" y="0"/>
                    <a:pt x="608" y="42"/>
                    <a:pt x="754" y="210"/>
                  </a:cubicBezTo>
                  <a:cubicBezTo>
                    <a:pt x="984" y="419"/>
                    <a:pt x="1194" y="628"/>
                    <a:pt x="1403" y="837"/>
                  </a:cubicBezTo>
                  <a:cubicBezTo>
                    <a:pt x="1549" y="963"/>
                    <a:pt x="1654" y="1151"/>
                    <a:pt x="1779" y="1256"/>
                  </a:cubicBezTo>
                  <a:cubicBezTo>
                    <a:pt x="2198" y="1612"/>
                    <a:pt x="2512" y="2051"/>
                    <a:pt x="2805" y="2532"/>
                  </a:cubicBezTo>
                  <a:cubicBezTo>
                    <a:pt x="2826" y="2616"/>
                    <a:pt x="2867" y="2658"/>
                    <a:pt x="2930" y="2720"/>
                  </a:cubicBezTo>
                  <a:cubicBezTo>
                    <a:pt x="3474" y="3411"/>
                    <a:pt x="3788" y="4206"/>
                    <a:pt x="4102" y="5043"/>
                  </a:cubicBezTo>
                  <a:cubicBezTo>
                    <a:pt x="4479" y="6005"/>
                    <a:pt x="4792" y="6968"/>
                    <a:pt x="5002" y="7972"/>
                  </a:cubicBezTo>
                  <a:cubicBezTo>
                    <a:pt x="5127" y="8579"/>
                    <a:pt x="5274" y="9144"/>
                    <a:pt x="5378" y="9751"/>
                  </a:cubicBezTo>
                  <a:cubicBezTo>
                    <a:pt x="5420" y="10106"/>
                    <a:pt x="5441" y="10483"/>
                    <a:pt x="5483" y="10734"/>
                  </a:cubicBezTo>
                  <a:close/>
                </a:path>
              </a:pathLst>
            </a:custGeom>
            <a:solidFill>
              <a:srgbClr val="1D31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4"/>
            <p:cNvSpPr/>
            <p:nvPr/>
          </p:nvSpPr>
          <p:spPr>
            <a:xfrm>
              <a:off x="7860863" y="2936125"/>
              <a:ext cx="139175" cy="231225"/>
            </a:xfrm>
            <a:custGeom>
              <a:rect b="b" l="l" r="r" t="t"/>
              <a:pathLst>
                <a:path extrusionOk="0" h="9249" w="5567">
                  <a:moveTo>
                    <a:pt x="5462" y="9249"/>
                  </a:moveTo>
                  <a:cubicBezTo>
                    <a:pt x="5399" y="9123"/>
                    <a:pt x="5315" y="9060"/>
                    <a:pt x="5273" y="8998"/>
                  </a:cubicBezTo>
                  <a:cubicBezTo>
                    <a:pt x="5043" y="8370"/>
                    <a:pt x="4792" y="7763"/>
                    <a:pt x="4583" y="7135"/>
                  </a:cubicBezTo>
                  <a:cubicBezTo>
                    <a:pt x="4374" y="6508"/>
                    <a:pt x="4081" y="5901"/>
                    <a:pt x="3767" y="5336"/>
                  </a:cubicBezTo>
                  <a:cubicBezTo>
                    <a:pt x="3432" y="4708"/>
                    <a:pt x="3118" y="4102"/>
                    <a:pt x="2763" y="3474"/>
                  </a:cubicBezTo>
                  <a:cubicBezTo>
                    <a:pt x="2658" y="3265"/>
                    <a:pt x="2532" y="3076"/>
                    <a:pt x="2407" y="2888"/>
                  </a:cubicBezTo>
                  <a:cubicBezTo>
                    <a:pt x="1967" y="2323"/>
                    <a:pt x="1507" y="1779"/>
                    <a:pt x="1047" y="1214"/>
                  </a:cubicBezTo>
                  <a:cubicBezTo>
                    <a:pt x="775" y="900"/>
                    <a:pt x="461" y="691"/>
                    <a:pt x="147" y="461"/>
                  </a:cubicBezTo>
                  <a:cubicBezTo>
                    <a:pt x="84" y="419"/>
                    <a:pt x="1" y="356"/>
                    <a:pt x="1" y="252"/>
                  </a:cubicBezTo>
                  <a:cubicBezTo>
                    <a:pt x="1" y="126"/>
                    <a:pt x="105" y="63"/>
                    <a:pt x="231" y="42"/>
                  </a:cubicBezTo>
                  <a:cubicBezTo>
                    <a:pt x="440" y="0"/>
                    <a:pt x="649" y="21"/>
                    <a:pt x="775" y="231"/>
                  </a:cubicBezTo>
                  <a:cubicBezTo>
                    <a:pt x="859" y="356"/>
                    <a:pt x="963" y="461"/>
                    <a:pt x="1089" y="544"/>
                  </a:cubicBezTo>
                  <a:cubicBezTo>
                    <a:pt x="1382" y="712"/>
                    <a:pt x="1612" y="921"/>
                    <a:pt x="1821" y="1172"/>
                  </a:cubicBezTo>
                  <a:cubicBezTo>
                    <a:pt x="1821" y="1193"/>
                    <a:pt x="1863" y="1193"/>
                    <a:pt x="1863" y="1235"/>
                  </a:cubicBezTo>
                  <a:cubicBezTo>
                    <a:pt x="3014" y="2407"/>
                    <a:pt x="3767" y="3871"/>
                    <a:pt x="4520" y="5315"/>
                  </a:cubicBezTo>
                  <a:cubicBezTo>
                    <a:pt x="5001" y="6194"/>
                    <a:pt x="5252" y="7135"/>
                    <a:pt x="5504" y="8077"/>
                  </a:cubicBezTo>
                  <a:cubicBezTo>
                    <a:pt x="5566" y="8391"/>
                    <a:pt x="5566" y="8705"/>
                    <a:pt x="5566" y="9039"/>
                  </a:cubicBezTo>
                  <a:cubicBezTo>
                    <a:pt x="5566" y="9081"/>
                    <a:pt x="5524" y="9144"/>
                    <a:pt x="5462" y="9249"/>
                  </a:cubicBezTo>
                  <a:close/>
                </a:path>
              </a:pathLst>
            </a:custGeom>
            <a:solidFill>
              <a:srgbClr val="1D31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4"/>
            <p:cNvSpPr/>
            <p:nvPr/>
          </p:nvSpPr>
          <p:spPr>
            <a:xfrm>
              <a:off x="6280613" y="2976925"/>
              <a:ext cx="150150" cy="161650"/>
            </a:xfrm>
            <a:custGeom>
              <a:rect b="b" l="l" r="r" t="t"/>
              <a:pathLst>
                <a:path extrusionOk="0" h="6466" w="6006">
                  <a:moveTo>
                    <a:pt x="5859" y="3578"/>
                  </a:moveTo>
                  <a:cubicBezTo>
                    <a:pt x="6005" y="4164"/>
                    <a:pt x="5733" y="4666"/>
                    <a:pt x="5357" y="5106"/>
                  </a:cubicBezTo>
                  <a:cubicBezTo>
                    <a:pt x="5127" y="5399"/>
                    <a:pt x="4855" y="5629"/>
                    <a:pt x="4625" y="5901"/>
                  </a:cubicBezTo>
                  <a:cubicBezTo>
                    <a:pt x="4583" y="5943"/>
                    <a:pt x="4499" y="5964"/>
                    <a:pt x="4436" y="6027"/>
                  </a:cubicBezTo>
                  <a:cubicBezTo>
                    <a:pt x="3767" y="6340"/>
                    <a:pt x="3034" y="6466"/>
                    <a:pt x="2302" y="6382"/>
                  </a:cubicBezTo>
                  <a:cubicBezTo>
                    <a:pt x="2197" y="6382"/>
                    <a:pt x="2114" y="6361"/>
                    <a:pt x="2030" y="6319"/>
                  </a:cubicBezTo>
                  <a:cubicBezTo>
                    <a:pt x="1779" y="6131"/>
                    <a:pt x="1486" y="6006"/>
                    <a:pt x="1172" y="5901"/>
                  </a:cubicBezTo>
                  <a:cubicBezTo>
                    <a:pt x="1047" y="5838"/>
                    <a:pt x="942" y="5755"/>
                    <a:pt x="858" y="5671"/>
                  </a:cubicBezTo>
                  <a:cubicBezTo>
                    <a:pt x="544" y="5378"/>
                    <a:pt x="293" y="5001"/>
                    <a:pt x="126" y="4583"/>
                  </a:cubicBezTo>
                  <a:cubicBezTo>
                    <a:pt x="42" y="4436"/>
                    <a:pt x="21" y="4227"/>
                    <a:pt x="21" y="4039"/>
                  </a:cubicBezTo>
                  <a:cubicBezTo>
                    <a:pt x="0" y="3641"/>
                    <a:pt x="21" y="3244"/>
                    <a:pt x="21" y="2825"/>
                  </a:cubicBezTo>
                  <a:cubicBezTo>
                    <a:pt x="21" y="2553"/>
                    <a:pt x="105" y="2260"/>
                    <a:pt x="251" y="2030"/>
                  </a:cubicBezTo>
                  <a:cubicBezTo>
                    <a:pt x="544" y="1612"/>
                    <a:pt x="858" y="1193"/>
                    <a:pt x="1235" y="837"/>
                  </a:cubicBezTo>
                  <a:cubicBezTo>
                    <a:pt x="1507" y="586"/>
                    <a:pt x="1884" y="461"/>
                    <a:pt x="2218" y="293"/>
                  </a:cubicBezTo>
                  <a:cubicBezTo>
                    <a:pt x="2448" y="189"/>
                    <a:pt x="2720" y="147"/>
                    <a:pt x="2972" y="63"/>
                  </a:cubicBezTo>
                  <a:cubicBezTo>
                    <a:pt x="3160" y="1"/>
                    <a:pt x="3348" y="42"/>
                    <a:pt x="3537" y="147"/>
                  </a:cubicBezTo>
                  <a:cubicBezTo>
                    <a:pt x="3662" y="210"/>
                    <a:pt x="3788" y="273"/>
                    <a:pt x="3913" y="377"/>
                  </a:cubicBezTo>
                  <a:cubicBezTo>
                    <a:pt x="4227" y="586"/>
                    <a:pt x="4541" y="796"/>
                    <a:pt x="4897" y="942"/>
                  </a:cubicBezTo>
                  <a:cubicBezTo>
                    <a:pt x="5148" y="1047"/>
                    <a:pt x="5336" y="1298"/>
                    <a:pt x="5441" y="1570"/>
                  </a:cubicBezTo>
                  <a:cubicBezTo>
                    <a:pt x="5482" y="1716"/>
                    <a:pt x="5524" y="1842"/>
                    <a:pt x="5587" y="1946"/>
                  </a:cubicBezTo>
                  <a:cubicBezTo>
                    <a:pt x="5775" y="2449"/>
                    <a:pt x="5943" y="2972"/>
                    <a:pt x="5859" y="3578"/>
                  </a:cubicBezTo>
                  <a:close/>
                  <a:moveTo>
                    <a:pt x="816" y="3390"/>
                  </a:moveTo>
                  <a:lnTo>
                    <a:pt x="816" y="3683"/>
                  </a:lnTo>
                  <a:cubicBezTo>
                    <a:pt x="733" y="4122"/>
                    <a:pt x="942" y="4478"/>
                    <a:pt x="1235" y="4834"/>
                  </a:cubicBezTo>
                  <a:cubicBezTo>
                    <a:pt x="1570" y="5211"/>
                    <a:pt x="2093" y="5357"/>
                    <a:pt x="2532" y="5566"/>
                  </a:cubicBezTo>
                  <a:cubicBezTo>
                    <a:pt x="3453" y="5629"/>
                    <a:pt x="4206" y="5378"/>
                    <a:pt x="4750" y="4583"/>
                  </a:cubicBezTo>
                  <a:cubicBezTo>
                    <a:pt x="4897" y="4374"/>
                    <a:pt x="5064" y="4164"/>
                    <a:pt x="5106" y="3934"/>
                  </a:cubicBezTo>
                  <a:cubicBezTo>
                    <a:pt x="5169" y="3495"/>
                    <a:pt x="5210" y="3014"/>
                    <a:pt x="5022" y="2595"/>
                  </a:cubicBezTo>
                  <a:cubicBezTo>
                    <a:pt x="4917" y="2365"/>
                    <a:pt x="4834" y="2093"/>
                    <a:pt x="4729" y="1863"/>
                  </a:cubicBezTo>
                  <a:cubicBezTo>
                    <a:pt x="4645" y="1653"/>
                    <a:pt x="4520" y="1507"/>
                    <a:pt x="4311" y="1444"/>
                  </a:cubicBezTo>
                  <a:cubicBezTo>
                    <a:pt x="4081" y="1381"/>
                    <a:pt x="3871" y="1235"/>
                    <a:pt x="3683" y="1047"/>
                  </a:cubicBezTo>
                  <a:cubicBezTo>
                    <a:pt x="3390" y="817"/>
                    <a:pt x="3076" y="733"/>
                    <a:pt x="2741" y="921"/>
                  </a:cubicBezTo>
                  <a:cubicBezTo>
                    <a:pt x="2469" y="1047"/>
                    <a:pt x="2197" y="1130"/>
                    <a:pt x="1988" y="1319"/>
                  </a:cubicBezTo>
                  <a:cubicBezTo>
                    <a:pt x="1340" y="1842"/>
                    <a:pt x="670" y="2386"/>
                    <a:pt x="816" y="33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4"/>
            <p:cNvSpPr/>
            <p:nvPr/>
          </p:nvSpPr>
          <p:spPr>
            <a:xfrm>
              <a:off x="7117038" y="2030650"/>
              <a:ext cx="236975" cy="156950"/>
            </a:xfrm>
            <a:custGeom>
              <a:rect b="b" l="l" r="r" t="t"/>
              <a:pathLst>
                <a:path extrusionOk="0" h="6278" w="9479">
                  <a:moveTo>
                    <a:pt x="8851" y="1"/>
                  </a:moveTo>
                  <a:cubicBezTo>
                    <a:pt x="8935" y="63"/>
                    <a:pt x="8997" y="168"/>
                    <a:pt x="9060" y="231"/>
                  </a:cubicBezTo>
                  <a:cubicBezTo>
                    <a:pt x="9374" y="419"/>
                    <a:pt x="9437" y="691"/>
                    <a:pt x="9437" y="1047"/>
                  </a:cubicBezTo>
                  <a:cubicBezTo>
                    <a:pt x="9437" y="1779"/>
                    <a:pt x="9437" y="2470"/>
                    <a:pt x="9458" y="3202"/>
                  </a:cubicBezTo>
                  <a:cubicBezTo>
                    <a:pt x="9479" y="3830"/>
                    <a:pt x="9207" y="4395"/>
                    <a:pt x="8914" y="4918"/>
                  </a:cubicBezTo>
                  <a:cubicBezTo>
                    <a:pt x="8642" y="5085"/>
                    <a:pt x="8412" y="5294"/>
                    <a:pt x="8119" y="5483"/>
                  </a:cubicBezTo>
                  <a:cubicBezTo>
                    <a:pt x="7888" y="5650"/>
                    <a:pt x="7637" y="5755"/>
                    <a:pt x="7365" y="5880"/>
                  </a:cubicBezTo>
                  <a:cubicBezTo>
                    <a:pt x="7282" y="5922"/>
                    <a:pt x="7177" y="5964"/>
                    <a:pt x="7114" y="5985"/>
                  </a:cubicBezTo>
                  <a:cubicBezTo>
                    <a:pt x="6152" y="6069"/>
                    <a:pt x="5210" y="6278"/>
                    <a:pt x="4290" y="6173"/>
                  </a:cubicBezTo>
                  <a:cubicBezTo>
                    <a:pt x="3787" y="6110"/>
                    <a:pt x="3306" y="6006"/>
                    <a:pt x="2846" y="5817"/>
                  </a:cubicBezTo>
                  <a:cubicBezTo>
                    <a:pt x="2114" y="5525"/>
                    <a:pt x="1465" y="5148"/>
                    <a:pt x="942" y="4520"/>
                  </a:cubicBezTo>
                  <a:cubicBezTo>
                    <a:pt x="795" y="4353"/>
                    <a:pt x="691" y="4206"/>
                    <a:pt x="649" y="3955"/>
                  </a:cubicBezTo>
                  <a:cubicBezTo>
                    <a:pt x="586" y="3641"/>
                    <a:pt x="523" y="3328"/>
                    <a:pt x="461" y="3014"/>
                  </a:cubicBezTo>
                  <a:cubicBezTo>
                    <a:pt x="356" y="2972"/>
                    <a:pt x="230" y="2951"/>
                    <a:pt x="126" y="2888"/>
                  </a:cubicBezTo>
                  <a:cubicBezTo>
                    <a:pt x="63" y="2867"/>
                    <a:pt x="0" y="2763"/>
                    <a:pt x="21" y="2700"/>
                  </a:cubicBezTo>
                  <a:cubicBezTo>
                    <a:pt x="42" y="2637"/>
                    <a:pt x="105" y="2553"/>
                    <a:pt x="168" y="2491"/>
                  </a:cubicBezTo>
                  <a:cubicBezTo>
                    <a:pt x="210" y="2470"/>
                    <a:pt x="272" y="2449"/>
                    <a:pt x="335" y="2449"/>
                  </a:cubicBezTo>
                  <a:cubicBezTo>
                    <a:pt x="628" y="2449"/>
                    <a:pt x="879" y="2323"/>
                    <a:pt x="1151" y="2219"/>
                  </a:cubicBezTo>
                  <a:cubicBezTo>
                    <a:pt x="1402" y="2135"/>
                    <a:pt x="1632" y="2051"/>
                    <a:pt x="1904" y="1988"/>
                  </a:cubicBezTo>
                  <a:cubicBezTo>
                    <a:pt x="1925" y="1988"/>
                    <a:pt x="1988" y="1988"/>
                    <a:pt x="2009" y="1947"/>
                  </a:cubicBezTo>
                  <a:cubicBezTo>
                    <a:pt x="2574" y="1654"/>
                    <a:pt x="3202" y="1486"/>
                    <a:pt x="3808" y="1235"/>
                  </a:cubicBezTo>
                  <a:cubicBezTo>
                    <a:pt x="3913" y="1193"/>
                    <a:pt x="4018" y="1110"/>
                    <a:pt x="4122" y="1089"/>
                  </a:cubicBezTo>
                  <a:cubicBezTo>
                    <a:pt x="5064" y="817"/>
                    <a:pt x="5964" y="335"/>
                    <a:pt x="6905" y="84"/>
                  </a:cubicBezTo>
                  <a:cubicBezTo>
                    <a:pt x="7010" y="63"/>
                    <a:pt x="7114" y="22"/>
                    <a:pt x="7240" y="22"/>
                  </a:cubicBezTo>
                  <a:cubicBezTo>
                    <a:pt x="7763" y="1"/>
                    <a:pt x="8307" y="1"/>
                    <a:pt x="8851" y="1"/>
                  </a:cubicBezTo>
                  <a:close/>
                  <a:moveTo>
                    <a:pt x="1360" y="2784"/>
                  </a:moveTo>
                  <a:cubicBezTo>
                    <a:pt x="1277" y="2972"/>
                    <a:pt x="1298" y="3160"/>
                    <a:pt x="1318" y="3307"/>
                  </a:cubicBezTo>
                  <a:cubicBezTo>
                    <a:pt x="1381" y="3516"/>
                    <a:pt x="1423" y="3788"/>
                    <a:pt x="1549" y="3934"/>
                  </a:cubicBezTo>
                  <a:cubicBezTo>
                    <a:pt x="1758" y="4227"/>
                    <a:pt x="2030" y="4499"/>
                    <a:pt x="2344" y="4667"/>
                  </a:cubicBezTo>
                  <a:cubicBezTo>
                    <a:pt x="3369" y="5273"/>
                    <a:pt x="4457" y="5420"/>
                    <a:pt x="5608" y="5357"/>
                  </a:cubicBezTo>
                  <a:cubicBezTo>
                    <a:pt x="5671" y="5357"/>
                    <a:pt x="5733" y="5357"/>
                    <a:pt x="5775" y="5336"/>
                  </a:cubicBezTo>
                  <a:cubicBezTo>
                    <a:pt x="6068" y="5190"/>
                    <a:pt x="6340" y="5190"/>
                    <a:pt x="6654" y="5169"/>
                  </a:cubicBezTo>
                  <a:cubicBezTo>
                    <a:pt x="7303" y="5127"/>
                    <a:pt x="7805" y="4750"/>
                    <a:pt x="8307" y="4353"/>
                  </a:cubicBezTo>
                  <a:cubicBezTo>
                    <a:pt x="8349" y="4332"/>
                    <a:pt x="8349" y="4248"/>
                    <a:pt x="8391" y="4206"/>
                  </a:cubicBezTo>
                  <a:cubicBezTo>
                    <a:pt x="8558" y="3851"/>
                    <a:pt x="8704" y="3495"/>
                    <a:pt x="8704" y="3076"/>
                  </a:cubicBezTo>
                  <a:lnTo>
                    <a:pt x="8704" y="1319"/>
                  </a:lnTo>
                  <a:cubicBezTo>
                    <a:pt x="8704" y="1214"/>
                    <a:pt x="8704" y="1089"/>
                    <a:pt x="8663" y="984"/>
                  </a:cubicBezTo>
                  <a:cubicBezTo>
                    <a:pt x="8621" y="775"/>
                    <a:pt x="8495" y="607"/>
                    <a:pt x="8286" y="607"/>
                  </a:cubicBezTo>
                  <a:cubicBezTo>
                    <a:pt x="7888" y="587"/>
                    <a:pt x="7470" y="566"/>
                    <a:pt x="7093" y="670"/>
                  </a:cubicBezTo>
                  <a:cubicBezTo>
                    <a:pt x="6528" y="817"/>
                    <a:pt x="5943" y="1068"/>
                    <a:pt x="5399" y="1277"/>
                  </a:cubicBezTo>
                  <a:cubicBezTo>
                    <a:pt x="4750" y="1507"/>
                    <a:pt x="4101" y="1758"/>
                    <a:pt x="3432" y="2030"/>
                  </a:cubicBezTo>
                  <a:cubicBezTo>
                    <a:pt x="3390" y="2051"/>
                    <a:pt x="3327" y="2051"/>
                    <a:pt x="3285" y="2051"/>
                  </a:cubicBezTo>
                  <a:cubicBezTo>
                    <a:pt x="2678" y="2260"/>
                    <a:pt x="2114" y="2553"/>
                    <a:pt x="1486" y="2700"/>
                  </a:cubicBezTo>
                  <a:cubicBezTo>
                    <a:pt x="1444" y="2721"/>
                    <a:pt x="1402" y="2763"/>
                    <a:pt x="1360" y="27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4"/>
            <p:cNvSpPr/>
            <p:nvPr/>
          </p:nvSpPr>
          <p:spPr>
            <a:xfrm>
              <a:off x="7068388" y="1978875"/>
              <a:ext cx="27750" cy="32450"/>
            </a:xfrm>
            <a:custGeom>
              <a:rect b="b" l="l" r="r" t="t"/>
              <a:pathLst>
                <a:path extrusionOk="0" h="1298" w="1110">
                  <a:moveTo>
                    <a:pt x="1109" y="712"/>
                  </a:moveTo>
                  <a:cubicBezTo>
                    <a:pt x="1109" y="963"/>
                    <a:pt x="942" y="1193"/>
                    <a:pt x="712" y="1256"/>
                  </a:cubicBezTo>
                  <a:cubicBezTo>
                    <a:pt x="523" y="1298"/>
                    <a:pt x="335" y="1193"/>
                    <a:pt x="231" y="1026"/>
                  </a:cubicBezTo>
                  <a:cubicBezTo>
                    <a:pt x="189" y="921"/>
                    <a:pt x="126" y="774"/>
                    <a:pt x="84" y="649"/>
                  </a:cubicBezTo>
                  <a:cubicBezTo>
                    <a:pt x="0" y="398"/>
                    <a:pt x="210" y="84"/>
                    <a:pt x="503" y="21"/>
                  </a:cubicBezTo>
                  <a:cubicBezTo>
                    <a:pt x="712" y="0"/>
                    <a:pt x="900" y="84"/>
                    <a:pt x="963" y="251"/>
                  </a:cubicBezTo>
                  <a:cubicBezTo>
                    <a:pt x="1047" y="419"/>
                    <a:pt x="1067" y="565"/>
                    <a:pt x="1109" y="7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4"/>
            <p:cNvSpPr/>
            <p:nvPr/>
          </p:nvSpPr>
          <p:spPr>
            <a:xfrm>
              <a:off x="7261938" y="1947475"/>
              <a:ext cx="23550" cy="30900"/>
            </a:xfrm>
            <a:custGeom>
              <a:rect b="b" l="l" r="r" t="t"/>
              <a:pathLst>
                <a:path extrusionOk="0" h="1236" w="942">
                  <a:moveTo>
                    <a:pt x="942" y="608"/>
                  </a:moveTo>
                  <a:cubicBezTo>
                    <a:pt x="942" y="880"/>
                    <a:pt x="837" y="1047"/>
                    <a:pt x="628" y="1152"/>
                  </a:cubicBezTo>
                  <a:cubicBezTo>
                    <a:pt x="419" y="1235"/>
                    <a:pt x="188" y="1152"/>
                    <a:pt x="105" y="963"/>
                  </a:cubicBezTo>
                  <a:cubicBezTo>
                    <a:pt x="42" y="817"/>
                    <a:pt x="0" y="649"/>
                    <a:pt x="0" y="461"/>
                  </a:cubicBezTo>
                  <a:cubicBezTo>
                    <a:pt x="0" y="210"/>
                    <a:pt x="168" y="43"/>
                    <a:pt x="356" y="22"/>
                  </a:cubicBezTo>
                  <a:cubicBezTo>
                    <a:pt x="628" y="1"/>
                    <a:pt x="816" y="105"/>
                    <a:pt x="879" y="336"/>
                  </a:cubicBezTo>
                  <a:cubicBezTo>
                    <a:pt x="921" y="419"/>
                    <a:pt x="942" y="545"/>
                    <a:pt x="942" y="6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4"/>
            <p:cNvSpPr/>
            <p:nvPr/>
          </p:nvSpPr>
          <p:spPr>
            <a:xfrm>
              <a:off x="4988588" y="2487325"/>
              <a:ext cx="211350" cy="182575"/>
            </a:xfrm>
            <a:custGeom>
              <a:rect b="b" l="l" r="r" t="t"/>
              <a:pathLst>
                <a:path extrusionOk="0" h="7303" w="8454">
                  <a:moveTo>
                    <a:pt x="0" y="3662"/>
                  </a:moveTo>
                  <a:cubicBezTo>
                    <a:pt x="84" y="3411"/>
                    <a:pt x="293" y="3243"/>
                    <a:pt x="523" y="3097"/>
                  </a:cubicBezTo>
                  <a:cubicBezTo>
                    <a:pt x="1130" y="2699"/>
                    <a:pt x="1779" y="2469"/>
                    <a:pt x="2427" y="2239"/>
                  </a:cubicBezTo>
                  <a:cubicBezTo>
                    <a:pt x="2762" y="2092"/>
                    <a:pt x="3076" y="1946"/>
                    <a:pt x="3390" y="1758"/>
                  </a:cubicBezTo>
                  <a:cubicBezTo>
                    <a:pt x="3704" y="1569"/>
                    <a:pt x="4059" y="1444"/>
                    <a:pt x="4394" y="1339"/>
                  </a:cubicBezTo>
                  <a:cubicBezTo>
                    <a:pt x="4708" y="1235"/>
                    <a:pt x="5001" y="1109"/>
                    <a:pt x="5252" y="921"/>
                  </a:cubicBezTo>
                  <a:cubicBezTo>
                    <a:pt x="5357" y="837"/>
                    <a:pt x="5482" y="795"/>
                    <a:pt x="5629" y="732"/>
                  </a:cubicBezTo>
                  <a:cubicBezTo>
                    <a:pt x="5963" y="628"/>
                    <a:pt x="6298" y="481"/>
                    <a:pt x="6591" y="272"/>
                  </a:cubicBezTo>
                  <a:cubicBezTo>
                    <a:pt x="6947" y="0"/>
                    <a:pt x="7344" y="63"/>
                    <a:pt x="7742" y="105"/>
                  </a:cubicBezTo>
                  <a:cubicBezTo>
                    <a:pt x="7846" y="146"/>
                    <a:pt x="7972" y="230"/>
                    <a:pt x="8035" y="377"/>
                  </a:cubicBezTo>
                  <a:cubicBezTo>
                    <a:pt x="8139" y="607"/>
                    <a:pt x="8181" y="837"/>
                    <a:pt x="8244" y="1088"/>
                  </a:cubicBezTo>
                  <a:cubicBezTo>
                    <a:pt x="8265" y="1235"/>
                    <a:pt x="8244" y="1402"/>
                    <a:pt x="8286" y="1527"/>
                  </a:cubicBezTo>
                  <a:cubicBezTo>
                    <a:pt x="8453" y="1925"/>
                    <a:pt x="8411" y="2302"/>
                    <a:pt x="8411" y="2699"/>
                  </a:cubicBezTo>
                  <a:cubicBezTo>
                    <a:pt x="8411" y="3285"/>
                    <a:pt x="8453" y="3850"/>
                    <a:pt x="8411" y="4394"/>
                  </a:cubicBezTo>
                  <a:cubicBezTo>
                    <a:pt x="8411" y="5084"/>
                    <a:pt x="8202" y="5691"/>
                    <a:pt x="7721" y="6131"/>
                  </a:cubicBezTo>
                  <a:cubicBezTo>
                    <a:pt x="7449" y="6361"/>
                    <a:pt x="7198" y="6633"/>
                    <a:pt x="6905" y="6842"/>
                  </a:cubicBezTo>
                  <a:cubicBezTo>
                    <a:pt x="6528" y="7093"/>
                    <a:pt x="6110" y="7219"/>
                    <a:pt x="5670" y="7219"/>
                  </a:cubicBezTo>
                  <a:lnTo>
                    <a:pt x="5273" y="7219"/>
                  </a:lnTo>
                  <a:cubicBezTo>
                    <a:pt x="4499" y="7302"/>
                    <a:pt x="3745" y="7156"/>
                    <a:pt x="2971" y="6905"/>
                  </a:cubicBezTo>
                  <a:cubicBezTo>
                    <a:pt x="2804" y="6863"/>
                    <a:pt x="2616" y="6779"/>
                    <a:pt x="2490" y="6654"/>
                  </a:cubicBezTo>
                  <a:cubicBezTo>
                    <a:pt x="2092" y="6340"/>
                    <a:pt x="1716" y="6026"/>
                    <a:pt x="1360" y="5691"/>
                  </a:cubicBezTo>
                  <a:cubicBezTo>
                    <a:pt x="711" y="5084"/>
                    <a:pt x="439" y="4687"/>
                    <a:pt x="0" y="3662"/>
                  </a:cubicBezTo>
                  <a:close/>
                  <a:moveTo>
                    <a:pt x="942" y="3557"/>
                  </a:moveTo>
                  <a:cubicBezTo>
                    <a:pt x="1130" y="4017"/>
                    <a:pt x="1339" y="4415"/>
                    <a:pt x="1653" y="4750"/>
                  </a:cubicBezTo>
                  <a:cubicBezTo>
                    <a:pt x="2072" y="5168"/>
                    <a:pt x="2511" y="5524"/>
                    <a:pt x="2950" y="5921"/>
                  </a:cubicBezTo>
                  <a:cubicBezTo>
                    <a:pt x="3055" y="5984"/>
                    <a:pt x="3180" y="6068"/>
                    <a:pt x="3285" y="6110"/>
                  </a:cubicBezTo>
                  <a:cubicBezTo>
                    <a:pt x="3850" y="6256"/>
                    <a:pt x="4394" y="6424"/>
                    <a:pt x="4959" y="6361"/>
                  </a:cubicBezTo>
                  <a:cubicBezTo>
                    <a:pt x="5168" y="6340"/>
                    <a:pt x="5377" y="6361"/>
                    <a:pt x="5587" y="6361"/>
                  </a:cubicBezTo>
                  <a:cubicBezTo>
                    <a:pt x="5942" y="6382"/>
                    <a:pt x="6214" y="6277"/>
                    <a:pt x="6507" y="6068"/>
                  </a:cubicBezTo>
                  <a:lnTo>
                    <a:pt x="7051" y="5608"/>
                  </a:lnTo>
                  <a:cubicBezTo>
                    <a:pt x="7449" y="5273"/>
                    <a:pt x="7616" y="4854"/>
                    <a:pt x="7616" y="4352"/>
                  </a:cubicBezTo>
                  <a:lnTo>
                    <a:pt x="7616" y="3285"/>
                  </a:lnTo>
                  <a:cubicBezTo>
                    <a:pt x="7616" y="2699"/>
                    <a:pt x="7658" y="2155"/>
                    <a:pt x="7449" y="1569"/>
                  </a:cubicBezTo>
                  <a:cubicBezTo>
                    <a:pt x="7407" y="1444"/>
                    <a:pt x="7428" y="1318"/>
                    <a:pt x="7428" y="1193"/>
                  </a:cubicBezTo>
                  <a:cubicBezTo>
                    <a:pt x="7428" y="1109"/>
                    <a:pt x="7365" y="1004"/>
                    <a:pt x="7365" y="921"/>
                  </a:cubicBezTo>
                  <a:cubicBezTo>
                    <a:pt x="7156" y="837"/>
                    <a:pt x="7030" y="921"/>
                    <a:pt x="6884" y="1004"/>
                  </a:cubicBezTo>
                  <a:cubicBezTo>
                    <a:pt x="6591" y="1151"/>
                    <a:pt x="6277" y="1297"/>
                    <a:pt x="5963" y="1444"/>
                  </a:cubicBezTo>
                  <a:cubicBezTo>
                    <a:pt x="5838" y="1507"/>
                    <a:pt x="5733" y="1569"/>
                    <a:pt x="5587" y="1632"/>
                  </a:cubicBezTo>
                  <a:cubicBezTo>
                    <a:pt x="5336" y="1758"/>
                    <a:pt x="5064" y="1925"/>
                    <a:pt x="4792" y="2030"/>
                  </a:cubicBezTo>
                  <a:cubicBezTo>
                    <a:pt x="4331" y="2197"/>
                    <a:pt x="3850" y="2343"/>
                    <a:pt x="3452" y="2657"/>
                  </a:cubicBezTo>
                  <a:cubicBezTo>
                    <a:pt x="3369" y="2720"/>
                    <a:pt x="3243" y="2762"/>
                    <a:pt x="3139" y="2783"/>
                  </a:cubicBezTo>
                  <a:cubicBezTo>
                    <a:pt x="2595" y="2992"/>
                    <a:pt x="2030" y="3180"/>
                    <a:pt x="1486" y="3348"/>
                  </a:cubicBezTo>
                  <a:cubicBezTo>
                    <a:pt x="1297" y="3431"/>
                    <a:pt x="1151" y="3494"/>
                    <a:pt x="942" y="355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4"/>
            <p:cNvSpPr/>
            <p:nvPr/>
          </p:nvSpPr>
          <p:spPr>
            <a:xfrm>
              <a:off x="4925288" y="2467950"/>
              <a:ext cx="30350" cy="41875"/>
            </a:xfrm>
            <a:custGeom>
              <a:rect b="b" l="l" r="r" t="t"/>
              <a:pathLst>
                <a:path extrusionOk="0" h="1675" w="1214">
                  <a:moveTo>
                    <a:pt x="1214" y="1089"/>
                  </a:moveTo>
                  <a:cubicBezTo>
                    <a:pt x="1193" y="1173"/>
                    <a:pt x="1193" y="1277"/>
                    <a:pt x="1172" y="1382"/>
                  </a:cubicBezTo>
                  <a:cubicBezTo>
                    <a:pt x="1088" y="1591"/>
                    <a:pt x="858" y="1675"/>
                    <a:pt x="649" y="1591"/>
                  </a:cubicBezTo>
                  <a:cubicBezTo>
                    <a:pt x="272" y="1445"/>
                    <a:pt x="0" y="963"/>
                    <a:pt x="42" y="608"/>
                  </a:cubicBezTo>
                  <a:cubicBezTo>
                    <a:pt x="84" y="315"/>
                    <a:pt x="272" y="126"/>
                    <a:pt x="544" y="43"/>
                  </a:cubicBezTo>
                  <a:cubicBezTo>
                    <a:pt x="670" y="1"/>
                    <a:pt x="837" y="22"/>
                    <a:pt x="879" y="147"/>
                  </a:cubicBezTo>
                  <a:cubicBezTo>
                    <a:pt x="1047" y="440"/>
                    <a:pt x="1193" y="733"/>
                    <a:pt x="1214" y="10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4"/>
            <p:cNvSpPr/>
            <p:nvPr/>
          </p:nvSpPr>
          <p:spPr>
            <a:xfrm>
              <a:off x="5161188" y="2381125"/>
              <a:ext cx="29850" cy="31400"/>
            </a:xfrm>
            <a:custGeom>
              <a:rect b="b" l="l" r="r" t="t"/>
              <a:pathLst>
                <a:path extrusionOk="0" h="1256" w="1194">
                  <a:moveTo>
                    <a:pt x="545" y="1"/>
                  </a:moveTo>
                  <a:lnTo>
                    <a:pt x="775" y="1"/>
                  </a:lnTo>
                  <a:cubicBezTo>
                    <a:pt x="942" y="1"/>
                    <a:pt x="1026" y="105"/>
                    <a:pt x="1068" y="231"/>
                  </a:cubicBezTo>
                  <a:cubicBezTo>
                    <a:pt x="1089" y="335"/>
                    <a:pt x="1110" y="440"/>
                    <a:pt x="1152" y="565"/>
                  </a:cubicBezTo>
                  <a:cubicBezTo>
                    <a:pt x="1194" y="921"/>
                    <a:pt x="1026" y="1151"/>
                    <a:pt x="650" y="1193"/>
                  </a:cubicBezTo>
                  <a:cubicBezTo>
                    <a:pt x="231" y="1256"/>
                    <a:pt x="1" y="1026"/>
                    <a:pt x="22" y="607"/>
                  </a:cubicBezTo>
                  <a:cubicBezTo>
                    <a:pt x="22" y="545"/>
                    <a:pt x="43" y="461"/>
                    <a:pt x="43" y="377"/>
                  </a:cubicBezTo>
                  <a:cubicBezTo>
                    <a:pt x="105" y="63"/>
                    <a:pt x="210" y="1"/>
                    <a:pt x="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4"/>
            <p:cNvSpPr/>
            <p:nvPr/>
          </p:nvSpPr>
          <p:spPr>
            <a:xfrm>
              <a:off x="4837663" y="3161575"/>
              <a:ext cx="129225" cy="140725"/>
            </a:xfrm>
            <a:custGeom>
              <a:rect b="b" l="l" r="r" t="t"/>
              <a:pathLst>
                <a:path extrusionOk="0" h="5629" w="5169">
                  <a:moveTo>
                    <a:pt x="357" y="1"/>
                  </a:moveTo>
                  <a:cubicBezTo>
                    <a:pt x="566" y="210"/>
                    <a:pt x="649" y="440"/>
                    <a:pt x="649" y="691"/>
                  </a:cubicBezTo>
                  <a:cubicBezTo>
                    <a:pt x="649" y="1005"/>
                    <a:pt x="754" y="1277"/>
                    <a:pt x="817" y="1570"/>
                  </a:cubicBezTo>
                  <a:cubicBezTo>
                    <a:pt x="1089" y="2365"/>
                    <a:pt x="1424" y="3097"/>
                    <a:pt x="1926" y="3746"/>
                  </a:cubicBezTo>
                  <a:cubicBezTo>
                    <a:pt x="2093" y="3976"/>
                    <a:pt x="2281" y="4185"/>
                    <a:pt x="2512" y="4311"/>
                  </a:cubicBezTo>
                  <a:lnTo>
                    <a:pt x="2909" y="4562"/>
                  </a:lnTo>
                  <a:cubicBezTo>
                    <a:pt x="3202" y="4771"/>
                    <a:pt x="3516" y="4876"/>
                    <a:pt x="3872" y="4834"/>
                  </a:cubicBezTo>
                  <a:cubicBezTo>
                    <a:pt x="4123" y="4813"/>
                    <a:pt x="4332" y="4876"/>
                    <a:pt x="4562" y="4876"/>
                  </a:cubicBezTo>
                  <a:cubicBezTo>
                    <a:pt x="4771" y="4897"/>
                    <a:pt x="4981" y="4918"/>
                    <a:pt x="5169" y="5022"/>
                  </a:cubicBezTo>
                  <a:cubicBezTo>
                    <a:pt x="5169" y="5336"/>
                    <a:pt x="5022" y="5524"/>
                    <a:pt x="4750" y="5545"/>
                  </a:cubicBezTo>
                  <a:cubicBezTo>
                    <a:pt x="4269" y="5608"/>
                    <a:pt x="3809" y="5629"/>
                    <a:pt x="3328" y="5629"/>
                  </a:cubicBezTo>
                  <a:cubicBezTo>
                    <a:pt x="3223" y="5629"/>
                    <a:pt x="3098" y="5566"/>
                    <a:pt x="3014" y="5545"/>
                  </a:cubicBezTo>
                  <a:cubicBezTo>
                    <a:pt x="2888" y="5503"/>
                    <a:pt x="2784" y="5420"/>
                    <a:pt x="2679" y="5357"/>
                  </a:cubicBezTo>
                  <a:cubicBezTo>
                    <a:pt x="1528" y="4834"/>
                    <a:pt x="984" y="3851"/>
                    <a:pt x="524" y="2742"/>
                  </a:cubicBezTo>
                  <a:cubicBezTo>
                    <a:pt x="357" y="2302"/>
                    <a:pt x="252" y="1800"/>
                    <a:pt x="126" y="1340"/>
                  </a:cubicBezTo>
                  <a:cubicBezTo>
                    <a:pt x="1" y="942"/>
                    <a:pt x="43" y="545"/>
                    <a:pt x="231" y="168"/>
                  </a:cubicBezTo>
                  <a:cubicBezTo>
                    <a:pt x="231" y="126"/>
                    <a:pt x="273" y="84"/>
                    <a:pt x="357" y="1"/>
                  </a:cubicBezTo>
                  <a:close/>
                </a:path>
              </a:pathLst>
            </a:custGeom>
            <a:solidFill>
              <a:srgbClr val="1D31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9" name="Google Shape;2339;p74"/>
            <p:cNvGrpSpPr/>
            <p:nvPr/>
          </p:nvGrpSpPr>
          <p:grpSpPr>
            <a:xfrm rot="-5400000">
              <a:off x="6676625" y="1251225"/>
              <a:ext cx="279350" cy="312825"/>
              <a:chOff x="1835200" y="3337050"/>
              <a:chExt cx="279350" cy="312825"/>
            </a:xfrm>
          </p:grpSpPr>
          <p:sp>
            <p:nvSpPr>
              <p:cNvPr id="2340" name="Google Shape;2340;p74"/>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4"/>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4"/>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3" name="Google Shape;2343;p74"/>
            <p:cNvSpPr/>
            <p:nvPr/>
          </p:nvSpPr>
          <p:spPr>
            <a:xfrm>
              <a:off x="4426788" y="1479850"/>
              <a:ext cx="3527725" cy="2187050"/>
            </a:xfrm>
            <a:custGeom>
              <a:rect b="b" l="l" r="r" t="t"/>
              <a:pathLst>
                <a:path extrusionOk="0" h="87482" w="141109">
                  <a:moveTo>
                    <a:pt x="16090" y="58900"/>
                  </a:moveTo>
                  <a:cubicBezTo>
                    <a:pt x="16090" y="58775"/>
                    <a:pt x="16090" y="58691"/>
                    <a:pt x="16069" y="58607"/>
                  </a:cubicBezTo>
                  <a:cubicBezTo>
                    <a:pt x="16007" y="58398"/>
                    <a:pt x="15923" y="58168"/>
                    <a:pt x="15986" y="57938"/>
                  </a:cubicBezTo>
                  <a:cubicBezTo>
                    <a:pt x="16007" y="57854"/>
                    <a:pt x="15986" y="57749"/>
                    <a:pt x="15965" y="57645"/>
                  </a:cubicBezTo>
                  <a:cubicBezTo>
                    <a:pt x="15923" y="57540"/>
                    <a:pt x="15902" y="57415"/>
                    <a:pt x="15902" y="57310"/>
                  </a:cubicBezTo>
                  <a:cubicBezTo>
                    <a:pt x="15881" y="56368"/>
                    <a:pt x="15860" y="55448"/>
                    <a:pt x="16111" y="54527"/>
                  </a:cubicBezTo>
                  <a:cubicBezTo>
                    <a:pt x="16216" y="54171"/>
                    <a:pt x="16237" y="53795"/>
                    <a:pt x="16321" y="53418"/>
                  </a:cubicBezTo>
                  <a:cubicBezTo>
                    <a:pt x="16341" y="53230"/>
                    <a:pt x="16404" y="53041"/>
                    <a:pt x="16446" y="52853"/>
                  </a:cubicBezTo>
                  <a:cubicBezTo>
                    <a:pt x="16551" y="52477"/>
                    <a:pt x="16697" y="52079"/>
                    <a:pt x="16844" y="51556"/>
                  </a:cubicBezTo>
                  <a:lnTo>
                    <a:pt x="16530" y="51870"/>
                  </a:lnTo>
                  <a:cubicBezTo>
                    <a:pt x="16279" y="52163"/>
                    <a:pt x="16007" y="52414"/>
                    <a:pt x="15777" y="52707"/>
                  </a:cubicBezTo>
                  <a:cubicBezTo>
                    <a:pt x="15588" y="52916"/>
                    <a:pt x="15337" y="53000"/>
                    <a:pt x="15065" y="53000"/>
                  </a:cubicBezTo>
                  <a:cubicBezTo>
                    <a:pt x="14500" y="52958"/>
                    <a:pt x="13935" y="52832"/>
                    <a:pt x="13454" y="52497"/>
                  </a:cubicBezTo>
                  <a:cubicBezTo>
                    <a:pt x="13182" y="52330"/>
                    <a:pt x="12952" y="52163"/>
                    <a:pt x="12680" y="51974"/>
                  </a:cubicBezTo>
                  <a:cubicBezTo>
                    <a:pt x="12617" y="52079"/>
                    <a:pt x="12533" y="52163"/>
                    <a:pt x="12471" y="52225"/>
                  </a:cubicBezTo>
                  <a:cubicBezTo>
                    <a:pt x="12324" y="52497"/>
                    <a:pt x="12199" y="52749"/>
                    <a:pt x="12010" y="53021"/>
                  </a:cubicBezTo>
                  <a:cubicBezTo>
                    <a:pt x="11885" y="53230"/>
                    <a:pt x="11696" y="53418"/>
                    <a:pt x="11508" y="53544"/>
                  </a:cubicBezTo>
                  <a:cubicBezTo>
                    <a:pt x="11006" y="53941"/>
                    <a:pt x="9646" y="53962"/>
                    <a:pt x="9123" y="53565"/>
                  </a:cubicBezTo>
                  <a:cubicBezTo>
                    <a:pt x="8704" y="53251"/>
                    <a:pt x="8349" y="52916"/>
                    <a:pt x="8118" y="52414"/>
                  </a:cubicBezTo>
                  <a:cubicBezTo>
                    <a:pt x="8035" y="52225"/>
                    <a:pt x="7930" y="52058"/>
                    <a:pt x="7826" y="51849"/>
                  </a:cubicBezTo>
                  <a:cubicBezTo>
                    <a:pt x="7595" y="51891"/>
                    <a:pt x="7407" y="52016"/>
                    <a:pt x="7240" y="52184"/>
                  </a:cubicBezTo>
                  <a:cubicBezTo>
                    <a:pt x="7114" y="52309"/>
                    <a:pt x="6989" y="52393"/>
                    <a:pt x="6800" y="52414"/>
                  </a:cubicBezTo>
                  <a:cubicBezTo>
                    <a:pt x="5859" y="52518"/>
                    <a:pt x="5001" y="52330"/>
                    <a:pt x="4185" y="51807"/>
                  </a:cubicBezTo>
                  <a:cubicBezTo>
                    <a:pt x="4080" y="51744"/>
                    <a:pt x="3955" y="51661"/>
                    <a:pt x="3871" y="51556"/>
                  </a:cubicBezTo>
                  <a:cubicBezTo>
                    <a:pt x="3369" y="50761"/>
                    <a:pt x="2888" y="49987"/>
                    <a:pt x="2909" y="48982"/>
                  </a:cubicBezTo>
                  <a:cubicBezTo>
                    <a:pt x="2929" y="47978"/>
                    <a:pt x="2929" y="46953"/>
                    <a:pt x="3055" y="45927"/>
                  </a:cubicBezTo>
                  <a:cubicBezTo>
                    <a:pt x="3097" y="45635"/>
                    <a:pt x="3160" y="45383"/>
                    <a:pt x="3222" y="45091"/>
                  </a:cubicBezTo>
                  <a:cubicBezTo>
                    <a:pt x="3243" y="45007"/>
                    <a:pt x="3243" y="44902"/>
                    <a:pt x="3264" y="44839"/>
                  </a:cubicBezTo>
                  <a:cubicBezTo>
                    <a:pt x="3222" y="44798"/>
                    <a:pt x="3201" y="44777"/>
                    <a:pt x="3139" y="44777"/>
                  </a:cubicBezTo>
                  <a:cubicBezTo>
                    <a:pt x="2532" y="44839"/>
                    <a:pt x="2113" y="44463"/>
                    <a:pt x="1695" y="44128"/>
                  </a:cubicBezTo>
                  <a:cubicBezTo>
                    <a:pt x="1109" y="43605"/>
                    <a:pt x="691" y="42956"/>
                    <a:pt x="335" y="42266"/>
                  </a:cubicBezTo>
                  <a:cubicBezTo>
                    <a:pt x="230" y="42036"/>
                    <a:pt x="126" y="41764"/>
                    <a:pt x="105" y="41513"/>
                  </a:cubicBezTo>
                  <a:cubicBezTo>
                    <a:pt x="0" y="40864"/>
                    <a:pt x="0" y="40236"/>
                    <a:pt x="168" y="39609"/>
                  </a:cubicBezTo>
                  <a:cubicBezTo>
                    <a:pt x="168" y="39567"/>
                    <a:pt x="188" y="39525"/>
                    <a:pt x="188" y="39504"/>
                  </a:cubicBezTo>
                  <a:cubicBezTo>
                    <a:pt x="502" y="37851"/>
                    <a:pt x="1590" y="36826"/>
                    <a:pt x="3034" y="36072"/>
                  </a:cubicBezTo>
                  <a:cubicBezTo>
                    <a:pt x="2846" y="35780"/>
                    <a:pt x="2678" y="35466"/>
                    <a:pt x="2427" y="35215"/>
                  </a:cubicBezTo>
                  <a:cubicBezTo>
                    <a:pt x="1988" y="34650"/>
                    <a:pt x="1841" y="34022"/>
                    <a:pt x="1779" y="33352"/>
                  </a:cubicBezTo>
                  <a:cubicBezTo>
                    <a:pt x="1758" y="33122"/>
                    <a:pt x="1800" y="32850"/>
                    <a:pt x="1779" y="32620"/>
                  </a:cubicBezTo>
                  <a:cubicBezTo>
                    <a:pt x="1758" y="32181"/>
                    <a:pt x="1904" y="31804"/>
                    <a:pt x="2155" y="31448"/>
                  </a:cubicBezTo>
                  <a:cubicBezTo>
                    <a:pt x="2218" y="31302"/>
                    <a:pt x="2385" y="31176"/>
                    <a:pt x="2511" y="31093"/>
                  </a:cubicBezTo>
                  <a:cubicBezTo>
                    <a:pt x="2804" y="30925"/>
                    <a:pt x="3139" y="30737"/>
                    <a:pt x="3432" y="30549"/>
                  </a:cubicBezTo>
                  <a:cubicBezTo>
                    <a:pt x="3201" y="29774"/>
                    <a:pt x="3306" y="28958"/>
                    <a:pt x="3327" y="28163"/>
                  </a:cubicBezTo>
                  <a:cubicBezTo>
                    <a:pt x="3348" y="27494"/>
                    <a:pt x="4101" y="26343"/>
                    <a:pt x="4833" y="26217"/>
                  </a:cubicBezTo>
                  <a:cubicBezTo>
                    <a:pt x="5189" y="26155"/>
                    <a:pt x="5524" y="26008"/>
                    <a:pt x="5859" y="25862"/>
                  </a:cubicBezTo>
                  <a:cubicBezTo>
                    <a:pt x="5880" y="25862"/>
                    <a:pt x="5922" y="25820"/>
                    <a:pt x="5963" y="25799"/>
                  </a:cubicBezTo>
                  <a:cubicBezTo>
                    <a:pt x="5880" y="25485"/>
                    <a:pt x="5838" y="25129"/>
                    <a:pt x="5754" y="24816"/>
                  </a:cubicBezTo>
                  <a:cubicBezTo>
                    <a:pt x="5649" y="24460"/>
                    <a:pt x="5712" y="24125"/>
                    <a:pt x="5859" y="23769"/>
                  </a:cubicBezTo>
                  <a:cubicBezTo>
                    <a:pt x="6026" y="23456"/>
                    <a:pt x="6194" y="23121"/>
                    <a:pt x="6403" y="22828"/>
                  </a:cubicBezTo>
                  <a:cubicBezTo>
                    <a:pt x="6654" y="22514"/>
                    <a:pt x="6968" y="22305"/>
                    <a:pt x="7344" y="22200"/>
                  </a:cubicBezTo>
                  <a:cubicBezTo>
                    <a:pt x="8035" y="22033"/>
                    <a:pt x="8704" y="21844"/>
                    <a:pt x="9416" y="21886"/>
                  </a:cubicBezTo>
                  <a:cubicBezTo>
                    <a:pt x="9918" y="21928"/>
                    <a:pt x="10420" y="21886"/>
                    <a:pt x="10880" y="21886"/>
                  </a:cubicBezTo>
                  <a:cubicBezTo>
                    <a:pt x="10985" y="21656"/>
                    <a:pt x="11048" y="21426"/>
                    <a:pt x="11173" y="21217"/>
                  </a:cubicBezTo>
                  <a:cubicBezTo>
                    <a:pt x="11592" y="20589"/>
                    <a:pt x="12157" y="20108"/>
                    <a:pt x="12889" y="19878"/>
                  </a:cubicBezTo>
                  <a:cubicBezTo>
                    <a:pt x="13266" y="19752"/>
                    <a:pt x="13663" y="19647"/>
                    <a:pt x="14040" y="19564"/>
                  </a:cubicBezTo>
                  <a:cubicBezTo>
                    <a:pt x="14228" y="19522"/>
                    <a:pt x="14416" y="19522"/>
                    <a:pt x="14626" y="19522"/>
                  </a:cubicBezTo>
                  <a:lnTo>
                    <a:pt x="16341" y="19522"/>
                  </a:lnTo>
                  <a:cubicBezTo>
                    <a:pt x="16530" y="18810"/>
                    <a:pt x="17137" y="18434"/>
                    <a:pt x="17597" y="17953"/>
                  </a:cubicBezTo>
                  <a:cubicBezTo>
                    <a:pt x="17660" y="17890"/>
                    <a:pt x="17743" y="17848"/>
                    <a:pt x="17785" y="17848"/>
                  </a:cubicBezTo>
                  <a:cubicBezTo>
                    <a:pt x="18434" y="17660"/>
                    <a:pt x="19062" y="17555"/>
                    <a:pt x="19752" y="17743"/>
                  </a:cubicBezTo>
                  <a:cubicBezTo>
                    <a:pt x="20631" y="17994"/>
                    <a:pt x="21468" y="18287"/>
                    <a:pt x="22200" y="18852"/>
                  </a:cubicBezTo>
                  <a:cubicBezTo>
                    <a:pt x="22388" y="19020"/>
                    <a:pt x="22619" y="19124"/>
                    <a:pt x="22891" y="19271"/>
                  </a:cubicBezTo>
                  <a:cubicBezTo>
                    <a:pt x="23037" y="19208"/>
                    <a:pt x="23204" y="19103"/>
                    <a:pt x="23393" y="18957"/>
                  </a:cubicBezTo>
                  <a:cubicBezTo>
                    <a:pt x="23727" y="18727"/>
                    <a:pt x="24083" y="18643"/>
                    <a:pt x="24502" y="18622"/>
                  </a:cubicBezTo>
                  <a:cubicBezTo>
                    <a:pt x="25234" y="18622"/>
                    <a:pt x="25862" y="18810"/>
                    <a:pt x="26531" y="19145"/>
                  </a:cubicBezTo>
                  <a:cubicBezTo>
                    <a:pt x="27285" y="19543"/>
                    <a:pt x="27849" y="20171"/>
                    <a:pt x="28414" y="20777"/>
                  </a:cubicBezTo>
                  <a:cubicBezTo>
                    <a:pt x="28582" y="20945"/>
                    <a:pt x="28645" y="21238"/>
                    <a:pt x="28770" y="21531"/>
                  </a:cubicBezTo>
                  <a:cubicBezTo>
                    <a:pt x="28958" y="21614"/>
                    <a:pt x="29209" y="21572"/>
                    <a:pt x="29461" y="21551"/>
                  </a:cubicBezTo>
                  <a:cubicBezTo>
                    <a:pt x="29816" y="21531"/>
                    <a:pt x="30151" y="21635"/>
                    <a:pt x="30465" y="21844"/>
                  </a:cubicBezTo>
                  <a:cubicBezTo>
                    <a:pt x="30674" y="21970"/>
                    <a:pt x="30883" y="22095"/>
                    <a:pt x="31134" y="22179"/>
                  </a:cubicBezTo>
                  <a:cubicBezTo>
                    <a:pt x="31448" y="22284"/>
                    <a:pt x="31699" y="22493"/>
                    <a:pt x="31888" y="22765"/>
                  </a:cubicBezTo>
                  <a:cubicBezTo>
                    <a:pt x="32202" y="23121"/>
                    <a:pt x="32411" y="23539"/>
                    <a:pt x="32599" y="23979"/>
                  </a:cubicBezTo>
                  <a:cubicBezTo>
                    <a:pt x="32641" y="24125"/>
                    <a:pt x="32641" y="24272"/>
                    <a:pt x="32662" y="24439"/>
                  </a:cubicBezTo>
                  <a:cubicBezTo>
                    <a:pt x="32704" y="24585"/>
                    <a:pt x="32704" y="24774"/>
                    <a:pt x="32704" y="24920"/>
                  </a:cubicBezTo>
                  <a:cubicBezTo>
                    <a:pt x="32955" y="25067"/>
                    <a:pt x="33185" y="25004"/>
                    <a:pt x="33457" y="25004"/>
                  </a:cubicBezTo>
                  <a:cubicBezTo>
                    <a:pt x="33917" y="24983"/>
                    <a:pt x="34294" y="25108"/>
                    <a:pt x="34650" y="25380"/>
                  </a:cubicBezTo>
                  <a:cubicBezTo>
                    <a:pt x="35110" y="25715"/>
                    <a:pt x="35549" y="26029"/>
                    <a:pt x="35905" y="26448"/>
                  </a:cubicBezTo>
                  <a:cubicBezTo>
                    <a:pt x="36365" y="26908"/>
                    <a:pt x="36533" y="27473"/>
                    <a:pt x="36596" y="28101"/>
                  </a:cubicBezTo>
                  <a:cubicBezTo>
                    <a:pt x="36616" y="28247"/>
                    <a:pt x="36596" y="28435"/>
                    <a:pt x="36596" y="28624"/>
                  </a:cubicBezTo>
                  <a:cubicBezTo>
                    <a:pt x="36616" y="28958"/>
                    <a:pt x="36533" y="29251"/>
                    <a:pt x="36324" y="29523"/>
                  </a:cubicBezTo>
                  <a:cubicBezTo>
                    <a:pt x="36072" y="29900"/>
                    <a:pt x="35884" y="30318"/>
                    <a:pt x="35654" y="30737"/>
                  </a:cubicBezTo>
                  <a:cubicBezTo>
                    <a:pt x="35738" y="30758"/>
                    <a:pt x="35780" y="30779"/>
                    <a:pt x="35842" y="30758"/>
                  </a:cubicBezTo>
                  <a:cubicBezTo>
                    <a:pt x="36428" y="30632"/>
                    <a:pt x="36805" y="31030"/>
                    <a:pt x="37098" y="31448"/>
                  </a:cubicBezTo>
                  <a:cubicBezTo>
                    <a:pt x="37202" y="31595"/>
                    <a:pt x="37307" y="31720"/>
                    <a:pt x="37474" y="31825"/>
                  </a:cubicBezTo>
                  <a:cubicBezTo>
                    <a:pt x="37830" y="32034"/>
                    <a:pt x="38060" y="32390"/>
                    <a:pt x="38269" y="32725"/>
                  </a:cubicBezTo>
                  <a:cubicBezTo>
                    <a:pt x="38311" y="32808"/>
                    <a:pt x="38353" y="32913"/>
                    <a:pt x="38353" y="32976"/>
                  </a:cubicBezTo>
                  <a:cubicBezTo>
                    <a:pt x="38353" y="33290"/>
                    <a:pt x="38458" y="33583"/>
                    <a:pt x="38520" y="33875"/>
                  </a:cubicBezTo>
                  <a:cubicBezTo>
                    <a:pt x="38604" y="34231"/>
                    <a:pt x="38583" y="34587"/>
                    <a:pt x="38458" y="34943"/>
                  </a:cubicBezTo>
                  <a:cubicBezTo>
                    <a:pt x="38395" y="35047"/>
                    <a:pt x="38395" y="35152"/>
                    <a:pt x="38353" y="35277"/>
                  </a:cubicBezTo>
                  <a:cubicBezTo>
                    <a:pt x="38583" y="35466"/>
                    <a:pt x="38793" y="35654"/>
                    <a:pt x="39044" y="35738"/>
                  </a:cubicBezTo>
                  <a:cubicBezTo>
                    <a:pt x="39295" y="35800"/>
                    <a:pt x="39504" y="35947"/>
                    <a:pt x="39671" y="36114"/>
                  </a:cubicBezTo>
                  <a:cubicBezTo>
                    <a:pt x="39901" y="36365"/>
                    <a:pt x="40173" y="36596"/>
                    <a:pt x="40404" y="36847"/>
                  </a:cubicBezTo>
                  <a:cubicBezTo>
                    <a:pt x="40697" y="37140"/>
                    <a:pt x="40864" y="37453"/>
                    <a:pt x="40822" y="37872"/>
                  </a:cubicBezTo>
                  <a:lnTo>
                    <a:pt x="40822" y="38667"/>
                  </a:lnTo>
                  <a:cubicBezTo>
                    <a:pt x="40822" y="38897"/>
                    <a:pt x="40717" y="39044"/>
                    <a:pt x="40550" y="39190"/>
                  </a:cubicBezTo>
                  <a:cubicBezTo>
                    <a:pt x="40341" y="39316"/>
                    <a:pt x="40153" y="39441"/>
                    <a:pt x="39964" y="39567"/>
                  </a:cubicBezTo>
                  <a:cubicBezTo>
                    <a:pt x="39985" y="39755"/>
                    <a:pt x="40132" y="39755"/>
                    <a:pt x="40194" y="39839"/>
                  </a:cubicBezTo>
                  <a:cubicBezTo>
                    <a:pt x="40278" y="39922"/>
                    <a:pt x="40383" y="39985"/>
                    <a:pt x="40487" y="40048"/>
                  </a:cubicBezTo>
                  <a:cubicBezTo>
                    <a:pt x="40989" y="40278"/>
                    <a:pt x="41094" y="40780"/>
                    <a:pt x="41178" y="41220"/>
                  </a:cubicBezTo>
                  <a:cubicBezTo>
                    <a:pt x="41282" y="41806"/>
                    <a:pt x="41136" y="42329"/>
                    <a:pt x="40676" y="42705"/>
                  </a:cubicBezTo>
                  <a:cubicBezTo>
                    <a:pt x="40404" y="42956"/>
                    <a:pt x="40173" y="43186"/>
                    <a:pt x="39881" y="43438"/>
                  </a:cubicBezTo>
                  <a:cubicBezTo>
                    <a:pt x="39964" y="43626"/>
                    <a:pt x="40069" y="43814"/>
                    <a:pt x="40236" y="44002"/>
                  </a:cubicBezTo>
                  <a:cubicBezTo>
                    <a:pt x="40655" y="44463"/>
                    <a:pt x="40613" y="45007"/>
                    <a:pt x="40153" y="45467"/>
                  </a:cubicBezTo>
                  <a:cubicBezTo>
                    <a:pt x="39985" y="45593"/>
                    <a:pt x="39839" y="45718"/>
                    <a:pt x="39650" y="45844"/>
                  </a:cubicBezTo>
                  <a:cubicBezTo>
                    <a:pt x="39399" y="46032"/>
                    <a:pt x="39106" y="46199"/>
                    <a:pt x="38834" y="46409"/>
                  </a:cubicBezTo>
                  <a:cubicBezTo>
                    <a:pt x="38311" y="46785"/>
                    <a:pt x="37725" y="46953"/>
                    <a:pt x="37098" y="46953"/>
                  </a:cubicBezTo>
                  <a:lnTo>
                    <a:pt x="36072" y="46953"/>
                  </a:lnTo>
                  <a:cubicBezTo>
                    <a:pt x="35466" y="46953"/>
                    <a:pt x="34943" y="46848"/>
                    <a:pt x="34503" y="46346"/>
                  </a:cubicBezTo>
                  <a:cubicBezTo>
                    <a:pt x="34419" y="46451"/>
                    <a:pt x="34315" y="46513"/>
                    <a:pt x="34273" y="46618"/>
                  </a:cubicBezTo>
                  <a:cubicBezTo>
                    <a:pt x="33855" y="47392"/>
                    <a:pt x="33227" y="47936"/>
                    <a:pt x="32536" y="48459"/>
                  </a:cubicBezTo>
                  <a:cubicBezTo>
                    <a:pt x="32013" y="48878"/>
                    <a:pt x="31448" y="49233"/>
                    <a:pt x="30925" y="49652"/>
                  </a:cubicBezTo>
                  <a:cubicBezTo>
                    <a:pt x="30549" y="49924"/>
                    <a:pt x="30151" y="50133"/>
                    <a:pt x="29712" y="50280"/>
                  </a:cubicBezTo>
                  <a:cubicBezTo>
                    <a:pt x="29481" y="50342"/>
                    <a:pt x="29251" y="50405"/>
                    <a:pt x="29042" y="50593"/>
                  </a:cubicBezTo>
                  <a:cubicBezTo>
                    <a:pt x="29105" y="50740"/>
                    <a:pt x="29189" y="50907"/>
                    <a:pt x="29251" y="51033"/>
                  </a:cubicBezTo>
                  <a:cubicBezTo>
                    <a:pt x="29879" y="51326"/>
                    <a:pt x="30507" y="51535"/>
                    <a:pt x="31155" y="51598"/>
                  </a:cubicBezTo>
                  <a:cubicBezTo>
                    <a:pt x="31281" y="51640"/>
                    <a:pt x="31406" y="51640"/>
                    <a:pt x="31553" y="51681"/>
                  </a:cubicBezTo>
                  <a:cubicBezTo>
                    <a:pt x="32327" y="52058"/>
                    <a:pt x="33185" y="52079"/>
                    <a:pt x="34022" y="52205"/>
                  </a:cubicBezTo>
                  <a:cubicBezTo>
                    <a:pt x="35947" y="52518"/>
                    <a:pt x="37851" y="52811"/>
                    <a:pt x="39755" y="53104"/>
                  </a:cubicBezTo>
                  <a:cubicBezTo>
                    <a:pt x="41596" y="53355"/>
                    <a:pt x="43333" y="53941"/>
                    <a:pt x="45049" y="54590"/>
                  </a:cubicBezTo>
                  <a:cubicBezTo>
                    <a:pt x="45383" y="54715"/>
                    <a:pt x="45718" y="54799"/>
                    <a:pt x="46116" y="54925"/>
                  </a:cubicBezTo>
                  <a:cubicBezTo>
                    <a:pt x="46137" y="54904"/>
                    <a:pt x="46220" y="54904"/>
                    <a:pt x="46262" y="54841"/>
                  </a:cubicBezTo>
                  <a:cubicBezTo>
                    <a:pt x="46513" y="54694"/>
                    <a:pt x="46743" y="54694"/>
                    <a:pt x="46974" y="54778"/>
                  </a:cubicBezTo>
                  <a:cubicBezTo>
                    <a:pt x="47601" y="54946"/>
                    <a:pt x="48229" y="55197"/>
                    <a:pt x="48731" y="55678"/>
                  </a:cubicBezTo>
                  <a:cubicBezTo>
                    <a:pt x="48940" y="55887"/>
                    <a:pt x="49171" y="56054"/>
                    <a:pt x="49401" y="56201"/>
                  </a:cubicBezTo>
                  <a:cubicBezTo>
                    <a:pt x="49673" y="56389"/>
                    <a:pt x="49777" y="56661"/>
                    <a:pt x="49798" y="56933"/>
                  </a:cubicBezTo>
                  <a:cubicBezTo>
                    <a:pt x="49819" y="57205"/>
                    <a:pt x="49694" y="57352"/>
                    <a:pt x="49401" y="57394"/>
                  </a:cubicBezTo>
                  <a:cubicBezTo>
                    <a:pt x="49338" y="57394"/>
                    <a:pt x="49254" y="57352"/>
                    <a:pt x="49171" y="57352"/>
                  </a:cubicBezTo>
                  <a:cubicBezTo>
                    <a:pt x="49066" y="57143"/>
                    <a:pt x="49024" y="56871"/>
                    <a:pt x="48752" y="56724"/>
                  </a:cubicBezTo>
                  <a:cubicBezTo>
                    <a:pt x="48543" y="56619"/>
                    <a:pt x="48417" y="56389"/>
                    <a:pt x="48187" y="56285"/>
                  </a:cubicBezTo>
                  <a:cubicBezTo>
                    <a:pt x="48145" y="56515"/>
                    <a:pt x="48292" y="56682"/>
                    <a:pt x="48334" y="56829"/>
                  </a:cubicBezTo>
                  <a:cubicBezTo>
                    <a:pt x="48459" y="57289"/>
                    <a:pt x="48250" y="57770"/>
                    <a:pt x="47832" y="57959"/>
                  </a:cubicBezTo>
                  <a:cubicBezTo>
                    <a:pt x="47559" y="58084"/>
                    <a:pt x="47246" y="58168"/>
                    <a:pt x="46974" y="58398"/>
                  </a:cubicBezTo>
                  <a:cubicBezTo>
                    <a:pt x="46932" y="58461"/>
                    <a:pt x="46785" y="58482"/>
                    <a:pt x="46723" y="58482"/>
                  </a:cubicBezTo>
                  <a:cubicBezTo>
                    <a:pt x="46534" y="58503"/>
                    <a:pt x="46367" y="58503"/>
                    <a:pt x="46220" y="58670"/>
                  </a:cubicBezTo>
                  <a:cubicBezTo>
                    <a:pt x="46220" y="58858"/>
                    <a:pt x="46346" y="58984"/>
                    <a:pt x="46430" y="59172"/>
                  </a:cubicBezTo>
                  <a:cubicBezTo>
                    <a:pt x="46576" y="59507"/>
                    <a:pt x="46723" y="59821"/>
                    <a:pt x="46764" y="60176"/>
                  </a:cubicBezTo>
                  <a:cubicBezTo>
                    <a:pt x="46785" y="60344"/>
                    <a:pt x="46827" y="60469"/>
                    <a:pt x="46869" y="60637"/>
                  </a:cubicBezTo>
                  <a:cubicBezTo>
                    <a:pt x="47078" y="61306"/>
                    <a:pt x="47183" y="61997"/>
                    <a:pt x="47308" y="62687"/>
                  </a:cubicBezTo>
                  <a:cubicBezTo>
                    <a:pt x="47350" y="62855"/>
                    <a:pt x="47371" y="63043"/>
                    <a:pt x="47413" y="63189"/>
                  </a:cubicBezTo>
                  <a:cubicBezTo>
                    <a:pt x="47601" y="63629"/>
                    <a:pt x="47664" y="64110"/>
                    <a:pt x="47706" y="64570"/>
                  </a:cubicBezTo>
                  <a:cubicBezTo>
                    <a:pt x="47727" y="64759"/>
                    <a:pt x="47769" y="64947"/>
                    <a:pt x="47811" y="65135"/>
                  </a:cubicBezTo>
                  <a:cubicBezTo>
                    <a:pt x="47915" y="65386"/>
                    <a:pt x="48041" y="65658"/>
                    <a:pt x="47811" y="65993"/>
                  </a:cubicBezTo>
                  <a:cubicBezTo>
                    <a:pt x="48208" y="65972"/>
                    <a:pt x="48501" y="65930"/>
                    <a:pt x="48752" y="65910"/>
                  </a:cubicBezTo>
                  <a:cubicBezTo>
                    <a:pt x="50008" y="65721"/>
                    <a:pt x="51263" y="65554"/>
                    <a:pt x="52518" y="65303"/>
                  </a:cubicBezTo>
                  <a:cubicBezTo>
                    <a:pt x="55301" y="64780"/>
                    <a:pt x="58063" y="64215"/>
                    <a:pt x="60846" y="63692"/>
                  </a:cubicBezTo>
                  <a:cubicBezTo>
                    <a:pt x="62478" y="63378"/>
                    <a:pt x="64152" y="63106"/>
                    <a:pt x="65826" y="62855"/>
                  </a:cubicBezTo>
                  <a:cubicBezTo>
                    <a:pt x="66642" y="62729"/>
                    <a:pt x="67479" y="62625"/>
                    <a:pt x="68316" y="62478"/>
                  </a:cubicBezTo>
                  <a:cubicBezTo>
                    <a:pt x="68483" y="62457"/>
                    <a:pt x="68609" y="62436"/>
                    <a:pt x="68797" y="62373"/>
                  </a:cubicBezTo>
                  <a:cubicBezTo>
                    <a:pt x="68923" y="61934"/>
                    <a:pt x="69027" y="61516"/>
                    <a:pt x="69153" y="61076"/>
                  </a:cubicBezTo>
                  <a:cubicBezTo>
                    <a:pt x="69383" y="60239"/>
                    <a:pt x="69592" y="59381"/>
                    <a:pt x="69885" y="58565"/>
                  </a:cubicBezTo>
                  <a:cubicBezTo>
                    <a:pt x="70157" y="57854"/>
                    <a:pt x="70492" y="57184"/>
                    <a:pt x="70827" y="56494"/>
                  </a:cubicBezTo>
                  <a:cubicBezTo>
                    <a:pt x="71245" y="55678"/>
                    <a:pt x="71747" y="54925"/>
                    <a:pt x="72312" y="54213"/>
                  </a:cubicBezTo>
                  <a:cubicBezTo>
                    <a:pt x="72772" y="53690"/>
                    <a:pt x="73254" y="53230"/>
                    <a:pt x="73860" y="52895"/>
                  </a:cubicBezTo>
                  <a:cubicBezTo>
                    <a:pt x="74300" y="52623"/>
                    <a:pt x="74802" y="52477"/>
                    <a:pt x="75304" y="52393"/>
                  </a:cubicBezTo>
                  <a:cubicBezTo>
                    <a:pt x="76664" y="52163"/>
                    <a:pt x="77941" y="52414"/>
                    <a:pt x="79154" y="53062"/>
                  </a:cubicBezTo>
                  <a:cubicBezTo>
                    <a:pt x="80158" y="53627"/>
                    <a:pt x="81037" y="54318"/>
                    <a:pt x="81832" y="55134"/>
                  </a:cubicBezTo>
                  <a:cubicBezTo>
                    <a:pt x="82753" y="56054"/>
                    <a:pt x="83548" y="57080"/>
                    <a:pt x="84218" y="58168"/>
                  </a:cubicBezTo>
                  <a:cubicBezTo>
                    <a:pt x="84343" y="58356"/>
                    <a:pt x="84448" y="58565"/>
                    <a:pt x="84594" y="58712"/>
                  </a:cubicBezTo>
                  <a:cubicBezTo>
                    <a:pt x="85013" y="58858"/>
                    <a:pt x="85368" y="58795"/>
                    <a:pt x="85766" y="58712"/>
                  </a:cubicBezTo>
                  <a:cubicBezTo>
                    <a:pt x="89218" y="57854"/>
                    <a:pt x="92671" y="57101"/>
                    <a:pt x="96165" y="56473"/>
                  </a:cubicBezTo>
                  <a:cubicBezTo>
                    <a:pt x="97923" y="56159"/>
                    <a:pt x="99680" y="55824"/>
                    <a:pt x="101438" y="55469"/>
                  </a:cubicBezTo>
                  <a:cubicBezTo>
                    <a:pt x="101501" y="55448"/>
                    <a:pt x="101605" y="55427"/>
                    <a:pt x="101668" y="55406"/>
                  </a:cubicBezTo>
                  <a:cubicBezTo>
                    <a:pt x="101752" y="55218"/>
                    <a:pt x="101668" y="55113"/>
                    <a:pt x="101563" y="55029"/>
                  </a:cubicBezTo>
                  <a:cubicBezTo>
                    <a:pt x="101354" y="54841"/>
                    <a:pt x="101270" y="54611"/>
                    <a:pt x="101291" y="54318"/>
                  </a:cubicBezTo>
                  <a:cubicBezTo>
                    <a:pt x="101333" y="54088"/>
                    <a:pt x="101270" y="53878"/>
                    <a:pt x="101187" y="53648"/>
                  </a:cubicBezTo>
                  <a:cubicBezTo>
                    <a:pt x="101061" y="53209"/>
                    <a:pt x="100957" y="52790"/>
                    <a:pt x="100957" y="52309"/>
                  </a:cubicBezTo>
                  <a:cubicBezTo>
                    <a:pt x="100957" y="52058"/>
                    <a:pt x="100915" y="51786"/>
                    <a:pt x="100831" y="51535"/>
                  </a:cubicBezTo>
                  <a:cubicBezTo>
                    <a:pt x="100601" y="50698"/>
                    <a:pt x="100559" y="49861"/>
                    <a:pt x="100392" y="49024"/>
                  </a:cubicBezTo>
                  <a:cubicBezTo>
                    <a:pt x="100329" y="48815"/>
                    <a:pt x="100350" y="48606"/>
                    <a:pt x="100350" y="48396"/>
                  </a:cubicBezTo>
                  <a:lnTo>
                    <a:pt x="100350" y="47706"/>
                  </a:lnTo>
                  <a:cubicBezTo>
                    <a:pt x="100245" y="47580"/>
                    <a:pt x="100099" y="47601"/>
                    <a:pt x="99994" y="47622"/>
                  </a:cubicBezTo>
                  <a:cubicBezTo>
                    <a:pt x="99764" y="47727"/>
                    <a:pt x="99513" y="47706"/>
                    <a:pt x="99283" y="47622"/>
                  </a:cubicBezTo>
                  <a:cubicBezTo>
                    <a:pt x="99157" y="47580"/>
                    <a:pt x="99032" y="47601"/>
                    <a:pt x="98885" y="47601"/>
                  </a:cubicBezTo>
                  <a:cubicBezTo>
                    <a:pt x="98027" y="47601"/>
                    <a:pt x="97776" y="47308"/>
                    <a:pt x="97734" y="46451"/>
                  </a:cubicBezTo>
                  <a:cubicBezTo>
                    <a:pt x="97734" y="46367"/>
                    <a:pt x="97734" y="46262"/>
                    <a:pt x="97713" y="46137"/>
                  </a:cubicBezTo>
                  <a:cubicBezTo>
                    <a:pt x="97630" y="46220"/>
                    <a:pt x="97588" y="46241"/>
                    <a:pt x="97567" y="46262"/>
                  </a:cubicBezTo>
                  <a:cubicBezTo>
                    <a:pt x="97420" y="46513"/>
                    <a:pt x="97316" y="46743"/>
                    <a:pt x="97190" y="46974"/>
                  </a:cubicBezTo>
                  <a:cubicBezTo>
                    <a:pt x="97148" y="47078"/>
                    <a:pt x="97148" y="47183"/>
                    <a:pt x="97148" y="47288"/>
                  </a:cubicBezTo>
                  <a:cubicBezTo>
                    <a:pt x="97169" y="47518"/>
                    <a:pt x="97044" y="47664"/>
                    <a:pt x="96793" y="47706"/>
                  </a:cubicBezTo>
                  <a:cubicBezTo>
                    <a:pt x="96625" y="47727"/>
                    <a:pt x="96458" y="47622"/>
                    <a:pt x="96416" y="47455"/>
                  </a:cubicBezTo>
                  <a:cubicBezTo>
                    <a:pt x="96332" y="47162"/>
                    <a:pt x="96312" y="46890"/>
                    <a:pt x="96458" y="46618"/>
                  </a:cubicBezTo>
                  <a:cubicBezTo>
                    <a:pt x="96667" y="46241"/>
                    <a:pt x="96876" y="45907"/>
                    <a:pt x="97086" y="45509"/>
                  </a:cubicBezTo>
                  <a:cubicBezTo>
                    <a:pt x="97379" y="44944"/>
                    <a:pt x="97881" y="44588"/>
                    <a:pt x="98341" y="44233"/>
                  </a:cubicBezTo>
                  <a:cubicBezTo>
                    <a:pt x="98425" y="44170"/>
                    <a:pt x="98550" y="44149"/>
                    <a:pt x="98655" y="44128"/>
                  </a:cubicBezTo>
                  <a:cubicBezTo>
                    <a:pt x="98781" y="44107"/>
                    <a:pt x="98927" y="44128"/>
                    <a:pt x="99094" y="44128"/>
                  </a:cubicBezTo>
                  <a:cubicBezTo>
                    <a:pt x="99785" y="43521"/>
                    <a:pt x="100496" y="42894"/>
                    <a:pt x="101187" y="42266"/>
                  </a:cubicBezTo>
                  <a:cubicBezTo>
                    <a:pt x="102128" y="41492"/>
                    <a:pt x="103112" y="40697"/>
                    <a:pt x="104179" y="40090"/>
                  </a:cubicBezTo>
                  <a:cubicBezTo>
                    <a:pt x="106271" y="38876"/>
                    <a:pt x="108364" y="37621"/>
                    <a:pt x="110456" y="36386"/>
                  </a:cubicBezTo>
                  <a:cubicBezTo>
                    <a:pt x="110686" y="36219"/>
                    <a:pt x="110895" y="36052"/>
                    <a:pt x="111125" y="35884"/>
                  </a:cubicBezTo>
                  <a:cubicBezTo>
                    <a:pt x="111314" y="35759"/>
                    <a:pt x="111481" y="35591"/>
                    <a:pt x="111690" y="35466"/>
                  </a:cubicBezTo>
                  <a:cubicBezTo>
                    <a:pt x="112255" y="35131"/>
                    <a:pt x="112757" y="34712"/>
                    <a:pt x="113260" y="34210"/>
                  </a:cubicBezTo>
                  <a:cubicBezTo>
                    <a:pt x="113281" y="33896"/>
                    <a:pt x="113322" y="33583"/>
                    <a:pt x="113364" y="33269"/>
                  </a:cubicBezTo>
                  <a:cubicBezTo>
                    <a:pt x="113385" y="32955"/>
                    <a:pt x="113406" y="32641"/>
                    <a:pt x="113532" y="32327"/>
                  </a:cubicBezTo>
                  <a:cubicBezTo>
                    <a:pt x="113615" y="32118"/>
                    <a:pt x="113532" y="32013"/>
                    <a:pt x="113301" y="32013"/>
                  </a:cubicBezTo>
                  <a:cubicBezTo>
                    <a:pt x="112590" y="32013"/>
                    <a:pt x="111900" y="31992"/>
                    <a:pt x="111188" y="32013"/>
                  </a:cubicBezTo>
                  <a:cubicBezTo>
                    <a:pt x="110142" y="32076"/>
                    <a:pt x="109117" y="31825"/>
                    <a:pt x="108092" y="31574"/>
                  </a:cubicBezTo>
                  <a:cubicBezTo>
                    <a:pt x="108029" y="31553"/>
                    <a:pt x="107945" y="31511"/>
                    <a:pt x="107882" y="31511"/>
                  </a:cubicBezTo>
                  <a:cubicBezTo>
                    <a:pt x="106941" y="31281"/>
                    <a:pt x="106062" y="30883"/>
                    <a:pt x="105246" y="30360"/>
                  </a:cubicBezTo>
                  <a:cubicBezTo>
                    <a:pt x="104576" y="29921"/>
                    <a:pt x="103949" y="29419"/>
                    <a:pt x="103467" y="28770"/>
                  </a:cubicBezTo>
                  <a:cubicBezTo>
                    <a:pt x="102923" y="28017"/>
                    <a:pt x="102379" y="27222"/>
                    <a:pt x="101856" y="26448"/>
                  </a:cubicBezTo>
                  <a:cubicBezTo>
                    <a:pt x="101710" y="26238"/>
                    <a:pt x="101605" y="26029"/>
                    <a:pt x="101501" y="25799"/>
                  </a:cubicBezTo>
                  <a:cubicBezTo>
                    <a:pt x="101375" y="25506"/>
                    <a:pt x="101291" y="25213"/>
                    <a:pt x="101166" y="24962"/>
                  </a:cubicBezTo>
                  <a:cubicBezTo>
                    <a:pt x="101019" y="24585"/>
                    <a:pt x="100873" y="24230"/>
                    <a:pt x="100831" y="23811"/>
                  </a:cubicBezTo>
                  <a:cubicBezTo>
                    <a:pt x="100810" y="23665"/>
                    <a:pt x="100747" y="23539"/>
                    <a:pt x="100726" y="23414"/>
                  </a:cubicBezTo>
                  <a:cubicBezTo>
                    <a:pt x="100517" y="23330"/>
                    <a:pt x="100308" y="23393"/>
                    <a:pt x="100099" y="23393"/>
                  </a:cubicBezTo>
                  <a:cubicBezTo>
                    <a:pt x="99617" y="23414"/>
                    <a:pt x="99241" y="23288"/>
                    <a:pt x="98885" y="22995"/>
                  </a:cubicBezTo>
                  <a:cubicBezTo>
                    <a:pt x="98655" y="22807"/>
                    <a:pt x="98425" y="22681"/>
                    <a:pt x="98195" y="22514"/>
                  </a:cubicBezTo>
                  <a:cubicBezTo>
                    <a:pt x="98006" y="22388"/>
                    <a:pt x="97818" y="22242"/>
                    <a:pt x="97692" y="22054"/>
                  </a:cubicBezTo>
                  <a:cubicBezTo>
                    <a:pt x="97567" y="21886"/>
                    <a:pt x="97462" y="21719"/>
                    <a:pt x="97274" y="21614"/>
                  </a:cubicBezTo>
                  <a:cubicBezTo>
                    <a:pt x="97148" y="21531"/>
                    <a:pt x="97086" y="21405"/>
                    <a:pt x="97086" y="21259"/>
                  </a:cubicBezTo>
                  <a:cubicBezTo>
                    <a:pt x="97086" y="21154"/>
                    <a:pt x="97065" y="21028"/>
                    <a:pt x="97086" y="20924"/>
                  </a:cubicBezTo>
                  <a:cubicBezTo>
                    <a:pt x="97148" y="20212"/>
                    <a:pt x="97295" y="19543"/>
                    <a:pt x="97734" y="18957"/>
                  </a:cubicBezTo>
                  <a:cubicBezTo>
                    <a:pt x="97902" y="18790"/>
                    <a:pt x="98048" y="18643"/>
                    <a:pt x="98320" y="18643"/>
                  </a:cubicBezTo>
                  <a:lnTo>
                    <a:pt x="98948" y="18643"/>
                  </a:lnTo>
                  <a:cubicBezTo>
                    <a:pt x="99283" y="18643"/>
                    <a:pt x="99576" y="18727"/>
                    <a:pt x="99827" y="18936"/>
                  </a:cubicBezTo>
                  <a:cubicBezTo>
                    <a:pt x="99994" y="19062"/>
                    <a:pt x="100141" y="19208"/>
                    <a:pt x="100413" y="19229"/>
                  </a:cubicBezTo>
                  <a:cubicBezTo>
                    <a:pt x="100454" y="18999"/>
                    <a:pt x="100496" y="18748"/>
                    <a:pt x="100517" y="18518"/>
                  </a:cubicBezTo>
                  <a:cubicBezTo>
                    <a:pt x="99576" y="18015"/>
                    <a:pt x="98718" y="16718"/>
                    <a:pt x="98676" y="15693"/>
                  </a:cubicBezTo>
                  <a:cubicBezTo>
                    <a:pt x="98676" y="14940"/>
                    <a:pt x="98571" y="14186"/>
                    <a:pt x="98571" y="13412"/>
                  </a:cubicBezTo>
                  <a:cubicBezTo>
                    <a:pt x="98571" y="12324"/>
                    <a:pt x="98864" y="11278"/>
                    <a:pt x="99471" y="10336"/>
                  </a:cubicBezTo>
                  <a:cubicBezTo>
                    <a:pt x="99764" y="9897"/>
                    <a:pt x="100015" y="9416"/>
                    <a:pt x="100308" y="8976"/>
                  </a:cubicBezTo>
                  <a:cubicBezTo>
                    <a:pt x="100496" y="8704"/>
                    <a:pt x="100664" y="8453"/>
                    <a:pt x="100873" y="8181"/>
                  </a:cubicBezTo>
                  <a:lnTo>
                    <a:pt x="100957" y="8118"/>
                  </a:lnTo>
                  <a:cubicBezTo>
                    <a:pt x="101710" y="7114"/>
                    <a:pt x="102651" y="6340"/>
                    <a:pt x="103656" y="5608"/>
                  </a:cubicBezTo>
                  <a:cubicBezTo>
                    <a:pt x="104158" y="5231"/>
                    <a:pt x="104702" y="4917"/>
                    <a:pt x="105267" y="4624"/>
                  </a:cubicBezTo>
                  <a:cubicBezTo>
                    <a:pt x="106041" y="4289"/>
                    <a:pt x="106815" y="3976"/>
                    <a:pt x="107610" y="3725"/>
                  </a:cubicBezTo>
                  <a:cubicBezTo>
                    <a:pt x="108029" y="3557"/>
                    <a:pt x="108447" y="3515"/>
                    <a:pt x="108887" y="3432"/>
                  </a:cubicBezTo>
                  <a:cubicBezTo>
                    <a:pt x="109744" y="3243"/>
                    <a:pt x="110581" y="3055"/>
                    <a:pt x="111481" y="3013"/>
                  </a:cubicBezTo>
                  <a:cubicBezTo>
                    <a:pt x="112067" y="2992"/>
                    <a:pt x="112674" y="2992"/>
                    <a:pt x="113301" y="2992"/>
                  </a:cubicBezTo>
                  <a:cubicBezTo>
                    <a:pt x="113720" y="2992"/>
                    <a:pt x="114118" y="3013"/>
                    <a:pt x="114536" y="3013"/>
                  </a:cubicBezTo>
                  <a:cubicBezTo>
                    <a:pt x="114620" y="2825"/>
                    <a:pt x="114515" y="2783"/>
                    <a:pt x="114410" y="2699"/>
                  </a:cubicBezTo>
                  <a:cubicBezTo>
                    <a:pt x="114243" y="2574"/>
                    <a:pt x="114055" y="2427"/>
                    <a:pt x="113908" y="2302"/>
                  </a:cubicBezTo>
                  <a:cubicBezTo>
                    <a:pt x="113825" y="2218"/>
                    <a:pt x="113720" y="2113"/>
                    <a:pt x="113720" y="2009"/>
                  </a:cubicBezTo>
                  <a:cubicBezTo>
                    <a:pt x="113636" y="1423"/>
                    <a:pt x="113574" y="816"/>
                    <a:pt x="114034" y="293"/>
                  </a:cubicBezTo>
                  <a:cubicBezTo>
                    <a:pt x="114138" y="188"/>
                    <a:pt x="114243" y="63"/>
                    <a:pt x="114410" y="63"/>
                  </a:cubicBezTo>
                  <a:cubicBezTo>
                    <a:pt x="114787" y="63"/>
                    <a:pt x="115185" y="0"/>
                    <a:pt x="115582" y="168"/>
                  </a:cubicBezTo>
                  <a:cubicBezTo>
                    <a:pt x="115938" y="314"/>
                    <a:pt x="116335" y="377"/>
                    <a:pt x="116670" y="628"/>
                  </a:cubicBezTo>
                  <a:cubicBezTo>
                    <a:pt x="116859" y="753"/>
                    <a:pt x="117047" y="921"/>
                    <a:pt x="117193" y="1046"/>
                  </a:cubicBezTo>
                  <a:cubicBezTo>
                    <a:pt x="117298" y="1151"/>
                    <a:pt x="117403" y="1276"/>
                    <a:pt x="117549" y="1360"/>
                  </a:cubicBezTo>
                  <a:cubicBezTo>
                    <a:pt x="117988" y="1590"/>
                    <a:pt x="118239" y="1988"/>
                    <a:pt x="118491" y="2406"/>
                  </a:cubicBezTo>
                  <a:cubicBezTo>
                    <a:pt x="118511" y="2469"/>
                    <a:pt x="118553" y="2490"/>
                    <a:pt x="118595" y="2532"/>
                  </a:cubicBezTo>
                  <a:cubicBezTo>
                    <a:pt x="118616" y="2511"/>
                    <a:pt x="118658" y="2511"/>
                    <a:pt x="118700" y="2490"/>
                  </a:cubicBezTo>
                  <a:cubicBezTo>
                    <a:pt x="118951" y="2051"/>
                    <a:pt x="119348" y="1758"/>
                    <a:pt x="119704" y="1444"/>
                  </a:cubicBezTo>
                  <a:cubicBezTo>
                    <a:pt x="119955" y="1235"/>
                    <a:pt x="120206" y="1109"/>
                    <a:pt x="120499" y="1004"/>
                  </a:cubicBezTo>
                  <a:cubicBezTo>
                    <a:pt x="120939" y="837"/>
                    <a:pt x="121420" y="732"/>
                    <a:pt x="121880" y="649"/>
                  </a:cubicBezTo>
                  <a:cubicBezTo>
                    <a:pt x="122466" y="544"/>
                    <a:pt x="122885" y="837"/>
                    <a:pt x="123261" y="1151"/>
                  </a:cubicBezTo>
                  <a:cubicBezTo>
                    <a:pt x="123366" y="1235"/>
                    <a:pt x="123429" y="1381"/>
                    <a:pt x="123449" y="1486"/>
                  </a:cubicBezTo>
                  <a:cubicBezTo>
                    <a:pt x="123470" y="1758"/>
                    <a:pt x="123470" y="2009"/>
                    <a:pt x="123449" y="2281"/>
                  </a:cubicBezTo>
                  <a:cubicBezTo>
                    <a:pt x="123408" y="2616"/>
                    <a:pt x="123240" y="2929"/>
                    <a:pt x="122947" y="3139"/>
                  </a:cubicBezTo>
                  <a:cubicBezTo>
                    <a:pt x="122675" y="3369"/>
                    <a:pt x="122382" y="3620"/>
                    <a:pt x="122089" y="3871"/>
                  </a:cubicBezTo>
                  <a:cubicBezTo>
                    <a:pt x="122110" y="4038"/>
                    <a:pt x="122215" y="3997"/>
                    <a:pt x="122299" y="3997"/>
                  </a:cubicBezTo>
                  <a:cubicBezTo>
                    <a:pt x="122717" y="3976"/>
                    <a:pt x="123094" y="4101"/>
                    <a:pt x="123449" y="4289"/>
                  </a:cubicBezTo>
                  <a:cubicBezTo>
                    <a:pt x="124245" y="4687"/>
                    <a:pt x="124977" y="5189"/>
                    <a:pt x="125626" y="5733"/>
                  </a:cubicBezTo>
                  <a:cubicBezTo>
                    <a:pt x="125960" y="6026"/>
                    <a:pt x="126232" y="6403"/>
                    <a:pt x="126504" y="6758"/>
                  </a:cubicBezTo>
                  <a:cubicBezTo>
                    <a:pt x="126546" y="6779"/>
                    <a:pt x="126567" y="6821"/>
                    <a:pt x="126567" y="6863"/>
                  </a:cubicBezTo>
                  <a:cubicBezTo>
                    <a:pt x="126588" y="7240"/>
                    <a:pt x="126860" y="7512"/>
                    <a:pt x="127069" y="7805"/>
                  </a:cubicBezTo>
                  <a:cubicBezTo>
                    <a:pt x="127843" y="8851"/>
                    <a:pt x="128241" y="10043"/>
                    <a:pt x="128262" y="11362"/>
                  </a:cubicBezTo>
                  <a:cubicBezTo>
                    <a:pt x="128262" y="11466"/>
                    <a:pt x="128262" y="11529"/>
                    <a:pt x="128283" y="11634"/>
                  </a:cubicBezTo>
                  <a:cubicBezTo>
                    <a:pt x="128450" y="11801"/>
                    <a:pt x="128639" y="11696"/>
                    <a:pt x="128785" y="11696"/>
                  </a:cubicBezTo>
                  <a:cubicBezTo>
                    <a:pt x="129371" y="11634"/>
                    <a:pt x="129852" y="11822"/>
                    <a:pt x="130375" y="12031"/>
                  </a:cubicBezTo>
                  <a:cubicBezTo>
                    <a:pt x="130543" y="12094"/>
                    <a:pt x="130626" y="12199"/>
                    <a:pt x="130689" y="12345"/>
                  </a:cubicBezTo>
                  <a:cubicBezTo>
                    <a:pt x="130961" y="12952"/>
                    <a:pt x="131191" y="13600"/>
                    <a:pt x="131212" y="14249"/>
                  </a:cubicBezTo>
                  <a:cubicBezTo>
                    <a:pt x="131275" y="15065"/>
                    <a:pt x="131066" y="15818"/>
                    <a:pt x="130459" y="16425"/>
                  </a:cubicBezTo>
                  <a:cubicBezTo>
                    <a:pt x="130229" y="16655"/>
                    <a:pt x="129957" y="16906"/>
                    <a:pt x="129706" y="17116"/>
                  </a:cubicBezTo>
                  <a:cubicBezTo>
                    <a:pt x="129183" y="17492"/>
                    <a:pt x="128597" y="17702"/>
                    <a:pt x="127948" y="17534"/>
                  </a:cubicBezTo>
                  <a:lnTo>
                    <a:pt x="127760" y="17534"/>
                  </a:lnTo>
                  <a:cubicBezTo>
                    <a:pt x="127760" y="17660"/>
                    <a:pt x="127739" y="17764"/>
                    <a:pt x="127739" y="17869"/>
                  </a:cubicBezTo>
                  <a:cubicBezTo>
                    <a:pt x="127739" y="18183"/>
                    <a:pt x="127718" y="18476"/>
                    <a:pt x="127739" y="18790"/>
                  </a:cubicBezTo>
                  <a:cubicBezTo>
                    <a:pt x="127822" y="20150"/>
                    <a:pt x="127613" y="21468"/>
                    <a:pt x="127425" y="22807"/>
                  </a:cubicBezTo>
                  <a:cubicBezTo>
                    <a:pt x="127404" y="23016"/>
                    <a:pt x="127320" y="23246"/>
                    <a:pt x="127237" y="23456"/>
                  </a:cubicBezTo>
                  <a:cubicBezTo>
                    <a:pt x="126923" y="24167"/>
                    <a:pt x="126609" y="24878"/>
                    <a:pt x="126295" y="25611"/>
                  </a:cubicBezTo>
                  <a:cubicBezTo>
                    <a:pt x="126190" y="25862"/>
                    <a:pt x="126023" y="26113"/>
                    <a:pt x="125835" y="26322"/>
                  </a:cubicBezTo>
                  <a:cubicBezTo>
                    <a:pt x="125312" y="26845"/>
                    <a:pt x="124830" y="27389"/>
                    <a:pt x="124307" y="27933"/>
                  </a:cubicBezTo>
                  <a:cubicBezTo>
                    <a:pt x="124140" y="28142"/>
                    <a:pt x="123931" y="28352"/>
                    <a:pt x="123742" y="28561"/>
                  </a:cubicBezTo>
                  <a:cubicBezTo>
                    <a:pt x="123742" y="28749"/>
                    <a:pt x="123889" y="28833"/>
                    <a:pt x="123973" y="28937"/>
                  </a:cubicBezTo>
                  <a:cubicBezTo>
                    <a:pt x="124077" y="29063"/>
                    <a:pt x="124182" y="29168"/>
                    <a:pt x="124286" y="29251"/>
                  </a:cubicBezTo>
                  <a:cubicBezTo>
                    <a:pt x="124600" y="29482"/>
                    <a:pt x="124830" y="29774"/>
                    <a:pt x="125081" y="30046"/>
                  </a:cubicBezTo>
                  <a:cubicBezTo>
                    <a:pt x="125333" y="30402"/>
                    <a:pt x="125626" y="30737"/>
                    <a:pt x="125918" y="31072"/>
                  </a:cubicBezTo>
                  <a:cubicBezTo>
                    <a:pt x="126128" y="31344"/>
                    <a:pt x="126337" y="31595"/>
                    <a:pt x="126483" y="31930"/>
                  </a:cubicBezTo>
                  <a:cubicBezTo>
                    <a:pt x="126567" y="32118"/>
                    <a:pt x="126693" y="32243"/>
                    <a:pt x="126797" y="32411"/>
                  </a:cubicBezTo>
                  <a:lnTo>
                    <a:pt x="127592" y="33583"/>
                  </a:lnTo>
                  <a:cubicBezTo>
                    <a:pt x="127634" y="33645"/>
                    <a:pt x="127655" y="33708"/>
                    <a:pt x="127697" y="33771"/>
                  </a:cubicBezTo>
                  <a:cubicBezTo>
                    <a:pt x="127864" y="34315"/>
                    <a:pt x="128053" y="34859"/>
                    <a:pt x="128262" y="35445"/>
                  </a:cubicBezTo>
                  <a:cubicBezTo>
                    <a:pt x="128262" y="35466"/>
                    <a:pt x="128262" y="35528"/>
                    <a:pt x="128283" y="35549"/>
                  </a:cubicBezTo>
                  <a:cubicBezTo>
                    <a:pt x="128492" y="35884"/>
                    <a:pt x="128534" y="36303"/>
                    <a:pt x="128576" y="36721"/>
                  </a:cubicBezTo>
                  <a:cubicBezTo>
                    <a:pt x="128806" y="36637"/>
                    <a:pt x="128973" y="36512"/>
                    <a:pt x="129120" y="36386"/>
                  </a:cubicBezTo>
                  <a:cubicBezTo>
                    <a:pt x="129517" y="35968"/>
                    <a:pt x="129957" y="35633"/>
                    <a:pt x="130459" y="35340"/>
                  </a:cubicBezTo>
                  <a:cubicBezTo>
                    <a:pt x="130626" y="35236"/>
                    <a:pt x="130773" y="35131"/>
                    <a:pt x="130940" y="35005"/>
                  </a:cubicBezTo>
                  <a:cubicBezTo>
                    <a:pt x="131317" y="34650"/>
                    <a:pt x="131798" y="34419"/>
                    <a:pt x="132258" y="34273"/>
                  </a:cubicBezTo>
                  <a:cubicBezTo>
                    <a:pt x="132740" y="34106"/>
                    <a:pt x="133200" y="34106"/>
                    <a:pt x="133723" y="34189"/>
                  </a:cubicBezTo>
                  <a:cubicBezTo>
                    <a:pt x="134455" y="34315"/>
                    <a:pt x="135062" y="34691"/>
                    <a:pt x="135753" y="34963"/>
                  </a:cubicBezTo>
                  <a:cubicBezTo>
                    <a:pt x="135878" y="35026"/>
                    <a:pt x="135962" y="35131"/>
                    <a:pt x="136066" y="35215"/>
                  </a:cubicBezTo>
                  <a:cubicBezTo>
                    <a:pt x="136297" y="35424"/>
                    <a:pt x="136548" y="35633"/>
                    <a:pt x="136903" y="35675"/>
                  </a:cubicBezTo>
                  <a:cubicBezTo>
                    <a:pt x="137029" y="35696"/>
                    <a:pt x="137133" y="35800"/>
                    <a:pt x="137154" y="35947"/>
                  </a:cubicBezTo>
                  <a:cubicBezTo>
                    <a:pt x="137343" y="36491"/>
                    <a:pt x="137698" y="36888"/>
                    <a:pt x="138075" y="37307"/>
                  </a:cubicBezTo>
                  <a:cubicBezTo>
                    <a:pt x="138305" y="37579"/>
                    <a:pt x="138514" y="37935"/>
                    <a:pt x="138724" y="38249"/>
                  </a:cubicBezTo>
                  <a:cubicBezTo>
                    <a:pt x="139058" y="38793"/>
                    <a:pt x="139435" y="39316"/>
                    <a:pt x="139644" y="39943"/>
                  </a:cubicBezTo>
                  <a:cubicBezTo>
                    <a:pt x="139665" y="39985"/>
                    <a:pt x="139665" y="40048"/>
                    <a:pt x="139728" y="40090"/>
                  </a:cubicBezTo>
                  <a:cubicBezTo>
                    <a:pt x="140146" y="40676"/>
                    <a:pt x="140272" y="41345"/>
                    <a:pt x="140502" y="41973"/>
                  </a:cubicBezTo>
                  <a:cubicBezTo>
                    <a:pt x="140523" y="42057"/>
                    <a:pt x="140586" y="42161"/>
                    <a:pt x="140565" y="42266"/>
                  </a:cubicBezTo>
                  <a:cubicBezTo>
                    <a:pt x="140523" y="42559"/>
                    <a:pt x="140628" y="42810"/>
                    <a:pt x="140732" y="43103"/>
                  </a:cubicBezTo>
                  <a:cubicBezTo>
                    <a:pt x="140879" y="43479"/>
                    <a:pt x="140983" y="43835"/>
                    <a:pt x="140921" y="44212"/>
                  </a:cubicBezTo>
                  <a:cubicBezTo>
                    <a:pt x="140921" y="44275"/>
                    <a:pt x="140921" y="44358"/>
                    <a:pt x="140942" y="44442"/>
                  </a:cubicBezTo>
                  <a:cubicBezTo>
                    <a:pt x="141109" y="45049"/>
                    <a:pt x="141109" y="45635"/>
                    <a:pt x="141109" y="46241"/>
                  </a:cubicBezTo>
                  <a:cubicBezTo>
                    <a:pt x="141109" y="47476"/>
                    <a:pt x="141088" y="48710"/>
                    <a:pt x="141109" y="49966"/>
                  </a:cubicBezTo>
                  <a:cubicBezTo>
                    <a:pt x="141109" y="50447"/>
                    <a:pt x="140983" y="50907"/>
                    <a:pt x="140795" y="51326"/>
                  </a:cubicBezTo>
                  <a:cubicBezTo>
                    <a:pt x="140607" y="51744"/>
                    <a:pt x="140419" y="52163"/>
                    <a:pt x="140000" y="52393"/>
                  </a:cubicBezTo>
                  <a:cubicBezTo>
                    <a:pt x="139854" y="52477"/>
                    <a:pt x="139791" y="52707"/>
                    <a:pt x="139644" y="52811"/>
                  </a:cubicBezTo>
                  <a:cubicBezTo>
                    <a:pt x="139372" y="53021"/>
                    <a:pt x="139058" y="53167"/>
                    <a:pt x="138786" y="53355"/>
                  </a:cubicBezTo>
                  <a:cubicBezTo>
                    <a:pt x="138745" y="53355"/>
                    <a:pt x="138745" y="53376"/>
                    <a:pt x="138724" y="53376"/>
                  </a:cubicBezTo>
                  <a:cubicBezTo>
                    <a:pt x="138535" y="53523"/>
                    <a:pt x="138389" y="53669"/>
                    <a:pt x="138180" y="53753"/>
                  </a:cubicBezTo>
                  <a:cubicBezTo>
                    <a:pt x="137970" y="53795"/>
                    <a:pt x="137782" y="53837"/>
                    <a:pt x="137594" y="53962"/>
                  </a:cubicBezTo>
                  <a:cubicBezTo>
                    <a:pt x="137573" y="53983"/>
                    <a:pt x="137531" y="54004"/>
                    <a:pt x="137489" y="53983"/>
                  </a:cubicBezTo>
                  <a:cubicBezTo>
                    <a:pt x="137071" y="53962"/>
                    <a:pt x="136715" y="54150"/>
                    <a:pt x="136338" y="54297"/>
                  </a:cubicBezTo>
                  <a:cubicBezTo>
                    <a:pt x="135878" y="54485"/>
                    <a:pt x="135376" y="54569"/>
                    <a:pt x="134874" y="54715"/>
                  </a:cubicBezTo>
                  <a:cubicBezTo>
                    <a:pt x="134434" y="54841"/>
                    <a:pt x="133995" y="55050"/>
                    <a:pt x="133556" y="55155"/>
                  </a:cubicBezTo>
                  <a:cubicBezTo>
                    <a:pt x="133388" y="55218"/>
                    <a:pt x="133242" y="55301"/>
                    <a:pt x="133074" y="55364"/>
                  </a:cubicBezTo>
                  <a:cubicBezTo>
                    <a:pt x="132760" y="55531"/>
                    <a:pt x="132426" y="55678"/>
                    <a:pt x="132049" y="55741"/>
                  </a:cubicBezTo>
                  <a:cubicBezTo>
                    <a:pt x="131944" y="55741"/>
                    <a:pt x="131840" y="55824"/>
                    <a:pt x="131735" y="55845"/>
                  </a:cubicBezTo>
                  <a:cubicBezTo>
                    <a:pt x="131212" y="55971"/>
                    <a:pt x="130668" y="56096"/>
                    <a:pt x="130208" y="56389"/>
                  </a:cubicBezTo>
                  <a:cubicBezTo>
                    <a:pt x="129810" y="56389"/>
                    <a:pt x="129517" y="56599"/>
                    <a:pt x="129183" y="56724"/>
                  </a:cubicBezTo>
                  <a:cubicBezTo>
                    <a:pt x="129099" y="56766"/>
                    <a:pt x="128994" y="56829"/>
                    <a:pt x="128911" y="56829"/>
                  </a:cubicBezTo>
                  <a:cubicBezTo>
                    <a:pt x="128450" y="56871"/>
                    <a:pt x="128011" y="57122"/>
                    <a:pt x="127530" y="57184"/>
                  </a:cubicBezTo>
                  <a:cubicBezTo>
                    <a:pt x="127425" y="57184"/>
                    <a:pt x="127341" y="57226"/>
                    <a:pt x="127278" y="57247"/>
                  </a:cubicBezTo>
                  <a:cubicBezTo>
                    <a:pt x="127027" y="57394"/>
                    <a:pt x="126776" y="57415"/>
                    <a:pt x="126504" y="57435"/>
                  </a:cubicBezTo>
                  <a:cubicBezTo>
                    <a:pt x="125835" y="57498"/>
                    <a:pt x="125144" y="57561"/>
                    <a:pt x="124475" y="57624"/>
                  </a:cubicBezTo>
                  <a:cubicBezTo>
                    <a:pt x="124098" y="57645"/>
                    <a:pt x="123721" y="57707"/>
                    <a:pt x="123345" y="57603"/>
                  </a:cubicBezTo>
                  <a:cubicBezTo>
                    <a:pt x="123052" y="57498"/>
                    <a:pt x="122738" y="57624"/>
                    <a:pt x="122424" y="57645"/>
                  </a:cubicBezTo>
                  <a:cubicBezTo>
                    <a:pt x="122424" y="57812"/>
                    <a:pt x="122424" y="57917"/>
                    <a:pt x="122466" y="58021"/>
                  </a:cubicBezTo>
                  <a:cubicBezTo>
                    <a:pt x="122487" y="58168"/>
                    <a:pt x="122508" y="58356"/>
                    <a:pt x="122592" y="58503"/>
                  </a:cubicBezTo>
                  <a:cubicBezTo>
                    <a:pt x="122801" y="58984"/>
                    <a:pt x="122738" y="59486"/>
                    <a:pt x="122885" y="59946"/>
                  </a:cubicBezTo>
                  <a:cubicBezTo>
                    <a:pt x="122947" y="60239"/>
                    <a:pt x="122926" y="60553"/>
                    <a:pt x="123010" y="60846"/>
                  </a:cubicBezTo>
                  <a:cubicBezTo>
                    <a:pt x="123094" y="61264"/>
                    <a:pt x="123115" y="61704"/>
                    <a:pt x="123345" y="62101"/>
                  </a:cubicBezTo>
                  <a:cubicBezTo>
                    <a:pt x="123429" y="62792"/>
                    <a:pt x="123575" y="63482"/>
                    <a:pt x="123157" y="64131"/>
                  </a:cubicBezTo>
                  <a:cubicBezTo>
                    <a:pt x="123115" y="64215"/>
                    <a:pt x="123052" y="64298"/>
                    <a:pt x="123031" y="64403"/>
                  </a:cubicBezTo>
                  <a:cubicBezTo>
                    <a:pt x="122592" y="65261"/>
                    <a:pt x="121838" y="65700"/>
                    <a:pt x="120939" y="65930"/>
                  </a:cubicBezTo>
                  <a:cubicBezTo>
                    <a:pt x="120792" y="65972"/>
                    <a:pt x="120646" y="65972"/>
                    <a:pt x="120499" y="65993"/>
                  </a:cubicBezTo>
                  <a:cubicBezTo>
                    <a:pt x="120185" y="65993"/>
                    <a:pt x="119851" y="65972"/>
                    <a:pt x="119537" y="65993"/>
                  </a:cubicBezTo>
                  <a:cubicBezTo>
                    <a:pt x="119055" y="66035"/>
                    <a:pt x="118637" y="65889"/>
                    <a:pt x="118198" y="65784"/>
                  </a:cubicBezTo>
                  <a:cubicBezTo>
                    <a:pt x="117884" y="65700"/>
                    <a:pt x="117716" y="65470"/>
                    <a:pt x="117695" y="65156"/>
                  </a:cubicBezTo>
                  <a:cubicBezTo>
                    <a:pt x="117695" y="64968"/>
                    <a:pt x="117675" y="64759"/>
                    <a:pt x="117758" y="64612"/>
                  </a:cubicBezTo>
                  <a:cubicBezTo>
                    <a:pt x="117967" y="64110"/>
                    <a:pt x="118198" y="63671"/>
                    <a:pt x="118721" y="63378"/>
                  </a:cubicBezTo>
                  <a:cubicBezTo>
                    <a:pt x="118972" y="63252"/>
                    <a:pt x="119181" y="63064"/>
                    <a:pt x="119390" y="62876"/>
                  </a:cubicBezTo>
                  <a:cubicBezTo>
                    <a:pt x="119704" y="62625"/>
                    <a:pt x="120018" y="62373"/>
                    <a:pt x="120395" y="62248"/>
                  </a:cubicBezTo>
                  <a:cubicBezTo>
                    <a:pt x="120520" y="62206"/>
                    <a:pt x="120688" y="62122"/>
                    <a:pt x="120792" y="62018"/>
                  </a:cubicBezTo>
                  <a:cubicBezTo>
                    <a:pt x="121001" y="61829"/>
                    <a:pt x="121211" y="61788"/>
                    <a:pt x="121462" y="61808"/>
                  </a:cubicBezTo>
                  <a:cubicBezTo>
                    <a:pt x="121734" y="61829"/>
                    <a:pt x="121985" y="61850"/>
                    <a:pt x="122278" y="61892"/>
                  </a:cubicBezTo>
                  <a:cubicBezTo>
                    <a:pt x="122299" y="61641"/>
                    <a:pt x="122299" y="61432"/>
                    <a:pt x="122257" y="61223"/>
                  </a:cubicBezTo>
                  <a:cubicBezTo>
                    <a:pt x="122173" y="60888"/>
                    <a:pt x="122152" y="60553"/>
                    <a:pt x="122089" y="60218"/>
                  </a:cubicBezTo>
                  <a:cubicBezTo>
                    <a:pt x="122006" y="59591"/>
                    <a:pt x="121880" y="58984"/>
                    <a:pt x="121734" y="58377"/>
                  </a:cubicBezTo>
                  <a:cubicBezTo>
                    <a:pt x="121650" y="58084"/>
                    <a:pt x="121650" y="57770"/>
                    <a:pt x="121587" y="57456"/>
                  </a:cubicBezTo>
                  <a:cubicBezTo>
                    <a:pt x="121357" y="57331"/>
                    <a:pt x="121127" y="57205"/>
                    <a:pt x="120834" y="57205"/>
                  </a:cubicBezTo>
                  <a:cubicBezTo>
                    <a:pt x="120541" y="57205"/>
                    <a:pt x="120290" y="57080"/>
                    <a:pt x="120018" y="56975"/>
                  </a:cubicBezTo>
                  <a:cubicBezTo>
                    <a:pt x="119767" y="56871"/>
                    <a:pt x="119474" y="56724"/>
                    <a:pt x="119181" y="56599"/>
                  </a:cubicBezTo>
                  <a:cubicBezTo>
                    <a:pt x="119139" y="56808"/>
                    <a:pt x="119055" y="56996"/>
                    <a:pt x="119014" y="57205"/>
                  </a:cubicBezTo>
                  <a:lnTo>
                    <a:pt x="118846" y="57749"/>
                  </a:lnTo>
                  <a:cubicBezTo>
                    <a:pt x="118700" y="58251"/>
                    <a:pt x="118511" y="58712"/>
                    <a:pt x="118177" y="59109"/>
                  </a:cubicBezTo>
                  <a:cubicBezTo>
                    <a:pt x="117988" y="59319"/>
                    <a:pt x="117779" y="59444"/>
                    <a:pt x="117486" y="59444"/>
                  </a:cubicBezTo>
                  <a:lnTo>
                    <a:pt x="117382" y="59444"/>
                  </a:lnTo>
                  <a:lnTo>
                    <a:pt x="115101" y="59381"/>
                  </a:lnTo>
                  <a:cubicBezTo>
                    <a:pt x="115038" y="59381"/>
                    <a:pt x="114954" y="59340"/>
                    <a:pt x="114871" y="59340"/>
                  </a:cubicBezTo>
                  <a:cubicBezTo>
                    <a:pt x="114201" y="59381"/>
                    <a:pt x="113574" y="59193"/>
                    <a:pt x="112946" y="58984"/>
                  </a:cubicBezTo>
                  <a:cubicBezTo>
                    <a:pt x="112883" y="58963"/>
                    <a:pt x="112841" y="58984"/>
                    <a:pt x="112737" y="58963"/>
                  </a:cubicBezTo>
                  <a:cubicBezTo>
                    <a:pt x="112527" y="59298"/>
                    <a:pt x="112255" y="59632"/>
                    <a:pt x="112360" y="60072"/>
                  </a:cubicBezTo>
                  <a:cubicBezTo>
                    <a:pt x="112381" y="60156"/>
                    <a:pt x="112360" y="60239"/>
                    <a:pt x="112339" y="60323"/>
                  </a:cubicBezTo>
                  <a:cubicBezTo>
                    <a:pt x="112234" y="60679"/>
                    <a:pt x="112276" y="61076"/>
                    <a:pt x="112318" y="61432"/>
                  </a:cubicBezTo>
                  <a:cubicBezTo>
                    <a:pt x="112339" y="61955"/>
                    <a:pt x="112485" y="62436"/>
                    <a:pt x="112653" y="62938"/>
                  </a:cubicBezTo>
                  <a:cubicBezTo>
                    <a:pt x="112862" y="63503"/>
                    <a:pt x="113071" y="64110"/>
                    <a:pt x="113281" y="64738"/>
                  </a:cubicBezTo>
                  <a:cubicBezTo>
                    <a:pt x="113469" y="64821"/>
                    <a:pt x="113699" y="64842"/>
                    <a:pt x="113804" y="65094"/>
                  </a:cubicBezTo>
                  <a:cubicBezTo>
                    <a:pt x="113887" y="65386"/>
                    <a:pt x="113929" y="65658"/>
                    <a:pt x="113804" y="65930"/>
                  </a:cubicBezTo>
                  <a:cubicBezTo>
                    <a:pt x="113427" y="66767"/>
                    <a:pt x="112988" y="67500"/>
                    <a:pt x="112255" y="68065"/>
                  </a:cubicBezTo>
                  <a:cubicBezTo>
                    <a:pt x="111795" y="68420"/>
                    <a:pt x="111272" y="68692"/>
                    <a:pt x="110770" y="68964"/>
                  </a:cubicBezTo>
                  <a:cubicBezTo>
                    <a:pt x="110330" y="69236"/>
                    <a:pt x="109828" y="69236"/>
                    <a:pt x="109326" y="69174"/>
                  </a:cubicBezTo>
                  <a:cubicBezTo>
                    <a:pt x="109117" y="69153"/>
                    <a:pt x="108908" y="69111"/>
                    <a:pt x="108719" y="69006"/>
                  </a:cubicBezTo>
                  <a:cubicBezTo>
                    <a:pt x="108259" y="68755"/>
                    <a:pt x="108071" y="68337"/>
                    <a:pt x="108154" y="67814"/>
                  </a:cubicBezTo>
                  <a:cubicBezTo>
                    <a:pt x="108175" y="67604"/>
                    <a:pt x="108238" y="67437"/>
                    <a:pt x="108301" y="67228"/>
                  </a:cubicBezTo>
                  <a:cubicBezTo>
                    <a:pt x="108343" y="67165"/>
                    <a:pt x="108364" y="67081"/>
                    <a:pt x="108384" y="67060"/>
                  </a:cubicBezTo>
                  <a:cubicBezTo>
                    <a:pt x="108656" y="66872"/>
                    <a:pt x="108761" y="66600"/>
                    <a:pt x="108928" y="66349"/>
                  </a:cubicBezTo>
                  <a:cubicBezTo>
                    <a:pt x="109326" y="65805"/>
                    <a:pt x="109849" y="65449"/>
                    <a:pt x="110393" y="65094"/>
                  </a:cubicBezTo>
                  <a:cubicBezTo>
                    <a:pt x="110749" y="64863"/>
                    <a:pt x="111125" y="64821"/>
                    <a:pt x="111544" y="64780"/>
                  </a:cubicBezTo>
                  <a:cubicBezTo>
                    <a:pt x="111816" y="64780"/>
                    <a:pt x="112067" y="64759"/>
                    <a:pt x="112381" y="64759"/>
                  </a:cubicBezTo>
                  <a:cubicBezTo>
                    <a:pt x="112360" y="64633"/>
                    <a:pt x="112360" y="64508"/>
                    <a:pt x="112339" y="64424"/>
                  </a:cubicBezTo>
                  <a:cubicBezTo>
                    <a:pt x="112151" y="63838"/>
                    <a:pt x="111921" y="63273"/>
                    <a:pt x="111753" y="62687"/>
                  </a:cubicBezTo>
                  <a:cubicBezTo>
                    <a:pt x="111523" y="61913"/>
                    <a:pt x="111439" y="61097"/>
                    <a:pt x="111544" y="60281"/>
                  </a:cubicBezTo>
                  <a:cubicBezTo>
                    <a:pt x="111544" y="60176"/>
                    <a:pt x="111607" y="60114"/>
                    <a:pt x="111586" y="60009"/>
                  </a:cubicBezTo>
                  <a:cubicBezTo>
                    <a:pt x="111523" y="59612"/>
                    <a:pt x="111628" y="59235"/>
                    <a:pt x="111900" y="58921"/>
                  </a:cubicBezTo>
                  <a:cubicBezTo>
                    <a:pt x="111941" y="58879"/>
                    <a:pt x="111941" y="58795"/>
                    <a:pt x="112004" y="58691"/>
                  </a:cubicBezTo>
                  <a:cubicBezTo>
                    <a:pt x="111753" y="58607"/>
                    <a:pt x="111544" y="58565"/>
                    <a:pt x="111335" y="58482"/>
                  </a:cubicBezTo>
                  <a:cubicBezTo>
                    <a:pt x="111125" y="58398"/>
                    <a:pt x="110958" y="58335"/>
                    <a:pt x="110770" y="58272"/>
                  </a:cubicBezTo>
                  <a:cubicBezTo>
                    <a:pt x="110644" y="58251"/>
                    <a:pt x="110498" y="58251"/>
                    <a:pt x="110372" y="58272"/>
                  </a:cubicBezTo>
                  <a:cubicBezTo>
                    <a:pt x="109849" y="58335"/>
                    <a:pt x="109326" y="58377"/>
                    <a:pt x="108782" y="58440"/>
                  </a:cubicBezTo>
                  <a:cubicBezTo>
                    <a:pt x="108447" y="58482"/>
                    <a:pt x="108092" y="58503"/>
                    <a:pt x="107778" y="58649"/>
                  </a:cubicBezTo>
                  <a:cubicBezTo>
                    <a:pt x="107568" y="58712"/>
                    <a:pt x="107296" y="58712"/>
                    <a:pt x="107045" y="58754"/>
                  </a:cubicBezTo>
                  <a:cubicBezTo>
                    <a:pt x="106711" y="58775"/>
                    <a:pt x="106376" y="58816"/>
                    <a:pt x="106062" y="58963"/>
                  </a:cubicBezTo>
                  <a:cubicBezTo>
                    <a:pt x="105790" y="59068"/>
                    <a:pt x="105518" y="59068"/>
                    <a:pt x="105225" y="59088"/>
                  </a:cubicBezTo>
                  <a:cubicBezTo>
                    <a:pt x="104807" y="59130"/>
                    <a:pt x="104388" y="59088"/>
                    <a:pt x="104011" y="59319"/>
                  </a:cubicBezTo>
                  <a:cubicBezTo>
                    <a:pt x="103990" y="59340"/>
                    <a:pt x="103949" y="59340"/>
                    <a:pt x="103907" y="59340"/>
                  </a:cubicBezTo>
                  <a:cubicBezTo>
                    <a:pt x="103070" y="59402"/>
                    <a:pt x="102275" y="59632"/>
                    <a:pt x="101459" y="59758"/>
                  </a:cubicBezTo>
                  <a:cubicBezTo>
                    <a:pt x="100203" y="59946"/>
                    <a:pt x="98948" y="60135"/>
                    <a:pt x="97692" y="60365"/>
                  </a:cubicBezTo>
                  <a:cubicBezTo>
                    <a:pt x="96730" y="60553"/>
                    <a:pt x="95788" y="60846"/>
                    <a:pt x="94805" y="61076"/>
                  </a:cubicBezTo>
                  <a:cubicBezTo>
                    <a:pt x="93236" y="61474"/>
                    <a:pt x="91708" y="61850"/>
                    <a:pt x="90097" y="62122"/>
                  </a:cubicBezTo>
                  <a:cubicBezTo>
                    <a:pt x="89093" y="62269"/>
                    <a:pt x="88047" y="62457"/>
                    <a:pt x="86959" y="62645"/>
                  </a:cubicBezTo>
                  <a:cubicBezTo>
                    <a:pt x="87021" y="62792"/>
                    <a:pt x="87063" y="62959"/>
                    <a:pt x="87126" y="63085"/>
                  </a:cubicBezTo>
                  <a:cubicBezTo>
                    <a:pt x="88005" y="65135"/>
                    <a:pt x="88716" y="67228"/>
                    <a:pt x="89156" y="69425"/>
                  </a:cubicBezTo>
                  <a:cubicBezTo>
                    <a:pt x="89407" y="70513"/>
                    <a:pt x="89553" y="71622"/>
                    <a:pt x="89658" y="72731"/>
                  </a:cubicBezTo>
                  <a:cubicBezTo>
                    <a:pt x="89679" y="72982"/>
                    <a:pt x="89679" y="73233"/>
                    <a:pt x="89679" y="73463"/>
                  </a:cubicBezTo>
                  <a:cubicBezTo>
                    <a:pt x="89679" y="73735"/>
                    <a:pt x="89742" y="73986"/>
                    <a:pt x="89762" y="74258"/>
                  </a:cubicBezTo>
                  <a:cubicBezTo>
                    <a:pt x="89783" y="75032"/>
                    <a:pt x="90034" y="75806"/>
                    <a:pt x="90034" y="76560"/>
                  </a:cubicBezTo>
                  <a:cubicBezTo>
                    <a:pt x="90034" y="77418"/>
                    <a:pt x="90139" y="78254"/>
                    <a:pt x="90306" y="79091"/>
                  </a:cubicBezTo>
                  <a:cubicBezTo>
                    <a:pt x="90348" y="79217"/>
                    <a:pt x="90369" y="79363"/>
                    <a:pt x="90369" y="79489"/>
                  </a:cubicBezTo>
                  <a:cubicBezTo>
                    <a:pt x="90390" y="81791"/>
                    <a:pt x="90390" y="84092"/>
                    <a:pt x="90411" y="86373"/>
                  </a:cubicBezTo>
                  <a:cubicBezTo>
                    <a:pt x="90411" y="86540"/>
                    <a:pt x="90453" y="86749"/>
                    <a:pt x="90286" y="86896"/>
                  </a:cubicBezTo>
                  <a:cubicBezTo>
                    <a:pt x="90055" y="87105"/>
                    <a:pt x="89762" y="87314"/>
                    <a:pt x="89449" y="87314"/>
                  </a:cubicBezTo>
                  <a:cubicBezTo>
                    <a:pt x="88737" y="87356"/>
                    <a:pt x="88047" y="87356"/>
                    <a:pt x="87356" y="87377"/>
                  </a:cubicBezTo>
                  <a:cubicBezTo>
                    <a:pt x="87314" y="87377"/>
                    <a:pt x="87252" y="87377"/>
                    <a:pt x="87210" y="87356"/>
                  </a:cubicBezTo>
                  <a:cubicBezTo>
                    <a:pt x="86687" y="87168"/>
                    <a:pt x="86184" y="87273"/>
                    <a:pt x="85682" y="87440"/>
                  </a:cubicBezTo>
                  <a:cubicBezTo>
                    <a:pt x="85557" y="87461"/>
                    <a:pt x="85431" y="87482"/>
                    <a:pt x="85285" y="87482"/>
                  </a:cubicBezTo>
                  <a:lnTo>
                    <a:pt x="78464" y="87482"/>
                  </a:lnTo>
                  <a:cubicBezTo>
                    <a:pt x="78234" y="87482"/>
                    <a:pt x="78024" y="87482"/>
                    <a:pt x="77794" y="87377"/>
                  </a:cubicBezTo>
                  <a:cubicBezTo>
                    <a:pt x="77627" y="87314"/>
                    <a:pt x="77417" y="87314"/>
                    <a:pt x="77229" y="87314"/>
                  </a:cubicBezTo>
                  <a:lnTo>
                    <a:pt x="73651" y="87314"/>
                  </a:lnTo>
                  <a:cubicBezTo>
                    <a:pt x="73316" y="87314"/>
                    <a:pt x="72982" y="87335"/>
                    <a:pt x="72626" y="87210"/>
                  </a:cubicBezTo>
                  <a:cubicBezTo>
                    <a:pt x="72521" y="87147"/>
                    <a:pt x="72396" y="87168"/>
                    <a:pt x="72291" y="87147"/>
                  </a:cubicBezTo>
                  <a:cubicBezTo>
                    <a:pt x="71329" y="87126"/>
                    <a:pt x="70366" y="87063"/>
                    <a:pt x="69383" y="87063"/>
                  </a:cubicBezTo>
                  <a:cubicBezTo>
                    <a:pt x="69069" y="87063"/>
                    <a:pt x="68818" y="87001"/>
                    <a:pt x="68609" y="86833"/>
                  </a:cubicBezTo>
                  <a:cubicBezTo>
                    <a:pt x="68106" y="86436"/>
                    <a:pt x="67667" y="86017"/>
                    <a:pt x="67479" y="85368"/>
                  </a:cubicBezTo>
                  <a:cubicBezTo>
                    <a:pt x="67374" y="85013"/>
                    <a:pt x="67332" y="84657"/>
                    <a:pt x="67332" y="84301"/>
                  </a:cubicBezTo>
                  <a:lnTo>
                    <a:pt x="67332" y="83276"/>
                  </a:lnTo>
                  <a:cubicBezTo>
                    <a:pt x="67332" y="83025"/>
                    <a:pt x="67332" y="82774"/>
                    <a:pt x="67228" y="82544"/>
                  </a:cubicBezTo>
                  <a:cubicBezTo>
                    <a:pt x="67186" y="82523"/>
                    <a:pt x="67186" y="82460"/>
                    <a:pt x="67186" y="82439"/>
                  </a:cubicBezTo>
                  <a:cubicBezTo>
                    <a:pt x="67186" y="81916"/>
                    <a:pt x="67039" y="81393"/>
                    <a:pt x="67018" y="80870"/>
                  </a:cubicBezTo>
                  <a:cubicBezTo>
                    <a:pt x="67018" y="80033"/>
                    <a:pt x="67039" y="79196"/>
                    <a:pt x="67039" y="78359"/>
                  </a:cubicBezTo>
                  <a:cubicBezTo>
                    <a:pt x="67039" y="78045"/>
                    <a:pt x="67060" y="77710"/>
                    <a:pt x="67249" y="77501"/>
                  </a:cubicBezTo>
                  <a:cubicBezTo>
                    <a:pt x="67228" y="77104"/>
                    <a:pt x="67165" y="76769"/>
                    <a:pt x="67165" y="76434"/>
                  </a:cubicBezTo>
                  <a:cubicBezTo>
                    <a:pt x="67165" y="75765"/>
                    <a:pt x="67165" y="75095"/>
                    <a:pt x="67249" y="74446"/>
                  </a:cubicBezTo>
                  <a:cubicBezTo>
                    <a:pt x="67290" y="73923"/>
                    <a:pt x="67270" y="73358"/>
                    <a:pt x="67249" y="72835"/>
                  </a:cubicBezTo>
                  <a:cubicBezTo>
                    <a:pt x="67228" y="71643"/>
                    <a:pt x="67353" y="70471"/>
                    <a:pt x="67542" y="69257"/>
                  </a:cubicBezTo>
                  <a:cubicBezTo>
                    <a:pt x="67667" y="68420"/>
                    <a:pt x="67793" y="67604"/>
                    <a:pt x="67897" y="66767"/>
                  </a:cubicBezTo>
                  <a:cubicBezTo>
                    <a:pt x="67918" y="66663"/>
                    <a:pt x="67897" y="66558"/>
                    <a:pt x="67918" y="66412"/>
                  </a:cubicBezTo>
                  <a:cubicBezTo>
                    <a:pt x="67709" y="66328"/>
                    <a:pt x="67542" y="66391"/>
                    <a:pt x="67353" y="66433"/>
                  </a:cubicBezTo>
                  <a:cubicBezTo>
                    <a:pt x="65763" y="66746"/>
                    <a:pt x="64215" y="67123"/>
                    <a:pt x="62666" y="67583"/>
                  </a:cubicBezTo>
                  <a:cubicBezTo>
                    <a:pt x="60135" y="68379"/>
                    <a:pt x="57540" y="68923"/>
                    <a:pt x="54925" y="69467"/>
                  </a:cubicBezTo>
                  <a:cubicBezTo>
                    <a:pt x="53355" y="69801"/>
                    <a:pt x="51765" y="70011"/>
                    <a:pt x="50175" y="70283"/>
                  </a:cubicBezTo>
                  <a:cubicBezTo>
                    <a:pt x="49024" y="70471"/>
                    <a:pt x="47894" y="70638"/>
                    <a:pt x="46743" y="70847"/>
                  </a:cubicBezTo>
                  <a:cubicBezTo>
                    <a:pt x="46555" y="70889"/>
                    <a:pt x="46367" y="70952"/>
                    <a:pt x="46199" y="71015"/>
                  </a:cubicBezTo>
                  <a:cubicBezTo>
                    <a:pt x="46032" y="71057"/>
                    <a:pt x="45907" y="71120"/>
                    <a:pt x="45739" y="71120"/>
                  </a:cubicBezTo>
                  <a:cubicBezTo>
                    <a:pt x="45300" y="71057"/>
                    <a:pt x="44944" y="71224"/>
                    <a:pt x="44526" y="71350"/>
                  </a:cubicBezTo>
                  <a:cubicBezTo>
                    <a:pt x="44212" y="71433"/>
                    <a:pt x="43898" y="71517"/>
                    <a:pt x="43584" y="71538"/>
                  </a:cubicBezTo>
                  <a:cubicBezTo>
                    <a:pt x="43082" y="71622"/>
                    <a:pt x="42601" y="71768"/>
                    <a:pt x="42078" y="71936"/>
                  </a:cubicBezTo>
                  <a:cubicBezTo>
                    <a:pt x="42161" y="72166"/>
                    <a:pt x="42329" y="72270"/>
                    <a:pt x="42454" y="72396"/>
                  </a:cubicBezTo>
                  <a:cubicBezTo>
                    <a:pt x="42684" y="72605"/>
                    <a:pt x="42852" y="72835"/>
                    <a:pt x="42998" y="73128"/>
                  </a:cubicBezTo>
                  <a:cubicBezTo>
                    <a:pt x="43521" y="74049"/>
                    <a:pt x="43898" y="75011"/>
                    <a:pt x="44107" y="76037"/>
                  </a:cubicBezTo>
                  <a:cubicBezTo>
                    <a:pt x="44212" y="76560"/>
                    <a:pt x="44379" y="77062"/>
                    <a:pt x="44484" y="77585"/>
                  </a:cubicBezTo>
                  <a:cubicBezTo>
                    <a:pt x="44546" y="77794"/>
                    <a:pt x="44546" y="78024"/>
                    <a:pt x="44567" y="78254"/>
                  </a:cubicBezTo>
                  <a:cubicBezTo>
                    <a:pt x="44588" y="78422"/>
                    <a:pt x="44588" y="78589"/>
                    <a:pt x="44588" y="78778"/>
                  </a:cubicBezTo>
                  <a:cubicBezTo>
                    <a:pt x="44693" y="78778"/>
                    <a:pt x="44777" y="78798"/>
                    <a:pt x="44860" y="78798"/>
                  </a:cubicBezTo>
                  <a:cubicBezTo>
                    <a:pt x="45258" y="78736"/>
                    <a:pt x="45593" y="78861"/>
                    <a:pt x="45948" y="78987"/>
                  </a:cubicBezTo>
                  <a:cubicBezTo>
                    <a:pt x="46471" y="79196"/>
                    <a:pt x="46953" y="79426"/>
                    <a:pt x="47413" y="79740"/>
                  </a:cubicBezTo>
                  <a:cubicBezTo>
                    <a:pt x="48187" y="80242"/>
                    <a:pt x="48752" y="80891"/>
                    <a:pt x="49171" y="81707"/>
                  </a:cubicBezTo>
                  <a:cubicBezTo>
                    <a:pt x="49401" y="82146"/>
                    <a:pt x="49380" y="82627"/>
                    <a:pt x="49338" y="83088"/>
                  </a:cubicBezTo>
                  <a:cubicBezTo>
                    <a:pt x="49296" y="83255"/>
                    <a:pt x="49192" y="83360"/>
                    <a:pt x="49066" y="83444"/>
                  </a:cubicBezTo>
                  <a:cubicBezTo>
                    <a:pt x="48606" y="83674"/>
                    <a:pt x="48124" y="83904"/>
                    <a:pt x="47559" y="83820"/>
                  </a:cubicBezTo>
                  <a:cubicBezTo>
                    <a:pt x="47371" y="83799"/>
                    <a:pt x="47162" y="83862"/>
                    <a:pt x="46974" y="83820"/>
                  </a:cubicBezTo>
                  <a:cubicBezTo>
                    <a:pt x="46743" y="83799"/>
                    <a:pt x="46534" y="83757"/>
                    <a:pt x="46325" y="83695"/>
                  </a:cubicBezTo>
                  <a:cubicBezTo>
                    <a:pt x="46304" y="83695"/>
                    <a:pt x="46304" y="83674"/>
                    <a:pt x="46262" y="83674"/>
                  </a:cubicBezTo>
                  <a:cubicBezTo>
                    <a:pt x="45300" y="83276"/>
                    <a:pt x="45300" y="83276"/>
                    <a:pt x="44546" y="82523"/>
                  </a:cubicBezTo>
                  <a:lnTo>
                    <a:pt x="44149" y="82125"/>
                  </a:lnTo>
                  <a:cubicBezTo>
                    <a:pt x="43919" y="81895"/>
                    <a:pt x="43710" y="81665"/>
                    <a:pt x="43584" y="81351"/>
                  </a:cubicBezTo>
                  <a:cubicBezTo>
                    <a:pt x="43521" y="81205"/>
                    <a:pt x="43438" y="81100"/>
                    <a:pt x="43375" y="80995"/>
                  </a:cubicBezTo>
                  <a:cubicBezTo>
                    <a:pt x="43207" y="80828"/>
                    <a:pt x="43186" y="80577"/>
                    <a:pt x="43186" y="80347"/>
                  </a:cubicBezTo>
                  <a:cubicBezTo>
                    <a:pt x="43186" y="79949"/>
                    <a:pt x="43291" y="79594"/>
                    <a:pt x="43647" y="79384"/>
                  </a:cubicBezTo>
                  <a:cubicBezTo>
                    <a:pt x="43710" y="79363"/>
                    <a:pt x="43730" y="79301"/>
                    <a:pt x="43793" y="79259"/>
                  </a:cubicBezTo>
                  <a:cubicBezTo>
                    <a:pt x="43751" y="79091"/>
                    <a:pt x="43710" y="78945"/>
                    <a:pt x="43710" y="78757"/>
                  </a:cubicBezTo>
                  <a:cubicBezTo>
                    <a:pt x="43730" y="78213"/>
                    <a:pt x="43626" y="77710"/>
                    <a:pt x="43479" y="77187"/>
                  </a:cubicBezTo>
                  <a:cubicBezTo>
                    <a:pt x="43312" y="76664"/>
                    <a:pt x="43186" y="76120"/>
                    <a:pt x="43082" y="75597"/>
                  </a:cubicBezTo>
                  <a:cubicBezTo>
                    <a:pt x="42914" y="74760"/>
                    <a:pt x="42538" y="74028"/>
                    <a:pt x="42140" y="73296"/>
                  </a:cubicBezTo>
                  <a:cubicBezTo>
                    <a:pt x="41910" y="72835"/>
                    <a:pt x="41492" y="72563"/>
                    <a:pt x="41136" y="72187"/>
                  </a:cubicBezTo>
                  <a:cubicBezTo>
                    <a:pt x="41031" y="72249"/>
                    <a:pt x="40927" y="72270"/>
                    <a:pt x="40885" y="72312"/>
                  </a:cubicBezTo>
                  <a:cubicBezTo>
                    <a:pt x="40780" y="72417"/>
                    <a:pt x="40676" y="72459"/>
                    <a:pt x="40508" y="72459"/>
                  </a:cubicBezTo>
                  <a:cubicBezTo>
                    <a:pt x="40173" y="72417"/>
                    <a:pt x="39943" y="72563"/>
                    <a:pt x="39755" y="72835"/>
                  </a:cubicBezTo>
                  <a:cubicBezTo>
                    <a:pt x="39567" y="73086"/>
                    <a:pt x="39399" y="73316"/>
                    <a:pt x="39190" y="73547"/>
                  </a:cubicBezTo>
                  <a:cubicBezTo>
                    <a:pt x="39106" y="73651"/>
                    <a:pt x="38939" y="73672"/>
                    <a:pt x="38876" y="73777"/>
                  </a:cubicBezTo>
                  <a:cubicBezTo>
                    <a:pt x="38144" y="74551"/>
                    <a:pt x="37202" y="75011"/>
                    <a:pt x="36303" y="75534"/>
                  </a:cubicBezTo>
                  <a:cubicBezTo>
                    <a:pt x="35989" y="75723"/>
                    <a:pt x="35654" y="75848"/>
                    <a:pt x="35340" y="75974"/>
                  </a:cubicBezTo>
                  <a:cubicBezTo>
                    <a:pt x="35047" y="76120"/>
                    <a:pt x="34754" y="76246"/>
                    <a:pt x="34503" y="76476"/>
                  </a:cubicBezTo>
                  <a:cubicBezTo>
                    <a:pt x="34399" y="76581"/>
                    <a:pt x="34231" y="76643"/>
                    <a:pt x="34106" y="76685"/>
                  </a:cubicBezTo>
                  <a:lnTo>
                    <a:pt x="33331" y="76999"/>
                  </a:lnTo>
                  <a:cubicBezTo>
                    <a:pt x="33227" y="77062"/>
                    <a:pt x="33080" y="77083"/>
                    <a:pt x="33039" y="77166"/>
                  </a:cubicBezTo>
                  <a:cubicBezTo>
                    <a:pt x="32829" y="77397"/>
                    <a:pt x="32536" y="77480"/>
                    <a:pt x="32243" y="77606"/>
                  </a:cubicBezTo>
                  <a:cubicBezTo>
                    <a:pt x="32013" y="77690"/>
                    <a:pt x="31804" y="77815"/>
                    <a:pt x="31574" y="77920"/>
                  </a:cubicBezTo>
                  <a:cubicBezTo>
                    <a:pt x="31344" y="78024"/>
                    <a:pt x="31093" y="78171"/>
                    <a:pt x="30821" y="78150"/>
                  </a:cubicBezTo>
                  <a:cubicBezTo>
                    <a:pt x="30737" y="78150"/>
                    <a:pt x="30653" y="78171"/>
                    <a:pt x="30611" y="78213"/>
                  </a:cubicBezTo>
                  <a:cubicBezTo>
                    <a:pt x="30298" y="78338"/>
                    <a:pt x="29984" y="78443"/>
                    <a:pt x="29607" y="78589"/>
                  </a:cubicBezTo>
                  <a:cubicBezTo>
                    <a:pt x="29628" y="79070"/>
                    <a:pt x="29607" y="79573"/>
                    <a:pt x="29774" y="80054"/>
                  </a:cubicBezTo>
                  <a:cubicBezTo>
                    <a:pt x="29879" y="80347"/>
                    <a:pt x="29879" y="80661"/>
                    <a:pt x="29921" y="80954"/>
                  </a:cubicBezTo>
                  <a:cubicBezTo>
                    <a:pt x="30005" y="81372"/>
                    <a:pt x="30046" y="81811"/>
                    <a:pt x="30193" y="82230"/>
                  </a:cubicBezTo>
                  <a:cubicBezTo>
                    <a:pt x="30318" y="82627"/>
                    <a:pt x="30402" y="82983"/>
                    <a:pt x="30360" y="83402"/>
                  </a:cubicBezTo>
                  <a:cubicBezTo>
                    <a:pt x="30360" y="83485"/>
                    <a:pt x="30402" y="83590"/>
                    <a:pt x="30402" y="83716"/>
                  </a:cubicBezTo>
                  <a:lnTo>
                    <a:pt x="30737" y="83716"/>
                  </a:lnTo>
                  <a:cubicBezTo>
                    <a:pt x="31155" y="83716"/>
                    <a:pt x="31574" y="83716"/>
                    <a:pt x="31992" y="83695"/>
                  </a:cubicBezTo>
                  <a:cubicBezTo>
                    <a:pt x="32641" y="83653"/>
                    <a:pt x="33227" y="83820"/>
                    <a:pt x="33813" y="84008"/>
                  </a:cubicBezTo>
                  <a:cubicBezTo>
                    <a:pt x="33980" y="84071"/>
                    <a:pt x="34127" y="84176"/>
                    <a:pt x="34273" y="84239"/>
                  </a:cubicBezTo>
                  <a:cubicBezTo>
                    <a:pt x="34419" y="84322"/>
                    <a:pt x="34545" y="84427"/>
                    <a:pt x="34712" y="84490"/>
                  </a:cubicBezTo>
                  <a:cubicBezTo>
                    <a:pt x="34963" y="84552"/>
                    <a:pt x="35173" y="84720"/>
                    <a:pt x="35361" y="84908"/>
                  </a:cubicBezTo>
                  <a:cubicBezTo>
                    <a:pt x="35780" y="85327"/>
                    <a:pt x="35884" y="85808"/>
                    <a:pt x="35696" y="86331"/>
                  </a:cubicBezTo>
                  <a:cubicBezTo>
                    <a:pt x="35528" y="86812"/>
                    <a:pt x="35173" y="87042"/>
                    <a:pt x="34712" y="87042"/>
                  </a:cubicBezTo>
                  <a:cubicBezTo>
                    <a:pt x="33959" y="87063"/>
                    <a:pt x="33185" y="87063"/>
                    <a:pt x="32432" y="87042"/>
                  </a:cubicBezTo>
                  <a:cubicBezTo>
                    <a:pt x="32076" y="87042"/>
                    <a:pt x="31720" y="86896"/>
                    <a:pt x="31406" y="86708"/>
                  </a:cubicBezTo>
                  <a:cubicBezTo>
                    <a:pt x="30883" y="86394"/>
                    <a:pt x="30465" y="85912"/>
                    <a:pt x="30088" y="85473"/>
                  </a:cubicBezTo>
                  <a:cubicBezTo>
                    <a:pt x="29670" y="84971"/>
                    <a:pt x="29586" y="84343"/>
                    <a:pt x="29502" y="83716"/>
                  </a:cubicBezTo>
                  <a:lnTo>
                    <a:pt x="29502" y="83444"/>
                  </a:lnTo>
                  <a:cubicBezTo>
                    <a:pt x="29523" y="83130"/>
                    <a:pt x="29461" y="82837"/>
                    <a:pt x="29377" y="82544"/>
                  </a:cubicBezTo>
                  <a:cubicBezTo>
                    <a:pt x="29251" y="82042"/>
                    <a:pt x="29168" y="81560"/>
                    <a:pt x="29084" y="81037"/>
                  </a:cubicBezTo>
                  <a:cubicBezTo>
                    <a:pt x="29063" y="80891"/>
                    <a:pt x="29084" y="80765"/>
                    <a:pt x="29042" y="80640"/>
                  </a:cubicBezTo>
                  <a:cubicBezTo>
                    <a:pt x="28875" y="80033"/>
                    <a:pt x="28791" y="79468"/>
                    <a:pt x="28833" y="78840"/>
                  </a:cubicBezTo>
                  <a:cubicBezTo>
                    <a:pt x="28833" y="78798"/>
                    <a:pt x="28791" y="78757"/>
                    <a:pt x="28770" y="78736"/>
                  </a:cubicBezTo>
                  <a:cubicBezTo>
                    <a:pt x="28519" y="78673"/>
                    <a:pt x="28268" y="78757"/>
                    <a:pt x="28038" y="78840"/>
                  </a:cubicBezTo>
                  <a:cubicBezTo>
                    <a:pt x="27703" y="78966"/>
                    <a:pt x="27326" y="78987"/>
                    <a:pt x="26971" y="78966"/>
                  </a:cubicBezTo>
                  <a:cubicBezTo>
                    <a:pt x="26699" y="78966"/>
                    <a:pt x="26448" y="79008"/>
                    <a:pt x="26176" y="79070"/>
                  </a:cubicBezTo>
                  <a:cubicBezTo>
                    <a:pt x="25820" y="79154"/>
                    <a:pt x="25422" y="79154"/>
                    <a:pt x="25067" y="79175"/>
                  </a:cubicBezTo>
                  <a:lnTo>
                    <a:pt x="24481" y="79175"/>
                  </a:lnTo>
                  <a:cubicBezTo>
                    <a:pt x="24083" y="79175"/>
                    <a:pt x="23707" y="79196"/>
                    <a:pt x="23309" y="79322"/>
                  </a:cubicBezTo>
                  <a:cubicBezTo>
                    <a:pt x="22828" y="79510"/>
                    <a:pt x="22347" y="79405"/>
                    <a:pt x="21865" y="79301"/>
                  </a:cubicBezTo>
                  <a:cubicBezTo>
                    <a:pt x="21342" y="79196"/>
                    <a:pt x="20819" y="78987"/>
                    <a:pt x="20296" y="78840"/>
                  </a:cubicBezTo>
                  <a:cubicBezTo>
                    <a:pt x="19773" y="78673"/>
                    <a:pt x="19354" y="78338"/>
                    <a:pt x="18999" y="78003"/>
                  </a:cubicBezTo>
                  <a:cubicBezTo>
                    <a:pt x="18957" y="77962"/>
                    <a:pt x="18936" y="77941"/>
                    <a:pt x="18852" y="77899"/>
                  </a:cubicBezTo>
                  <a:cubicBezTo>
                    <a:pt x="18371" y="77962"/>
                    <a:pt x="17806" y="77857"/>
                    <a:pt x="17262" y="78003"/>
                  </a:cubicBezTo>
                  <a:cubicBezTo>
                    <a:pt x="17137" y="78024"/>
                    <a:pt x="17011" y="78024"/>
                    <a:pt x="16865" y="78024"/>
                  </a:cubicBezTo>
                  <a:cubicBezTo>
                    <a:pt x="16697" y="78024"/>
                    <a:pt x="16509" y="78024"/>
                    <a:pt x="16341" y="78213"/>
                  </a:cubicBezTo>
                  <a:cubicBezTo>
                    <a:pt x="16300" y="78254"/>
                    <a:pt x="16195" y="78275"/>
                    <a:pt x="16090" y="78317"/>
                  </a:cubicBezTo>
                  <a:cubicBezTo>
                    <a:pt x="15588" y="78317"/>
                    <a:pt x="15086" y="78359"/>
                    <a:pt x="14626" y="78234"/>
                  </a:cubicBezTo>
                  <a:cubicBezTo>
                    <a:pt x="14186" y="78129"/>
                    <a:pt x="13705" y="78150"/>
                    <a:pt x="13266" y="78254"/>
                  </a:cubicBezTo>
                  <a:cubicBezTo>
                    <a:pt x="12973" y="78317"/>
                    <a:pt x="12722" y="78275"/>
                    <a:pt x="12450" y="78129"/>
                  </a:cubicBezTo>
                  <a:cubicBezTo>
                    <a:pt x="12303" y="78045"/>
                    <a:pt x="12136" y="78024"/>
                    <a:pt x="11989" y="77920"/>
                  </a:cubicBezTo>
                  <a:cubicBezTo>
                    <a:pt x="11696" y="77752"/>
                    <a:pt x="11424" y="77606"/>
                    <a:pt x="11173" y="77418"/>
                  </a:cubicBezTo>
                  <a:cubicBezTo>
                    <a:pt x="10985" y="77313"/>
                    <a:pt x="10839" y="77166"/>
                    <a:pt x="10671" y="77020"/>
                  </a:cubicBezTo>
                  <a:cubicBezTo>
                    <a:pt x="10546" y="76894"/>
                    <a:pt x="10420" y="76769"/>
                    <a:pt x="10253" y="76643"/>
                  </a:cubicBezTo>
                  <a:lnTo>
                    <a:pt x="9897" y="76267"/>
                  </a:lnTo>
                  <a:cubicBezTo>
                    <a:pt x="9751" y="76141"/>
                    <a:pt x="9625" y="76037"/>
                    <a:pt x="9541" y="75911"/>
                  </a:cubicBezTo>
                  <a:cubicBezTo>
                    <a:pt x="9311" y="75513"/>
                    <a:pt x="9081" y="75137"/>
                    <a:pt x="8872" y="74718"/>
                  </a:cubicBezTo>
                  <a:cubicBezTo>
                    <a:pt x="8662" y="74342"/>
                    <a:pt x="8579" y="73923"/>
                    <a:pt x="8432" y="73526"/>
                  </a:cubicBezTo>
                  <a:cubicBezTo>
                    <a:pt x="8370" y="73400"/>
                    <a:pt x="8349" y="73254"/>
                    <a:pt x="8286" y="73149"/>
                  </a:cubicBezTo>
                  <a:cubicBezTo>
                    <a:pt x="8139" y="72898"/>
                    <a:pt x="8056" y="72605"/>
                    <a:pt x="8077" y="72291"/>
                  </a:cubicBezTo>
                  <a:cubicBezTo>
                    <a:pt x="8118" y="71998"/>
                    <a:pt x="7951" y="71747"/>
                    <a:pt x="7867" y="71475"/>
                  </a:cubicBezTo>
                  <a:cubicBezTo>
                    <a:pt x="7805" y="71266"/>
                    <a:pt x="7742" y="71036"/>
                    <a:pt x="7742" y="70827"/>
                  </a:cubicBezTo>
                  <a:cubicBezTo>
                    <a:pt x="7742" y="70701"/>
                    <a:pt x="7742" y="70575"/>
                    <a:pt x="7700" y="70429"/>
                  </a:cubicBezTo>
                  <a:cubicBezTo>
                    <a:pt x="7595" y="70199"/>
                    <a:pt x="7595" y="69969"/>
                    <a:pt x="7554" y="69697"/>
                  </a:cubicBezTo>
                  <a:cubicBezTo>
                    <a:pt x="7533" y="69425"/>
                    <a:pt x="7428" y="69111"/>
                    <a:pt x="7386" y="68818"/>
                  </a:cubicBezTo>
                  <a:cubicBezTo>
                    <a:pt x="7072" y="68651"/>
                    <a:pt x="7177" y="68379"/>
                    <a:pt x="7177" y="68107"/>
                  </a:cubicBezTo>
                  <a:cubicBezTo>
                    <a:pt x="7135" y="67081"/>
                    <a:pt x="7135" y="66077"/>
                    <a:pt x="7135" y="65031"/>
                  </a:cubicBezTo>
                  <a:cubicBezTo>
                    <a:pt x="7135" y="64842"/>
                    <a:pt x="7135" y="64675"/>
                    <a:pt x="7177" y="64529"/>
                  </a:cubicBezTo>
                  <a:cubicBezTo>
                    <a:pt x="7240" y="64047"/>
                    <a:pt x="7302" y="63587"/>
                    <a:pt x="7302" y="63106"/>
                  </a:cubicBezTo>
                  <a:cubicBezTo>
                    <a:pt x="7302" y="62959"/>
                    <a:pt x="7344" y="62771"/>
                    <a:pt x="7428" y="62625"/>
                  </a:cubicBezTo>
                  <a:cubicBezTo>
                    <a:pt x="7554" y="62269"/>
                    <a:pt x="7721" y="61955"/>
                    <a:pt x="7846" y="61620"/>
                  </a:cubicBezTo>
                  <a:cubicBezTo>
                    <a:pt x="7930" y="61411"/>
                    <a:pt x="8056" y="61202"/>
                    <a:pt x="8244" y="61076"/>
                  </a:cubicBezTo>
                  <a:cubicBezTo>
                    <a:pt x="8432" y="60972"/>
                    <a:pt x="8537" y="60783"/>
                    <a:pt x="8642" y="60595"/>
                  </a:cubicBezTo>
                  <a:cubicBezTo>
                    <a:pt x="9102" y="59842"/>
                    <a:pt x="9688" y="59193"/>
                    <a:pt x="10441" y="58670"/>
                  </a:cubicBezTo>
                  <a:cubicBezTo>
                    <a:pt x="11362" y="58021"/>
                    <a:pt x="12345" y="58021"/>
                    <a:pt x="13370" y="58272"/>
                  </a:cubicBezTo>
                  <a:cubicBezTo>
                    <a:pt x="13600" y="58335"/>
                    <a:pt x="13831" y="58398"/>
                    <a:pt x="14082" y="58440"/>
                  </a:cubicBezTo>
                  <a:cubicBezTo>
                    <a:pt x="14563" y="58503"/>
                    <a:pt x="15044" y="58649"/>
                    <a:pt x="15484" y="58858"/>
                  </a:cubicBezTo>
                  <a:cubicBezTo>
                    <a:pt x="15588" y="58879"/>
                    <a:pt x="15777" y="58963"/>
                    <a:pt x="16090" y="58900"/>
                  </a:cubicBezTo>
                  <a:close/>
                  <a:moveTo>
                    <a:pt x="89218" y="86205"/>
                  </a:moveTo>
                  <a:cubicBezTo>
                    <a:pt x="89239" y="86080"/>
                    <a:pt x="89260" y="85996"/>
                    <a:pt x="89260" y="85892"/>
                  </a:cubicBezTo>
                  <a:cubicBezTo>
                    <a:pt x="89302" y="84155"/>
                    <a:pt x="89302" y="82439"/>
                    <a:pt x="89302" y="80723"/>
                  </a:cubicBezTo>
                  <a:cubicBezTo>
                    <a:pt x="89302" y="80619"/>
                    <a:pt x="89302" y="80472"/>
                    <a:pt x="89239" y="80368"/>
                  </a:cubicBezTo>
                  <a:cubicBezTo>
                    <a:pt x="89114" y="80159"/>
                    <a:pt x="89135" y="79928"/>
                    <a:pt x="89135" y="79719"/>
                  </a:cubicBezTo>
                  <a:cubicBezTo>
                    <a:pt x="89114" y="79154"/>
                    <a:pt x="89135" y="78568"/>
                    <a:pt x="89093" y="78024"/>
                  </a:cubicBezTo>
                  <a:cubicBezTo>
                    <a:pt x="89030" y="77543"/>
                    <a:pt x="88988" y="77083"/>
                    <a:pt x="89009" y="76601"/>
                  </a:cubicBezTo>
                  <a:cubicBezTo>
                    <a:pt x="89009" y="76246"/>
                    <a:pt x="89009" y="75911"/>
                    <a:pt x="88905" y="75534"/>
                  </a:cubicBezTo>
                  <a:cubicBezTo>
                    <a:pt x="88842" y="75346"/>
                    <a:pt x="88842" y="75179"/>
                    <a:pt x="88842" y="74969"/>
                  </a:cubicBezTo>
                  <a:cubicBezTo>
                    <a:pt x="88884" y="74593"/>
                    <a:pt x="88800" y="74258"/>
                    <a:pt x="88716" y="73881"/>
                  </a:cubicBezTo>
                  <a:cubicBezTo>
                    <a:pt x="88591" y="73296"/>
                    <a:pt x="88486" y="72689"/>
                    <a:pt x="88381" y="72103"/>
                  </a:cubicBezTo>
                  <a:cubicBezTo>
                    <a:pt x="88361" y="71956"/>
                    <a:pt x="88361" y="71789"/>
                    <a:pt x="88319" y="71664"/>
                  </a:cubicBezTo>
                  <a:cubicBezTo>
                    <a:pt x="88214" y="71203"/>
                    <a:pt x="88068" y="70722"/>
                    <a:pt x="88193" y="70220"/>
                  </a:cubicBezTo>
                  <a:cubicBezTo>
                    <a:pt x="88214" y="70094"/>
                    <a:pt x="88172" y="69969"/>
                    <a:pt x="88151" y="69843"/>
                  </a:cubicBezTo>
                  <a:cubicBezTo>
                    <a:pt x="87837" y="68190"/>
                    <a:pt x="87356" y="66600"/>
                    <a:pt x="86791" y="65031"/>
                  </a:cubicBezTo>
                  <a:cubicBezTo>
                    <a:pt x="86394" y="64005"/>
                    <a:pt x="85954" y="62980"/>
                    <a:pt x="85473" y="61976"/>
                  </a:cubicBezTo>
                  <a:cubicBezTo>
                    <a:pt x="84971" y="60909"/>
                    <a:pt x="84427" y="59884"/>
                    <a:pt x="83820" y="58879"/>
                  </a:cubicBezTo>
                  <a:cubicBezTo>
                    <a:pt x="83276" y="57938"/>
                    <a:pt x="82627" y="57017"/>
                    <a:pt x="81895" y="56201"/>
                  </a:cubicBezTo>
                  <a:cubicBezTo>
                    <a:pt x="81163" y="55364"/>
                    <a:pt x="80347" y="54632"/>
                    <a:pt x="79468" y="54004"/>
                  </a:cubicBezTo>
                  <a:cubicBezTo>
                    <a:pt x="78798" y="53565"/>
                    <a:pt x="78066" y="53167"/>
                    <a:pt x="77292" y="53021"/>
                  </a:cubicBezTo>
                  <a:cubicBezTo>
                    <a:pt x="75744" y="52728"/>
                    <a:pt x="74342" y="53000"/>
                    <a:pt x="73233" y="54213"/>
                  </a:cubicBezTo>
                  <a:cubicBezTo>
                    <a:pt x="73128" y="54360"/>
                    <a:pt x="73003" y="54485"/>
                    <a:pt x="72898" y="54611"/>
                  </a:cubicBezTo>
                  <a:cubicBezTo>
                    <a:pt x="72354" y="55301"/>
                    <a:pt x="71894" y="56054"/>
                    <a:pt x="71475" y="56808"/>
                  </a:cubicBezTo>
                  <a:cubicBezTo>
                    <a:pt x="71412" y="56975"/>
                    <a:pt x="71329" y="57101"/>
                    <a:pt x="71224" y="57247"/>
                  </a:cubicBezTo>
                  <a:cubicBezTo>
                    <a:pt x="71119" y="57456"/>
                    <a:pt x="70994" y="57645"/>
                    <a:pt x="70910" y="57854"/>
                  </a:cubicBezTo>
                  <a:cubicBezTo>
                    <a:pt x="70743" y="58168"/>
                    <a:pt x="70617" y="58482"/>
                    <a:pt x="70492" y="58795"/>
                  </a:cubicBezTo>
                  <a:cubicBezTo>
                    <a:pt x="70303" y="59193"/>
                    <a:pt x="70157" y="59591"/>
                    <a:pt x="70094" y="60030"/>
                  </a:cubicBezTo>
                  <a:cubicBezTo>
                    <a:pt x="69990" y="60741"/>
                    <a:pt x="69843" y="61432"/>
                    <a:pt x="69529" y="62101"/>
                  </a:cubicBezTo>
                  <a:cubicBezTo>
                    <a:pt x="69383" y="62353"/>
                    <a:pt x="69320" y="62666"/>
                    <a:pt x="69257" y="62959"/>
                  </a:cubicBezTo>
                  <a:cubicBezTo>
                    <a:pt x="69111" y="63775"/>
                    <a:pt x="68964" y="64591"/>
                    <a:pt x="68818" y="65407"/>
                  </a:cubicBezTo>
                  <a:cubicBezTo>
                    <a:pt x="68734" y="65868"/>
                    <a:pt x="68692" y="66307"/>
                    <a:pt x="68713" y="66767"/>
                  </a:cubicBezTo>
                  <a:cubicBezTo>
                    <a:pt x="68734" y="67249"/>
                    <a:pt x="68692" y="67688"/>
                    <a:pt x="68525" y="68107"/>
                  </a:cubicBezTo>
                  <a:cubicBezTo>
                    <a:pt x="68420" y="68420"/>
                    <a:pt x="68399" y="68734"/>
                    <a:pt x="68399" y="69048"/>
                  </a:cubicBezTo>
                  <a:cubicBezTo>
                    <a:pt x="68399" y="69278"/>
                    <a:pt x="68337" y="69487"/>
                    <a:pt x="68295" y="69739"/>
                  </a:cubicBezTo>
                  <a:cubicBezTo>
                    <a:pt x="68211" y="70178"/>
                    <a:pt x="68106" y="70617"/>
                    <a:pt x="68023" y="71057"/>
                  </a:cubicBezTo>
                  <a:cubicBezTo>
                    <a:pt x="67897" y="71768"/>
                    <a:pt x="67918" y="72500"/>
                    <a:pt x="67918" y="73212"/>
                  </a:cubicBezTo>
                  <a:cubicBezTo>
                    <a:pt x="67918" y="73526"/>
                    <a:pt x="67918" y="73860"/>
                    <a:pt x="67876" y="74174"/>
                  </a:cubicBezTo>
                  <a:cubicBezTo>
                    <a:pt x="67709" y="75032"/>
                    <a:pt x="67772" y="75932"/>
                    <a:pt x="67814" y="76790"/>
                  </a:cubicBezTo>
                  <a:cubicBezTo>
                    <a:pt x="67855" y="77438"/>
                    <a:pt x="67897" y="78129"/>
                    <a:pt x="67772" y="78778"/>
                  </a:cubicBezTo>
                  <a:cubicBezTo>
                    <a:pt x="67562" y="79886"/>
                    <a:pt x="67751" y="80975"/>
                    <a:pt x="67814" y="82042"/>
                  </a:cubicBezTo>
                  <a:cubicBezTo>
                    <a:pt x="67814" y="82083"/>
                    <a:pt x="67814" y="82125"/>
                    <a:pt x="67855" y="82146"/>
                  </a:cubicBezTo>
                  <a:cubicBezTo>
                    <a:pt x="68002" y="82439"/>
                    <a:pt x="67981" y="82732"/>
                    <a:pt x="67981" y="83046"/>
                  </a:cubicBezTo>
                  <a:cubicBezTo>
                    <a:pt x="67981" y="83381"/>
                    <a:pt x="68002" y="83716"/>
                    <a:pt x="67981" y="84071"/>
                  </a:cubicBezTo>
                  <a:cubicBezTo>
                    <a:pt x="67960" y="84490"/>
                    <a:pt x="68106" y="84845"/>
                    <a:pt x="68232" y="85222"/>
                  </a:cubicBezTo>
                  <a:cubicBezTo>
                    <a:pt x="68316" y="85452"/>
                    <a:pt x="68504" y="85640"/>
                    <a:pt x="68713" y="85787"/>
                  </a:cubicBezTo>
                  <a:cubicBezTo>
                    <a:pt x="69069" y="86059"/>
                    <a:pt x="69446" y="86310"/>
                    <a:pt x="69969" y="86226"/>
                  </a:cubicBezTo>
                  <a:cubicBezTo>
                    <a:pt x="70052" y="86205"/>
                    <a:pt x="70157" y="86268"/>
                    <a:pt x="70262" y="86268"/>
                  </a:cubicBezTo>
                  <a:cubicBezTo>
                    <a:pt x="70492" y="86289"/>
                    <a:pt x="70743" y="86310"/>
                    <a:pt x="70994" y="86310"/>
                  </a:cubicBezTo>
                  <a:cubicBezTo>
                    <a:pt x="71329" y="86310"/>
                    <a:pt x="71664" y="86289"/>
                    <a:pt x="71998" y="86289"/>
                  </a:cubicBezTo>
                  <a:cubicBezTo>
                    <a:pt x="72187" y="86289"/>
                    <a:pt x="72396" y="86289"/>
                    <a:pt x="72563" y="86331"/>
                  </a:cubicBezTo>
                  <a:cubicBezTo>
                    <a:pt x="72814" y="86415"/>
                    <a:pt x="73086" y="86415"/>
                    <a:pt x="73337" y="86415"/>
                  </a:cubicBezTo>
                  <a:lnTo>
                    <a:pt x="77166" y="86415"/>
                  </a:lnTo>
                  <a:cubicBezTo>
                    <a:pt x="77376" y="86415"/>
                    <a:pt x="77585" y="86436"/>
                    <a:pt x="77794" y="86477"/>
                  </a:cubicBezTo>
                  <a:cubicBezTo>
                    <a:pt x="78108" y="86519"/>
                    <a:pt x="78422" y="86519"/>
                    <a:pt x="78736" y="86394"/>
                  </a:cubicBezTo>
                  <a:cubicBezTo>
                    <a:pt x="78903" y="86331"/>
                    <a:pt x="79091" y="86310"/>
                    <a:pt x="79280" y="86310"/>
                  </a:cubicBezTo>
                  <a:lnTo>
                    <a:pt x="81037" y="86310"/>
                  </a:lnTo>
                  <a:cubicBezTo>
                    <a:pt x="81184" y="86310"/>
                    <a:pt x="81372" y="86289"/>
                    <a:pt x="81519" y="86268"/>
                  </a:cubicBezTo>
                  <a:cubicBezTo>
                    <a:pt x="81770" y="86226"/>
                    <a:pt x="81979" y="86185"/>
                    <a:pt x="82209" y="86185"/>
                  </a:cubicBezTo>
                  <a:lnTo>
                    <a:pt x="84239" y="86185"/>
                  </a:lnTo>
                  <a:cubicBezTo>
                    <a:pt x="84552" y="86185"/>
                    <a:pt x="84845" y="86205"/>
                    <a:pt x="85138" y="86059"/>
                  </a:cubicBezTo>
                  <a:cubicBezTo>
                    <a:pt x="85243" y="85996"/>
                    <a:pt x="85389" y="85996"/>
                    <a:pt x="85536" y="85996"/>
                  </a:cubicBezTo>
                  <a:lnTo>
                    <a:pt x="87900" y="85996"/>
                  </a:lnTo>
                  <a:cubicBezTo>
                    <a:pt x="88068" y="85996"/>
                    <a:pt x="88214" y="85996"/>
                    <a:pt x="88361" y="86080"/>
                  </a:cubicBezTo>
                  <a:cubicBezTo>
                    <a:pt x="88633" y="86268"/>
                    <a:pt x="88905" y="86268"/>
                    <a:pt x="89218" y="86205"/>
                  </a:cubicBezTo>
                  <a:close/>
                  <a:moveTo>
                    <a:pt x="6926" y="25799"/>
                  </a:moveTo>
                  <a:cubicBezTo>
                    <a:pt x="7114" y="25820"/>
                    <a:pt x="7282" y="25820"/>
                    <a:pt x="7407" y="25841"/>
                  </a:cubicBezTo>
                  <a:cubicBezTo>
                    <a:pt x="7637" y="25883"/>
                    <a:pt x="7826" y="26029"/>
                    <a:pt x="7930" y="26238"/>
                  </a:cubicBezTo>
                  <a:cubicBezTo>
                    <a:pt x="8139" y="26636"/>
                    <a:pt x="7930" y="27013"/>
                    <a:pt x="7491" y="27054"/>
                  </a:cubicBezTo>
                  <a:cubicBezTo>
                    <a:pt x="7219" y="27075"/>
                    <a:pt x="6989" y="26992"/>
                    <a:pt x="6779" y="26866"/>
                  </a:cubicBezTo>
                  <a:cubicBezTo>
                    <a:pt x="6486" y="26678"/>
                    <a:pt x="6173" y="26657"/>
                    <a:pt x="5859" y="26782"/>
                  </a:cubicBezTo>
                  <a:cubicBezTo>
                    <a:pt x="5608" y="26866"/>
                    <a:pt x="5357" y="26971"/>
                    <a:pt x="5105" y="27054"/>
                  </a:cubicBezTo>
                  <a:cubicBezTo>
                    <a:pt x="4478" y="27222"/>
                    <a:pt x="4185" y="27703"/>
                    <a:pt x="4101" y="28310"/>
                  </a:cubicBezTo>
                  <a:cubicBezTo>
                    <a:pt x="4059" y="28791"/>
                    <a:pt x="4059" y="29314"/>
                    <a:pt x="4101" y="29837"/>
                  </a:cubicBezTo>
                  <a:cubicBezTo>
                    <a:pt x="4143" y="30256"/>
                    <a:pt x="4269" y="30653"/>
                    <a:pt x="4687" y="30883"/>
                  </a:cubicBezTo>
                  <a:cubicBezTo>
                    <a:pt x="4875" y="30988"/>
                    <a:pt x="5001" y="31155"/>
                    <a:pt x="5126" y="31302"/>
                  </a:cubicBezTo>
                  <a:cubicBezTo>
                    <a:pt x="5315" y="31553"/>
                    <a:pt x="5294" y="31867"/>
                    <a:pt x="5105" y="32034"/>
                  </a:cubicBezTo>
                  <a:cubicBezTo>
                    <a:pt x="4917" y="32223"/>
                    <a:pt x="4603" y="32243"/>
                    <a:pt x="4373" y="32076"/>
                  </a:cubicBezTo>
                  <a:lnTo>
                    <a:pt x="4143" y="31825"/>
                  </a:lnTo>
                  <a:cubicBezTo>
                    <a:pt x="4059" y="31720"/>
                    <a:pt x="3976" y="31616"/>
                    <a:pt x="3934" y="31511"/>
                  </a:cubicBezTo>
                  <a:cubicBezTo>
                    <a:pt x="3829" y="31511"/>
                    <a:pt x="3745" y="31490"/>
                    <a:pt x="3662" y="31490"/>
                  </a:cubicBezTo>
                  <a:cubicBezTo>
                    <a:pt x="2992" y="31511"/>
                    <a:pt x="2532" y="31950"/>
                    <a:pt x="2511" y="32641"/>
                  </a:cubicBezTo>
                  <a:lnTo>
                    <a:pt x="2511" y="33415"/>
                  </a:lnTo>
                  <a:cubicBezTo>
                    <a:pt x="2532" y="34210"/>
                    <a:pt x="3034" y="34775"/>
                    <a:pt x="3515" y="35361"/>
                  </a:cubicBezTo>
                  <a:cubicBezTo>
                    <a:pt x="3641" y="35508"/>
                    <a:pt x="3829" y="35612"/>
                    <a:pt x="3934" y="35800"/>
                  </a:cubicBezTo>
                  <a:cubicBezTo>
                    <a:pt x="4059" y="36010"/>
                    <a:pt x="4248" y="36114"/>
                    <a:pt x="4499" y="36135"/>
                  </a:cubicBezTo>
                  <a:cubicBezTo>
                    <a:pt x="4603" y="36135"/>
                    <a:pt x="4729" y="36135"/>
                    <a:pt x="4833" y="36177"/>
                  </a:cubicBezTo>
                  <a:cubicBezTo>
                    <a:pt x="5001" y="36198"/>
                    <a:pt x="5126" y="36240"/>
                    <a:pt x="5210" y="36428"/>
                  </a:cubicBezTo>
                  <a:cubicBezTo>
                    <a:pt x="5105" y="36512"/>
                    <a:pt x="4980" y="36554"/>
                    <a:pt x="4896" y="36637"/>
                  </a:cubicBezTo>
                  <a:cubicBezTo>
                    <a:pt x="4687" y="36826"/>
                    <a:pt x="4415" y="36868"/>
                    <a:pt x="4164" y="36847"/>
                  </a:cubicBezTo>
                  <a:cubicBezTo>
                    <a:pt x="3997" y="36826"/>
                    <a:pt x="3850" y="36868"/>
                    <a:pt x="3725" y="36826"/>
                  </a:cubicBezTo>
                  <a:cubicBezTo>
                    <a:pt x="3432" y="36700"/>
                    <a:pt x="3201" y="36805"/>
                    <a:pt x="2992" y="36951"/>
                  </a:cubicBezTo>
                  <a:cubicBezTo>
                    <a:pt x="2595" y="37265"/>
                    <a:pt x="2176" y="37579"/>
                    <a:pt x="1841" y="37956"/>
                  </a:cubicBezTo>
                  <a:cubicBezTo>
                    <a:pt x="1569" y="38207"/>
                    <a:pt x="1360" y="38541"/>
                    <a:pt x="1214" y="38897"/>
                  </a:cubicBezTo>
                  <a:cubicBezTo>
                    <a:pt x="921" y="39650"/>
                    <a:pt x="795" y="40425"/>
                    <a:pt x="900" y="41241"/>
                  </a:cubicBezTo>
                  <a:cubicBezTo>
                    <a:pt x="921" y="41450"/>
                    <a:pt x="963" y="41659"/>
                    <a:pt x="1046" y="41847"/>
                  </a:cubicBezTo>
                  <a:cubicBezTo>
                    <a:pt x="1360" y="42559"/>
                    <a:pt x="1800" y="43145"/>
                    <a:pt x="2406" y="43647"/>
                  </a:cubicBezTo>
                  <a:cubicBezTo>
                    <a:pt x="2720" y="43919"/>
                    <a:pt x="3034" y="44065"/>
                    <a:pt x="3453" y="44044"/>
                  </a:cubicBezTo>
                  <a:cubicBezTo>
                    <a:pt x="3745" y="44023"/>
                    <a:pt x="4038" y="44044"/>
                    <a:pt x="4289" y="43940"/>
                  </a:cubicBezTo>
                  <a:cubicBezTo>
                    <a:pt x="4373" y="43919"/>
                    <a:pt x="4499" y="43919"/>
                    <a:pt x="4561" y="43961"/>
                  </a:cubicBezTo>
                  <a:cubicBezTo>
                    <a:pt x="4666" y="44065"/>
                    <a:pt x="4582" y="44170"/>
                    <a:pt x="4520" y="44275"/>
                  </a:cubicBezTo>
                  <a:cubicBezTo>
                    <a:pt x="4457" y="44442"/>
                    <a:pt x="4310" y="44547"/>
                    <a:pt x="4269" y="44693"/>
                  </a:cubicBezTo>
                  <a:cubicBezTo>
                    <a:pt x="4143" y="45132"/>
                    <a:pt x="4038" y="45593"/>
                    <a:pt x="3955" y="46032"/>
                  </a:cubicBezTo>
                  <a:cubicBezTo>
                    <a:pt x="3829" y="46995"/>
                    <a:pt x="3829" y="47957"/>
                    <a:pt x="3787" y="48940"/>
                  </a:cubicBezTo>
                  <a:cubicBezTo>
                    <a:pt x="3766" y="49736"/>
                    <a:pt x="4101" y="50363"/>
                    <a:pt x="4520" y="50970"/>
                  </a:cubicBezTo>
                  <a:cubicBezTo>
                    <a:pt x="4582" y="51054"/>
                    <a:pt x="4687" y="51137"/>
                    <a:pt x="4792" y="51179"/>
                  </a:cubicBezTo>
                  <a:cubicBezTo>
                    <a:pt x="5210" y="51389"/>
                    <a:pt x="5649" y="51577"/>
                    <a:pt x="6152" y="51577"/>
                  </a:cubicBezTo>
                  <a:cubicBezTo>
                    <a:pt x="6717" y="51598"/>
                    <a:pt x="7072" y="51284"/>
                    <a:pt x="7302" y="50845"/>
                  </a:cubicBezTo>
                  <a:cubicBezTo>
                    <a:pt x="7344" y="50761"/>
                    <a:pt x="7344" y="50656"/>
                    <a:pt x="7407" y="50573"/>
                  </a:cubicBezTo>
                  <a:cubicBezTo>
                    <a:pt x="7512" y="50342"/>
                    <a:pt x="7700" y="50238"/>
                    <a:pt x="7951" y="50259"/>
                  </a:cubicBezTo>
                  <a:cubicBezTo>
                    <a:pt x="8181" y="50301"/>
                    <a:pt x="8370" y="50426"/>
                    <a:pt x="8390" y="50677"/>
                  </a:cubicBezTo>
                  <a:cubicBezTo>
                    <a:pt x="8453" y="51200"/>
                    <a:pt x="8704" y="51661"/>
                    <a:pt x="8955" y="52121"/>
                  </a:cubicBezTo>
                  <a:cubicBezTo>
                    <a:pt x="9102" y="52414"/>
                    <a:pt x="9332" y="52623"/>
                    <a:pt x="9604" y="52832"/>
                  </a:cubicBezTo>
                  <a:cubicBezTo>
                    <a:pt x="9688" y="52916"/>
                    <a:pt x="9813" y="52937"/>
                    <a:pt x="9918" y="52958"/>
                  </a:cubicBezTo>
                  <a:cubicBezTo>
                    <a:pt x="10169" y="52979"/>
                    <a:pt x="10441" y="52979"/>
                    <a:pt x="10692" y="52958"/>
                  </a:cubicBezTo>
                  <a:cubicBezTo>
                    <a:pt x="10818" y="52937"/>
                    <a:pt x="10985" y="52853"/>
                    <a:pt x="11090" y="52749"/>
                  </a:cubicBezTo>
                  <a:cubicBezTo>
                    <a:pt x="11236" y="52560"/>
                    <a:pt x="11403" y="52351"/>
                    <a:pt x="11529" y="52142"/>
                  </a:cubicBezTo>
                  <a:cubicBezTo>
                    <a:pt x="11634" y="51974"/>
                    <a:pt x="11738" y="51786"/>
                    <a:pt x="11822" y="51598"/>
                  </a:cubicBezTo>
                  <a:cubicBezTo>
                    <a:pt x="12115" y="51054"/>
                    <a:pt x="12638" y="50970"/>
                    <a:pt x="13077" y="51200"/>
                  </a:cubicBezTo>
                  <a:cubicBezTo>
                    <a:pt x="13266" y="51305"/>
                    <a:pt x="13412" y="51409"/>
                    <a:pt x="13600" y="51556"/>
                  </a:cubicBezTo>
                  <a:cubicBezTo>
                    <a:pt x="13956" y="51828"/>
                    <a:pt x="14354" y="52037"/>
                    <a:pt x="14835" y="52100"/>
                  </a:cubicBezTo>
                  <a:cubicBezTo>
                    <a:pt x="14961" y="52121"/>
                    <a:pt x="15107" y="52121"/>
                    <a:pt x="15191" y="52037"/>
                  </a:cubicBezTo>
                  <a:cubicBezTo>
                    <a:pt x="15588" y="51702"/>
                    <a:pt x="15923" y="51347"/>
                    <a:pt x="16153" y="50845"/>
                  </a:cubicBezTo>
                  <a:cubicBezTo>
                    <a:pt x="15735" y="50656"/>
                    <a:pt x="15358" y="50468"/>
                    <a:pt x="14940" y="50321"/>
                  </a:cubicBezTo>
                  <a:cubicBezTo>
                    <a:pt x="14626" y="50217"/>
                    <a:pt x="14333" y="50091"/>
                    <a:pt x="14249" y="49715"/>
                  </a:cubicBezTo>
                  <a:cubicBezTo>
                    <a:pt x="14228" y="49631"/>
                    <a:pt x="14144" y="49568"/>
                    <a:pt x="14082" y="49505"/>
                  </a:cubicBezTo>
                  <a:cubicBezTo>
                    <a:pt x="13768" y="49171"/>
                    <a:pt x="13768" y="49171"/>
                    <a:pt x="13621" y="48773"/>
                  </a:cubicBezTo>
                  <a:cubicBezTo>
                    <a:pt x="13412" y="48815"/>
                    <a:pt x="13203" y="48815"/>
                    <a:pt x="13036" y="48878"/>
                  </a:cubicBezTo>
                  <a:cubicBezTo>
                    <a:pt x="12429" y="49087"/>
                    <a:pt x="11822" y="49066"/>
                    <a:pt x="11215" y="48961"/>
                  </a:cubicBezTo>
                  <a:cubicBezTo>
                    <a:pt x="10901" y="48899"/>
                    <a:pt x="10587" y="48836"/>
                    <a:pt x="10274" y="48773"/>
                  </a:cubicBezTo>
                  <a:cubicBezTo>
                    <a:pt x="10043" y="48752"/>
                    <a:pt x="9813" y="48648"/>
                    <a:pt x="9625" y="48459"/>
                  </a:cubicBezTo>
                  <a:cubicBezTo>
                    <a:pt x="9479" y="48334"/>
                    <a:pt x="9311" y="48208"/>
                    <a:pt x="9144" y="48041"/>
                  </a:cubicBezTo>
                  <a:cubicBezTo>
                    <a:pt x="8914" y="47811"/>
                    <a:pt x="8683" y="47539"/>
                    <a:pt x="8474" y="47288"/>
                  </a:cubicBezTo>
                  <a:cubicBezTo>
                    <a:pt x="8286" y="47057"/>
                    <a:pt x="8202" y="46785"/>
                    <a:pt x="8202" y="46492"/>
                  </a:cubicBezTo>
                  <a:cubicBezTo>
                    <a:pt x="8244" y="46262"/>
                    <a:pt x="8244" y="46011"/>
                    <a:pt x="8202" y="45760"/>
                  </a:cubicBezTo>
                  <a:cubicBezTo>
                    <a:pt x="8181" y="45321"/>
                    <a:pt x="8286" y="44902"/>
                    <a:pt x="8558" y="44547"/>
                  </a:cubicBezTo>
                  <a:cubicBezTo>
                    <a:pt x="8725" y="44275"/>
                    <a:pt x="8893" y="44044"/>
                    <a:pt x="9186" y="43919"/>
                  </a:cubicBezTo>
                  <a:cubicBezTo>
                    <a:pt x="9332" y="43835"/>
                    <a:pt x="9479" y="43730"/>
                    <a:pt x="9520" y="43542"/>
                  </a:cubicBezTo>
                  <a:cubicBezTo>
                    <a:pt x="9437" y="43396"/>
                    <a:pt x="9395" y="43228"/>
                    <a:pt x="9311" y="43082"/>
                  </a:cubicBezTo>
                  <a:cubicBezTo>
                    <a:pt x="9227" y="42914"/>
                    <a:pt x="9269" y="42726"/>
                    <a:pt x="9374" y="42580"/>
                  </a:cubicBezTo>
                  <a:cubicBezTo>
                    <a:pt x="9667" y="42182"/>
                    <a:pt x="9751" y="41680"/>
                    <a:pt x="9834" y="41199"/>
                  </a:cubicBezTo>
                  <a:cubicBezTo>
                    <a:pt x="9897" y="40801"/>
                    <a:pt x="10127" y="40487"/>
                    <a:pt x="10315" y="40173"/>
                  </a:cubicBezTo>
                  <a:cubicBezTo>
                    <a:pt x="10357" y="40069"/>
                    <a:pt x="10483" y="40048"/>
                    <a:pt x="10629" y="40069"/>
                  </a:cubicBezTo>
                  <a:cubicBezTo>
                    <a:pt x="10755" y="40090"/>
                    <a:pt x="10880" y="40132"/>
                    <a:pt x="10943" y="40278"/>
                  </a:cubicBezTo>
                  <a:cubicBezTo>
                    <a:pt x="10901" y="40299"/>
                    <a:pt x="10880" y="40362"/>
                    <a:pt x="10818" y="40383"/>
                  </a:cubicBezTo>
                  <a:cubicBezTo>
                    <a:pt x="10546" y="40529"/>
                    <a:pt x="10462" y="40822"/>
                    <a:pt x="10483" y="41115"/>
                  </a:cubicBezTo>
                  <a:cubicBezTo>
                    <a:pt x="10504" y="41366"/>
                    <a:pt x="10462" y="41638"/>
                    <a:pt x="10441" y="41889"/>
                  </a:cubicBezTo>
                  <a:cubicBezTo>
                    <a:pt x="10357" y="42350"/>
                    <a:pt x="10378" y="42601"/>
                    <a:pt x="10525" y="43019"/>
                  </a:cubicBezTo>
                  <a:cubicBezTo>
                    <a:pt x="10755" y="43103"/>
                    <a:pt x="11048" y="43040"/>
                    <a:pt x="11299" y="43040"/>
                  </a:cubicBezTo>
                  <a:cubicBezTo>
                    <a:pt x="11780" y="43082"/>
                    <a:pt x="12240" y="43082"/>
                    <a:pt x="12659" y="42789"/>
                  </a:cubicBezTo>
                  <a:cubicBezTo>
                    <a:pt x="12743" y="42726"/>
                    <a:pt x="12868" y="42684"/>
                    <a:pt x="12973" y="42684"/>
                  </a:cubicBezTo>
                  <a:cubicBezTo>
                    <a:pt x="13538" y="42580"/>
                    <a:pt x="13956" y="42203"/>
                    <a:pt x="14375" y="41889"/>
                  </a:cubicBezTo>
                  <a:cubicBezTo>
                    <a:pt x="14605" y="41743"/>
                    <a:pt x="14668" y="41513"/>
                    <a:pt x="14647" y="41241"/>
                  </a:cubicBezTo>
                  <a:cubicBezTo>
                    <a:pt x="14626" y="41031"/>
                    <a:pt x="14521" y="40927"/>
                    <a:pt x="14312" y="40843"/>
                  </a:cubicBezTo>
                  <a:cubicBezTo>
                    <a:pt x="14228" y="40822"/>
                    <a:pt x="14144" y="40822"/>
                    <a:pt x="14103" y="40801"/>
                  </a:cubicBezTo>
                  <a:cubicBezTo>
                    <a:pt x="13935" y="40717"/>
                    <a:pt x="13831" y="40529"/>
                    <a:pt x="13852" y="40383"/>
                  </a:cubicBezTo>
                  <a:cubicBezTo>
                    <a:pt x="13893" y="40215"/>
                    <a:pt x="14019" y="40048"/>
                    <a:pt x="14165" y="40006"/>
                  </a:cubicBezTo>
                  <a:cubicBezTo>
                    <a:pt x="14333" y="39985"/>
                    <a:pt x="14479" y="40006"/>
                    <a:pt x="14626" y="39985"/>
                  </a:cubicBezTo>
                  <a:cubicBezTo>
                    <a:pt x="14835" y="39943"/>
                    <a:pt x="15086" y="39943"/>
                    <a:pt x="15274" y="39797"/>
                  </a:cubicBezTo>
                  <a:cubicBezTo>
                    <a:pt x="15588" y="39629"/>
                    <a:pt x="15839" y="39378"/>
                    <a:pt x="16111" y="39127"/>
                  </a:cubicBezTo>
                  <a:cubicBezTo>
                    <a:pt x="16634" y="38604"/>
                    <a:pt x="16634" y="37956"/>
                    <a:pt x="16509" y="37265"/>
                  </a:cubicBezTo>
                  <a:cubicBezTo>
                    <a:pt x="16509" y="37223"/>
                    <a:pt x="16446" y="37181"/>
                    <a:pt x="16404" y="37119"/>
                  </a:cubicBezTo>
                  <a:cubicBezTo>
                    <a:pt x="16321" y="37119"/>
                    <a:pt x="16216" y="37077"/>
                    <a:pt x="16132" y="37077"/>
                  </a:cubicBezTo>
                  <a:cubicBezTo>
                    <a:pt x="15735" y="37119"/>
                    <a:pt x="15505" y="36847"/>
                    <a:pt x="15295" y="36554"/>
                  </a:cubicBezTo>
                  <a:cubicBezTo>
                    <a:pt x="15044" y="36198"/>
                    <a:pt x="15253" y="35759"/>
                    <a:pt x="15693" y="35696"/>
                  </a:cubicBezTo>
                  <a:cubicBezTo>
                    <a:pt x="16111" y="35654"/>
                    <a:pt x="16530" y="35654"/>
                    <a:pt x="16844" y="36031"/>
                  </a:cubicBezTo>
                  <a:cubicBezTo>
                    <a:pt x="16865" y="36093"/>
                    <a:pt x="16927" y="36093"/>
                    <a:pt x="16969" y="36135"/>
                  </a:cubicBezTo>
                  <a:cubicBezTo>
                    <a:pt x="17974" y="36135"/>
                    <a:pt x="18936" y="35026"/>
                    <a:pt x="18538" y="33938"/>
                  </a:cubicBezTo>
                  <a:cubicBezTo>
                    <a:pt x="18350" y="33875"/>
                    <a:pt x="18141" y="33813"/>
                    <a:pt x="17974" y="33708"/>
                  </a:cubicBezTo>
                  <a:cubicBezTo>
                    <a:pt x="17806" y="33603"/>
                    <a:pt x="17660" y="33499"/>
                    <a:pt x="17513" y="33352"/>
                  </a:cubicBezTo>
                  <a:cubicBezTo>
                    <a:pt x="17241" y="32976"/>
                    <a:pt x="17471" y="32515"/>
                    <a:pt x="17932" y="32474"/>
                  </a:cubicBezTo>
                  <a:lnTo>
                    <a:pt x="18455" y="32474"/>
                  </a:lnTo>
                  <a:cubicBezTo>
                    <a:pt x="18664" y="32474"/>
                    <a:pt x="18831" y="32557"/>
                    <a:pt x="18957" y="32725"/>
                  </a:cubicBezTo>
                  <a:cubicBezTo>
                    <a:pt x="19062" y="32850"/>
                    <a:pt x="19166" y="32976"/>
                    <a:pt x="19271" y="33143"/>
                  </a:cubicBezTo>
                  <a:cubicBezTo>
                    <a:pt x="19375" y="33143"/>
                    <a:pt x="19459" y="33143"/>
                    <a:pt x="19564" y="33101"/>
                  </a:cubicBezTo>
                  <a:cubicBezTo>
                    <a:pt x="19794" y="33059"/>
                    <a:pt x="20024" y="32976"/>
                    <a:pt x="20275" y="32934"/>
                  </a:cubicBezTo>
                  <a:cubicBezTo>
                    <a:pt x="20924" y="32787"/>
                    <a:pt x="21468" y="32474"/>
                    <a:pt x="21991" y="32097"/>
                  </a:cubicBezTo>
                  <a:cubicBezTo>
                    <a:pt x="22305" y="31846"/>
                    <a:pt x="22535" y="31595"/>
                    <a:pt x="22619" y="31176"/>
                  </a:cubicBezTo>
                  <a:cubicBezTo>
                    <a:pt x="22681" y="30883"/>
                    <a:pt x="22744" y="30570"/>
                    <a:pt x="22807" y="30277"/>
                  </a:cubicBezTo>
                  <a:cubicBezTo>
                    <a:pt x="22932" y="29544"/>
                    <a:pt x="22849" y="28854"/>
                    <a:pt x="22430" y="28226"/>
                  </a:cubicBezTo>
                  <a:cubicBezTo>
                    <a:pt x="22388" y="28121"/>
                    <a:pt x="22305" y="28038"/>
                    <a:pt x="22263" y="27954"/>
                  </a:cubicBezTo>
                  <a:cubicBezTo>
                    <a:pt x="22326" y="27808"/>
                    <a:pt x="22472" y="27703"/>
                    <a:pt x="22619" y="27703"/>
                  </a:cubicBezTo>
                  <a:cubicBezTo>
                    <a:pt x="22786" y="27703"/>
                    <a:pt x="22849" y="27808"/>
                    <a:pt x="22932" y="27912"/>
                  </a:cubicBezTo>
                  <a:cubicBezTo>
                    <a:pt x="23163" y="28184"/>
                    <a:pt x="23351" y="28498"/>
                    <a:pt x="23435" y="28854"/>
                  </a:cubicBezTo>
                  <a:cubicBezTo>
                    <a:pt x="23518" y="29230"/>
                    <a:pt x="23581" y="29628"/>
                    <a:pt x="23623" y="30026"/>
                  </a:cubicBezTo>
                  <a:cubicBezTo>
                    <a:pt x="23644" y="30318"/>
                    <a:pt x="23686" y="30549"/>
                    <a:pt x="23874" y="30758"/>
                  </a:cubicBezTo>
                  <a:cubicBezTo>
                    <a:pt x="24000" y="30946"/>
                    <a:pt x="24146" y="31114"/>
                    <a:pt x="24272" y="31323"/>
                  </a:cubicBezTo>
                  <a:cubicBezTo>
                    <a:pt x="24460" y="31678"/>
                    <a:pt x="24878" y="31616"/>
                    <a:pt x="25108" y="31888"/>
                  </a:cubicBezTo>
                  <a:cubicBezTo>
                    <a:pt x="25150" y="31930"/>
                    <a:pt x="25234" y="31930"/>
                    <a:pt x="25318" y="31950"/>
                  </a:cubicBezTo>
                  <a:lnTo>
                    <a:pt x="25360" y="31950"/>
                  </a:lnTo>
                  <a:cubicBezTo>
                    <a:pt x="25632" y="31930"/>
                    <a:pt x="25883" y="31950"/>
                    <a:pt x="26155" y="31909"/>
                  </a:cubicBezTo>
                  <a:cubicBezTo>
                    <a:pt x="26594" y="31825"/>
                    <a:pt x="26908" y="31574"/>
                    <a:pt x="26992" y="31093"/>
                  </a:cubicBezTo>
                  <a:cubicBezTo>
                    <a:pt x="27013" y="30862"/>
                    <a:pt x="27117" y="30674"/>
                    <a:pt x="27243" y="30465"/>
                  </a:cubicBezTo>
                  <a:cubicBezTo>
                    <a:pt x="27326" y="30318"/>
                    <a:pt x="27494" y="30277"/>
                    <a:pt x="27640" y="30318"/>
                  </a:cubicBezTo>
                  <a:cubicBezTo>
                    <a:pt x="27808" y="30339"/>
                    <a:pt x="27933" y="30444"/>
                    <a:pt x="27954" y="30590"/>
                  </a:cubicBezTo>
                  <a:cubicBezTo>
                    <a:pt x="27975" y="30737"/>
                    <a:pt x="27954" y="30862"/>
                    <a:pt x="27975" y="30988"/>
                  </a:cubicBezTo>
                  <a:cubicBezTo>
                    <a:pt x="28017" y="31155"/>
                    <a:pt x="28017" y="31302"/>
                    <a:pt x="28080" y="31427"/>
                  </a:cubicBezTo>
                  <a:cubicBezTo>
                    <a:pt x="28373" y="31909"/>
                    <a:pt x="28686" y="32411"/>
                    <a:pt x="29105" y="32787"/>
                  </a:cubicBezTo>
                  <a:cubicBezTo>
                    <a:pt x="29544" y="33248"/>
                    <a:pt x="30067" y="33352"/>
                    <a:pt x="30674" y="33290"/>
                  </a:cubicBezTo>
                  <a:cubicBezTo>
                    <a:pt x="30758" y="33290"/>
                    <a:pt x="30862" y="33248"/>
                    <a:pt x="30946" y="33185"/>
                  </a:cubicBezTo>
                  <a:cubicBezTo>
                    <a:pt x="31218" y="32934"/>
                    <a:pt x="31532" y="32662"/>
                    <a:pt x="31699" y="32264"/>
                  </a:cubicBezTo>
                  <a:cubicBezTo>
                    <a:pt x="31741" y="32139"/>
                    <a:pt x="31804" y="32034"/>
                    <a:pt x="31846" y="31909"/>
                  </a:cubicBezTo>
                  <a:cubicBezTo>
                    <a:pt x="31930" y="31720"/>
                    <a:pt x="32055" y="31637"/>
                    <a:pt x="32243" y="31637"/>
                  </a:cubicBezTo>
                  <a:cubicBezTo>
                    <a:pt x="32515" y="31616"/>
                    <a:pt x="32683" y="31720"/>
                    <a:pt x="32787" y="32034"/>
                  </a:cubicBezTo>
                  <a:cubicBezTo>
                    <a:pt x="32955" y="32557"/>
                    <a:pt x="33290" y="32976"/>
                    <a:pt x="33562" y="33415"/>
                  </a:cubicBezTo>
                  <a:cubicBezTo>
                    <a:pt x="33624" y="33562"/>
                    <a:pt x="33729" y="33666"/>
                    <a:pt x="33875" y="33771"/>
                  </a:cubicBezTo>
                  <a:cubicBezTo>
                    <a:pt x="33980" y="33875"/>
                    <a:pt x="34127" y="33875"/>
                    <a:pt x="34231" y="33792"/>
                  </a:cubicBezTo>
                  <a:cubicBezTo>
                    <a:pt x="34357" y="33708"/>
                    <a:pt x="34419" y="33583"/>
                    <a:pt x="34357" y="33457"/>
                  </a:cubicBezTo>
                  <a:cubicBezTo>
                    <a:pt x="34336" y="33311"/>
                    <a:pt x="34252" y="33206"/>
                    <a:pt x="34210" y="33080"/>
                  </a:cubicBezTo>
                  <a:cubicBezTo>
                    <a:pt x="33917" y="32453"/>
                    <a:pt x="33624" y="31846"/>
                    <a:pt x="33352" y="31218"/>
                  </a:cubicBezTo>
                  <a:cubicBezTo>
                    <a:pt x="33290" y="31114"/>
                    <a:pt x="33269" y="31009"/>
                    <a:pt x="33394" y="30904"/>
                  </a:cubicBezTo>
                  <a:cubicBezTo>
                    <a:pt x="33771" y="31009"/>
                    <a:pt x="34106" y="31197"/>
                    <a:pt x="34336" y="31574"/>
                  </a:cubicBezTo>
                  <a:cubicBezTo>
                    <a:pt x="34503" y="31846"/>
                    <a:pt x="34671" y="32139"/>
                    <a:pt x="34859" y="32453"/>
                  </a:cubicBezTo>
                  <a:cubicBezTo>
                    <a:pt x="34943" y="32369"/>
                    <a:pt x="34984" y="32327"/>
                    <a:pt x="35026" y="32243"/>
                  </a:cubicBezTo>
                  <a:cubicBezTo>
                    <a:pt x="35235" y="31909"/>
                    <a:pt x="35507" y="31699"/>
                    <a:pt x="35926" y="31616"/>
                  </a:cubicBezTo>
                  <a:cubicBezTo>
                    <a:pt x="36031" y="31595"/>
                    <a:pt x="36114" y="31532"/>
                    <a:pt x="36303" y="31469"/>
                  </a:cubicBezTo>
                  <a:cubicBezTo>
                    <a:pt x="35800" y="31281"/>
                    <a:pt x="35298" y="31323"/>
                    <a:pt x="34963" y="31009"/>
                  </a:cubicBezTo>
                  <a:cubicBezTo>
                    <a:pt x="34984" y="30800"/>
                    <a:pt x="35047" y="30590"/>
                    <a:pt x="35047" y="30423"/>
                  </a:cubicBezTo>
                  <a:cubicBezTo>
                    <a:pt x="35026" y="30130"/>
                    <a:pt x="35089" y="29900"/>
                    <a:pt x="35235" y="29649"/>
                  </a:cubicBezTo>
                  <a:cubicBezTo>
                    <a:pt x="35361" y="29419"/>
                    <a:pt x="35466" y="29189"/>
                    <a:pt x="35591" y="28958"/>
                  </a:cubicBezTo>
                  <a:cubicBezTo>
                    <a:pt x="35654" y="28875"/>
                    <a:pt x="35696" y="28791"/>
                    <a:pt x="35696" y="28686"/>
                  </a:cubicBezTo>
                  <a:cubicBezTo>
                    <a:pt x="35759" y="28038"/>
                    <a:pt x="35696" y="27389"/>
                    <a:pt x="35173" y="26908"/>
                  </a:cubicBezTo>
                  <a:cubicBezTo>
                    <a:pt x="34859" y="26615"/>
                    <a:pt x="34524" y="26385"/>
                    <a:pt x="34210" y="26092"/>
                  </a:cubicBezTo>
                  <a:cubicBezTo>
                    <a:pt x="33938" y="25883"/>
                    <a:pt x="33666" y="25778"/>
                    <a:pt x="33311" y="25820"/>
                  </a:cubicBezTo>
                  <a:cubicBezTo>
                    <a:pt x="32871" y="25841"/>
                    <a:pt x="32453" y="25841"/>
                    <a:pt x="32013" y="25820"/>
                  </a:cubicBezTo>
                  <a:cubicBezTo>
                    <a:pt x="31532" y="25778"/>
                    <a:pt x="31323" y="25443"/>
                    <a:pt x="31616" y="25088"/>
                  </a:cubicBezTo>
                  <a:cubicBezTo>
                    <a:pt x="31846" y="24774"/>
                    <a:pt x="31825" y="24418"/>
                    <a:pt x="31699" y="24104"/>
                  </a:cubicBezTo>
                  <a:cubicBezTo>
                    <a:pt x="31574" y="23832"/>
                    <a:pt x="31386" y="23539"/>
                    <a:pt x="31197" y="23267"/>
                  </a:cubicBezTo>
                  <a:cubicBezTo>
                    <a:pt x="31093" y="23142"/>
                    <a:pt x="30946" y="23037"/>
                    <a:pt x="30800" y="22953"/>
                  </a:cubicBezTo>
                  <a:cubicBezTo>
                    <a:pt x="30549" y="22807"/>
                    <a:pt x="30256" y="22702"/>
                    <a:pt x="30005" y="22535"/>
                  </a:cubicBezTo>
                  <a:cubicBezTo>
                    <a:pt x="29795" y="22409"/>
                    <a:pt x="29586" y="22367"/>
                    <a:pt x="29335" y="22367"/>
                  </a:cubicBezTo>
                  <a:lnTo>
                    <a:pt x="28812" y="22367"/>
                  </a:lnTo>
                  <a:cubicBezTo>
                    <a:pt x="28665" y="22807"/>
                    <a:pt x="28352" y="22932"/>
                    <a:pt x="27933" y="22891"/>
                  </a:cubicBezTo>
                  <a:cubicBezTo>
                    <a:pt x="27724" y="22849"/>
                    <a:pt x="27515" y="22807"/>
                    <a:pt x="27410" y="22598"/>
                  </a:cubicBezTo>
                  <a:cubicBezTo>
                    <a:pt x="27305" y="22367"/>
                    <a:pt x="27347" y="22158"/>
                    <a:pt x="27494" y="21970"/>
                  </a:cubicBezTo>
                  <a:cubicBezTo>
                    <a:pt x="27557" y="21865"/>
                    <a:pt x="27703" y="21761"/>
                    <a:pt x="27766" y="21656"/>
                  </a:cubicBezTo>
                  <a:cubicBezTo>
                    <a:pt x="27745" y="21551"/>
                    <a:pt x="27745" y="21468"/>
                    <a:pt x="27724" y="21426"/>
                  </a:cubicBezTo>
                  <a:cubicBezTo>
                    <a:pt x="27703" y="21342"/>
                    <a:pt x="27640" y="21279"/>
                    <a:pt x="27598" y="21238"/>
                  </a:cubicBezTo>
                  <a:cubicBezTo>
                    <a:pt x="27033" y="20631"/>
                    <a:pt x="26468" y="20066"/>
                    <a:pt x="25673" y="19752"/>
                  </a:cubicBezTo>
                  <a:cubicBezTo>
                    <a:pt x="25506" y="19668"/>
                    <a:pt x="25297" y="19585"/>
                    <a:pt x="25088" y="19564"/>
                  </a:cubicBezTo>
                  <a:cubicBezTo>
                    <a:pt x="24523" y="19480"/>
                    <a:pt x="23979" y="19459"/>
                    <a:pt x="23518" y="19878"/>
                  </a:cubicBezTo>
                  <a:cubicBezTo>
                    <a:pt x="23351" y="20003"/>
                    <a:pt x="23246" y="20129"/>
                    <a:pt x="23246" y="20338"/>
                  </a:cubicBezTo>
                  <a:cubicBezTo>
                    <a:pt x="23246" y="20484"/>
                    <a:pt x="23225" y="20610"/>
                    <a:pt x="23204" y="20735"/>
                  </a:cubicBezTo>
                  <a:cubicBezTo>
                    <a:pt x="23142" y="20924"/>
                    <a:pt x="22953" y="21028"/>
                    <a:pt x="22744" y="21028"/>
                  </a:cubicBezTo>
                  <a:cubicBezTo>
                    <a:pt x="22577" y="21007"/>
                    <a:pt x="22409" y="20903"/>
                    <a:pt x="22388" y="20715"/>
                  </a:cubicBezTo>
                  <a:cubicBezTo>
                    <a:pt x="22367" y="20610"/>
                    <a:pt x="22367" y="20484"/>
                    <a:pt x="22326" y="20380"/>
                  </a:cubicBezTo>
                  <a:cubicBezTo>
                    <a:pt x="22284" y="20108"/>
                    <a:pt x="22158" y="19898"/>
                    <a:pt x="21907" y="19752"/>
                  </a:cubicBezTo>
                  <a:cubicBezTo>
                    <a:pt x="21133" y="19229"/>
                    <a:pt x="20338" y="18769"/>
                    <a:pt x="19396" y="18601"/>
                  </a:cubicBezTo>
                  <a:cubicBezTo>
                    <a:pt x="18748" y="18455"/>
                    <a:pt x="18183" y="18497"/>
                    <a:pt x="17701" y="19020"/>
                  </a:cubicBezTo>
                  <a:cubicBezTo>
                    <a:pt x="17660" y="19082"/>
                    <a:pt x="17576" y="19145"/>
                    <a:pt x="17492" y="19229"/>
                  </a:cubicBezTo>
                  <a:cubicBezTo>
                    <a:pt x="17283" y="19396"/>
                    <a:pt x="17157" y="19647"/>
                    <a:pt x="17199" y="19961"/>
                  </a:cubicBezTo>
                  <a:cubicBezTo>
                    <a:pt x="17283" y="20003"/>
                    <a:pt x="17367" y="20066"/>
                    <a:pt x="17471" y="20129"/>
                  </a:cubicBezTo>
                  <a:cubicBezTo>
                    <a:pt x="17597" y="20233"/>
                    <a:pt x="17722" y="20380"/>
                    <a:pt x="17827" y="20505"/>
                  </a:cubicBezTo>
                  <a:cubicBezTo>
                    <a:pt x="18036" y="20756"/>
                    <a:pt x="18015" y="21259"/>
                    <a:pt x="17806" y="21447"/>
                  </a:cubicBezTo>
                  <a:cubicBezTo>
                    <a:pt x="17597" y="21656"/>
                    <a:pt x="17095" y="21635"/>
                    <a:pt x="16865" y="21426"/>
                  </a:cubicBezTo>
                  <a:cubicBezTo>
                    <a:pt x="16760" y="21342"/>
                    <a:pt x="16676" y="21238"/>
                    <a:pt x="16613" y="21112"/>
                  </a:cubicBezTo>
                  <a:cubicBezTo>
                    <a:pt x="16530" y="21007"/>
                    <a:pt x="16467" y="20882"/>
                    <a:pt x="16425" y="20735"/>
                  </a:cubicBezTo>
                  <a:cubicBezTo>
                    <a:pt x="16321" y="20443"/>
                    <a:pt x="16090" y="20359"/>
                    <a:pt x="15797" y="20359"/>
                  </a:cubicBezTo>
                  <a:cubicBezTo>
                    <a:pt x="15065" y="20359"/>
                    <a:pt x="14312" y="20296"/>
                    <a:pt x="13600" y="20589"/>
                  </a:cubicBezTo>
                  <a:cubicBezTo>
                    <a:pt x="13580" y="20610"/>
                    <a:pt x="13517" y="20610"/>
                    <a:pt x="13496" y="20610"/>
                  </a:cubicBezTo>
                  <a:cubicBezTo>
                    <a:pt x="12994" y="20694"/>
                    <a:pt x="12596" y="20924"/>
                    <a:pt x="12240" y="21238"/>
                  </a:cubicBezTo>
                  <a:cubicBezTo>
                    <a:pt x="11906" y="21531"/>
                    <a:pt x="11717" y="21865"/>
                    <a:pt x="11843" y="22305"/>
                  </a:cubicBezTo>
                  <a:lnTo>
                    <a:pt x="12345" y="22807"/>
                  </a:lnTo>
                  <a:cubicBezTo>
                    <a:pt x="12575" y="23100"/>
                    <a:pt x="12554" y="23456"/>
                    <a:pt x="12261" y="23728"/>
                  </a:cubicBezTo>
                  <a:cubicBezTo>
                    <a:pt x="11968" y="23979"/>
                    <a:pt x="11613" y="23979"/>
                    <a:pt x="11341" y="23728"/>
                  </a:cubicBezTo>
                  <a:cubicBezTo>
                    <a:pt x="11236" y="23623"/>
                    <a:pt x="11173" y="23497"/>
                    <a:pt x="11111" y="23330"/>
                  </a:cubicBezTo>
                  <a:cubicBezTo>
                    <a:pt x="11027" y="23163"/>
                    <a:pt x="11006" y="23016"/>
                    <a:pt x="10964" y="22849"/>
                  </a:cubicBezTo>
                  <a:cubicBezTo>
                    <a:pt x="10755" y="22702"/>
                    <a:pt x="10504" y="22702"/>
                    <a:pt x="10274" y="22702"/>
                  </a:cubicBezTo>
                  <a:cubicBezTo>
                    <a:pt x="9960" y="22702"/>
                    <a:pt x="9667" y="22723"/>
                    <a:pt x="9353" y="22702"/>
                  </a:cubicBezTo>
                  <a:cubicBezTo>
                    <a:pt x="8725" y="22639"/>
                    <a:pt x="8160" y="22828"/>
                    <a:pt x="7574" y="22995"/>
                  </a:cubicBezTo>
                  <a:cubicBezTo>
                    <a:pt x="7114" y="23121"/>
                    <a:pt x="6570" y="23895"/>
                    <a:pt x="6570" y="24376"/>
                  </a:cubicBezTo>
                  <a:lnTo>
                    <a:pt x="6570" y="24481"/>
                  </a:lnTo>
                  <a:cubicBezTo>
                    <a:pt x="6612" y="24962"/>
                    <a:pt x="6696" y="25380"/>
                    <a:pt x="6926" y="25799"/>
                  </a:cubicBezTo>
                  <a:close/>
                  <a:moveTo>
                    <a:pt x="101375" y="18392"/>
                  </a:moveTo>
                  <a:cubicBezTo>
                    <a:pt x="101354" y="18476"/>
                    <a:pt x="101333" y="18601"/>
                    <a:pt x="101291" y="18706"/>
                  </a:cubicBezTo>
                  <a:cubicBezTo>
                    <a:pt x="101270" y="18936"/>
                    <a:pt x="101270" y="19145"/>
                    <a:pt x="101270" y="19375"/>
                  </a:cubicBezTo>
                  <a:cubicBezTo>
                    <a:pt x="101291" y="20212"/>
                    <a:pt x="101354" y="21049"/>
                    <a:pt x="101396" y="21886"/>
                  </a:cubicBezTo>
                  <a:cubicBezTo>
                    <a:pt x="101480" y="22765"/>
                    <a:pt x="101668" y="23623"/>
                    <a:pt x="101961" y="24439"/>
                  </a:cubicBezTo>
                  <a:cubicBezTo>
                    <a:pt x="102233" y="25192"/>
                    <a:pt x="102568" y="25904"/>
                    <a:pt x="103070" y="26531"/>
                  </a:cubicBezTo>
                  <a:cubicBezTo>
                    <a:pt x="103426" y="26992"/>
                    <a:pt x="103760" y="27473"/>
                    <a:pt x="104116" y="27954"/>
                  </a:cubicBezTo>
                  <a:cubicBezTo>
                    <a:pt x="104535" y="28540"/>
                    <a:pt x="105099" y="28979"/>
                    <a:pt x="105685" y="29356"/>
                  </a:cubicBezTo>
                  <a:cubicBezTo>
                    <a:pt x="106397" y="29816"/>
                    <a:pt x="107192" y="30193"/>
                    <a:pt x="108008" y="30402"/>
                  </a:cubicBezTo>
                  <a:cubicBezTo>
                    <a:pt x="109159" y="30716"/>
                    <a:pt x="110351" y="30967"/>
                    <a:pt x="111544" y="30883"/>
                  </a:cubicBezTo>
                  <a:lnTo>
                    <a:pt x="112004" y="30883"/>
                  </a:lnTo>
                  <a:cubicBezTo>
                    <a:pt x="112193" y="30883"/>
                    <a:pt x="112423" y="30883"/>
                    <a:pt x="112590" y="30988"/>
                  </a:cubicBezTo>
                  <a:cubicBezTo>
                    <a:pt x="112716" y="31072"/>
                    <a:pt x="112904" y="31093"/>
                    <a:pt x="113092" y="31093"/>
                  </a:cubicBezTo>
                  <a:cubicBezTo>
                    <a:pt x="113532" y="31093"/>
                    <a:pt x="113950" y="31114"/>
                    <a:pt x="114390" y="31093"/>
                  </a:cubicBezTo>
                  <a:cubicBezTo>
                    <a:pt x="114745" y="31072"/>
                    <a:pt x="115059" y="30883"/>
                    <a:pt x="115394" y="30883"/>
                  </a:cubicBezTo>
                  <a:cubicBezTo>
                    <a:pt x="115687" y="30862"/>
                    <a:pt x="116001" y="30779"/>
                    <a:pt x="116273" y="30695"/>
                  </a:cubicBezTo>
                  <a:cubicBezTo>
                    <a:pt x="116879" y="30528"/>
                    <a:pt x="117486" y="30339"/>
                    <a:pt x="118051" y="30151"/>
                  </a:cubicBezTo>
                  <a:cubicBezTo>
                    <a:pt x="118616" y="29963"/>
                    <a:pt x="119160" y="29754"/>
                    <a:pt x="119725" y="29586"/>
                  </a:cubicBezTo>
                  <a:cubicBezTo>
                    <a:pt x="120102" y="29440"/>
                    <a:pt x="120436" y="29293"/>
                    <a:pt x="120813" y="29189"/>
                  </a:cubicBezTo>
                  <a:cubicBezTo>
                    <a:pt x="121566" y="28979"/>
                    <a:pt x="122089" y="28373"/>
                    <a:pt x="122717" y="27975"/>
                  </a:cubicBezTo>
                  <a:cubicBezTo>
                    <a:pt x="122905" y="27640"/>
                    <a:pt x="123240" y="27431"/>
                    <a:pt x="123470" y="27138"/>
                  </a:cubicBezTo>
                  <a:cubicBezTo>
                    <a:pt x="123952" y="26594"/>
                    <a:pt x="124433" y="26071"/>
                    <a:pt x="124935" y="25548"/>
                  </a:cubicBezTo>
                  <a:cubicBezTo>
                    <a:pt x="125102" y="25401"/>
                    <a:pt x="125228" y="25213"/>
                    <a:pt x="125333" y="25004"/>
                  </a:cubicBezTo>
                  <a:cubicBezTo>
                    <a:pt x="125542" y="24502"/>
                    <a:pt x="125751" y="24041"/>
                    <a:pt x="125981" y="23539"/>
                  </a:cubicBezTo>
                  <a:cubicBezTo>
                    <a:pt x="126211" y="23037"/>
                    <a:pt x="126400" y="22514"/>
                    <a:pt x="126421" y="21970"/>
                  </a:cubicBezTo>
                  <a:cubicBezTo>
                    <a:pt x="126483" y="21259"/>
                    <a:pt x="126609" y="20589"/>
                    <a:pt x="126672" y="19878"/>
                  </a:cubicBezTo>
                  <a:cubicBezTo>
                    <a:pt x="126714" y="19041"/>
                    <a:pt x="126693" y="18204"/>
                    <a:pt x="126672" y="17367"/>
                  </a:cubicBezTo>
                  <a:cubicBezTo>
                    <a:pt x="126672" y="17137"/>
                    <a:pt x="126609" y="16865"/>
                    <a:pt x="126567" y="16634"/>
                  </a:cubicBezTo>
                  <a:cubicBezTo>
                    <a:pt x="126525" y="16509"/>
                    <a:pt x="126421" y="16404"/>
                    <a:pt x="126274" y="16362"/>
                  </a:cubicBezTo>
                  <a:cubicBezTo>
                    <a:pt x="126149" y="16530"/>
                    <a:pt x="126044" y="16676"/>
                    <a:pt x="125877" y="16844"/>
                  </a:cubicBezTo>
                  <a:cubicBezTo>
                    <a:pt x="125751" y="16990"/>
                    <a:pt x="125563" y="17137"/>
                    <a:pt x="125353" y="17137"/>
                  </a:cubicBezTo>
                  <a:cubicBezTo>
                    <a:pt x="124642" y="17137"/>
                    <a:pt x="123952" y="17262"/>
                    <a:pt x="123324" y="16823"/>
                  </a:cubicBezTo>
                  <a:cubicBezTo>
                    <a:pt x="123240" y="16760"/>
                    <a:pt x="123136" y="16739"/>
                    <a:pt x="123052" y="16718"/>
                  </a:cubicBezTo>
                  <a:cubicBezTo>
                    <a:pt x="122613" y="16613"/>
                    <a:pt x="122320" y="16321"/>
                    <a:pt x="122089" y="15944"/>
                  </a:cubicBezTo>
                  <a:cubicBezTo>
                    <a:pt x="121985" y="15818"/>
                    <a:pt x="121880" y="15693"/>
                    <a:pt x="121796" y="15567"/>
                  </a:cubicBezTo>
                  <a:lnTo>
                    <a:pt x="121713" y="15567"/>
                  </a:lnTo>
                  <a:cubicBezTo>
                    <a:pt x="121671" y="15588"/>
                    <a:pt x="121650" y="15630"/>
                    <a:pt x="121587" y="15672"/>
                  </a:cubicBezTo>
                  <a:cubicBezTo>
                    <a:pt x="121273" y="15986"/>
                    <a:pt x="120918" y="16132"/>
                    <a:pt x="120457" y="16090"/>
                  </a:cubicBezTo>
                  <a:cubicBezTo>
                    <a:pt x="119892" y="16028"/>
                    <a:pt x="119348" y="16007"/>
                    <a:pt x="118763" y="15986"/>
                  </a:cubicBezTo>
                  <a:cubicBezTo>
                    <a:pt x="117884" y="15902"/>
                    <a:pt x="117172" y="15400"/>
                    <a:pt x="116377" y="15065"/>
                  </a:cubicBezTo>
                  <a:cubicBezTo>
                    <a:pt x="116356" y="15065"/>
                    <a:pt x="116356" y="15044"/>
                    <a:pt x="116335" y="15044"/>
                  </a:cubicBezTo>
                  <a:cubicBezTo>
                    <a:pt x="115415" y="14228"/>
                    <a:pt x="114473" y="13475"/>
                    <a:pt x="113804" y="12450"/>
                  </a:cubicBezTo>
                  <a:cubicBezTo>
                    <a:pt x="113741" y="12366"/>
                    <a:pt x="113636" y="12282"/>
                    <a:pt x="113553" y="12220"/>
                  </a:cubicBezTo>
                  <a:cubicBezTo>
                    <a:pt x="112925" y="12847"/>
                    <a:pt x="112360" y="13475"/>
                    <a:pt x="111837" y="14144"/>
                  </a:cubicBezTo>
                  <a:cubicBezTo>
                    <a:pt x="111502" y="14584"/>
                    <a:pt x="111105" y="14981"/>
                    <a:pt x="110665" y="15295"/>
                  </a:cubicBezTo>
                  <a:cubicBezTo>
                    <a:pt x="110477" y="15421"/>
                    <a:pt x="110288" y="15588"/>
                    <a:pt x="110100" y="15714"/>
                  </a:cubicBezTo>
                  <a:cubicBezTo>
                    <a:pt x="109744" y="15944"/>
                    <a:pt x="109368" y="16195"/>
                    <a:pt x="109012" y="16404"/>
                  </a:cubicBezTo>
                  <a:cubicBezTo>
                    <a:pt x="108573" y="16697"/>
                    <a:pt x="108050" y="16634"/>
                    <a:pt x="107568" y="16530"/>
                  </a:cubicBezTo>
                  <a:cubicBezTo>
                    <a:pt x="107108" y="16425"/>
                    <a:pt x="106920" y="16237"/>
                    <a:pt x="106941" y="15797"/>
                  </a:cubicBezTo>
                  <a:cubicBezTo>
                    <a:pt x="106941" y="15672"/>
                    <a:pt x="106920" y="15525"/>
                    <a:pt x="106920" y="15379"/>
                  </a:cubicBezTo>
                  <a:cubicBezTo>
                    <a:pt x="106648" y="15484"/>
                    <a:pt x="106543" y="15693"/>
                    <a:pt x="106418" y="15881"/>
                  </a:cubicBezTo>
                  <a:cubicBezTo>
                    <a:pt x="106208" y="16195"/>
                    <a:pt x="105957" y="16425"/>
                    <a:pt x="105664" y="16634"/>
                  </a:cubicBezTo>
                  <a:cubicBezTo>
                    <a:pt x="105141" y="16990"/>
                    <a:pt x="104597" y="17367"/>
                    <a:pt x="104074" y="17722"/>
                  </a:cubicBezTo>
                  <a:cubicBezTo>
                    <a:pt x="103677" y="17994"/>
                    <a:pt x="103279" y="18141"/>
                    <a:pt x="102777" y="18120"/>
                  </a:cubicBezTo>
                  <a:cubicBezTo>
                    <a:pt x="102547" y="18099"/>
                    <a:pt x="102317" y="18078"/>
                    <a:pt x="102107" y="18120"/>
                  </a:cubicBezTo>
                  <a:cubicBezTo>
                    <a:pt x="101898" y="18141"/>
                    <a:pt x="101689" y="18287"/>
                    <a:pt x="101501" y="18392"/>
                  </a:cubicBezTo>
                  <a:cubicBezTo>
                    <a:pt x="101438" y="18329"/>
                    <a:pt x="101438" y="18371"/>
                    <a:pt x="101375" y="18392"/>
                  </a:cubicBezTo>
                  <a:close/>
                  <a:moveTo>
                    <a:pt x="140000" y="47455"/>
                  </a:moveTo>
                  <a:lnTo>
                    <a:pt x="140000" y="47455"/>
                  </a:lnTo>
                  <a:lnTo>
                    <a:pt x="140000" y="45509"/>
                  </a:lnTo>
                  <a:cubicBezTo>
                    <a:pt x="140000" y="45321"/>
                    <a:pt x="140042" y="45174"/>
                    <a:pt x="139979" y="45007"/>
                  </a:cubicBezTo>
                  <a:cubicBezTo>
                    <a:pt x="139833" y="44442"/>
                    <a:pt x="139874" y="43835"/>
                    <a:pt x="139665" y="43291"/>
                  </a:cubicBezTo>
                  <a:cubicBezTo>
                    <a:pt x="139540" y="42894"/>
                    <a:pt x="139540" y="42475"/>
                    <a:pt x="139435" y="42057"/>
                  </a:cubicBezTo>
                  <a:cubicBezTo>
                    <a:pt x="139268" y="41492"/>
                    <a:pt x="139142" y="40885"/>
                    <a:pt x="138786" y="40383"/>
                  </a:cubicBezTo>
                  <a:cubicBezTo>
                    <a:pt x="138703" y="40257"/>
                    <a:pt x="138640" y="40090"/>
                    <a:pt x="138598" y="39964"/>
                  </a:cubicBezTo>
                  <a:cubicBezTo>
                    <a:pt x="138514" y="39776"/>
                    <a:pt x="138431" y="39567"/>
                    <a:pt x="138326" y="39399"/>
                  </a:cubicBezTo>
                  <a:cubicBezTo>
                    <a:pt x="137908" y="38709"/>
                    <a:pt x="137573" y="37997"/>
                    <a:pt x="137050" y="37370"/>
                  </a:cubicBezTo>
                  <a:cubicBezTo>
                    <a:pt x="136861" y="37160"/>
                    <a:pt x="136757" y="36909"/>
                    <a:pt x="136506" y="36742"/>
                  </a:cubicBezTo>
                  <a:cubicBezTo>
                    <a:pt x="136443" y="36721"/>
                    <a:pt x="136422" y="36679"/>
                    <a:pt x="136401" y="36616"/>
                  </a:cubicBezTo>
                  <a:cubicBezTo>
                    <a:pt x="136317" y="36344"/>
                    <a:pt x="136129" y="36219"/>
                    <a:pt x="135878" y="36114"/>
                  </a:cubicBezTo>
                  <a:cubicBezTo>
                    <a:pt x="135794" y="36093"/>
                    <a:pt x="135732" y="36052"/>
                    <a:pt x="135690" y="35989"/>
                  </a:cubicBezTo>
                  <a:cubicBezTo>
                    <a:pt x="135209" y="35549"/>
                    <a:pt x="134644" y="35298"/>
                    <a:pt x="134058" y="35047"/>
                  </a:cubicBezTo>
                  <a:cubicBezTo>
                    <a:pt x="133681" y="34859"/>
                    <a:pt x="133221" y="34817"/>
                    <a:pt x="132802" y="34817"/>
                  </a:cubicBezTo>
                  <a:cubicBezTo>
                    <a:pt x="132237" y="34838"/>
                    <a:pt x="131756" y="35110"/>
                    <a:pt x="131317" y="35445"/>
                  </a:cubicBezTo>
                  <a:cubicBezTo>
                    <a:pt x="131170" y="35570"/>
                    <a:pt x="131003" y="35696"/>
                    <a:pt x="130815" y="35800"/>
                  </a:cubicBezTo>
                  <a:cubicBezTo>
                    <a:pt x="130145" y="36177"/>
                    <a:pt x="129643" y="36742"/>
                    <a:pt x="129078" y="37223"/>
                  </a:cubicBezTo>
                  <a:cubicBezTo>
                    <a:pt x="128869" y="37391"/>
                    <a:pt x="128680" y="37642"/>
                    <a:pt x="128513" y="37872"/>
                  </a:cubicBezTo>
                  <a:cubicBezTo>
                    <a:pt x="128346" y="38186"/>
                    <a:pt x="128136" y="38500"/>
                    <a:pt x="127885" y="38813"/>
                  </a:cubicBezTo>
                  <a:cubicBezTo>
                    <a:pt x="127760" y="39002"/>
                    <a:pt x="127676" y="39232"/>
                    <a:pt x="127634" y="39441"/>
                  </a:cubicBezTo>
                  <a:cubicBezTo>
                    <a:pt x="127571" y="39734"/>
                    <a:pt x="127550" y="39985"/>
                    <a:pt x="127530" y="40278"/>
                  </a:cubicBezTo>
                  <a:cubicBezTo>
                    <a:pt x="127446" y="41031"/>
                    <a:pt x="127530" y="41785"/>
                    <a:pt x="127258" y="42538"/>
                  </a:cubicBezTo>
                  <a:lnTo>
                    <a:pt x="127258" y="42580"/>
                  </a:lnTo>
                  <a:cubicBezTo>
                    <a:pt x="127299" y="42914"/>
                    <a:pt x="127153" y="43186"/>
                    <a:pt x="127027" y="43500"/>
                  </a:cubicBezTo>
                  <a:cubicBezTo>
                    <a:pt x="126839" y="44044"/>
                    <a:pt x="126525" y="44526"/>
                    <a:pt x="126170" y="44944"/>
                  </a:cubicBezTo>
                  <a:cubicBezTo>
                    <a:pt x="125877" y="45258"/>
                    <a:pt x="125563" y="45509"/>
                    <a:pt x="125374" y="45907"/>
                  </a:cubicBezTo>
                  <a:cubicBezTo>
                    <a:pt x="125353" y="45990"/>
                    <a:pt x="125249" y="46032"/>
                    <a:pt x="125207" y="46116"/>
                  </a:cubicBezTo>
                  <a:cubicBezTo>
                    <a:pt x="125019" y="46304"/>
                    <a:pt x="124809" y="46471"/>
                    <a:pt x="124642" y="46681"/>
                  </a:cubicBezTo>
                  <a:cubicBezTo>
                    <a:pt x="124370" y="47057"/>
                    <a:pt x="124014" y="47350"/>
                    <a:pt x="123638" y="47580"/>
                  </a:cubicBezTo>
                  <a:cubicBezTo>
                    <a:pt x="122843" y="48083"/>
                    <a:pt x="122089" y="48627"/>
                    <a:pt x="121504" y="49359"/>
                  </a:cubicBezTo>
                  <a:cubicBezTo>
                    <a:pt x="121483" y="49401"/>
                    <a:pt x="121441" y="49464"/>
                    <a:pt x="121399" y="49484"/>
                  </a:cubicBezTo>
                  <a:cubicBezTo>
                    <a:pt x="121043" y="49715"/>
                    <a:pt x="120771" y="50091"/>
                    <a:pt x="120499" y="50405"/>
                  </a:cubicBezTo>
                  <a:cubicBezTo>
                    <a:pt x="120353" y="50531"/>
                    <a:pt x="120206" y="50656"/>
                    <a:pt x="120081" y="50803"/>
                  </a:cubicBezTo>
                  <a:cubicBezTo>
                    <a:pt x="119830" y="51054"/>
                    <a:pt x="119600" y="51326"/>
                    <a:pt x="119369" y="51598"/>
                  </a:cubicBezTo>
                  <a:cubicBezTo>
                    <a:pt x="119244" y="51786"/>
                    <a:pt x="119139" y="51995"/>
                    <a:pt x="118993" y="52184"/>
                  </a:cubicBezTo>
                  <a:cubicBezTo>
                    <a:pt x="118783" y="52435"/>
                    <a:pt x="118679" y="52728"/>
                    <a:pt x="118721" y="53062"/>
                  </a:cubicBezTo>
                  <a:cubicBezTo>
                    <a:pt x="118742" y="53439"/>
                    <a:pt x="118763" y="53837"/>
                    <a:pt x="118867" y="54192"/>
                  </a:cubicBezTo>
                  <a:cubicBezTo>
                    <a:pt x="118972" y="54590"/>
                    <a:pt x="118951" y="55029"/>
                    <a:pt x="119348" y="55322"/>
                  </a:cubicBezTo>
                  <a:cubicBezTo>
                    <a:pt x="119390" y="55343"/>
                    <a:pt x="119411" y="55448"/>
                    <a:pt x="119411" y="55531"/>
                  </a:cubicBezTo>
                  <a:cubicBezTo>
                    <a:pt x="119453" y="55678"/>
                    <a:pt x="119516" y="55762"/>
                    <a:pt x="119662" y="55803"/>
                  </a:cubicBezTo>
                  <a:cubicBezTo>
                    <a:pt x="120102" y="55950"/>
                    <a:pt x="120499" y="56264"/>
                    <a:pt x="120980" y="56222"/>
                  </a:cubicBezTo>
                  <a:cubicBezTo>
                    <a:pt x="121127" y="56222"/>
                    <a:pt x="121252" y="56306"/>
                    <a:pt x="121357" y="56327"/>
                  </a:cubicBezTo>
                  <a:cubicBezTo>
                    <a:pt x="121462" y="56368"/>
                    <a:pt x="121566" y="56410"/>
                    <a:pt x="121671" y="56431"/>
                  </a:cubicBezTo>
                  <a:cubicBezTo>
                    <a:pt x="122110" y="56473"/>
                    <a:pt x="122550" y="56619"/>
                    <a:pt x="123031" y="56515"/>
                  </a:cubicBezTo>
                  <a:cubicBezTo>
                    <a:pt x="123115" y="56494"/>
                    <a:pt x="123177" y="56494"/>
                    <a:pt x="123261" y="56515"/>
                  </a:cubicBezTo>
                  <a:cubicBezTo>
                    <a:pt x="123554" y="56619"/>
                    <a:pt x="123868" y="56578"/>
                    <a:pt x="124161" y="56536"/>
                  </a:cubicBezTo>
                  <a:cubicBezTo>
                    <a:pt x="124537" y="56494"/>
                    <a:pt x="124935" y="56431"/>
                    <a:pt x="125333" y="56431"/>
                  </a:cubicBezTo>
                  <a:cubicBezTo>
                    <a:pt x="126190" y="56410"/>
                    <a:pt x="127006" y="56159"/>
                    <a:pt x="127822" y="55908"/>
                  </a:cubicBezTo>
                  <a:cubicBezTo>
                    <a:pt x="128304" y="55782"/>
                    <a:pt x="128806" y="55678"/>
                    <a:pt x="129245" y="55385"/>
                  </a:cubicBezTo>
                  <a:cubicBezTo>
                    <a:pt x="129287" y="55385"/>
                    <a:pt x="129287" y="55364"/>
                    <a:pt x="129308" y="55364"/>
                  </a:cubicBezTo>
                  <a:cubicBezTo>
                    <a:pt x="129664" y="55364"/>
                    <a:pt x="129957" y="55176"/>
                    <a:pt x="130271" y="55029"/>
                  </a:cubicBezTo>
                  <a:cubicBezTo>
                    <a:pt x="130438" y="54946"/>
                    <a:pt x="130584" y="54925"/>
                    <a:pt x="130773" y="54862"/>
                  </a:cubicBezTo>
                  <a:cubicBezTo>
                    <a:pt x="131212" y="54736"/>
                    <a:pt x="131631" y="54632"/>
                    <a:pt x="132070" y="54527"/>
                  </a:cubicBezTo>
                  <a:cubicBezTo>
                    <a:pt x="132175" y="54506"/>
                    <a:pt x="132279" y="54422"/>
                    <a:pt x="132384" y="54402"/>
                  </a:cubicBezTo>
                  <a:cubicBezTo>
                    <a:pt x="132677" y="54276"/>
                    <a:pt x="132949" y="54171"/>
                    <a:pt x="133221" y="54067"/>
                  </a:cubicBezTo>
                  <a:cubicBezTo>
                    <a:pt x="133388" y="54004"/>
                    <a:pt x="133556" y="53941"/>
                    <a:pt x="133702" y="53878"/>
                  </a:cubicBezTo>
                  <a:cubicBezTo>
                    <a:pt x="133890" y="53795"/>
                    <a:pt x="134100" y="53753"/>
                    <a:pt x="134309" y="53690"/>
                  </a:cubicBezTo>
                  <a:cubicBezTo>
                    <a:pt x="134832" y="53586"/>
                    <a:pt x="135355" y="53481"/>
                    <a:pt x="135878" y="53397"/>
                  </a:cubicBezTo>
                  <a:cubicBezTo>
                    <a:pt x="136401" y="53334"/>
                    <a:pt x="136924" y="53251"/>
                    <a:pt x="137301" y="52832"/>
                  </a:cubicBezTo>
                  <a:cubicBezTo>
                    <a:pt x="137698" y="52728"/>
                    <a:pt x="137991" y="52414"/>
                    <a:pt x="138326" y="52225"/>
                  </a:cubicBezTo>
                  <a:cubicBezTo>
                    <a:pt x="138766" y="51974"/>
                    <a:pt x="139121" y="51577"/>
                    <a:pt x="139435" y="51158"/>
                  </a:cubicBezTo>
                  <a:cubicBezTo>
                    <a:pt x="139665" y="50865"/>
                    <a:pt x="139707" y="50510"/>
                    <a:pt x="139895" y="50196"/>
                  </a:cubicBezTo>
                  <a:cubicBezTo>
                    <a:pt x="140021" y="49987"/>
                    <a:pt x="140063" y="49777"/>
                    <a:pt x="140063" y="49526"/>
                  </a:cubicBezTo>
                  <a:cubicBezTo>
                    <a:pt x="139979" y="48836"/>
                    <a:pt x="140000" y="48145"/>
                    <a:pt x="140000" y="47455"/>
                  </a:cubicBezTo>
                  <a:close/>
                  <a:moveTo>
                    <a:pt x="122633" y="1465"/>
                  </a:moveTo>
                  <a:cubicBezTo>
                    <a:pt x="122424" y="1339"/>
                    <a:pt x="122257" y="1151"/>
                    <a:pt x="122006" y="1214"/>
                  </a:cubicBezTo>
                  <a:cubicBezTo>
                    <a:pt x="121273" y="1339"/>
                    <a:pt x="120541" y="1381"/>
                    <a:pt x="119976" y="1946"/>
                  </a:cubicBezTo>
                  <a:cubicBezTo>
                    <a:pt x="119913" y="1988"/>
                    <a:pt x="119851" y="2051"/>
                    <a:pt x="119788" y="2072"/>
                  </a:cubicBezTo>
                  <a:cubicBezTo>
                    <a:pt x="119600" y="2176"/>
                    <a:pt x="119453" y="2323"/>
                    <a:pt x="119348" y="2490"/>
                  </a:cubicBezTo>
                  <a:cubicBezTo>
                    <a:pt x="119139" y="2804"/>
                    <a:pt x="118825" y="3034"/>
                    <a:pt x="118846" y="3473"/>
                  </a:cubicBezTo>
                  <a:cubicBezTo>
                    <a:pt x="118846" y="3515"/>
                    <a:pt x="118846" y="3536"/>
                    <a:pt x="118825" y="3536"/>
                  </a:cubicBezTo>
                  <a:cubicBezTo>
                    <a:pt x="118742" y="3578"/>
                    <a:pt x="118658" y="3662"/>
                    <a:pt x="118595" y="3662"/>
                  </a:cubicBezTo>
                  <a:cubicBezTo>
                    <a:pt x="118532" y="3662"/>
                    <a:pt x="118449" y="3620"/>
                    <a:pt x="118407" y="3536"/>
                  </a:cubicBezTo>
                  <a:cubicBezTo>
                    <a:pt x="118302" y="3348"/>
                    <a:pt x="118198" y="3139"/>
                    <a:pt x="118093" y="2929"/>
                  </a:cubicBezTo>
                  <a:cubicBezTo>
                    <a:pt x="117758" y="2406"/>
                    <a:pt x="117361" y="1904"/>
                    <a:pt x="116838" y="1569"/>
                  </a:cubicBezTo>
                  <a:lnTo>
                    <a:pt x="116670" y="1423"/>
                  </a:lnTo>
                  <a:cubicBezTo>
                    <a:pt x="116231" y="942"/>
                    <a:pt x="115666" y="753"/>
                    <a:pt x="115059" y="628"/>
                  </a:cubicBezTo>
                  <a:cubicBezTo>
                    <a:pt x="114494" y="523"/>
                    <a:pt x="114327" y="691"/>
                    <a:pt x="114327" y="1256"/>
                  </a:cubicBezTo>
                  <a:lnTo>
                    <a:pt x="114327" y="1297"/>
                  </a:lnTo>
                  <a:cubicBezTo>
                    <a:pt x="114285" y="1569"/>
                    <a:pt x="114390" y="1800"/>
                    <a:pt x="114641" y="1904"/>
                  </a:cubicBezTo>
                  <a:cubicBezTo>
                    <a:pt x="114892" y="2051"/>
                    <a:pt x="115101" y="2260"/>
                    <a:pt x="115289" y="2469"/>
                  </a:cubicBezTo>
                  <a:cubicBezTo>
                    <a:pt x="115352" y="2532"/>
                    <a:pt x="115415" y="2616"/>
                    <a:pt x="115498" y="2637"/>
                  </a:cubicBezTo>
                  <a:cubicBezTo>
                    <a:pt x="116001" y="2950"/>
                    <a:pt x="116461" y="3306"/>
                    <a:pt x="116963" y="3620"/>
                  </a:cubicBezTo>
                  <a:cubicBezTo>
                    <a:pt x="117068" y="3662"/>
                    <a:pt x="117172" y="3704"/>
                    <a:pt x="117256" y="3787"/>
                  </a:cubicBezTo>
                  <a:cubicBezTo>
                    <a:pt x="117361" y="3871"/>
                    <a:pt x="117382" y="3976"/>
                    <a:pt x="117340" y="4101"/>
                  </a:cubicBezTo>
                  <a:cubicBezTo>
                    <a:pt x="117298" y="4227"/>
                    <a:pt x="117172" y="4331"/>
                    <a:pt x="117047" y="4331"/>
                  </a:cubicBezTo>
                  <a:cubicBezTo>
                    <a:pt x="116984" y="4331"/>
                    <a:pt x="116942" y="4331"/>
                    <a:pt x="116879" y="4310"/>
                  </a:cubicBezTo>
                  <a:cubicBezTo>
                    <a:pt x="116524" y="4164"/>
                    <a:pt x="116147" y="4017"/>
                    <a:pt x="115791" y="3850"/>
                  </a:cubicBezTo>
                  <a:cubicBezTo>
                    <a:pt x="115498" y="3683"/>
                    <a:pt x="115185" y="3599"/>
                    <a:pt x="114871" y="3578"/>
                  </a:cubicBezTo>
                  <a:cubicBezTo>
                    <a:pt x="114494" y="3557"/>
                    <a:pt x="114159" y="3536"/>
                    <a:pt x="113804" y="3536"/>
                  </a:cubicBezTo>
                  <a:cubicBezTo>
                    <a:pt x="113239" y="3536"/>
                    <a:pt x="112695" y="3536"/>
                    <a:pt x="112151" y="3557"/>
                  </a:cubicBezTo>
                  <a:cubicBezTo>
                    <a:pt x="111858" y="3557"/>
                    <a:pt x="111565" y="3578"/>
                    <a:pt x="111314" y="3641"/>
                  </a:cubicBezTo>
                  <a:cubicBezTo>
                    <a:pt x="110519" y="3766"/>
                    <a:pt x="109744" y="3892"/>
                    <a:pt x="108949" y="4059"/>
                  </a:cubicBezTo>
                  <a:cubicBezTo>
                    <a:pt x="108531" y="4143"/>
                    <a:pt x="108154" y="4206"/>
                    <a:pt x="107757" y="4352"/>
                  </a:cubicBezTo>
                  <a:cubicBezTo>
                    <a:pt x="107045" y="4603"/>
                    <a:pt x="106334" y="4875"/>
                    <a:pt x="105643" y="5189"/>
                  </a:cubicBezTo>
                  <a:cubicBezTo>
                    <a:pt x="105120" y="5419"/>
                    <a:pt x="104618" y="5712"/>
                    <a:pt x="104179" y="6047"/>
                  </a:cubicBezTo>
                  <a:cubicBezTo>
                    <a:pt x="103154" y="6779"/>
                    <a:pt x="102212" y="7616"/>
                    <a:pt x="101417" y="8579"/>
                  </a:cubicBezTo>
                  <a:cubicBezTo>
                    <a:pt x="101270" y="8788"/>
                    <a:pt x="101082" y="8997"/>
                    <a:pt x="100957" y="9227"/>
                  </a:cubicBezTo>
                  <a:cubicBezTo>
                    <a:pt x="100643" y="9751"/>
                    <a:pt x="100371" y="10315"/>
                    <a:pt x="100099" y="10839"/>
                  </a:cubicBezTo>
                  <a:cubicBezTo>
                    <a:pt x="99994" y="11048"/>
                    <a:pt x="99889" y="11215"/>
                    <a:pt x="99722" y="11383"/>
                  </a:cubicBezTo>
                  <a:cubicBezTo>
                    <a:pt x="99513" y="11613"/>
                    <a:pt x="99304" y="11885"/>
                    <a:pt x="99283" y="12220"/>
                  </a:cubicBezTo>
                  <a:cubicBezTo>
                    <a:pt x="99220" y="12659"/>
                    <a:pt x="99220" y="13140"/>
                    <a:pt x="99199" y="13580"/>
                  </a:cubicBezTo>
                  <a:cubicBezTo>
                    <a:pt x="99199" y="13726"/>
                    <a:pt x="99220" y="13893"/>
                    <a:pt x="99283" y="14019"/>
                  </a:cubicBezTo>
                  <a:cubicBezTo>
                    <a:pt x="99408" y="14458"/>
                    <a:pt x="99492" y="14898"/>
                    <a:pt x="99513" y="15358"/>
                  </a:cubicBezTo>
                  <a:cubicBezTo>
                    <a:pt x="99534" y="16216"/>
                    <a:pt x="99952" y="16906"/>
                    <a:pt x="100538" y="17450"/>
                  </a:cubicBezTo>
                  <a:cubicBezTo>
                    <a:pt x="101312" y="17388"/>
                    <a:pt x="102086" y="17346"/>
                    <a:pt x="102819" y="17325"/>
                  </a:cubicBezTo>
                  <a:cubicBezTo>
                    <a:pt x="103091" y="17325"/>
                    <a:pt x="103342" y="17241"/>
                    <a:pt x="103551" y="17074"/>
                  </a:cubicBezTo>
                  <a:cubicBezTo>
                    <a:pt x="104137" y="16655"/>
                    <a:pt x="104765" y="16237"/>
                    <a:pt x="105371" y="15818"/>
                  </a:cubicBezTo>
                  <a:cubicBezTo>
                    <a:pt x="105476" y="15756"/>
                    <a:pt x="105581" y="15672"/>
                    <a:pt x="105664" y="15567"/>
                  </a:cubicBezTo>
                  <a:cubicBezTo>
                    <a:pt x="106208" y="14835"/>
                    <a:pt x="106899" y="14228"/>
                    <a:pt x="107589" y="13663"/>
                  </a:cubicBezTo>
                  <a:cubicBezTo>
                    <a:pt x="107757" y="13559"/>
                    <a:pt x="107861" y="13391"/>
                    <a:pt x="107966" y="13245"/>
                  </a:cubicBezTo>
                  <a:cubicBezTo>
                    <a:pt x="108280" y="12784"/>
                    <a:pt x="108594" y="12324"/>
                    <a:pt x="108908" y="11885"/>
                  </a:cubicBezTo>
                  <a:cubicBezTo>
                    <a:pt x="109054" y="11696"/>
                    <a:pt x="109221" y="11508"/>
                    <a:pt x="109410" y="11320"/>
                  </a:cubicBezTo>
                  <a:cubicBezTo>
                    <a:pt x="109472" y="11278"/>
                    <a:pt x="109577" y="11236"/>
                    <a:pt x="109661" y="11383"/>
                  </a:cubicBezTo>
                  <a:cubicBezTo>
                    <a:pt x="109619" y="11592"/>
                    <a:pt x="109556" y="11801"/>
                    <a:pt x="109452" y="12010"/>
                  </a:cubicBezTo>
                  <a:cubicBezTo>
                    <a:pt x="109347" y="12220"/>
                    <a:pt x="109221" y="12429"/>
                    <a:pt x="109054" y="12638"/>
                  </a:cubicBezTo>
                  <a:cubicBezTo>
                    <a:pt x="108531" y="13370"/>
                    <a:pt x="108196" y="14207"/>
                    <a:pt x="107840" y="14981"/>
                  </a:cubicBezTo>
                  <a:cubicBezTo>
                    <a:pt x="107736" y="15212"/>
                    <a:pt x="107673" y="15463"/>
                    <a:pt x="107799" y="15693"/>
                  </a:cubicBezTo>
                  <a:cubicBezTo>
                    <a:pt x="108426" y="15777"/>
                    <a:pt x="108426" y="15777"/>
                    <a:pt x="108908" y="15505"/>
                  </a:cubicBezTo>
                  <a:cubicBezTo>
                    <a:pt x="109138" y="15379"/>
                    <a:pt x="109368" y="15212"/>
                    <a:pt x="109619" y="15044"/>
                  </a:cubicBezTo>
                  <a:cubicBezTo>
                    <a:pt x="109891" y="14835"/>
                    <a:pt x="110184" y="14584"/>
                    <a:pt x="110477" y="14375"/>
                  </a:cubicBezTo>
                  <a:cubicBezTo>
                    <a:pt x="110707" y="14228"/>
                    <a:pt x="110895" y="14019"/>
                    <a:pt x="111084" y="13789"/>
                  </a:cubicBezTo>
                  <a:cubicBezTo>
                    <a:pt x="111607" y="13161"/>
                    <a:pt x="112151" y="12554"/>
                    <a:pt x="112674" y="11927"/>
                  </a:cubicBezTo>
                  <a:cubicBezTo>
                    <a:pt x="112904" y="11655"/>
                    <a:pt x="113113" y="11404"/>
                    <a:pt x="113322" y="11131"/>
                  </a:cubicBezTo>
                  <a:cubicBezTo>
                    <a:pt x="113532" y="10880"/>
                    <a:pt x="113741" y="10587"/>
                    <a:pt x="114013" y="10274"/>
                  </a:cubicBezTo>
                  <a:cubicBezTo>
                    <a:pt x="114180" y="10671"/>
                    <a:pt x="114076" y="11027"/>
                    <a:pt x="114055" y="11320"/>
                  </a:cubicBezTo>
                  <a:cubicBezTo>
                    <a:pt x="114766" y="12554"/>
                    <a:pt x="115750" y="13412"/>
                    <a:pt x="116796" y="14249"/>
                  </a:cubicBezTo>
                  <a:cubicBezTo>
                    <a:pt x="117298" y="14647"/>
                    <a:pt x="117905" y="14856"/>
                    <a:pt x="118511" y="15002"/>
                  </a:cubicBezTo>
                  <a:cubicBezTo>
                    <a:pt x="119139" y="15170"/>
                    <a:pt x="119809" y="15191"/>
                    <a:pt x="120499" y="15170"/>
                  </a:cubicBezTo>
                  <a:cubicBezTo>
                    <a:pt x="120625" y="15170"/>
                    <a:pt x="120750" y="15107"/>
                    <a:pt x="120876" y="15086"/>
                  </a:cubicBezTo>
                  <a:cubicBezTo>
                    <a:pt x="120939" y="14835"/>
                    <a:pt x="120960" y="14584"/>
                    <a:pt x="120750" y="14375"/>
                  </a:cubicBezTo>
                  <a:cubicBezTo>
                    <a:pt x="120667" y="14312"/>
                    <a:pt x="120625" y="14144"/>
                    <a:pt x="120604" y="14019"/>
                  </a:cubicBezTo>
                  <a:cubicBezTo>
                    <a:pt x="120562" y="13831"/>
                    <a:pt x="120646" y="13684"/>
                    <a:pt x="120813" y="13580"/>
                  </a:cubicBezTo>
                  <a:cubicBezTo>
                    <a:pt x="120960" y="13496"/>
                    <a:pt x="121148" y="13496"/>
                    <a:pt x="121273" y="13621"/>
                  </a:cubicBezTo>
                  <a:cubicBezTo>
                    <a:pt x="121399" y="13747"/>
                    <a:pt x="121566" y="13893"/>
                    <a:pt x="121671" y="14040"/>
                  </a:cubicBezTo>
                  <a:cubicBezTo>
                    <a:pt x="121776" y="14249"/>
                    <a:pt x="121964" y="14417"/>
                    <a:pt x="122089" y="14563"/>
                  </a:cubicBezTo>
                  <a:cubicBezTo>
                    <a:pt x="122320" y="14835"/>
                    <a:pt x="122529" y="15065"/>
                    <a:pt x="122738" y="15358"/>
                  </a:cubicBezTo>
                  <a:cubicBezTo>
                    <a:pt x="122926" y="15588"/>
                    <a:pt x="123115" y="15777"/>
                    <a:pt x="123387" y="15839"/>
                  </a:cubicBezTo>
                  <a:cubicBezTo>
                    <a:pt x="123575" y="15902"/>
                    <a:pt x="123742" y="16007"/>
                    <a:pt x="123910" y="16090"/>
                  </a:cubicBezTo>
                  <a:cubicBezTo>
                    <a:pt x="124056" y="16132"/>
                    <a:pt x="124182" y="16195"/>
                    <a:pt x="124286" y="16195"/>
                  </a:cubicBezTo>
                  <a:lnTo>
                    <a:pt x="125228" y="16195"/>
                  </a:lnTo>
                  <a:cubicBezTo>
                    <a:pt x="125458" y="15923"/>
                    <a:pt x="125667" y="15693"/>
                    <a:pt x="125772" y="15358"/>
                  </a:cubicBezTo>
                  <a:cubicBezTo>
                    <a:pt x="125877" y="15044"/>
                    <a:pt x="126044" y="14730"/>
                    <a:pt x="126086" y="14375"/>
                  </a:cubicBezTo>
                  <a:cubicBezTo>
                    <a:pt x="126086" y="14354"/>
                    <a:pt x="126107" y="14312"/>
                    <a:pt x="126149" y="14270"/>
                  </a:cubicBezTo>
                  <a:cubicBezTo>
                    <a:pt x="126170" y="14249"/>
                    <a:pt x="126211" y="14228"/>
                    <a:pt x="126253" y="14228"/>
                  </a:cubicBezTo>
                  <a:cubicBezTo>
                    <a:pt x="126295" y="14228"/>
                    <a:pt x="126358" y="14249"/>
                    <a:pt x="126379" y="14312"/>
                  </a:cubicBezTo>
                  <a:cubicBezTo>
                    <a:pt x="126421" y="14375"/>
                    <a:pt x="126421" y="14479"/>
                    <a:pt x="126462" y="14563"/>
                  </a:cubicBezTo>
                  <a:cubicBezTo>
                    <a:pt x="126483" y="14730"/>
                    <a:pt x="126462" y="14898"/>
                    <a:pt x="126588" y="15044"/>
                  </a:cubicBezTo>
                  <a:cubicBezTo>
                    <a:pt x="127090" y="14940"/>
                    <a:pt x="127237" y="14793"/>
                    <a:pt x="127258" y="14354"/>
                  </a:cubicBezTo>
                  <a:cubicBezTo>
                    <a:pt x="127299" y="13831"/>
                    <a:pt x="127299" y="13287"/>
                    <a:pt x="127320" y="12764"/>
                  </a:cubicBezTo>
                  <a:cubicBezTo>
                    <a:pt x="127320" y="12429"/>
                    <a:pt x="127258" y="12073"/>
                    <a:pt x="127404" y="11759"/>
                  </a:cubicBezTo>
                  <a:cubicBezTo>
                    <a:pt x="127446" y="11655"/>
                    <a:pt x="127425" y="11529"/>
                    <a:pt x="127425" y="11424"/>
                  </a:cubicBezTo>
                  <a:cubicBezTo>
                    <a:pt x="127425" y="10169"/>
                    <a:pt x="127111" y="8997"/>
                    <a:pt x="126379" y="7951"/>
                  </a:cubicBezTo>
                  <a:cubicBezTo>
                    <a:pt x="126002" y="7428"/>
                    <a:pt x="125646" y="6884"/>
                    <a:pt x="125270" y="6361"/>
                  </a:cubicBezTo>
                  <a:cubicBezTo>
                    <a:pt x="125207" y="6256"/>
                    <a:pt x="125123" y="6152"/>
                    <a:pt x="125019" y="6068"/>
                  </a:cubicBezTo>
                  <a:cubicBezTo>
                    <a:pt x="124537" y="5733"/>
                    <a:pt x="124056" y="5378"/>
                    <a:pt x="123554" y="5064"/>
                  </a:cubicBezTo>
                  <a:cubicBezTo>
                    <a:pt x="122508" y="4436"/>
                    <a:pt x="122696" y="4499"/>
                    <a:pt x="121294" y="4520"/>
                  </a:cubicBezTo>
                  <a:cubicBezTo>
                    <a:pt x="120960" y="4520"/>
                    <a:pt x="120834" y="4394"/>
                    <a:pt x="120708" y="4080"/>
                  </a:cubicBezTo>
                  <a:cubicBezTo>
                    <a:pt x="120960" y="3787"/>
                    <a:pt x="121169" y="3453"/>
                    <a:pt x="121483" y="3181"/>
                  </a:cubicBezTo>
                  <a:cubicBezTo>
                    <a:pt x="121713" y="2971"/>
                    <a:pt x="121964" y="2762"/>
                    <a:pt x="122215" y="2553"/>
                  </a:cubicBezTo>
                  <a:cubicBezTo>
                    <a:pt x="122592" y="2323"/>
                    <a:pt x="122717" y="1967"/>
                    <a:pt x="122633" y="1465"/>
                  </a:cubicBezTo>
                  <a:close/>
                  <a:moveTo>
                    <a:pt x="17785" y="51242"/>
                  </a:moveTo>
                  <a:cubicBezTo>
                    <a:pt x="17555" y="51995"/>
                    <a:pt x="17346" y="52707"/>
                    <a:pt x="17137" y="53418"/>
                  </a:cubicBezTo>
                  <a:cubicBezTo>
                    <a:pt x="17116" y="53460"/>
                    <a:pt x="17116" y="53523"/>
                    <a:pt x="17116" y="53565"/>
                  </a:cubicBezTo>
                  <a:cubicBezTo>
                    <a:pt x="17137" y="53899"/>
                    <a:pt x="17011" y="54255"/>
                    <a:pt x="16948" y="54569"/>
                  </a:cubicBezTo>
                  <a:cubicBezTo>
                    <a:pt x="16823" y="55134"/>
                    <a:pt x="16634" y="55741"/>
                    <a:pt x="16739" y="56327"/>
                  </a:cubicBezTo>
                  <a:cubicBezTo>
                    <a:pt x="16739" y="56389"/>
                    <a:pt x="16739" y="56431"/>
                    <a:pt x="16718" y="56494"/>
                  </a:cubicBezTo>
                  <a:cubicBezTo>
                    <a:pt x="16634" y="56850"/>
                    <a:pt x="16697" y="57205"/>
                    <a:pt x="16760" y="57561"/>
                  </a:cubicBezTo>
                  <a:cubicBezTo>
                    <a:pt x="16802" y="57707"/>
                    <a:pt x="16844" y="57833"/>
                    <a:pt x="16823" y="57959"/>
                  </a:cubicBezTo>
                  <a:cubicBezTo>
                    <a:pt x="16760" y="58147"/>
                    <a:pt x="16823" y="58293"/>
                    <a:pt x="16865" y="58461"/>
                  </a:cubicBezTo>
                  <a:cubicBezTo>
                    <a:pt x="16885" y="58586"/>
                    <a:pt x="16948" y="58712"/>
                    <a:pt x="16948" y="58837"/>
                  </a:cubicBezTo>
                  <a:cubicBezTo>
                    <a:pt x="16969" y="59172"/>
                    <a:pt x="16948" y="59507"/>
                    <a:pt x="16969" y="59821"/>
                  </a:cubicBezTo>
                  <a:cubicBezTo>
                    <a:pt x="16969" y="60135"/>
                    <a:pt x="17137" y="60448"/>
                    <a:pt x="17011" y="60762"/>
                  </a:cubicBezTo>
                  <a:cubicBezTo>
                    <a:pt x="16969" y="60846"/>
                    <a:pt x="17011" y="60951"/>
                    <a:pt x="17032" y="61055"/>
                  </a:cubicBezTo>
                  <a:cubicBezTo>
                    <a:pt x="17157" y="61536"/>
                    <a:pt x="17074" y="62060"/>
                    <a:pt x="17304" y="62541"/>
                  </a:cubicBezTo>
                  <a:cubicBezTo>
                    <a:pt x="17346" y="62562"/>
                    <a:pt x="17304" y="62625"/>
                    <a:pt x="17346" y="62645"/>
                  </a:cubicBezTo>
                  <a:cubicBezTo>
                    <a:pt x="17367" y="63210"/>
                    <a:pt x="17597" y="63796"/>
                    <a:pt x="17555" y="64403"/>
                  </a:cubicBezTo>
                  <a:cubicBezTo>
                    <a:pt x="17555" y="64466"/>
                    <a:pt x="17597" y="64570"/>
                    <a:pt x="17597" y="64675"/>
                  </a:cubicBezTo>
                  <a:cubicBezTo>
                    <a:pt x="17618" y="64780"/>
                    <a:pt x="17681" y="64884"/>
                    <a:pt x="17681" y="65031"/>
                  </a:cubicBezTo>
                  <a:cubicBezTo>
                    <a:pt x="17681" y="65491"/>
                    <a:pt x="17722" y="65972"/>
                    <a:pt x="17827" y="66412"/>
                  </a:cubicBezTo>
                  <a:cubicBezTo>
                    <a:pt x="17932" y="66851"/>
                    <a:pt x="18057" y="67332"/>
                    <a:pt x="18141" y="67772"/>
                  </a:cubicBezTo>
                  <a:cubicBezTo>
                    <a:pt x="18246" y="68127"/>
                    <a:pt x="18413" y="68525"/>
                    <a:pt x="18392" y="68923"/>
                  </a:cubicBezTo>
                  <a:cubicBezTo>
                    <a:pt x="18392" y="69048"/>
                    <a:pt x="18434" y="69215"/>
                    <a:pt x="18497" y="69362"/>
                  </a:cubicBezTo>
                  <a:cubicBezTo>
                    <a:pt x="18622" y="69780"/>
                    <a:pt x="18852" y="70157"/>
                    <a:pt x="18810" y="70575"/>
                  </a:cubicBezTo>
                  <a:cubicBezTo>
                    <a:pt x="19082" y="70806"/>
                    <a:pt x="19396" y="70847"/>
                    <a:pt x="19752" y="70847"/>
                  </a:cubicBezTo>
                  <a:cubicBezTo>
                    <a:pt x="20589" y="70827"/>
                    <a:pt x="21426" y="70847"/>
                    <a:pt x="22263" y="70847"/>
                  </a:cubicBezTo>
                  <a:cubicBezTo>
                    <a:pt x="22409" y="70847"/>
                    <a:pt x="22598" y="70847"/>
                    <a:pt x="22744" y="70806"/>
                  </a:cubicBezTo>
                  <a:cubicBezTo>
                    <a:pt x="23330" y="70638"/>
                    <a:pt x="23895" y="70534"/>
                    <a:pt x="24481" y="70534"/>
                  </a:cubicBezTo>
                  <a:cubicBezTo>
                    <a:pt x="25046" y="70534"/>
                    <a:pt x="25611" y="70408"/>
                    <a:pt x="26155" y="70262"/>
                  </a:cubicBezTo>
                  <a:cubicBezTo>
                    <a:pt x="26971" y="70011"/>
                    <a:pt x="27766" y="69759"/>
                    <a:pt x="28582" y="69467"/>
                  </a:cubicBezTo>
                  <a:cubicBezTo>
                    <a:pt x="28854" y="69383"/>
                    <a:pt x="29084" y="69278"/>
                    <a:pt x="29314" y="69132"/>
                  </a:cubicBezTo>
                  <a:cubicBezTo>
                    <a:pt x="29816" y="68839"/>
                    <a:pt x="30277" y="68525"/>
                    <a:pt x="30758" y="68211"/>
                  </a:cubicBezTo>
                  <a:cubicBezTo>
                    <a:pt x="30842" y="68169"/>
                    <a:pt x="30946" y="68127"/>
                    <a:pt x="31009" y="68107"/>
                  </a:cubicBezTo>
                  <a:cubicBezTo>
                    <a:pt x="31532" y="67876"/>
                    <a:pt x="32055" y="67646"/>
                    <a:pt x="32557" y="67374"/>
                  </a:cubicBezTo>
                  <a:cubicBezTo>
                    <a:pt x="33059" y="67123"/>
                    <a:pt x="33562" y="66809"/>
                    <a:pt x="33959" y="66412"/>
                  </a:cubicBezTo>
                  <a:cubicBezTo>
                    <a:pt x="34336" y="66035"/>
                    <a:pt x="34629" y="65596"/>
                    <a:pt x="34963" y="65177"/>
                  </a:cubicBezTo>
                  <a:cubicBezTo>
                    <a:pt x="34859" y="64884"/>
                    <a:pt x="34817" y="64633"/>
                    <a:pt x="34691" y="64361"/>
                  </a:cubicBezTo>
                  <a:cubicBezTo>
                    <a:pt x="34419" y="63901"/>
                    <a:pt x="34273" y="63399"/>
                    <a:pt x="34106" y="62876"/>
                  </a:cubicBezTo>
                  <a:cubicBezTo>
                    <a:pt x="34064" y="62666"/>
                    <a:pt x="33980" y="62478"/>
                    <a:pt x="33896" y="62311"/>
                  </a:cubicBezTo>
                  <a:cubicBezTo>
                    <a:pt x="33352" y="61055"/>
                    <a:pt x="32829" y="59800"/>
                    <a:pt x="32285" y="58544"/>
                  </a:cubicBezTo>
                  <a:cubicBezTo>
                    <a:pt x="32097" y="58147"/>
                    <a:pt x="31930" y="57728"/>
                    <a:pt x="31762" y="57331"/>
                  </a:cubicBezTo>
                  <a:cubicBezTo>
                    <a:pt x="31658" y="57310"/>
                    <a:pt x="31553" y="57268"/>
                    <a:pt x="31469" y="57247"/>
                  </a:cubicBezTo>
                  <a:cubicBezTo>
                    <a:pt x="30967" y="57205"/>
                    <a:pt x="30444" y="57143"/>
                    <a:pt x="29942" y="57080"/>
                  </a:cubicBezTo>
                  <a:cubicBezTo>
                    <a:pt x="29189" y="56933"/>
                    <a:pt x="28435" y="56787"/>
                    <a:pt x="27682" y="56619"/>
                  </a:cubicBezTo>
                  <a:cubicBezTo>
                    <a:pt x="27640" y="56619"/>
                    <a:pt x="27598" y="56599"/>
                    <a:pt x="27577" y="56599"/>
                  </a:cubicBezTo>
                  <a:cubicBezTo>
                    <a:pt x="27305" y="56473"/>
                    <a:pt x="26992" y="56389"/>
                    <a:pt x="26699" y="56368"/>
                  </a:cubicBezTo>
                  <a:cubicBezTo>
                    <a:pt x="26489" y="56327"/>
                    <a:pt x="26280" y="56285"/>
                    <a:pt x="26113" y="56201"/>
                  </a:cubicBezTo>
                  <a:cubicBezTo>
                    <a:pt x="25276" y="55887"/>
                    <a:pt x="24544" y="55469"/>
                    <a:pt x="23853" y="54904"/>
                  </a:cubicBezTo>
                  <a:cubicBezTo>
                    <a:pt x="23560" y="54653"/>
                    <a:pt x="23393" y="54381"/>
                    <a:pt x="23204" y="54067"/>
                  </a:cubicBezTo>
                  <a:cubicBezTo>
                    <a:pt x="23100" y="53858"/>
                    <a:pt x="23121" y="53606"/>
                    <a:pt x="23288" y="53565"/>
                  </a:cubicBezTo>
                  <a:cubicBezTo>
                    <a:pt x="23455" y="53481"/>
                    <a:pt x="23623" y="53586"/>
                    <a:pt x="23727" y="53753"/>
                  </a:cubicBezTo>
                  <a:cubicBezTo>
                    <a:pt x="24125" y="54276"/>
                    <a:pt x="24648" y="54590"/>
                    <a:pt x="25192" y="54904"/>
                  </a:cubicBezTo>
                  <a:cubicBezTo>
                    <a:pt x="25757" y="55238"/>
                    <a:pt x="26364" y="55531"/>
                    <a:pt x="27054" y="55552"/>
                  </a:cubicBezTo>
                  <a:cubicBezTo>
                    <a:pt x="27264" y="55573"/>
                    <a:pt x="27494" y="55657"/>
                    <a:pt x="27703" y="55699"/>
                  </a:cubicBezTo>
                  <a:cubicBezTo>
                    <a:pt x="27954" y="55782"/>
                    <a:pt x="28247" y="55866"/>
                    <a:pt x="28519" y="55908"/>
                  </a:cubicBezTo>
                  <a:cubicBezTo>
                    <a:pt x="28728" y="55971"/>
                    <a:pt x="28958" y="55992"/>
                    <a:pt x="29189" y="56054"/>
                  </a:cubicBezTo>
                  <a:cubicBezTo>
                    <a:pt x="29733" y="56201"/>
                    <a:pt x="30318" y="56264"/>
                    <a:pt x="30862" y="56285"/>
                  </a:cubicBezTo>
                  <a:cubicBezTo>
                    <a:pt x="30946" y="56285"/>
                    <a:pt x="31051" y="56285"/>
                    <a:pt x="31176" y="56264"/>
                  </a:cubicBezTo>
                  <a:cubicBezTo>
                    <a:pt x="31072" y="56054"/>
                    <a:pt x="30988" y="55866"/>
                    <a:pt x="30904" y="55699"/>
                  </a:cubicBezTo>
                  <a:cubicBezTo>
                    <a:pt x="30444" y="54862"/>
                    <a:pt x="30026" y="54025"/>
                    <a:pt x="29691" y="53146"/>
                  </a:cubicBezTo>
                  <a:cubicBezTo>
                    <a:pt x="29607" y="52937"/>
                    <a:pt x="29481" y="52728"/>
                    <a:pt x="29377" y="52539"/>
                  </a:cubicBezTo>
                  <a:cubicBezTo>
                    <a:pt x="29105" y="52016"/>
                    <a:pt x="28833" y="51493"/>
                    <a:pt x="28540" y="50970"/>
                  </a:cubicBezTo>
                  <a:cubicBezTo>
                    <a:pt x="28477" y="50865"/>
                    <a:pt x="28414" y="50761"/>
                    <a:pt x="28331" y="50635"/>
                  </a:cubicBezTo>
                  <a:cubicBezTo>
                    <a:pt x="28163" y="50698"/>
                    <a:pt x="28059" y="50719"/>
                    <a:pt x="27933" y="50761"/>
                  </a:cubicBezTo>
                  <a:cubicBezTo>
                    <a:pt x="27682" y="50845"/>
                    <a:pt x="27389" y="50949"/>
                    <a:pt x="27117" y="50991"/>
                  </a:cubicBezTo>
                  <a:cubicBezTo>
                    <a:pt x="26322" y="51158"/>
                    <a:pt x="25527" y="51326"/>
                    <a:pt x="24711" y="51472"/>
                  </a:cubicBezTo>
                  <a:cubicBezTo>
                    <a:pt x="24481" y="51514"/>
                    <a:pt x="24230" y="51598"/>
                    <a:pt x="23979" y="51598"/>
                  </a:cubicBezTo>
                  <a:cubicBezTo>
                    <a:pt x="23204" y="51598"/>
                    <a:pt x="22388" y="51661"/>
                    <a:pt x="21614" y="51514"/>
                  </a:cubicBezTo>
                  <a:cubicBezTo>
                    <a:pt x="21154" y="51451"/>
                    <a:pt x="20694" y="51451"/>
                    <a:pt x="20254" y="51451"/>
                  </a:cubicBezTo>
                  <a:cubicBezTo>
                    <a:pt x="19522" y="51451"/>
                    <a:pt x="18810" y="51451"/>
                    <a:pt x="18099" y="51242"/>
                  </a:cubicBezTo>
                  <a:cubicBezTo>
                    <a:pt x="17994" y="51263"/>
                    <a:pt x="17953" y="51263"/>
                    <a:pt x="17785" y="51242"/>
                  </a:cubicBezTo>
                  <a:close/>
                  <a:moveTo>
                    <a:pt x="12345" y="43940"/>
                  </a:moveTo>
                  <a:cubicBezTo>
                    <a:pt x="12512" y="44463"/>
                    <a:pt x="12638" y="44902"/>
                    <a:pt x="12764" y="45342"/>
                  </a:cubicBezTo>
                  <a:cubicBezTo>
                    <a:pt x="12847" y="45614"/>
                    <a:pt x="12910" y="45844"/>
                    <a:pt x="13036" y="46116"/>
                  </a:cubicBezTo>
                  <a:cubicBezTo>
                    <a:pt x="13245" y="46597"/>
                    <a:pt x="13475" y="47099"/>
                    <a:pt x="13684" y="47622"/>
                  </a:cubicBezTo>
                  <a:cubicBezTo>
                    <a:pt x="13789" y="47894"/>
                    <a:pt x="13914" y="48145"/>
                    <a:pt x="14103" y="48355"/>
                  </a:cubicBezTo>
                  <a:cubicBezTo>
                    <a:pt x="14207" y="48480"/>
                    <a:pt x="14333" y="48627"/>
                    <a:pt x="14375" y="48773"/>
                  </a:cubicBezTo>
                  <a:cubicBezTo>
                    <a:pt x="14500" y="49045"/>
                    <a:pt x="14647" y="49192"/>
                    <a:pt x="14877" y="49296"/>
                  </a:cubicBezTo>
                  <a:cubicBezTo>
                    <a:pt x="15567" y="49568"/>
                    <a:pt x="16132" y="49987"/>
                    <a:pt x="16760" y="50342"/>
                  </a:cubicBezTo>
                  <a:cubicBezTo>
                    <a:pt x="16781" y="50363"/>
                    <a:pt x="16823" y="50405"/>
                    <a:pt x="16865" y="50405"/>
                  </a:cubicBezTo>
                  <a:cubicBezTo>
                    <a:pt x="17032" y="50447"/>
                    <a:pt x="17178" y="50531"/>
                    <a:pt x="17346" y="50552"/>
                  </a:cubicBezTo>
                  <a:cubicBezTo>
                    <a:pt x="17597" y="50573"/>
                    <a:pt x="17869" y="50635"/>
                    <a:pt x="18120" y="50573"/>
                  </a:cubicBezTo>
                  <a:cubicBezTo>
                    <a:pt x="18580" y="50531"/>
                    <a:pt x="18999" y="50552"/>
                    <a:pt x="19438" y="50552"/>
                  </a:cubicBezTo>
                  <a:cubicBezTo>
                    <a:pt x="20317" y="50531"/>
                    <a:pt x="21217" y="50635"/>
                    <a:pt x="22095" y="50719"/>
                  </a:cubicBezTo>
                  <a:cubicBezTo>
                    <a:pt x="22891" y="50782"/>
                    <a:pt x="23644" y="50782"/>
                    <a:pt x="24439" y="50635"/>
                  </a:cubicBezTo>
                  <a:cubicBezTo>
                    <a:pt x="25025" y="50510"/>
                    <a:pt x="25632" y="50405"/>
                    <a:pt x="26217" y="50280"/>
                  </a:cubicBezTo>
                  <a:cubicBezTo>
                    <a:pt x="26636" y="50196"/>
                    <a:pt x="27075" y="50091"/>
                    <a:pt x="27473" y="49945"/>
                  </a:cubicBezTo>
                  <a:cubicBezTo>
                    <a:pt x="28163" y="49715"/>
                    <a:pt x="28854" y="49464"/>
                    <a:pt x="29523" y="49171"/>
                  </a:cubicBezTo>
                  <a:cubicBezTo>
                    <a:pt x="29712" y="49087"/>
                    <a:pt x="29921" y="49003"/>
                    <a:pt x="30088" y="48878"/>
                  </a:cubicBezTo>
                  <a:cubicBezTo>
                    <a:pt x="30716" y="48438"/>
                    <a:pt x="31365" y="47999"/>
                    <a:pt x="31971" y="47518"/>
                  </a:cubicBezTo>
                  <a:cubicBezTo>
                    <a:pt x="32536" y="47078"/>
                    <a:pt x="33080" y="46555"/>
                    <a:pt x="33436" y="45865"/>
                  </a:cubicBezTo>
                  <a:cubicBezTo>
                    <a:pt x="33666" y="45404"/>
                    <a:pt x="33959" y="44965"/>
                    <a:pt x="34210" y="44484"/>
                  </a:cubicBezTo>
                  <a:cubicBezTo>
                    <a:pt x="34315" y="44295"/>
                    <a:pt x="34399" y="44128"/>
                    <a:pt x="34482" y="43940"/>
                  </a:cubicBezTo>
                  <a:cubicBezTo>
                    <a:pt x="35110" y="42454"/>
                    <a:pt x="35424" y="40906"/>
                    <a:pt x="35382" y="39295"/>
                  </a:cubicBezTo>
                  <a:cubicBezTo>
                    <a:pt x="35382" y="38709"/>
                    <a:pt x="35424" y="38102"/>
                    <a:pt x="35382" y="37537"/>
                  </a:cubicBezTo>
                  <a:cubicBezTo>
                    <a:pt x="35361" y="36972"/>
                    <a:pt x="35340" y="36428"/>
                    <a:pt x="35256" y="35884"/>
                  </a:cubicBezTo>
                  <a:cubicBezTo>
                    <a:pt x="35173" y="35424"/>
                    <a:pt x="34963" y="34943"/>
                    <a:pt x="34733" y="34503"/>
                  </a:cubicBezTo>
                  <a:cubicBezTo>
                    <a:pt x="34629" y="34524"/>
                    <a:pt x="34587" y="34545"/>
                    <a:pt x="34503" y="34587"/>
                  </a:cubicBezTo>
                  <a:cubicBezTo>
                    <a:pt x="33855" y="34838"/>
                    <a:pt x="33478" y="34754"/>
                    <a:pt x="33039" y="34252"/>
                  </a:cubicBezTo>
                  <a:cubicBezTo>
                    <a:pt x="32913" y="34106"/>
                    <a:pt x="32767" y="33938"/>
                    <a:pt x="32662" y="33771"/>
                  </a:cubicBezTo>
                  <a:cubicBezTo>
                    <a:pt x="32536" y="33541"/>
                    <a:pt x="32411" y="33311"/>
                    <a:pt x="32202" y="33080"/>
                  </a:cubicBezTo>
                  <a:lnTo>
                    <a:pt x="31532" y="33729"/>
                  </a:lnTo>
                  <a:cubicBezTo>
                    <a:pt x="31239" y="34064"/>
                    <a:pt x="30862" y="34231"/>
                    <a:pt x="30423" y="34210"/>
                  </a:cubicBezTo>
                  <a:lnTo>
                    <a:pt x="30067" y="34210"/>
                  </a:lnTo>
                  <a:cubicBezTo>
                    <a:pt x="29502" y="34147"/>
                    <a:pt x="28979" y="33980"/>
                    <a:pt x="28540" y="33562"/>
                  </a:cubicBezTo>
                  <a:cubicBezTo>
                    <a:pt x="28184" y="33248"/>
                    <a:pt x="27912" y="32892"/>
                    <a:pt x="27661" y="32515"/>
                  </a:cubicBezTo>
                  <a:cubicBezTo>
                    <a:pt x="27598" y="32369"/>
                    <a:pt x="27494" y="32264"/>
                    <a:pt x="27389" y="32139"/>
                  </a:cubicBezTo>
                  <a:cubicBezTo>
                    <a:pt x="27243" y="32243"/>
                    <a:pt x="27138" y="32327"/>
                    <a:pt x="27075" y="32411"/>
                  </a:cubicBezTo>
                  <a:cubicBezTo>
                    <a:pt x="26929" y="32536"/>
                    <a:pt x="26782" y="32620"/>
                    <a:pt x="26573" y="32683"/>
                  </a:cubicBezTo>
                  <a:cubicBezTo>
                    <a:pt x="26050" y="32850"/>
                    <a:pt x="25527" y="32850"/>
                    <a:pt x="25004" y="32829"/>
                  </a:cubicBezTo>
                  <a:cubicBezTo>
                    <a:pt x="24816" y="32829"/>
                    <a:pt x="24690" y="32725"/>
                    <a:pt x="24564" y="32620"/>
                  </a:cubicBezTo>
                  <a:cubicBezTo>
                    <a:pt x="24418" y="32515"/>
                    <a:pt x="24292" y="32411"/>
                    <a:pt x="24146" y="32348"/>
                  </a:cubicBezTo>
                  <a:cubicBezTo>
                    <a:pt x="23874" y="32285"/>
                    <a:pt x="23727" y="32097"/>
                    <a:pt x="23581" y="31888"/>
                  </a:cubicBezTo>
                  <a:cubicBezTo>
                    <a:pt x="23518" y="31783"/>
                    <a:pt x="23476" y="31595"/>
                    <a:pt x="23288" y="31574"/>
                  </a:cubicBezTo>
                  <a:cubicBezTo>
                    <a:pt x="23016" y="32160"/>
                    <a:pt x="22932" y="32327"/>
                    <a:pt x="22514" y="32662"/>
                  </a:cubicBezTo>
                  <a:cubicBezTo>
                    <a:pt x="21907" y="33164"/>
                    <a:pt x="21259" y="33603"/>
                    <a:pt x="20484" y="33771"/>
                  </a:cubicBezTo>
                  <a:cubicBezTo>
                    <a:pt x="20129" y="33855"/>
                    <a:pt x="19794" y="33959"/>
                    <a:pt x="19438" y="34064"/>
                  </a:cubicBezTo>
                  <a:cubicBezTo>
                    <a:pt x="19334" y="34503"/>
                    <a:pt x="19459" y="34943"/>
                    <a:pt x="19250" y="35361"/>
                  </a:cubicBezTo>
                  <a:cubicBezTo>
                    <a:pt x="19041" y="35780"/>
                    <a:pt x="18748" y="36114"/>
                    <a:pt x="18434" y="36470"/>
                  </a:cubicBezTo>
                  <a:cubicBezTo>
                    <a:pt x="18120" y="36805"/>
                    <a:pt x="17660" y="36826"/>
                    <a:pt x="17283" y="37056"/>
                  </a:cubicBezTo>
                  <a:cubicBezTo>
                    <a:pt x="17283" y="37160"/>
                    <a:pt x="17304" y="37265"/>
                    <a:pt x="17304" y="37349"/>
                  </a:cubicBezTo>
                  <a:cubicBezTo>
                    <a:pt x="17304" y="37725"/>
                    <a:pt x="17346" y="38102"/>
                    <a:pt x="17283" y="38479"/>
                  </a:cubicBezTo>
                  <a:cubicBezTo>
                    <a:pt x="17178" y="39148"/>
                    <a:pt x="16760" y="39713"/>
                    <a:pt x="16237" y="40132"/>
                  </a:cubicBezTo>
                  <a:cubicBezTo>
                    <a:pt x="15965" y="40362"/>
                    <a:pt x="15672" y="40550"/>
                    <a:pt x="15379" y="40780"/>
                  </a:cubicBezTo>
                  <a:lnTo>
                    <a:pt x="15379" y="40885"/>
                  </a:lnTo>
                  <a:cubicBezTo>
                    <a:pt x="15567" y="41659"/>
                    <a:pt x="15295" y="42266"/>
                    <a:pt x="14668" y="42705"/>
                  </a:cubicBezTo>
                  <a:cubicBezTo>
                    <a:pt x="14458" y="42873"/>
                    <a:pt x="14249" y="42977"/>
                    <a:pt x="14061" y="43124"/>
                  </a:cubicBezTo>
                  <a:cubicBezTo>
                    <a:pt x="13810" y="43312"/>
                    <a:pt x="13538" y="43438"/>
                    <a:pt x="13266" y="43500"/>
                  </a:cubicBezTo>
                  <a:cubicBezTo>
                    <a:pt x="12973" y="43584"/>
                    <a:pt x="12659" y="43730"/>
                    <a:pt x="12345" y="43940"/>
                  </a:cubicBezTo>
                  <a:close/>
                  <a:moveTo>
                    <a:pt x="122780" y="28958"/>
                  </a:moveTo>
                  <a:cubicBezTo>
                    <a:pt x="122320" y="29251"/>
                    <a:pt x="121901" y="29523"/>
                    <a:pt x="121462" y="29816"/>
                  </a:cubicBezTo>
                  <a:cubicBezTo>
                    <a:pt x="121273" y="29921"/>
                    <a:pt x="121127" y="30046"/>
                    <a:pt x="120939" y="30130"/>
                  </a:cubicBezTo>
                  <a:cubicBezTo>
                    <a:pt x="120290" y="30402"/>
                    <a:pt x="119600" y="30674"/>
                    <a:pt x="118930" y="30925"/>
                  </a:cubicBezTo>
                  <a:cubicBezTo>
                    <a:pt x="118114" y="31176"/>
                    <a:pt x="117277" y="31406"/>
                    <a:pt x="116461" y="31637"/>
                  </a:cubicBezTo>
                  <a:cubicBezTo>
                    <a:pt x="116022" y="31804"/>
                    <a:pt x="115561" y="31888"/>
                    <a:pt x="115080" y="31846"/>
                  </a:cubicBezTo>
                  <a:cubicBezTo>
                    <a:pt x="114829" y="31846"/>
                    <a:pt x="114557" y="31804"/>
                    <a:pt x="114306" y="31909"/>
                  </a:cubicBezTo>
                  <a:cubicBezTo>
                    <a:pt x="114222" y="32118"/>
                    <a:pt x="114138" y="32327"/>
                    <a:pt x="114097" y="32557"/>
                  </a:cubicBezTo>
                  <a:cubicBezTo>
                    <a:pt x="114034" y="32725"/>
                    <a:pt x="114034" y="32892"/>
                    <a:pt x="114034" y="33059"/>
                  </a:cubicBezTo>
                  <a:cubicBezTo>
                    <a:pt x="113950" y="33834"/>
                    <a:pt x="113992" y="34650"/>
                    <a:pt x="113846" y="35445"/>
                  </a:cubicBezTo>
                  <a:cubicBezTo>
                    <a:pt x="113804" y="35696"/>
                    <a:pt x="113741" y="35968"/>
                    <a:pt x="113741" y="36219"/>
                  </a:cubicBezTo>
                  <a:cubicBezTo>
                    <a:pt x="113783" y="37307"/>
                    <a:pt x="113678" y="38395"/>
                    <a:pt x="113532" y="39462"/>
                  </a:cubicBezTo>
                  <a:cubicBezTo>
                    <a:pt x="113511" y="39567"/>
                    <a:pt x="113490" y="39671"/>
                    <a:pt x="113594" y="39776"/>
                  </a:cubicBezTo>
                  <a:cubicBezTo>
                    <a:pt x="114473" y="39462"/>
                    <a:pt x="115185" y="38876"/>
                    <a:pt x="116001" y="38395"/>
                  </a:cubicBezTo>
                  <a:cubicBezTo>
                    <a:pt x="116147" y="38311"/>
                    <a:pt x="116294" y="38207"/>
                    <a:pt x="116419" y="38102"/>
                  </a:cubicBezTo>
                  <a:cubicBezTo>
                    <a:pt x="116440" y="38102"/>
                    <a:pt x="116440" y="38081"/>
                    <a:pt x="116461" y="38060"/>
                  </a:cubicBezTo>
                  <a:cubicBezTo>
                    <a:pt x="116712" y="37788"/>
                    <a:pt x="116963" y="37600"/>
                    <a:pt x="117277" y="37453"/>
                  </a:cubicBezTo>
                  <a:cubicBezTo>
                    <a:pt x="117403" y="37391"/>
                    <a:pt x="117549" y="37307"/>
                    <a:pt x="117654" y="37202"/>
                  </a:cubicBezTo>
                  <a:cubicBezTo>
                    <a:pt x="117905" y="36951"/>
                    <a:pt x="118177" y="36742"/>
                    <a:pt x="118386" y="36470"/>
                  </a:cubicBezTo>
                  <a:cubicBezTo>
                    <a:pt x="118804" y="35947"/>
                    <a:pt x="119244" y="35382"/>
                    <a:pt x="119453" y="34733"/>
                  </a:cubicBezTo>
                  <a:cubicBezTo>
                    <a:pt x="119495" y="34608"/>
                    <a:pt x="119558" y="34503"/>
                    <a:pt x="119600" y="34378"/>
                  </a:cubicBezTo>
                  <a:cubicBezTo>
                    <a:pt x="119704" y="34210"/>
                    <a:pt x="119955" y="34231"/>
                    <a:pt x="120018" y="34399"/>
                  </a:cubicBezTo>
                  <a:cubicBezTo>
                    <a:pt x="120081" y="34482"/>
                    <a:pt x="120102" y="34587"/>
                    <a:pt x="120102" y="34650"/>
                  </a:cubicBezTo>
                  <a:cubicBezTo>
                    <a:pt x="120060" y="34943"/>
                    <a:pt x="120018" y="35236"/>
                    <a:pt x="119913" y="35487"/>
                  </a:cubicBezTo>
                  <a:cubicBezTo>
                    <a:pt x="119495" y="36470"/>
                    <a:pt x="118867" y="37244"/>
                    <a:pt x="118093" y="37935"/>
                  </a:cubicBezTo>
                  <a:cubicBezTo>
                    <a:pt x="117570" y="38186"/>
                    <a:pt x="117151" y="38625"/>
                    <a:pt x="116649" y="38939"/>
                  </a:cubicBezTo>
                  <a:cubicBezTo>
                    <a:pt x="115791" y="39525"/>
                    <a:pt x="114954" y="40153"/>
                    <a:pt x="113992" y="40592"/>
                  </a:cubicBezTo>
                  <a:cubicBezTo>
                    <a:pt x="113887" y="40655"/>
                    <a:pt x="113783" y="40697"/>
                    <a:pt x="113699" y="40759"/>
                  </a:cubicBezTo>
                  <a:cubicBezTo>
                    <a:pt x="113594" y="40822"/>
                    <a:pt x="113490" y="40906"/>
                    <a:pt x="113385" y="40969"/>
                  </a:cubicBezTo>
                  <a:cubicBezTo>
                    <a:pt x="113385" y="41052"/>
                    <a:pt x="113364" y="41136"/>
                    <a:pt x="113364" y="41220"/>
                  </a:cubicBezTo>
                  <a:cubicBezTo>
                    <a:pt x="113322" y="42977"/>
                    <a:pt x="113281" y="44693"/>
                    <a:pt x="113260" y="46451"/>
                  </a:cubicBezTo>
                  <a:cubicBezTo>
                    <a:pt x="113260" y="46764"/>
                    <a:pt x="113281" y="47099"/>
                    <a:pt x="113301" y="47413"/>
                  </a:cubicBezTo>
                  <a:cubicBezTo>
                    <a:pt x="113322" y="47727"/>
                    <a:pt x="113364" y="48020"/>
                    <a:pt x="113301" y="48334"/>
                  </a:cubicBezTo>
                  <a:cubicBezTo>
                    <a:pt x="113281" y="48564"/>
                    <a:pt x="113260" y="48773"/>
                    <a:pt x="113281" y="49024"/>
                  </a:cubicBezTo>
                  <a:cubicBezTo>
                    <a:pt x="113322" y="49610"/>
                    <a:pt x="113385" y="50217"/>
                    <a:pt x="113469" y="50824"/>
                  </a:cubicBezTo>
                  <a:cubicBezTo>
                    <a:pt x="113469" y="50928"/>
                    <a:pt x="113511" y="51033"/>
                    <a:pt x="113532" y="51117"/>
                  </a:cubicBezTo>
                  <a:cubicBezTo>
                    <a:pt x="114118" y="51242"/>
                    <a:pt x="114641" y="51368"/>
                    <a:pt x="115185" y="51451"/>
                  </a:cubicBezTo>
                  <a:cubicBezTo>
                    <a:pt x="115603" y="51514"/>
                    <a:pt x="116022" y="51661"/>
                    <a:pt x="116461" y="51598"/>
                  </a:cubicBezTo>
                  <a:cubicBezTo>
                    <a:pt x="116942" y="51556"/>
                    <a:pt x="117403" y="51493"/>
                    <a:pt x="117884" y="51472"/>
                  </a:cubicBezTo>
                  <a:cubicBezTo>
                    <a:pt x="118114" y="51451"/>
                    <a:pt x="118302" y="51368"/>
                    <a:pt x="118428" y="51137"/>
                  </a:cubicBezTo>
                  <a:cubicBezTo>
                    <a:pt x="118511" y="50970"/>
                    <a:pt x="118616" y="50824"/>
                    <a:pt x="118742" y="50740"/>
                  </a:cubicBezTo>
                  <a:cubicBezTo>
                    <a:pt x="119160" y="50552"/>
                    <a:pt x="119432" y="50175"/>
                    <a:pt x="119788" y="49882"/>
                  </a:cubicBezTo>
                  <a:cubicBezTo>
                    <a:pt x="120332" y="49443"/>
                    <a:pt x="120792" y="48920"/>
                    <a:pt x="121232" y="48355"/>
                  </a:cubicBezTo>
                  <a:cubicBezTo>
                    <a:pt x="121315" y="48292"/>
                    <a:pt x="121378" y="48187"/>
                    <a:pt x="121462" y="48124"/>
                  </a:cubicBezTo>
                  <a:cubicBezTo>
                    <a:pt x="122068" y="47664"/>
                    <a:pt x="122613" y="47162"/>
                    <a:pt x="123303" y="46785"/>
                  </a:cubicBezTo>
                  <a:cubicBezTo>
                    <a:pt x="123554" y="46660"/>
                    <a:pt x="123784" y="46451"/>
                    <a:pt x="123973" y="46220"/>
                  </a:cubicBezTo>
                  <a:cubicBezTo>
                    <a:pt x="124140" y="46011"/>
                    <a:pt x="124307" y="45802"/>
                    <a:pt x="124496" y="45635"/>
                  </a:cubicBezTo>
                  <a:cubicBezTo>
                    <a:pt x="124663" y="45509"/>
                    <a:pt x="124789" y="45363"/>
                    <a:pt x="124893" y="45174"/>
                  </a:cubicBezTo>
                  <a:cubicBezTo>
                    <a:pt x="125102" y="44839"/>
                    <a:pt x="125291" y="44484"/>
                    <a:pt x="125626" y="44254"/>
                  </a:cubicBezTo>
                  <a:cubicBezTo>
                    <a:pt x="125856" y="44065"/>
                    <a:pt x="125981" y="43835"/>
                    <a:pt x="126065" y="43542"/>
                  </a:cubicBezTo>
                  <a:cubicBezTo>
                    <a:pt x="126128" y="43333"/>
                    <a:pt x="126170" y="43124"/>
                    <a:pt x="126253" y="42956"/>
                  </a:cubicBezTo>
                  <a:cubicBezTo>
                    <a:pt x="126483" y="42391"/>
                    <a:pt x="126651" y="41847"/>
                    <a:pt x="126609" y="41241"/>
                  </a:cubicBezTo>
                  <a:cubicBezTo>
                    <a:pt x="126609" y="41178"/>
                    <a:pt x="126651" y="41094"/>
                    <a:pt x="126651" y="41010"/>
                  </a:cubicBezTo>
                  <a:cubicBezTo>
                    <a:pt x="126693" y="40550"/>
                    <a:pt x="126755" y="40069"/>
                    <a:pt x="126776" y="39609"/>
                  </a:cubicBezTo>
                  <a:cubicBezTo>
                    <a:pt x="126776" y="39127"/>
                    <a:pt x="126923" y="38688"/>
                    <a:pt x="127216" y="38353"/>
                  </a:cubicBezTo>
                  <a:cubicBezTo>
                    <a:pt x="127488" y="38039"/>
                    <a:pt x="127550" y="37684"/>
                    <a:pt x="127550" y="37307"/>
                  </a:cubicBezTo>
                  <a:cubicBezTo>
                    <a:pt x="127550" y="37119"/>
                    <a:pt x="127530" y="36951"/>
                    <a:pt x="127530" y="36784"/>
                  </a:cubicBezTo>
                  <a:cubicBezTo>
                    <a:pt x="127509" y="36177"/>
                    <a:pt x="127237" y="35654"/>
                    <a:pt x="127111" y="35068"/>
                  </a:cubicBezTo>
                  <a:cubicBezTo>
                    <a:pt x="127006" y="34629"/>
                    <a:pt x="126818" y="34210"/>
                    <a:pt x="126609" y="33813"/>
                  </a:cubicBezTo>
                  <a:cubicBezTo>
                    <a:pt x="126253" y="33080"/>
                    <a:pt x="125646" y="32495"/>
                    <a:pt x="125312" y="31762"/>
                  </a:cubicBezTo>
                  <a:cubicBezTo>
                    <a:pt x="124684" y="31051"/>
                    <a:pt x="124182" y="30214"/>
                    <a:pt x="123449" y="29607"/>
                  </a:cubicBezTo>
                  <a:cubicBezTo>
                    <a:pt x="123324" y="29502"/>
                    <a:pt x="123219" y="29356"/>
                    <a:pt x="123115" y="29251"/>
                  </a:cubicBezTo>
                  <a:cubicBezTo>
                    <a:pt x="123031" y="29147"/>
                    <a:pt x="122905" y="29063"/>
                    <a:pt x="122780" y="28958"/>
                  </a:cubicBezTo>
                  <a:close/>
                  <a:moveTo>
                    <a:pt x="16069" y="59946"/>
                  </a:moveTo>
                  <a:cubicBezTo>
                    <a:pt x="15902" y="59863"/>
                    <a:pt x="15714" y="59800"/>
                    <a:pt x="15567" y="59737"/>
                  </a:cubicBezTo>
                  <a:cubicBezTo>
                    <a:pt x="15442" y="59695"/>
                    <a:pt x="15274" y="59653"/>
                    <a:pt x="15149" y="59591"/>
                  </a:cubicBezTo>
                  <a:cubicBezTo>
                    <a:pt x="14709" y="59402"/>
                    <a:pt x="14249" y="59277"/>
                    <a:pt x="13789" y="59193"/>
                  </a:cubicBezTo>
                  <a:cubicBezTo>
                    <a:pt x="13517" y="59130"/>
                    <a:pt x="13266" y="59068"/>
                    <a:pt x="12994" y="59005"/>
                  </a:cubicBezTo>
                  <a:cubicBezTo>
                    <a:pt x="12450" y="58879"/>
                    <a:pt x="11927" y="58795"/>
                    <a:pt x="11383" y="58984"/>
                  </a:cubicBezTo>
                  <a:cubicBezTo>
                    <a:pt x="11006" y="59109"/>
                    <a:pt x="10671" y="59340"/>
                    <a:pt x="10378" y="59612"/>
                  </a:cubicBezTo>
                  <a:cubicBezTo>
                    <a:pt x="9918" y="60051"/>
                    <a:pt x="9479" y="60490"/>
                    <a:pt x="9186" y="61097"/>
                  </a:cubicBezTo>
                  <a:cubicBezTo>
                    <a:pt x="9102" y="61264"/>
                    <a:pt x="9018" y="61411"/>
                    <a:pt x="8893" y="61495"/>
                  </a:cubicBezTo>
                  <a:cubicBezTo>
                    <a:pt x="8642" y="61683"/>
                    <a:pt x="8537" y="61913"/>
                    <a:pt x="8432" y="62164"/>
                  </a:cubicBezTo>
                  <a:cubicBezTo>
                    <a:pt x="8349" y="62353"/>
                    <a:pt x="8265" y="62562"/>
                    <a:pt x="8181" y="62750"/>
                  </a:cubicBezTo>
                  <a:cubicBezTo>
                    <a:pt x="7846" y="63420"/>
                    <a:pt x="7658" y="64152"/>
                    <a:pt x="7574" y="64926"/>
                  </a:cubicBezTo>
                  <a:cubicBezTo>
                    <a:pt x="7554" y="65073"/>
                    <a:pt x="7554" y="65240"/>
                    <a:pt x="7616" y="65366"/>
                  </a:cubicBezTo>
                  <a:cubicBezTo>
                    <a:pt x="7721" y="65617"/>
                    <a:pt x="7721" y="65889"/>
                    <a:pt x="7721" y="66140"/>
                  </a:cubicBezTo>
                  <a:cubicBezTo>
                    <a:pt x="7721" y="66600"/>
                    <a:pt x="7805" y="67018"/>
                    <a:pt x="7951" y="67437"/>
                  </a:cubicBezTo>
                  <a:cubicBezTo>
                    <a:pt x="7993" y="67562"/>
                    <a:pt x="8035" y="67709"/>
                    <a:pt x="8056" y="67876"/>
                  </a:cubicBezTo>
                  <a:cubicBezTo>
                    <a:pt x="8077" y="68023"/>
                    <a:pt x="8098" y="68169"/>
                    <a:pt x="8139" y="68316"/>
                  </a:cubicBezTo>
                  <a:cubicBezTo>
                    <a:pt x="8370" y="69006"/>
                    <a:pt x="8370" y="69739"/>
                    <a:pt x="8579" y="70408"/>
                  </a:cubicBezTo>
                  <a:cubicBezTo>
                    <a:pt x="8600" y="70492"/>
                    <a:pt x="8579" y="70575"/>
                    <a:pt x="8579" y="70638"/>
                  </a:cubicBezTo>
                  <a:cubicBezTo>
                    <a:pt x="8600" y="70806"/>
                    <a:pt x="8621" y="70931"/>
                    <a:pt x="8662" y="71099"/>
                  </a:cubicBezTo>
                  <a:cubicBezTo>
                    <a:pt x="8788" y="71517"/>
                    <a:pt x="8976" y="71894"/>
                    <a:pt x="8914" y="72375"/>
                  </a:cubicBezTo>
                  <a:cubicBezTo>
                    <a:pt x="8914" y="72459"/>
                    <a:pt x="8976" y="72563"/>
                    <a:pt x="8997" y="72626"/>
                  </a:cubicBezTo>
                  <a:cubicBezTo>
                    <a:pt x="9102" y="72919"/>
                    <a:pt x="9227" y="73191"/>
                    <a:pt x="9332" y="73463"/>
                  </a:cubicBezTo>
                  <a:cubicBezTo>
                    <a:pt x="9499" y="74070"/>
                    <a:pt x="9813" y="74572"/>
                    <a:pt x="10106" y="75116"/>
                  </a:cubicBezTo>
                  <a:cubicBezTo>
                    <a:pt x="10211" y="75283"/>
                    <a:pt x="10315" y="75430"/>
                    <a:pt x="10462" y="75534"/>
                  </a:cubicBezTo>
                  <a:cubicBezTo>
                    <a:pt x="10629" y="75639"/>
                    <a:pt x="10734" y="75806"/>
                    <a:pt x="10859" y="75932"/>
                  </a:cubicBezTo>
                  <a:lnTo>
                    <a:pt x="11215" y="76288"/>
                  </a:lnTo>
                  <a:cubicBezTo>
                    <a:pt x="11362" y="76434"/>
                    <a:pt x="11508" y="76539"/>
                    <a:pt x="11675" y="76664"/>
                  </a:cubicBezTo>
                  <a:cubicBezTo>
                    <a:pt x="11801" y="76748"/>
                    <a:pt x="11906" y="76853"/>
                    <a:pt x="12052" y="76915"/>
                  </a:cubicBezTo>
                  <a:cubicBezTo>
                    <a:pt x="12261" y="76748"/>
                    <a:pt x="12450" y="76685"/>
                    <a:pt x="12680" y="76811"/>
                  </a:cubicBezTo>
                  <a:cubicBezTo>
                    <a:pt x="13140" y="77062"/>
                    <a:pt x="13600" y="77271"/>
                    <a:pt x="14144" y="77208"/>
                  </a:cubicBezTo>
                  <a:cubicBezTo>
                    <a:pt x="14396" y="77313"/>
                    <a:pt x="14626" y="77271"/>
                    <a:pt x="14856" y="77271"/>
                  </a:cubicBezTo>
                  <a:cubicBezTo>
                    <a:pt x="15191" y="77271"/>
                    <a:pt x="15546" y="77208"/>
                    <a:pt x="15860" y="77083"/>
                  </a:cubicBezTo>
                  <a:cubicBezTo>
                    <a:pt x="15986" y="77020"/>
                    <a:pt x="16174" y="77020"/>
                    <a:pt x="16300" y="77062"/>
                  </a:cubicBezTo>
                  <a:cubicBezTo>
                    <a:pt x="16927" y="77125"/>
                    <a:pt x="17534" y="76978"/>
                    <a:pt x="18162" y="76999"/>
                  </a:cubicBezTo>
                  <a:cubicBezTo>
                    <a:pt x="18392" y="77020"/>
                    <a:pt x="18643" y="76957"/>
                    <a:pt x="18915" y="76915"/>
                  </a:cubicBezTo>
                  <a:cubicBezTo>
                    <a:pt x="18936" y="76811"/>
                    <a:pt x="18957" y="76706"/>
                    <a:pt x="18957" y="76643"/>
                  </a:cubicBezTo>
                  <a:cubicBezTo>
                    <a:pt x="18957" y="75011"/>
                    <a:pt x="18999" y="73421"/>
                    <a:pt x="18999" y="71852"/>
                  </a:cubicBezTo>
                  <a:cubicBezTo>
                    <a:pt x="18810" y="71622"/>
                    <a:pt x="18601" y="71622"/>
                    <a:pt x="18392" y="71580"/>
                  </a:cubicBezTo>
                  <a:cubicBezTo>
                    <a:pt x="18183" y="71559"/>
                    <a:pt x="18015" y="71433"/>
                    <a:pt x="17994" y="71245"/>
                  </a:cubicBezTo>
                  <a:cubicBezTo>
                    <a:pt x="17953" y="70910"/>
                    <a:pt x="17806" y="70596"/>
                    <a:pt x="17848" y="70262"/>
                  </a:cubicBezTo>
                  <a:cubicBezTo>
                    <a:pt x="17848" y="70052"/>
                    <a:pt x="17785" y="69801"/>
                    <a:pt x="17764" y="69571"/>
                  </a:cubicBezTo>
                  <a:cubicBezTo>
                    <a:pt x="17743" y="69425"/>
                    <a:pt x="17681" y="69236"/>
                    <a:pt x="17660" y="69069"/>
                  </a:cubicBezTo>
                  <a:cubicBezTo>
                    <a:pt x="17597" y="68755"/>
                    <a:pt x="17597" y="68420"/>
                    <a:pt x="17471" y="68127"/>
                  </a:cubicBezTo>
                  <a:cubicBezTo>
                    <a:pt x="17220" y="67458"/>
                    <a:pt x="17241" y="66726"/>
                    <a:pt x="17011" y="66035"/>
                  </a:cubicBezTo>
                  <a:cubicBezTo>
                    <a:pt x="17032" y="65470"/>
                    <a:pt x="16885" y="64926"/>
                    <a:pt x="16844" y="64340"/>
                  </a:cubicBezTo>
                  <a:cubicBezTo>
                    <a:pt x="16802" y="63985"/>
                    <a:pt x="16760" y="63629"/>
                    <a:pt x="16697" y="63273"/>
                  </a:cubicBezTo>
                  <a:cubicBezTo>
                    <a:pt x="16593" y="62876"/>
                    <a:pt x="16509" y="62478"/>
                    <a:pt x="16404" y="62122"/>
                  </a:cubicBezTo>
                  <a:cubicBezTo>
                    <a:pt x="16237" y="61474"/>
                    <a:pt x="16090" y="60846"/>
                    <a:pt x="16132" y="60156"/>
                  </a:cubicBezTo>
                  <a:cubicBezTo>
                    <a:pt x="16111" y="60114"/>
                    <a:pt x="16090" y="60051"/>
                    <a:pt x="16069" y="59946"/>
                  </a:cubicBezTo>
                  <a:close/>
                  <a:moveTo>
                    <a:pt x="19982" y="77815"/>
                  </a:moveTo>
                  <a:cubicBezTo>
                    <a:pt x="20066" y="77857"/>
                    <a:pt x="20066" y="77878"/>
                    <a:pt x="20087" y="77878"/>
                  </a:cubicBezTo>
                  <a:cubicBezTo>
                    <a:pt x="20401" y="77962"/>
                    <a:pt x="20694" y="78150"/>
                    <a:pt x="21028" y="78066"/>
                  </a:cubicBezTo>
                  <a:cubicBezTo>
                    <a:pt x="21405" y="78024"/>
                    <a:pt x="21677" y="78234"/>
                    <a:pt x="22033" y="78254"/>
                  </a:cubicBezTo>
                  <a:lnTo>
                    <a:pt x="22075" y="78254"/>
                  </a:lnTo>
                  <a:lnTo>
                    <a:pt x="25025" y="78254"/>
                  </a:lnTo>
                  <a:cubicBezTo>
                    <a:pt x="25129" y="78254"/>
                    <a:pt x="25297" y="78254"/>
                    <a:pt x="25339" y="78213"/>
                  </a:cubicBezTo>
                  <a:cubicBezTo>
                    <a:pt x="25485" y="78066"/>
                    <a:pt x="25652" y="78066"/>
                    <a:pt x="25820" y="78066"/>
                  </a:cubicBezTo>
                  <a:cubicBezTo>
                    <a:pt x="26322" y="78045"/>
                    <a:pt x="26803" y="78129"/>
                    <a:pt x="27285" y="77941"/>
                  </a:cubicBezTo>
                  <a:cubicBezTo>
                    <a:pt x="27305" y="77920"/>
                    <a:pt x="27368" y="77941"/>
                    <a:pt x="27389" y="77941"/>
                  </a:cubicBezTo>
                  <a:cubicBezTo>
                    <a:pt x="28352" y="77836"/>
                    <a:pt x="29293" y="77710"/>
                    <a:pt x="30193" y="77313"/>
                  </a:cubicBezTo>
                  <a:cubicBezTo>
                    <a:pt x="30256" y="77292"/>
                    <a:pt x="30360" y="77229"/>
                    <a:pt x="30444" y="77229"/>
                  </a:cubicBezTo>
                  <a:cubicBezTo>
                    <a:pt x="30716" y="77208"/>
                    <a:pt x="30925" y="77104"/>
                    <a:pt x="31155" y="76999"/>
                  </a:cubicBezTo>
                  <a:cubicBezTo>
                    <a:pt x="31386" y="76894"/>
                    <a:pt x="31616" y="76790"/>
                    <a:pt x="31888" y="76664"/>
                  </a:cubicBezTo>
                  <a:cubicBezTo>
                    <a:pt x="31992" y="76601"/>
                    <a:pt x="32118" y="76581"/>
                    <a:pt x="32181" y="76497"/>
                  </a:cubicBezTo>
                  <a:cubicBezTo>
                    <a:pt x="32411" y="76246"/>
                    <a:pt x="32746" y="76141"/>
                    <a:pt x="33059" y="76037"/>
                  </a:cubicBezTo>
                  <a:cubicBezTo>
                    <a:pt x="33813" y="75806"/>
                    <a:pt x="34545" y="75513"/>
                    <a:pt x="35194" y="74990"/>
                  </a:cubicBezTo>
                  <a:cubicBezTo>
                    <a:pt x="35277" y="74907"/>
                    <a:pt x="35382" y="74865"/>
                    <a:pt x="35507" y="74823"/>
                  </a:cubicBezTo>
                  <a:cubicBezTo>
                    <a:pt x="36093" y="74656"/>
                    <a:pt x="36616" y="74279"/>
                    <a:pt x="37077" y="73944"/>
                  </a:cubicBezTo>
                  <a:cubicBezTo>
                    <a:pt x="37704" y="73505"/>
                    <a:pt x="38207" y="72919"/>
                    <a:pt x="38416" y="72166"/>
                  </a:cubicBezTo>
                  <a:cubicBezTo>
                    <a:pt x="38437" y="72040"/>
                    <a:pt x="38520" y="71894"/>
                    <a:pt x="38604" y="71831"/>
                  </a:cubicBezTo>
                  <a:cubicBezTo>
                    <a:pt x="38897" y="71538"/>
                    <a:pt x="39044" y="71161"/>
                    <a:pt x="39211" y="70806"/>
                  </a:cubicBezTo>
                  <a:cubicBezTo>
                    <a:pt x="39316" y="70575"/>
                    <a:pt x="39420" y="70366"/>
                    <a:pt x="39504" y="70115"/>
                  </a:cubicBezTo>
                  <a:cubicBezTo>
                    <a:pt x="39567" y="69906"/>
                    <a:pt x="39650" y="69697"/>
                    <a:pt x="39713" y="69467"/>
                  </a:cubicBezTo>
                  <a:cubicBezTo>
                    <a:pt x="39776" y="69215"/>
                    <a:pt x="39818" y="68923"/>
                    <a:pt x="39985" y="68692"/>
                  </a:cubicBezTo>
                  <a:cubicBezTo>
                    <a:pt x="40153" y="68483"/>
                    <a:pt x="40090" y="68190"/>
                    <a:pt x="39922" y="68002"/>
                  </a:cubicBezTo>
                  <a:cubicBezTo>
                    <a:pt x="39839" y="67918"/>
                    <a:pt x="39734" y="67876"/>
                    <a:pt x="39629" y="67814"/>
                  </a:cubicBezTo>
                  <a:cubicBezTo>
                    <a:pt x="39295" y="67646"/>
                    <a:pt x="38897" y="67646"/>
                    <a:pt x="38520" y="67583"/>
                  </a:cubicBezTo>
                  <a:cubicBezTo>
                    <a:pt x="37872" y="67479"/>
                    <a:pt x="37265" y="67290"/>
                    <a:pt x="36826" y="66767"/>
                  </a:cubicBezTo>
                  <a:cubicBezTo>
                    <a:pt x="36784" y="66726"/>
                    <a:pt x="36700" y="66705"/>
                    <a:pt x="36637" y="66642"/>
                  </a:cubicBezTo>
                  <a:cubicBezTo>
                    <a:pt x="36470" y="66516"/>
                    <a:pt x="36282" y="66349"/>
                    <a:pt x="36093" y="66223"/>
                  </a:cubicBezTo>
                  <a:cubicBezTo>
                    <a:pt x="35884" y="66035"/>
                    <a:pt x="35654" y="65889"/>
                    <a:pt x="35340" y="65826"/>
                  </a:cubicBezTo>
                  <a:cubicBezTo>
                    <a:pt x="35215" y="66014"/>
                    <a:pt x="35068" y="66182"/>
                    <a:pt x="34963" y="66328"/>
                  </a:cubicBezTo>
                  <a:cubicBezTo>
                    <a:pt x="34712" y="66767"/>
                    <a:pt x="34378" y="67123"/>
                    <a:pt x="33980" y="67437"/>
                  </a:cubicBezTo>
                  <a:cubicBezTo>
                    <a:pt x="33499" y="67793"/>
                    <a:pt x="33039" y="68107"/>
                    <a:pt x="32494" y="68379"/>
                  </a:cubicBezTo>
                  <a:cubicBezTo>
                    <a:pt x="31971" y="68609"/>
                    <a:pt x="31406" y="68860"/>
                    <a:pt x="30883" y="69111"/>
                  </a:cubicBezTo>
                  <a:cubicBezTo>
                    <a:pt x="30737" y="69174"/>
                    <a:pt x="30570" y="69236"/>
                    <a:pt x="30444" y="69341"/>
                  </a:cubicBezTo>
                  <a:cubicBezTo>
                    <a:pt x="29921" y="69739"/>
                    <a:pt x="29419" y="70157"/>
                    <a:pt x="28770" y="70220"/>
                  </a:cubicBezTo>
                  <a:cubicBezTo>
                    <a:pt x="28665" y="70262"/>
                    <a:pt x="28561" y="70324"/>
                    <a:pt x="28456" y="70366"/>
                  </a:cubicBezTo>
                  <a:cubicBezTo>
                    <a:pt x="28268" y="70429"/>
                    <a:pt x="28101" y="70492"/>
                    <a:pt x="27933" y="70534"/>
                  </a:cubicBezTo>
                  <a:cubicBezTo>
                    <a:pt x="27724" y="70617"/>
                    <a:pt x="27515" y="70701"/>
                    <a:pt x="27285" y="70743"/>
                  </a:cubicBezTo>
                  <a:cubicBezTo>
                    <a:pt x="26573" y="70931"/>
                    <a:pt x="25862" y="71140"/>
                    <a:pt x="25129" y="71308"/>
                  </a:cubicBezTo>
                  <a:cubicBezTo>
                    <a:pt x="24564" y="71433"/>
                    <a:pt x="23979" y="71454"/>
                    <a:pt x="23393" y="71538"/>
                  </a:cubicBezTo>
                  <a:cubicBezTo>
                    <a:pt x="23288" y="71559"/>
                    <a:pt x="23183" y="71580"/>
                    <a:pt x="23037" y="71622"/>
                  </a:cubicBezTo>
                  <a:cubicBezTo>
                    <a:pt x="22807" y="71643"/>
                    <a:pt x="22598" y="71726"/>
                    <a:pt x="22367" y="71726"/>
                  </a:cubicBezTo>
                  <a:lnTo>
                    <a:pt x="20317" y="71726"/>
                  </a:lnTo>
                  <a:cubicBezTo>
                    <a:pt x="20170" y="71726"/>
                    <a:pt x="19982" y="71747"/>
                    <a:pt x="19794" y="71747"/>
                  </a:cubicBezTo>
                  <a:cubicBezTo>
                    <a:pt x="19794" y="71936"/>
                    <a:pt x="19773" y="72061"/>
                    <a:pt x="19773" y="72208"/>
                  </a:cubicBezTo>
                  <a:cubicBezTo>
                    <a:pt x="19773" y="73630"/>
                    <a:pt x="19773" y="75011"/>
                    <a:pt x="19794" y="76434"/>
                  </a:cubicBezTo>
                  <a:cubicBezTo>
                    <a:pt x="19857" y="76915"/>
                    <a:pt x="19940" y="77397"/>
                    <a:pt x="19982" y="77815"/>
                  </a:cubicBezTo>
                  <a:close/>
                  <a:moveTo>
                    <a:pt x="103865" y="47288"/>
                  </a:moveTo>
                  <a:lnTo>
                    <a:pt x="103739" y="47288"/>
                  </a:lnTo>
                  <a:cubicBezTo>
                    <a:pt x="103739" y="47413"/>
                    <a:pt x="103698" y="47580"/>
                    <a:pt x="103698" y="47706"/>
                  </a:cubicBezTo>
                  <a:cubicBezTo>
                    <a:pt x="103739" y="48417"/>
                    <a:pt x="103677" y="49150"/>
                    <a:pt x="103907" y="49861"/>
                  </a:cubicBezTo>
                  <a:cubicBezTo>
                    <a:pt x="103907" y="50321"/>
                    <a:pt x="103990" y="50740"/>
                    <a:pt x="104116" y="51179"/>
                  </a:cubicBezTo>
                  <a:cubicBezTo>
                    <a:pt x="104158" y="51242"/>
                    <a:pt x="104116" y="51284"/>
                    <a:pt x="104116" y="51347"/>
                  </a:cubicBezTo>
                  <a:cubicBezTo>
                    <a:pt x="104095" y="51786"/>
                    <a:pt x="104221" y="52205"/>
                    <a:pt x="104346" y="52623"/>
                  </a:cubicBezTo>
                  <a:cubicBezTo>
                    <a:pt x="104409" y="52832"/>
                    <a:pt x="104493" y="53062"/>
                    <a:pt x="104451" y="53272"/>
                  </a:cubicBezTo>
                  <a:cubicBezTo>
                    <a:pt x="104430" y="53690"/>
                    <a:pt x="104597" y="54088"/>
                    <a:pt x="104702" y="54506"/>
                  </a:cubicBezTo>
                  <a:cubicBezTo>
                    <a:pt x="104848" y="54485"/>
                    <a:pt x="104974" y="54464"/>
                    <a:pt x="105120" y="54422"/>
                  </a:cubicBezTo>
                  <a:lnTo>
                    <a:pt x="110372" y="53167"/>
                  </a:lnTo>
                  <a:cubicBezTo>
                    <a:pt x="110477" y="53146"/>
                    <a:pt x="110602" y="53104"/>
                    <a:pt x="110665" y="53021"/>
                  </a:cubicBezTo>
                  <a:cubicBezTo>
                    <a:pt x="110916" y="52707"/>
                    <a:pt x="111209" y="52393"/>
                    <a:pt x="111418" y="52016"/>
                  </a:cubicBezTo>
                  <a:cubicBezTo>
                    <a:pt x="111586" y="51765"/>
                    <a:pt x="111753" y="51535"/>
                    <a:pt x="111941" y="51389"/>
                  </a:cubicBezTo>
                  <a:cubicBezTo>
                    <a:pt x="112046" y="50761"/>
                    <a:pt x="112025" y="50217"/>
                    <a:pt x="112193" y="49673"/>
                  </a:cubicBezTo>
                  <a:cubicBezTo>
                    <a:pt x="112297" y="49338"/>
                    <a:pt x="112276" y="48961"/>
                    <a:pt x="112360" y="48606"/>
                  </a:cubicBezTo>
                  <a:cubicBezTo>
                    <a:pt x="112465" y="48041"/>
                    <a:pt x="112444" y="47497"/>
                    <a:pt x="112381" y="46953"/>
                  </a:cubicBezTo>
                  <a:cubicBezTo>
                    <a:pt x="112360" y="46764"/>
                    <a:pt x="112360" y="46576"/>
                    <a:pt x="112360" y="46367"/>
                  </a:cubicBezTo>
                  <a:cubicBezTo>
                    <a:pt x="112381" y="44860"/>
                    <a:pt x="112444" y="43333"/>
                    <a:pt x="112485" y="41826"/>
                  </a:cubicBezTo>
                  <a:cubicBezTo>
                    <a:pt x="112485" y="41701"/>
                    <a:pt x="112465" y="41554"/>
                    <a:pt x="112465" y="41429"/>
                  </a:cubicBezTo>
                  <a:cubicBezTo>
                    <a:pt x="112360" y="41450"/>
                    <a:pt x="112276" y="41450"/>
                    <a:pt x="112234" y="41492"/>
                  </a:cubicBezTo>
                  <a:cubicBezTo>
                    <a:pt x="111481" y="41806"/>
                    <a:pt x="110707" y="42119"/>
                    <a:pt x="109975" y="42454"/>
                  </a:cubicBezTo>
                  <a:cubicBezTo>
                    <a:pt x="108887" y="42977"/>
                    <a:pt x="107840" y="43542"/>
                    <a:pt x="106648" y="43940"/>
                  </a:cubicBezTo>
                  <a:cubicBezTo>
                    <a:pt x="106397" y="44023"/>
                    <a:pt x="106125" y="44128"/>
                    <a:pt x="105853" y="44233"/>
                  </a:cubicBezTo>
                  <a:cubicBezTo>
                    <a:pt x="105706" y="44275"/>
                    <a:pt x="105602" y="44358"/>
                    <a:pt x="105476" y="44379"/>
                  </a:cubicBezTo>
                  <a:cubicBezTo>
                    <a:pt x="105351" y="44442"/>
                    <a:pt x="105183" y="44463"/>
                    <a:pt x="105079" y="44630"/>
                  </a:cubicBezTo>
                  <a:cubicBezTo>
                    <a:pt x="105288" y="44777"/>
                    <a:pt x="105476" y="44902"/>
                    <a:pt x="105664" y="45049"/>
                  </a:cubicBezTo>
                  <a:cubicBezTo>
                    <a:pt x="105999" y="45321"/>
                    <a:pt x="106104" y="45907"/>
                    <a:pt x="105832" y="46262"/>
                  </a:cubicBezTo>
                  <a:cubicBezTo>
                    <a:pt x="105664" y="46451"/>
                    <a:pt x="105623" y="46660"/>
                    <a:pt x="105623" y="46890"/>
                  </a:cubicBezTo>
                  <a:lnTo>
                    <a:pt x="105623" y="47518"/>
                  </a:lnTo>
                  <a:cubicBezTo>
                    <a:pt x="105623" y="47664"/>
                    <a:pt x="105560" y="47790"/>
                    <a:pt x="105539" y="47915"/>
                  </a:cubicBezTo>
                  <a:cubicBezTo>
                    <a:pt x="105518" y="48020"/>
                    <a:pt x="105413" y="48104"/>
                    <a:pt x="105267" y="48104"/>
                  </a:cubicBezTo>
                  <a:cubicBezTo>
                    <a:pt x="105141" y="48104"/>
                    <a:pt x="105058" y="48020"/>
                    <a:pt x="105016" y="47894"/>
                  </a:cubicBezTo>
                  <a:lnTo>
                    <a:pt x="104932" y="47497"/>
                  </a:lnTo>
                  <a:cubicBezTo>
                    <a:pt x="104911" y="47308"/>
                    <a:pt x="104911" y="47141"/>
                    <a:pt x="104890" y="46890"/>
                  </a:cubicBezTo>
                  <a:cubicBezTo>
                    <a:pt x="104744" y="46974"/>
                    <a:pt x="104639" y="46995"/>
                    <a:pt x="104618" y="47078"/>
                  </a:cubicBezTo>
                  <a:cubicBezTo>
                    <a:pt x="104597" y="47183"/>
                    <a:pt x="104597" y="47288"/>
                    <a:pt x="104618" y="47413"/>
                  </a:cubicBezTo>
                  <a:cubicBezTo>
                    <a:pt x="104639" y="47497"/>
                    <a:pt x="104702" y="47601"/>
                    <a:pt x="104723" y="47685"/>
                  </a:cubicBezTo>
                  <a:cubicBezTo>
                    <a:pt x="104744" y="47811"/>
                    <a:pt x="104702" y="47936"/>
                    <a:pt x="104576" y="48020"/>
                  </a:cubicBezTo>
                  <a:cubicBezTo>
                    <a:pt x="104472" y="48083"/>
                    <a:pt x="104367" y="48104"/>
                    <a:pt x="104262" y="48020"/>
                  </a:cubicBezTo>
                  <a:cubicBezTo>
                    <a:pt x="104074" y="47915"/>
                    <a:pt x="103970" y="47790"/>
                    <a:pt x="103907" y="47580"/>
                  </a:cubicBezTo>
                  <a:cubicBezTo>
                    <a:pt x="103886" y="47497"/>
                    <a:pt x="103865" y="47392"/>
                    <a:pt x="103865" y="47288"/>
                  </a:cubicBezTo>
                  <a:close/>
                  <a:moveTo>
                    <a:pt x="32725" y="57435"/>
                  </a:moveTo>
                  <a:cubicBezTo>
                    <a:pt x="32767" y="57603"/>
                    <a:pt x="32808" y="57707"/>
                    <a:pt x="32850" y="57770"/>
                  </a:cubicBezTo>
                  <a:cubicBezTo>
                    <a:pt x="33436" y="59109"/>
                    <a:pt x="34001" y="60407"/>
                    <a:pt x="34587" y="61746"/>
                  </a:cubicBezTo>
                  <a:cubicBezTo>
                    <a:pt x="34733" y="62143"/>
                    <a:pt x="34901" y="62541"/>
                    <a:pt x="35026" y="62938"/>
                  </a:cubicBezTo>
                  <a:cubicBezTo>
                    <a:pt x="35110" y="63169"/>
                    <a:pt x="35152" y="63420"/>
                    <a:pt x="35277" y="63608"/>
                  </a:cubicBezTo>
                  <a:cubicBezTo>
                    <a:pt x="35633" y="64194"/>
                    <a:pt x="35884" y="64821"/>
                    <a:pt x="36365" y="65345"/>
                  </a:cubicBezTo>
                  <a:cubicBezTo>
                    <a:pt x="36616" y="65617"/>
                    <a:pt x="36847" y="65889"/>
                    <a:pt x="37223" y="66035"/>
                  </a:cubicBezTo>
                  <a:cubicBezTo>
                    <a:pt x="37537" y="66202"/>
                    <a:pt x="37872" y="66349"/>
                    <a:pt x="38144" y="66600"/>
                  </a:cubicBezTo>
                  <a:cubicBezTo>
                    <a:pt x="38290" y="66726"/>
                    <a:pt x="38500" y="66767"/>
                    <a:pt x="38709" y="66830"/>
                  </a:cubicBezTo>
                  <a:cubicBezTo>
                    <a:pt x="39190" y="66977"/>
                    <a:pt x="39650" y="67123"/>
                    <a:pt x="40132" y="67270"/>
                  </a:cubicBezTo>
                  <a:cubicBezTo>
                    <a:pt x="40299" y="67332"/>
                    <a:pt x="40425" y="67353"/>
                    <a:pt x="40613" y="67332"/>
                  </a:cubicBezTo>
                  <a:cubicBezTo>
                    <a:pt x="41931" y="67144"/>
                    <a:pt x="43228" y="66935"/>
                    <a:pt x="44567" y="66746"/>
                  </a:cubicBezTo>
                  <a:cubicBezTo>
                    <a:pt x="44693" y="66726"/>
                    <a:pt x="44798" y="66663"/>
                    <a:pt x="44902" y="66642"/>
                  </a:cubicBezTo>
                  <a:cubicBezTo>
                    <a:pt x="44860" y="66098"/>
                    <a:pt x="44756" y="65596"/>
                    <a:pt x="44567" y="65135"/>
                  </a:cubicBezTo>
                  <a:cubicBezTo>
                    <a:pt x="44526" y="64989"/>
                    <a:pt x="44526" y="64842"/>
                    <a:pt x="44526" y="64675"/>
                  </a:cubicBezTo>
                  <a:cubicBezTo>
                    <a:pt x="44484" y="64298"/>
                    <a:pt x="44442" y="63922"/>
                    <a:pt x="44274" y="63587"/>
                  </a:cubicBezTo>
                  <a:cubicBezTo>
                    <a:pt x="44233" y="63420"/>
                    <a:pt x="44170" y="63273"/>
                    <a:pt x="44149" y="63085"/>
                  </a:cubicBezTo>
                  <a:cubicBezTo>
                    <a:pt x="44149" y="62834"/>
                    <a:pt x="44065" y="62625"/>
                    <a:pt x="44002" y="62373"/>
                  </a:cubicBezTo>
                  <a:cubicBezTo>
                    <a:pt x="43940" y="62227"/>
                    <a:pt x="43919" y="62039"/>
                    <a:pt x="43856" y="61892"/>
                  </a:cubicBezTo>
                  <a:cubicBezTo>
                    <a:pt x="43835" y="61746"/>
                    <a:pt x="43835" y="61620"/>
                    <a:pt x="43814" y="61495"/>
                  </a:cubicBezTo>
                  <a:cubicBezTo>
                    <a:pt x="43605" y="60909"/>
                    <a:pt x="43375" y="60323"/>
                    <a:pt x="43166" y="59737"/>
                  </a:cubicBezTo>
                  <a:cubicBezTo>
                    <a:pt x="43124" y="59695"/>
                    <a:pt x="43082" y="59653"/>
                    <a:pt x="42977" y="59591"/>
                  </a:cubicBezTo>
                  <a:cubicBezTo>
                    <a:pt x="42998" y="59758"/>
                    <a:pt x="43019" y="59863"/>
                    <a:pt x="43019" y="59967"/>
                  </a:cubicBezTo>
                  <a:cubicBezTo>
                    <a:pt x="43019" y="60135"/>
                    <a:pt x="42998" y="60281"/>
                    <a:pt x="42956" y="60428"/>
                  </a:cubicBezTo>
                  <a:cubicBezTo>
                    <a:pt x="42873" y="60595"/>
                    <a:pt x="42684" y="60679"/>
                    <a:pt x="42517" y="60637"/>
                  </a:cubicBezTo>
                  <a:cubicBezTo>
                    <a:pt x="42370" y="60574"/>
                    <a:pt x="42266" y="60448"/>
                    <a:pt x="42287" y="60281"/>
                  </a:cubicBezTo>
                  <a:cubicBezTo>
                    <a:pt x="42329" y="60135"/>
                    <a:pt x="42287" y="60009"/>
                    <a:pt x="42224" y="59842"/>
                  </a:cubicBezTo>
                  <a:cubicBezTo>
                    <a:pt x="42161" y="59737"/>
                    <a:pt x="42078" y="59737"/>
                    <a:pt x="41868" y="59821"/>
                  </a:cubicBezTo>
                  <a:cubicBezTo>
                    <a:pt x="41952" y="60009"/>
                    <a:pt x="41994" y="60218"/>
                    <a:pt x="42078" y="60386"/>
                  </a:cubicBezTo>
                  <a:cubicBezTo>
                    <a:pt x="42119" y="60532"/>
                    <a:pt x="42140" y="60658"/>
                    <a:pt x="42119" y="60783"/>
                  </a:cubicBezTo>
                  <a:cubicBezTo>
                    <a:pt x="42078" y="60972"/>
                    <a:pt x="41847" y="61076"/>
                    <a:pt x="41722" y="60951"/>
                  </a:cubicBezTo>
                  <a:cubicBezTo>
                    <a:pt x="41617" y="60846"/>
                    <a:pt x="41513" y="60700"/>
                    <a:pt x="41450" y="60574"/>
                  </a:cubicBezTo>
                  <a:cubicBezTo>
                    <a:pt x="41345" y="60344"/>
                    <a:pt x="41241" y="60072"/>
                    <a:pt x="41136" y="59842"/>
                  </a:cubicBezTo>
                  <a:cubicBezTo>
                    <a:pt x="41094" y="59716"/>
                    <a:pt x="41031" y="59612"/>
                    <a:pt x="40885" y="59549"/>
                  </a:cubicBezTo>
                  <a:cubicBezTo>
                    <a:pt x="40571" y="59444"/>
                    <a:pt x="40466" y="59193"/>
                    <a:pt x="40362" y="58921"/>
                  </a:cubicBezTo>
                  <a:cubicBezTo>
                    <a:pt x="40257" y="58607"/>
                    <a:pt x="40383" y="58377"/>
                    <a:pt x="40550" y="58147"/>
                  </a:cubicBezTo>
                  <a:cubicBezTo>
                    <a:pt x="40613" y="58021"/>
                    <a:pt x="40759" y="57875"/>
                    <a:pt x="40801" y="57666"/>
                  </a:cubicBezTo>
                  <a:cubicBezTo>
                    <a:pt x="40676" y="57645"/>
                    <a:pt x="40592" y="57624"/>
                    <a:pt x="40487" y="57624"/>
                  </a:cubicBezTo>
                  <a:cubicBezTo>
                    <a:pt x="39860" y="57624"/>
                    <a:pt x="39232" y="57624"/>
                    <a:pt x="38625" y="57645"/>
                  </a:cubicBezTo>
                  <a:cubicBezTo>
                    <a:pt x="37684" y="57707"/>
                    <a:pt x="36742" y="57603"/>
                    <a:pt x="35780" y="57498"/>
                  </a:cubicBezTo>
                  <a:cubicBezTo>
                    <a:pt x="34796" y="57415"/>
                    <a:pt x="33792" y="57456"/>
                    <a:pt x="32725" y="57435"/>
                  </a:cubicBezTo>
                  <a:close/>
                  <a:moveTo>
                    <a:pt x="68525" y="63106"/>
                  </a:moveTo>
                  <a:cubicBezTo>
                    <a:pt x="68420" y="63106"/>
                    <a:pt x="68378" y="63085"/>
                    <a:pt x="68337" y="63085"/>
                  </a:cubicBezTo>
                  <a:cubicBezTo>
                    <a:pt x="66328" y="63399"/>
                    <a:pt x="64340" y="63713"/>
                    <a:pt x="62332" y="64047"/>
                  </a:cubicBezTo>
                  <a:cubicBezTo>
                    <a:pt x="60762" y="64319"/>
                    <a:pt x="59193" y="64549"/>
                    <a:pt x="57666" y="65031"/>
                  </a:cubicBezTo>
                  <a:cubicBezTo>
                    <a:pt x="57603" y="65052"/>
                    <a:pt x="57519" y="65052"/>
                    <a:pt x="57456" y="65073"/>
                  </a:cubicBezTo>
                  <a:cubicBezTo>
                    <a:pt x="55845" y="65386"/>
                    <a:pt x="54213" y="65700"/>
                    <a:pt x="52623" y="66035"/>
                  </a:cubicBezTo>
                  <a:cubicBezTo>
                    <a:pt x="49045" y="66830"/>
                    <a:pt x="45404" y="67458"/>
                    <a:pt x="41764" y="67960"/>
                  </a:cubicBezTo>
                  <a:cubicBezTo>
                    <a:pt x="41408" y="68002"/>
                    <a:pt x="41010" y="68002"/>
                    <a:pt x="40655" y="68169"/>
                  </a:cubicBezTo>
                  <a:cubicBezTo>
                    <a:pt x="40613" y="68630"/>
                    <a:pt x="40571" y="69069"/>
                    <a:pt x="40550" y="69529"/>
                  </a:cubicBezTo>
                  <a:cubicBezTo>
                    <a:pt x="40508" y="69990"/>
                    <a:pt x="40236" y="70408"/>
                    <a:pt x="40090" y="70827"/>
                  </a:cubicBezTo>
                  <a:cubicBezTo>
                    <a:pt x="40153" y="70910"/>
                    <a:pt x="40173" y="70952"/>
                    <a:pt x="40194" y="70994"/>
                  </a:cubicBezTo>
                  <a:cubicBezTo>
                    <a:pt x="40425" y="71266"/>
                    <a:pt x="40717" y="71329"/>
                    <a:pt x="41073" y="71161"/>
                  </a:cubicBezTo>
                  <a:cubicBezTo>
                    <a:pt x="41199" y="71120"/>
                    <a:pt x="41345" y="71036"/>
                    <a:pt x="41492" y="70994"/>
                  </a:cubicBezTo>
                  <a:cubicBezTo>
                    <a:pt x="41847" y="70847"/>
                    <a:pt x="42182" y="70722"/>
                    <a:pt x="42559" y="70617"/>
                  </a:cubicBezTo>
                  <a:cubicBezTo>
                    <a:pt x="42977" y="70513"/>
                    <a:pt x="43396" y="70429"/>
                    <a:pt x="43835" y="70324"/>
                  </a:cubicBezTo>
                  <a:cubicBezTo>
                    <a:pt x="44233" y="70262"/>
                    <a:pt x="44630" y="70157"/>
                    <a:pt x="44986" y="70073"/>
                  </a:cubicBezTo>
                  <a:cubicBezTo>
                    <a:pt x="45404" y="69990"/>
                    <a:pt x="45844" y="69990"/>
                    <a:pt x="46304" y="69948"/>
                  </a:cubicBezTo>
                  <a:cubicBezTo>
                    <a:pt x="47078" y="69801"/>
                    <a:pt x="47894" y="69739"/>
                    <a:pt x="48648" y="69529"/>
                  </a:cubicBezTo>
                  <a:cubicBezTo>
                    <a:pt x="50091" y="69111"/>
                    <a:pt x="51556" y="68734"/>
                    <a:pt x="53021" y="68441"/>
                  </a:cubicBezTo>
                  <a:cubicBezTo>
                    <a:pt x="54276" y="68211"/>
                    <a:pt x="55552" y="68065"/>
                    <a:pt x="56829" y="67876"/>
                  </a:cubicBezTo>
                  <a:cubicBezTo>
                    <a:pt x="56933" y="67855"/>
                    <a:pt x="57080" y="67855"/>
                    <a:pt x="57184" y="67897"/>
                  </a:cubicBezTo>
                  <a:cubicBezTo>
                    <a:pt x="57310" y="67981"/>
                    <a:pt x="57435" y="67960"/>
                    <a:pt x="57561" y="67897"/>
                  </a:cubicBezTo>
                  <a:cubicBezTo>
                    <a:pt x="58775" y="67583"/>
                    <a:pt x="60009" y="67332"/>
                    <a:pt x="61202" y="66977"/>
                  </a:cubicBezTo>
                  <a:cubicBezTo>
                    <a:pt x="63294" y="66412"/>
                    <a:pt x="65386" y="65805"/>
                    <a:pt x="67562" y="65449"/>
                  </a:cubicBezTo>
                  <a:cubicBezTo>
                    <a:pt x="67667" y="65407"/>
                    <a:pt x="67772" y="65366"/>
                    <a:pt x="67897" y="65345"/>
                  </a:cubicBezTo>
                  <a:cubicBezTo>
                    <a:pt x="67981" y="64947"/>
                    <a:pt x="68023" y="64549"/>
                    <a:pt x="68127" y="64194"/>
                  </a:cubicBezTo>
                  <a:cubicBezTo>
                    <a:pt x="68211" y="63880"/>
                    <a:pt x="68441" y="63524"/>
                    <a:pt x="68525" y="63106"/>
                  </a:cubicBezTo>
                  <a:close/>
                  <a:moveTo>
                    <a:pt x="110016" y="54130"/>
                  </a:moveTo>
                  <a:cubicBezTo>
                    <a:pt x="109807" y="54171"/>
                    <a:pt x="109682" y="54171"/>
                    <a:pt x="109619" y="54192"/>
                  </a:cubicBezTo>
                  <a:cubicBezTo>
                    <a:pt x="108970" y="54360"/>
                    <a:pt x="108280" y="54506"/>
                    <a:pt x="107631" y="54653"/>
                  </a:cubicBezTo>
                  <a:cubicBezTo>
                    <a:pt x="106104" y="55029"/>
                    <a:pt x="104618" y="55427"/>
                    <a:pt x="103091" y="55741"/>
                  </a:cubicBezTo>
                  <a:cubicBezTo>
                    <a:pt x="100350" y="56285"/>
                    <a:pt x="97588" y="56808"/>
                    <a:pt x="94826" y="57331"/>
                  </a:cubicBezTo>
                  <a:cubicBezTo>
                    <a:pt x="91687" y="57917"/>
                    <a:pt x="88612" y="58649"/>
                    <a:pt x="85515" y="59402"/>
                  </a:cubicBezTo>
                  <a:cubicBezTo>
                    <a:pt x="85410" y="59423"/>
                    <a:pt x="85348" y="59465"/>
                    <a:pt x="85201" y="59528"/>
                  </a:cubicBezTo>
                  <a:cubicBezTo>
                    <a:pt x="85578" y="60239"/>
                    <a:pt x="85933" y="60930"/>
                    <a:pt x="86310" y="61620"/>
                  </a:cubicBezTo>
                  <a:cubicBezTo>
                    <a:pt x="86603" y="61746"/>
                    <a:pt x="86875" y="61683"/>
                    <a:pt x="87147" y="61620"/>
                  </a:cubicBezTo>
                  <a:cubicBezTo>
                    <a:pt x="87670" y="61516"/>
                    <a:pt x="88193" y="61411"/>
                    <a:pt x="88716" y="61327"/>
                  </a:cubicBezTo>
                  <a:cubicBezTo>
                    <a:pt x="90809" y="61034"/>
                    <a:pt x="92838" y="60553"/>
                    <a:pt x="94889" y="59988"/>
                  </a:cubicBezTo>
                  <a:cubicBezTo>
                    <a:pt x="95872" y="59737"/>
                    <a:pt x="96876" y="59444"/>
                    <a:pt x="97860" y="59277"/>
                  </a:cubicBezTo>
                  <a:cubicBezTo>
                    <a:pt x="99387" y="58984"/>
                    <a:pt x="100894" y="58712"/>
                    <a:pt x="102421" y="58607"/>
                  </a:cubicBezTo>
                  <a:cubicBezTo>
                    <a:pt x="102756" y="58586"/>
                    <a:pt x="103091" y="58503"/>
                    <a:pt x="103405" y="58419"/>
                  </a:cubicBezTo>
                  <a:cubicBezTo>
                    <a:pt x="103990" y="58314"/>
                    <a:pt x="104597" y="58272"/>
                    <a:pt x="105162" y="58189"/>
                  </a:cubicBezTo>
                  <a:cubicBezTo>
                    <a:pt x="105288" y="58168"/>
                    <a:pt x="105455" y="58189"/>
                    <a:pt x="105560" y="58147"/>
                  </a:cubicBezTo>
                  <a:cubicBezTo>
                    <a:pt x="105978" y="57896"/>
                    <a:pt x="106439" y="57938"/>
                    <a:pt x="106899" y="57875"/>
                  </a:cubicBezTo>
                  <a:cubicBezTo>
                    <a:pt x="107045" y="57854"/>
                    <a:pt x="107255" y="57875"/>
                    <a:pt x="107380" y="57791"/>
                  </a:cubicBezTo>
                  <a:cubicBezTo>
                    <a:pt x="107673" y="57666"/>
                    <a:pt x="108008" y="57624"/>
                    <a:pt x="108322" y="57561"/>
                  </a:cubicBezTo>
                  <a:cubicBezTo>
                    <a:pt x="108594" y="57519"/>
                    <a:pt x="108887" y="57435"/>
                    <a:pt x="109200" y="57352"/>
                  </a:cubicBezTo>
                  <a:cubicBezTo>
                    <a:pt x="109117" y="57247"/>
                    <a:pt x="109096" y="57205"/>
                    <a:pt x="109033" y="57122"/>
                  </a:cubicBezTo>
                  <a:cubicBezTo>
                    <a:pt x="108803" y="56808"/>
                    <a:pt x="108782" y="56494"/>
                    <a:pt x="108928" y="56159"/>
                  </a:cubicBezTo>
                  <a:cubicBezTo>
                    <a:pt x="109012" y="55992"/>
                    <a:pt x="109117" y="55824"/>
                    <a:pt x="109200" y="55657"/>
                  </a:cubicBezTo>
                  <a:cubicBezTo>
                    <a:pt x="109263" y="55510"/>
                    <a:pt x="109347" y="55364"/>
                    <a:pt x="109431" y="55218"/>
                  </a:cubicBezTo>
                  <a:cubicBezTo>
                    <a:pt x="109556" y="54987"/>
                    <a:pt x="109682" y="54736"/>
                    <a:pt x="109828" y="54527"/>
                  </a:cubicBezTo>
                  <a:cubicBezTo>
                    <a:pt x="109870" y="54464"/>
                    <a:pt x="109933" y="54318"/>
                    <a:pt x="110016" y="54130"/>
                  </a:cubicBezTo>
                  <a:close/>
                  <a:moveTo>
                    <a:pt x="109724" y="56619"/>
                  </a:moveTo>
                  <a:cubicBezTo>
                    <a:pt x="109849" y="56703"/>
                    <a:pt x="109933" y="56745"/>
                    <a:pt x="110016" y="56808"/>
                  </a:cubicBezTo>
                  <a:cubicBezTo>
                    <a:pt x="110623" y="57101"/>
                    <a:pt x="111293" y="57394"/>
                    <a:pt x="111941" y="57645"/>
                  </a:cubicBezTo>
                  <a:cubicBezTo>
                    <a:pt x="112193" y="57749"/>
                    <a:pt x="112465" y="57833"/>
                    <a:pt x="112757" y="57917"/>
                  </a:cubicBezTo>
                  <a:cubicBezTo>
                    <a:pt x="113197" y="58042"/>
                    <a:pt x="113636" y="58147"/>
                    <a:pt x="114055" y="58293"/>
                  </a:cubicBezTo>
                  <a:cubicBezTo>
                    <a:pt x="114452" y="58461"/>
                    <a:pt x="114808" y="58482"/>
                    <a:pt x="115247" y="58440"/>
                  </a:cubicBezTo>
                  <a:cubicBezTo>
                    <a:pt x="115770" y="58356"/>
                    <a:pt x="116294" y="58272"/>
                    <a:pt x="116838" y="58398"/>
                  </a:cubicBezTo>
                  <a:lnTo>
                    <a:pt x="116984" y="58398"/>
                  </a:lnTo>
                  <a:cubicBezTo>
                    <a:pt x="117277" y="58398"/>
                    <a:pt x="117465" y="58272"/>
                    <a:pt x="117570" y="58042"/>
                  </a:cubicBezTo>
                  <a:cubicBezTo>
                    <a:pt x="117863" y="57415"/>
                    <a:pt x="118030" y="56724"/>
                    <a:pt x="118219" y="56054"/>
                  </a:cubicBezTo>
                  <a:cubicBezTo>
                    <a:pt x="118239" y="55950"/>
                    <a:pt x="118219" y="55845"/>
                    <a:pt x="118198" y="55720"/>
                  </a:cubicBezTo>
                  <a:cubicBezTo>
                    <a:pt x="118198" y="55615"/>
                    <a:pt x="118177" y="55510"/>
                    <a:pt x="118177" y="55364"/>
                  </a:cubicBezTo>
                  <a:lnTo>
                    <a:pt x="118177" y="54799"/>
                  </a:lnTo>
                  <a:cubicBezTo>
                    <a:pt x="118135" y="54569"/>
                    <a:pt x="118009" y="54297"/>
                    <a:pt x="118072" y="54067"/>
                  </a:cubicBezTo>
                  <a:cubicBezTo>
                    <a:pt x="118114" y="53837"/>
                    <a:pt x="118093" y="53565"/>
                    <a:pt x="118093" y="53334"/>
                  </a:cubicBezTo>
                  <a:cubicBezTo>
                    <a:pt x="118093" y="53146"/>
                    <a:pt x="118072" y="53000"/>
                    <a:pt x="118093" y="52811"/>
                  </a:cubicBezTo>
                  <a:cubicBezTo>
                    <a:pt x="118093" y="52644"/>
                    <a:pt x="118135" y="52497"/>
                    <a:pt x="118177" y="52288"/>
                  </a:cubicBezTo>
                  <a:cubicBezTo>
                    <a:pt x="117884" y="52267"/>
                    <a:pt x="117612" y="52288"/>
                    <a:pt x="117361" y="52330"/>
                  </a:cubicBezTo>
                  <a:cubicBezTo>
                    <a:pt x="116649" y="52435"/>
                    <a:pt x="115980" y="52435"/>
                    <a:pt x="115268" y="52309"/>
                  </a:cubicBezTo>
                  <a:cubicBezTo>
                    <a:pt x="114724" y="52184"/>
                    <a:pt x="114201" y="51974"/>
                    <a:pt x="113615" y="52100"/>
                  </a:cubicBezTo>
                  <a:cubicBezTo>
                    <a:pt x="113197" y="51995"/>
                    <a:pt x="112841" y="52225"/>
                    <a:pt x="112465" y="52309"/>
                  </a:cubicBezTo>
                  <a:cubicBezTo>
                    <a:pt x="112423" y="52309"/>
                    <a:pt x="112360" y="52372"/>
                    <a:pt x="112339" y="52414"/>
                  </a:cubicBezTo>
                  <a:cubicBezTo>
                    <a:pt x="112109" y="52749"/>
                    <a:pt x="111816" y="53062"/>
                    <a:pt x="111628" y="53439"/>
                  </a:cubicBezTo>
                  <a:cubicBezTo>
                    <a:pt x="111397" y="53899"/>
                    <a:pt x="111167" y="54360"/>
                    <a:pt x="110853" y="54736"/>
                  </a:cubicBezTo>
                  <a:cubicBezTo>
                    <a:pt x="110581" y="55050"/>
                    <a:pt x="110351" y="55364"/>
                    <a:pt x="110247" y="55762"/>
                  </a:cubicBezTo>
                  <a:cubicBezTo>
                    <a:pt x="110226" y="55887"/>
                    <a:pt x="110121" y="55992"/>
                    <a:pt x="110058" y="56096"/>
                  </a:cubicBezTo>
                  <a:cubicBezTo>
                    <a:pt x="109870" y="56285"/>
                    <a:pt x="109807" y="56452"/>
                    <a:pt x="109724" y="56619"/>
                  </a:cubicBezTo>
                  <a:close/>
                  <a:moveTo>
                    <a:pt x="41429" y="56808"/>
                  </a:moveTo>
                  <a:cubicBezTo>
                    <a:pt x="41785" y="56599"/>
                    <a:pt x="42161" y="56452"/>
                    <a:pt x="42475" y="56222"/>
                  </a:cubicBezTo>
                  <a:cubicBezTo>
                    <a:pt x="42873" y="55950"/>
                    <a:pt x="43291" y="55762"/>
                    <a:pt x="43730" y="55573"/>
                  </a:cubicBezTo>
                  <a:cubicBezTo>
                    <a:pt x="44023" y="55469"/>
                    <a:pt x="44337" y="55364"/>
                    <a:pt x="44672" y="55238"/>
                  </a:cubicBezTo>
                  <a:cubicBezTo>
                    <a:pt x="44526" y="55155"/>
                    <a:pt x="44421" y="55113"/>
                    <a:pt x="44274" y="55050"/>
                  </a:cubicBezTo>
                  <a:cubicBezTo>
                    <a:pt x="43814" y="54904"/>
                    <a:pt x="43375" y="54715"/>
                    <a:pt x="42894" y="54590"/>
                  </a:cubicBezTo>
                  <a:cubicBezTo>
                    <a:pt x="41973" y="54318"/>
                    <a:pt x="41094" y="54004"/>
                    <a:pt x="40153" y="53878"/>
                  </a:cubicBezTo>
                  <a:cubicBezTo>
                    <a:pt x="39713" y="53816"/>
                    <a:pt x="39295" y="53753"/>
                    <a:pt x="38876" y="53690"/>
                  </a:cubicBezTo>
                  <a:cubicBezTo>
                    <a:pt x="36805" y="53355"/>
                    <a:pt x="34712" y="53041"/>
                    <a:pt x="32641" y="52707"/>
                  </a:cubicBezTo>
                  <a:cubicBezTo>
                    <a:pt x="32348" y="52644"/>
                    <a:pt x="32076" y="52602"/>
                    <a:pt x="31825" y="52497"/>
                  </a:cubicBezTo>
                  <a:cubicBezTo>
                    <a:pt x="31406" y="52330"/>
                    <a:pt x="31030" y="52205"/>
                    <a:pt x="30570" y="52121"/>
                  </a:cubicBezTo>
                  <a:cubicBezTo>
                    <a:pt x="30360" y="52100"/>
                    <a:pt x="30151" y="51995"/>
                    <a:pt x="29921" y="51995"/>
                  </a:cubicBezTo>
                  <a:cubicBezTo>
                    <a:pt x="30151" y="52518"/>
                    <a:pt x="30423" y="53000"/>
                    <a:pt x="30632" y="53460"/>
                  </a:cubicBezTo>
                  <a:cubicBezTo>
                    <a:pt x="31072" y="54464"/>
                    <a:pt x="31658" y="55364"/>
                    <a:pt x="32139" y="56306"/>
                  </a:cubicBezTo>
                  <a:cubicBezTo>
                    <a:pt x="32222" y="56473"/>
                    <a:pt x="32348" y="56578"/>
                    <a:pt x="32557" y="56578"/>
                  </a:cubicBezTo>
                  <a:cubicBezTo>
                    <a:pt x="32850" y="56578"/>
                    <a:pt x="33143" y="56599"/>
                    <a:pt x="33436" y="56599"/>
                  </a:cubicBezTo>
                  <a:cubicBezTo>
                    <a:pt x="34294" y="56599"/>
                    <a:pt x="35131" y="56599"/>
                    <a:pt x="35989" y="56682"/>
                  </a:cubicBezTo>
                  <a:cubicBezTo>
                    <a:pt x="36679" y="56745"/>
                    <a:pt x="37349" y="56808"/>
                    <a:pt x="38039" y="56808"/>
                  </a:cubicBezTo>
                  <a:cubicBezTo>
                    <a:pt x="38688" y="56808"/>
                    <a:pt x="39357" y="56891"/>
                    <a:pt x="40027" y="56724"/>
                  </a:cubicBezTo>
                  <a:lnTo>
                    <a:pt x="40132" y="56724"/>
                  </a:lnTo>
                  <a:cubicBezTo>
                    <a:pt x="40508" y="56703"/>
                    <a:pt x="40989" y="56745"/>
                    <a:pt x="41429" y="56808"/>
                  </a:cubicBezTo>
                  <a:close/>
                  <a:moveTo>
                    <a:pt x="104200" y="44107"/>
                  </a:moveTo>
                  <a:cubicBezTo>
                    <a:pt x="104221" y="44065"/>
                    <a:pt x="104304" y="44023"/>
                    <a:pt x="104367" y="44002"/>
                  </a:cubicBezTo>
                  <a:cubicBezTo>
                    <a:pt x="104744" y="43814"/>
                    <a:pt x="105120" y="43542"/>
                    <a:pt x="105539" y="43417"/>
                  </a:cubicBezTo>
                  <a:cubicBezTo>
                    <a:pt x="106397" y="43124"/>
                    <a:pt x="107255" y="42831"/>
                    <a:pt x="108071" y="42433"/>
                  </a:cubicBezTo>
                  <a:cubicBezTo>
                    <a:pt x="109305" y="41826"/>
                    <a:pt x="110498" y="41199"/>
                    <a:pt x="111795" y="40717"/>
                  </a:cubicBezTo>
                  <a:cubicBezTo>
                    <a:pt x="112046" y="40613"/>
                    <a:pt x="112276" y="40487"/>
                    <a:pt x="112569" y="40362"/>
                  </a:cubicBezTo>
                  <a:cubicBezTo>
                    <a:pt x="112737" y="39399"/>
                    <a:pt x="112862" y="38416"/>
                    <a:pt x="112904" y="37453"/>
                  </a:cubicBezTo>
                  <a:cubicBezTo>
                    <a:pt x="112967" y="36742"/>
                    <a:pt x="112946" y="36052"/>
                    <a:pt x="113071" y="35361"/>
                  </a:cubicBezTo>
                  <a:cubicBezTo>
                    <a:pt x="113071" y="35340"/>
                    <a:pt x="113050" y="35277"/>
                    <a:pt x="113009" y="35236"/>
                  </a:cubicBezTo>
                  <a:cubicBezTo>
                    <a:pt x="112695" y="35466"/>
                    <a:pt x="112360" y="35675"/>
                    <a:pt x="112046" y="35905"/>
                  </a:cubicBezTo>
                  <a:cubicBezTo>
                    <a:pt x="111879" y="36010"/>
                    <a:pt x="111753" y="36156"/>
                    <a:pt x="111628" y="36282"/>
                  </a:cubicBezTo>
                  <a:cubicBezTo>
                    <a:pt x="111397" y="36512"/>
                    <a:pt x="111146" y="36700"/>
                    <a:pt x="110874" y="36868"/>
                  </a:cubicBezTo>
                  <a:cubicBezTo>
                    <a:pt x="108824" y="38102"/>
                    <a:pt x="106815" y="39357"/>
                    <a:pt x="104765" y="40529"/>
                  </a:cubicBezTo>
                  <a:cubicBezTo>
                    <a:pt x="103823" y="41094"/>
                    <a:pt x="102944" y="41764"/>
                    <a:pt x="102086" y="42454"/>
                  </a:cubicBezTo>
                  <a:cubicBezTo>
                    <a:pt x="101605" y="42810"/>
                    <a:pt x="101187" y="43207"/>
                    <a:pt x="100747" y="43605"/>
                  </a:cubicBezTo>
                  <a:cubicBezTo>
                    <a:pt x="100685" y="43647"/>
                    <a:pt x="100664" y="43730"/>
                    <a:pt x="100622" y="43835"/>
                  </a:cubicBezTo>
                  <a:cubicBezTo>
                    <a:pt x="101459" y="43772"/>
                    <a:pt x="102254" y="43710"/>
                    <a:pt x="103028" y="43940"/>
                  </a:cubicBezTo>
                  <a:cubicBezTo>
                    <a:pt x="103091" y="43961"/>
                    <a:pt x="103174" y="43940"/>
                    <a:pt x="103258" y="43961"/>
                  </a:cubicBezTo>
                  <a:cubicBezTo>
                    <a:pt x="103551" y="44044"/>
                    <a:pt x="103844" y="44065"/>
                    <a:pt x="104200" y="44107"/>
                  </a:cubicBezTo>
                  <a:close/>
                  <a:moveTo>
                    <a:pt x="36386" y="36868"/>
                  </a:moveTo>
                  <a:lnTo>
                    <a:pt x="36386" y="37453"/>
                  </a:lnTo>
                  <a:cubicBezTo>
                    <a:pt x="36386" y="38249"/>
                    <a:pt x="36407" y="39023"/>
                    <a:pt x="36386" y="39776"/>
                  </a:cubicBezTo>
                  <a:cubicBezTo>
                    <a:pt x="36365" y="40445"/>
                    <a:pt x="36324" y="41115"/>
                    <a:pt x="36198" y="41764"/>
                  </a:cubicBezTo>
                  <a:cubicBezTo>
                    <a:pt x="35968" y="42977"/>
                    <a:pt x="35591" y="44128"/>
                    <a:pt x="35005" y="45195"/>
                  </a:cubicBezTo>
                  <a:cubicBezTo>
                    <a:pt x="34963" y="45258"/>
                    <a:pt x="34963" y="45300"/>
                    <a:pt x="34943" y="45363"/>
                  </a:cubicBezTo>
                  <a:cubicBezTo>
                    <a:pt x="35110" y="45802"/>
                    <a:pt x="35445" y="45990"/>
                    <a:pt x="35884" y="45948"/>
                  </a:cubicBezTo>
                  <a:lnTo>
                    <a:pt x="37244" y="45948"/>
                  </a:lnTo>
                  <a:cubicBezTo>
                    <a:pt x="37537" y="45948"/>
                    <a:pt x="37830" y="45907"/>
                    <a:pt x="38060" y="45739"/>
                  </a:cubicBezTo>
                  <a:cubicBezTo>
                    <a:pt x="38500" y="45467"/>
                    <a:pt x="38939" y="45174"/>
                    <a:pt x="39399" y="44860"/>
                  </a:cubicBezTo>
                  <a:cubicBezTo>
                    <a:pt x="39504" y="44777"/>
                    <a:pt x="39609" y="44672"/>
                    <a:pt x="39546" y="44484"/>
                  </a:cubicBezTo>
                  <a:cubicBezTo>
                    <a:pt x="39337" y="44316"/>
                    <a:pt x="39232" y="43961"/>
                    <a:pt x="38939" y="43814"/>
                  </a:cubicBezTo>
                  <a:cubicBezTo>
                    <a:pt x="38813" y="43730"/>
                    <a:pt x="38772" y="43584"/>
                    <a:pt x="38772" y="43417"/>
                  </a:cubicBezTo>
                  <a:cubicBezTo>
                    <a:pt x="38730" y="43103"/>
                    <a:pt x="38813" y="42873"/>
                    <a:pt x="39127" y="42705"/>
                  </a:cubicBezTo>
                  <a:cubicBezTo>
                    <a:pt x="39504" y="42559"/>
                    <a:pt x="39776" y="42266"/>
                    <a:pt x="40069" y="41973"/>
                  </a:cubicBezTo>
                  <a:cubicBezTo>
                    <a:pt x="40299" y="41743"/>
                    <a:pt x="40299" y="41492"/>
                    <a:pt x="40257" y="41199"/>
                  </a:cubicBezTo>
                  <a:cubicBezTo>
                    <a:pt x="40173" y="40822"/>
                    <a:pt x="39943" y="40613"/>
                    <a:pt x="39650" y="40404"/>
                  </a:cubicBezTo>
                  <a:cubicBezTo>
                    <a:pt x="39295" y="40173"/>
                    <a:pt x="38939" y="39922"/>
                    <a:pt x="38583" y="39671"/>
                  </a:cubicBezTo>
                  <a:cubicBezTo>
                    <a:pt x="38500" y="39629"/>
                    <a:pt x="38458" y="39546"/>
                    <a:pt x="38395" y="39462"/>
                  </a:cubicBezTo>
                  <a:cubicBezTo>
                    <a:pt x="38248" y="39232"/>
                    <a:pt x="38353" y="38918"/>
                    <a:pt x="38604" y="38813"/>
                  </a:cubicBezTo>
                  <a:cubicBezTo>
                    <a:pt x="38730" y="38772"/>
                    <a:pt x="38897" y="38772"/>
                    <a:pt x="39044" y="38772"/>
                  </a:cubicBezTo>
                  <a:cubicBezTo>
                    <a:pt x="39420" y="38793"/>
                    <a:pt x="39734" y="38688"/>
                    <a:pt x="39985" y="38311"/>
                  </a:cubicBezTo>
                  <a:cubicBezTo>
                    <a:pt x="39985" y="38165"/>
                    <a:pt x="40027" y="37956"/>
                    <a:pt x="39985" y="37746"/>
                  </a:cubicBezTo>
                  <a:cubicBezTo>
                    <a:pt x="39964" y="37621"/>
                    <a:pt x="39943" y="37432"/>
                    <a:pt x="39839" y="37328"/>
                  </a:cubicBezTo>
                  <a:cubicBezTo>
                    <a:pt x="39567" y="37056"/>
                    <a:pt x="39357" y="36721"/>
                    <a:pt x="38981" y="36596"/>
                  </a:cubicBezTo>
                  <a:cubicBezTo>
                    <a:pt x="38897" y="36575"/>
                    <a:pt x="38813" y="36491"/>
                    <a:pt x="38730" y="36428"/>
                  </a:cubicBezTo>
                  <a:cubicBezTo>
                    <a:pt x="38604" y="36365"/>
                    <a:pt x="38479" y="36303"/>
                    <a:pt x="38353" y="36198"/>
                  </a:cubicBezTo>
                  <a:cubicBezTo>
                    <a:pt x="38207" y="36093"/>
                    <a:pt x="38102" y="35968"/>
                    <a:pt x="37976" y="35842"/>
                  </a:cubicBezTo>
                  <a:cubicBezTo>
                    <a:pt x="37453" y="36303"/>
                    <a:pt x="37014" y="36700"/>
                    <a:pt x="36386" y="36868"/>
                  </a:cubicBezTo>
                  <a:close/>
                  <a:moveTo>
                    <a:pt x="100957" y="47476"/>
                  </a:moveTo>
                  <a:cubicBezTo>
                    <a:pt x="100957" y="47852"/>
                    <a:pt x="100957" y="48229"/>
                    <a:pt x="101019" y="48564"/>
                  </a:cubicBezTo>
                  <a:cubicBezTo>
                    <a:pt x="101145" y="49254"/>
                    <a:pt x="101249" y="49924"/>
                    <a:pt x="101438" y="50593"/>
                  </a:cubicBezTo>
                  <a:cubicBezTo>
                    <a:pt x="101710" y="51640"/>
                    <a:pt x="101710" y="52749"/>
                    <a:pt x="102107" y="53795"/>
                  </a:cubicBezTo>
                  <a:cubicBezTo>
                    <a:pt x="102107" y="53837"/>
                    <a:pt x="102128" y="53878"/>
                    <a:pt x="102128" y="53899"/>
                  </a:cubicBezTo>
                  <a:cubicBezTo>
                    <a:pt x="102128" y="54318"/>
                    <a:pt x="102296" y="54653"/>
                    <a:pt x="102400" y="55050"/>
                  </a:cubicBezTo>
                  <a:cubicBezTo>
                    <a:pt x="102923" y="55029"/>
                    <a:pt x="103363" y="54904"/>
                    <a:pt x="103844" y="54736"/>
                  </a:cubicBezTo>
                  <a:cubicBezTo>
                    <a:pt x="103865" y="54632"/>
                    <a:pt x="103886" y="54548"/>
                    <a:pt x="103865" y="54506"/>
                  </a:cubicBezTo>
                  <a:cubicBezTo>
                    <a:pt x="103739" y="54067"/>
                    <a:pt x="103677" y="53586"/>
                    <a:pt x="103677" y="53125"/>
                  </a:cubicBezTo>
                  <a:cubicBezTo>
                    <a:pt x="103677" y="53041"/>
                    <a:pt x="103635" y="52937"/>
                    <a:pt x="103593" y="52853"/>
                  </a:cubicBezTo>
                  <a:cubicBezTo>
                    <a:pt x="103467" y="52393"/>
                    <a:pt x="103321" y="51912"/>
                    <a:pt x="103363" y="51430"/>
                  </a:cubicBezTo>
                  <a:cubicBezTo>
                    <a:pt x="103363" y="51284"/>
                    <a:pt x="103321" y="51158"/>
                    <a:pt x="103321" y="51033"/>
                  </a:cubicBezTo>
                  <a:cubicBezTo>
                    <a:pt x="103279" y="50907"/>
                    <a:pt x="103237" y="50761"/>
                    <a:pt x="103237" y="50635"/>
                  </a:cubicBezTo>
                  <a:cubicBezTo>
                    <a:pt x="103258" y="50008"/>
                    <a:pt x="103049" y="49401"/>
                    <a:pt x="103007" y="48773"/>
                  </a:cubicBezTo>
                  <a:cubicBezTo>
                    <a:pt x="102965" y="48376"/>
                    <a:pt x="102923" y="47999"/>
                    <a:pt x="103112" y="47622"/>
                  </a:cubicBezTo>
                  <a:cubicBezTo>
                    <a:pt x="103112" y="47601"/>
                    <a:pt x="103070" y="47560"/>
                    <a:pt x="103070" y="47497"/>
                  </a:cubicBezTo>
                  <a:cubicBezTo>
                    <a:pt x="102819" y="47434"/>
                    <a:pt x="102589" y="47434"/>
                    <a:pt x="102338" y="47497"/>
                  </a:cubicBezTo>
                  <a:cubicBezTo>
                    <a:pt x="102107" y="47727"/>
                    <a:pt x="102400" y="47957"/>
                    <a:pt x="102296" y="48187"/>
                  </a:cubicBezTo>
                  <a:cubicBezTo>
                    <a:pt x="102275" y="48208"/>
                    <a:pt x="102212" y="48229"/>
                    <a:pt x="102191" y="48229"/>
                  </a:cubicBezTo>
                  <a:cubicBezTo>
                    <a:pt x="102107" y="48250"/>
                    <a:pt x="102024" y="48250"/>
                    <a:pt x="101961" y="48250"/>
                  </a:cubicBezTo>
                  <a:cubicBezTo>
                    <a:pt x="101710" y="48250"/>
                    <a:pt x="101605" y="48187"/>
                    <a:pt x="101542" y="47936"/>
                  </a:cubicBezTo>
                  <a:cubicBezTo>
                    <a:pt x="101501" y="47811"/>
                    <a:pt x="101480" y="47664"/>
                    <a:pt x="101459" y="47497"/>
                  </a:cubicBezTo>
                  <a:cubicBezTo>
                    <a:pt x="101270" y="47476"/>
                    <a:pt x="101145" y="47476"/>
                    <a:pt x="100957" y="47476"/>
                  </a:cubicBezTo>
                  <a:close/>
                  <a:moveTo>
                    <a:pt x="43647" y="59549"/>
                  </a:moveTo>
                  <a:cubicBezTo>
                    <a:pt x="44044" y="59884"/>
                    <a:pt x="44212" y="60260"/>
                    <a:pt x="44254" y="60679"/>
                  </a:cubicBezTo>
                  <a:cubicBezTo>
                    <a:pt x="44254" y="60804"/>
                    <a:pt x="44337" y="60930"/>
                    <a:pt x="44358" y="61076"/>
                  </a:cubicBezTo>
                  <a:cubicBezTo>
                    <a:pt x="44400" y="61285"/>
                    <a:pt x="44484" y="61516"/>
                    <a:pt x="44546" y="61725"/>
                  </a:cubicBezTo>
                  <a:cubicBezTo>
                    <a:pt x="44567" y="61850"/>
                    <a:pt x="44588" y="61976"/>
                    <a:pt x="44651" y="62122"/>
                  </a:cubicBezTo>
                  <a:cubicBezTo>
                    <a:pt x="44756" y="62373"/>
                    <a:pt x="44819" y="62645"/>
                    <a:pt x="44860" y="62938"/>
                  </a:cubicBezTo>
                  <a:cubicBezTo>
                    <a:pt x="44860" y="63064"/>
                    <a:pt x="44902" y="63189"/>
                    <a:pt x="44965" y="63315"/>
                  </a:cubicBezTo>
                  <a:cubicBezTo>
                    <a:pt x="45111" y="63629"/>
                    <a:pt x="45174" y="63985"/>
                    <a:pt x="45216" y="64319"/>
                  </a:cubicBezTo>
                  <a:cubicBezTo>
                    <a:pt x="45279" y="64759"/>
                    <a:pt x="45342" y="65198"/>
                    <a:pt x="45530" y="65617"/>
                  </a:cubicBezTo>
                  <a:cubicBezTo>
                    <a:pt x="45593" y="65784"/>
                    <a:pt x="45593" y="65951"/>
                    <a:pt x="45614" y="66119"/>
                  </a:cubicBezTo>
                  <a:cubicBezTo>
                    <a:pt x="45635" y="66307"/>
                    <a:pt x="45655" y="66454"/>
                    <a:pt x="45844" y="66558"/>
                  </a:cubicBezTo>
                  <a:cubicBezTo>
                    <a:pt x="46283" y="66433"/>
                    <a:pt x="46764" y="66495"/>
                    <a:pt x="47183" y="66244"/>
                  </a:cubicBezTo>
                  <a:cubicBezTo>
                    <a:pt x="47183" y="66202"/>
                    <a:pt x="47204" y="66140"/>
                    <a:pt x="47204" y="66119"/>
                  </a:cubicBezTo>
                  <a:cubicBezTo>
                    <a:pt x="47225" y="65721"/>
                    <a:pt x="47057" y="65324"/>
                    <a:pt x="46995" y="64947"/>
                  </a:cubicBezTo>
                  <a:cubicBezTo>
                    <a:pt x="46911" y="64319"/>
                    <a:pt x="46806" y="63692"/>
                    <a:pt x="46660" y="63064"/>
                  </a:cubicBezTo>
                  <a:cubicBezTo>
                    <a:pt x="46430" y="62122"/>
                    <a:pt x="46262" y="61181"/>
                    <a:pt x="46137" y="60197"/>
                  </a:cubicBezTo>
                  <a:cubicBezTo>
                    <a:pt x="46053" y="59737"/>
                    <a:pt x="45927" y="59298"/>
                    <a:pt x="45760" y="58837"/>
                  </a:cubicBezTo>
                  <a:cubicBezTo>
                    <a:pt x="45739" y="58795"/>
                    <a:pt x="45697" y="58775"/>
                    <a:pt x="45635" y="58712"/>
                  </a:cubicBezTo>
                  <a:cubicBezTo>
                    <a:pt x="45509" y="58795"/>
                    <a:pt x="45383" y="58837"/>
                    <a:pt x="45237" y="58921"/>
                  </a:cubicBezTo>
                  <a:cubicBezTo>
                    <a:pt x="45279" y="59130"/>
                    <a:pt x="45321" y="59298"/>
                    <a:pt x="45321" y="59444"/>
                  </a:cubicBezTo>
                  <a:cubicBezTo>
                    <a:pt x="45321" y="59549"/>
                    <a:pt x="45237" y="59674"/>
                    <a:pt x="45174" y="59737"/>
                  </a:cubicBezTo>
                  <a:cubicBezTo>
                    <a:pt x="45028" y="59821"/>
                    <a:pt x="44881" y="59946"/>
                    <a:pt x="44693" y="59821"/>
                  </a:cubicBezTo>
                  <a:cubicBezTo>
                    <a:pt x="44567" y="59632"/>
                    <a:pt x="44672" y="59360"/>
                    <a:pt x="44442" y="59235"/>
                  </a:cubicBezTo>
                  <a:cubicBezTo>
                    <a:pt x="44274" y="59298"/>
                    <a:pt x="44128" y="59340"/>
                    <a:pt x="43940" y="59423"/>
                  </a:cubicBezTo>
                  <a:cubicBezTo>
                    <a:pt x="43856" y="59423"/>
                    <a:pt x="43793" y="59486"/>
                    <a:pt x="43647" y="59549"/>
                  </a:cubicBezTo>
                  <a:close/>
                  <a:moveTo>
                    <a:pt x="11696" y="44065"/>
                  </a:moveTo>
                  <a:cubicBezTo>
                    <a:pt x="11278" y="43919"/>
                    <a:pt x="10943" y="43856"/>
                    <a:pt x="10629" y="43919"/>
                  </a:cubicBezTo>
                  <a:cubicBezTo>
                    <a:pt x="10357" y="43940"/>
                    <a:pt x="10169" y="44107"/>
                    <a:pt x="10002" y="44275"/>
                  </a:cubicBezTo>
                  <a:cubicBezTo>
                    <a:pt x="9855" y="44379"/>
                    <a:pt x="9709" y="44463"/>
                    <a:pt x="9583" y="44567"/>
                  </a:cubicBezTo>
                  <a:cubicBezTo>
                    <a:pt x="9479" y="44651"/>
                    <a:pt x="9395" y="44756"/>
                    <a:pt x="9311" y="44860"/>
                  </a:cubicBezTo>
                  <a:cubicBezTo>
                    <a:pt x="8893" y="45404"/>
                    <a:pt x="9060" y="46011"/>
                    <a:pt x="9081" y="46618"/>
                  </a:cubicBezTo>
                  <a:cubicBezTo>
                    <a:pt x="9081" y="46681"/>
                    <a:pt x="9123" y="46743"/>
                    <a:pt x="9186" y="46806"/>
                  </a:cubicBezTo>
                  <a:cubicBezTo>
                    <a:pt x="9583" y="47329"/>
                    <a:pt x="10023" y="47811"/>
                    <a:pt x="10650" y="48020"/>
                  </a:cubicBezTo>
                  <a:cubicBezTo>
                    <a:pt x="11048" y="48145"/>
                    <a:pt x="11487" y="48229"/>
                    <a:pt x="11906" y="48229"/>
                  </a:cubicBezTo>
                  <a:cubicBezTo>
                    <a:pt x="12220" y="48229"/>
                    <a:pt x="12533" y="48104"/>
                    <a:pt x="12826" y="47999"/>
                  </a:cubicBezTo>
                  <a:cubicBezTo>
                    <a:pt x="12889" y="47957"/>
                    <a:pt x="12952" y="47894"/>
                    <a:pt x="13036" y="47832"/>
                  </a:cubicBezTo>
                  <a:cubicBezTo>
                    <a:pt x="12826" y="47329"/>
                    <a:pt x="12575" y="46869"/>
                    <a:pt x="12408" y="46388"/>
                  </a:cubicBezTo>
                  <a:lnTo>
                    <a:pt x="12094" y="45530"/>
                  </a:lnTo>
                  <a:cubicBezTo>
                    <a:pt x="11948" y="45049"/>
                    <a:pt x="11822" y="44567"/>
                    <a:pt x="11696" y="44065"/>
                  </a:cubicBezTo>
                  <a:close/>
                  <a:moveTo>
                    <a:pt x="48271" y="82565"/>
                  </a:moveTo>
                  <a:cubicBezTo>
                    <a:pt x="48334" y="82355"/>
                    <a:pt x="48313" y="82188"/>
                    <a:pt x="48229" y="82000"/>
                  </a:cubicBezTo>
                  <a:cubicBezTo>
                    <a:pt x="47936" y="81351"/>
                    <a:pt x="47497" y="80786"/>
                    <a:pt x="46953" y="80368"/>
                  </a:cubicBezTo>
                  <a:cubicBezTo>
                    <a:pt x="46513" y="80033"/>
                    <a:pt x="46032" y="79803"/>
                    <a:pt x="45530" y="79552"/>
                  </a:cubicBezTo>
                  <a:cubicBezTo>
                    <a:pt x="45091" y="79363"/>
                    <a:pt x="44651" y="79301"/>
                    <a:pt x="44170" y="79301"/>
                  </a:cubicBezTo>
                  <a:cubicBezTo>
                    <a:pt x="44107" y="79510"/>
                    <a:pt x="44065" y="79719"/>
                    <a:pt x="43961" y="79907"/>
                  </a:cubicBezTo>
                  <a:cubicBezTo>
                    <a:pt x="43856" y="80117"/>
                    <a:pt x="43898" y="80284"/>
                    <a:pt x="44002" y="80493"/>
                  </a:cubicBezTo>
                  <a:cubicBezTo>
                    <a:pt x="44337" y="81288"/>
                    <a:pt x="44986" y="81791"/>
                    <a:pt x="45572" y="82355"/>
                  </a:cubicBezTo>
                  <a:cubicBezTo>
                    <a:pt x="45614" y="82418"/>
                    <a:pt x="45697" y="82439"/>
                    <a:pt x="45739" y="82481"/>
                  </a:cubicBezTo>
                  <a:cubicBezTo>
                    <a:pt x="46262" y="82753"/>
                    <a:pt x="46764" y="82941"/>
                    <a:pt x="47371" y="82879"/>
                  </a:cubicBezTo>
                  <a:cubicBezTo>
                    <a:pt x="47685" y="82837"/>
                    <a:pt x="47999" y="82816"/>
                    <a:pt x="48271" y="82565"/>
                  </a:cubicBezTo>
                  <a:close/>
                  <a:moveTo>
                    <a:pt x="127509" y="16425"/>
                  </a:moveTo>
                  <a:cubicBezTo>
                    <a:pt x="127613" y="16446"/>
                    <a:pt x="127697" y="16446"/>
                    <a:pt x="127739" y="16509"/>
                  </a:cubicBezTo>
                  <a:cubicBezTo>
                    <a:pt x="127969" y="16697"/>
                    <a:pt x="128241" y="16655"/>
                    <a:pt x="128492" y="16593"/>
                  </a:cubicBezTo>
                  <a:cubicBezTo>
                    <a:pt x="129183" y="16383"/>
                    <a:pt x="129706" y="15902"/>
                    <a:pt x="130019" y="15295"/>
                  </a:cubicBezTo>
                  <a:cubicBezTo>
                    <a:pt x="130480" y="14437"/>
                    <a:pt x="130271" y="13559"/>
                    <a:pt x="129873" y="12680"/>
                  </a:cubicBezTo>
                  <a:cubicBezTo>
                    <a:pt x="129852" y="12638"/>
                    <a:pt x="129831" y="12575"/>
                    <a:pt x="129768" y="12554"/>
                  </a:cubicBezTo>
                  <a:cubicBezTo>
                    <a:pt x="129496" y="12450"/>
                    <a:pt x="129245" y="12261"/>
                    <a:pt x="128911" y="12261"/>
                  </a:cubicBezTo>
                  <a:cubicBezTo>
                    <a:pt x="128618" y="12261"/>
                    <a:pt x="128346" y="12303"/>
                    <a:pt x="128094" y="12533"/>
                  </a:cubicBezTo>
                  <a:cubicBezTo>
                    <a:pt x="128074" y="12868"/>
                    <a:pt x="128053" y="13266"/>
                    <a:pt x="127990" y="13621"/>
                  </a:cubicBezTo>
                  <a:cubicBezTo>
                    <a:pt x="127927" y="14354"/>
                    <a:pt x="127864" y="15086"/>
                    <a:pt x="127446" y="15756"/>
                  </a:cubicBezTo>
                  <a:cubicBezTo>
                    <a:pt x="127341" y="15986"/>
                    <a:pt x="127404" y="16195"/>
                    <a:pt x="127509" y="16425"/>
                  </a:cubicBezTo>
                  <a:close/>
                  <a:moveTo>
                    <a:pt x="118281" y="64717"/>
                  </a:moveTo>
                  <a:cubicBezTo>
                    <a:pt x="118700" y="64947"/>
                    <a:pt x="118721" y="64968"/>
                    <a:pt x="118993" y="64968"/>
                  </a:cubicBezTo>
                  <a:cubicBezTo>
                    <a:pt x="119453" y="64968"/>
                    <a:pt x="119913" y="64989"/>
                    <a:pt x="120374" y="64968"/>
                  </a:cubicBezTo>
                  <a:cubicBezTo>
                    <a:pt x="120918" y="64926"/>
                    <a:pt x="121441" y="64717"/>
                    <a:pt x="121796" y="64298"/>
                  </a:cubicBezTo>
                  <a:cubicBezTo>
                    <a:pt x="122048" y="64005"/>
                    <a:pt x="122257" y="63671"/>
                    <a:pt x="122382" y="63315"/>
                  </a:cubicBezTo>
                  <a:cubicBezTo>
                    <a:pt x="122529" y="62959"/>
                    <a:pt x="122508" y="62562"/>
                    <a:pt x="122194" y="62227"/>
                  </a:cubicBezTo>
                  <a:cubicBezTo>
                    <a:pt x="121901" y="62248"/>
                    <a:pt x="121608" y="62248"/>
                    <a:pt x="121336" y="62269"/>
                  </a:cubicBezTo>
                  <a:cubicBezTo>
                    <a:pt x="121252" y="62269"/>
                    <a:pt x="121127" y="62311"/>
                    <a:pt x="121064" y="62353"/>
                  </a:cubicBezTo>
                  <a:cubicBezTo>
                    <a:pt x="120834" y="62583"/>
                    <a:pt x="120520" y="62666"/>
                    <a:pt x="120227" y="62813"/>
                  </a:cubicBezTo>
                  <a:cubicBezTo>
                    <a:pt x="120039" y="62917"/>
                    <a:pt x="119892" y="63064"/>
                    <a:pt x="119746" y="63189"/>
                  </a:cubicBezTo>
                  <a:cubicBezTo>
                    <a:pt x="119474" y="63378"/>
                    <a:pt x="119244" y="63608"/>
                    <a:pt x="118972" y="63754"/>
                  </a:cubicBezTo>
                  <a:cubicBezTo>
                    <a:pt x="118637" y="63985"/>
                    <a:pt x="118449" y="64319"/>
                    <a:pt x="118281" y="64717"/>
                  </a:cubicBezTo>
                  <a:close/>
                  <a:moveTo>
                    <a:pt x="36303" y="36114"/>
                  </a:moveTo>
                  <a:cubicBezTo>
                    <a:pt x="36679" y="36010"/>
                    <a:pt x="36909" y="35780"/>
                    <a:pt x="37140" y="35591"/>
                  </a:cubicBezTo>
                  <a:cubicBezTo>
                    <a:pt x="37663" y="35152"/>
                    <a:pt x="37809" y="34587"/>
                    <a:pt x="37767" y="33917"/>
                  </a:cubicBezTo>
                  <a:cubicBezTo>
                    <a:pt x="37746" y="33666"/>
                    <a:pt x="37684" y="33394"/>
                    <a:pt x="37642" y="33143"/>
                  </a:cubicBezTo>
                  <a:cubicBezTo>
                    <a:pt x="37558" y="32767"/>
                    <a:pt x="37328" y="32536"/>
                    <a:pt x="37056" y="32327"/>
                  </a:cubicBezTo>
                  <a:cubicBezTo>
                    <a:pt x="36721" y="32348"/>
                    <a:pt x="36407" y="32139"/>
                    <a:pt x="36072" y="32264"/>
                  </a:cubicBezTo>
                  <a:cubicBezTo>
                    <a:pt x="35842" y="32348"/>
                    <a:pt x="35633" y="32411"/>
                    <a:pt x="35528" y="32641"/>
                  </a:cubicBezTo>
                  <a:cubicBezTo>
                    <a:pt x="35424" y="32871"/>
                    <a:pt x="35445" y="33143"/>
                    <a:pt x="35445" y="33394"/>
                  </a:cubicBezTo>
                  <a:cubicBezTo>
                    <a:pt x="35675" y="33603"/>
                    <a:pt x="35612" y="33917"/>
                    <a:pt x="35717" y="34189"/>
                  </a:cubicBezTo>
                  <a:cubicBezTo>
                    <a:pt x="35905" y="34775"/>
                    <a:pt x="36219" y="35382"/>
                    <a:pt x="36303" y="36114"/>
                  </a:cubicBezTo>
                  <a:close/>
                  <a:moveTo>
                    <a:pt x="98320" y="19313"/>
                  </a:moveTo>
                  <a:cubicBezTo>
                    <a:pt x="98236" y="19417"/>
                    <a:pt x="98132" y="19480"/>
                    <a:pt x="98111" y="19585"/>
                  </a:cubicBezTo>
                  <a:cubicBezTo>
                    <a:pt x="98006" y="19961"/>
                    <a:pt x="97902" y="20296"/>
                    <a:pt x="97797" y="20673"/>
                  </a:cubicBezTo>
                  <a:cubicBezTo>
                    <a:pt x="97776" y="20735"/>
                    <a:pt x="97839" y="20840"/>
                    <a:pt x="97902" y="20924"/>
                  </a:cubicBezTo>
                  <a:cubicBezTo>
                    <a:pt x="98216" y="21363"/>
                    <a:pt x="98550" y="21740"/>
                    <a:pt x="99053" y="21991"/>
                  </a:cubicBezTo>
                  <a:lnTo>
                    <a:pt x="99283" y="22158"/>
                  </a:lnTo>
                  <a:cubicBezTo>
                    <a:pt x="99638" y="22472"/>
                    <a:pt x="100036" y="22514"/>
                    <a:pt x="100475" y="22409"/>
                  </a:cubicBezTo>
                  <a:cubicBezTo>
                    <a:pt x="100538" y="21991"/>
                    <a:pt x="100517" y="20903"/>
                    <a:pt x="100433" y="20317"/>
                  </a:cubicBezTo>
                  <a:cubicBezTo>
                    <a:pt x="100245" y="20150"/>
                    <a:pt x="100120" y="19940"/>
                    <a:pt x="99931" y="19773"/>
                  </a:cubicBezTo>
                  <a:cubicBezTo>
                    <a:pt x="99680" y="19543"/>
                    <a:pt x="99408" y="19334"/>
                    <a:pt x="99053" y="19313"/>
                  </a:cubicBezTo>
                  <a:cubicBezTo>
                    <a:pt x="98822" y="19271"/>
                    <a:pt x="98571" y="19313"/>
                    <a:pt x="98320" y="19313"/>
                  </a:cubicBezTo>
                  <a:close/>
                  <a:moveTo>
                    <a:pt x="112527" y="65240"/>
                  </a:moveTo>
                  <a:cubicBezTo>
                    <a:pt x="112025" y="65303"/>
                    <a:pt x="111586" y="65366"/>
                    <a:pt x="111125" y="65449"/>
                  </a:cubicBezTo>
                  <a:cubicBezTo>
                    <a:pt x="110979" y="65470"/>
                    <a:pt x="110791" y="65554"/>
                    <a:pt x="110665" y="65617"/>
                  </a:cubicBezTo>
                  <a:cubicBezTo>
                    <a:pt x="110247" y="65930"/>
                    <a:pt x="109807" y="66223"/>
                    <a:pt x="109493" y="66663"/>
                  </a:cubicBezTo>
                  <a:cubicBezTo>
                    <a:pt x="109347" y="66851"/>
                    <a:pt x="109284" y="67060"/>
                    <a:pt x="109117" y="67249"/>
                  </a:cubicBezTo>
                  <a:cubicBezTo>
                    <a:pt x="108928" y="67458"/>
                    <a:pt x="108887" y="67688"/>
                    <a:pt x="108866" y="67981"/>
                  </a:cubicBezTo>
                  <a:cubicBezTo>
                    <a:pt x="109326" y="68232"/>
                    <a:pt x="109765" y="68232"/>
                    <a:pt x="110226" y="68023"/>
                  </a:cubicBezTo>
                  <a:cubicBezTo>
                    <a:pt x="110456" y="67918"/>
                    <a:pt x="110665" y="67814"/>
                    <a:pt x="110874" y="67688"/>
                  </a:cubicBezTo>
                  <a:cubicBezTo>
                    <a:pt x="111397" y="67374"/>
                    <a:pt x="111900" y="67039"/>
                    <a:pt x="112255" y="66537"/>
                  </a:cubicBezTo>
                  <a:cubicBezTo>
                    <a:pt x="112444" y="66307"/>
                    <a:pt x="112569" y="66014"/>
                    <a:pt x="112737" y="65763"/>
                  </a:cubicBezTo>
                  <a:cubicBezTo>
                    <a:pt x="112757" y="65721"/>
                    <a:pt x="112757" y="65679"/>
                    <a:pt x="112757" y="65617"/>
                  </a:cubicBezTo>
                  <a:cubicBezTo>
                    <a:pt x="112695" y="65554"/>
                    <a:pt x="112632" y="65407"/>
                    <a:pt x="112527" y="65240"/>
                  </a:cubicBezTo>
                  <a:close/>
                  <a:moveTo>
                    <a:pt x="30360" y="84301"/>
                  </a:moveTo>
                  <a:cubicBezTo>
                    <a:pt x="30674" y="84950"/>
                    <a:pt x="31302" y="85661"/>
                    <a:pt x="31825" y="85912"/>
                  </a:cubicBezTo>
                  <a:cubicBezTo>
                    <a:pt x="32202" y="86101"/>
                    <a:pt x="32557" y="86268"/>
                    <a:pt x="32955" y="86268"/>
                  </a:cubicBezTo>
                  <a:cubicBezTo>
                    <a:pt x="33331" y="86289"/>
                    <a:pt x="33708" y="86268"/>
                    <a:pt x="34085" y="86268"/>
                  </a:cubicBezTo>
                  <a:cubicBezTo>
                    <a:pt x="34294" y="86268"/>
                    <a:pt x="34482" y="86185"/>
                    <a:pt x="34650" y="86080"/>
                  </a:cubicBezTo>
                  <a:cubicBezTo>
                    <a:pt x="34796" y="85996"/>
                    <a:pt x="34838" y="85892"/>
                    <a:pt x="34838" y="85766"/>
                  </a:cubicBezTo>
                  <a:cubicBezTo>
                    <a:pt x="34859" y="85473"/>
                    <a:pt x="34733" y="85264"/>
                    <a:pt x="34419" y="85117"/>
                  </a:cubicBezTo>
                  <a:cubicBezTo>
                    <a:pt x="34168" y="84971"/>
                    <a:pt x="33896" y="84824"/>
                    <a:pt x="33603" y="84678"/>
                  </a:cubicBezTo>
                  <a:cubicBezTo>
                    <a:pt x="33541" y="84636"/>
                    <a:pt x="33436" y="84615"/>
                    <a:pt x="33352" y="84594"/>
                  </a:cubicBezTo>
                  <a:cubicBezTo>
                    <a:pt x="32850" y="84427"/>
                    <a:pt x="32390" y="84301"/>
                    <a:pt x="31867" y="84322"/>
                  </a:cubicBezTo>
                  <a:cubicBezTo>
                    <a:pt x="31469" y="84343"/>
                    <a:pt x="31072" y="84301"/>
                    <a:pt x="30674" y="84301"/>
                  </a:cubicBezTo>
                  <a:cubicBezTo>
                    <a:pt x="30611" y="84280"/>
                    <a:pt x="30507" y="84301"/>
                    <a:pt x="30360" y="84301"/>
                  </a:cubicBezTo>
                  <a:close/>
                  <a:moveTo>
                    <a:pt x="101605" y="46681"/>
                  </a:moveTo>
                  <a:cubicBezTo>
                    <a:pt x="101773" y="46346"/>
                    <a:pt x="101898" y="46011"/>
                    <a:pt x="102066" y="45635"/>
                  </a:cubicBezTo>
                  <a:cubicBezTo>
                    <a:pt x="102212" y="45300"/>
                    <a:pt x="102379" y="44923"/>
                    <a:pt x="102526" y="44588"/>
                  </a:cubicBezTo>
                  <a:cubicBezTo>
                    <a:pt x="101919" y="44442"/>
                    <a:pt x="101166" y="44463"/>
                    <a:pt x="100643" y="44651"/>
                  </a:cubicBezTo>
                  <a:cubicBezTo>
                    <a:pt x="100643" y="44777"/>
                    <a:pt x="100643" y="44902"/>
                    <a:pt x="100664" y="45007"/>
                  </a:cubicBezTo>
                  <a:cubicBezTo>
                    <a:pt x="100726" y="45216"/>
                    <a:pt x="100810" y="45404"/>
                    <a:pt x="100915" y="45593"/>
                  </a:cubicBezTo>
                  <a:cubicBezTo>
                    <a:pt x="101019" y="45844"/>
                    <a:pt x="101019" y="46116"/>
                    <a:pt x="100915" y="46346"/>
                  </a:cubicBezTo>
                  <a:cubicBezTo>
                    <a:pt x="100852" y="46451"/>
                    <a:pt x="100768" y="46555"/>
                    <a:pt x="100643" y="46513"/>
                  </a:cubicBezTo>
                  <a:cubicBezTo>
                    <a:pt x="100559" y="46471"/>
                    <a:pt x="100496" y="46430"/>
                    <a:pt x="100433" y="46346"/>
                  </a:cubicBezTo>
                  <a:cubicBezTo>
                    <a:pt x="100392" y="46262"/>
                    <a:pt x="100392" y="46158"/>
                    <a:pt x="100350" y="46095"/>
                  </a:cubicBezTo>
                  <a:cubicBezTo>
                    <a:pt x="100308" y="45948"/>
                    <a:pt x="100245" y="45802"/>
                    <a:pt x="100203" y="45676"/>
                  </a:cubicBezTo>
                  <a:cubicBezTo>
                    <a:pt x="100161" y="45614"/>
                    <a:pt x="100161" y="45509"/>
                    <a:pt x="100036" y="45509"/>
                  </a:cubicBezTo>
                  <a:cubicBezTo>
                    <a:pt x="100015" y="45907"/>
                    <a:pt x="99994" y="46262"/>
                    <a:pt x="100099" y="46660"/>
                  </a:cubicBezTo>
                  <a:cubicBezTo>
                    <a:pt x="100622" y="46681"/>
                    <a:pt x="101082" y="46681"/>
                    <a:pt x="101605" y="46681"/>
                  </a:cubicBezTo>
                  <a:close/>
                  <a:moveTo>
                    <a:pt x="43166" y="56703"/>
                  </a:moveTo>
                  <a:cubicBezTo>
                    <a:pt x="43793" y="57101"/>
                    <a:pt x="44233" y="57728"/>
                    <a:pt x="44798" y="58251"/>
                  </a:cubicBezTo>
                  <a:cubicBezTo>
                    <a:pt x="45279" y="58042"/>
                    <a:pt x="45781" y="57875"/>
                    <a:pt x="46241" y="57645"/>
                  </a:cubicBezTo>
                  <a:cubicBezTo>
                    <a:pt x="46158" y="57289"/>
                    <a:pt x="46011" y="56996"/>
                    <a:pt x="45907" y="56682"/>
                  </a:cubicBezTo>
                  <a:cubicBezTo>
                    <a:pt x="45886" y="56619"/>
                    <a:pt x="45844" y="56599"/>
                    <a:pt x="45781" y="56515"/>
                  </a:cubicBezTo>
                  <a:cubicBezTo>
                    <a:pt x="45739" y="56787"/>
                    <a:pt x="45718" y="57017"/>
                    <a:pt x="45781" y="57226"/>
                  </a:cubicBezTo>
                  <a:cubicBezTo>
                    <a:pt x="45802" y="57331"/>
                    <a:pt x="45802" y="57415"/>
                    <a:pt x="45802" y="57519"/>
                  </a:cubicBezTo>
                  <a:cubicBezTo>
                    <a:pt x="45802" y="57624"/>
                    <a:pt x="45739" y="57749"/>
                    <a:pt x="45614" y="57770"/>
                  </a:cubicBezTo>
                  <a:cubicBezTo>
                    <a:pt x="45530" y="57770"/>
                    <a:pt x="45425" y="57749"/>
                    <a:pt x="45363" y="57707"/>
                  </a:cubicBezTo>
                  <a:cubicBezTo>
                    <a:pt x="45174" y="57540"/>
                    <a:pt x="45070" y="57310"/>
                    <a:pt x="45070" y="57038"/>
                  </a:cubicBezTo>
                  <a:lnTo>
                    <a:pt x="45070" y="56515"/>
                  </a:lnTo>
                  <a:cubicBezTo>
                    <a:pt x="45070" y="56347"/>
                    <a:pt x="45070" y="56138"/>
                    <a:pt x="44881" y="55971"/>
                  </a:cubicBezTo>
                  <a:cubicBezTo>
                    <a:pt x="44442" y="55950"/>
                    <a:pt x="44065" y="56201"/>
                    <a:pt x="43689" y="56368"/>
                  </a:cubicBezTo>
                  <a:cubicBezTo>
                    <a:pt x="43479" y="56410"/>
                    <a:pt x="43228" y="56452"/>
                    <a:pt x="43166" y="56703"/>
                  </a:cubicBezTo>
                  <a:close/>
                  <a:moveTo>
                    <a:pt x="102484" y="46660"/>
                  </a:moveTo>
                  <a:cubicBezTo>
                    <a:pt x="103007" y="46869"/>
                    <a:pt x="103426" y="46555"/>
                    <a:pt x="103865" y="46451"/>
                  </a:cubicBezTo>
                  <a:cubicBezTo>
                    <a:pt x="103886" y="45927"/>
                    <a:pt x="103949" y="45425"/>
                    <a:pt x="103970" y="44902"/>
                  </a:cubicBezTo>
                  <a:cubicBezTo>
                    <a:pt x="103530" y="44672"/>
                    <a:pt x="103488" y="44672"/>
                    <a:pt x="103216" y="45007"/>
                  </a:cubicBezTo>
                  <a:cubicBezTo>
                    <a:pt x="102840" y="45509"/>
                    <a:pt x="102693" y="46095"/>
                    <a:pt x="102484" y="46660"/>
                  </a:cubicBezTo>
                  <a:close/>
                  <a:moveTo>
                    <a:pt x="42580" y="58837"/>
                  </a:moveTo>
                  <a:cubicBezTo>
                    <a:pt x="43082" y="58795"/>
                    <a:pt x="43542" y="58879"/>
                    <a:pt x="43961" y="58503"/>
                  </a:cubicBezTo>
                  <a:cubicBezTo>
                    <a:pt x="43438" y="57959"/>
                    <a:pt x="43019" y="57352"/>
                    <a:pt x="42224" y="57122"/>
                  </a:cubicBezTo>
                  <a:cubicBezTo>
                    <a:pt x="42078" y="57226"/>
                    <a:pt x="41973" y="57352"/>
                    <a:pt x="41868" y="57435"/>
                  </a:cubicBezTo>
                  <a:cubicBezTo>
                    <a:pt x="42140" y="57938"/>
                    <a:pt x="42350" y="58377"/>
                    <a:pt x="42580" y="58837"/>
                  </a:cubicBezTo>
                  <a:close/>
                  <a:moveTo>
                    <a:pt x="46953" y="57310"/>
                  </a:moveTo>
                  <a:cubicBezTo>
                    <a:pt x="47036" y="57268"/>
                    <a:pt x="47099" y="57268"/>
                    <a:pt x="47162" y="57268"/>
                  </a:cubicBezTo>
                  <a:cubicBezTo>
                    <a:pt x="47559" y="57122"/>
                    <a:pt x="47622" y="56954"/>
                    <a:pt x="47476" y="56599"/>
                  </a:cubicBezTo>
                  <a:cubicBezTo>
                    <a:pt x="47350" y="56264"/>
                    <a:pt x="47078" y="56013"/>
                    <a:pt x="46827" y="55782"/>
                  </a:cubicBezTo>
                  <a:cubicBezTo>
                    <a:pt x="46681" y="55678"/>
                    <a:pt x="46534" y="55594"/>
                    <a:pt x="46409" y="55490"/>
                  </a:cubicBezTo>
                  <a:cubicBezTo>
                    <a:pt x="46325" y="55448"/>
                    <a:pt x="46262" y="55448"/>
                    <a:pt x="46179" y="55552"/>
                  </a:cubicBezTo>
                  <a:cubicBezTo>
                    <a:pt x="46430" y="56138"/>
                    <a:pt x="46681" y="56703"/>
                    <a:pt x="46953" y="57310"/>
                  </a:cubicBezTo>
                  <a:close/>
                  <a:moveTo>
                    <a:pt x="99199" y="44714"/>
                  </a:moveTo>
                  <a:cubicBezTo>
                    <a:pt x="98781" y="45091"/>
                    <a:pt x="98529" y="45572"/>
                    <a:pt x="98467" y="45969"/>
                  </a:cubicBezTo>
                  <a:cubicBezTo>
                    <a:pt x="98404" y="46534"/>
                    <a:pt x="98613" y="46743"/>
                    <a:pt x="99157" y="46681"/>
                  </a:cubicBezTo>
                  <a:cubicBezTo>
                    <a:pt x="99178" y="46681"/>
                    <a:pt x="99178" y="46660"/>
                    <a:pt x="99199" y="46660"/>
                  </a:cubicBezTo>
                  <a:cubicBezTo>
                    <a:pt x="99283" y="46137"/>
                    <a:pt x="99283" y="45070"/>
                    <a:pt x="99199" y="44714"/>
                  </a:cubicBezTo>
                  <a:close/>
                  <a:moveTo>
                    <a:pt x="104597" y="46262"/>
                  </a:moveTo>
                  <a:cubicBezTo>
                    <a:pt x="104744" y="46116"/>
                    <a:pt x="104848" y="46053"/>
                    <a:pt x="104848" y="46011"/>
                  </a:cubicBezTo>
                  <a:cubicBezTo>
                    <a:pt x="104848" y="45844"/>
                    <a:pt x="104786" y="45697"/>
                    <a:pt x="104597" y="45509"/>
                  </a:cubicBezTo>
                  <a:close/>
                  <a:moveTo>
                    <a:pt x="41513" y="58189"/>
                  </a:moveTo>
                  <a:cubicBezTo>
                    <a:pt x="41450" y="58482"/>
                    <a:pt x="41429" y="58691"/>
                    <a:pt x="41533" y="58921"/>
                  </a:cubicBezTo>
                  <a:cubicBezTo>
                    <a:pt x="41617" y="58921"/>
                    <a:pt x="41701" y="58900"/>
                    <a:pt x="41764" y="58900"/>
                  </a:cubicBezTo>
                  <a:cubicBezTo>
                    <a:pt x="41743" y="58670"/>
                    <a:pt x="41659" y="58461"/>
                    <a:pt x="41513" y="581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4" name="Google Shape;2344;p74"/>
            <p:cNvGrpSpPr/>
            <p:nvPr/>
          </p:nvGrpSpPr>
          <p:grpSpPr>
            <a:xfrm>
              <a:off x="7797563" y="3645950"/>
              <a:ext cx="288250" cy="266800"/>
              <a:chOff x="7797563" y="3645950"/>
              <a:chExt cx="288250" cy="266800"/>
            </a:xfrm>
          </p:grpSpPr>
          <p:sp>
            <p:nvSpPr>
              <p:cNvPr id="2345" name="Google Shape;2345;p74"/>
              <p:cNvSpPr/>
              <p:nvPr/>
            </p:nvSpPr>
            <p:spPr>
              <a:xfrm>
                <a:off x="7797563" y="3645950"/>
                <a:ext cx="288250" cy="266800"/>
              </a:xfrm>
              <a:custGeom>
                <a:rect b="b" l="l" r="r" t="t"/>
                <a:pathLst>
                  <a:path extrusionOk="0" h="10672" w="11530">
                    <a:moveTo>
                      <a:pt x="9709" y="7847"/>
                    </a:moveTo>
                    <a:cubicBezTo>
                      <a:pt x="10484" y="7491"/>
                      <a:pt x="11530" y="6592"/>
                      <a:pt x="11069" y="5608"/>
                    </a:cubicBezTo>
                    <a:cubicBezTo>
                      <a:pt x="10546" y="4478"/>
                      <a:pt x="9019" y="3098"/>
                      <a:pt x="7638" y="3014"/>
                    </a:cubicBezTo>
                    <a:cubicBezTo>
                      <a:pt x="8098" y="1863"/>
                      <a:pt x="7931" y="503"/>
                      <a:pt x="6404" y="189"/>
                    </a:cubicBezTo>
                    <a:cubicBezTo>
                      <a:pt x="5588" y="1"/>
                      <a:pt x="4960" y="608"/>
                      <a:pt x="4562" y="1235"/>
                    </a:cubicBezTo>
                    <a:cubicBezTo>
                      <a:pt x="4207" y="1779"/>
                      <a:pt x="4039" y="2177"/>
                      <a:pt x="4290" y="2616"/>
                    </a:cubicBezTo>
                    <a:cubicBezTo>
                      <a:pt x="4248" y="2658"/>
                      <a:pt x="4207" y="2679"/>
                      <a:pt x="4186" y="2700"/>
                    </a:cubicBezTo>
                    <a:cubicBezTo>
                      <a:pt x="4144" y="2302"/>
                      <a:pt x="3725" y="1842"/>
                      <a:pt x="3391" y="1758"/>
                    </a:cubicBezTo>
                    <a:cubicBezTo>
                      <a:pt x="2763" y="1612"/>
                      <a:pt x="1570" y="1549"/>
                      <a:pt x="984" y="1842"/>
                    </a:cubicBezTo>
                    <a:cubicBezTo>
                      <a:pt x="231" y="2219"/>
                      <a:pt x="1" y="3118"/>
                      <a:pt x="378" y="3872"/>
                    </a:cubicBezTo>
                    <a:cubicBezTo>
                      <a:pt x="587" y="4290"/>
                      <a:pt x="901" y="4625"/>
                      <a:pt x="1235" y="5002"/>
                    </a:cubicBezTo>
                    <a:cubicBezTo>
                      <a:pt x="1340" y="5127"/>
                      <a:pt x="1466" y="5211"/>
                      <a:pt x="1591" y="5232"/>
                    </a:cubicBezTo>
                    <a:cubicBezTo>
                      <a:pt x="1005" y="5608"/>
                      <a:pt x="482" y="5985"/>
                      <a:pt x="419" y="6780"/>
                    </a:cubicBezTo>
                    <a:cubicBezTo>
                      <a:pt x="336" y="7596"/>
                      <a:pt x="608" y="8433"/>
                      <a:pt x="1424" y="8684"/>
                    </a:cubicBezTo>
                    <a:cubicBezTo>
                      <a:pt x="1926" y="8852"/>
                      <a:pt x="2658" y="8747"/>
                      <a:pt x="3244" y="8433"/>
                    </a:cubicBezTo>
                    <a:cubicBezTo>
                      <a:pt x="3704" y="9375"/>
                      <a:pt x="4855" y="10212"/>
                      <a:pt x="5713" y="10442"/>
                    </a:cubicBezTo>
                    <a:cubicBezTo>
                      <a:pt x="6592" y="10672"/>
                      <a:pt x="7324" y="10212"/>
                      <a:pt x="7575" y="9396"/>
                    </a:cubicBezTo>
                    <a:cubicBezTo>
                      <a:pt x="7701" y="8977"/>
                      <a:pt x="7680" y="8454"/>
                      <a:pt x="7554" y="7973"/>
                    </a:cubicBezTo>
                    <a:cubicBezTo>
                      <a:pt x="8287" y="8140"/>
                      <a:pt x="9019" y="8161"/>
                      <a:pt x="9709" y="7847"/>
                    </a:cubicBezTo>
                    <a:close/>
                    <a:moveTo>
                      <a:pt x="5588" y="4541"/>
                    </a:moveTo>
                    <a:cubicBezTo>
                      <a:pt x="6152" y="5085"/>
                      <a:pt x="6111" y="5608"/>
                      <a:pt x="5378" y="5943"/>
                    </a:cubicBezTo>
                    <a:cubicBezTo>
                      <a:pt x="4730" y="6257"/>
                      <a:pt x="3976" y="5755"/>
                      <a:pt x="3642" y="5211"/>
                    </a:cubicBezTo>
                    <a:cubicBezTo>
                      <a:pt x="3349" y="4709"/>
                      <a:pt x="3704" y="4248"/>
                      <a:pt x="4186" y="4144"/>
                    </a:cubicBezTo>
                    <a:cubicBezTo>
                      <a:pt x="4479" y="4081"/>
                      <a:pt x="4730" y="4060"/>
                      <a:pt x="5002" y="3976"/>
                    </a:cubicBezTo>
                    <a:cubicBezTo>
                      <a:pt x="5253" y="4165"/>
                      <a:pt x="5462" y="4437"/>
                      <a:pt x="5588" y="4541"/>
                    </a:cubicBezTo>
                    <a:close/>
                    <a:moveTo>
                      <a:pt x="1779" y="7889"/>
                    </a:moveTo>
                    <a:cubicBezTo>
                      <a:pt x="984" y="7847"/>
                      <a:pt x="1235" y="6655"/>
                      <a:pt x="1570" y="6257"/>
                    </a:cubicBezTo>
                    <a:cubicBezTo>
                      <a:pt x="1884" y="5922"/>
                      <a:pt x="2407" y="5734"/>
                      <a:pt x="2763" y="5441"/>
                    </a:cubicBezTo>
                    <a:cubicBezTo>
                      <a:pt x="2951" y="5839"/>
                      <a:pt x="3265" y="6173"/>
                      <a:pt x="3600" y="6424"/>
                    </a:cubicBezTo>
                    <a:cubicBezTo>
                      <a:pt x="3558" y="6445"/>
                      <a:pt x="3495" y="6466"/>
                      <a:pt x="3474" y="6487"/>
                    </a:cubicBezTo>
                    <a:cubicBezTo>
                      <a:pt x="3160" y="6843"/>
                      <a:pt x="3035" y="7199"/>
                      <a:pt x="3035" y="7575"/>
                    </a:cubicBezTo>
                    <a:cubicBezTo>
                      <a:pt x="2616" y="7805"/>
                      <a:pt x="1947" y="7910"/>
                      <a:pt x="1779" y="7889"/>
                    </a:cubicBezTo>
                    <a:close/>
                    <a:moveTo>
                      <a:pt x="5671" y="9521"/>
                    </a:moveTo>
                    <a:cubicBezTo>
                      <a:pt x="5211" y="9375"/>
                      <a:pt x="4186" y="8621"/>
                      <a:pt x="3914" y="7931"/>
                    </a:cubicBezTo>
                    <a:cubicBezTo>
                      <a:pt x="4207" y="7596"/>
                      <a:pt x="4332" y="7199"/>
                      <a:pt x="4186" y="6759"/>
                    </a:cubicBezTo>
                    <a:cubicBezTo>
                      <a:pt x="4646" y="6906"/>
                      <a:pt x="5148" y="6947"/>
                      <a:pt x="5608" y="6738"/>
                    </a:cubicBezTo>
                    <a:cubicBezTo>
                      <a:pt x="5755" y="6675"/>
                      <a:pt x="5860" y="6634"/>
                      <a:pt x="5964" y="6550"/>
                    </a:cubicBezTo>
                    <a:cubicBezTo>
                      <a:pt x="5964" y="6613"/>
                      <a:pt x="5985" y="6738"/>
                      <a:pt x="6027" y="6801"/>
                    </a:cubicBezTo>
                    <a:cubicBezTo>
                      <a:pt x="6571" y="7575"/>
                      <a:pt x="7533" y="10191"/>
                      <a:pt x="5671" y="9521"/>
                    </a:cubicBezTo>
                    <a:close/>
                    <a:moveTo>
                      <a:pt x="8893" y="7115"/>
                    </a:moveTo>
                    <a:cubicBezTo>
                      <a:pt x="8370" y="7219"/>
                      <a:pt x="7764" y="7094"/>
                      <a:pt x="7220" y="7052"/>
                    </a:cubicBezTo>
                    <a:cubicBezTo>
                      <a:pt x="7052" y="6738"/>
                      <a:pt x="6843" y="6466"/>
                      <a:pt x="6655" y="6257"/>
                    </a:cubicBezTo>
                    <a:cubicBezTo>
                      <a:pt x="6592" y="6173"/>
                      <a:pt x="6508" y="6131"/>
                      <a:pt x="6424" y="6131"/>
                    </a:cubicBezTo>
                    <a:cubicBezTo>
                      <a:pt x="7052" y="5294"/>
                      <a:pt x="6236" y="4227"/>
                      <a:pt x="5441" y="3704"/>
                    </a:cubicBezTo>
                    <a:cubicBezTo>
                      <a:pt x="5462" y="3537"/>
                      <a:pt x="5378" y="3390"/>
                      <a:pt x="5211" y="3349"/>
                    </a:cubicBezTo>
                    <a:cubicBezTo>
                      <a:pt x="4541" y="3307"/>
                      <a:pt x="3767" y="3118"/>
                      <a:pt x="3223" y="3642"/>
                    </a:cubicBezTo>
                    <a:cubicBezTo>
                      <a:pt x="2930" y="3914"/>
                      <a:pt x="2721" y="4290"/>
                      <a:pt x="2658" y="4709"/>
                    </a:cubicBezTo>
                    <a:cubicBezTo>
                      <a:pt x="2428" y="4604"/>
                      <a:pt x="2030" y="4583"/>
                      <a:pt x="1905" y="4395"/>
                    </a:cubicBezTo>
                    <a:cubicBezTo>
                      <a:pt x="1507" y="3955"/>
                      <a:pt x="1194" y="3662"/>
                      <a:pt x="1131" y="2993"/>
                    </a:cubicBezTo>
                    <a:cubicBezTo>
                      <a:pt x="1047" y="2344"/>
                      <a:pt x="3893" y="2093"/>
                      <a:pt x="3914" y="2972"/>
                    </a:cubicBezTo>
                    <a:cubicBezTo>
                      <a:pt x="3914" y="3035"/>
                      <a:pt x="3976" y="3077"/>
                      <a:pt x="4060" y="3077"/>
                    </a:cubicBezTo>
                    <a:cubicBezTo>
                      <a:pt x="4060" y="3118"/>
                      <a:pt x="4081" y="3139"/>
                      <a:pt x="4102" y="3181"/>
                    </a:cubicBezTo>
                    <a:cubicBezTo>
                      <a:pt x="4207" y="3307"/>
                      <a:pt x="4395" y="3307"/>
                      <a:pt x="4520" y="3202"/>
                    </a:cubicBezTo>
                    <a:cubicBezTo>
                      <a:pt x="4583" y="3139"/>
                      <a:pt x="4625" y="3118"/>
                      <a:pt x="4688" y="3077"/>
                    </a:cubicBezTo>
                    <a:cubicBezTo>
                      <a:pt x="4897" y="3181"/>
                      <a:pt x="5127" y="2909"/>
                      <a:pt x="4960" y="2700"/>
                    </a:cubicBezTo>
                    <a:cubicBezTo>
                      <a:pt x="4479" y="2072"/>
                      <a:pt x="5776" y="921"/>
                      <a:pt x="6424" y="1089"/>
                    </a:cubicBezTo>
                    <a:cubicBezTo>
                      <a:pt x="7638" y="1340"/>
                      <a:pt x="6927" y="2888"/>
                      <a:pt x="6404" y="3390"/>
                    </a:cubicBezTo>
                    <a:cubicBezTo>
                      <a:pt x="5985" y="3809"/>
                      <a:pt x="6529" y="4395"/>
                      <a:pt x="7010" y="4060"/>
                    </a:cubicBezTo>
                    <a:cubicBezTo>
                      <a:pt x="7889" y="3411"/>
                      <a:pt x="9396" y="4855"/>
                      <a:pt x="9940" y="5441"/>
                    </a:cubicBezTo>
                    <a:cubicBezTo>
                      <a:pt x="10672" y="6278"/>
                      <a:pt x="9647" y="6968"/>
                      <a:pt x="8893" y="71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4"/>
              <p:cNvSpPr/>
              <p:nvPr/>
            </p:nvSpPr>
            <p:spPr>
              <a:xfrm>
                <a:off x="7881263" y="3745350"/>
                <a:ext cx="70125" cy="57025"/>
              </a:xfrm>
              <a:custGeom>
                <a:rect b="b" l="l" r="r" t="t"/>
                <a:pathLst>
                  <a:path extrusionOk="0" h="2281" w="2805">
                    <a:moveTo>
                      <a:pt x="2240" y="565"/>
                    </a:moveTo>
                    <a:cubicBezTo>
                      <a:pt x="2804" y="1109"/>
                      <a:pt x="2763" y="1632"/>
                      <a:pt x="2030" y="1967"/>
                    </a:cubicBezTo>
                    <a:cubicBezTo>
                      <a:pt x="1382" y="2281"/>
                      <a:pt x="628" y="1779"/>
                      <a:pt x="294" y="1235"/>
                    </a:cubicBezTo>
                    <a:cubicBezTo>
                      <a:pt x="1" y="733"/>
                      <a:pt x="356" y="272"/>
                      <a:pt x="838" y="168"/>
                    </a:cubicBezTo>
                    <a:cubicBezTo>
                      <a:pt x="1131" y="105"/>
                      <a:pt x="1382" y="84"/>
                      <a:pt x="1654" y="0"/>
                    </a:cubicBezTo>
                    <a:cubicBezTo>
                      <a:pt x="1905" y="189"/>
                      <a:pt x="2114" y="461"/>
                      <a:pt x="2240" y="56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4"/>
              <p:cNvSpPr/>
              <p:nvPr/>
            </p:nvSpPr>
            <p:spPr>
              <a:xfrm>
                <a:off x="7822163" y="3781950"/>
                <a:ext cx="65400" cy="61750"/>
              </a:xfrm>
              <a:custGeom>
                <a:rect b="b" l="l" r="r" t="t"/>
                <a:pathLst>
                  <a:path extrusionOk="0" h="2470" w="2616">
                    <a:moveTo>
                      <a:pt x="795" y="2449"/>
                    </a:moveTo>
                    <a:cubicBezTo>
                      <a:pt x="0" y="2407"/>
                      <a:pt x="251" y="1215"/>
                      <a:pt x="586" y="817"/>
                    </a:cubicBezTo>
                    <a:cubicBezTo>
                      <a:pt x="900" y="482"/>
                      <a:pt x="1423" y="294"/>
                      <a:pt x="1779" y="1"/>
                    </a:cubicBezTo>
                    <a:cubicBezTo>
                      <a:pt x="1967" y="399"/>
                      <a:pt x="2281" y="733"/>
                      <a:pt x="2616" y="984"/>
                    </a:cubicBezTo>
                    <a:cubicBezTo>
                      <a:pt x="2574" y="1005"/>
                      <a:pt x="2511" y="1026"/>
                      <a:pt x="2490" y="1047"/>
                    </a:cubicBezTo>
                    <a:cubicBezTo>
                      <a:pt x="2176" y="1403"/>
                      <a:pt x="2051" y="1759"/>
                      <a:pt x="2051" y="2135"/>
                    </a:cubicBezTo>
                    <a:cubicBezTo>
                      <a:pt x="1632" y="2365"/>
                      <a:pt x="963" y="2470"/>
                      <a:pt x="795" y="244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4"/>
              <p:cNvSpPr/>
              <p:nvPr/>
            </p:nvSpPr>
            <p:spPr>
              <a:xfrm>
                <a:off x="7895388" y="3809675"/>
                <a:ext cx="90525" cy="91050"/>
              </a:xfrm>
              <a:custGeom>
                <a:rect b="b" l="l" r="r" t="t"/>
                <a:pathLst>
                  <a:path extrusionOk="0" h="3642" w="3621">
                    <a:moveTo>
                      <a:pt x="1758" y="2972"/>
                    </a:moveTo>
                    <a:cubicBezTo>
                      <a:pt x="1298" y="2826"/>
                      <a:pt x="273" y="2072"/>
                      <a:pt x="1" y="1382"/>
                    </a:cubicBezTo>
                    <a:cubicBezTo>
                      <a:pt x="294" y="1047"/>
                      <a:pt x="419" y="650"/>
                      <a:pt x="273" y="210"/>
                    </a:cubicBezTo>
                    <a:cubicBezTo>
                      <a:pt x="733" y="357"/>
                      <a:pt x="1235" y="398"/>
                      <a:pt x="1695" y="189"/>
                    </a:cubicBezTo>
                    <a:cubicBezTo>
                      <a:pt x="1842" y="126"/>
                      <a:pt x="1947" y="85"/>
                      <a:pt x="2051" y="1"/>
                    </a:cubicBezTo>
                    <a:cubicBezTo>
                      <a:pt x="2051" y="64"/>
                      <a:pt x="2072" y="189"/>
                      <a:pt x="2114" y="252"/>
                    </a:cubicBezTo>
                    <a:cubicBezTo>
                      <a:pt x="2658" y="1026"/>
                      <a:pt x="3620" y="3642"/>
                      <a:pt x="1758" y="297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4"/>
              <p:cNvSpPr/>
              <p:nvPr/>
            </p:nvSpPr>
            <p:spPr>
              <a:xfrm>
                <a:off x="7823738" y="3668975"/>
                <a:ext cx="240625" cy="157475"/>
              </a:xfrm>
              <a:custGeom>
                <a:rect b="b" l="l" r="r" t="t"/>
                <a:pathLst>
                  <a:path extrusionOk="0" h="6299" w="9625">
                    <a:moveTo>
                      <a:pt x="7846" y="6194"/>
                    </a:moveTo>
                    <a:cubicBezTo>
                      <a:pt x="7323" y="6298"/>
                      <a:pt x="6717" y="6173"/>
                      <a:pt x="6173" y="6131"/>
                    </a:cubicBezTo>
                    <a:cubicBezTo>
                      <a:pt x="6005" y="5817"/>
                      <a:pt x="5796" y="5545"/>
                      <a:pt x="5608" y="5336"/>
                    </a:cubicBezTo>
                    <a:cubicBezTo>
                      <a:pt x="5545" y="5252"/>
                      <a:pt x="5461" y="5210"/>
                      <a:pt x="5377" y="5210"/>
                    </a:cubicBezTo>
                    <a:cubicBezTo>
                      <a:pt x="6005" y="4373"/>
                      <a:pt x="5189" y="3306"/>
                      <a:pt x="4394" y="2783"/>
                    </a:cubicBezTo>
                    <a:cubicBezTo>
                      <a:pt x="4415" y="2616"/>
                      <a:pt x="4331" y="2469"/>
                      <a:pt x="4164" y="2428"/>
                    </a:cubicBezTo>
                    <a:cubicBezTo>
                      <a:pt x="3494" y="2386"/>
                      <a:pt x="2720" y="2197"/>
                      <a:pt x="2176" y="2721"/>
                    </a:cubicBezTo>
                    <a:cubicBezTo>
                      <a:pt x="1883" y="2993"/>
                      <a:pt x="1674" y="3369"/>
                      <a:pt x="1611" y="3788"/>
                    </a:cubicBezTo>
                    <a:cubicBezTo>
                      <a:pt x="1381" y="3683"/>
                      <a:pt x="983" y="3662"/>
                      <a:pt x="858" y="3474"/>
                    </a:cubicBezTo>
                    <a:cubicBezTo>
                      <a:pt x="460" y="3034"/>
                      <a:pt x="147" y="2741"/>
                      <a:pt x="84" y="2072"/>
                    </a:cubicBezTo>
                    <a:cubicBezTo>
                      <a:pt x="0" y="1423"/>
                      <a:pt x="2846" y="1172"/>
                      <a:pt x="2867" y="2051"/>
                    </a:cubicBezTo>
                    <a:cubicBezTo>
                      <a:pt x="2867" y="2114"/>
                      <a:pt x="2929" y="2156"/>
                      <a:pt x="3013" y="2156"/>
                    </a:cubicBezTo>
                    <a:cubicBezTo>
                      <a:pt x="3013" y="2197"/>
                      <a:pt x="3034" y="2218"/>
                      <a:pt x="3055" y="2260"/>
                    </a:cubicBezTo>
                    <a:cubicBezTo>
                      <a:pt x="3160" y="2386"/>
                      <a:pt x="3348" y="2386"/>
                      <a:pt x="3473" y="2281"/>
                    </a:cubicBezTo>
                    <a:cubicBezTo>
                      <a:pt x="3536" y="2218"/>
                      <a:pt x="3578" y="2197"/>
                      <a:pt x="3641" y="2156"/>
                    </a:cubicBezTo>
                    <a:cubicBezTo>
                      <a:pt x="3850" y="2260"/>
                      <a:pt x="4080" y="1988"/>
                      <a:pt x="3913" y="1779"/>
                    </a:cubicBezTo>
                    <a:cubicBezTo>
                      <a:pt x="3432" y="1151"/>
                      <a:pt x="4729" y="0"/>
                      <a:pt x="5377" y="168"/>
                    </a:cubicBezTo>
                    <a:cubicBezTo>
                      <a:pt x="6591" y="419"/>
                      <a:pt x="5880" y="1967"/>
                      <a:pt x="5357" y="2469"/>
                    </a:cubicBezTo>
                    <a:cubicBezTo>
                      <a:pt x="4938" y="2888"/>
                      <a:pt x="5482" y="3474"/>
                      <a:pt x="5963" y="3139"/>
                    </a:cubicBezTo>
                    <a:cubicBezTo>
                      <a:pt x="6842" y="2490"/>
                      <a:pt x="8349" y="3934"/>
                      <a:pt x="8893" y="4520"/>
                    </a:cubicBezTo>
                    <a:cubicBezTo>
                      <a:pt x="9625" y="5357"/>
                      <a:pt x="8600" y="6047"/>
                      <a:pt x="7846" y="619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0" name="Google Shape;2350;p74"/>
            <p:cNvSpPr/>
            <p:nvPr/>
          </p:nvSpPr>
          <p:spPr>
            <a:xfrm>
              <a:off x="4647213" y="4059675"/>
              <a:ext cx="383450" cy="145450"/>
            </a:xfrm>
            <a:custGeom>
              <a:rect b="b" l="l" r="r" t="t"/>
              <a:pathLst>
                <a:path extrusionOk="0" h="5818" w="15338">
                  <a:moveTo>
                    <a:pt x="15233" y="1319"/>
                  </a:moveTo>
                  <a:cubicBezTo>
                    <a:pt x="15212" y="1193"/>
                    <a:pt x="15066" y="1026"/>
                    <a:pt x="14919" y="1005"/>
                  </a:cubicBezTo>
                  <a:cubicBezTo>
                    <a:pt x="14396" y="921"/>
                    <a:pt x="14019" y="1026"/>
                    <a:pt x="13538" y="1298"/>
                  </a:cubicBezTo>
                  <a:cubicBezTo>
                    <a:pt x="13245" y="1444"/>
                    <a:pt x="11885" y="2721"/>
                    <a:pt x="11948" y="2051"/>
                  </a:cubicBezTo>
                  <a:cubicBezTo>
                    <a:pt x="11969" y="1361"/>
                    <a:pt x="11906" y="335"/>
                    <a:pt x="11006" y="335"/>
                  </a:cubicBezTo>
                  <a:cubicBezTo>
                    <a:pt x="10211" y="335"/>
                    <a:pt x="9646" y="1570"/>
                    <a:pt x="9291" y="2114"/>
                  </a:cubicBezTo>
                  <a:cubicBezTo>
                    <a:pt x="9019" y="2637"/>
                    <a:pt x="8977" y="2616"/>
                    <a:pt x="8747" y="2072"/>
                  </a:cubicBezTo>
                  <a:cubicBezTo>
                    <a:pt x="8621" y="1758"/>
                    <a:pt x="8496" y="1444"/>
                    <a:pt x="8224" y="1235"/>
                  </a:cubicBezTo>
                  <a:cubicBezTo>
                    <a:pt x="7596" y="712"/>
                    <a:pt x="6843" y="1340"/>
                    <a:pt x="6466" y="1863"/>
                  </a:cubicBezTo>
                  <a:cubicBezTo>
                    <a:pt x="6340" y="2051"/>
                    <a:pt x="6236" y="2281"/>
                    <a:pt x="6110" y="2491"/>
                  </a:cubicBezTo>
                  <a:cubicBezTo>
                    <a:pt x="5713" y="3118"/>
                    <a:pt x="5378" y="2281"/>
                    <a:pt x="5085" y="2114"/>
                  </a:cubicBezTo>
                  <a:cubicBezTo>
                    <a:pt x="4499" y="1800"/>
                    <a:pt x="3746" y="963"/>
                    <a:pt x="3160" y="817"/>
                  </a:cubicBezTo>
                  <a:cubicBezTo>
                    <a:pt x="1" y="1"/>
                    <a:pt x="4102" y="4897"/>
                    <a:pt x="4708" y="5545"/>
                  </a:cubicBezTo>
                  <a:cubicBezTo>
                    <a:pt x="4939" y="5817"/>
                    <a:pt x="5357" y="5420"/>
                    <a:pt x="5085" y="5148"/>
                  </a:cubicBezTo>
                  <a:cubicBezTo>
                    <a:pt x="4520" y="4520"/>
                    <a:pt x="3997" y="3830"/>
                    <a:pt x="3495" y="3139"/>
                  </a:cubicBezTo>
                  <a:cubicBezTo>
                    <a:pt x="3286" y="2825"/>
                    <a:pt x="3055" y="2532"/>
                    <a:pt x="2846" y="2219"/>
                  </a:cubicBezTo>
                  <a:cubicBezTo>
                    <a:pt x="2700" y="2009"/>
                    <a:pt x="2135" y="1277"/>
                    <a:pt x="2637" y="1444"/>
                  </a:cubicBezTo>
                  <a:cubicBezTo>
                    <a:pt x="3160" y="1591"/>
                    <a:pt x="3892" y="2407"/>
                    <a:pt x="4353" y="2721"/>
                  </a:cubicBezTo>
                  <a:cubicBezTo>
                    <a:pt x="4729" y="2951"/>
                    <a:pt x="5169" y="3746"/>
                    <a:pt x="5629" y="3746"/>
                  </a:cubicBezTo>
                  <a:cubicBezTo>
                    <a:pt x="6738" y="3746"/>
                    <a:pt x="6843" y="2595"/>
                    <a:pt x="7575" y="2072"/>
                  </a:cubicBezTo>
                  <a:cubicBezTo>
                    <a:pt x="7617" y="2009"/>
                    <a:pt x="8224" y="3244"/>
                    <a:pt x="8496" y="3411"/>
                  </a:cubicBezTo>
                  <a:cubicBezTo>
                    <a:pt x="8977" y="3683"/>
                    <a:pt x="9500" y="3579"/>
                    <a:pt x="9814" y="3118"/>
                  </a:cubicBezTo>
                  <a:cubicBezTo>
                    <a:pt x="10065" y="2784"/>
                    <a:pt x="10253" y="2407"/>
                    <a:pt x="10442" y="2072"/>
                  </a:cubicBezTo>
                  <a:cubicBezTo>
                    <a:pt x="10818" y="1486"/>
                    <a:pt x="10965" y="1319"/>
                    <a:pt x="10923" y="2072"/>
                  </a:cubicBezTo>
                  <a:cubicBezTo>
                    <a:pt x="10902" y="2637"/>
                    <a:pt x="11048" y="3453"/>
                    <a:pt x="11802" y="3369"/>
                  </a:cubicBezTo>
                  <a:cubicBezTo>
                    <a:pt x="12220" y="3328"/>
                    <a:pt x="12597" y="3265"/>
                    <a:pt x="12931" y="3014"/>
                  </a:cubicBezTo>
                  <a:cubicBezTo>
                    <a:pt x="13329" y="2700"/>
                    <a:pt x="13768" y="2156"/>
                    <a:pt x="14291" y="1968"/>
                  </a:cubicBezTo>
                  <a:cubicBezTo>
                    <a:pt x="14145" y="2825"/>
                    <a:pt x="13203" y="3976"/>
                    <a:pt x="12848" y="4667"/>
                  </a:cubicBezTo>
                  <a:cubicBezTo>
                    <a:pt x="12722" y="4939"/>
                    <a:pt x="13036" y="5399"/>
                    <a:pt x="13350" y="5148"/>
                  </a:cubicBezTo>
                  <a:cubicBezTo>
                    <a:pt x="13978" y="4667"/>
                    <a:pt x="14250" y="3934"/>
                    <a:pt x="14668" y="3265"/>
                  </a:cubicBezTo>
                  <a:cubicBezTo>
                    <a:pt x="15128" y="2616"/>
                    <a:pt x="15338" y="2072"/>
                    <a:pt x="15233"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1" name="Google Shape;2351;p74"/>
            <p:cNvGrpSpPr/>
            <p:nvPr/>
          </p:nvGrpSpPr>
          <p:grpSpPr>
            <a:xfrm>
              <a:off x="6953025" y="3691475"/>
              <a:ext cx="643950" cy="195675"/>
              <a:chOff x="806663" y="3241275"/>
              <a:chExt cx="643950" cy="195675"/>
            </a:xfrm>
          </p:grpSpPr>
          <p:sp>
            <p:nvSpPr>
              <p:cNvPr id="2352" name="Google Shape;2352;p74"/>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4"/>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 name="Google Shape;2354;p74"/>
            <p:cNvGrpSpPr/>
            <p:nvPr/>
          </p:nvGrpSpPr>
          <p:grpSpPr>
            <a:xfrm flipH="1" rot="605099">
              <a:off x="4236635" y="1677296"/>
              <a:ext cx="279336" cy="312809"/>
              <a:chOff x="1835200" y="3337050"/>
              <a:chExt cx="279350" cy="312825"/>
            </a:xfrm>
          </p:grpSpPr>
          <p:sp>
            <p:nvSpPr>
              <p:cNvPr id="2355" name="Google Shape;2355;p74"/>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4"/>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4"/>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8" name="Google Shape;2358;p74"/>
            <p:cNvSpPr/>
            <p:nvPr/>
          </p:nvSpPr>
          <p:spPr>
            <a:xfrm>
              <a:off x="5961663" y="2173725"/>
              <a:ext cx="383450" cy="145450"/>
            </a:xfrm>
            <a:custGeom>
              <a:rect b="b" l="l" r="r" t="t"/>
              <a:pathLst>
                <a:path extrusionOk="0" h="5818" w="15338">
                  <a:moveTo>
                    <a:pt x="15233" y="1319"/>
                  </a:moveTo>
                  <a:cubicBezTo>
                    <a:pt x="15212" y="1193"/>
                    <a:pt x="15066" y="1026"/>
                    <a:pt x="14919" y="1005"/>
                  </a:cubicBezTo>
                  <a:cubicBezTo>
                    <a:pt x="14396" y="921"/>
                    <a:pt x="14019" y="1026"/>
                    <a:pt x="13538" y="1298"/>
                  </a:cubicBezTo>
                  <a:cubicBezTo>
                    <a:pt x="13245" y="1444"/>
                    <a:pt x="11885" y="2721"/>
                    <a:pt x="11948" y="2051"/>
                  </a:cubicBezTo>
                  <a:cubicBezTo>
                    <a:pt x="11969" y="1361"/>
                    <a:pt x="11906" y="335"/>
                    <a:pt x="11006" y="335"/>
                  </a:cubicBezTo>
                  <a:cubicBezTo>
                    <a:pt x="10211" y="335"/>
                    <a:pt x="9646" y="1570"/>
                    <a:pt x="9291" y="2114"/>
                  </a:cubicBezTo>
                  <a:cubicBezTo>
                    <a:pt x="9019" y="2637"/>
                    <a:pt x="8977" y="2616"/>
                    <a:pt x="8747" y="2072"/>
                  </a:cubicBezTo>
                  <a:cubicBezTo>
                    <a:pt x="8621" y="1758"/>
                    <a:pt x="8496" y="1444"/>
                    <a:pt x="8224" y="1235"/>
                  </a:cubicBezTo>
                  <a:cubicBezTo>
                    <a:pt x="7596" y="712"/>
                    <a:pt x="6843" y="1340"/>
                    <a:pt x="6466" y="1863"/>
                  </a:cubicBezTo>
                  <a:cubicBezTo>
                    <a:pt x="6340" y="2051"/>
                    <a:pt x="6236" y="2281"/>
                    <a:pt x="6110" y="2491"/>
                  </a:cubicBezTo>
                  <a:cubicBezTo>
                    <a:pt x="5713" y="3118"/>
                    <a:pt x="5378" y="2281"/>
                    <a:pt x="5085" y="2114"/>
                  </a:cubicBezTo>
                  <a:cubicBezTo>
                    <a:pt x="4499" y="1800"/>
                    <a:pt x="3746" y="963"/>
                    <a:pt x="3160" y="817"/>
                  </a:cubicBezTo>
                  <a:cubicBezTo>
                    <a:pt x="1" y="1"/>
                    <a:pt x="4102" y="4897"/>
                    <a:pt x="4708" y="5545"/>
                  </a:cubicBezTo>
                  <a:cubicBezTo>
                    <a:pt x="4939" y="5817"/>
                    <a:pt x="5357" y="5420"/>
                    <a:pt x="5085" y="5148"/>
                  </a:cubicBezTo>
                  <a:cubicBezTo>
                    <a:pt x="4520" y="4520"/>
                    <a:pt x="3997" y="3830"/>
                    <a:pt x="3495" y="3139"/>
                  </a:cubicBezTo>
                  <a:cubicBezTo>
                    <a:pt x="3286" y="2825"/>
                    <a:pt x="3055" y="2532"/>
                    <a:pt x="2846" y="2219"/>
                  </a:cubicBezTo>
                  <a:cubicBezTo>
                    <a:pt x="2700" y="2009"/>
                    <a:pt x="2135" y="1277"/>
                    <a:pt x="2637" y="1444"/>
                  </a:cubicBezTo>
                  <a:cubicBezTo>
                    <a:pt x="3160" y="1591"/>
                    <a:pt x="3892" y="2407"/>
                    <a:pt x="4353" y="2721"/>
                  </a:cubicBezTo>
                  <a:cubicBezTo>
                    <a:pt x="4729" y="2951"/>
                    <a:pt x="5169" y="3746"/>
                    <a:pt x="5629" y="3746"/>
                  </a:cubicBezTo>
                  <a:cubicBezTo>
                    <a:pt x="6738" y="3746"/>
                    <a:pt x="6843" y="2595"/>
                    <a:pt x="7575" y="2072"/>
                  </a:cubicBezTo>
                  <a:cubicBezTo>
                    <a:pt x="7617" y="2009"/>
                    <a:pt x="8224" y="3244"/>
                    <a:pt x="8496" y="3411"/>
                  </a:cubicBezTo>
                  <a:cubicBezTo>
                    <a:pt x="8977" y="3683"/>
                    <a:pt x="9500" y="3579"/>
                    <a:pt x="9814" y="3118"/>
                  </a:cubicBezTo>
                  <a:cubicBezTo>
                    <a:pt x="10065" y="2784"/>
                    <a:pt x="10253" y="2407"/>
                    <a:pt x="10442" y="2072"/>
                  </a:cubicBezTo>
                  <a:cubicBezTo>
                    <a:pt x="10818" y="1486"/>
                    <a:pt x="10965" y="1319"/>
                    <a:pt x="10923" y="2072"/>
                  </a:cubicBezTo>
                  <a:cubicBezTo>
                    <a:pt x="10902" y="2637"/>
                    <a:pt x="11048" y="3453"/>
                    <a:pt x="11802" y="3369"/>
                  </a:cubicBezTo>
                  <a:cubicBezTo>
                    <a:pt x="12220" y="3328"/>
                    <a:pt x="12597" y="3265"/>
                    <a:pt x="12931" y="3014"/>
                  </a:cubicBezTo>
                  <a:cubicBezTo>
                    <a:pt x="13329" y="2700"/>
                    <a:pt x="13768" y="2156"/>
                    <a:pt x="14291" y="1968"/>
                  </a:cubicBezTo>
                  <a:cubicBezTo>
                    <a:pt x="14145" y="2825"/>
                    <a:pt x="13203" y="3976"/>
                    <a:pt x="12848" y="4667"/>
                  </a:cubicBezTo>
                  <a:cubicBezTo>
                    <a:pt x="12722" y="4939"/>
                    <a:pt x="13036" y="5399"/>
                    <a:pt x="13350" y="5148"/>
                  </a:cubicBezTo>
                  <a:cubicBezTo>
                    <a:pt x="13978" y="4667"/>
                    <a:pt x="14250" y="3934"/>
                    <a:pt x="14668" y="3265"/>
                  </a:cubicBezTo>
                  <a:cubicBezTo>
                    <a:pt x="15128" y="2616"/>
                    <a:pt x="15338" y="2072"/>
                    <a:pt x="15233"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9" name="Google Shape;2359;p74"/>
            <p:cNvGrpSpPr/>
            <p:nvPr/>
          </p:nvGrpSpPr>
          <p:grpSpPr>
            <a:xfrm>
              <a:off x="5254388" y="1293275"/>
              <a:ext cx="288250" cy="266800"/>
              <a:chOff x="7797563" y="3645950"/>
              <a:chExt cx="288250" cy="266800"/>
            </a:xfrm>
          </p:grpSpPr>
          <p:sp>
            <p:nvSpPr>
              <p:cNvPr id="2360" name="Google Shape;2360;p74"/>
              <p:cNvSpPr/>
              <p:nvPr/>
            </p:nvSpPr>
            <p:spPr>
              <a:xfrm>
                <a:off x="7797563" y="3645950"/>
                <a:ext cx="288250" cy="266800"/>
              </a:xfrm>
              <a:custGeom>
                <a:rect b="b" l="l" r="r" t="t"/>
                <a:pathLst>
                  <a:path extrusionOk="0" h="10672" w="11530">
                    <a:moveTo>
                      <a:pt x="9709" y="7847"/>
                    </a:moveTo>
                    <a:cubicBezTo>
                      <a:pt x="10484" y="7491"/>
                      <a:pt x="11530" y="6592"/>
                      <a:pt x="11069" y="5608"/>
                    </a:cubicBezTo>
                    <a:cubicBezTo>
                      <a:pt x="10546" y="4478"/>
                      <a:pt x="9019" y="3098"/>
                      <a:pt x="7638" y="3014"/>
                    </a:cubicBezTo>
                    <a:cubicBezTo>
                      <a:pt x="8098" y="1863"/>
                      <a:pt x="7931" y="503"/>
                      <a:pt x="6404" y="189"/>
                    </a:cubicBezTo>
                    <a:cubicBezTo>
                      <a:pt x="5588" y="1"/>
                      <a:pt x="4960" y="608"/>
                      <a:pt x="4562" y="1235"/>
                    </a:cubicBezTo>
                    <a:cubicBezTo>
                      <a:pt x="4207" y="1779"/>
                      <a:pt x="4039" y="2177"/>
                      <a:pt x="4290" y="2616"/>
                    </a:cubicBezTo>
                    <a:cubicBezTo>
                      <a:pt x="4248" y="2658"/>
                      <a:pt x="4207" y="2679"/>
                      <a:pt x="4186" y="2700"/>
                    </a:cubicBezTo>
                    <a:cubicBezTo>
                      <a:pt x="4144" y="2302"/>
                      <a:pt x="3725" y="1842"/>
                      <a:pt x="3391" y="1758"/>
                    </a:cubicBezTo>
                    <a:cubicBezTo>
                      <a:pt x="2763" y="1612"/>
                      <a:pt x="1570" y="1549"/>
                      <a:pt x="984" y="1842"/>
                    </a:cubicBezTo>
                    <a:cubicBezTo>
                      <a:pt x="231" y="2219"/>
                      <a:pt x="1" y="3118"/>
                      <a:pt x="378" y="3872"/>
                    </a:cubicBezTo>
                    <a:cubicBezTo>
                      <a:pt x="587" y="4290"/>
                      <a:pt x="901" y="4625"/>
                      <a:pt x="1235" y="5002"/>
                    </a:cubicBezTo>
                    <a:cubicBezTo>
                      <a:pt x="1340" y="5127"/>
                      <a:pt x="1466" y="5211"/>
                      <a:pt x="1591" y="5232"/>
                    </a:cubicBezTo>
                    <a:cubicBezTo>
                      <a:pt x="1005" y="5608"/>
                      <a:pt x="482" y="5985"/>
                      <a:pt x="419" y="6780"/>
                    </a:cubicBezTo>
                    <a:cubicBezTo>
                      <a:pt x="336" y="7596"/>
                      <a:pt x="608" y="8433"/>
                      <a:pt x="1424" y="8684"/>
                    </a:cubicBezTo>
                    <a:cubicBezTo>
                      <a:pt x="1926" y="8852"/>
                      <a:pt x="2658" y="8747"/>
                      <a:pt x="3244" y="8433"/>
                    </a:cubicBezTo>
                    <a:cubicBezTo>
                      <a:pt x="3704" y="9375"/>
                      <a:pt x="4855" y="10212"/>
                      <a:pt x="5713" y="10442"/>
                    </a:cubicBezTo>
                    <a:cubicBezTo>
                      <a:pt x="6592" y="10672"/>
                      <a:pt x="7324" y="10212"/>
                      <a:pt x="7575" y="9396"/>
                    </a:cubicBezTo>
                    <a:cubicBezTo>
                      <a:pt x="7701" y="8977"/>
                      <a:pt x="7680" y="8454"/>
                      <a:pt x="7554" y="7973"/>
                    </a:cubicBezTo>
                    <a:cubicBezTo>
                      <a:pt x="8287" y="8140"/>
                      <a:pt x="9019" y="8161"/>
                      <a:pt x="9709" y="7847"/>
                    </a:cubicBezTo>
                    <a:close/>
                    <a:moveTo>
                      <a:pt x="5588" y="4541"/>
                    </a:moveTo>
                    <a:cubicBezTo>
                      <a:pt x="6152" y="5085"/>
                      <a:pt x="6111" y="5608"/>
                      <a:pt x="5378" y="5943"/>
                    </a:cubicBezTo>
                    <a:cubicBezTo>
                      <a:pt x="4730" y="6257"/>
                      <a:pt x="3976" y="5755"/>
                      <a:pt x="3642" y="5211"/>
                    </a:cubicBezTo>
                    <a:cubicBezTo>
                      <a:pt x="3349" y="4709"/>
                      <a:pt x="3704" y="4248"/>
                      <a:pt x="4186" y="4144"/>
                    </a:cubicBezTo>
                    <a:cubicBezTo>
                      <a:pt x="4479" y="4081"/>
                      <a:pt x="4730" y="4060"/>
                      <a:pt x="5002" y="3976"/>
                    </a:cubicBezTo>
                    <a:cubicBezTo>
                      <a:pt x="5253" y="4165"/>
                      <a:pt x="5462" y="4437"/>
                      <a:pt x="5588" y="4541"/>
                    </a:cubicBezTo>
                    <a:close/>
                    <a:moveTo>
                      <a:pt x="1779" y="7889"/>
                    </a:moveTo>
                    <a:cubicBezTo>
                      <a:pt x="984" y="7847"/>
                      <a:pt x="1235" y="6655"/>
                      <a:pt x="1570" y="6257"/>
                    </a:cubicBezTo>
                    <a:cubicBezTo>
                      <a:pt x="1884" y="5922"/>
                      <a:pt x="2407" y="5734"/>
                      <a:pt x="2763" y="5441"/>
                    </a:cubicBezTo>
                    <a:cubicBezTo>
                      <a:pt x="2951" y="5839"/>
                      <a:pt x="3265" y="6173"/>
                      <a:pt x="3600" y="6424"/>
                    </a:cubicBezTo>
                    <a:cubicBezTo>
                      <a:pt x="3558" y="6445"/>
                      <a:pt x="3495" y="6466"/>
                      <a:pt x="3474" y="6487"/>
                    </a:cubicBezTo>
                    <a:cubicBezTo>
                      <a:pt x="3160" y="6843"/>
                      <a:pt x="3035" y="7199"/>
                      <a:pt x="3035" y="7575"/>
                    </a:cubicBezTo>
                    <a:cubicBezTo>
                      <a:pt x="2616" y="7805"/>
                      <a:pt x="1947" y="7910"/>
                      <a:pt x="1779" y="7889"/>
                    </a:cubicBezTo>
                    <a:close/>
                    <a:moveTo>
                      <a:pt x="5671" y="9521"/>
                    </a:moveTo>
                    <a:cubicBezTo>
                      <a:pt x="5211" y="9375"/>
                      <a:pt x="4186" y="8621"/>
                      <a:pt x="3914" y="7931"/>
                    </a:cubicBezTo>
                    <a:cubicBezTo>
                      <a:pt x="4207" y="7596"/>
                      <a:pt x="4332" y="7199"/>
                      <a:pt x="4186" y="6759"/>
                    </a:cubicBezTo>
                    <a:cubicBezTo>
                      <a:pt x="4646" y="6906"/>
                      <a:pt x="5148" y="6947"/>
                      <a:pt x="5608" y="6738"/>
                    </a:cubicBezTo>
                    <a:cubicBezTo>
                      <a:pt x="5755" y="6675"/>
                      <a:pt x="5860" y="6634"/>
                      <a:pt x="5964" y="6550"/>
                    </a:cubicBezTo>
                    <a:cubicBezTo>
                      <a:pt x="5964" y="6613"/>
                      <a:pt x="5985" y="6738"/>
                      <a:pt x="6027" y="6801"/>
                    </a:cubicBezTo>
                    <a:cubicBezTo>
                      <a:pt x="6571" y="7575"/>
                      <a:pt x="7533" y="10191"/>
                      <a:pt x="5671" y="9521"/>
                    </a:cubicBezTo>
                    <a:close/>
                    <a:moveTo>
                      <a:pt x="8893" y="7115"/>
                    </a:moveTo>
                    <a:cubicBezTo>
                      <a:pt x="8370" y="7219"/>
                      <a:pt x="7764" y="7094"/>
                      <a:pt x="7220" y="7052"/>
                    </a:cubicBezTo>
                    <a:cubicBezTo>
                      <a:pt x="7052" y="6738"/>
                      <a:pt x="6843" y="6466"/>
                      <a:pt x="6655" y="6257"/>
                    </a:cubicBezTo>
                    <a:cubicBezTo>
                      <a:pt x="6592" y="6173"/>
                      <a:pt x="6508" y="6131"/>
                      <a:pt x="6424" y="6131"/>
                    </a:cubicBezTo>
                    <a:cubicBezTo>
                      <a:pt x="7052" y="5294"/>
                      <a:pt x="6236" y="4227"/>
                      <a:pt x="5441" y="3704"/>
                    </a:cubicBezTo>
                    <a:cubicBezTo>
                      <a:pt x="5462" y="3537"/>
                      <a:pt x="5378" y="3390"/>
                      <a:pt x="5211" y="3349"/>
                    </a:cubicBezTo>
                    <a:cubicBezTo>
                      <a:pt x="4541" y="3307"/>
                      <a:pt x="3767" y="3118"/>
                      <a:pt x="3223" y="3642"/>
                    </a:cubicBezTo>
                    <a:cubicBezTo>
                      <a:pt x="2930" y="3914"/>
                      <a:pt x="2721" y="4290"/>
                      <a:pt x="2658" y="4709"/>
                    </a:cubicBezTo>
                    <a:cubicBezTo>
                      <a:pt x="2428" y="4604"/>
                      <a:pt x="2030" y="4583"/>
                      <a:pt x="1905" y="4395"/>
                    </a:cubicBezTo>
                    <a:cubicBezTo>
                      <a:pt x="1507" y="3955"/>
                      <a:pt x="1194" y="3662"/>
                      <a:pt x="1131" y="2993"/>
                    </a:cubicBezTo>
                    <a:cubicBezTo>
                      <a:pt x="1047" y="2344"/>
                      <a:pt x="3893" y="2093"/>
                      <a:pt x="3914" y="2972"/>
                    </a:cubicBezTo>
                    <a:cubicBezTo>
                      <a:pt x="3914" y="3035"/>
                      <a:pt x="3976" y="3077"/>
                      <a:pt x="4060" y="3077"/>
                    </a:cubicBezTo>
                    <a:cubicBezTo>
                      <a:pt x="4060" y="3118"/>
                      <a:pt x="4081" y="3139"/>
                      <a:pt x="4102" y="3181"/>
                    </a:cubicBezTo>
                    <a:cubicBezTo>
                      <a:pt x="4207" y="3307"/>
                      <a:pt x="4395" y="3307"/>
                      <a:pt x="4520" y="3202"/>
                    </a:cubicBezTo>
                    <a:cubicBezTo>
                      <a:pt x="4583" y="3139"/>
                      <a:pt x="4625" y="3118"/>
                      <a:pt x="4688" y="3077"/>
                    </a:cubicBezTo>
                    <a:cubicBezTo>
                      <a:pt x="4897" y="3181"/>
                      <a:pt x="5127" y="2909"/>
                      <a:pt x="4960" y="2700"/>
                    </a:cubicBezTo>
                    <a:cubicBezTo>
                      <a:pt x="4479" y="2072"/>
                      <a:pt x="5776" y="921"/>
                      <a:pt x="6424" y="1089"/>
                    </a:cubicBezTo>
                    <a:cubicBezTo>
                      <a:pt x="7638" y="1340"/>
                      <a:pt x="6927" y="2888"/>
                      <a:pt x="6404" y="3390"/>
                    </a:cubicBezTo>
                    <a:cubicBezTo>
                      <a:pt x="5985" y="3809"/>
                      <a:pt x="6529" y="4395"/>
                      <a:pt x="7010" y="4060"/>
                    </a:cubicBezTo>
                    <a:cubicBezTo>
                      <a:pt x="7889" y="3411"/>
                      <a:pt x="9396" y="4855"/>
                      <a:pt x="9940" y="5441"/>
                    </a:cubicBezTo>
                    <a:cubicBezTo>
                      <a:pt x="10672" y="6278"/>
                      <a:pt x="9647" y="6968"/>
                      <a:pt x="8893" y="71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4"/>
              <p:cNvSpPr/>
              <p:nvPr/>
            </p:nvSpPr>
            <p:spPr>
              <a:xfrm>
                <a:off x="7881263" y="3745350"/>
                <a:ext cx="70125" cy="57025"/>
              </a:xfrm>
              <a:custGeom>
                <a:rect b="b" l="l" r="r" t="t"/>
                <a:pathLst>
                  <a:path extrusionOk="0" h="2281" w="2805">
                    <a:moveTo>
                      <a:pt x="2240" y="565"/>
                    </a:moveTo>
                    <a:cubicBezTo>
                      <a:pt x="2804" y="1109"/>
                      <a:pt x="2763" y="1632"/>
                      <a:pt x="2030" y="1967"/>
                    </a:cubicBezTo>
                    <a:cubicBezTo>
                      <a:pt x="1382" y="2281"/>
                      <a:pt x="628" y="1779"/>
                      <a:pt x="294" y="1235"/>
                    </a:cubicBezTo>
                    <a:cubicBezTo>
                      <a:pt x="1" y="733"/>
                      <a:pt x="356" y="272"/>
                      <a:pt x="838" y="168"/>
                    </a:cubicBezTo>
                    <a:cubicBezTo>
                      <a:pt x="1131" y="105"/>
                      <a:pt x="1382" y="84"/>
                      <a:pt x="1654" y="0"/>
                    </a:cubicBezTo>
                    <a:cubicBezTo>
                      <a:pt x="1905" y="189"/>
                      <a:pt x="2114" y="461"/>
                      <a:pt x="2240" y="56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4"/>
              <p:cNvSpPr/>
              <p:nvPr/>
            </p:nvSpPr>
            <p:spPr>
              <a:xfrm>
                <a:off x="7822163" y="3781950"/>
                <a:ext cx="65400" cy="61750"/>
              </a:xfrm>
              <a:custGeom>
                <a:rect b="b" l="l" r="r" t="t"/>
                <a:pathLst>
                  <a:path extrusionOk="0" h="2470" w="2616">
                    <a:moveTo>
                      <a:pt x="795" y="2449"/>
                    </a:moveTo>
                    <a:cubicBezTo>
                      <a:pt x="0" y="2407"/>
                      <a:pt x="251" y="1215"/>
                      <a:pt x="586" y="817"/>
                    </a:cubicBezTo>
                    <a:cubicBezTo>
                      <a:pt x="900" y="482"/>
                      <a:pt x="1423" y="294"/>
                      <a:pt x="1779" y="1"/>
                    </a:cubicBezTo>
                    <a:cubicBezTo>
                      <a:pt x="1967" y="399"/>
                      <a:pt x="2281" y="733"/>
                      <a:pt x="2616" y="984"/>
                    </a:cubicBezTo>
                    <a:cubicBezTo>
                      <a:pt x="2574" y="1005"/>
                      <a:pt x="2511" y="1026"/>
                      <a:pt x="2490" y="1047"/>
                    </a:cubicBezTo>
                    <a:cubicBezTo>
                      <a:pt x="2176" y="1403"/>
                      <a:pt x="2051" y="1759"/>
                      <a:pt x="2051" y="2135"/>
                    </a:cubicBezTo>
                    <a:cubicBezTo>
                      <a:pt x="1632" y="2365"/>
                      <a:pt x="963" y="2470"/>
                      <a:pt x="795" y="244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4"/>
              <p:cNvSpPr/>
              <p:nvPr/>
            </p:nvSpPr>
            <p:spPr>
              <a:xfrm>
                <a:off x="7895388" y="3809675"/>
                <a:ext cx="90525" cy="91050"/>
              </a:xfrm>
              <a:custGeom>
                <a:rect b="b" l="l" r="r" t="t"/>
                <a:pathLst>
                  <a:path extrusionOk="0" h="3642" w="3621">
                    <a:moveTo>
                      <a:pt x="1758" y="2972"/>
                    </a:moveTo>
                    <a:cubicBezTo>
                      <a:pt x="1298" y="2826"/>
                      <a:pt x="273" y="2072"/>
                      <a:pt x="1" y="1382"/>
                    </a:cubicBezTo>
                    <a:cubicBezTo>
                      <a:pt x="294" y="1047"/>
                      <a:pt x="419" y="650"/>
                      <a:pt x="273" y="210"/>
                    </a:cubicBezTo>
                    <a:cubicBezTo>
                      <a:pt x="733" y="357"/>
                      <a:pt x="1235" y="398"/>
                      <a:pt x="1695" y="189"/>
                    </a:cubicBezTo>
                    <a:cubicBezTo>
                      <a:pt x="1842" y="126"/>
                      <a:pt x="1947" y="85"/>
                      <a:pt x="2051" y="1"/>
                    </a:cubicBezTo>
                    <a:cubicBezTo>
                      <a:pt x="2051" y="64"/>
                      <a:pt x="2072" y="189"/>
                      <a:pt x="2114" y="252"/>
                    </a:cubicBezTo>
                    <a:cubicBezTo>
                      <a:pt x="2658" y="1026"/>
                      <a:pt x="3620" y="3642"/>
                      <a:pt x="1758" y="297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4"/>
              <p:cNvSpPr/>
              <p:nvPr/>
            </p:nvSpPr>
            <p:spPr>
              <a:xfrm>
                <a:off x="7823738" y="3668975"/>
                <a:ext cx="240625" cy="157475"/>
              </a:xfrm>
              <a:custGeom>
                <a:rect b="b" l="l" r="r" t="t"/>
                <a:pathLst>
                  <a:path extrusionOk="0" h="6299" w="9625">
                    <a:moveTo>
                      <a:pt x="7846" y="6194"/>
                    </a:moveTo>
                    <a:cubicBezTo>
                      <a:pt x="7323" y="6298"/>
                      <a:pt x="6717" y="6173"/>
                      <a:pt x="6173" y="6131"/>
                    </a:cubicBezTo>
                    <a:cubicBezTo>
                      <a:pt x="6005" y="5817"/>
                      <a:pt x="5796" y="5545"/>
                      <a:pt x="5608" y="5336"/>
                    </a:cubicBezTo>
                    <a:cubicBezTo>
                      <a:pt x="5545" y="5252"/>
                      <a:pt x="5461" y="5210"/>
                      <a:pt x="5377" y="5210"/>
                    </a:cubicBezTo>
                    <a:cubicBezTo>
                      <a:pt x="6005" y="4373"/>
                      <a:pt x="5189" y="3306"/>
                      <a:pt x="4394" y="2783"/>
                    </a:cubicBezTo>
                    <a:cubicBezTo>
                      <a:pt x="4415" y="2616"/>
                      <a:pt x="4331" y="2469"/>
                      <a:pt x="4164" y="2428"/>
                    </a:cubicBezTo>
                    <a:cubicBezTo>
                      <a:pt x="3494" y="2386"/>
                      <a:pt x="2720" y="2197"/>
                      <a:pt x="2176" y="2721"/>
                    </a:cubicBezTo>
                    <a:cubicBezTo>
                      <a:pt x="1883" y="2993"/>
                      <a:pt x="1674" y="3369"/>
                      <a:pt x="1611" y="3788"/>
                    </a:cubicBezTo>
                    <a:cubicBezTo>
                      <a:pt x="1381" y="3683"/>
                      <a:pt x="983" y="3662"/>
                      <a:pt x="858" y="3474"/>
                    </a:cubicBezTo>
                    <a:cubicBezTo>
                      <a:pt x="460" y="3034"/>
                      <a:pt x="147" y="2741"/>
                      <a:pt x="84" y="2072"/>
                    </a:cubicBezTo>
                    <a:cubicBezTo>
                      <a:pt x="0" y="1423"/>
                      <a:pt x="2846" y="1172"/>
                      <a:pt x="2867" y="2051"/>
                    </a:cubicBezTo>
                    <a:cubicBezTo>
                      <a:pt x="2867" y="2114"/>
                      <a:pt x="2929" y="2156"/>
                      <a:pt x="3013" y="2156"/>
                    </a:cubicBezTo>
                    <a:cubicBezTo>
                      <a:pt x="3013" y="2197"/>
                      <a:pt x="3034" y="2218"/>
                      <a:pt x="3055" y="2260"/>
                    </a:cubicBezTo>
                    <a:cubicBezTo>
                      <a:pt x="3160" y="2386"/>
                      <a:pt x="3348" y="2386"/>
                      <a:pt x="3473" y="2281"/>
                    </a:cubicBezTo>
                    <a:cubicBezTo>
                      <a:pt x="3536" y="2218"/>
                      <a:pt x="3578" y="2197"/>
                      <a:pt x="3641" y="2156"/>
                    </a:cubicBezTo>
                    <a:cubicBezTo>
                      <a:pt x="3850" y="2260"/>
                      <a:pt x="4080" y="1988"/>
                      <a:pt x="3913" y="1779"/>
                    </a:cubicBezTo>
                    <a:cubicBezTo>
                      <a:pt x="3432" y="1151"/>
                      <a:pt x="4729" y="0"/>
                      <a:pt x="5377" y="168"/>
                    </a:cubicBezTo>
                    <a:cubicBezTo>
                      <a:pt x="6591" y="419"/>
                      <a:pt x="5880" y="1967"/>
                      <a:pt x="5357" y="2469"/>
                    </a:cubicBezTo>
                    <a:cubicBezTo>
                      <a:pt x="4938" y="2888"/>
                      <a:pt x="5482" y="3474"/>
                      <a:pt x="5963" y="3139"/>
                    </a:cubicBezTo>
                    <a:cubicBezTo>
                      <a:pt x="6842" y="2490"/>
                      <a:pt x="8349" y="3934"/>
                      <a:pt x="8893" y="4520"/>
                    </a:cubicBezTo>
                    <a:cubicBezTo>
                      <a:pt x="9625" y="5357"/>
                      <a:pt x="8600" y="6047"/>
                      <a:pt x="7846" y="619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65" name="Google Shape;2365;p74"/>
          <p:cNvGrpSpPr/>
          <p:nvPr/>
        </p:nvGrpSpPr>
        <p:grpSpPr>
          <a:xfrm>
            <a:off x="6878833" y="2052280"/>
            <a:ext cx="1549494" cy="1763385"/>
            <a:chOff x="5905355" y="2434425"/>
            <a:chExt cx="1753416" cy="1995456"/>
          </a:xfrm>
        </p:grpSpPr>
        <p:sp>
          <p:nvSpPr>
            <p:cNvPr id="2366" name="Google Shape;2366;p74"/>
            <p:cNvSpPr/>
            <p:nvPr/>
          </p:nvSpPr>
          <p:spPr>
            <a:xfrm rot="631759">
              <a:off x="6289873" y="2712152"/>
              <a:ext cx="873864" cy="753315"/>
            </a:xfrm>
            <a:custGeom>
              <a:rect b="b" l="l" r="r" t="t"/>
              <a:pathLst>
                <a:path extrusionOk="0" h="27327" w="31700">
                  <a:moveTo>
                    <a:pt x="273" y="13433"/>
                  </a:moveTo>
                  <a:cubicBezTo>
                    <a:pt x="649" y="13161"/>
                    <a:pt x="1026" y="13078"/>
                    <a:pt x="1444" y="13119"/>
                  </a:cubicBezTo>
                  <a:cubicBezTo>
                    <a:pt x="1946" y="13182"/>
                    <a:pt x="2449" y="13119"/>
                    <a:pt x="2930" y="13350"/>
                  </a:cubicBezTo>
                  <a:cubicBezTo>
                    <a:pt x="3160" y="13496"/>
                    <a:pt x="3516" y="13496"/>
                    <a:pt x="3788" y="13412"/>
                  </a:cubicBezTo>
                  <a:cubicBezTo>
                    <a:pt x="5064" y="13119"/>
                    <a:pt x="6403" y="13015"/>
                    <a:pt x="7659" y="12575"/>
                  </a:cubicBezTo>
                  <a:cubicBezTo>
                    <a:pt x="8600" y="12241"/>
                    <a:pt x="9542" y="11864"/>
                    <a:pt x="10462" y="11529"/>
                  </a:cubicBezTo>
                  <a:cubicBezTo>
                    <a:pt x="11550" y="11111"/>
                    <a:pt x="12659" y="10650"/>
                    <a:pt x="13601" y="9939"/>
                  </a:cubicBezTo>
                  <a:cubicBezTo>
                    <a:pt x="13831" y="9751"/>
                    <a:pt x="14082" y="9625"/>
                    <a:pt x="14354" y="9479"/>
                  </a:cubicBezTo>
                  <a:cubicBezTo>
                    <a:pt x="15819" y="8851"/>
                    <a:pt x="16907" y="7742"/>
                    <a:pt x="18141" y="6759"/>
                  </a:cubicBezTo>
                  <a:cubicBezTo>
                    <a:pt x="18790" y="6236"/>
                    <a:pt x="18999" y="5461"/>
                    <a:pt x="19271" y="4729"/>
                  </a:cubicBezTo>
                  <a:cubicBezTo>
                    <a:pt x="19355" y="4436"/>
                    <a:pt x="19418" y="4143"/>
                    <a:pt x="19564" y="3892"/>
                  </a:cubicBezTo>
                  <a:cubicBezTo>
                    <a:pt x="20004" y="3097"/>
                    <a:pt x="20108" y="2218"/>
                    <a:pt x="20317" y="1360"/>
                  </a:cubicBezTo>
                  <a:cubicBezTo>
                    <a:pt x="20401" y="1067"/>
                    <a:pt x="20317" y="775"/>
                    <a:pt x="20317" y="461"/>
                  </a:cubicBezTo>
                  <a:cubicBezTo>
                    <a:pt x="20317" y="335"/>
                    <a:pt x="20338" y="168"/>
                    <a:pt x="20359" y="0"/>
                  </a:cubicBezTo>
                  <a:cubicBezTo>
                    <a:pt x="20568" y="42"/>
                    <a:pt x="20757" y="63"/>
                    <a:pt x="20924" y="147"/>
                  </a:cubicBezTo>
                  <a:cubicBezTo>
                    <a:pt x="22242" y="649"/>
                    <a:pt x="23581" y="1109"/>
                    <a:pt x="24900" y="1632"/>
                  </a:cubicBezTo>
                  <a:cubicBezTo>
                    <a:pt x="25444" y="1842"/>
                    <a:pt x="25946" y="2197"/>
                    <a:pt x="26406" y="2532"/>
                  </a:cubicBezTo>
                  <a:cubicBezTo>
                    <a:pt x="27871" y="3578"/>
                    <a:pt x="29231" y="4771"/>
                    <a:pt x="30340" y="6215"/>
                  </a:cubicBezTo>
                  <a:cubicBezTo>
                    <a:pt x="30486" y="6424"/>
                    <a:pt x="30654" y="6654"/>
                    <a:pt x="30716" y="6905"/>
                  </a:cubicBezTo>
                  <a:cubicBezTo>
                    <a:pt x="31030" y="7805"/>
                    <a:pt x="31344" y="8726"/>
                    <a:pt x="31658" y="9688"/>
                  </a:cubicBezTo>
                  <a:cubicBezTo>
                    <a:pt x="31595" y="9834"/>
                    <a:pt x="31491" y="9939"/>
                    <a:pt x="31407" y="10065"/>
                  </a:cubicBezTo>
                  <a:cubicBezTo>
                    <a:pt x="31281" y="10253"/>
                    <a:pt x="31239" y="10483"/>
                    <a:pt x="31407" y="10650"/>
                  </a:cubicBezTo>
                  <a:cubicBezTo>
                    <a:pt x="31637" y="10881"/>
                    <a:pt x="31637" y="11174"/>
                    <a:pt x="31637" y="11446"/>
                  </a:cubicBezTo>
                  <a:cubicBezTo>
                    <a:pt x="31700" y="12220"/>
                    <a:pt x="31553" y="12910"/>
                    <a:pt x="31219" y="13601"/>
                  </a:cubicBezTo>
                  <a:cubicBezTo>
                    <a:pt x="30884" y="14249"/>
                    <a:pt x="30612" y="14940"/>
                    <a:pt x="30340" y="15609"/>
                  </a:cubicBezTo>
                  <a:cubicBezTo>
                    <a:pt x="30172" y="16007"/>
                    <a:pt x="29942" y="16342"/>
                    <a:pt x="29670" y="16656"/>
                  </a:cubicBezTo>
                  <a:cubicBezTo>
                    <a:pt x="27306" y="19480"/>
                    <a:pt x="26950" y="19857"/>
                    <a:pt x="24167" y="22096"/>
                  </a:cubicBezTo>
                  <a:cubicBezTo>
                    <a:pt x="23895" y="22305"/>
                    <a:pt x="23581" y="22514"/>
                    <a:pt x="23268" y="22682"/>
                  </a:cubicBezTo>
                  <a:cubicBezTo>
                    <a:pt x="22117" y="23330"/>
                    <a:pt x="20966" y="23979"/>
                    <a:pt x="19794" y="24607"/>
                  </a:cubicBezTo>
                  <a:cubicBezTo>
                    <a:pt x="18539" y="25255"/>
                    <a:pt x="17221" y="25820"/>
                    <a:pt x="15861" y="26176"/>
                  </a:cubicBezTo>
                  <a:cubicBezTo>
                    <a:pt x="14542" y="26552"/>
                    <a:pt x="13182" y="26866"/>
                    <a:pt x="11843" y="27180"/>
                  </a:cubicBezTo>
                  <a:cubicBezTo>
                    <a:pt x="11634" y="27222"/>
                    <a:pt x="11446" y="27285"/>
                    <a:pt x="11237" y="27285"/>
                  </a:cubicBezTo>
                  <a:cubicBezTo>
                    <a:pt x="9856" y="27327"/>
                    <a:pt x="8475" y="27306"/>
                    <a:pt x="7115" y="27096"/>
                  </a:cubicBezTo>
                  <a:cubicBezTo>
                    <a:pt x="6947" y="27055"/>
                    <a:pt x="6801" y="26950"/>
                    <a:pt x="6633" y="26908"/>
                  </a:cubicBezTo>
                  <a:cubicBezTo>
                    <a:pt x="6215" y="26699"/>
                    <a:pt x="5796" y="26511"/>
                    <a:pt x="5378" y="26301"/>
                  </a:cubicBezTo>
                  <a:cubicBezTo>
                    <a:pt x="4750" y="25987"/>
                    <a:pt x="4039" y="25883"/>
                    <a:pt x="3453" y="25485"/>
                  </a:cubicBezTo>
                  <a:cubicBezTo>
                    <a:pt x="2344" y="24774"/>
                    <a:pt x="1591" y="23791"/>
                    <a:pt x="1068" y="22598"/>
                  </a:cubicBezTo>
                  <a:cubicBezTo>
                    <a:pt x="775" y="21886"/>
                    <a:pt x="503" y="21154"/>
                    <a:pt x="252" y="20443"/>
                  </a:cubicBezTo>
                  <a:cubicBezTo>
                    <a:pt x="126" y="20087"/>
                    <a:pt x="63" y="19710"/>
                    <a:pt x="63" y="19313"/>
                  </a:cubicBezTo>
                  <a:cubicBezTo>
                    <a:pt x="63" y="17890"/>
                    <a:pt x="42" y="16446"/>
                    <a:pt x="21" y="14982"/>
                  </a:cubicBezTo>
                  <a:cubicBezTo>
                    <a:pt x="1" y="14438"/>
                    <a:pt x="63" y="13915"/>
                    <a:pt x="273" y="13433"/>
                  </a:cubicBezTo>
                  <a:close/>
                  <a:moveTo>
                    <a:pt x="13936" y="24983"/>
                  </a:moveTo>
                  <a:lnTo>
                    <a:pt x="13936" y="24983"/>
                  </a:lnTo>
                  <a:lnTo>
                    <a:pt x="15003" y="24983"/>
                  </a:lnTo>
                  <a:cubicBezTo>
                    <a:pt x="15505" y="25004"/>
                    <a:pt x="15944" y="24899"/>
                    <a:pt x="16363" y="24690"/>
                  </a:cubicBezTo>
                  <a:cubicBezTo>
                    <a:pt x="17011" y="24355"/>
                    <a:pt x="17681" y="24042"/>
                    <a:pt x="18371" y="23832"/>
                  </a:cubicBezTo>
                  <a:cubicBezTo>
                    <a:pt x="18623" y="23770"/>
                    <a:pt x="18853" y="23560"/>
                    <a:pt x="19062" y="23414"/>
                  </a:cubicBezTo>
                  <a:cubicBezTo>
                    <a:pt x="19836" y="22807"/>
                    <a:pt x="20631" y="22158"/>
                    <a:pt x="21447" y="21573"/>
                  </a:cubicBezTo>
                  <a:cubicBezTo>
                    <a:pt x="22703" y="20652"/>
                    <a:pt x="23456" y="19355"/>
                    <a:pt x="24209" y="18078"/>
                  </a:cubicBezTo>
                  <a:cubicBezTo>
                    <a:pt x="24272" y="17974"/>
                    <a:pt x="24293" y="17869"/>
                    <a:pt x="24335" y="17723"/>
                  </a:cubicBezTo>
                  <a:cubicBezTo>
                    <a:pt x="24690" y="16718"/>
                    <a:pt x="24649" y="15630"/>
                    <a:pt x="24544" y="14584"/>
                  </a:cubicBezTo>
                  <a:cubicBezTo>
                    <a:pt x="24523" y="14228"/>
                    <a:pt x="24293" y="13894"/>
                    <a:pt x="24125" y="13538"/>
                  </a:cubicBezTo>
                  <a:cubicBezTo>
                    <a:pt x="24063" y="13412"/>
                    <a:pt x="23874" y="13308"/>
                    <a:pt x="23707" y="13266"/>
                  </a:cubicBezTo>
                  <a:cubicBezTo>
                    <a:pt x="23456" y="13161"/>
                    <a:pt x="23142" y="13329"/>
                    <a:pt x="23163" y="13622"/>
                  </a:cubicBezTo>
                  <a:cubicBezTo>
                    <a:pt x="23163" y="13894"/>
                    <a:pt x="23226" y="14145"/>
                    <a:pt x="23268" y="14417"/>
                  </a:cubicBezTo>
                  <a:cubicBezTo>
                    <a:pt x="23498" y="15212"/>
                    <a:pt x="23435" y="16028"/>
                    <a:pt x="23330" y="16865"/>
                  </a:cubicBezTo>
                  <a:cubicBezTo>
                    <a:pt x="23268" y="17262"/>
                    <a:pt x="23142" y="17597"/>
                    <a:pt x="22912" y="17932"/>
                  </a:cubicBezTo>
                  <a:cubicBezTo>
                    <a:pt x="22745" y="18141"/>
                    <a:pt x="22619" y="18392"/>
                    <a:pt x="22514" y="18622"/>
                  </a:cubicBezTo>
                  <a:cubicBezTo>
                    <a:pt x="22221" y="19166"/>
                    <a:pt x="21866" y="19689"/>
                    <a:pt x="21384" y="20087"/>
                  </a:cubicBezTo>
                  <a:cubicBezTo>
                    <a:pt x="20380" y="20903"/>
                    <a:pt x="19376" y="21740"/>
                    <a:pt x="18351" y="22514"/>
                  </a:cubicBezTo>
                  <a:cubicBezTo>
                    <a:pt x="18120" y="22702"/>
                    <a:pt x="17765" y="22828"/>
                    <a:pt x="17493" y="22912"/>
                  </a:cubicBezTo>
                  <a:cubicBezTo>
                    <a:pt x="17095" y="23037"/>
                    <a:pt x="16698" y="23163"/>
                    <a:pt x="16363" y="23414"/>
                  </a:cubicBezTo>
                  <a:cubicBezTo>
                    <a:pt x="15944" y="23728"/>
                    <a:pt x="15463" y="23832"/>
                    <a:pt x="14940" y="23832"/>
                  </a:cubicBezTo>
                  <a:lnTo>
                    <a:pt x="13161" y="23832"/>
                  </a:lnTo>
                  <a:cubicBezTo>
                    <a:pt x="12722" y="23853"/>
                    <a:pt x="12304" y="23770"/>
                    <a:pt x="11885" y="23581"/>
                  </a:cubicBezTo>
                  <a:cubicBezTo>
                    <a:pt x="11446" y="23372"/>
                    <a:pt x="10965" y="23205"/>
                    <a:pt x="10483" y="23058"/>
                  </a:cubicBezTo>
                  <a:cubicBezTo>
                    <a:pt x="10044" y="22933"/>
                    <a:pt x="9688" y="22682"/>
                    <a:pt x="9395" y="22305"/>
                  </a:cubicBezTo>
                  <a:cubicBezTo>
                    <a:pt x="9270" y="22117"/>
                    <a:pt x="9123" y="21949"/>
                    <a:pt x="8956" y="21761"/>
                  </a:cubicBezTo>
                  <a:cubicBezTo>
                    <a:pt x="8621" y="21322"/>
                    <a:pt x="8349" y="20903"/>
                    <a:pt x="8642" y="20296"/>
                  </a:cubicBezTo>
                  <a:cubicBezTo>
                    <a:pt x="8705" y="20213"/>
                    <a:pt x="8600" y="20003"/>
                    <a:pt x="8516" y="19920"/>
                  </a:cubicBezTo>
                  <a:cubicBezTo>
                    <a:pt x="8391" y="19794"/>
                    <a:pt x="8182" y="19815"/>
                    <a:pt x="8014" y="19920"/>
                  </a:cubicBezTo>
                  <a:cubicBezTo>
                    <a:pt x="7805" y="20066"/>
                    <a:pt x="7700" y="20275"/>
                    <a:pt x="7659" y="20506"/>
                  </a:cubicBezTo>
                  <a:cubicBezTo>
                    <a:pt x="7575" y="21050"/>
                    <a:pt x="7596" y="21573"/>
                    <a:pt x="7910" y="22012"/>
                  </a:cubicBezTo>
                  <a:cubicBezTo>
                    <a:pt x="8119" y="22305"/>
                    <a:pt x="8307" y="22598"/>
                    <a:pt x="8516" y="22891"/>
                  </a:cubicBezTo>
                  <a:cubicBezTo>
                    <a:pt x="8914" y="23435"/>
                    <a:pt x="9353" y="23874"/>
                    <a:pt x="10044" y="24042"/>
                  </a:cubicBezTo>
                  <a:cubicBezTo>
                    <a:pt x="10169" y="24063"/>
                    <a:pt x="10295" y="24146"/>
                    <a:pt x="10420" y="24209"/>
                  </a:cubicBezTo>
                  <a:cubicBezTo>
                    <a:pt x="11509" y="24732"/>
                    <a:pt x="12597" y="25130"/>
                    <a:pt x="13831" y="24983"/>
                  </a:cubicBezTo>
                  <a:close/>
                  <a:moveTo>
                    <a:pt x="19732" y="11739"/>
                  </a:moveTo>
                  <a:lnTo>
                    <a:pt x="19732" y="12136"/>
                  </a:lnTo>
                  <a:cubicBezTo>
                    <a:pt x="19773" y="12345"/>
                    <a:pt x="19836" y="12534"/>
                    <a:pt x="20045" y="12638"/>
                  </a:cubicBezTo>
                  <a:cubicBezTo>
                    <a:pt x="20296" y="12743"/>
                    <a:pt x="20527" y="12680"/>
                    <a:pt x="20673" y="12471"/>
                  </a:cubicBezTo>
                  <a:cubicBezTo>
                    <a:pt x="20840" y="12262"/>
                    <a:pt x="20966" y="12031"/>
                    <a:pt x="21050" y="11780"/>
                  </a:cubicBezTo>
                  <a:cubicBezTo>
                    <a:pt x="21217" y="11257"/>
                    <a:pt x="21008" y="11006"/>
                    <a:pt x="20485" y="10985"/>
                  </a:cubicBezTo>
                  <a:cubicBezTo>
                    <a:pt x="20066" y="10943"/>
                    <a:pt x="19815" y="11132"/>
                    <a:pt x="19752" y="11529"/>
                  </a:cubicBezTo>
                  <a:cubicBezTo>
                    <a:pt x="19732" y="11613"/>
                    <a:pt x="19732" y="11739"/>
                    <a:pt x="19732" y="11739"/>
                  </a:cubicBezTo>
                  <a:close/>
                  <a:moveTo>
                    <a:pt x="7470" y="17472"/>
                  </a:moveTo>
                  <a:cubicBezTo>
                    <a:pt x="7993" y="17472"/>
                    <a:pt x="8224" y="17262"/>
                    <a:pt x="8224" y="16865"/>
                  </a:cubicBezTo>
                  <a:cubicBezTo>
                    <a:pt x="8224" y="16216"/>
                    <a:pt x="7868" y="16007"/>
                    <a:pt x="7261" y="16300"/>
                  </a:cubicBezTo>
                  <a:cubicBezTo>
                    <a:pt x="7156" y="16342"/>
                    <a:pt x="7052" y="16404"/>
                    <a:pt x="6968" y="16467"/>
                  </a:cubicBezTo>
                  <a:cubicBezTo>
                    <a:pt x="6780" y="16614"/>
                    <a:pt x="6759" y="16823"/>
                    <a:pt x="6780" y="17032"/>
                  </a:cubicBezTo>
                  <a:cubicBezTo>
                    <a:pt x="6843" y="17241"/>
                    <a:pt x="6968" y="17388"/>
                    <a:pt x="7177" y="17451"/>
                  </a:cubicBezTo>
                  <a:cubicBezTo>
                    <a:pt x="7324" y="17451"/>
                    <a:pt x="7428" y="17451"/>
                    <a:pt x="7470" y="1747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4"/>
            <p:cNvSpPr/>
            <p:nvPr/>
          </p:nvSpPr>
          <p:spPr>
            <a:xfrm rot="631759">
              <a:off x="6162511" y="2563897"/>
              <a:ext cx="1125934" cy="871576"/>
            </a:xfrm>
            <a:custGeom>
              <a:rect b="b" l="l" r="r" t="t"/>
              <a:pathLst>
                <a:path extrusionOk="0" h="31617" w="40844">
                  <a:moveTo>
                    <a:pt x="5524" y="28561"/>
                  </a:moveTo>
                  <a:cubicBezTo>
                    <a:pt x="6089" y="29670"/>
                    <a:pt x="6780" y="30633"/>
                    <a:pt x="7742" y="31386"/>
                  </a:cubicBezTo>
                  <a:cubicBezTo>
                    <a:pt x="7700" y="31616"/>
                    <a:pt x="7533" y="31595"/>
                    <a:pt x="7408" y="31595"/>
                  </a:cubicBezTo>
                  <a:cubicBezTo>
                    <a:pt x="6843" y="31595"/>
                    <a:pt x="6278" y="31595"/>
                    <a:pt x="5734" y="31574"/>
                  </a:cubicBezTo>
                  <a:cubicBezTo>
                    <a:pt x="5273" y="31574"/>
                    <a:pt x="4855" y="31512"/>
                    <a:pt x="4478" y="31198"/>
                  </a:cubicBezTo>
                  <a:cubicBezTo>
                    <a:pt x="4311" y="31093"/>
                    <a:pt x="4081" y="31010"/>
                    <a:pt x="3892" y="31051"/>
                  </a:cubicBezTo>
                  <a:cubicBezTo>
                    <a:pt x="3139" y="31093"/>
                    <a:pt x="2428" y="30905"/>
                    <a:pt x="1800" y="30486"/>
                  </a:cubicBezTo>
                  <a:cubicBezTo>
                    <a:pt x="1674" y="30424"/>
                    <a:pt x="1549" y="30340"/>
                    <a:pt x="1402" y="30319"/>
                  </a:cubicBezTo>
                  <a:cubicBezTo>
                    <a:pt x="942" y="30235"/>
                    <a:pt x="817" y="29859"/>
                    <a:pt x="775" y="29482"/>
                  </a:cubicBezTo>
                  <a:cubicBezTo>
                    <a:pt x="754" y="29085"/>
                    <a:pt x="775" y="28708"/>
                    <a:pt x="754" y="28331"/>
                  </a:cubicBezTo>
                  <a:cubicBezTo>
                    <a:pt x="733" y="28059"/>
                    <a:pt x="712" y="27808"/>
                    <a:pt x="649" y="27536"/>
                  </a:cubicBezTo>
                  <a:cubicBezTo>
                    <a:pt x="545" y="27097"/>
                    <a:pt x="419" y="26616"/>
                    <a:pt x="252" y="26176"/>
                  </a:cubicBezTo>
                  <a:cubicBezTo>
                    <a:pt x="1" y="25465"/>
                    <a:pt x="1" y="24732"/>
                    <a:pt x="1" y="24000"/>
                  </a:cubicBezTo>
                  <a:lnTo>
                    <a:pt x="1" y="17807"/>
                  </a:lnTo>
                  <a:cubicBezTo>
                    <a:pt x="1" y="17493"/>
                    <a:pt x="1" y="17158"/>
                    <a:pt x="42" y="16844"/>
                  </a:cubicBezTo>
                  <a:cubicBezTo>
                    <a:pt x="189" y="16133"/>
                    <a:pt x="231" y="15463"/>
                    <a:pt x="314" y="14752"/>
                  </a:cubicBezTo>
                  <a:cubicBezTo>
                    <a:pt x="398" y="13915"/>
                    <a:pt x="565" y="13057"/>
                    <a:pt x="858" y="12262"/>
                  </a:cubicBezTo>
                  <a:cubicBezTo>
                    <a:pt x="1382" y="10860"/>
                    <a:pt x="1988" y="9500"/>
                    <a:pt x="2825" y="8203"/>
                  </a:cubicBezTo>
                  <a:cubicBezTo>
                    <a:pt x="3014" y="7952"/>
                    <a:pt x="3181" y="7680"/>
                    <a:pt x="3432" y="7450"/>
                  </a:cubicBezTo>
                  <a:cubicBezTo>
                    <a:pt x="4206" y="6634"/>
                    <a:pt x="5001" y="5859"/>
                    <a:pt x="5796" y="5064"/>
                  </a:cubicBezTo>
                  <a:cubicBezTo>
                    <a:pt x="6006" y="4855"/>
                    <a:pt x="6257" y="4688"/>
                    <a:pt x="6487" y="4520"/>
                  </a:cubicBezTo>
                  <a:cubicBezTo>
                    <a:pt x="7512" y="3809"/>
                    <a:pt x="8558" y="3160"/>
                    <a:pt x="9542" y="2428"/>
                  </a:cubicBezTo>
                  <a:cubicBezTo>
                    <a:pt x="10860" y="1486"/>
                    <a:pt x="12283" y="838"/>
                    <a:pt x="13810" y="336"/>
                  </a:cubicBezTo>
                  <a:cubicBezTo>
                    <a:pt x="14438" y="126"/>
                    <a:pt x="15149" y="84"/>
                    <a:pt x="15798" y="43"/>
                  </a:cubicBezTo>
                  <a:cubicBezTo>
                    <a:pt x="16781" y="1"/>
                    <a:pt x="17807" y="43"/>
                    <a:pt x="18811" y="22"/>
                  </a:cubicBezTo>
                  <a:cubicBezTo>
                    <a:pt x="19606" y="1"/>
                    <a:pt x="20380" y="315"/>
                    <a:pt x="21133" y="461"/>
                  </a:cubicBezTo>
                  <a:cubicBezTo>
                    <a:pt x="21677" y="608"/>
                    <a:pt x="22201" y="775"/>
                    <a:pt x="22724" y="984"/>
                  </a:cubicBezTo>
                  <a:cubicBezTo>
                    <a:pt x="23017" y="1089"/>
                    <a:pt x="23309" y="1277"/>
                    <a:pt x="23540" y="1486"/>
                  </a:cubicBezTo>
                  <a:cubicBezTo>
                    <a:pt x="23874" y="1800"/>
                    <a:pt x="24293" y="2093"/>
                    <a:pt x="24251" y="2637"/>
                  </a:cubicBezTo>
                  <a:cubicBezTo>
                    <a:pt x="24251" y="2721"/>
                    <a:pt x="24293" y="2805"/>
                    <a:pt x="24356" y="2867"/>
                  </a:cubicBezTo>
                  <a:cubicBezTo>
                    <a:pt x="24460" y="3077"/>
                    <a:pt x="24732" y="3139"/>
                    <a:pt x="24879" y="2951"/>
                  </a:cubicBezTo>
                  <a:cubicBezTo>
                    <a:pt x="25214" y="2428"/>
                    <a:pt x="25737" y="2177"/>
                    <a:pt x="26302" y="2030"/>
                  </a:cubicBezTo>
                  <a:cubicBezTo>
                    <a:pt x="27138" y="1863"/>
                    <a:pt x="27975" y="1675"/>
                    <a:pt x="28812" y="1989"/>
                  </a:cubicBezTo>
                  <a:cubicBezTo>
                    <a:pt x="29231" y="2135"/>
                    <a:pt x="29649" y="2281"/>
                    <a:pt x="30110" y="2344"/>
                  </a:cubicBezTo>
                  <a:cubicBezTo>
                    <a:pt x="30884" y="2491"/>
                    <a:pt x="31512" y="2867"/>
                    <a:pt x="32139" y="3349"/>
                  </a:cubicBezTo>
                  <a:cubicBezTo>
                    <a:pt x="32558" y="3662"/>
                    <a:pt x="33039" y="3913"/>
                    <a:pt x="33478" y="4206"/>
                  </a:cubicBezTo>
                  <a:cubicBezTo>
                    <a:pt x="33729" y="4395"/>
                    <a:pt x="34022" y="4541"/>
                    <a:pt x="34253" y="4792"/>
                  </a:cubicBezTo>
                  <a:cubicBezTo>
                    <a:pt x="35089" y="5587"/>
                    <a:pt x="35885" y="6403"/>
                    <a:pt x="36701" y="7219"/>
                  </a:cubicBezTo>
                  <a:cubicBezTo>
                    <a:pt x="36910" y="7429"/>
                    <a:pt x="37077" y="7659"/>
                    <a:pt x="37266" y="7889"/>
                  </a:cubicBezTo>
                  <a:cubicBezTo>
                    <a:pt x="37538" y="8245"/>
                    <a:pt x="37789" y="8600"/>
                    <a:pt x="38061" y="8977"/>
                  </a:cubicBezTo>
                  <a:cubicBezTo>
                    <a:pt x="39421" y="10776"/>
                    <a:pt x="39442" y="10776"/>
                    <a:pt x="40195" y="12890"/>
                  </a:cubicBezTo>
                  <a:cubicBezTo>
                    <a:pt x="40592" y="13957"/>
                    <a:pt x="40843" y="15087"/>
                    <a:pt x="40823" y="16258"/>
                  </a:cubicBezTo>
                  <a:cubicBezTo>
                    <a:pt x="40802" y="17179"/>
                    <a:pt x="40802" y="18100"/>
                    <a:pt x="40823" y="19020"/>
                  </a:cubicBezTo>
                  <a:cubicBezTo>
                    <a:pt x="40843" y="19962"/>
                    <a:pt x="40613" y="20820"/>
                    <a:pt x="40299" y="21678"/>
                  </a:cubicBezTo>
                  <a:cubicBezTo>
                    <a:pt x="40216" y="21740"/>
                    <a:pt x="40153" y="21782"/>
                    <a:pt x="40069" y="21803"/>
                  </a:cubicBezTo>
                  <a:cubicBezTo>
                    <a:pt x="39525" y="22180"/>
                    <a:pt x="38939" y="22222"/>
                    <a:pt x="38312" y="21950"/>
                  </a:cubicBezTo>
                  <a:cubicBezTo>
                    <a:pt x="38102" y="21845"/>
                    <a:pt x="37851" y="21887"/>
                    <a:pt x="37600" y="21887"/>
                  </a:cubicBezTo>
                  <a:lnTo>
                    <a:pt x="36408" y="21887"/>
                  </a:lnTo>
                  <a:cubicBezTo>
                    <a:pt x="36491" y="21636"/>
                    <a:pt x="36533" y="21447"/>
                    <a:pt x="36617" y="21259"/>
                  </a:cubicBezTo>
                  <a:cubicBezTo>
                    <a:pt x="36952" y="20485"/>
                    <a:pt x="37266" y="19690"/>
                    <a:pt x="37600" y="18916"/>
                  </a:cubicBezTo>
                  <a:cubicBezTo>
                    <a:pt x="37810" y="18434"/>
                    <a:pt x="37914" y="17974"/>
                    <a:pt x="37893" y="17451"/>
                  </a:cubicBezTo>
                  <a:cubicBezTo>
                    <a:pt x="37872" y="17054"/>
                    <a:pt x="37893" y="16677"/>
                    <a:pt x="37893" y="16300"/>
                  </a:cubicBezTo>
                  <a:cubicBezTo>
                    <a:pt x="37893" y="15986"/>
                    <a:pt x="37998" y="15714"/>
                    <a:pt x="38228" y="15505"/>
                  </a:cubicBezTo>
                  <a:cubicBezTo>
                    <a:pt x="38939" y="14898"/>
                    <a:pt x="39128" y="14103"/>
                    <a:pt x="39149" y="13224"/>
                  </a:cubicBezTo>
                  <a:cubicBezTo>
                    <a:pt x="39149" y="13078"/>
                    <a:pt x="39128" y="12952"/>
                    <a:pt x="39149" y="12785"/>
                  </a:cubicBezTo>
                  <a:cubicBezTo>
                    <a:pt x="39337" y="11864"/>
                    <a:pt x="38835" y="11216"/>
                    <a:pt x="38312" y="10567"/>
                  </a:cubicBezTo>
                  <a:cubicBezTo>
                    <a:pt x="38165" y="10358"/>
                    <a:pt x="37956" y="10274"/>
                    <a:pt x="37705" y="10253"/>
                  </a:cubicBezTo>
                  <a:cubicBezTo>
                    <a:pt x="37182" y="10191"/>
                    <a:pt x="36638" y="10274"/>
                    <a:pt x="36073" y="10546"/>
                  </a:cubicBezTo>
                  <a:cubicBezTo>
                    <a:pt x="35989" y="10442"/>
                    <a:pt x="35885" y="10337"/>
                    <a:pt x="35780" y="10232"/>
                  </a:cubicBezTo>
                  <a:cubicBezTo>
                    <a:pt x="34462" y="8810"/>
                    <a:pt x="33060" y="7533"/>
                    <a:pt x="31407" y="6508"/>
                  </a:cubicBezTo>
                  <a:cubicBezTo>
                    <a:pt x="31177" y="6382"/>
                    <a:pt x="30968" y="6215"/>
                    <a:pt x="30696" y="6110"/>
                  </a:cubicBezTo>
                  <a:cubicBezTo>
                    <a:pt x="28854" y="5420"/>
                    <a:pt x="27013" y="4730"/>
                    <a:pt x="25151" y="4060"/>
                  </a:cubicBezTo>
                  <a:cubicBezTo>
                    <a:pt x="25109" y="4018"/>
                    <a:pt x="25046" y="4060"/>
                    <a:pt x="24983" y="4018"/>
                  </a:cubicBezTo>
                  <a:cubicBezTo>
                    <a:pt x="24816" y="4185"/>
                    <a:pt x="24921" y="4395"/>
                    <a:pt x="24900" y="4583"/>
                  </a:cubicBezTo>
                  <a:cubicBezTo>
                    <a:pt x="24879" y="4792"/>
                    <a:pt x="24879" y="5002"/>
                    <a:pt x="24837" y="5211"/>
                  </a:cubicBezTo>
                  <a:cubicBezTo>
                    <a:pt x="24816" y="5378"/>
                    <a:pt x="24837" y="5587"/>
                    <a:pt x="24732" y="5692"/>
                  </a:cubicBezTo>
                  <a:cubicBezTo>
                    <a:pt x="24418" y="6069"/>
                    <a:pt x="24502" y="6487"/>
                    <a:pt x="24481" y="6885"/>
                  </a:cubicBezTo>
                  <a:cubicBezTo>
                    <a:pt x="24418" y="7722"/>
                    <a:pt x="24209" y="8496"/>
                    <a:pt x="23665" y="9144"/>
                  </a:cubicBezTo>
                  <a:cubicBezTo>
                    <a:pt x="23519" y="9333"/>
                    <a:pt x="23435" y="9542"/>
                    <a:pt x="23330" y="9751"/>
                  </a:cubicBezTo>
                  <a:cubicBezTo>
                    <a:pt x="23205" y="9981"/>
                    <a:pt x="23058" y="10232"/>
                    <a:pt x="22954" y="10442"/>
                  </a:cubicBezTo>
                  <a:cubicBezTo>
                    <a:pt x="22849" y="10609"/>
                    <a:pt x="22682" y="10797"/>
                    <a:pt x="22682" y="10965"/>
                  </a:cubicBezTo>
                  <a:cubicBezTo>
                    <a:pt x="22682" y="11341"/>
                    <a:pt x="22473" y="11530"/>
                    <a:pt x="22180" y="11739"/>
                  </a:cubicBezTo>
                  <a:cubicBezTo>
                    <a:pt x="21573" y="12178"/>
                    <a:pt x="21008" y="12639"/>
                    <a:pt x="20422" y="13078"/>
                  </a:cubicBezTo>
                  <a:cubicBezTo>
                    <a:pt x="20108" y="13329"/>
                    <a:pt x="19773" y="13580"/>
                    <a:pt x="19292" y="13643"/>
                  </a:cubicBezTo>
                  <a:cubicBezTo>
                    <a:pt x="19292" y="13204"/>
                    <a:pt x="19439" y="12806"/>
                    <a:pt x="19606" y="12450"/>
                  </a:cubicBezTo>
                  <a:cubicBezTo>
                    <a:pt x="20004" y="11739"/>
                    <a:pt x="20213" y="10986"/>
                    <a:pt x="20380" y="10191"/>
                  </a:cubicBezTo>
                  <a:cubicBezTo>
                    <a:pt x="20443" y="9751"/>
                    <a:pt x="20589" y="9333"/>
                    <a:pt x="20840" y="8977"/>
                  </a:cubicBezTo>
                  <a:cubicBezTo>
                    <a:pt x="21133" y="8579"/>
                    <a:pt x="21050" y="8140"/>
                    <a:pt x="20945" y="7680"/>
                  </a:cubicBezTo>
                  <a:cubicBezTo>
                    <a:pt x="20924" y="7575"/>
                    <a:pt x="20820" y="7470"/>
                    <a:pt x="20715" y="7450"/>
                  </a:cubicBezTo>
                  <a:cubicBezTo>
                    <a:pt x="20422" y="7345"/>
                    <a:pt x="20192" y="7533"/>
                    <a:pt x="20234" y="7784"/>
                  </a:cubicBezTo>
                  <a:cubicBezTo>
                    <a:pt x="20317" y="8140"/>
                    <a:pt x="20171" y="8412"/>
                    <a:pt x="19983" y="8705"/>
                  </a:cubicBezTo>
                  <a:cubicBezTo>
                    <a:pt x="19794" y="8998"/>
                    <a:pt x="19648" y="9333"/>
                    <a:pt x="19564" y="9647"/>
                  </a:cubicBezTo>
                  <a:cubicBezTo>
                    <a:pt x="19292" y="10483"/>
                    <a:pt x="19125" y="11341"/>
                    <a:pt x="18706" y="12157"/>
                  </a:cubicBezTo>
                  <a:cubicBezTo>
                    <a:pt x="18518" y="12534"/>
                    <a:pt x="18455" y="12952"/>
                    <a:pt x="18413" y="13371"/>
                  </a:cubicBezTo>
                  <a:cubicBezTo>
                    <a:pt x="18392" y="13580"/>
                    <a:pt x="18497" y="13810"/>
                    <a:pt x="18539" y="14041"/>
                  </a:cubicBezTo>
                  <a:cubicBezTo>
                    <a:pt x="17555" y="14961"/>
                    <a:pt x="15296" y="16049"/>
                    <a:pt x="13998" y="16237"/>
                  </a:cubicBezTo>
                  <a:cubicBezTo>
                    <a:pt x="14061" y="16007"/>
                    <a:pt x="14166" y="15798"/>
                    <a:pt x="14250" y="15589"/>
                  </a:cubicBezTo>
                  <a:cubicBezTo>
                    <a:pt x="14270" y="15484"/>
                    <a:pt x="14354" y="15296"/>
                    <a:pt x="14333" y="15254"/>
                  </a:cubicBezTo>
                  <a:cubicBezTo>
                    <a:pt x="14040" y="14877"/>
                    <a:pt x="14333" y="14585"/>
                    <a:pt x="14459" y="14271"/>
                  </a:cubicBezTo>
                  <a:cubicBezTo>
                    <a:pt x="14982" y="12764"/>
                    <a:pt x="15777" y="11383"/>
                    <a:pt x="16405" y="9919"/>
                  </a:cubicBezTo>
                  <a:cubicBezTo>
                    <a:pt x="16572" y="9458"/>
                    <a:pt x="16781" y="9040"/>
                    <a:pt x="17179" y="8768"/>
                  </a:cubicBezTo>
                  <a:cubicBezTo>
                    <a:pt x="17555" y="8475"/>
                    <a:pt x="17681" y="8035"/>
                    <a:pt x="17786" y="7617"/>
                  </a:cubicBezTo>
                  <a:cubicBezTo>
                    <a:pt x="17807" y="7533"/>
                    <a:pt x="17786" y="7429"/>
                    <a:pt x="17765" y="7345"/>
                  </a:cubicBezTo>
                  <a:cubicBezTo>
                    <a:pt x="17723" y="7219"/>
                    <a:pt x="17472" y="7157"/>
                    <a:pt x="17388" y="7240"/>
                  </a:cubicBezTo>
                  <a:cubicBezTo>
                    <a:pt x="17304" y="7303"/>
                    <a:pt x="17242" y="7345"/>
                    <a:pt x="17200" y="7429"/>
                  </a:cubicBezTo>
                  <a:cubicBezTo>
                    <a:pt x="17074" y="7931"/>
                    <a:pt x="16739" y="8287"/>
                    <a:pt x="16363" y="8663"/>
                  </a:cubicBezTo>
                  <a:cubicBezTo>
                    <a:pt x="16216" y="8810"/>
                    <a:pt x="16091" y="9019"/>
                    <a:pt x="15986" y="9228"/>
                  </a:cubicBezTo>
                  <a:cubicBezTo>
                    <a:pt x="15191" y="10714"/>
                    <a:pt x="14375" y="12178"/>
                    <a:pt x="13706" y="13727"/>
                  </a:cubicBezTo>
                  <a:cubicBezTo>
                    <a:pt x="13266" y="14752"/>
                    <a:pt x="12785" y="15777"/>
                    <a:pt x="12492" y="16865"/>
                  </a:cubicBezTo>
                  <a:cubicBezTo>
                    <a:pt x="11383" y="17367"/>
                    <a:pt x="10149" y="17367"/>
                    <a:pt x="9019" y="17702"/>
                  </a:cubicBezTo>
                  <a:cubicBezTo>
                    <a:pt x="8893" y="17493"/>
                    <a:pt x="9019" y="17346"/>
                    <a:pt x="9081" y="17200"/>
                  </a:cubicBezTo>
                  <a:cubicBezTo>
                    <a:pt x="9667" y="15798"/>
                    <a:pt x="10274" y="14375"/>
                    <a:pt x="10902" y="12994"/>
                  </a:cubicBezTo>
                  <a:cubicBezTo>
                    <a:pt x="11216" y="12325"/>
                    <a:pt x="11592" y="11697"/>
                    <a:pt x="11948" y="11069"/>
                  </a:cubicBezTo>
                  <a:cubicBezTo>
                    <a:pt x="12073" y="10818"/>
                    <a:pt x="12345" y="10651"/>
                    <a:pt x="12534" y="10442"/>
                  </a:cubicBezTo>
                  <a:cubicBezTo>
                    <a:pt x="12576" y="10191"/>
                    <a:pt x="12387" y="10149"/>
                    <a:pt x="12241" y="10065"/>
                  </a:cubicBezTo>
                  <a:cubicBezTo>
                    <a:pt x="12053" y="9981"/>
                    <a:pt x="11864" y="9981"/>
                    <a:pt x="11739" y="10128"/>
                  </a:cubicBezTo>
                  <a:cubicBezTo>
                    <a:pt x="11550" y="10274"/>
                    <a:pt x="11383" y="10442"/>
                    <a:pt x="11278" y="10609"/>
                  </a:cubicBezTo>
                  <a:cubicBezTo>
                    <a:pt x="10860" y="11320"/>
                    <a:pt x="10441" y="12032"/>
                    <a:pt x="10065" y="12764"/>
                  </a:cubicBezTo>
                  <a:cubicBezTo>
                    <a:pt x="9604" y="13706"/>
                    <a:pt x="9186" y="14689"/>
                    <a:pt x="8726" y="15631"/>
                  </a:cubicBezTo>
                  <a:cubicBezTo>
                    <a:pt x="8454" y="16300"/>
                    <a:pt x="8140" y="16928"/>
                    <a:pt x="8056" y="17618"/>
                  </a:cubicBezTo>
                  <a:cubicBezTo>
                    <a:pt x="8056" y="17702"/>
                    <a:pt x="7972" y="17786"/>
                    <a:pt x="7931" y="17890"/>
                  </a:cubicBezTo>
                  <a:cubicBezTo>
                    <a:pt x="7115" y="17828"/>
                    <a:pt x="6319" y="17618"/>
                    <a:pt x="5629" y="17179"/>
                  </a:cubicBezTo>
                  <a:cubicBezTo>
                    <a:pt x="5357" y="17472"/>
                    <a:pt x="5148" y="17723"/>
                    <a:pt x="4918" y="17995"/>
                  </a:cubicBezTo>
                  <a:cubicBezTo>
                    <a:pt x="4897" y="18037"/>
                    <a:pt x="4834" y="18100"/>
                    <a:pt x="4834" y="18142"/>
                  </a:cubicBezTo>
                  <a:cubicBezTo>
                    <a:pt x="4750" y="18811"/>
                    <a:pt x="4415" y="19376"/>
                    <a:pt x="4436" y="20025"/>
                  </a:cubicBezTo>
                  <a:cubicBezTo>
                    <a:pt x="4478" y="20945"/>
                    <a:pt x="4415" y="21866"/>
                    <a:pt x="4415" y="22787"/>
                  </a:cubicBezTo>
                  <a:cubicBezTo>
                    <a:pt x="4415" y="23017"/>
                    <a:pt x="4395" y="23247"/>
                    <a:pt x="4374" y="23540"/>
                  </a:cubicBezTo>
                  <a:cubicBezTo>
                    <a:pt x="4060" y="23519"/>
                    <a:pt x="3788" y="23519"/>
                    <a:pt x="3558" y="23456"/>
                  </a:cubicBezTo>
                  <a:cubicBezTo>
                    <a:pt x="3055" y="23372"/>
                    <a:pt x="2658" y="23540"/>
                    <a:pt x="2386" y="23896"/>
                  </a:cubicBezTo>
                  <a:cubicBezTo>
                    <a:pt x="2114" y="24251"/>
                    <a:pt x="1863" y="24607"/>
                    <a:pt x="1612" y="24984"/>
                  </a:cubicBezTo>
                  <a:cubicBezTo>
                    <a:pt x="1549" y="25109"/>
                    <a:pt x="1507" y="25318"/>
                    <a:pt x="1507" y="25465"/>
                  </a:cubicBezTo>
                  <a:cubicBezTo>
                    <a:pt x="1486" y="25800"/>
                    <a:pt x="1486" y="26134"/>
                    <a:pt x="1507" y="26448"/>
                  </a:cubicBezTo>
                  <a:cubicBezTo>
                    <a:pt x="1549" y="27076"/>
                    <a:pt x="1800" y="27557"/>
                    <a:pt x="2323" y="27934"/>
                  </a:cubicBezTo>
                  <a:cubicBezTo>
                    <a:pt x="2490" y="28038"/>
                    <a:pt x="2637" y="28101"/>
                    <a:pt x="2762" y="28227"/>
                  </a:cubicBezTo>
                  <a:cubicBezTo>
                    <a:pt x="3055" y="28478"/>
                    <a:pt x="3390" y="28541"/>
                    <a:pt x="3767" y="28520"/>
                  </a:cubicBezTo>
                  <a:cubicBezTo>
                    <a:pt x="4269" y="28561"/>
                    <a:pt x="4897" y="28561"/>
                    <a:pt x="5524" y="2856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4"/>
            <p:cNvSpPr/>
            <p:nvPr/>
          </p:nvSpPr>
          <p:spPr>
            <a:xfrm rot="631759">
              <a:off x="6542004" y="3376768"/>
              <a:ext cx="528371" cy="530107"/>
            </a:xfrm>
            <a:custGeom>
              <a:rect b="b" l="l" r="r" t="t"/>
              <a:pathLst>
                <a:path extrusionOk="0" h="19230" w="19167">
                  <a:moveTo>
                    <a:pt x="19167" y="13831"/>
                  </a:moveTo>
                  <a:cubicBezTo>
                    <a:pt x="18790" y="14333"/>
                    <a:pt x="18309" y="14731"/>
                    <a:pt x="17723" y="15024"/>
                  </a:cubicBezTo>
                  <a:cubicBezTo>
                    <a:pt x="16112" y="15861"/>
                    <a:pt x="14417" y="16593"/>
                    <a:pt x="12660" y="17011"/>
                  </a:cubicBezTo>
                  <a:cubicBezTo>
                    <a:pt x="10484" y="17493"/>
                    <a:pt x="8308" y="18079"/>
                    <a:pt x="6090" y="18392"/>
                  </a:cubicBezTo>
                  <a:cubicBezTo>
                    <a:pt x="5567" y="18476"/>
                    <a:pt x="5044" y="18581"/>
                    <a:pt x="4520" y="18685"/>
                  </a:cubicBezTo>
                  <a:cubicBezTo>
                    <a:pt x="3893" y="18811"/>
                    <a:pt x="3265" y="18915"/>
                    <a:pt x="2575" y="18915"/>
                  </a:cubicBezTo>
                  <a:cubicBezTo>
                    <a:pt x="2240" y="18915"/>
                    <a:pt x="1884" y="18999"/>
                    <a:pt x="1528" y="19041"/>
                  </a:cubicBezTo>
                  <a:cubicBezTo>
                    <a:pt x="1068" y="19104"/>
                    <a:pt x="629" y="19229"/>
                    <a:pt x="126" y="19041"/>
                  </a:cubicBezTo>
                  <a:cubicBezTo>
                    <a:pt x="43" y="18539"/>
                    <a:pt x="1" y="18079"/>
                    <a:pt x="126" y="17639"/>
                  </a:cubicBezTo>
                  <a:cubicBezTo>
                    <a:pt x="378" y="16865"/>
                    <a:pt x="315" y="16112"/>
                    <a:pt x="419" y="15358"/>
                  </a:cubicBezTo>
                  <a:cubicBezTo>
                    <a:pt x="461" y="15024"/>
                    <a:pt x="482" y="14647"/>
                    <a:pt x="587" y="14333"/>
                  </a:cubicBezTo>
                  <a:cubicBezTo>
                    <a:pt x="880" y="13475"/>
                    <a:pt x="1089" y="12576"/>
                    <a:pt x="1215" y="11655"/>
                  </a:cubicBezTo>
                  <a:cubicBezTo>
                    <a:pt x="1298" y="11174"/>
                    <a:pt x="1319" y="10672"/>
                    <a:pt x="1319" y="10169"/>
                  </a:cubicBezTo>
                  <a:cubicBezTo>
                    <a:pt x="1319" y="8391"/>
                    <a:pt x="1277" y="6633"/>
                    <a:pt x="1235" y="4855"/>
                  </a:cubicBezTo>
                  <a:cubicBezTo>
                    <a:pt x="1235" y="4792"/>
                    <a:pt x="1277" y="4687"/>
                    <a:pt x="1298" y="4541"/>
                  </a:cubicBezTo>
                  <a:cubicBezTo>
                    <a:pt x="2365" y="4269"/>
                    <a:pt x="3432" y="3997"/>
                    <a:pt x="4604" y="3683"/>
                  </a:cubicBezTo>
                  <a:cubicBezTo>
                    <a:pt x="4646" y="3871"/>
                    <a:pt x="4709" y="4060"/>
                    <a:pt x="4730" y="4227"/>
                  </a:cubicBezTo>
                  <a:cubicBezTo>
                    <a:pt x="4772" y="4478"/>
                    <a:pt x="4876" y="4708"/>
                    <a:pt x="5085" y="4813"/>
                  </a:cubicBezTo>
                  <a:cubicBezTo>
                    <a:pt x="5462" y="4980"/>
                    <a:pt x="5839" y="5148"/>
                    <a:pt x="6236" y="5231"/>
                  </a:cubicBezTo>
                  <a:cubicBezTo>
                    <a:pt x="6759" y="5336"/>
                    <a:pt x="7261" y="5294"/>
                    <a:pt x="7471" y="4687"/>
                  </a:cubicBezTo>
                  <a:cubicBezTo>
                    <a:pt x="7889" y="4353"/>
                    <a:pt x="7931" y="3892"/>
                    <a:pt x="7931" y="3411"/>
                  </a:cubicBezTo>
                  <a:cubicBezTo>
                    <a:pt x="7910" y="2993"/>
                    <a:pt x="7931" y="2595"/>
                    <a:pt x="7931" y="2156"/>
                  </a:cubicBezTo>
                  <a:cubicBezTo>
                    <a:pt x="9228" y="1444"/>
                    <a:pt x="10484" y="733"/>
                    <a:pt x="11781" y="0"/>
                  </a:cubicBezTo>
                  <a:lnTo>
                    <a:pt x="12262" y="398"/>
                  </a:lnTo>
                  <a:cubicBezTo>
                    <a:pt x="13350" y="1444"/>
                    <a:pt x="14208" y="2637"/>
                    <a:pt x="14878" y="4039"/>
                  </a:cubicBezTo>
                  <a:cubicBezTo>
                    <a:pt x="14940" y="4185"/>
                    <a:pt x="15024" y="4353"/>
                    <a:pt x="15129" y="4478"/>
                  </a:cubicBezTo>
                  <a:cubicBezTo>
                    <a:pt x="15715" y="5190"/>
                    <a:pt x="16091" y="6027"/>
                    <a:pt x="16510" y="6822"/>
                  </a:cubicBezTo>
                  <a:cubicBezTo>
                    <a:pt x="16824" y="7449"/>
                    <a:pt x="17137" y="8119"/>
                    <a:pt x="17472" y="8747"/>
                  </a:cubicBezTo>
                  <a:cubicBezTo>
                    <a:pt x="17702" y="9207"/>
                    <a:pt x="17912" y="9709"/>
                    <a:pt x="18037" y="10211"/>
                  </a:cubicBezTo>
                  <a:cubicBezTo>
                    <a:pt x="18163" y="10630"/>
                    <a:pt x="18351" y="11006"/>
                    <a:pt x="18539" y="11425"/>
                  </a:cubicBezTo>
                  <a:cubicBezTo>
                    <a:pt x="18749" y="11822"/>
                    <a:pt x="18874" y="12220"/>
                    <a:pt x="18874" y="12680"/>
                  </a:cubicBezTo>
                  <a:cubicBezTo>
                    <a:pt x="18895" y="13057"/>
                    <a:pt x="19041" y="13371"/>
                    <a:pt x="19167" y="1383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4"/>
            <p:cNvSpPr/>
            <p:nvPr/>
          </p:nvSpPr>
          <p:spPr>
            <a:xfrm rot="631759">
              <a:off x="6173709" y="3638506"/>
              <a:ext cx="1226304" cy="479936"/>
            </a:xfrm>
            <a:custGeom>
              <a:rect b="b" l="l" r="r" t="t"/>
              <a:pathLst>
                <a:path extrusionOk="0" h="17410" w="44485">
                  <a:moveTo>
                    <a:pt x="31156" y="1214"/>
                  </a:moveTo>
                  <a:cubicBezTo>
                    <a:pt x="31031" y="901"/>
                    <a:pt x="30926" y="587"/>
                    <a:pt x="30842" y="357"/>
                  </a:cubicBezTo>
                  <a:cubicBezTo>
                    <a:pt x="31073" y="1"/>
                    <a:pt x="31365" y="43"/>
                    <a:pt x="31679" y="43"/>
                  </a:cubicBezTo>
                  <a:cubicBezTo>
                    <a:pt x="32433" y="43"/>
                    <a:pt x="33228" y="64"/>
                    <a:pt x="33981" y="64"/>
                  </a:cubicBezTo>
                  <a:cubicBezTo>
                    <a:pt x="35153" y="64"/>
                    <a:pt x="36324" y="106"/>
                    <a:pt x="37517" y="106"/>
                  </a:cubicBezTo>
                  <a:cubicBezTo>
                    <a:pt x="38396" y="106"/>
                    <a:pt x="39254" y="252"/>
                    <a:pt x="40091" y="566"/>
                  </a:cubicBezTo>
                  <a:cubicBezTo>
                    <a:pt x="40802" y="838"/>
                    <a:pt x="41534" y="1068"/>
                    <a:pt x="42267" y="1319"/>
                  </a:cubicBezTo>
                  <a:cubicBezTo>
                    <a:pt x="42476" y="1403"/>
                    <a:pt x="42664" y="1528"/>
                    <a:pt x="42873" y="1654"/>
                  </a:cubicBezTo>
                  <a:cubicBezTo>
                    <a:pt x="43710" y="2114"/>
                    <a:pt x="44108" y="2867"/>
                    <a:pt x="44338" y="3746"/>
                  </a:cubicBezTo>
                  <a:cubicBezTo>
                    <a:pt x="44485" y="4311"/>
                    <a:pt x="44464" y="4792"/>
                    <a:pt x="44045" y="5232"/>
                  </a:cubicBezTo>
                  <a:cubicBezTo>
                    <a:pt x="43627" y="5650"/>
                    <a:pt x="43208" y="6027"/>
                    <a:pt x="42706" y="6341"/>
                  </a:cubicBezTo>
                  <a:cubicBezTo>
                    <a:pt x="42057" y="6801"/>
                    <a:pt x="41492" y="7345"/>
                    <a:pt x="40907" y="7889"/>
                  </a:cubicBezTo>
                  <a:cubicBezTo>
                    <a:pt x="40279" y="8517"/>
                    <a:pt x="39609" y="9061"/>
                    <a:pt x="38814" y="9479"/>
                  </a:cubicBezTo>
                  <a:cubicBezTo>
                    <a:pt x="38103" y="9856"/>
                    <a:pt x="37433" y="10274"/>
                    <a:pt x="36743" y="10651"/>
                  </a:cubicBezTo>
                  <a:cubicBezTo>
                    <a:pt x="35383" y="11425"/>
                    <a:pt x="34002" y="12137"/>
                    <a:pt x="32537" y="12681"/>
                  </a:cubicBezTo>
                  <a:cubicBezTo>
                    <a:pt x="30508" y="13455"/>
                    <a:pt x="28457" y="14187"/>
                    <a:pt x="26344" y="14773"/>
                  </a:cubicBezTo>
                  <a:cubicBezTo>
                    <a:pt x="24565" y="15233"/>
                    <a:pt x="22787" y="15798"/>
                    <a:pt x="20987" y="16238"/>
                  </a:cubicBezTo>
                  <a:cubicBezTo>
                    <a:pt x="19251" y="16635"/>
                    <a:pt x="17535" y="16970"/>
                    <a:pt x="15756" y="17075"/>
                  </a:cubicBezTo>
                  <a:cubicBezTo>
                    <a:pt x="15024" y="17095"/>
                    <a:pt x="14292" y="17179"/>
                    <a:pt x="13559" y="17284"/>
                  </a:cubicBezTo>
                  <a:cubicBezTo>
                    <a:pt x="12660" y="17409"/>
                    <a:pt x="11802" y="17388"/>
                    <a:pt x="10902" y="17326"/>
                  </a:cubicBezTo>
                  <a:cubicBezTo>
                    <a:pt x="10442" y="17305"/>
                    <a:pt x="9961" y="17263"/>
                    <a:pt x="9500" y="17263"/>
                  </a:cubicBezTo>
                  <a:cubicBezTo>
                    <a:pt x="7282" y="17221"/>
                    <a:pt x="5106" y="16865"/>
                    <a:pt x="2930" y="16489"/>
                  </a:cubicBezTo>
                  <a:cubicBezTo>
                    <a:pt x="2386" y="16426"/>
                    <a:pt x="1863" y="16175"/>
                    <a:pt x="1340" y="16007"/>
                  </a:cubicBezTo>
                  <a:cubicBezTo>
                    <a:pt x="1235" y="15966"/>
                    <a:pt x="1110" y="15924"/>
                    <a:pt x="1026" y="15840"/>
                  </a:cubicBezTo>
                  <a:cubicBezTo>
                    <a:pt x="210" y="15171"/>
                    <a:pt x="1" y="14857"/>
                    <a:pt x="398" y="13769"/>
                  </a:cubicBezTo>
                  <a:cubicBezTo>
                    <a:pt x="1005" y="12241"/>
                    <a:pt x="1947" y="10944"/>
                    <a:pt x="3223" y="9877"/>
                  </a:cubicBezTo>
                  <a:cubicBezTo>
                    <a:pt x="3872" y="9333"/>
                    <a:pt x="4500" y="8747"/>
                    <a:pt x="5127" y="8182"/>
                  </a:cubicBezTo>
                  <a:cubicBezTo>
                    <a:pt x="5211" y="8098"/>
                    <a:pt x="5295" y="8015"/>
                    <a:pt x="5399" y="7952"/>
                  </a:cubicBezTo>
                  <a:cubicBezTo>
                    <a:pt x="7199" y="6550"/>
                    <a:pt x="9124" y="5378"/>
                    <a:pt x="11195" y="4437"/>
                  </a:cubicBezTo>
                  <a:cubicBezTo>
                    <a:pt x="11279" y="4416"/>
                    <a:pt x="11362" y="4416"/>
                    <a:pt x="11488" y="4395"/>
                  </a:cubicBezTo>
                  <a:cubicBezTo>
                    <a:pt x="11488" y="5085"/>
                    <a:pt x="11279" y="5608"/>
                    <a:pt x="10588" y="5880"/>
                  </a:cubicBezTo>
                  <a:cubicBezTo>
                    <a:pt x="10149" y="6069"/>
                    <a:pt x="9751" y="6299"/>
                    <a:pt x="9396" y="6613"/>
                  </a:cubicBezTo>
                  <a:cubicBezTo>
                    <a:pt x="9165" y="6822"/>
                    <a:pt x="8852" y="6927"/>
                    <a:pt x="8538" y="7052"/>
                  </a:cubicBezTo>
                  <a:cubicBezTo>
                    <a:pt x="8182" y="7178"/>
                    <a:pt x="7910" y="7366"/>
                    <a:pt x="7617" y="7554"/>
                  </a:cubicBezTo>
                  <a:cubicBezTo>
                    <a:pt x="6717" y="8056"/>
                    <a:pt x="6152" y="8914"/>
                    <a:pt x="5253" y="9417"/>
                  </a:cubicBezTo>
                  <a:cubicBezTo>
                    <a:pt x="5023" y="9542"/>
                    <a:pt x="4813" y="9751"/>
                    <a:pt x="4709" y="9961"/>
                  </a:cubicBezTo>
                  <a:cubicBezTo>
                    <a:pt x="4416" y="10484"/>
                    <a:pt x="3997" y="10902"/>
                    <a:pt x="3579" y="11321"/>
                  </a:cubicBezTo>
                  <a:cubicBezTo>
                    <a:pt x="3307" y="11614"/>
                    <a:pt x="3160" y="11948"/>
                    <a:pt x="3202" y="12367"/>
                  </a:cubicBezTo>
                  <a:lnTo>
                    <a:pt x="3202" y="12618"/>
                  </a:lnTo>
                  <a:cubicBezTo>
                    <a:pt x="3223" y="13015"/>
                    <a:pt x="3098" y="13434"/>
                    <a:pt x="3432" y="13810"/>
                  </a:cubicBezTo>
                  <a:cubicBezTo>
                    <a:pt x="3893" y="14334"/>
                    <a:pt x="4395" y="14773"/>
                    <a:pt x="5127" y="14982"/>
                  </a:cubicBezTo>
                  <a:cubicBezTo>
                    <a:pt x="6048" y="15212"/>
                    <a:pt x="6989" y="15212"/>
                    <a:pt x="7910" y="15443"/>
                  </a:cubicBezTo>
                  <a:cubicBezTo>
                    <a:pt x="8140" y="15505"/>
                    <a:pt x="8370" y="15505"/>
                    <a:pt x="8601" y="15505"/>
                  </a:cubicBezTo>
                  <a:lnTo>
                    <a:pt x="15338" y="15505"/>
                  </a:lnTo>
                  <a:cubicBezTo>
                    <a:pt x="15673" y="15505"/>
                    <a:pt x="16028" y="15422"/>
                    <a:pt x="16384" y="15380"/>
                  </a:cubicBezTo>
                  <a:cubicBezTo>
                    <a:pt x="16698" y="15317"/>
                    <a:pt x="17012" y="15275"/>
                    <a:pt x="17347" y="15233"/>
                  </a:cubicBezTo>
                  <a:cubicBezTo>
                    <a:pt x="17786" y="15191"/>
                    <a:pt x="18225" y="15212"/>
                    <a:pt x="18644" y="15024"/>
                  </a:cubicBezTo>
                  <a:cubicBezTo>
                    <a:pt x="18790" y="14982"/>
                    <a:pt x="18937" y="14982"/>
                    <a:pt x="19104" y="14982"/>
                  </a:cubicBezTo>
                  <a:cubicBezTo>
                    <a:pt x="20234" y="14961"/>
                    <a:pt x="21364" y="14773"/>
                    <a:pt x="22473" y="14396"/>
                  </a:cubicBezTo>
                  <a:cubicBezTo>
                    <a:pt x="22787" y="14292"/>
                    <a:pt x="23101" y="14187"/>
                    <a:pt x="23414" y="14187"/>
                  </a:cubicBezTo>
                  <a:cubicBezTo>
                    <a:pt x="24042" y="14187"/>
                    <a:pt x="24628" y="14020"/>
                    <a:pt x="25214" y="13831"/>
                  </a:cubicBezTo>
                  <a:cubicBezTo>
                    <a:pt x="25611" y="13706"/>
                    <a:pt x="25988" y="13622"/>
                    <a:pt x="26427" y="13518"/>
                  </a:cubicBezTo>
                  <a:cubicBezTo>
                    <a:pt x="26888" y="13392"/>
                    <a:pt x="27390" y="13287"/>
                    <a:pt x="27850" y="13120"/>
                  </a:cubicBezTo>
                  <a:cubicBezTo>
                    <a:pt x="28290" y="12994"/>
                    <a:pt x="28750" y="12806"/>
                    <a:pt x="29210" y="12827"/>
                  </a:cubicBezTo>
                  <a:cubicBezTo>
                    <a:pt x="29273" y="12827"/>
                    <a:pt x="29336" y="12827"/>
                    <a:pt x="29399" y="12806"/>
                  </a:cubicBezTo>
                  <a:cubicBezTo>
                    <a:pt x="30152" y="12555"/>
                    <a:pt x="30947" y="12367"/>
                    <a:pt x="31617" y="11990"/>
                  </a:cubicBezTo>
                  <a:cubicBezTo>
                    <a:pt x="32370" y="11614"/>
                    <a:pt x="33165" y="11300"/>
                    <a:pt x="33918" y="10881"/>
                  </a:cubicBezTo>
                  <a:cubicBezTo>
                    <a:pt x="34086" y="10797"/>
                    <a:pt x="34274" y="10735"/>
                    <a:pt x="34399" y="10609"/>
                  </a:cubicBezTo>
                  <a:cubicBezTo>
                    <a:pt x="34839" y="10212"/>
                    <a:pt x="35362" y="9961"/>
                    <a:pt x="35906" y="9751"/>
                  </a:cubicBezTo>
                  <a:lnTo>
                    <a:pt x="36073" y="9668"/>
                  </a:lnTo>
                  <a:cubicBezTo>
                    <a:pt x="36596" y="9228"/>
                    <a:pt x="37161" y="8893"/>
                    <a:pt x="37831" y="8705"/>
                  </a:cubicBezTo>
                  <a:cubicBezTo>
                    <a:pt x="38919" y="7952"/>
                    <a:pt x="39944" y="7136"/>
                    <a:pt x="40781" y="6090"/>
                  </a:cubicBezTo>
                  <a:cubicBezTo>
                    <a:pt x="40865" y="6006"/>
                    <a:pt x="40928" y="5880"/>
                    <a:pt x="40969" y="5776"/>
                  </a:cubicBezTo>
                  <a:cubicBezTo>
                    <a:pt x="41011" y="5023"/>
                    <a:pt x="41346" y="4311"/>
                    <a:pt x="41241" y="3516"/>
                  </a:cubicBezTo>
                  <a:cubicBezTo>
                    <a:pt x="41220" y="3265"/>
                    <a:pt x="41137" y="3077"/>
                    <a:pt x="40907" y="2951"/>
                  </a:cubicBezTo>
                  <a:cubicBezTo>
                    <a:pt x="40823" y="2888"/>
                    <a:pt x="40718" y="2888"/>
                    <a:pt x="40676" y="2826"/>
                  </a:cubicBezTo>
                  <a:cubicBezTo>
                    <a:pt x="40091" y="2135"/>
                    <a:pt x="39295" y="1842"/>
                    <a:pt x="38500" y="1528"/>
                  </a:cubicBezTo>
                  <a:cubicBezTo>
                    <a:pt x="37831" y="1277"/>
                    <a:pt x="37161" y="1068"/>
                    <a:pt x="36471" y="1068"/>
                  </a:cubicBezTo>
                  <a:cubicBezTo>
                    <a:pt x="34922" y="1068"/>
                    <a:pt x="33395" y="1110"/>
                    <a:pt x="31868" y="1152"/>
                  </a:cubicBezTo>
                  <a:cubicBezTo>
                    <a:pt x="31617" y="1152"/>
                    <a:pt x="31449" y="1194"/>
                    <a:pt x="31156" y="12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4"/>
            <p:cNvSpPr/>
            <p:nvPr/>
          </p:nvSpPr>
          <p:spPr>
            <a:xfrm rot="631759">
              <a:off x="6928252" y="4174840"/>
              <a:ext cx="159225" cy="84823"/>
            </a:xfrm>
            <a:custGeom>
              <a:rect b="b" l="l" r="r" t="t"/>
              <a:pathLst>
                <a:path extrusionOk="0" h="3077" w="5776">
                  <a:moveTo>
                    <a:pt x="398" y="1"/>
                  </a:moveTo>
                  <a:lnTo>
                    <a:pt x="3181" y="1"/>
                  </a:lnTo>
                  <a:cubicBezTo>
                    <a:pt x="3432" y="1"/>
                    <a:pt x="3641" y="106"/>
                    <a:pt x="3871" y="168"/>
                  </a:cubicBezTo>
                  <a:cubicBezTo>
                    <a:pt x="4269" y="315"/>
                    <a:pt x="4645" y="461"/>
                    <a:pt x="5043" y="566"/>
                  </a:cubicBezTo>
                  <a:cubicBezTo>
                    <a:pt x="5273" y="650"/>
                    <a:pt x="5461" y="775"/>
                    <a:pt x="5587" y="963"/>
                  </a:cubicBezTo>
                  <a:cubicBezTo>
                    <a:pt x="5775" y="1215"/>
                    <a:pt x="5775" y="1675"/>
                    <a:pt x="5524" y="1842"/>
                  </a:cubicBezTo>
                  <a:cubicBezTo>
                    <a:pt x="5001" y="2219"/>
                    <a:pt x="4520" y="2658"/>
                    <a:pt x="3871" y="2847"/>
                  </a:cubicBezTo>
                  <a:cubicBezTo>
                    <a:pt x="3076" y="3077"/>
                    <a:pt x="2302" y="3035"/>
                    <a:pt x="1507" y="2972"/>
                  </a:cubicBezTo>
                  <a:cubicBezTo>
                    <a:pt x="963" y="2909"/>
                    <a:pt x="607" y="2470"/>
                    <a:pt x="230" y="2093"/>
                  </a:cubicBezTo>
                  <a:cubicBezTo>
                    <a:pt x="210" y="2031"/>
                    <a:pt x="189" y="1989"/>
                    <a:pt x="189" y="1926"/>
                  </a:cubicBezTo>
                  <a:cubicBezTo>
                    <a:pt x="147" y="1298"/>
                    <a:pt x="0" y="629"/>
                    <a:pt x="3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4"/>
            <p:cNvSpPr/>
            <p:nvPr/>
          </p:nvSpPr>
          <p:spPr>
            <a:xfrm rot="631759">
              <a:off x="6491293" y="4172251"/>
              <a:ext cx="114815" cy="84795"/>
            </a:xfrm>
            <a:custGeom>
              <a:rect b="b" l="l" r="r" t="t"/>
              <a:pathLst>
                <a:path extrusionOk="0" h="3076" w="4165">
                  <a:moveTo>
                    <a:pt x="3997" y="42"/>
                  </a:moveTo>
                  <a:cubicBezTo>
                    <a:pt x="4164" y="356"/>
                    <a:pt x="4101" y="733"/>
                    <a:pt x="4059" y="1067"/>
                  </a:cubicBezTo>
                  <a:cubicBezTo>
                    <a:pt x="3976" y="1402"/>
                    <a:pt x="3704" y="1590"/>
                    <a:pt x="3432" y="1779"/>
                  </a:cubicBezTo>
                  <a:cubicBezTo>
                    <a:pt x="3076" y="2009"/>
                    <a:pt x="2762" y="2281"/>
                    <a:pt x="2448" y="2511"/>
                  </a:cubicBezTo>
                  <a:cubicBezTo>
                    <a:pt x="1862" y="2950"/>
                    <a:pt x="1193" y="3076"/>
                    <a:pt x="461" y="3055"/>
                  </a:cubicBezTo>
                  <a:cubicBezTo>
                    <a:pt x="126" y="3034"/>
                    <a:pt x="21" y="2909"/>
                    <a:pt x="0" y="2553"/>
                  </a:cubicBezTo>
                  <a:cubicBezTo>
                    <a:pt x="0" y="2281"/>
                    <a:pt x="21" y="2030"/>
                    <a:pt x="251" y="1862"/>
                  </a:cubicBezTo>
                  <a:cubicBezTo>
                    <a:pt x="440" y="1695"/>
                    <a:pt x="607" y="1528"/>
                    <a:pt x="753" y="1360"/>
                  </a:cubicBezTo>
                  <a:cubicBezTo>
                    <a:pt x="1088" y="942"/>
                    <a:pt x="1570" y="733"/>
                    <a:pt x="2072" y="544"/>
                  </a:cubicBezTo>
                  <a:cubicBezTo>
                    <a:pt x="2637" y="314"/>
                    <a:pt x="3264" y="293"/>
                    <a:pt x="3808" y="42"/>
                  </a:cubicBezTo>
                  <a:cubicBezTo>
                    <a:pt x="3850" y="0"/>
                    <a:pt x="3913" y="21"/>
                    <a:pt x="3997" y="4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4"/>
            <p:cNvSpPr/>
            <p:nvPr/>
          </p:nvSpPr>
          <p:spPr>
            <a:xfrm rot="631759">
              <a:off x="6180350" y="3140802"/>
              <a:ext cx="77903" cy="98661"/>
            </a:xfrm>
            <a:custGeom>
              <a:rect b="b" l="l" r="r" t="t"/>
              <a:pathLst>
                <a:path extrusionOk="0" h="3579" w="2826">
                  <a:moveTo>
                    <a:pt x="1779" y="126"/>
                  </a:moveTo>
                  <a:cubicBezTo>
                    <a:pt x="2114" y="1235"/>
                    <a:pt x="2469" y="2323"/>
                    <a:pt x="2825" y="3453"/>
                  </a:cubicBezTo>
                  <a:cubicBezTo>
                    <a:pt x="2323" y="3558"/>
                    <a:pt x="1821" y="3578"/>
                    <a:pt x="1360" y="3474"/>
                  </a:cubicBezTo>
                  <a:cubicBezTo>
                    <a:pt x="733" y="3348"/>
                    <a:pt x="0" y="2930"/>
                    <a:pt x="84" y="2072"/>
                  </a:cubicBezTo>
                  <a:cubicBezTo>
                    <a:pt x="105" y="1674"/>
                    <a:pt x="105" y="1277"/>
                    <a:pt x="314" y="900"/>
                  </a:cubicBezTo>
                  <a:cubicBezTo>
                    <a:pt x="628" y="252"/>
                    <a:pt x="1047" y="1"/>
                    <a:pt x="1779" y="12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4"/>
            <p:cNvSpPr/>
            <p:nvPr/>
          </p:nvSpPr>
          <p:spPr>
            <a:xfrm rot="631759">
              <a:off x="7183659" y="2956081"/>
              <a:ext cx="42701" cy="91163"/>
            </a:xfrm>
            <a:custGeom>
              <a:rect b="b" l="l" r="r" t="t"/>
              <a:pathLst>
                <a:path extrusionOk="0" h="3307" w="1549">
                  <a:moveTo>
                    <a:pt x="1088" y="3306"/>
                  </a:moveTo>
                  <a:cubicBezTo>
                    <a:pt x="1026" y="3202"/>
                    <a:pt x="984" y="3160"/>
                    <a:pt x="942" y="3076"/>
                  </a:cubicBezTo>
                  <a:lnTo>
                    <a:pt x="84" y="482"/>
                  </a:lnTo>
                  <a:cubicBezTo>
                    <a:pt x="0" y="231"/>
                    <a:pt x="147" y="42"/>
                    <a:pt x="419" y="21"/>
                  </a:cubicBezTo>
                  <a:cubicBezTo>
                    <a:pt x="712" y="0"/>
                    <a:pt x="921" y="42"/>
                    <a:pt x="1109" y="314"/>
                  </a:cubicBezTo>
                  <a:cubicBezTo>
                    <a:pt x="1402" y="691"/>
                    <a:pt x="1549" y="1088"/>
                    <a:pt x="1528" y="1591"/>
                  </a:cubicBezTo>
                  <a:cubicBezTo>
                    <a:pt x="1507" y="2156"/>
                    <a:pt x="1444" y="2721"/>
                    <a:pt x="1088" y="33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4"/>
            <p:cNvSpPr/>
            <p:nvPr/>
          </p:nvSpPr>
          <p:spPr>
            <a:xfrm rot="631759">
              <a:off x="6724266" y="3438347"/>
              <a:ext cx="43859" cy="49041"/>
            </a:xfrm>
            <a:custGeom>
              <a:rect b="b" l="l" r="r" t="t"/>
              <a:pathLst>
                <a:path extrusionOk="0" h="1779" w="1591">
                  <a:moveTo>
                    <a:pt x="1548" y="0"/>
                  </a:moveTo>
                  <a:cubicBezTo>
                    <a:pt x="1569" y="356"/>
                    <a:pt x="1590" y="586"/>
                    <a:pt x="1590" y="817"/>
                  </a:cubicBezTo>
                  <a:cubicBezTo>
                    <a:pt x="1548" y="1507"/>
                    <a:pt x="1067" y="1779"/>
                    <a:pt x="439" y="1549"/>
                  </a:cubicBezTo>
                  <a:cubicBezTo>
                    <a:pt x="335" y="1486"/>
                    <a:pt x="230" y="1465"/>
                    <a:pt x="84" y="1402"/>
                  </a:cubicBezTo>
                  <a:cubicBezTo>
                    <a:pt x="42" y="1193"/>
                    <a:pt x="21" y="942"/>
                    <a:pt x="0" y="691"/>
                  </a:cubicBezTo>
                  <a:cubicBezTo>
                    <a:pt x="418" y="314"/>
                    <a:pt x="921" y="210"/>
                    <a:pt x="1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4"/>
            <p:cNvSpPr/>
            <p:nvPr/>
          </p:nvSpPr>
          <p:spPr>
            <a:xfrm rot="631759">
              <a:off x="6976253" y="3005282"/>
              <a:ext cx="179404" cy="223263"/>
            </a:xfrm>
            <a:custGeom>
              <a:rect b="b" l="l" r="r" t="t"/>
              <a:pathLst>
                <a:path extrusionOk="0" h="8099" w="6508">
                  <a:moveTo>
                    <a:pt x="5901" y="2637"/>
                  </a:moveTo>
                  <a:cubicBezTo>
                    <a:pt x="5797" y="1842"/>
                    <a:pt x="5462" y="1089"/>
                    <a:pt x="4834" y="649"/>
                  </a:cubicBezTo>
                  <a:cubicBezTo>
                    <a:pt x="3851" y="1"/>
                    <a:pt x="2574" y="22"/>
                    <a:pt x="1696" y="838"/>
                  </a:cubicBezTo>
                  <a:cubicBezTo>
                    <a:pt x="1528" y="984"/>
                    <a:pt x="1382" y="1152"/>
                    <a:pt x="1235" y="1319"/>
                  </a:cubicBezTo>
                  <a:cubicBezTo>
                    <a:pt x="1172" y="1403"/>
                    <a:pt x="1089" y="1507"/>
                    <a:pt x="1026" y="1612"/>
                  </a:cubicBezTo>
                  <a:lnTo>
                    <a:pt x="963" y="1779"/>
                  </a:lnTo>
                  <a:cubicBezTo>
                    <a:pt x="147" y="3077"/>
                    <a:pt x="1" y="4750"/>
                    <a:pt x="859" y="6111"/>
                  </a:cubicBezTo>
                  <a:cubicBezTo>
                    <a:pt x="2114" y="8098"/>
                    <a:pt x="4771" y="7533"/>
                    <a:pt x="5922" y="5797"/>
                  </a:cubicBezTo>
                  <a:cubicBezTo>
                    <a:pt x="6508" y="4918"/>
                    <a:pt x="6403" y="3683"/>
                    <a:pt x="5901" y="2637"/>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4"/>
            <p:cNvSpPr/>
            <p:nvPr/>
          </p:nvSpPr>
          <p:spPr>
            <a:xfrm rot="631759">
              <a:off x="6288121" y="3122396"/>
              <a:ext cx="194400" cy="236495"/>
            </a:xfrm>
            <a:custGeom>
              <a:rect b="b" l="l" r="r" t="t"/>
              <a:pathLst>
                <a:path extrusionOk="0" h="8579" w="7052">
                  <a:moveTo>
                    <a:pt x="6821" y="3432"/>
                  </a:moveTo>
                  <a:cubicBezTo>
                    <a:pt x="6759" y="3097"/>
                    <a:pt x="6654" y="2762"/>
                    <a:pt x="6508" y="2490"/>
                  </a:cubicBezTo>
                  <a:cubicBezTo>
                    <a:pt x="5608" y="774"/>
                    <a:pt x="2846" y="0"/>
                    <a:pt x="1737" y="1674"/>
                  </a:cubicBezTo>
                  <a:cubicBezTo>
                    <a:pt x="1632" y="1695"/>
                    <a:pt x="1528" y="1716"/>
                    <a:pt x="1423" y="1779"/>
                  </a:cubicBezTo>
                  <a:cubicBezTo>
                    <a:pt x="63" y="2490"/>
                    <a:pt x="0" y="4582"/>
                    <a:pt x="837" y="5817"/>
                  </a:cubicBezTo>
                  <a:cubicBezTo>
                    <a:pt x="900" y="6507"/>
                    <a:pt x="1088" y="7198"/>
                    <a:pt x="1570" y="7679"/>
                  </a:cubicBezTo>
                  <a:cubicBezTo>
                    <a:pt x="2093" y="8265"/>
                    <a:pt x="2867" y="8307"/>
                    <a:pt x="3557" y="8077"/>
                  </a:cubicBezTo>
                  <a:cubicBezTo>
                    <a:pt x="5336" y="8579"/>
                    <a:pt x="7052" y="5984"/>
                    <a:pt x="7010" y="4310"/>
                  </a:cubicBezTo>
                  <a:cubicBezTo>
                    <a:pt x="7010" y="3997"/>
                    <a:pt x="6926" y="3683"/>
                    <a:pt x="6821" y="343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4"/>
            <p:cNvSpPr/>
            <p:nvPr/>
          </p:nvSpPr>
          <p:spPr>
            <a:xfrm rot="631759">
              <a:off x="5941863" y="3784744"/>
              <a:ext cx="129233" cy="239389"/>
            </a:xfrm>
            <a:custGeom>
              <a:rect b="b" l="l" r="r" t="t"/>
              <a:pathLst>
                <a:path extrusionOk="0" h="8684" w="4688">
                  <a:moveTo>
                    <a:pt x="0" y="4667"/>
                  </a:moveTo>
                  <a:cubicBezTo>
                    <a:pt x="84" y="4353"/>
                    <a:pt x="147" y="4039"/>
                    <a:pt x="251" y="3767"/>
                  </a:cubicBezTo>
                  <a:cubicBezTo>
                    <a:pt x="544" y="2846"/>
                    <a:pt x="1088" y="2093"/>
                    <a:pt x="1653" y="1298"/>
                  </a:cubicBezTo>
                  <a:cubicBezTo>
                    <a:pt x="2009" y="775"/>
                    <a:pt x="2448" y="377"/>
                    <a:pt x="3034" y="105"/>
                  </a:cubicBezTo>
                  <a:cubicBezTo>
                    <a:pt x="3139" y="43"/>
                    <a:pt x="3243" y="1"/>
                    <a:pt x="3369" y="1"/>
                  </a:cubicBezTo>
                  <a:cubicBezTo>
                    <a:pt x="3474" y="1"/>
                    <a:pt x="3599" y="43"/>
                    <a:pt x="3662" y="126"/>
                  </a:cubicBezTo>
                  <a:cubicBezTo>
                    <a:pt x="3704" y="210"/>
                    <a:pt x="3704" y="356"/>
                    <a:pt x="3683" y="440"/>
                  </a:cubicBezTo>
                  <a:cubicBezTo>
                    <a:pt x="3599" y="587"/>
                    <a:pt x="3453" y="691"/>
                    <a:pt x="3327" y="796"/>
                  </a:cubicBezTo>
                  <a:cubicBezTo>
                    <a:pt x="2134" y="1675"/>
                    <a:pt x="1507" y="2867"/>
                    <a:pt x="1067" y="4206"/>
                  </a:cubicBezTo>
                  <a:cubicBezTo>
                    <a:pt x="1026" y="4332"/>
                    <a:pt x="984" y="4499"/>
                    <a:pt x="1026" y="4646"/>
                  </a:cubicBezTo>
                  <a:cubicBezTo>
                    <a:pt x="1151" y="5797"/>
                    <a:pt x="1549" y="6822"/>
                    <a:pt x="2741" y="7282"/>
                  </a:cubicBezTo>
                  <a:lnTo>
                    <a:pt x="4394" y="7910"/>
                  </a:lnTo>
                  <a:cubicBezTo>
                    <a:pt x="4478" y="7952"/>
                    <a:pt x="4541" y="7994"/>
                    <a:pt x="4603" y="8056"/>
                  </a:cubicBezTo>
                  <a:cubicBezTo>
                    <a:pt x="4687" y="8098"/>
                    <a:pt x="4687" y="8307"/>
                    <a:pt x="4583" y="8370"/>
                  </a:cubicBezTo>
                  <a:cubicBezTo>
                    <a:pt x="4269" y="8538"/>
                    <a:pt x="3913" y="8684"/>
                    <a:pt x="3578" y="8579"/>
                  </a:cubicBezTo>
                  <a:cubicBezTo>
                    <a:pt x="2825" y="8328"/>
                    <a:pt x="2072" y="8098"/>
                    <a:pt x="1402" y="7596"/>
                  </a:cubicBezTo>
                  <a:cubicBezTo>
                    <a:pt x="942" y="7240"/>
                    <a:pt x="544" y="6822"/>
                    <a:pt x="398" y="6194"/>
                  </a:cubicBezTo>
                  <a:cubicBezTo>
                    <a:pt x="251" y="5713"/>
                    <a:pt x="0" y="5253"/>
                    <a:pt x="0" y="46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4"/>
            <p:cNvSpPr/>
            <p:nvPr/>
          </p:nvSpPr>
          <p:spPr>
            <a:xfrm rot="631759">
              <a:off x="6040177" y="3890014"/>
              <a:ext cx="55409" cy="100398"/>
            </a:xfrm>
            <a:custGeom>
              <a:rect b="b" l="l" r="r" t="t"/>
              <a:pathLst>
                <a:path extrusionOk="0" h="3642" w="2010">
                  <a:moveTo>
                    <a:pt x="1" y="1946"/>
                  </a:moveTo>
                  <a:cubicBezTo>
                    <a:pt x="1" y="1130"/>
                    <a:pt x="419" y="607"/>
                    <a:pt x="984" y="126"/>
                  </a:cubicBezTo>
                  <a:cubicBezTo>
                    <a:pt x="1130" y="21"/>
                    <a:pt x="1256" y="0"/>
                    <a:pt x="1381" y="105"/>
                  </a:cubicBezTo>
                  <a:cubicBezTo>
                    <a:pt x="1507" y="189"/>
                    <a:pt x="1570" y="440"/>
                    <a:pt x="1465" y="586"/>
                  </a:cubicBezTo>
                  <a:cubicBezTo>
                    <a:pt x="1235" y="837"/>
                    <a:pt x="1089" y="1172"/>
                    <a:pt x="963" y="1486"/>
                  </a:cubicBezTo>
                  <a:cubicBezTo>
                    <a:pt x="775" y="2051"/>
                    <a:pt x="879" y="2365"/>
                    <a:pt x="1381" y="2699"/>
                  </a:cubicBezTo>
                  <a:cubicBezTo>
                    <a:pt x="1549" y="2804"/>
                    <a:pt x="1695" y="2846"/>
                    <a:pt x="1821" y="2992"/>
                  </a:cubicBezTo>
                  <a:cubicBezTo>
                    <a:pt x="1905" y="3055"/>
                    <a:pt x="2009" y="3202"/>
                    <a:pt x="1988" y="3264"/>
                  </a:cubicBezTo>
                  <a:cubicBezTo>
                    <a:pt x="1967" y="3411"/>
                    <a:pt x="1821" y="3536"/>
                    <a:pt x="1716" y="3578"/>
                  </a:cubicBezTo>
                  <a:cubicBezTo>
                    <a:pt x="1612" y="3641"/>
                    <a:pt x="1444" y="3641"/>
                    <a:pt x="1298" y="3620"/>
                  </a:cubicBezTo>
                  <a:cubicBezTo>
                    <a:pt x="837" y="3474"/>
                    <a:pt x="440" y="3202"/>
                    <a:pt x="210" y="2804"/>
                  </a:cubicBezTo>
                  <a:cubicBezTo>
                    <a:pt x="84" y="2532"/>
                    <a:pt x="42" y="2218"/>
                    <a:pt x="1" y="19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4"/>
            <p:cNvSpPr/>
            <p:nvPr/>
          </p:nvSpPr>
          <p:spPr>
            <a:xfrm rot="631759">
              <a:off x="7484387" y="3631350"/>
              <a:ext cx="161513" cy="155752"/>
            </a:xfrm>
            <a:custGeom>
              <a:rect b="b" l="l" r="r" t="t"/>
              <a:pathLst>
                <a:path extrusionOk="0" h="5650" w="5859">
                  <a:moveTo>
                    <a:pt x="4875" y="5650"/>
                  </a:moveTo>
                  <a:cubicBezTo>
                    <a:pt x="4562" y="5273"/>
                    <a:pt x="5064" y="5043"/>
                    <a:pt x="4959" y="4708"/>
                  </a:cubicBezTo>
                  <a:cubicBezTo>
                    <a:pt x="4875" y="4436"/>
                    <a:pt x="4917" y="4122"/>
                    <a:pt x="4917" y="3871"/>
                  </a:cubicBezTo>
                  <a:cubicBezTo>
                    <a:pt x="4080" y="2867"/>
                    <a:pt x="3202" y="2009"/>
                    <a:pt x="2009" y="1486"/>
                  </a:cubicBezTo>
                  <a:cubicBezTo>
                    <a:pt x="1695" y="1318"/>
                    <a:pt x="1402" y="1151"/>
                    <a:pt x="1067" y="984"/>
                  </a:cubicBezTo>
                  <a:cubicBezTo>
                    <a:pt x="858" y="879"/>
                    <a:pt x="691" y="754"/>
                    <a:pt x="419" y="858"/>
                  </a:cubicBezTo>
                  <a:cubicBezTo>
                    <a:pt x="209" y="942"/>
                    <a:pt x="105" y="754"/>
                    <a:pt x="63" y="565"/>
                  </a:cubicBezTo>
                  <a:cubicBezTo>
                    <a:pt x="0" y="356"/>
                    <a:pt x="105" y="210"/>
                    <a:pt x="272" y="126"/>
                  </a:cubicBezTo>
                  <a:cubicBezTo>
                    <a:pt x="565" y="0"/>
                    <a:pt x="837" y="0"/>
                    <a:pt x="1130" y="105"/>
                  </a:cubicBezTo>
                  <a:cubicBezTo>
                    <a:pt x="2386" y="628"/>
                    <a:pt x="3641" y="1088"/>
                    <a:pt x="4603" y="2114"/>
                  </a:cubicBezTo>
                  <a:lnTo>
                    <a:pt x="5545" y="3055"/>
                  </a:lnTo>
                  <a:cubicBezTo>
                    <a:pt x="5754" y="3264"/>
                    <a:pt x="5838" y="3495"/>
                    <a:pt x="5838" y="3767"/>
                  </a:cubicBezTo>
                  <a:lnTo>
                    <a:pt x="5838" y="4541"/>
                  </a:lnTo>
                  <a:cubicBezTo>
                    <a:pt x="5859" y="5022"/>
                    <a:pt x="5650" y="5336"/>
                    <a:pt x="5210" y="5482"/>
                  </a:cubicBezTo>
                  <a:cubicBezTo>
                    <a:pt x="5126" y="5587"/>
                    <a:pt x="4980" y="5629"/>
                    <a:pt x="4875" y="565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4"/>
            <p:cNvSpPr/>
            <p:nvPr/>
          </p:nvSpPr>
          <p:spPr>
            <a:xfrm rot="631759">
              <a:off x="7539449" y="3544528"/>
              <a:ext cx="105580" cy="47304"/>
            </a:xfrm>
            <a:custGeom>
              <a:rect b="b" l="l" r="r" t="t"/>
              <a:pathLst>
                <a:path extrusionOk="0" h="1716" w="3830">
                  <a:moveTo>
                    <a:pt x="3599" y="1716"/>
                  </a:moveTo>
                  <a:cubicBezTo>
                    <a:pt x="3495" y="1674"/>
                    <a:pt x="3327" y="1653"/>
                    <a:pt x="3223" y="1548"/>
                  </a:cubicBezTo>
                  <a:cubicBezTo>
                    <a:pt x="2720" y="1046"/>
                    <a:pt x="2156" y="879"/>
                    <a:pt x="1465" y="879"/>
                  </a:cubicBezTo>
                  <a:cubicBezTo>
                    <a:pt x="1130" y="879"/>
                    <a:pt x="775" y="879"/>
                    <a:pt x="419" y="837"/>
                  </a:cubicBezTo>
                  <a:cubicBezTo>
                    <a:pt x="293" y="795"/>
                    <a:pt x="147" y="732"/>
                    <a:pt x="63" y="649"/>
                  </a:cubicBezTo>
                  <a:cubicBezTo>
                    <a:pt x="0" y="586"/>
                    <a:pt x="0" y="419"/>
                    <a:pt x="63" y="356"/>
                  </a:cubicBezTo>
                  <a:cubicBezTo>
                    <a:pt x="105" y="272"/>
                    <a:pt x="251" y="168"/>
                    <a:pt x="356" y="168"/>
                  </a:cubicBezTo>
                  <a:cubicBezTo>
                    <a:pt x="1298" y="105"/>
                    <a:pt x="2197" y="0"/>
                    <a:pt x="3097" y="419"/>
                  </a:cubicBezTo>
                  <a:cubicBezTo>
                    <a:pt x="3348" y="523"/>
                    <a:pt x="3536" y="691"/>
                    <a:pt x="3641" y="963"/>
                  </a:cubicBezTo>
                  <a:cubicBezTo>
                    <a:pt x="3746" y="1172"/>
                    <a:pt x="3829" y="1444"/>
                    <a:pt x="3599" y="17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4"/>
            <p:cNvSpPr/>
            <p:nvPr/>
          </p:nvSpPr>
          <p:spPr>
            <a:xfrm rot="631759">
              <a:off x="6053849" y="2552528"/>
              <a:ext cx="1454694" cy="1759250"/>
            </a:xfrm>
            <a:custGeom>
              <a:rect b="b" l="l" r="r" t="t"/>
              <a:pathLst>
                <a:path extrusionOk="0" h="63818" w="52770">
                  <a:moveTo>
                    <a:pt x="19460" y="34504"/>
                  </a:moveTo>
                  <a:cubicBezTo>
                    <a:pt x="19104" y="34441"/>
                    <a:pt x="18832" y="34566"/>
                    <a:pt x="18560" y="34608"/>
                  </a:cubicBezTo>
                  <a:cubicBezTo>
                    <a:pt x="18288" y="34650"/>
                    <a:pt x="18037" y="34734"/>
                    <a:pt x="17765" y="34734"/>
                  </a:cubicBezTo>
                  <a:cubicBezTo>
                    <a:pt x="16154" y="34797"/>
                    <a:pt x="14522" y="34797"/>
                    <a:pt x="12931" y="34504"/>
                  </a:cubicBezTo>
                  <a:cubicBezTo>
                    <a:pt x="12638" y="34441"/>
                    <a:pt x="12387" y="34315"/>
                    <a:pt x="12115" y="34190"/>
                  </a:cubicBezTo>
                  <a:cubicBezTo>
                    <a:pt x="11488" y="33876"/>
                    <a:pt x="10860" y="33520"/>
                    <a:pt x="10211" y="33185"/>
                  </a:cubicBezTo>
                  <a:cubicBezTo>
                    <a:pt x="9709" y="33688"/>
                    <a:pt x="9186" y="33709"/>
                    <a:pt x="8579" y="33457"/>
                  </a:cubicBezTo>
                  <a:cubicBezTo>
                    <a:pt x="8349" y="33353"/>
                    <a:pt x="8056" y="33374"/>
                    <a:pt x="7805" y="33353"/>
                  </a:cubicBezTo>
                  <a:cubicBezTo>
                    <a:pt x="7010" y="33311"/>
                    <a:pt x="6194" y="33416"/>
                    <a:pt x="5441" y="33123"/>
                  </a:cubicBezTo>
                  <a:cubicBezTo>
                    <a:pt x="5148" y="33018"/>
                    <a:pt x="4792" y="33060"/>
                    <a:pt x="4478" y="33081"/>
                  </a:cubicBezTo>
                  <a:cubicBezTo>
                    <a:pt x="4039" y="33123"/>
                    <a:pt x="3599" y="33018"/>
                    <a:pt x="3202" y="32830"/>
                  </a:cubicBezTo>
                  <a:cubicBezTo>
                    <a:pt x="2721" y="32620"/>
                    <a:pt x="2260" y="32348"/>
                    <a:pt x="1737" y="32202"/>
                  </a:cubicBezTo>
                  <a:cubicBezTo>
                    <a:pt x="1528" y="32139"/>
                    <a:pt x="1340" y="31930"/>
                    <a:pt x="1235" y="31721"/>
                  </a:cubicBezTo>
                  <a:cubicBezTo>
                    <a:pt x="1089" y="31449"/>
                    <a:pt x="900" y="31198"/>
                    <a:pt x="607" y="31030"/>
                  </a:cubicBezTo>
                  <a:cubicBezTo>
                    <a:pt x="189" y="30737"/>
                    <a:pt x="1" y="30298"/>
                    <a:pt x="1" y="29712"/>
                  </a:cubicBezTo>
                  <a:cubicBezTo>
                    <a:pt x="42" y="28059"/>
                    <a:pt x="1" y="26427"/>
                    <a:pt x="1" y="24774"/>
                  </a:cubicBezTo>
                  <a:lnTo>
                    <a:pt x="1" y="18685"/>
                  </a:lnTo>
                  <a:cubicBezTo>
                    <a:pt x="1" y="18225"/>
                    <a:pt x="84" y="17807"/>
                    <a:pt x="147" y="17367"/>
                  </a:cubicBezTo>
                  <a:lnTo>
                    <a:pt x="294" y="15882"/>
                  </a:lnTo>
                  <a:cubicBezTo>
                    <a:pt x="377" y="14835"/>
                    <a:pt x="586" y="13810"/>
                    <a:pt x="942" y="12869"/>
                  </a:cubicBezTo>
                  <a:cubicBezTo>
                    <a:pt x="1528" y="11425"/>
                    <a:pt x="2156" y="10002"/>
                    <a:pt x="3014" y="8684"/>
                  </a:cubicBezTo>
                  <a:cubicBezTo>
                    <a:pt x="3244" y="8349"/>
                    <a:pt x="3495" y="8014"/>
                    <a:pt x="3767" y="7721"/>
                  </a:cubicBezTo>
                  <a:lnTo>
                    <a:pt x="6194" y="5294"/>
                  </a:lnTo>
                  <a:cubicBezTo>
                    <a:pt x="6445" y="5043"/>
                    <a:pt x="6696" y="4855"/>
                    <a:pt x="6968" y="4687"/>
                  </a:cubicBezTo>
                  <a:cubicBezTo>
                    <a:pt x="7931" y="4018"/>
                    <a:pt x="8956" y="3432"/>
                    <a:pt x="9897" y="2721"/>
                  </a:cubicBezTo>
                  <a:cubicBezTo>
                    <a:pt x="11299" y="1674"/>
                    <a:pt x="12890" y="963"/>
                    <a:pt x="14543" y="419"/>
                  </a:cubicBezTo>
                  <a:cubicBezTo>
                    <a:pt x="15254" y="189"/>
                    <a:pt x="16028" y="105"/>
                    <a:pt x="16802" y="63"/>
                  </a:cubicBezTo>
                  <a:cubicBezTo>
                    <a:pt x="17848" y="1"/>
                    <a:pt x="18916" y="22"/>
                    <a:pt x="19983" y="63"/>
                  </a:cubicBezTo>
                  <a:cubicBezTo>
                    <a:pt x="20297" y="63"/>
                    <a:pt x="20652" y="105"/>
                    <a:pt x="20945" y="189"/>
                  </a:cubicBezTo>
                  <a:cubicBezTo>
                    <a:pt x="21929" y="440"/>
                    <a:pt x="22891" y="733"/>
                    <a:pt x="23833" y="1005"/>
                  </a:cubicBezTo>
                  <a:cubicBezTo>
                    <a:pt x="24481" y="1172"/>
                    <a:pt x="25067" y="1528"/>
                    <a:pt x="25527" y="2072"/>
                  </a:cubicBezTo>
                  <a:cubicBezTo>
                    <a:pt x="25716" y="2281"/>
                    <a:pt x="25946" y="2490"/>
                    <a:pt x="26113" y="2637"/>
                  </a:cubicBezTo>
                  <a:cubicBezTo>
                    <a:pt x="26846" y="2428"/>
                    <a:pt x="27515" y="2260"/>
                    <a:pt x="28206" y="2093"/>
                  </a:cubicBezTo>
                  <a:cubicBezTo>
                    <a:pt x="28833" y="1926"/>
                    <a:pt x="29482" y="1926"/>
                    <a:pt x="30110" y="2156"/>
                  </a:cubicBezTo>
                  <a:cubicBezTo>
                    <a:pt x="30633" y="2302"/>
                    <a:pt x="31177" y="2428"/>
                    <a:pt x="31721" y="2574"/>
                  </a:cubicBezTo>
                  <a:cubicBezTo>
                    <a:pt x="32307" y="2700"/>
                    <a:pt x="32851" y="2930"/>
                    <a:pt x="33332" y="3265"/>
                  </a:cubicBezTo>
                  <a:cubicBezTo>
                    <a:pt x="33960" y="3746"/>
                    <a:pt x="34608" y="4248"/>
                    <a:pt x="35341" y="4541"/>
                  </a:cubicBezTo>
                  <a:cubicBezTo>
                    <a:pt x="35550" y="4625"/>
                    <a:pt x="35738" y="4813"/>
                    <a:pt x="35885" y="4980"/>
                  </a:cubicBezTo>
                  <a:lnTo>
                    <a:pt x="38647" y="7721"/>
                  </a:lnTo>
                  <a:cubicBezTo>
                    <a:pt x="38814" y="7910"/>
                    <a:pt x="38981" y="8119"/>
                    <a:pt x="39128" y="8307"/>
                  </a:cubicBezTo>
                  <a:cubicBezTo>
                    <a:pt x="39525" y="8830"/>
                    <a:pt x="39881" y="9353"/>
                    <a:pt x="40299" y="9856"/>
                  </a:cubicBezTo>
                  <a:cubicBezTo>
                    <a:pt x="41492" y="11216"/>
                    <a:pt x="42015" y="12869"/>
                    <a:pt x="42538" y="14542"/>
                  </a:cubicBezTo>
                  <a:cubicBezTo>
                    <a:pt x="42852" y="15568"/>
                    <a:pt x="42978" y="16614"/>
                    <a:pt x="42957" y="17681"/>
                  </a:cubicBezTo>
                  <a:cubicBezTo>
                    <a:pt x="42915" y="18539"/>
                    <a:pt x="42915" y="19376"/>
                    <a:pt x="42957" y="20234"/>
                  </a:cubicBezTo>
                  <a:cubicBezTo>
                    <a:pt x="42978" y="21259"/>
                    <a:pt x="42664" y="22201"/>
                    <a:pt x="42308" y="23142"/>
                  </a:cubicBezTo>
                  <a:cubicBezTo>
                    <a:pt x="42120" y="23644"/>
                    <a:pt x="41743" y="23958"/>
                    <a:pt x="41325" y="24272"/>
                  </a:cubicBezTo>
                  <a:cubicBezTo>
                    <a:pt x="41053" y="24481"/>
                    <a:pt x="40760" y="24502"/>
                    <a:pt x="40425" y="24314"/>
                  </a:cubicBezTo>
                  <a:cubicBezTo>
                    <a:pt x="39735" y="23958"/>
                    <a:pt x="39023" y="23728"/>
                    <a:pt x="38249" y="23770"/>
                  </a:cubicBezTo>
                  <a:cubicBezTo>
                    <a:pt x="37810" y="23791"/>
                    <a:pt x="37349" y="23770"/>
                    <a:pt x="36826" y="23770"/>
                  </a:cubicBezTo>
                  <a:cubicBezTo>
                    <a:pt x="36073" y="24628"/>
                    <a:pt x="35320" y="25632"/>
                    <a:pt x="34462" y="26490"/>
                  </a:cubicBezTo>
                  <a:cubicBezTo>
                    <a:pt x="33625" y="27348"/>
                    <a:pt x="32641" y="28080"/>
                    <a:pt x="31679" y="28896"/>
                  </a:cubicBezTo>
                  <a:cubicBezTo>
                    <a:pt x="32097" y="29168"/>
                    <a:pt x="32537" y="29210"/>
                    <a:pt x="32934" y="29335"/>
                  </a:cubicBezTo>
                  <a:cubicBezTo>
                    <a:pt x="33625" y="29545"/>
                    <a:pt x="34294" y="29733"/>
                    <a:pt x="34985" y="29921"/>
                  </a:cubicBezTo>
                  <a:cubicBezTo>
                    <a:pt x="35654" y="30110"/>
                    <a:pt x="36345" y="30277"/>
                    <a:pt x="37014" y="30507"/>
                  </a:cubicBezTo>
                  <a:cubicBezTo>
                    <a:pt x="37349" y="30612"/>
                    <a:pt x="37663" y="30737"/>
                    <a:pt x="38019" y="30863"/>
                  </a:cubicBezTo>
                  <a:cubicBezTo>
                    <a:pt x="38333" y="30968"/>
                    <a:pt x="38605" y="31093"/>
                    <a:pt x="38919" y="31177"/>
                  </a:cubicBezTo>
                  <a:cubicBezTo>
                    <a:pt x="39735" y="31365"/>
                    <a:pt x="40467" y="31721"/>
                    <a:pt x="41178" y="32181"/>
                  </a:cubicBezTo>
                  <a:cubicBezTo>
                    <a:pt x="41408" y="32328"/>
                    <a:pt x="41680" y="32495"/>
                    <a:pt x="41952" y="32558"/>
                  </a:cubicBezTo>
                  <a:cubicBezTo>
                    <a:pt x="42538" y="32746"/>
                    <a:pt x="42999" y="33081"/>
                    <a:pt x="43459" y="33478"/>
                  </a:cubicBezTo>
                  <a:cubicBezTo>
                    <a:pt x="43919" y="33918"/>
                    <a:pt x="44359" y="34399"/>
                    <a:pt x="44924" y="34755"/>
                  </a:cubicBezTo>
                  <a:cubicBezTo>
                    <a:pt x="45133" y="34880"/>
                    <a:pt x="45279" y="35152"/>
                    <a:pt x="45468" y="35341"/>
                  </a:cubicBezTo>
                  <a:lnTo>
                    <a:pt x="47121" y="35341"/>
                  </a:lnTo>
                  <a:cubicBezTo>
                    <a:pt x="47351" y="35341"/>
                    <a:pt x="47581" y="35341"/>
                    <a:pt x="47811" y="35403"/>
                  </a:cubicBezTo>
                  <a:cubicBezTo>
                    <a:pt x="47916" y="35445"/>
                    <a:pt x="48020" y="35592"/>
                    <a:pt x="48083" y="35738"/>
                  </a:cubicBezTo>
                  <a:cubicBezTo>
                    <a:pt x="48125" y="35906"/>
                    <a:pt x="48020" y="36094"/>
                    <a:pt x="47853" y="36157"/>
                  </a:cubicBezTo>
                  <a:cubicBezTo>
                    <a:pt x="47665" y="36198"/>
                    <a:pt x="47455" y="36198"/>
                    <a:pt x="47246" y="36219"/>
                  </a:cubicBezTo>
                  <a:cubicBezTo>
                    <a:pt x="46974" y="36261"/>
                    <a:pt x="46723" y="36157"/>
                    <a:pt x="46493" y="36324"/>
                  </a:cubicBezTo>
                  <a:cubicBezTo>
                    <a:pt x="46493" y="36554"/>
                    <a:pt x="46639" y="36638"/>
                    <a:pt x="46765" y="36742"/>
                  </a:cubicBezTo>
                  <a:cubicBezTo>
                    <a:pt x="46911" y="36847"/>
                    <a:pt x="47079" y="36931"/>
                    <a:pt x="47183" y="37056"/>
                  </a:cubicBezTo>
                  <a:cubicBezTo>
                    <a:pt x="47330" y="37203"/>
                    <a:pt x="47372" y="37370"/>
                    <a:pt x="47246" y="37538"/>
                  </a:cubicBezTo>
                  <a:cubicBezTo>
                    <a:pt x="47162" y="37642"/>
                    <a:pt x="47016" y="37726"/>
                    <a:pt x="46870" y="37726"/>
                  </a:cubicBezTo>
                  <a:cubicBezTo>
                    <a:pt x="46660" y="37726"/>
                    <a:pt x="46430" y="37642"/>
                    <a:pt x="46137" y="37579"/>
                  </a:cubicBezTo>
                  <a:cubicBezTo>
                    <a:pt x="46242" y="37872"/>
                    <a:pt x="46325" y="38082"/>
                    <a:pt x="46409" y="38270"/>
                  </a:cubicBezTo>
                  <a:cubicBezTo>
                    <a:pt x="46493" y="38312"/>
                    <a:pt x="46514" y="38354"/>
                    <a:pt x="46556" y="38374"/>
                  </a:cubicBezTo>
                  <a:cubicBezTo>
                    <a:pt x="47037" y="38521"/>
                    <a:pt x="47497" y="38667"/>
                    <a:pt x="47999" y="38814"/>
                  </a:cubicBezTo>
                  <a:cubicBezTo>
                    <a:pt x="48648" y="39023"/>
                    <a:pt x="49276" y="39232"/>
                    <a:pt x="49945" y="39442"/>
                  </a:cubicBezTo>
                  <a:cubicBezTo>
                    <a:pt x="49966" y="39442"/>
                    <a:pt x="49987" y="39442"/>
                    <a:pt x="50008" y="39463"/>
                  </a:cubicBezTo>
                  <a:cubicBezTo>
                    <a:pt x="50636" y="39776"/>
                    <a:pt x="52205" y="40823"/>
                    <a:pt x="52289" y="41764"/>
                  </a:cubicBezTo>
                  <a:cubicBezTo>
                    <a:pt x="52770" y="42894"/>
                    <a:pt x="52310" y="43919"/>
                    <a:pt x="51933" y="44945"/>
                  </a:cubicBezTo>
                  <a:cubicBezTo>
                    <a:pt x="51870" y="45091"/>
                    <a:pt x="51724" y="45217"/>
                    <a:pt x="51577" y="45321"/>
                  </a:cubicBezTo>
                  <a:lnTo>
                    <a:pt x="47895" y="48627"/>
                  </a:lnTo>
                  <a:cubicBezTo>
                    <a:pt x="47706" y="48774"/>
                    <a:pt x="47539" y="48941"/>
                    <a:pt x="47330" y="49046"/>
                  </a:cubicBezTo>
                  <a:cubicBezTo>
                    <a:pt x="45970" y="49820"/>
                    <a:pt x="44610" y="50594"/>
                    <a:pt x="43250" y="51347"/>
                  </a:cubicBezTo>
                  <a:cubicBezTo>
                    <a:pt x="41806" y="52163"/>
                    <a:pt x="40237" y="52686"/>
                    <a:pt x="38688" y="53272"/>
                  </a:cubicBezTo>
                  <a:cubicBezTo>
                    <a:pt x="38333" y="53419"/>
                    <a:pt x="37977" y="53565"/>
                    <a:pt x="37642" y="53691"/>
                  </a:cubicBezTo>
                  <a:lnTo>
                    <a:pt x="37642" y="54841"/>
                  </a:lnTo>
                  <a:cubicBezTo>
                    <a:pt x="37642" y="55218"/>
                    <a:pt x="37600" y="55616"/>
                    <a:pt x="37726" y="56034"/>
                  </a:cubicBezTo>
                  <a:cubicBezTo>
                    <a:pt x="38019" y="56034"/>
                    <a:pt x="38270" y="56055"/>
                    <a:pt x="38542" y="56055"/>
                  </a:cubicBezTo>
                  <a:cubicBezTo>
                    <a:pt x="39002" y="56055"/>
                    <a:pt x="39483" y="56034"/>
                    <a:pt x="39944" y="56034"/>
                  </a:cubicBezTo>
                  <a:cubicBezTo>
                    <a:pt x="40216" y="56034"/>
                    <a:pt x="40467" y="56055"/>
                    <a:pt x="40739" y="56139"/>
                  </a:cubicBezTo>
                  <a:cubicBezTo>
                    <a:pt x="41199" y="56285"/>
                    <a:pt x="41680" y="56473"/>
                    <a:pt x="42162" y="56515"/>
                  </a:cubicBezTo>
                  <a:cubicBezTo>
                    <a:pt x="42664" y="56599"/>
                    <a:pt x="43417" y="57394"/>
                    <a:pt x="43459" y="57854"/>
                  </a:cubicBezTo>
                  <a:cubicBezTo>
                    <a:pt x="43522" y="58566"/>
                    <a:pt x="43417" y="59214"/>
                    <a:pt x="42748" y="59612"/>
                  </a:cubicBezTo>
                  <a:cubicBezTo>
                    <a:pt x="42643" y="59654"/>
                    <a:pt x="42538" y="59717"/>
                    <a:pt x="42455" y="59800"/>
                  </a:cubicBezTo>
                  <a:cubicBezTo>
                    <a:pt x="42036" y="60261"/>
                    <a:pt x="41492" y="60428"/>
                    <a:pt x="40948" y="60637"/>
                  </a:cubicBezTo>
                  <a:cubicBezTo>
                    <a:pt x="40320" y="60867"/>
                    <a:pt x="39693" y="60888"/>
                    <a:pt x="39023" y="60888"/>
                  </a:cubicBezTo>
                  <a:cubicBezTo>
                    <a:pt x="37558" y="60888"/>
                    <a:pt x="37914" y="60993"/>
                    <a:pt x="36659" y="60030"/>
                  </a:cubicBezTo>
                  <a:cubicBezTo>
                    <a:pt x="36470" y="59905"/>
                    <a:pt x="36303" y="59717"/>
                    <a:pt x="36136" y="59549"/>
                  </a:cubicBezTo>
                  <a:cubicBezTo>
                    <a:pt x="35947" y="59382"/>
                    <a:pt x="35864" y="59173"/>
                    <a:pt x="35864" y="58921"/>
                  </a:cubicBezTo>
                  <a:lnTo>
                    <a:pt x="35864" y="57331"/>
                  </a:lnTo>
                  <a:cubicBezTo>
                    <a:pt x="35864" y="57143"/>
                    <a:pt x="35926" y="56997"/>
                    <a:pt x="35968" y="56808"/>
                  </a:cubicBezTo>
                  <a:cubicBezTo>
                    <a:pt x="36052" y="56557"/>
                    <a:pt x="36198" y="56306"/>
                    <a:pt x="36240" y="56076"/>
                  </a:cubicBezTo>
                  <a:cubicBezTo>
                    <a:pt x="36261" y="55469"/>
                    <a:pt x="36303" y="54841"/>
                    <a:pt x="36198" y="54193"/>
                  </a:cubicBezTo>
                  <a:cubicBezTo>
                    <a:pt x="34420" y="54569"/>
                    <a:pt x="32788" y="55155"/>
                    <a:pt x="31072" y="55616"/>
                  </a:cubicBezTo>
                  <a:cubicBezTo>
                    <a:pt x="29398" y="56055"/>
                    <a:pt x="27703" y="56411"/>
                    <a:pt x="26009" y="56829"/>
                  </a:cubicBezTo>
                  <a:cubicBezTo>
                    <a:pt x="25841" y="57457"/>
                    <a:pt x="25883" y="58482"/>
                    <a:pt x="26092" y="59068"/>
                  </a:cubicBezTo>
                  <a:cubicBezTo>
                    <a:pt x="26343" y="59717"/>
                    <a:pt x="26302" y="60386"/>
                    <a:pt x="26197" y="61077"/>
                  </a:cubicBezTo>
                  <a:cubicBezTo>
                    <a:pt x="26113" y="61537"/>
                    <a:pt x="25799" y="61914"/>
                    <a:pt x="25402" y="62206"/>
                  </a:cubicBezTo>
                  <a:cubicBezTo>
                    <a:pt x="25046" y="62458"/>
                    <a:pt x="24690" y="62730"/>
                    <a:pt x="24335" y="62981"/>
                  </a:cubicBezTo>
                  <a:cubicBezTo>
                    <a:pt x="23477" y="63671"/>
                    <a:pt x="22473" y="63818"/>
                    <a:pt x="21405" y="63713"/>
                  </a:cubicBezTo>
                  <a:cubicBezTo>
                    <a:pt x="21008" y="63692"/>
                    <a:pt x="20694" y="63462"/>
                    <a:pt x="20380" y="63253"/>
                  </a:cubicBezTo>
                  <a:cubicBezTo>
                    <a:pt x="20255" y="62771"/>
                    <a:pt x="20276" y="62269"/>
                    <a:pt x="20338" y="61830"/>
                  </a:cubicBezTo>
                  <a:cubicBezTo>
                    <a:pt x="20359" y="61642"/>
                    <a:pt x="20443" y="61432"/>
                    <a:pt x="20569" y="61286"/>
                  </a:cubicBezTo>
                  <a:cubicBezTo>
                    <a:pt x="20987" y="60846"/>
                    <a:pt x="21426" y="60386"/>
                    <a:pt x="21866" y="59968"/>
                  </a:cubicBezTo>
                  <a:cubicBezTo>
                    <a:pt x="21949" y="59905"/>
                    <a:pt x="22054" y="59800"/>
                    <a:pt x="22159" y="59758"/>
                  </a:cubicBezTo>
                  <a:cubicBezTo>
                    <a:pt x="22766" y="59633"/>
                    <a:pt x="23289" y="59277"/>
                    <a:pt x="23895" y="59173"/>
                  </a:cubicBezTo>
                  <a:cubicBezTo>
                    <a:pt x="24251" y="59110"/>
                    <a:pt x="24628" y="58963"/>
                    <a:pt x="25004" y="58817"/>
                  </a:cubicBezTo>
                  <a:cubicBezTo>
                    <a:pt x="25109" y="58231"/>
                    <a:pt x="25109" y="57624"/>
                    <a:pt x="25046" y="56976"/>
                  </a:cubicBezTo>
                  <a:lnTo>
                    <a:pt x="24565" y="56976"/>
                  </a:lnTo>
                  <a:cubicBezTo>
                    <a:pt x="23184" y="57101"/>
                    <a:pt x="21824" y="57227"/>
                    <a:pt x="20443" y="57352"/>
                  </a:cubicBezTo>
                  <a:cubicBezTo>
                    <a:pt x="19920" y="57415"/>
                    <a:pt x="19397" y="57415"/>
                    <a:pt x="18832" y="57415"/>
                  </a:cubicBezTo>
                  <a:cubicBezTo>
                    <a:pt x="17974" y="57394"/>
                    <a:pt x="17137" y="57352"/>
                    <a:pt x="16279" y="57289"/>
                  </a:cubicBezTo>
                  <a:cubicBezTo>
                    <a:pt x="14898" y="57143"/>
                    <a:pt x="13538" y="57017"/>
                    <a:pt x="12136" y="56871"/>
                  </a:cubicBezTo>
                  <a:cubicBezTo>
                    <a:pt x="11278" y="56766"/>
                    <a:pt x="10400" y="56620"/>
                    <a:pt x="9521" y="56411"/>
                  </a:cubicBezTo>
                  <a:cubicBezTo>
                    <a:pt x="8956" y="56285"/>
                    <a:pt x="8349" y="56139"/>
                    <a:pt x="7889" y="55846"/>
                  </a:cubicBezTo>
                  <a:cubicBezTo>
                    <a:pt x="6487" y="54946"/>
                    <a:pt x="6048" y="54004"/>
                    <a:pt x="6571" y="52582"/>
                  </a:cubicBezTo>
                  <a:cubicBezTo>
                    <a:pt x="7198" y="50845"/>
                    <a:pt x="8224" y="49380"/>
                    <a:pt x="9625" y="48230"/>
                  </a:cubicBezTo>
                  <a:cubicBezTo>
                    <a:pt x="10337" y="47665"/>
                    <a:pt x="11048" y="47079"/>
                    <a:pt x="11697" y="46430"/>
                  </a:cubicBezTo>
                  <a:cubicBezTo>
                    <a:pt x="11948" y="46158"/>
                    <a:pt x="12304" y="45949"/>
                    <a:pt x="12618" y="45719"/>
                  </a:cubicBezTo>
                  <a:cubicBezTo>
                    <a:pt x="14417" y="44317"/>
                    <a:pt x="16509" y="43396"/>
                    <a:pt x="18602" y="42538"/>
                  </a:cubicBezTo>
                  <a:cubicBezTo>
                    <a:pt x="18706" y="42476"/>
                    <a:pt x="18811" y="42434"/>
                    <a:pt x="18957" y="42371"/>
                  </a:cubicBezTo>
                  <a:cubicBezTo>
                    <a:pt x="19167" y="41513"/>
                    <a:pt x="19439" y="40655"/>
                    <a:pt x="19418" y="39714"/>
                  </a:cubicBezTo>
                  <a:cubicBezTo>
                    <a:pt x="19418" y="38584"/>
                    <a:pt x="19439" y="37454"/>
                    <a:pt x="19439" y="36366"/>
                  </a:cubicBezTo>
                  <a:cubicBezTo>
                    <a:pt x="19439" y="36178"/>
                    <a:pt x="19522" y="35968"/>
                    <a:pt x="19334" y="35759"/>
                  </a:cubicBezTo>
                  <a:cubicBezTo>
                    <a:pt x="18790" y="36533"/>
                    <a:pt x="18267" y="37307"/>
                    <a:pt x="17744" y="38061"/>
                  </a:cubicBezTo>
                  <a:cubicBezTo>
                    <a:pt x="17346" y="38626"/>
                    <a:pt x="16928" y="39128"/>
                    <a:pt x="16384" y="39546"/>
                  </a:cubicBezTo>
                  <a:cubicBezTo>
                    <a:pt x="16112" y="39735"/>
                    <a:pt x="15903" y="39986"/>
                    <a:pt x="15714" y="40258"/>
                  </a:cubicBezTo>
                  <a:cubicBezTo>
                    <a:pt x="14438" y="41848"/>
                    <a:pt x="12952" y="43229"/>
                    <a:pt x="11299" y="44421"/>
                  </a:cubicBezTo>
                  <a:cubicBezTo>
                    <a:pt x="11174" y="44484"/>
                    <a:pt x="11069" y="44589"/>
                    <a:pt x="10944" y="44652"/>
                  </a:cubicBezTo>
                  <a:cubicBezTo>
                    <a:pt x="10441" y="44840"/>
                    <a:pt x="10107" y="45175"/>
                    <a:pt x="9918" y="45677"/>
                  </a:cubicBezTo>
                  <a:cubicBezTo>
                    <a:pt x="9877" y="45802"/>
                    <a:pt x="9772" y="45907"/>
                    <a:pt x="9688" y="46033"/>
                  </a:cubicBezTo>
                  <a:cubicBezTo>
                    <a:pt x="9521" y="46263"/>
                    <a:pt x="9312" y="46514"/>
                    <a:pt x="9249" y="46786"/>
                  </a:cubicBezTo>
                  <a:cubicBezTo>
                    <a:pt x="9081" y="47476"/>
                    <a:pt x="8537" y="47602"/>
                    <a:pt x="8014" y="47769"/>
                  </a:cubicBezTo>
                  <a:cubicBezTo>
                    <a:pt x="7826" y="47811"/>
                    <a:pt x="7575" y="47665"/>
                    <a:pt x="7491" y="47497"/>
                  </a:cubicBezTo>
                  <a:cubicBezTo>
                    <a:pt x="7428" y="47288"/>
                    <a:pt x="7512" y="47162"/>
                    <a:pt x="7680" y="47058"/>
                  </a:cubicBezTo>
                  <a:cubicBezTo>
                    <a:pt x="7826" y="46932"/>
                    <a:pt x="8035" y="46849"/>
                    <a:pt x="8161" y="46681"/>
                  </a:cubicBezTo>
                  <a:cubicBezTo>
                    <a:pt x="8307" y="46556"/>
                    <a:pt x="8370" y="46367"/>
                    <a:pt x="8475" y="46221"/>
                  </a:cubicBezTo>
                  <a:cubicBezTo>
                    <a:pt x="8328" y="46033"/>
                    <a:pt x="8224" y="46137"/>
                    <a:pt x="8140" y="46200"/>
                  </a:cubicBezTo>
                  <a:cubicBezTo>
                    <a:pt x="7784" y="46430"/>
                    <a:pt x="7408" y="46660"/>
                    <a:pt x="7010" y="46890"/>
                  </a:cubicBezTo>
                  <a:cubicBezTo>
                    <a:pt x="6843" y="46995"/>
                    <a:pt x="6633" y="47058"/>
                    <a:pt x="6445" y="47079"/>
                  </a:cubicBezTo>
                  <a:cubicBezTo>
                    <a:pt x="6257" y="47100"/>
                    <a:pt x="6110" y="46995"/>
                    <a:pt x="6027" y="46828"/>
                  </a:cubicBezTo>
                  <a:cubicBezTo>
                    <a:pt x="5964" y="46639"/>
                    <a:pt x="5964" y="46451"/>
                    <a:pt x="6131" y="46325"/>
                  </a:cubicBezTo>
                  <a:cubicBezTo>
                    <a:pt x="6194" y="46242"/>
                    <a:pt x="6299" y="46200"/>
                    <a:pt x="6424" y="46116"/>
                  </a:cubicBezTo>
                  <a:cubicBezTo>
                    <a:pt x="7031" y="45719"/>
                    <a:pt x="7680" y="45363"/>
                    <a:pt x="8286" y="44986"/>
                  </a:cubicBezTo>
                  <a:cubicBezTo>
                    <a:pt x="8433" y="44903"/>
                    <a:pt x="8537" y="44840"/>
                    <a:pt x="8642" y="44777"/>
                  </a:cubicBezTo>
                  <a:cubicBezTo>
                    <a:pt x="8600" y="44568"/>
                    <a:pt x="8475" y="44589"/>
                    <a:pt x="8370" y="44589"/>
                  </a:cubicBezTo>
                  <a:cubicBezTo>
                    <a:pt x="8056" y="44589"/>
                    <a:pt x="7721" y="44589"/>
                    <a:pt x="7408" y="44631"/>
                  </a:cubicBezTo>
                  <a:cubicBezTo>
                    <a:pt x="6989" y="44631"/>
                    <a:pt x="6592" y="44693"/>
                    <a:pt x="6236" y="44965"/>
                  </a:cubicBezTo>
                  <a:cubicBezTo>
                    <a:pt x="6006" y="45112"/>
                    <a:pt x="5713" y="45196"/>
                    <a:pt x="5420" y="45279"/>
                  </a:cubicBezTo>
                  <a:cubicBezTo>
                    <a:pt x="5211" y="45321"/>
                    <a:pt x="5022" y="45091"/>
                    <a:pt x="5106" y="44882"/>
                  </a:cubicBezTo>
                  <a:cubicBezTo>
                    <a:pt x="5127" y="44777"/>
                    <a:pt x="5190" y="44652"/>
                    <a:pt x="5273" y="44589"/>
                  </a:cubicBezTo>
                  <a:cubicBezTo>
                    <a:pt x="5838" y="44212"/>
                    <a:pt x="6382" y="43752"/>
                    <a:pt x="7177" y="43836"/>
                  </a:cubicBezTo>
                  <a:cubicBezTo>
                    <a:pt x="7993" y="43919"/>
                    <a:pt x="8830" y="43898"/>
                    <a:pt x="9667" y="43919"/>
                  </a:cubicBezTo>
                  <a:cubicBezTo>
                    <a:pt x="10002" y="43940"/>
                    <a:pt x="10316" y="43856"/>
                    <a:pt x="10567" y="43647"/>
                  </a:cubicBezTo>
                  <a:cubicBezTo>
                    <a:pt x="11132" y="43229"/>
                    <a:pt x="11676" y="42852"/>
                    <a:pt x="12178" y="42392"/>
                  </a:cubicBezTo>
                  <a:cubicBezTo>
                    <a:pt x="13182" y="41513"/>
                    <a:pt x="14187" y="40571"/>
                    <a:pt x="15024" y="39525"/>
                  </a:cubicBezTo>
                  <a:cubicBezTo>
                    <a:pt x="15233" y="39253"/>
                    <a:pt x="15442" y="39023"/>
                    <a:pt x="15693" y="38835"/>
                  </a:cubicBezTo>
                  <a:cubicBezTo>
                    <a:pt x="16279" y="38458"/>
                    <a:pt x="16698" y="37956"/>
                    <a:pt x="17116" y="37412"/>
                  </a:cubicBezTo>
                  <a:cubicBezTo>
                    <a:pt x="17430" y="36994"/>
                    <a:pt x="17786" y="36596"/>
                    <a:pt x="18100" y="36178"/>
                  </a:cubicBezTo>
                  <a:cubicBezTo>
                    <a:pt x="18204" y="36073"/>
                    <a:pt x="18288" y="35947"/>
                    <a:pt x="18372" y="35801"/>
                  </a:cubicBezTo>
                  <a:cubicBezTo>
                    <a:pt x="18518" y="35550"/>
                    <a:pt x="18623" y="35278"/>
                    <a:pt x="18811" y="35048"/>
                  </a:cubicBezTo>
                  <a:cubicBezTo>
                    <a:pt x="19020" y="34880"/>
                    <a:pt x="19229" y="34734"/>
                    <a:pt x="19460" y="34504"/>
                  </a:cubicBezTo>
                  <a:close/>
                  <a:moveTo>
                    <a:pt x="6592" y="19794"/>
                  </a:moveTo>
                  <a:cubicBezTo>
                    <a:pt x="6361" y="20276"/>
                    <a:pt x="6278" y="20799"/>
                    <a:pt x="6299" y="21322"/>
                  </a:cubicBezTo>
                  <a:cubicBezTo>
                    <a:pt x="6340" y="22765"/>
                    <a:pt x="6340" y="24188"/>
                    <a:pt x="6361" y="25653"/>
                  </a:cubicBezTo>
                  <a:cubicBezTo>
                    <a:pt x="6361" y="26050"/>
                    <a:pt x="6403" y="26427"/>
                    <a:pt x="6550" y="26783"/>
                  </a:cubicBezTo>
                  <a:cubicBezTo>
                    <a:pt x="6801" y="27494"/>
                    <a:pt x="7073" y="28227"/>
                    <a:pt x="7345" y="28938"/>
                  </a:cubicBezTo>
                  <a:cubicBezTo>
                    <a:pt x="7847" y="30110"/>
                    <a:pt x="8642" y="31093"/>
                    <a:pt x="9730" y="31825"/>
                  </a:cubicBezTo>
                  <a:cubicBezTo>
                    <a:pt x="10337" y="32223"/>
                    <a:pt x="11048" y="32328"/>
                    <a:pt x="11676" y="32641"/>
                  </a:cubicBezTo>
                  <a:cubicBezTo>
                    <a:pt x="12094" y="32851"/>
                    <a:pt x="12513" y="33060"/>
                    <a:pt x="12931" y="33248"/>
                  </a:cubicBezTo>
                  <a:cubicBezTo>
                    <a:pt x="13078" y="33311"/>
                    <a:pt x="13245" y="33395"/>
                    <a:pt x="13392" y="33437"/>
                  </a:cubicBezTo>
                  <a:cubicBezTo>
                    <a:pt x="14794" y="33646"/>
                    <a:pt x="16133" y="33667"/>
                    <a:pt x="17535" y="33604"/>
                  </a:cubicBezTo>
                  <a:cubicBezTo>
                    <a:pt x="17744" y="33604"/>
                    <a:pt x="17953" y="33541"/>
                    <a:pt x="18141" y="33499"/>
                  </a:cubicBezTo>
                  <a:cubicBezTo>
                    <a:pt x="19460" y="33165"/>
                    <a:pt x="20820" y="32851"/>
                    <a:pt x="22159" y="32516"/>
                  </a:cubicBezTo>
                  <a:cubicBezTo>
                    <a:pt x="23519" y="32139"/>
                    <a:pt x="24858" y="31616"/>
                    <a:pt x="26092" y="30947"/>
                  </a:cubicBezTo>
                  <a:cubicBezTo>
                    <a:pt x="27264" y="30319"/>
                    <a:pt x="28415" y="29670"/>
                    <a:pt x="29566" y="29001"/>
                  </a:cubicBezTo>
                  <a:cubicBezTo>
                    <a:pt x="29880" y="28833"/>
                    <a:pt x="30172" y="28645"/>
                    <a:pt x="30444" y="28436"/>
                  </a:cubicBezTo>
                  <a:cubicBezTo>
                    <a:pt x="33248" y="26176"/>
                    <a:pt x="33625" y="25820"/>
                    <a:pt x="35968" y="22996"/>
                  </a:cubicBezTo>
                  <a:cubicBezTo>
                    <a:pt x="36240" y="22682"/>
                    <a:pt x="36470" y="22347"/>
                    <a:pt x="36617" y="21949"/>
                  </a:cubicBezTo>
                  <a:cubicBezTo>
                    <a:pt x="36910" y="21259"/>
                    <a:pt x="37182" y="20589"/>
                    <a:pt x="37517" y="19941"/>
                  </a:cubicBezTo>
                  <a:cubicBezTo>
                    <a:pt x="37851" y="19250"/>
                    <a:pt x="37977" y="18539"/>
                    <a:pt x="37935" y="17786"/>
                  </a:cubicBezTo>
                  <a:cubicBezTo>
                    <a:pt x="37914" y="17493"/>
                    <a:pt x="37935" y="17221"/>
                    <a:pt x="37705" y="16970"/>
                  </a:cubicBezTo>
                  <a:cubicBezTo>
                    <a:pt x="37538" y="16823"/>
                    <a:pt x="37558" y="16614"/>
                    <a:pt x="37705" y="16405"/>
                  </a:cubicBezTo>
                  <a:cubicBezTo>
                    <a:pt x="37768" y="16300"/>
                    <a:pt x="37851" y="16175"/>
                    <a:pt x="37956" y="16028"/>
                  </a:cubicBezTo>
                  <a:cubicBezTo>
                    <a:pt x="37642" y="15087"/>
                    <a:pt x="37349" y="14145"/>
                    <a:pt x="37014" y="13245"/>
                  </a:cubicBezTo>
                  <a:cubicBezTo>
                    <a:pt x="36931" y="12994"/>
                    <a:pt x="36784" y="12764"/>
                    <a:pt x="36617" y="12555"/>
                  </a:cubicBezTo>
                  <a:cubicBezTo>
                    <a:pt x="35529" y="11111"/>
                    <a:pt x="34190" y="9918"/>
                    <a:pt x="32704" y="8872"/>
                  </a:cubicBezTo>
                  <a:cubicBezTo>
                    <a:pt x="32223" y="8537"/>
                    <a:pt x="31742" y="8182"/>
                    <a:pt x="31177" y="7972"/>
                  </a:cubicBezTo>
                  <a:cubicBezTo>
                    <a:pt x="29880" y="7449"/>
                    <a:pt x="28540" y="6989"/>
                    <a:pt x="27201" y="6487"/>
                  </a:cubicBezTo>
                  <a:cubicBezTo>
                    <a:pt x="27055" y="6445"/>
                    <a:pt x="26867" y="6403"/>
                    <a:pt x="26657" y="6340"/>
                  </a:cubicBezTo>
                  <a:cubicBezTo>
                    <a:pt x="26636" y="6508"/>
                    <a:pt x="26615" y="6675"/>
                    <a:pt x="26615" y="6801"/>
                  </a:cubicBezTo>
                  <a:cubicBezTo>
                    <a:pt x="26615" y="7094"/>
                    <a:pt x="26678" y="7408"/>
                    <a:pt x="26615" y="7680"/>
                  </a:cubicBezTo>
                  <a:cubicBezTo>
                    <a:pt x="26406" y="8558"/>
                    <a:pt x="26302" y="9416"/>
                    <a:pt x="25841" y="10232"/>
                  </a:cubicBezTo>
                  <a:cubicBezTo>
                    <a:pt x="25716" y="10483"/>
                    <a:pt x="25632" y="10776"/>
                    <a:pt x="25569" y="11069"/>
                  </a:cubicBezTo>
                  <a:cubicBezTo>
                    <a:pt x="25318" y="11822"/>
                    <a:pt x="25109" y="12576"/>
                    <a:pt x="24439" y="13099"/>
                  </a:cubicBezTo>
                  <a:cubicBezTo>
                    <a:pt x="23205" y="14082"/>
                    <a:pt x="22117" y="15191"/>
                    <a:pt x="20652" y="15819"/>
                  </a:cubicBezTo>
                  <a:cubicBezTo>
                    <a:pt x="20380" y="15923"/>
                    <a:pt x="20108" y="16091"/>
                    <a:pt x="19878" y="16279"/>
                  </a:cubicBezTo>
                  <a:cubicBezTo>
                    <a:pt x="18936" y="17011"/>
                    <a:pt x="17848" y="17451"/>
                    <a:pt x="16739" y="17869"/>
                  </a:cubicBezTo>
                  <a:cubicBezTo>
                    <a:pt x="15798" y="18204"/>
                    <a:pt x="14877" y="18581"/>
                    <a:pt x="13957" y="18916"/>
                  </a:cubicBezTo>
                  <a:cubicBezTo>
                    <a:pt x="12701" y="19355"/>
                    <a:pt x="11362" y="19460"/>
                    <a:pt x="10086" y="19752"/>
                  </a:cubicBezTo>
                  <a:cubicBezTo>
                    <a:pt x="9814" y="19794"/>
                    <a:pt x="9458" y="19794"/>
                    <a:pt x="9207" y="19690"/>
                  </a:cubicBezTo>
                  <a:cubicBezTo>
                    <a:pt x="8747" y="19439"/>
                    <a:pt x="8245" y="19522"/>
                    <a:pt x="7742" y="19460"/>
                  </a:cubicBezTo>
                  <a:cubicBezTo>
                    <a:pt x="7366" y="19439"/>
                    <a:pt x="6968" y="19522"/>
                    <a:pt x="6592" y="19794"/>
                  </a:cubicBezTo>
                  <a:close/>
                  <a:moveTo>
                    <a:pt x="6633" y="29607"/>
                  </a:moveTo>
                  <a:lnTo>
                    <a:pt x="4771" y="29607"/>
                  </a:lnTo>
                  <a:cubicBezTo>
                    <a:pt x="4395" y="29607"/>
                    <a:pt x="4060" y="29587"/>
                    <a:pt x="3767" y="29315"/>
                  </a:cubicBezTo>
                  <a:cubicBezTo>
                    <a:pt x="3641" y="29210"/>
                    <a:pt x="3453" y="29126"/>
                    <a:pt x="3327" y="29043"/>
                  </a:cubicBezTo>
                  <a:cubicBezTo>
                    <a:pt x="2804" y="28666"/>
                    <a:pt x="2532" y="28164"/>
                    <a:pt x="2511" y="27536"/>
                  </a:cubicBezTo>
                  <a:lnTo>
                    <a:pt x="2511" y="26574"/>
                  </a:lnTo>
                  <a:cubicBezTo>
                    <a:pt x="2511" y="26385"/>
                    <a:pt x="2532" y="26197"/>
                    <a:pt x="2616" y="26071"/>
                  </a:cubicBezTo>
                  <a:cubicBezTo>
                    <a:pt x="2846" y="25716"/>
                    <a:pt x="3118" y="25339"/>
                    <a:pt x="3369" y="25004"/>
                  </a:cubicBezTo>
                  <a:cubicBezTo>
                    <a:pt x="3662" y="24628"/>
                    <a:pt x="4060" y="24481"/>
                    <a:pt x="4562" y="24565"/>
                  </a:cubicBezTo>
                  <a:cubicBezTo>
                    <a:pt x="4813" y="24607"/>
                    <a:pt x="5085" y="24607"/>
                    <a:pt x="5357" y="24628"/>
                  </a:cubicBezTo>
                  <a:cubicBezTo>
                    <a:pt x="5399" y="24356"/>
                    <a:pt x="5420" y="24105"/>
                    <a:pt x="5420" y="23874"/>
                  </a:cubicBezTo>
                  <a:cubicBezTo>
                    <a:pt x="5441" y="22954"/>
                    <a:pt x="5462" y="22054"/>
                    <a:pt x="5441" y="21133"/>
                  </a:cubicBezTo>
                  <a:cubicBezTo>
                    <a:pt x="5441" y="20485"/>
                    <a:pt x="5755" y="19878"/>
                    <a:pt x="5838" y="19250"/>
                  </a:cubicBezTo>
                  <a:cubicBezTo>
                    <a:pt x="5838" y="19188"/>
                    <a:pt x="5880" y="19146"/>
                    <a:pt x="5922" y="19083"/>
                  </a:cubicBezTo>
                  <a:cubicBezTo>
                    <a:pt x="6152" y="18832"/>
                    <a:pt x="6361" y="18560"/>
                    <a:pt x="6612" y="18288"/>
                  </a:cubicBezTo>
                  <a:cubicBezTo>
                    <a:pt x="7345" y="18727"/>
                    <a:pt x="8119" y="18936"/>
                    <a:pt x="8914" y="18978"/>
                  </a:cubicBezTo>
                  <a:cubicBezTo>
                    <a:pt x="8977" y="18874"/>
                    <a:pt x="9019" y="18811"/>
                    <a:pt x="9061" y="18727"/>
                  </a:cubicBezTo>
                  <a:cubicBezTo>
                    <a:pt x="9123" y="18016"/>
                    <a:pt x="9437" y="17367"/>
                    <a:pt x="9730" y="16739"/>
                  </a:cubicBezTo>
                  <a:cubicBezTo>
                    <a:pt x="10169" y="15777"/>
                    <a:pt x="10609" y="14794"/>
                    <a:pt x="11069" y="13852"/>
                  </a:cubicBezTo>
                  <a:cubicBezTo>
                    <a:pt x="11425" y="13120"/>
                    <a:pt x="11864" y="12429"/>
                    <a:pt x="12283" y="11718"/>
                  </a:cubicBezTo>
                  <a:cubicBezTo>
                    <a:pt x="12387" y="11529"/>
                    <a:pt x="12597" y="11341"/>
                    <a:pt x="12743" y="11216"/>
                  </a:cubicBezTo>
                  <a:cubicBezTo>
                    <a:pt x="12869" y="11090"/>
                    <a:pt x="13057" y="11090"/>
                    <a:pt x="13245" y="11174"/>
                  </a:cubicBezTo>
                  <a:cubicBezTo>
                    <a:pt x="13392" y="11237"/>
                    <a:pt x="13580" y="11299"/>
                    <a:pt x="13538" y="11529"/>
                  </a:cubicBezTo>
                  <a:cubicBezTo>
                    <a:pt x="13329" y="11739"/>
                    <a:pt x="13078" y="11927"/>
                    <a:pt x="12952" y="12157"/>
                  </a:cubicBezTo>
                  <a:cubicBezTo>
                    <a:pt x="12597" y="12785"/>
                    <a:pt x="12220" y="13434"/>
                    <a:pt x="11906" y="14103"/>
                  </a:cubicBezTo>
                  <a:cubicBezTo>
                    <a:pt x="11278" y="15484"/>
                    <a:pt x="10672" y="16886"/>
                    <a:pt x="10086" y="18309"/>
                  </a:cubicBezTo>
                  <a:cubicBezTo>
                    <a:pt x="10023" y="18434"/>
                    <a:pt x="9877" y="18602"/>
                    <a:pt x="10023" y="18811"/>
                  </a:cubicBezTo>
                  <a:cubicBezTo>
                    <a:pt x="11174" y="18455"/>
                    <a:pt x="12408" y="18455"/>
                    <a:pt x="13496" y="17974"/>
                  </a:cubicBezTo>
                  <a:cubicBezTo>
                    <a:pt x="13789" y="16865"/>
                    <a:pt x="14271" y="15840"/>
                    <a:pt x="14710" y="14835"/>
                  </a:cubicBezTo>
                  <a:cubicBezTo>
                    <a:pt x="15379" y="13287"/>
                    <a:pt x="16195" y="11822"/>
                    <a:pt x="16991" y="10337"/>
                  </a:cubicBezTo>
                  <a:cubicBezTo>
                    <a:pt x="17095" y="10128"/>
                    <a:pt x="17221" y="9918"/>
                    <a:pt x="17367" y="9751"/>
                  </a:cubicBezTo>
                  <a:cubicBezTo>
                    <a:pt x="17744" y="9395"/>
                    <a:pt x="18079" y="9040"/>
                    <a:pt x="18204" y="8516"/>
                  </a:cubicBezTo>
                  <a:cubicBezTo>
                    <a:pt x="18246" y="8454"/>
                    <a:pt x="18309" y="8391"/>
                    <a:pt x="18392" y="8349"/>
                  </a:cubicBezTo>
                  <a:cubicBezTo>
                    <a:pt x="18497" y="8265"/>
                    <a:pt x="18727" y="8349"/>
                    <a:pt x="18769" y="8454"/>
                  </a:cubicBezTo>
                  <a:cubicBezTo>
                    <a:pt x="18790" y="8516"/>
                    <a:pt x="18811" y="8621"/>
                    <a:pt x="18790" y="8705"/>
                  </a:cubicBezTo>
                  <a:cubicBezTo>
                    <a:pt x="18685" y="9123"/>
                    <a:pt x="18560" y="9563"/>
                    <a:pt x="18183" y="9856"/>
                  </a:cubicBezTo>
                  <a:cubicBezTo>
                    <a:pt x="17828" y="10169"/>
                    <a:pt x="17576" y="10588"/>
                    <a:pt x="17409" y="11006"/>
                  </a:cubicBezTo>
                  <a:cubicBezTo>
                    <a:pt x="16739" y="12471"/>
                    <a:pt x="15986" y="13852"/>
                    <a:pt x="15463" y="15379"/>
                  </a:cubicBezTo>
                  <a:cubicBezTo>
                    <a:pt x="15359" y="15693"/>
                    <a:pt x="15045" y="15944"/>
                    <a:pt x="15338" y="16342"/>
                  </a:cubicBezTo>
                  <a:cubicBezTo>
                    <a:pt x="15379" y="16405"/>
                    <a:pt x="15317" y="16572"/>
                    <a:pt x="15254" y="16677"/>
                  </a:cubicBezTo>
                  <a:cubicBezTo>
                    <a:pt x="15170" y="16886"/>
                    <a:pt x="15107" y="17095"/>
                    <a:pt x="15003" y="17346"/>
                  </a:cubicBezTo>
                  <a:cubicBezTo>
                    <a:pt x="16300" y="17137"/>
                    <a:pt x="18560" y="16049"/>
                    <a:pt x="19543" y="15149"/>
                  </a:cubicBezTo>
                  <a:cubicBezTo>
                    <a:pt x="19501" y="14898"/>
                    <a:pt x="19397" y="14668"/>
                    <a:pt x="19418" y="14459"/>
                  </a:cubicBezTo>
                  <a:cubicBezTo>
                    <a:pt x="19460" y="14040"/>
                    <a:pt x="19522" y="13622"/>
                    <a:pt x="19711" y="13266"/>
                  </a:cubicBezTo>
                  <a:cubicBezTo>
                    <a:pt x="20129" y="12471"/>
                    <a:pt x="20297" y="11613"/>
                    <a:pt x="20569" y="10755"/>
                  </a:cubicBezTo>
                  <a:cubicBezTo>
                    <a:pt x="20673" y="10400"/>
                    <a:pt x="20820" y="10086"/>
                    <a:pt x="20987" y="9814"/>
                  </a:cubicBezTo>
                  <a:cubicBezTo>
                    <a:pt x="21175" y="9521"/>
                    <a:pt x="21322" y="9249"/>
                    <a:pt x="21238" y="8893"/>
                  </a:cubicBezTo>
                  <a:cubicBezTo>
                    <a:pt x="21196" y="8663"/>
                    <a:pt x="21426" y="8454"/>
                    <a:pt x="21719" y="8558"/>
                  </a:cubicBezTo>
                  <a:cubicBezTo>
                    <a:pt x="21824" y="8579"/>
                    <a:pt x="21929" y="8684"/>
                    <a:pt x="21949" y="8789"/>
                  </a:cubicBezTo>
                  <a:cubicBezTo>
                    <a:pt x="22054" y="9228"/>
                    <a:pt x="22138" y="9646"/>
                    <a:pt x="21845" y="10065"/>
                  </a:cubicBezTo>
                  <a:cubicBezTo>
                    <a:pt x="21594" y="10441"/>
                    <a:pt x="21489" y="10860"/>
                    <a:pt x="21385" y="11299"/>
                  </a:cubicBezTo>
                  <a:cubicBezTo>
                    <a:pt x="21217" y="12074"/>
                    <a:pt x="21008" y="12848"/>
                    <a:pt x="20610" y="13538"/>
                  </a:cubicBezTo>
                  <a:cubicBezTo>
                    <a:pt x="20443" y="13894"/>
                    <a:pt x="20297" y="14270"/>
                    <a:pt x="20297" y="14752"/>
                  </a:cubicBezTo>
                  <a:cubicBezTo>
                    <a:pt x="20778" y="14668"/>
                    <a:pt x="21113" y="14438"/>
                    <a:pt x="21426" y="14166"/>
                  </a:cubicBezTo>
                  <a:cubicBezTo>
                    <a:pt x="22012" y="13726"/>
                    <a:pt x="22598" y="13287"/>
                    <a:pt x="23184" y="12848"/>
                  </a:cubicBezTo>
                  <a:cubicBezTo>
                    <a:pt x="23435" y="12638"/>
                    <a:pt x="23686" y="12450"/>
                    <a:pt x="23686" y="12053"/>
                  </a:cubicBezTo>
                  <a:cubicBezTo>
                    <a:pt x="23686" y="11864"/>
                    <a:pt x="23854" y="11697"/>
                    <a:pt x="23958" y="11529"/>
                  </a:cubicBezTo>
                  <a:cubicBezTo>
                    <a:pt x="24105" y="11299"/>
                    <a:pt x="24230" y="11069"/>
                    <a:pt x="24335" y="10860"/>
                  </a:cubicBezTo>
                  <a:cubicBezTo>
                    <a:pt x="24439" y="10651"/>
                    <a:pt x="24544" y="10400"/>
                    <a:pt x="24670" y="10253"/>
                  </a:cubicBezTo>
                  <a:cubicBezTo>
                    <a:pt x="25255" y="9605"/>
                    <a:pt x="25423" y="8809"/>
                    <a:pt x="25486" y="7972"/>
                  </a:cubicBezTo>
                  <a:cubicBezTo>
                    <a:pt x="25506" y="7575"/>
                    <a:pt x="25423" y="7156"/>
                    <a:pt x="25737" y="6801"/>
                  </a:cubicBezTo>
                  <a:cubicBezTo>
                    <a:pt x="25841" y="6696"/>
                    <a:pt x="25820" y="6466"/>
                    <a:pt x="25841" y="6299"/>
                  </a:cubicBezTo>
                  <a:cubicBezTo>
                    <a:pt x="25883" y="6089"/>
                    <a:pt x="25883" y="5880"/>
                    <a:pt x="25904" y="5671"/>
                  </a:cubicBezTo>
                  <a:cubicBezTo>
                    <a:pt x="25925" y="5483"/>
                    <a:pt x="25820" y="5273"/>
                    <a:pt x="25988" y="5127"/>
                  </a:cubicBezTo>
                  <a:cubicBezTo>
                    <a:pt x="26051" y="5127"/>
                    <a:pt x="26113" y="5127"/>
                    <a:pt x="26155" y="5148"/>
                  </a:cubicBezTo>
                  <a:cubicBezTo>
                    <a:pt x="28017" y="5838"/>
                    <a:pt x="29859" y="6508"/>
                    <a:pt x="31700" y="7219"/>
                  </a:cubicBezTo>
                  <a:cubicBezTo>
                    <a:pt x="31951" y="7324"/>
                    <a:pt x="32181" y="7449"/>
                    <a:pt x="32411" y="7617"/>
                  </a:cubicBezTo>
                  <a:cubicBezTo>
                    <a:pt x="34064" y="8621"/>
                    <a:pt x="35466" y="9877"/>
                    <a:pt x="36784" y="11320"/>
                  </a:cubicBezTo>
                  <a:cubicBezTo>
                    <a:pt x="36889" y="11425"/>
                    <a:pt x="36994" y="11529"/>
                    <a:pt x="37077" y="11634"/>
                  </a:cubicBezTo>
                  <a:cubicBezTo>
                    <a:pt x="37663" y="11383"/>
                    <a:pt x="38186" y="11299"/>
                    <a:pt x="38709" y="11341"/>
                  </a:cubicBezTo>
                  <a:cubicBezTo>
                    <a:pt x="38960" y="11383"/>
                    <a:pt x="39170" y="11446"/>
                    <a:pt x="39316" y="11655"/>
                  </a:cubicBezTo>
                  <a:cubicBezTo>
                    <a:pt x="39839" y="12325"/>
                    <a:pt x="40320" y="12973"/>
                    <a:pt x="40153" y="13894"/>
                  </a:cubicBezTo>
                  <a:cubicBezTo>
                    <a:pt x="40132" y="14019"/>
                    <a:pt x="40153" y="14166"/>
                    <a:pt x="40153" y="14333"/>
                  </a:cubicBezTo>
                  <a:cubicBezTo>
                    <a:pt x="40153" y="15212"/>
                    <a:pt x="39944" y="16007"/>
                    <a:pt x="39232" y="16614"/>
                  </a:cubicBezTo>
                  <a:cubicBezTo>
                    <a:pt x="39002" y="16823"/>
                    <a:pt x="38898" y="17074"/>
                    <a:pt x="38898" y="17388"/>
                  </a:cubicBezTo>
                  <a:cubicBezTo>
                    <a:pt x="38919" y="17786"/>
                    <a:pt x="38898" y="18141"/>
                    <a:pt x="38898" y="18539"/>
                  </a:cubicBezTo>
                  <a:cubicBezTo>
                    <a:pt x="38919" y="19062"/>
                    <a:pt x="38814" y="19543"/>
                    <a:pt x="38605" y="20004"/>
                  </a:cubicBezTo>
                  <a:cubicBezTo>
                    <a:pt x="38270" y="20799"/>
                    <a:pt x="37935" y="21573"/>
                    <a:pt x="37621" y="22368"/>
                  </a:cubicBezTo>
                  <a:cubicBezTo>
                    <a:pt x="37538" y="22535"/>
                    <a:pt x="37496" y="22724"/>
                    <a:pt x="37412" y="22996"/>
                  </a:cubicBezTo>
                  <a:lnTo>
                    <a:pt x="38605" y="22996"/>
                  </a:lnTo>
                  <a:cubicBezTo>
                    <a:pt x="38856" y="22996"/>
                    <a:pt x="39107" y="22954"/>
                    <a:pt x="39316" y="23037"/>
                  </a:cubicBezTo>
                  <a:cubicBezTo>
                    <a:pt x="39944" y="23330"/>
                    <a:pt x="40488" y="23309"/>
                    <a:pt x="41074" y="22912"/>
                  </a:cubicBezTo>
                  <a:cubicBezTo>
                    <a:pt x="41157" y="22849"/>
                    <a:pt x="41220" y="22828"/>
                    <a:pt x="41304" y="22786"/>
                  </a:cubicBezTo>
                  <a:cubicBezTo>
                    <a:pt x="41639" y="21908"/>
                    <a:pt x="41890" y="21050"/>
                    <a:pt x="41827" y="20108"/>
                  </a:cubicBezTo>
                  <a:cubicBezTo>
                    <a:pt x="41806" y="19188"/>
                    <a:pt x="41806" y="18288"/>
                    <a:pt x="41827" y="17367"/>
                  </a:cubicBezTo>
                  <a:cubicBezTo>
                    <a:pt x="41848" y="16195"/>
                    <a:pt x="41597" y="15087"/>
                    <a:pt x="41199" y="13998"/>
                  </a:cubicBezTo>
                  <a:cubicBezTo>
                    <a:pt x="40425" y="11864"/>
                    <a:pt x="40425" y="11864"/>
                    <a:pt x="39065" y="10065"/>
                  </a:cubicBezTo>
                  <a:cubicBezTo>
                    <a:pt x="38793" y="9709"/>
                    <a:pt x="38542" y="9353"/>
                    <a:pt x="38270" y="8998"/>
                  </a:cubicBezTo>
                  <a:cubicBezTo>
                    <a:pt x="38082" y="8768"/>
                    <a:pt x="37914" y="8516"/>
                    <a:pt x="37705" y="8307"/>
                  </a:cubicBezTo>
                  <a:cubicBezTo>
                    <a:pt x="36889" y="7512"/>
                    <a:pt x="36073" y="6675"/>
                    <a:pt x="35257" y="5880"/>
                  </a:cubicBezTo>
                  <a:cubicBezTo>
                    <a:pt x="35027" y="5671"/>
                    <a:pt x="34776" y="5483"/>
                    <a:pt x="34483" y="5315"/>
                  </a:cubicBezTo>
                  <a:cubicBezTo>
                    <a:pt x="34043" y="5022"/>
                    <a:pt x="33562" y="4750"/>
                    <a:pt x="33144" y="4436"/>
                  </a:cubicBezTo>
                  <a:cubicBezTo>
                    <a:pt x="32516" y="3976"/>
                    <a:pt x="31888" y="3579"/>
                    <a:pt x="31114" y="3453"/>
                  </a:cubicBezTo>
                  <a:cubicBezTo>
                    <a:pt x="30654" y="3369"/>
                    <a:pt x="30235" y="3244"/>
                    <a:pt x="29817" y="3076"/>
                  </a:cubicBezTo>
                  <a:cubicBezTo>
                    <a:pt x="28959" y="2763"/>
                    <a:pt x="28122" y="2951"/>
                    <a:pt x="27306" y="3139"/>
                  </a:cubicBezTo>
                  <a:cubicBezTo>
                    <a:pt x="26741" y="3265"/>
                    <a:pt x="26218" y="3537"/>
                    <a:pt x="25883" y="4060"/>
                  </a:cubicBezTo>
                  <a:cubicBezTo>
                    <a:pt x="25737" y="4227"/>
                    <a:pt x="25465" y="4164"/>
                    <a:pt x="25360" y="3976"/>
                  </a:cubicBezTo>
                  <a:cubicBezTo>
                    <a:pt x="25297" y="3892"/>
                    <a:pt x="25255" y="3809"/>
                    <a:pt x="25255" y="3746"/>
                  </a:cubicBezTo>
                  <a:cubicBezTo>
                    <a:pt x="25297" y="3181"/>
                    <a:pt x="24900" y="2867"/>
                    <a:pt x="24544" y="2595"/>
                  </a:cubicBezTo>
                  <a:cubicBezTo>
                    <a:pt x="24314" y="2386"/>
                    <a:pt x="24021" y="2198"/>
                    <a:pt x="23728" y="2093"/>
                  </a:cubicBezTo>
                  <a:cubicBezTo>
                    <a:pt x="23205" y="1884"/>
                    <a:pt x="22682" y="1695"/>
                    <a:pt x="22138" y="1570"/>
                  </a:cubicBezTo>
                  <a:cubicBezTo>
                    <a:pt x="21343" y="1382"/>
                    <a:pt x="20610" y="1089"/>
                    <a:pt x="19815" y="1130"/>
                  </a:cubicBezTo>
                  <a:cubicBezTo>
                    <a:pt x="18811" y="1151"/>
                    <a:pt x="17786" y="1089"/>
                    <a:pt x="16802" y="1151"/>
                  </a:cubicBezTo>
                  <a:cubicBezTo>
                    <a:pt x="16112" y="1172"/>
                    <a:pt x="15442" y="1235"/>
                    <a:pt x="14815" y="1444"/>
                  </a:cubicBezTo>
                  <a:cubicBezTo>
                    <a:pt x="13287" y="1967"/>
                    <a:pt x="11864" y="2595"/>
                    <a:pt x="10546" y="3537"/>
                  </a:cubicBezTo>
                  <a:cubicBezTo>
                    <a:pt x="9563" y="4269"/>
                    <a:pt x="8517" y="4918"/>
                    <a:pt x="7491" y="5629"/>
                  </a:cubicBezTo>
                  <a:cubicBezTo>
                    <a:pt x="7261" y="5776"/>
                    <a:pt x="7010" y="5985"/>
                    <a:pt x="6801" y="6173"/>
                  </a:cubicBezTo>
                  <a:cubicBezTo>
                    <a:pt x="6027" y="6947"/>
                    <a:pt x="5211" y="7742"/>
                    <a:pt x="4415" y="8558"/>
                  </a:cubicBezTo>
                  <a:cubicBezTo>
                    <a:pt x="4185" y="8789"/>
                    <a:pt x="3997" y="9040"/>
                    <a:pt x="3830" y="9312"/>
                  </a:cubicBezTo>
                  <a:cubicBezTo>
                    <a:pt x="3014" y="10588"/>
                    <a:pt x="2407" y="11948"/>
                    <a:pt x="1863" y="13371"/>
                  </a:cubicBezTo>
                  <a:cubicBezTo>
                    <a:pt x="1549" y="14145"/>
                    <a:pt x="1382" y="15003"/>
                    <a:pt x="1319" y="15840"/>
                  </a:cubicBezTo>
                  <a:cubicBezTo>
                    <a:pt x="1235" y="16551"/>
                    <a:pt x="1172" y="17263"/>
                    <a:pt x="1047" y="17932"/>
                  </a:cubicBezTo>
                  <a:cubicBezTo>
                    <a:pt x="1005" y="18246"/>
                    <a:pt x="1005" y="18602"/>
                    <a:pt x="1005" y="18916"/>
                  </a:cubicBezTo>
                  <a:lnTo>
                    <a:pt x="1005" y="25109"/>
                  </a:lnTo>
                  <a:cubicBezTo>
                    <a:pt x="1005" y="25841"/>
                    <a:pt x="1026" y="26574"/>
                    <a:pt x="1256" y="27285"/>
                  </a:cubicBezTo>
                  <a:cubicBezTo>
                    <a:pt x="1423" y="27724"/>
                    <a:pt x="1549" y="28164"/>
                    <a:pt x="1654" y="28645"/>
                  </a:cubicBezTo>
                  <a:cubicBezTo>
                    <a:pt x="1716" y="28896"/>
                    <a:pt x="1758" y="29168"/>
                    <a:pt x="1758" y="29419"/>
                  </a:cubicBezTo>
                  <a:cubicBezTo>
                    <a:pt x="1779" y="29817"/>
                    <a:pt x="1758" y="30172"/>
                    <a:pt x="1779" y="30570"/>
                  </a:cubicBezTo>
                  <a:cubicBezTo>
                    <a:pt x="1821" y="30968"/>
                    <a:pt x="1947" y="31323"/>
                    <a:pt x="2407" y="31407"/>
                  </a:cubicBezTo>
                  <a:cubicBezTo>
                    <a:pt x="2532" y="31428"/>
                    <a:pt x="2700" y="31512"/>
                    <a:pt x="2804" y="31595"/>
                  </a:cubicBezTo>
                  <a:cubicBezTo>
                    <a:pt x="3432" y="32014"/>
                    <a:pt x="4102" y="32223"/>
                    <a:pt x="4897" y="32139"/>
                  </a:cubicBezTo>
                  <a:cubicBezTo>
                    <a:pt x="5085" y="32118"/>
                    <a:pt x="5315" y="32202"/>
                    <a:pt x="5462" y="32307"/>
                  </a:cubicBezTo>
                  <a:cubicBezTo>
                    <a:pt x="5838" y="32579"/>
                    <a:pt x="6278" y="32641"/>
                    <a:pt x="6717" y="32662"/>
                  </a:cubicBezTo>
                  <a:cubicBezTo>
                    <a:pt x="7282" y="32662"/>
                    <a:pt x="7847" y="32683"/>
                    <a:pt x="8391" y="32683"/>
                  </a:cubicBezTo>
                  <a:cubicBezTo>
                    <a:pt x="8537" y="32683"/>
                    <a:pt x="8705" y="32725"/>
                    <a:pt x="8747" y="32474"/>
                  </a:cubicBezTo>
                  <a:cubicBezTo>
                    <a:pt x="7889" y="31700"/>
                    <a:pt x="7177" y="30696"/>
                    <a:pt x="6633" y="29607"/>
                  </a:cubicBezTo>
                  <a:close/>
                  <a:moveTo>
                    <a:pt x="38249" y="43438"/>
                  </a:moveTo>
                  <a:cubicBezTo>
                    <a:pt x="38144" y="42999"/>
                    <a:pt x="37977" y="42664"/>
                    <a:pt x="37977" y="42329"/>
                  </a:cubicBezTo>
                  <a:cubicBezTo>
                    <a:pt x="37977" y="41848"/>
                    <a:pt x="37831" y="41450"/>
                    <a:pt x="37642" y="41074"/>
                  </a:cubicBezTo>
                  <a:cubicBezTo>
                    <a:pt x="37454" y="40676"/>
                    <a:pt x="37245" y="40279"/>
                    <a:pt x="37140" y="39839"/>
                  </a:cubicBezTo>
                  <a:cubicBezTo>
                    <a:pt x="36994" y="39316"/>
                    <a:pt x="36805" y="38835"/>
                    <a:pt x="36575" y="38374"/>
                  </a:cubicBezTo>
                  <a:cubicBezTo>
                    <a:pt x="36261" y="37747"/>
                    <a:pt x="35947" y="37119"/>
                    <a:pt x="35634" y="36470"/>
                  </a:cubicBezTo>
                  <a:cubicBezTo>
                    <a:pt x="35236" y="35654"/>
                    <a:pt x="34838" y="34817"/>
                    <a:pt x="34253" y="34106"/>
                  </a:cubicBezTo>
                  <a:cubicBezTo>
                    <a:pt x="34148" y="33981"/>
                    <a:pt x="34064" y="33813"/>
                    <a:pt x="33981" y="33667"/>
                  </a:cubicBezTo>
                  <a:cubicBezTo>
                    <a:pt x="33332" y="32307"/>
                    <a:pt x="32453" y="31072"/>
                    <a:pt x="31365" y="30026"/>
                  </a:cubicBezTo>
                  <a:cubicBezTo>
                    <a:pt x="31240" y="29900"/>
                    <a:pt x="31051" y="29775"/>
                    <a:pt x="30884" y="29628"/>
                  </a:cubicBezTo>
                  <a:cubicBezTo>
                    <a:pt x="29608" y="30340"/>
                    <a:pt x="28352" y="31051"/>
                    <a:pt x="27055" y="31784"/>
                  </a:cubicBezTo>
                  <a:lnTo>
                    <a:pt x="27055" y="33039"/>
                  </a:lnTo>
                  <a:cubicBezTo>
                    <a:pt x="27076" y="33541"/>
                    <a:pt x="26992" y="33981"/>
                    <a:pt x="26574" y="34315"/>
                  </a:cubicBezTo>
                  <a:cubicBezTo>
                    <a:pt x="26364" y="34922"/>
                    <a:pt x="25883" y="34964"/>
                    <a:pt x="25360" y="34859"/>
                  </a:cubicBezTo>
                  <a:cubicBezTo>
                    <a:pt x="24962" y="34797"/>
                    <a:pt x="24565" y="34629"/>
                    <a:pt x="24209" y="34441"/>
                  </a:cubicBezTo>
                  <a:cubicBezTo>
                    <a:pt x="24000" y="34336"/>
                    <a:pt x="23854" y="34127"/>
                    <a:pt x="23833" y="33876"/>
                  </a:cubicBezTo>
                  <a:cubicBezTo>
                    <a:pt x="23812" y="33688"/>
                    <a:pt x="23749" y="33499"/>
                    <a:pt x="23707" y="33311"/>
                  </a:cubicBezTo>
                  <a:cubicBezTo>
                    <a:pt x="22556" y="33604"/>
                    <a:pt x="21489" y="33897"/>
                    <a:pt x="20401" y="34190"/>
                  </a:cubicBezTo>
                  <a:cubicBezTo>
                    <a:pt x="20380" y="34336"/>
                    <a:pt x="20359" y="34420"/>
                    <a:pt x="20359" y="34504"/>
                  </a:cubicBezTo>
                  <a:cubicBezTo>
                    <a:pt x="20380" y="36282"/>
                    <a:pt x="20401" y="38019"/>
                    <a:pt x="20443" y="39797"/>
                  </a:cubicBezTo>
                  <a:cubicBezTo>
                    <a:pt x="20443" y="40299"/>
                    <a:pt x="20401" y="40802"/>
                    <a:pt x="20338" y="41304"/>
                  </a:cubicBezTo>
                  <a:cubicBezTo>
                    <a:pt x="20192" y="42183"/>
                    <a:pt x="19962" y="43082"/>
                    <a:pt x="19711" y="43961"/>
                  </a:cubicBezTo>
                  <a:cubicBezTo>
                    <a:pt x="19606" y="44317"/>
                    <a:pt x="19564" y="44652"/>
                    <a:pt x="19522" y="44986"/>
                  </a:cubicBezTo>
                  <a:cubicBezTo>
                    <a:pt x="19418" y="45740"/>
                    <a:pt x="19501" y="46514"/>
                    <a:pt x="19229" y="47267"/>
                  </a:cubicBezTo>
                  <a:cubicBezTo>
                    <a:pt x="19083" y="47706"/>
                    <a:pt x="19146" y="48188"/>
                    <a:pt x="19229" y="48669"/>
                  </a:cubicBezTo>
                  <a:cubicBezTo>
                    <a:pt x="19732" y="48857"/>
                    <a:pt x="20192" y="48732"/>
                    <a:pt x="20652" y="48669"/>
                  </a:cubicBezTo>
                  <a:cubicBezTo>
                    <a:pt x="20987" y="48627"/>
                    <a:pt x="21343" y="48543"/>
                    <a:pt x="21698" y="48543"/>
                  </a:cubicBezTo>
                  <a:cubicBezTo>
                    <a:pt x="22347" y="48564"/>
                    <a:pt x="22975" y="48439"/>
                    <a:pt x="23623" y="48313"/>
                  </a:cubicBezTo>
                  <a:cubicBezTo>
                    <a:pt x="24146" y="48209"/>
                    <a:pt x="24670" y="48083"/>
                    <a:pt x="25193" y="48020"/>
                  </a:cubicBezTo>
                  <a:cubicBezTo>
                    <a:pt x="27411" y="47727"/>
                    <a:pt x="29566" y="47141"/>
                    <a:pt x="31763" y="46639"/>
                  </a:cubicBezTo>
                  <a:cubicBezTo>
                    <a:pt x="33541" y="46242"/>
                    <a:pt x="35215" y="45489"/>
                    <a:pt x="36826" y="44652"/>
                  </a:cubicBezTo>
                  <a:cubicBezTo>
                    <a:pt x="37349" y="44338"/>
                    <a:pt x="37872" y="43940"/>
                    <a:pt x="38249" y="43438"/>
                  </a:cubicBezTo>
                  <a:close/>
                  <a:moveTo>
                    <a:pt x="38458" y="40299"/>
                  </a:moveTo>
                  <a:cubicBezTo>
                    <a:pt x="38772" y="40258"/>
                    <a:pt x="38919" y="40237"/>
                    <a:pt x="39107" y="40195"/>
                  </a:cubicBezTo>
                  <a:cubicBezTo>
                    <a:pt x="40655" y="40174"/>
                    <a:pt x="42162" y="40132"/>
                    <a:pt x="43710" y="40132"/>
                  </a:cubicBezTo>
                  <a:cubicBezTo>
                    <a:pt x="44421" y="40132"/>
                    <a:pt x="45091" y="40341"/>
                    <a:pt x="45761" y="40592"/>
                  </a:cubicBezTo>
                  <a:cubicBezTo>
                    <a:pt x="46556" y="40906"/>
                    <a:pt x="47351" y="41199"/>
                    <a:pt x="47916" y="41869"/>
                  </a:cubicBezTo>
                  <a:cubicBezTo>
                    <a:pt x="47978" y="41932"/>
                    <a:pt x="48083" y="41952"/>
                    <a:pt x="48167" y="42015"/>
                  </a:cubicBezTo>
                  <a:cubicBezTo>
                    <a:pt x="48397" y="42141"/>
                    <a:pt x="48439" y="42350"/>
                    <a:pt x="48502" y="42580"/>
                  </a:cubicBezTo>
                  <a:cubicBezTo>
                    <a:pt x="48606" y="43375"/>
                    <a:pt x="48292" y="44066"/>
                    <a:pt x="48209" y="44840"/>
                  </a:cubicBezTo>
                  <a:cubicBezTo>
                    <a:pt x="48209" y="44945"/>
                    <a:pt x="48104" y="45049"/>
                    <a:pt x="48020" y="45154"/>
                  </a:cubicBezTo>
                  <a:cubicBezTo>
                    <a:pt x="47183" y="46200"/>
                    <a:pt x="46179" y="46995"/>
                    <a:pt x="45070" y="47769"/>
                  </a:cubicBezTo>
                  <a:cubicBezTo>
                    <a:pt x="44421" y="47937"/>
                    <a:pt x="43836" y="48292"/>
                    <a:pt x="43312" y="48732"/>
                  </a:cubicBezTo>
                  <a:lnTo>
                    <a:pt x="43166" y="48815"/>
                  </a:lnTo>
                  <a:cubicBezTo>
                    <a:pt x="42622" y="49025"/>
                    <a:pt x="42099" y="49276"/>
                    <a:pt x="41639" y="49673"/>
                  </a:cubicBezTo>
                  <a:cubicBezTo>
                    <a:pt x="41513" y="49778"/>
                    <a:pt x="41325" y="49820"/>
                    <a:pt x="41178" y="49924"/>
                  </a:cubicBezTo>
                  <a:cubicBezTo>
                    <a:pt x="40425" y="50322"/>
                    <a:pt x="39630" y="50657"/>
                    <a:pt x="38877" y="51054"/>
                  </a:cubicBezTo>
                  <a:cubicBezTo>
                    <a:pt x="38165" y="51431"/>
                    <a:pt x="37391" y="51598"/>
                    <a:pt x="36638" y="51870"/>
                  </a:cubicBezTo>
                  <a:cubicBezTo>
                    <a:pt x="36596" y="51891"/>
                    <a:pt x="36554" y="51891"/>
                    <a:pt x="36470" y="51891"/>
                  </a:cubicBezTo>
                  <a:cubicBezTo>
                    <a:pt x="35968" y="51849"/>
                    <a:pt x="35550" y="52017"/>
                    <a:pt x="35110" y="52184"/>
                  </a:cubicBezTo>
                  <a:cubicBezTo>
                    <a:pt x="34629" y="52331"/>
                    <a:pt x="34148" y="52435"/>
                    <a:pt x="33667" y="52582"/>
                  </a:cubicBezTo>
                  <a:cubicBezTo>
                    <a:pt x="33269" y="52686"/>
                    <a:pt x="32851" y="52749"/>
                    <a:pt x="32453" y="52895"/>
                  </a:cubicBezTo>
                  <a:cubicBezTo>
                    <a:pt x="31867" y="53063"/>
                    <a:pt x="31281" y="53251"/>
                    <a:pt x="30654" y="53251"/>
                  </a:cubicBezTo>
                  <a:cubicBezTo>
                    <a:pt x="30340" y="53251"/>
                    <a:pt x="30026" y="53356"/>
                    <a:pt x="29712" y="53460"/>
                  </a:cubicBezTo>
                  <a:cubicBezTo>
                    <a:pt x="28624" y="53837"/>
                    <a:pt x="27494" y="53984"/>
                    <a:pt x="26343" y="54046"/>
                  </a:cubicBezTo>
                  <a:cubicBezTo>
                    <a:pt x="26176" y="54046"/>
                    <a:pt x="26030" y="54046"/>
                    <a:pt x="25904" y="54088"/>
                  </a:cubicBezTo>
                  <a:cubicBezTo>
                    <a:pt x="25486" y="54276"/>
                    <a:pt x="25046" y="54256"/>
                    <a:pt x="24586" y="54297"/>
                  </a:cubicBezTo>
                  <a:cubicBezTo>
                    <a:pt x="24272" y="54318"/>
                    <a:pt x="23958" y="54381"/>
                    <a:pt x="23623" y="54423"/>
                  </a:cubicBezTo>
                  <a:cubicBezTo>
                    <a:pt x="23289" y="54486"/>
                    <a:pt x="22912" y="54569"/>
                    <a:pt x="22577" y="54569"/>
                  </a:cubicBezTo>
                  <a:lnTo>
                    <a:pt x="15861" y="54569"/>
                  </a:lnTo>
                  <a:cubicBezTo>
                    <a:pt x="15631" y="54569"/>
                    <a:pt x="15379" y="54590"/>
                    <a:pt x="15149" y="54507"/>
                  </a:cubicBezTo>
                  <a:cubicBezTo>
                    <a:pt x="14229" y="54276"/>
                    <a:pt x="13287" y="54276"/>
                    <a:pt x="12387" y="54046"/>
                  </a:cubicBezTo>
                  <a:cubicBezTo>
                    <a:pt x="11655" y="53837"/>
                    <a:pt x="11153" y="53377"/>
                    <a:pt x="10672" y="52854"/>
                  </a:cubicBezTo>
                  <a:cubicBezTo>
                    <a:pt x="10358" y="52498"/>
                    <a:pt x="10462" y="52079"/>
                    <a:pt x="10441" y="51682"/>
                  </a:cubicBezTo>
                  <a:lnTo>
                    <a:pt x="10441" y="51431"/>
                  </a:lnTo>
                  <a:cubicBezTo>
                    <a:pt x="10400" y="51012"/>
                    <a:pt x="10546" y="50699"/>
                    <a:pt x="10839" y="50385"/>
                  </a:cubicBezTo>
                  <a:cubicBezTo>
                    <a:pt x="11258" y="49966"/>
                    <a:pt x="11676" y="49548"/>
                    <a:pt x="11969" y="49025"/>
                  </a:cubicBezTo>
                  <a:cubicBezTo>
                    <a:pt x="12094" y="48815"/>
                    <a:pt x="12304" y="48606"/>
                    <a:pt x="12513" y="48460"/>
                  </a:cubicBezTo>
                  <a:cubicBezTo>
                    <a:pt x="13392" y="47978"/>
                    <a:pt x="13978" y="47141"/>
                    <a:pt x="14856" y="46618"/>
                  </a:cubicBezTo>
                  <a:cubicBezTo>
                    <a:pt x="15170" y="46430"/>
                    <a:pt x="15442" y="46242"/>
                    <a:pt x="15777" y="46116"/>
                  </a:cubicBezTo>
                  <a:cubicBezTo>
                    <a:pt x="16070" y="46012"/>
                    <a:pt x="16405" y="45886"/>
                    <a:pt x="16635" y="45677"/>
                  </a:cubicBezTo>
                  <a:cubicBezTo>
                    <a:pt x="17012" y="45363"/>
                    <a:pt x="17409" y="45112"/>
                    <a:pt x="17848" y="44945"/>
                  </a:cubicBezTo>
                  <a:cubicBezTo>
                    <a:pt x="18497" y="44673"/>
                    <a:pt x="18706" y="44128"/>
                    <a:pt x="18727" y="43438"/>
                  </a:cubicBezTo>
                  <a:cubicBezTo>
                    <a:pt x="18602" y="43480"/>
                    <a:pt x="18518" y="43480"/>
                    <a:pt x="18455" y="43501"/>
                  </a:cubicBezTo>
                  <a:cubicBezTo>
                    <a:pt x="16384" y="44442"/>
                    <a:pt x="14438" y="45614"/>
                    <a:pt x="12638" y="46995"/>
                  </a:cubicBezTo>
                  <a:cubicBezTo>
                    <a:pt x="12534" y="47079"/>
                    <a:pt x="12450" y="47162"/>
                    <a:pt x="12387" y="47246"/>
                  </a:cubicBezTo>
                  <a:cubicBezTo>
                    <a:pt x="11760" y="47811"/>
                    <a:pt x="11132" y="48397"/>
                    <a:pt x="10462" y="48941"/>
                  </a:cubicBezTo>
                  <a:cubicBezTo>
                    <a:pt x="9186" y="50008"/>
                    <a:pt x="8245" y="51284"/>
                    <a:pt x="7638" y="52833"/>
                  </a:cubicBezTo>
                  <a:cubicBezTo>
                    <a:pt x="7261" y="53879"/>
                    <a:pt x="7470" y="54193"/>
                    <a:pt x="8265" y="54904"/>
                  </a:cubicBezTo>
                  <a:cubicBezTo>
                    <a:pt x="8349" y="54967"/>
                    <a:pt x="8475" y="55030"/>
                    <a:pt x="8579" y="55051"/>
                  </a:cubicBezTo>
                  <a:cubicBezTo>
                    <a:pt x="9102" y="55239"/>
                    <a:pt x="9625" y="55469"/>
                    <a:pt x="10190" y="55553"/>
                  </a:cubicBezTo>
                  <a:cubicBezTo>
                    <a:pt x="12346" y="55929"/>
                    <a:pt x="14543" y="56264"/>
                    <a:pt x="16739" y="56306"/>
                  </a:cubicBezTo>
                  <a:cubicBezTo>
                    <a:pt x="17221" y="56306"/>
                    <a:pt x="17681" y="56369"/>
                    <a:pt x="18162" y="56390"/>
                  </a:cubicBezTo>
                  <a:cubicBezTo>
                    <a:pt x="19041" y="56452"/>
                    <a:pt x="19920" y="56473"/>
                    <a:pt x="20799" y="56327"/>
                  </a:cubicBezTo>
                  <a:cubicBezTo>
                    <a:pt x="21531" y="56222"/>
                    <a:pt x="22263" y="56160"/>
                    <a:pt x="22996" y="56118"/>
                  </a:cubicBezTo>
                  <a:cubicBezTo>
                    <a:pt x="24774" y="56013"/>
                    <a:pt x="26511" y="55699"/>
                    <a:pt x="28227" y="55281"/>
                  </a:cubicBezTo>
                  <a:cubicBezTo>
                    <a:pt x="30026" y="54862"/>
                    <a:pt x="31805" y="54318"/>
                    <a:pt x="33583" y="53816"/>
                  </a:cubicBezTo>
                  <a:cubicBezTo>
                    <a:pt x="35717" y="53272"/>
                    <a:pt x="37747" y="52519"/>
                    <a:pt x="39797" y="51724"/>
                  </a:cubicBezTo>
                  <a:cubicBezTo>
                    <a:pt x="41262" y="51159"/>
                    <a:pt x="42643" y="50468"/>
                    <a:pt x="44003" y="49715"/>
                  </a:cubicBezTo>
                  <a:cubicBezTo>
                    <a:pt x="44673" y="49318"/>
                    <a:pt x="45363" y="48899"/>
                    <a:pt x="46074" y="48543"/>
                  </a:cubicBezTo>
                  <a:cubicBezTo>
                    <a:pt x="46849" y="48125"/>
                    <a:pt x="47539" y="47539"/>
                    <a:pt x="48167" y="46953"/>
                  </a:cubicBezTo>
                  <a:cubicBezTo>
                    <a:pt x="48732" y="46388"/>
                    <a:pt x="49318" y="45823"/>
                    <a:pt x="49966" y="45405"/>
                  </a:cubicBezTo>
                  <a:cubicBezTo>
                    <a:pt x="50468" y="45070"/>
                    <a:pt x="50887" y="44693"/>
                    <a:pt x="51305" y="44275"/>
                  </a:cubicBezTo>
                  <a:cubicBezTo>
                    <a:pt x="51724" y="43856"/>
                    <a:pt x="51745" y="43354"/>
                    <a:pt x="51577" y="42810"/>
                  </a:cubicBezTo>
                  <a:cubicBezTo>
                    <a:pt x="51347" y="41932"/>
                    <a:pt x="50950" y="41157"/>
                    <a:pt x="50113" y="40718"/>
                  </a:cubicBezTo>
                  <a:cubicBezTo>
                    <a:pt x="49903" y="40613"/>
                    <a:pt x="49736" y="40467"/>
                    <a:pt x="49527" y="40383"/>
                  </a:cubicBezTo>
                  <a:cubicBezTo>
                    <a:pt x="48815" y="40111"/>
                    <a:pt x="48083" y="39881"/>
                    <a:pt x="47351" y="39630"/>
                  </a:cubicBezTo>
                  <a:cubicBezTo>
                    <a:pt x="46514" y="39316"/>
                    <a:pt x="45656" y="39149"/>
                    <a:pt x="44756" y="39149"/>
                  </a:cubicBezTo>
                  <a:cubicBezTo>
                    <a:pt x="43584" y="39149"/>
                    <a:pt x="42413" y="39149"/>
                    <a:pt x="41220" y="39128"/>
                  </a:cubicBezTo>
                  <a:cubicBezTo>
                    <a:pt x="40467" y="39128"/>
                    <a:pt x="39693" y="39107"/>
                    <a:pt x="38919" y="39107"/>
                  </a:cubicBezTo>
                  <a:cubicBezTo>
                    <a:pt x="38647" y="39107"/>
                    <a:pt x="38333" y="39065"/>
                    <a:pt x="38082" y="39421"/>
                  </a:cubicBezTo>
                  <a:cubicBezTo>
                    <a:pt x="38228" y="39714"/>
                    <a:pt x="38333" y="39986"/>
                    <a:pt x="38458" y="40299"/>
                  </a:cubicBezTo>
                  <a:close/>
                  <a:moveTo>
                    <a:pt x="37098" y="50636"/>
                  </a:moveTo>
                  <a:cubicBezTo>
                    <a:pt x="37642" y="50657"/>
                    <a:pt x="38082" y="50510"/>
                    <a:pt x="38479" y="50238"/>
                  </a:cubicBezTo>
                  <a:cubicBezTo>
                    <a:pt x="39274" y="49778"/>
                    <a:pt x="40069" y="49401"/>
                    <a:pt x="40906" y="49046"/>
                  </a:cubicBezTo>
                  <a:cubicBezTo>
                    <a:pt x="41053" y="48983"/>
                    <a:pt x="41178" y="48920"/>
                    <a:pt x="41283" y="48774"/>
                  </a:cubicBezTo>
                  <a:cubicBezTo>
                    <a:pt x="41597" y="48418"/>
                    <a:pt x="42036" y="48230"/>
                    <a:pt x="42476" y="48083"/>
                  </a:cubicBezTo>
                  <a:cubicBezTo>
                    <a:pt x="42768" y="47978"/>
                    <a:pt x="42999" y="47811"/>
                    <a:pt x="43250" y="47644"/>
                  </a:cubicBezTo>
                  <a:cubicBezTo>
                    <a:pt x="43836" y="47225"/>
                    <a:pt x="44442" y="46807"/>
                    <a:pt x="45091" y="46472"/>
                  </a:cubicBezTo>
                  <a:cubicBezTo>
                    <a:pt x="45781" y="46116"/>
                    <a:pt x="46305" y="45551"/>
                    <a:pt x="46870" y="45028"/>
                  </a:cubicBezTo>
                  <a:cubicBezTo>
                    <a:pt x="47330" y="44610"/>
                    <a:pt x="47351" y="43982"/>
                    <a:pt x="47644" y="43459"/>
                  </a:cubicBezTo>
                  <a:cubicBezTo>
                    <a:pt x="47686" y="43354"/>
                    <a:pt x="47665" y="43187"/>
                    <a:pt x="47644" y="43040"/>
                  </a:cubicBezTo>
                  <a:cubicBezTo>
                    <a:pt x="47560" y="42685"/>
                    <a:pt x="47351" y="42413"/>
                    <a:pt x="47037" y="42204"/>
                  </a:cubicBezTo>
                  <a:cubicBezTo>
                    <a:pt x="46556" y="41890"/>
                    <a:pt x="46033" y="41722"/>
                    <a:pt x="45509" y="41513"/>
                  </a:cubicBezTo>
                  <a:cubicBezTo>
                    <a:pt x="44714" y="41157"/>
                    <a:pt x="43898" y="41011"/>
                    <a:pt x="43040" y="41011"/>
                  </a:cubicBezTo>
                  <a:cubicBezTo>
                    <a:pt x="41911" y="41011"/>
                    <a:pt x="40802" y="40948"/>
                    <a:pt x="39693" y="40927"/>
                  </a:cubicBezTo>
                  <a:lnTo>
                    <a:pt x="38856" y="40927"/>
                  </a:lnTo>
                  <a:cubicBezTo>
                    <a:pt x="38919" y="41220"/>
                    <a:pt x="39002" y="41471"/>
                    <a:pt x="39065" y="41680"/>
                  </a:cubicBezTo>
                  <a:cubicBezTo>
                    <a:pt x="39274" y="41827"/>
                    <a:pt x="39421" y="41932"/>
                    <a:pt x="39588" y="41994"/>
                  </a:cubicBezTo>
                  <a:cubicBezTo>
                    <a:pt x="39588" y="42496"/>
                    <a:pt x="39609" y="42936"/>
                    <a:pt x="39546" y="43354"/>
                  </a:cubicBezTo>
                  <a:cubicBezTo>
                    <a:pt x="39525" y="43564"/>
                    <a:pt x="39421" y="43815"/>
                    <a:pt x="39253" y="43982"/>
                  </a:cubicBezTo>
                  <a:cubicBezTo>
                    <a:pt x="38667" y="44673"/>
                    <a:pt x="37977" y="45300"/>
                    <a:pt x="37140" y="45698"/>
                  </a:cubicBezTo>
                  <a:cubicBezTo>
                    <a:pt x="36742" y="45886"/>
                    <a:pt x="36324" y="46053"/>
                    <a:pt x="35947" y="46242"/>
                  </a:cubicBezTo>
                  <a:cubicBezTo>
                    <a:pt x="35780" y="46325"/>
                    <a:pt x="35592" y="46325"/>
                    <a:pt x="35550" y="46597"/>
                  </a:cubicBezTo>
                  <a:cubicBezTo>
                    <a:pt x="35634" y="46702"/>
                    <a:pt x="35696" y="46869"/>
                    <a:pt x="35780" y="46995"/>
                  </a:cubicBezTo>
                  <a:cubicBezTo>
                    <a:pt x="36094" y="47623"/>
                    <a:pt x="36491" y="48167"/>
                    <a:pt x="36596" y="48899"/>
                  </a:cubicBezTo>
                  <a:cubicBezTo>
                    <a:pt x="36701" y="49506"/>
                    <a:pt x="36931" y="50071"/>
                    <a:pt x="37098" y="50636"/>
                  </a:cubicBezTo>
                  <a:close/>
                  <a:moveTo>
                    <a:pt x="18225" y="45530"/>
                  </a:moveTo>
                  <a:cubicBezTo>
                    <a:pt x="17890" y="45677"/>
                    <a:pt x="17576" y="45802"/>
                    <a:pt x="17346" y="46053"/>
                  </a:cubicBezTo>
                  <a:cubicBezTo>
                    <a:pt x="17012" y="46451"/>
                    <a:pt x="16572" y="46660"/>
                    <a:pt x="16091" y="46849"/>
                  </a:cubicBezTo>
                  <a:cubicBezTo>
                    <a:pt x="15903" y="46932"/>
                    <a:pt x="15693" y="46995"/>
                    <a:pt x="15547" y="47141"/>
                  </a:cubicBezTo>
                  <a:cubicBezTo>
                    <a:pt x="14940" y="47665"/>
                    <a:pt x="14271" y="48083"/>
                    <a:pt x="13747" y="48669"/>
                  </a:cubicBezTo>
                  <a:cubicBezTo>
                    <a:pt x="13601" y="48836"/>
                    <a:pt x="13392" y="48920"/>
                    <a:pt x="13245" y="49046"/>
                  </a:cubicBezTo>
                  <a:cubicBezTo>
                    <a:pt x="12492" y="49652"/>
                    <a:pt x="11969" y="50489"/>
                    <a:pt x="11467" y="51284"/>
                  </a:cubicBezTo>
                  <a:cubicBezTo>
                    <a:pt x="11362" y="51473"/>
                    <a:pt x="11341" y="51870"/>
                    <a:pt x="11467" y="52059"/>
                  </a:cubicBezTo>
                  <a:cubicBezTo>
                    <a:pt x="11760" y="52519"/>
                    <a:pt x="12074" y="52958"/>
                    <a:pt x="12659" y="53126"/>
                  </a:cubicBezTo>
                  <a:cubicBezTo>
                    <a:pt x="13371" y="53314"/>
                    <a:pt x="14103" y="53356"/>
                    <a:pt x="14835" y="53523"/>
                  </a:cubicBezTo>
                  <a:cubicBezTo>
                    <a:pt x="15338" y="53628"/>
                    <a:pt x="15840" y="53649"/>
                    <a:pt x="16321" y="53649"/>
                  </a:cubicBezTo>
                  <a:cubicBezTo>
                    <a:pt x="18267" y="53649"/>
                    <a:pt x="20234" y="53628"/>
                    <a:pt x="22159" y="53649"/>
                  </a:cubicBezTo>
                  <a:cubicBezTo>
                    <a:pt x="23163" y="53670"/>
                    <a:pt x="24063" y="53335"/>
                    <a:pt x="25088" y="53272"/>
                  </a:cubicBezTo>
                  <a:lnTo>
                    <a:pt x="25088" y="51912"/>
                  </a:lnTo>
                  <a:cubicBezTo>
                    <a:pt x="25088" y="51452"/>
                    <a:pt x="25109" y="50971"/>
                    <a:pt x="25109" y="50510"/>
                  </a:cubicBezTo>
                  <a:cubicBezTo>
                    <a:pt x="25109" y="50092"/>
                    <a:pt x="25193" y="49652"/>
                    <a:pt x="25046" y="49171"/>
                  </a:cubicBezTo>
                  <a:cubicBezTo>
                    <a:pt x="24690" y="49234"/>
                    <a:pt x="24418" y="49255"/>
                    <a:pt x="24146" y="49297"/>
                  </a:cubicBezTo>
                  <a:cubicBezTo>
                    <a:pt x="23644" y="49380"/>
                    <a:pt x="23163" y="49548"/>
                    <a:pt x="22682" y="49548"/>
                  </a:cubicBezTo>
                  <a:cubicBezTo>
                    <a:pt x="21845" y="49548"/>
                    <a:pt x="21029" y="49694"/>
                    <a:pt x="20234" y="49799"/>
                  </a:cubicBezTo>
                  <a:cubicBezTo>
                    <a:pt x="19836" y="49862"/>
                    <a:pt x="19418" y="49862"/>
                    <a:pt x="18999" y="49820"/>
                  </a:cubicBezTo>
                  <a:cubicBezTo>
                    <a:pt x="18518" y="49778"/>
                    <a:pt x="18162" y="49401"/>
                    <a:pt x="18162" y="48962"/>
                  </a:cubicBezTo>
                  <a:cubicBezTo>
                    <a:pt x="18141" y="48146"/>
                    <a:pt x="18037" y="47309"/>
                    <a:pt x="18351" y="46514"/>
                  </a:cubicBezTo>
                  <a:cubicBezTo>
                    <a:pt x="18372" y="46221"/>
                    <a:pt x="18413" y="45907"/>
                    <a:pt x="18225" y="45530"/>
                  </a:cubicBezTo>
                  <a:close/>
                  <a:moveTo>
                    <a:pt x="32913" y="30235"/>
                  </a:moveTo>
                  <a:cubicBezTo>
                    <a:pt x="33688" y="31302"/>
                    <a:pt x="34378" y="32202"/>
                    <a:pt x="34880" y="33227"/>
                  </a:cubicBezTo>
                  <a:cubicBezTo>
                    <a:pt x="34943" y="33374"/>
                    <a:pt x="35048" y="33541"/>
                    <a:pt x="35152" y="33667"/>
                  </a:cubicBezTo>
                  <a:cubicBezTo>
                    <a:pt x="35654" y="34273"/>
                    <a:pt x="36031" y="34922"/>
                    <a:pt x="36366" y="35634"/>
                  </a:cubicBezTo>
                  <a:cubicBezTo>
                    <a:pt x="36763" y="36429"/>
                    <a:pt x="37182" y="37245"/>
                    <a:pt x="37600" y="38061"/>
                  </a:cubicBezTo>
                  <a:cubicBezTo>
                    <a:pt x="37663" y="38249"/>
                    <a:pt x="37810" y="38395"/>
                    <a:pt x="37935" y="38584"/>
                  </a:cubicBezTo>
                  <a:cubicBezTo>
                    <a:pt x="38500" y="38270"/>
                    <a:pt x="39107" y="38291"/>
                    <a:pt x="39693" y="38270"/>
                  </a:cubicBezTo>
                  <a:cubicBezTo>
                    <a:pt x="41220" y="38228"/>
                    <a:pt x="42748" y="38228"/>
                    <a:pt x="44296" y="38228"/>
                  </a:cubicBezTo>
                  <a:cubicBezTo>
                    <a:pt x="44568" y="38228"/>
                    <a:pt x="44861" y="38207"/>
                    <a:pt x="45196" y="38207"/>
                  </a:cubicBezTo>
                  <a:cubicBezTo>
                    <a:pt x="45196" y="37789"/>
                    <a:pt x="45237" y="37391"/>
                    <a:pt x="45196" y="37035"/>
                  </a:cubicBezTo>
                  <a:cubicBezTo>
                    <a:pt x="45154" y="36408"/>
                    <a:pt x="44840" y="35885"/>
                    <a:pt x="44359" y="35550"/>
                  </a:cubicBezTo>
                  <a:cubicBezTo>
                    <a:pt x="43836" y="35152"/>
                    <a:pt x="43396" y="34713"/>
                    <a:pt x="42894" y="34253"/>
                  </a:cubicBezTo>
                  <a:cubicBezTo>
                    <a:pt x="42643" y="34022"/>
                    <a:pt x="42350" y="33771"/>
                    <a:pt x="42036" y="33667"/>
                  </a:cubicBezTo>
                  <a:cubicBezTo>
                    <a:pt x="41304" y="33395"/>
                    <a:pt x="40676" y="32976"/>
                    <a:pt x="40027" y="32579"/>
                  </a:cubicBezTo>
                  <a:cubicBezTo>
                    <a:pt x="39442" y="32244"/>
                    <a:pt x="38814" y="32139"/>
                    <a:pt x="38186" y="31930"/>
                  </a:cubicBezTo>
                  <a:cubicBezTo>
                    <a:pt x="36701" y="31407"/>
                    <a:pt x="35194" y="30905"/>
                    <a:pt x="33688" y="30424"/>
                  </a:cubicBezTo>
                  <a:cubicBezTo>
                    <a:pt x="33478" y="30340"/>
                    <a:pt x="33269" y="30319"/>
                    <a:pt x="32913" y="30235"/>
                  </a:cubicBezTo>
                  <a:close/>
                  <a:moveTo>
                    <a:pt x="34566" y="46869"/>
                  </a:moveTo>
                  <a:cubicBezTo>
                    <a:pt x="34399" y="46932"/>
                    <a:pt x="34211" y="46953"/>
                    <a:pt x="34064" y="46995"/>
                  </a:cubicBezTo>
                  <a:cubicBezTo>
                    <a:pt x="32934" y="47455"/>
                    <a:pt x="31784" y="47811"/>
                    <a:pt x="30591" y="47978"/>
                  </a:cubicBezTo>
                  <a:cubicBezTo>
                    <a:pt x="30424" y="47999"/>
                    <a:pt x="30298" y="48020"/>
                    <a:pt x="30172" y="48083"/>
                  </a:cubicBezTo>
                  <a:cubicBezTo>
                    <a:pt x="28938" y="48460"/>
                    <a:pt x="27662" y="48711"/>
                    <a:pt x="26364" y="48920"/>
                  </a:cubicBezTo>
                  <a:cubicBezTo>
                    <a:pt x="26218" y="48941"/>
                    <a:pt x="26051" y="49025"/>
                    <a:pt x="25946" y="49066"/>
                  </a:cubicBezTo>
                  <a:lnTo>
                    <a:pt x="25946" y="50447"/>
                  </a:lnTo>
                  <a:cubicBezTo>
                    <a:pt x="25946" y="50908"/>
                    <a:pt x="25946" y="51347"/>
                    <a:pt x="25988" y="51787"/>
                  </a:cubicBezTo>
                  <a:cubicBezTo>
                    <a:pt x="26009" y="52226"/>
                    <a:pt x="25904" y="52644"/>
                    <a:pt x="26051" y="53126"/>
                  </a:cubicBezTo>
                  <a:cubicBezTo>
                    <a:pt x="27055" y="53167"/>
                    <a:pt x="28017" y="53021"/>
                    <a:pt x="28938" y="52749"/>
                  </a:cubicBezTo>
                  <a:cubicBezTo>
                    <a:pt x="29649" y="52582"/>
                    <a:pt x="30340" y="52331"/>
                    <a:pt x="31072" y="52310"/>
                  </a:cubicBezTo>
                  <a:cubicBezTo>
                    <a:pt x="31281" y="52310"/>
                    <a:pt x="31470" y="52226"/>
                    <a:pt x="31679" y="52184"/>
                  </a:cubicBezTo>
                  <a:cubicBezTo>
                    <a:pt x="32411" y="51996"/>
                    <a:pt x="33144" y="51787"/>
                    <a:pt x="33876" y="51577"/>
                  </a:cubicBezTo>
                  <a:cubicBezTo>
                    <a:pt x="34190" y="51494"/>
                    <a:pt x="34504" y="51431"/>
                    <a:pt x="34797" y="51284"/>
                  </a:cubicBezTo>
                  <a:cubicBezTo>
                    <a:pt x="35110" y="51159"/>
                    <a:pt x="35508" y="51159"/>
                    <a:pt x="35717" y="50929"/>
                  </a:cubicBezTo>
                  <a:cubicBezTo>
                    <a:pt x="35864" y="49401"/>
                    <a:pt x="35508" y="48083"/>
                    <a:pt x="34566" y="46869"/>
                  </a:cubicBezTo>
                  <a:close/>
                  <a:moveTo>
                    <a:pt x="37182" y="56871"/>
                  </a:moveTo>
                  <a:cubicBezTo>
                    <a:pt x="36784" y="57499"/>
                    <a:pt x="36931" y="58147"/>
                    <a:pt x="36931" y="58796"/>
                  </a:cubicBezTo>
                  <a:cubicBezTo>
                    <a:pt x="36931" y="58859"/>
                    <a:pt x="36973" y="58921"/>
                    <a:pt x="36994" y="58963"/>
                  </a:cubicBezTo>
                  <a:cubicBezTo>
                    <a:pt x="37349" y="59340"/>
                    <a:pt x="37726" y="59800"/>
                    <a:pt x="38270" y="59842"/>
                  </a:cubicBezTo>
                  <a:cubicBezTo>
                    <a:pt x="39065" y="59926"/>
                    <a:pt x="39839" y="59947"/>
                    <a:pt x="40634" y="59717"/>
                  </a:cubicBezTo>
                  <a:cubicBezTo>
                    <a:pt x="41283" y="59528"/>
                    <a:pt x="41722" y="59068"/>
                    <a:pt x="42266" y="58712"/>
                  </a:cubicBezTo>
                  <a:cubicBezTo>
                    <a:pt x="42538" y="58545"/>
                    <a:pt x="42559" y="58126"/>
                    <a:pt x="42350" y="57833"/>
                  </a:cubicBezTo>
                  <a:cubicBezTo>
                    <a:pt x="42224" y="57645"/>
                    <a:pt x="42036" y="57499"/>
                    <a:pt x="41806" y="57436"/>
                  </a:cubicBezTo>
                  <a:cubicBezTo>
                    <a:pt x="41408" y="57331"/>
                    <a:pt x="41011" y="57185"/>
                    <a:pt x="40634" y="57038"/>
                  </a:cubicBezTo>
                  <a:cubicBezTo>
                    <a:pt x="40383" y="56976"/>
                    <a:pt x="40174" y="56892"/>
                    <a:pt x="39944" y="56871"/>
                  </a:cubicBezTo>
                  <a:close/>
                  <a:moveTo>
                    <a:pt x="25193" y="59863"/>
                  </a:moveTo>
                  <a:cubicBezTo>
                    <a:pt x="25109" y="59842"/>
                    <a:pt x="25046" y="59821"/>
                    <a:pt x="24983" y="59842"/>
                  </a:cubicBezTo>
                  <a:cubicBezTo>
                    <a:pt x="24439" y="60072"/>
                    <a:pt x="23812" y="60135"/>
                    <a:pt x="23226" y="60344"/>
                  </a:cubicBezTo>
                  <a:cubicBezTo>
                    <a:pt x="22745" y="60554"/>
                    <a:pt x="22263" y="60721"/>
                    <a:pt x="21929" y="61160"/>
                  </a:cubicBezTo>
                  <a:cubicBezTo>
                    <a:pt x="21761" y="61328"/>
                    <a:pt x="21615" y="61495"/>
                    <a:pt x="21426" y="61642"/>
                  </a:cubicBezTo>
                  <a:cubicBezTo>
                    <a:pt x="21196" y="61830"/>
                    <a:pt x="21175" y="62102"/>
                    <a:pt x="21175" y="62353"/>
                  </a:cubicBezTo>
                  <a:cubicBezTo>
                    <a:pt x="21196" y="62688"/>
                    <a:pt x="21301" y="62855"/>
                    <a:pt x="21636" y="62855"/>
                  </a:cubicBezTo>
                  <a:cubicBezTo>
                    <a:pt x="22368" y="62876"/>
                    <a:pt x="23058" y="62751"/>
                    <a:pt x="23623" y="62290"/>
                  </a:cubicBezTo>
                  <a:cubicBezTo>
                    <a:pt x="23937" y="62060"/>
                    <a:pt x="24272" y="61809"/>
                    <a:pt x="24586" y="61579"/>
                  </a:cubicBezTo>
                  <a:cubicBezTo>
                    <a:pt x="24858" y="61390"/>
                    <a:pt x="25151" y="61202"/>
                    <a:pt x="25214" y="60867"/>
                  </a:cubicBezTo>
                  <a:cubicBezTo>
                    <a:pt x="25318" y="60554"/>
                    <a:pt x="25360" y="60177"/>
                    <a:pt x="25193" y="59863"/>
                  </a:cubicBezTo>
                  <a:close/>
                  <a:moveTo>
                    <a:pt x="5106" y="25339"/>
                  </a:moveTo>
                  <a:cubicBezTo>
                    <a:pt x="4374" y="25214"/>
                    <a:pt x="3955" y="25506"/>
                    <a:pt x="3641" y="26092"/>
                  </a:cubicBezTo>
                  <a:cubicBezTo>
                    <a:pt x="3432" y="26490"/>
                    <a:pt x="3432" y="26887"/>
                    <a:pt x="3411" y="27285"/>
                  </a:cubicBezTo>
                  <a:cubicBezTo>
                    <a:pt x="3327" y="28143"/>
                    <a:pt x="4039" y="28561"/>
                    <a:pt x="4687" y="28687"/>
                  </a:cubicBezTo>
                  <a:cubicBezTo>
                    <a:pt x="5148" y="28791"/>
                    <a:pt x="5650" y="28771"/>
                    <a:pt x="6152" y="28666"/>
                  </a:cubicBezTo>
                  <a:cubicBezTo>
                    <a:pt x="5796" y="27515"/>
                    <a:pt x="5441" y="26448"/>
                    <a:pt x="5106" y="25339"/>
                  </a:cubicBezTo>
                  <a:close/>
                  <a:moveTo>
                    <a:pt x="38960" y="15400"/>
                  </a:moveTo>
                  <a:cubicBezTo>
                    <a:pt x="39316" y="14815"/>
                    <a:pt x="39379" y="14250"/>
                    <a:pt x="39400" y="13685"/>
                  </a:cubicBezTo>
                  <a:cubicBezTo>
                    <a:pt x="39421" y="13182"/>
                    <a:pt x="39274" y="12785"/>
                    <a:pt x="38981" y="12387"/>
                  </a:cubicBezTo>
                  <a:cubicBezTo>
                    <a:pt x="38793" y="12157"/>
                    <a:pt x="38563" y="12115"/>
                    <a:pt x="38291" y="12115"/>
                  </a:cubicBezTo>
                  <a:cubicBezTo>
                    <a:pt x="37998" y="12136"/>
                    <a:pt x="37872" y="12325"/>
                    <a:pt x="37956" y="12576"/>
                  </a:cubicBezTo>
                  <a:lnTo>
                    <a:pt x="38814" y="15170"/>
                  </a:lnTo>
                  <a:cubicBezTo>
                    <a:pt x="38856" y="15254"/>
                    <a:pt x="38898" y="15296"/>
                    <a:pt x="38960" y="15400"/>
                  </a:cubicBezTo>
                  <a:close/>
                  <a:moveTo>
                    <a:pt x="26092" y="32348"/>
                  </a:moveTo>
                  <a:cubicBezTo>
                    <a:pt x="25465" y="32558"/>
                    <a:pt x="24962" y="32704"/>
                    <a:pt x="24544" y="33060"/>
                  </a:cubicBezTo>
                  <a:cubicBezTo>
                    <a:pt x="24565" y="33332"/>
                    <a:pt x="24586" y="33541"/>
                    <a:pt x="24628" y="33771"/>
                  </a:cubicBezTo>
                  <a:cubicBezTo>
                    <a:pt x="24774" y="33813"/>
                    <a:pt x="24879" y="33876"/>
                    <a:pt x="24983" y="33918"/>
                  </a:cubicBezTo>
                  <a:cubicBezTo>
                    <a:pt x="25611" y="34169"/>
                    <a:pt x="26092" y="33855"/>
                    <a:pt x="26134" y="33185"/>
                  </a:cubicBezTo>
                  <a:cubicBezTo>
                    <a:pt x="26134" y="32934"/>
                    <a:pt x="26113" y="32704"/>
                    <a:pt x="26092" y="323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4"/>
            <p:cNvSpPr/>
            <p:nvPr/>
          </p:nvSpPr>
          <p:spPr>
            <a:xfrm rot="631759">
              <a:off x="6471497" y="3073933"/>
              <a:ext cx="471859" cy="329946"/>
            </a:xfrm>
            <a:custGeom>
              <a:rect b="b" l="l" r="r" t="t"/>
              <a:pathLst>
                <a:path extrusionOk="0" h="11969" w="17117">
                  <a:moveTo>
                    <a:pt x="6341" y="11822"/>
                  </a:moveTo>
                  <a:lnTo>
                    <a:pt x="6257" y="11822"/>
                  </a:lnTo>
                  <a:cubicBezTo>
                    <a:pt x="5022" y="11969"/>
                    <a:pt x="3934" y="11571"/>
                    <a:pt x="2867" y="11048"/>
                  </a:cubicBezTo>
                  <a:cubicBezTo>
                    <a:pt x="2721" y="11006"/>
                    <a:pt x="2595" y="10922"/>
                    <a:pt x="2470" y="10881"/>
                  </a:cubicBezTo>
                  <a:cubicBezTo>
                    <a:pt x="1779" y="10692"/>
                    <a:pt x="1340" y="10253"/>
                    <a:pt x="942" y="9730"/>
                  </a:cubicBezTo>
                  <a:cubicBezTo>
                    <a:pt x="733" y="9437"/>
                    <a:pt x="524" y="9144"/>
                    <a:pt x="357" y="8851"/>
                  </a:cubicBezTo>
                  <a:cubicBezTo>
                    <a:pt x="43" y="8391"/>
                    <a:pt x="1" y="7868"/>
                    <a:pt x="85" y="7345"/>
                  </a:cubicBezTo>
                  <a:cubicBezTo>
                    <a:pt x="105" y="7072"/>
                    <a:pt x="252" y="6905"/>
                    <a:pt x="440" y="6759"/>
                  </a:cubicBezTo>
                  <a:cubicBezTo>
                    <a:pt x="608" y="6654"/>
                    <a:pt x="796" y="6633"/>
                    <a:pt x="942" y="6759"/>
                  </a:cubicBezTo>
                  <a:cubicBezTo>
                    <a:pt x="1026" y="6842"/>
                    <a:pt x="1131" y="7052"/>
                    <a:pt x="1068" y="7135"/>
                  </a:cubicBezTo>
                  <a:cubicBezTo>
                    <a:pt x="754" y="7700"/>
                    <a:pt x="1026" y="8161"/>
                    <a:pt x="1382" y="8600"/>
                  </a:cubicBezTo>
                  <a:cubicBezTo>
                    <a:pt x="1549" y="8788"/>
                    <a:pt x="1675" y="8956"/>
                    <a:pt x="1842" y="9144"/>
                  </a:cubicBezTo>
                  <a:cubicBezTo>
                    <a:pt x="2114" y="9521"/>
                    <a:pt x="2470" y="9751"/>
                    <a:pt x="2909" y="9897"/>
                  </a:cubicBezTo>
                  <a:cubicBezTo>
                    <a:pt x="3370" y="10065"/>
                    <a:pt x="3851" y="10253"/>
                    <a:pt x="4311" y="10420"/>
                  </a:cubicBezTo>
                  <a:cubicBezTo>
                    <a:pt x="4730" y="10609"/>
                    <a:pt x="5148" y="10692"/>
                    <a:pt x="5608" y="10671"/>
                  </a:cubicBezTo>
                  <a:cubicBezTo>
                    <a:pt x="6194" y="10630"/>
                    <a:pt x="6780" y="10630"/>
                    <a:pt x="7387" y="10671"/>
                  </a:cubicBezTo>
                  <a:cubicBezTo>
                    <a:pt x="7910" y="10671"/>
                    <a:pt x="8370" y="10567"/>
                    <a:pt x="8789" y="10253"/>
                  </a:cubicBezTo>
                  <a:cubicBezTo>
                    <a:pt x="9124" y="9981"/>
                    <a:pt x="9521" y="9855"/>
                    <a:pt x="9919" y="9751"/>
                  </a:cubicBezTo>
                  <a:cubicBezTo>
                    <a:pt x="10232" y="9646"/>
                    <a:pt x="10546" y="9541"/>
                    <a:pt x="10776" y="9353"/>
                  </a:cubicBezTo>
                  <a:cubicBezTo>
                    <a:pt x="11802" y="8579"/>
                    <a:pt x="12827" y="7763"/>
                    <a:pt x="13810" y="6926"/>
                  </a:cubicBezTo>
                  <a:cubicBezTo>
                    <a:pt x="14292" y="6528"/>
                    <a:pt x="14647" y="6005"/>
                    <a:pt x="14940" y="5461"/>
                  </a:cubicBezTo>
                  <a:cubicBezTo>
                    <a:pt x="15066" y="5231"/>
                    <a:pt x="15191" y="4980"/>
                    <a:pt x="15338" y="4771"/>
                  </a:cubicBezTo>
                  <a:cubicBezTo>
                    <a:pt x="15568" y="4457"/>
                    <a:pt x="15694" y="4101"/>
                    <a:pt x="15756" y="3704"/>
                  </a:cubicBezTo>
                  <a:cubicBezTo>
                    <a:pt x="15861" y="2888"/>
                    <a:pt x="15903" y="2051"/>
                    <a:pt x="15694" y="1256"/>
                  </a:cubicBezTo>
                  <a:cubicBezTo>
                    <a:pt x="15631" y="984"/>
                    <a:pt x="15589" y="733"/>
                    <a:pt x="15589" y="461"/>
                  </a:cubicBezTo>
                  <a:cubicBezTo>
                    <a:pt x="15589" y="168"/>
                    <a:pt x="15882" y="0"/>
                    <a:pt x="16154" y="105"/>
                  </a:cubicBezTo>
                  <a:cubicBezTo>
                    <a:pt x="16300" y="147"/>
                    <a:pt x="16489" y="251"/>
                    <a:pt x="16572" y="377"/>
                  </a:cubicBezTo>
                  <a:cubicBezTo>
                    <a:pt x="16740" y="733"/>
                    <a:pt x="16949" y="1067"/>
                    <a:pt x="16991" y="1423"/>
                  </a:cubicBezTo>
                  <a:cubicBezTo>
                    <a:pt x="17095" y="2469"/>
                    <a:pt x="17116" y="3557"/>
                    <a:pt x="16782" y="4562"/>
                  </a:cubicBezTo>
                  <a:cubicBezTo>
                    <a:pt x="16740" y="4666"/>
                    <a:pt x="16719" y="4813"/>
                    <a:pt x="16635" y="4917"/>
                  </a:cubicBezTo>
                  <a:cubicBezTo>
                    <a:pt x="15882" y="6215"/>
                    <a:pt x="15129" y="7491"/>
                    <a:pt x="13873" y="8412"/>
                  </a:cubicBezTo>
                  <a:cubicBezTo>
                    <a:pt x="13057" y="8997"/>
                    <a:pt x="12304" y="9646"/>
                    <a:pt x="11488" y="10253"/>
                  </a:cubicBezTo>
                  <a:cubicBezTo>
                    <a:pt x="11279" y="10399"/>
                    <a:pt x="11069" y="10588"/>
                    <a:pt x="10818" y="10671"/>
                  </a:cubicBezTo>
                  <a:cubicBezTo>
                    <a:pt x="10107" y="10839"/>
                    <a:pt x="9458" y="11194"/>
                    <a:pt x="8789" y="11529"/>
                  </a:cubicBezTo>
                  <a:cubicBezTo>
                    <a:pt x="8370" y="11738"/>
                    <a:pt x="7910" y="11843"/>
                    <a:pt x="7429" y="11822"/>
                  </a:cubicBezTo>
                  <a:cubicBezTo>
                    <a:pt x="7052" y="11822"/>
                    <a:pt x="6675" y="11843"/>
                    <a:pt x="6341" y="118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4"/>
            <p:cNvSpPr/>
            <p:nvPr/>
          </p:nvSpPr>
          <p:spPr>
            <a:xfrm rot="631759">
              <a:off x="6841038" y="3037323"/>
              <a:ext cx="40413" cy="48490"/>
            </a:xfrm>
            <a:custGeom>
              <a:rect b="b" l="l" r="r" t="t"/>
              <a:pathLst>
                <a:path extrusionOk="0" h="1759" w="1466">
                  <a:moveTo>
                    <a:pt x="1" y="817"/>
                  </a:moveTo>
                  <a:cubicBezTo>
                    <a:pt x="1" y="817"/>
                    <a:pt x="1" y="712"/>
                    <a:pt x="42" y="586"/>
                  </a:cubicBezTo>
                  <a:cubicBezTo>
                    <a:pt x="105" y="189"/>
                    <a:pt x="356" y="0"/>
                    <a:pt x="775" y="42"/>
                  </a:cubicBezTo>
                  <a:cubicBezTo>
                    <a:pt x="1298" y="84"/>
                    <a:pt x="1465" y="356"/>
                    <a:pt x="1319" y="837"/>
                  </a:cubicBezTo>
                  <a:cubicBezTo>
                    <a:pt x="1235" y="1089"/>
                    <a:pt x="1109" y="1319"/>
                    <a:pt x="942" y="1528"/>
                  </a:cubicBezTo>
                  <a:cubicBezTo>
                    <a:pt x="796" y="1737"/>
                    <a:pt x="565" y="1758"/>
                    <a:pt x="314" y="1674"/>
                  </a:cubicBezTo>
                  <a:cubicBezTo>
                    <a:pt x="105" y="1612"/>
                    <a:pt x="42" y="1402"/>
                    <a:pt x="1" y="119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4"/>
            <p:cNvSpPr/>
            <p:nvPr/>
          </p:nvSpPr>
          <p:spPr>
            <a:xfrm rot="631759">
              <a:off x="6464668" y="3108773"/>
              <a:ext cx="40992" cy="41543"/>
            </a:xfrm>
            <a:custGeom>
              <a:rect b="b" l="l" r="r" t="t"/>
              <a:pathLst>
                <a:path extrusionOk="0" h="1507" w="1487">
                  <a:moveTo>
                    <a:pt x="712" y="1507"/>
                  </a:moveTo>
                  <a:cubicBezTo>
                    <a:pt x="670" y="1507"/>
                    <a:pt x="545" y="1486"/>
                    <a:pt x="440" y="1444"/>
                  </a:cubicBezTo>
                  <a:cubicBezTo>
                    <a:pt x="231" y="1402"/>
                    <a:pt x="105" y="1255"/>
                    <a:pt x="64" y="1025"/>
                  </a:cubicBezTo>
                  <a:cubicBezTo>
                    <a:pt x="1" y="816"/>
                    <a:pt x="64" y="607"/>
                    <a:pt x="231" y="481"/>
                  </a:cubicBezTo>
                  <a:cubicBezTo>
                    <a:pt x="315" y="398"/>
                    <a:pt x="419" y="356"/>
                    <a:pt x="524" y="293"/>
                  </a:cubicBezTo>
                  <a:cubicBezTo>
                    <a:pt x="1131" y="0"/>
                    <a:pt x="1486" y="209"/>
                    <a:pt x="1486" y="879"/>
                  </a:cubicBezTo>
                  <a:cubicBezTo>
                    <a:pt x="1466" y="1297"/>
                    <a:pt x="1235" y="1486"/>
                    <a:pt x="712"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8" name="Shape 2388"/>
        <p:cNvGrpSpPr/>
        <p:nvPr/>
      </p:nvGrpSpPr>
      <p:grpSpPr>
        <a:xfrm>
          <a:off x="0" y="0"/>
          <a:ext cx="0" cy="0"/>
          <a:chOff x="0" y="0"/>
          <a:chExt cx="0" cy="0"/>
        </a:xfrm>
      </p:grpSpPr>
      <p:sp>
        <p:nvSpPr>
          <p:cNvPr id="2389" name="Google Shape;2389;p75"/>
          <p:cNvSpPr txBox="1"/>
          <p:nvPr>
            <p:ph type="title"/>
          </p:nvPr>
        </p:nvSpPr>
        <p:spPr>
          <a:xfrm>
            <a:off x="720000" y="482679"/>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Resources</a:t>
            </a:r>
            <a:endParaRPr/>
          </a:p>
        </p:txBody>
      </p:sp>
      <p:sp>
        <p:nvSpPr>
          <p:cNvPr id="2390" name="Google Shape;2390;p75"/>
          <p:cNvSpPr txBox="1"/>
          <p:nvPr>
            <p:ph idx="1" type="subTitle"/>
          </p:nvPr>
        </p:nvSpPr>
        <p:spPr>
          <a:xfrm>
            <a:off x="996225" y="1430850"/>
            <a:ext cx="3404400" cy="2854200"/>
          </a:xfrm>
          <a:prstGeom prst="rect">
            <a:avLst/>
          </a:prstGeom>
        </p:spPr>
        <p:txBody>
          <a:bodyPr anchorCtr="0" anchor="ctr" bIns="91425" lIns="91425" spcFirstLastPara="1" rIns="360000" wrap="square" tIns="91425">
            <a:noAutofit/>
          </a:bodyPr>
          <a:lstStyle/>
          <a:p>
            <a:pPr indent="0" lvl="0" marL="0" rtl="0" algn="l">
              <a:spcBef>
                <a:spcPts val="0"/>
              </a:spcBef>
              <a:spcAft>
                <a:spcPts val="0"/>
              </a:spcAft>
              <a:buClr>
                <a:schemeClr val="dk1"/>
              </a:buClr>
              <a:buSzPts val="1100"/>
              <a:buFont typeface="Arial"/>
              <a:buNone/>
            </a:pPr>
            <a:r>
              <a:rPr lang="en-GB"/>
              <a:t>Did you like the resources on this template? Get them for free at our other websites.</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rPr b="1" lang="en-GB" sz="2000">
                <a:solidFill>
                  <a:schemeClr val="accent3"/>
                </a:solidFill>
                <a:latin typeface="Patrick Hand SC"/>
                <a:ea typeface="Patrick Hand SC"/>
                <a:cs typeface="Patrick Hand SC"/>
                <a:sym typeface="Patrick Hand SC"/>
              </a:rPr>
              <a:t>Vectors:</a:t>
            </a:r>
            <a:endParaRPr b="1" sz="2000">
              <a:solidFill>
                <a:schemeClr val="accent3"/>
              </a:solidFill>
              <a:latin typeface="Patrick Hand SC"/>
              <a:ea typeface="Patrick Hand SC"/>
              <a:cs typeface="Patrick Hand SC"/>
              <a:sym typeface="Patrick Hand SC"/>
            </a:endParaRPr>
          </a:p>
          <a:p>
            <a:pPr indent="0" lvl="0" marL="0" rtl="0" algn="l">
              <a:spcBef>
                <a:spcPts val="0"/>
              </a:spcBef>
              <a:spcAft>
                <a:spcPts val="0"/>
              </a:spcAft>
              <a:buClr>
                <a:schemeClr val="dk1"/>
              </a:buClr>
              <a:buSzPts val="1100"/>
              <a:buFont typeface="Arial"/>
              <a:buNone/>
            </a:pPr>
            <a:r>
              <a:t/>
            </a:r>
            <a:endParaRPr b="1">
              <a:solidFill>
                <a:schemeClr val="accent3"/>
              </a:solidFill>
              <a:latin typeface="Patrick Hand SC"/>
              <a:ea typeface="Patrick Hand SC"/>
              <a:cs typeface="Patrick Hand SC"/>
              <a:sym typeface="Patrick Hand SC"/>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3"/>
              </a:rPr>
              <a:t>Collection of four hand-drawn children learning</a:t>
            </a:r>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4"/>
              </a:rPr>
              <a:t>Scenes of hand drawn children playing</a:t>
            </a:r>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5"/>
              </a:rPr>
              <a:t>Decorative children playing in hand-drawn style</a:t>
            </a:r>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6"/>
              </a:rPr>
              <a:t>Kids learning in hand-drawn style </a:t>
            </a:r>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7"/>
              </a:rPr>
              <a:t>Collection of hand-drawn funny kids</a:t>
            </a:r>
            <a:endParaRPr/>
          </a:p>
        </p:txBody>
      </p:sp>
      <p:grpSp>
        <p:nvGrpSpPr>
          <p:cNvPr id="2391" name="Google Shape;2391;p75"/>
          <p:cNvGrpSpPr/>
          <p:nvPr/>
        </p:nvGrpSpPr>
        <p:grpSpPr>
          <a:xfrm>
            <a:off x="7900263" y="275350"/>
            <a:ext cx="777038" cy="619488"/>
            <a:chOff x="7900263" y="275350"/>
            <a:chExt cx="777038" cy="619488"/>
          </a:xfrm>
        </p:grpSpPr>
        <p:sp>
          <p:nvSpPr>
            <p:cNvPr id="2392" name="Google Shape;2392;p75"/>
            <p:cNvSpPr/>
            <p:nvPr/>
          </p:nvSpPr>
          <p:spPr>
            <a:xfrm>
              <a:off x="8113888" y="275350"/>
              <a:ext cx="313875" cy="324875"/>
            </a:xfrm>
            <a:custGeom>
              <a:rect b="b" l="l" r="r" t="t"/>
              <a:pathLst>
                <a:path extrusionOk="0" h="12995" w="12555">
                  <a:moveTo>
                    <a:pt x="2742" y="11634"/>
                  </a:moveTo>
                  <a:cubicBezTo>
                    <a:pt x="2909" y="11321"/>
                    <a:pt x="3160" y="11467"/>
                    <a:pt x="3369" y="11509"/>
                  </a:cubicBezTo>
                  <a:cubicBezTo>
                    <a:pt x="3872" y="11676"/>
                    <a:pt x="4374" y="11739"/>
                    <a:pt x="4897" y="11593"/>
                  </a:cubicBezTo>
                  <a:cubicBezTo>
                    <a:pt x="5002" y="11572"/>
                    <a:pt x="5085" y="11509"/>
                    <a:pt x="5148" y="11467"/>
                  </a:cubicBezTo>
                  <a:cubicBezTo>
                    <a:pt x="4562" y="10253"/>
                    <a:pt x="3976" y="9061"/>
                    <a:pt x="3369" y="7826"/>
                  </a:cubicBezTo>
                  <a:lnTo>
                    <a:pt x="2784" y="7826"/>
                  </a:lnTo>
                  <a:cubicBezTo>
                    <a:pt x="2512" y="7826"/>
                    <a:pt x="2323" y="7701"/>
                    <a:pt x="2261" y="7429"/>
                  </a:cubicBezTo>
                  <a:cubicBezTo>
                    <a:pt x="2177" y="7178"/>
                    <a:pt x="2261" y="6968"/>
                    <a:pt x="2470" y="6801"/>
                  </a:cubicBezTo>
                  <a:cubicBezTo>
                    <a:pt x="2595" y="6696"/>
                    <a:pt x="2742" y="6613"/>
                    <a:pt x="2888" y="6508"/>
                  </a:cubicBezTo>
                  <a:cubicBezTo>
                    <a:pt x="2805" y="4918"/>
                    <a:pt x="2637" y="4395"/>
                    <a:pt x="1968" y="3328"/>
                  </a:cubicBezTo>
                  <a:cubicBezTo>
                    <a:pt x="1842" y="3411"/>
                    <a:pt x="1675" y="3453"/>
                    <a:pt x="1570" y="3558"/>
                  </a:cubicBezTo>
                  <a:cubicBezTo>
                    <a:pt x="1340" y="3788"/>
                    <a:pt x="1131" y="4081"/>
                    <a:pt x="900" y="4311"/>
                  </a:cubicBezTo>
                  <a:cubicBezTo>
                    <a:pt x="796" y="4416"/>
                    <a:pt x="587" y="4479"/>
                    <a:pt x="419" y="4499"/>
                  </a:cubicBezTo>
                  <a:cubicBezTo>
                    <a:pt x="315" y="4499"/>
                    <a:pt x="189" y="4395"/>
                    <a:pt x="1" y="4311"/>
                  </a:cubicBezTo>
                  <a:cubicBezTo>
                    <a:pt x="294" y="3935"/>
                    <a:pt x="545" y="3558"/>
                    <a:pt x="817" y="3223"/>
                  </a:cubicBezTo>
                  <a:cubicBezTo>
                    <a:pt x="1068" y="2909"/>
                    <a:pt x="1340" y="2595"/>
                    <a:pt x="1633" y="2282"/>
                  </a:cubicBezTo>
                  <a:cubicBezTo>
                    <a:pt x="1591" y="2051"/>
                    <a:pt x="1549" y="1779"/>
                    <a:pt x="1570" y="1486"/>
                  </a:cubicBezTo>
                  <a:cubicBezTo>
                    <a:pt x="1591" y="1340"/>
                    <a:pt x="1696" y="1173"/>
                    <a:pt x="1842" y="1068"/>
                  </a:cubicBezTo>
                  <a:cubicBezTo>
                    <a:pt x="2009" y="942"/>
                    <a:pt x="2219" y="1026"/>
                    <a:pt x="2386" y="1173"/>
                  </a:cubicBezTo>
                  <a:lnTo>
                    <a:pt x="2616" y="1486"/>
                  </a:lnTo>
                  <a:cubicBezTo>
                    <a:pt x="2721" y="1486"/>
                    <a:pt x="2805" y="1507"/>
                    <a:pt x="2846" y="1466"/>
                  </a:cubicBezTo>
                  <a:cubicBezTo>
                    <a:pt x="3453" y="942"/>
                    <a:pt x="4165" y="754"/>
                    <a:pt x="4918" y="649"/>
                  </a:cubicBezTo>
                  <a:cubicBezTo>
                    <a:pt x="5838" y="524"/>
                    <a:pt x="6759" y="336"/>
                    <a:pt x="7659" y="189"/>
                  </a:cubicBezTo>
                  <a:cubicBezTo>
                    <a:pt x="8538" y="1"/>
                    <a:pt x="9207" y="419"/>
                    <a:pt x="9835" y="922"/>
                  </a:cubicBezTo>
                  <a:cubicBezTo>
                    <a:pt x="10253" y="1256"/>
                    <a:pt x="10358" y="2282"/>
                    <a:pt x="10065" y="2742"/>
                  </a:cubicBezTo>
                  <a:cubicBezTo>
                    <a:pt x="9709" y="3286"/>
                    <a:pt x="9312" y="3809"/>
                    <a:pt x="8914" y="4332"/>
                  </a:cubicBezTo>
                  <a:cubicBezTo>
                    <a:pt x="8789" y="4499"/>
                    <a:pt x="8663" y="4646"/>
                    <a:pt x="8475" y="4897"/>
                  </a:cubicBezTo>
                  <a:cubicBezTo>
                    <a:pt x="8705" y="4939"/>
                    <a:pt x="8872" y="5002"/>
                    <a:pt x="9019" y="5023"/>
                  </a:cubicBezTo>
                  <a:cubicBezTo>
                    <a:pt x="9709" y="5127"/>
                    <a:pt x="10379" y="5211"/>
                    <a:pt x="11069" y="5357"/>
                  </a:cubicBezTo>
                  <a:cubicBezTo>
                    <a:pt x="12011" y="5587"/>
                    <a:pt x="12555" y="6466"/>
                    <a:pt x="12408" y="7408"/>
                  </a:cubicBezTo>
                  <a:cubicBezTo>
                    <a:pt x="12262" y="8287"/>
                    <a:pt x="11927" y="9124"/>
                    <a:pt x="11279" y="9793"/>
                  </a:cubicBezTo>
                  <a:cubicBezTo>
                    <a:pt x="10484" y="10567"/>
                    <a:pt x="9647" y="11279"/>
                    <a:pt x="8642" y="11718"/>
                  </a:cubicBezTo>
                  <a:cubicBezTo>
                    <a:pt x="8600" y="11739"/>
                    <a:pt x="8579" y="11739"/>
                    <a:pt x="8559" y="11760"/>
                  </a:cubicBezTo>
                  <a:cubicBezTo>
                    <a:pt x="7408" y="12471"/>
                    <a:pt x="6131" y="12681"/>
                    <a:pt x="4813" y="12869"/>
                  </a:cubicBezTo>
                  <a:cubicBezTo>
                    <a:pt x="3767" y="12994"/>
                    <a:pt x="3223" y="12681"/>
                    <a:pt x="2742" y="11634"/>
                  </a:cubicBezTo>
                  <a:close/>
                  <a:moveTo>
                    <a:pt x="6759" y="11258"/>
                  </a:moveTo>
                  <a:cubicBezTo>
                    <a:pt x="7178" y="11049"/>
                    <a:pt x="7596" y="10839"/>
                    <a:pt x="8035" y="10651"/>
                  </a:cubicBezTo>
                  <a:cubicBezTo>
                    <a:pt x="8956" y="10274"/>
                    <a:pt x="9688" y="9647"/>
                    <a:pt x="10358" y="8998"/>
                  </a:cubicBezTo>
                  <a:cubicBezTo>
                    <a:pt x="10860" y="8538"/>
                    <a:pt x="11069" y="7931"/>
                    <a:pt x="11195" y="7261"/>
                  </a:cubicBezTo>
                  <a:cubicBezTo>
                    <a:pt x="11279" y="6927"/>
                    <a:pt x="11111" y="6675"/>
                    <a:pt x="10776" y="6529"/>
                  </a:cubicBezTo>
                  <a:cubicBezTo>
                    <a:pt x="10672" y="6508"/>
                    <a:pt x="10588" y="6466"/>
                    <a:pt x="10484" y="6466"/>
                  </a:cubicBezTo>
                  <a:cubicBezTo>
                    <a:pt x="9521" y="6278"/>
                    <a:pt x="8517" y="6090"/>
                    <a:pt x="7533" y="6383"/>
                  </a:cubicBezTo>
                  <a:cubicBezTo>
                    <a:pt x="7240" y="6466"/>
                    <a:pt x="6926" y="6508"/>
                    <a:pt x="6613" y="6529"/>
                  </a:cubicBezTo>
                  <a:cubicBezTo>
                    <a:pt x="5880" y="6613"/>
                    <a:pt x="5274" y="7010"/>
                    <a:pt x="4646" y="7345"/>
                  </a:cubicBezTo>
                  <a:cubicBezTo>
                    <a:pt x="5106" y="8831"/>
                    <a:pt x="5922" y="10379"/>
                    <a:pt x="6759" y="11258"/>
                  </a:cubicBezTo>
                  <a:close/>
                  <a:moveTo>
                    <a:pt x="4144" y="6090"/>
                  </a:moveTo>
                  <a:cubicBezTo>
                    <a:pt x="4604" y="5859"/>
                    <a:pt x="4939" y="5650"/>
                    <a:pt x="5294" y="5525"/>
                  </a:cubicBezTo>
                  <a:cubicBezTo>
                    <a:pt x="6801" y="4939"/>
                    <a:pt x="7847" y="3872"/>
                    <a:pt x="8747" y="2595"/>
                  </a:cubicBezTo>
                  <a:cubicBezTo>
                    <a:pt x="9228" y="1863"/>
                    <a:pt x="9123" y="1507"/>
                    <a:pt x="8266" y="1277"/>
                  </a:cubicBezTo>
                  <a:cubicBezTo>
                    <a:pt x="8056" y="1235"/>
                    <a:pt x="7805" y="1256"/>
                    <a:pt x="7554" y="1277"/>
                  </a:cubicBezTo>
                  <a:cubicBezTo>
                    <a:pt x="6675" y="1424"/>
                    <a:pt x="5818" y="1633"/>
                    <a:pt x="4918" y="1738"/>
                  </a:cubicBezTo>
                  <a:cubicBezTo>
                    <a:pt x="4206" y="1800"/>
                    <a:pt x="3641" y="2114"/>
                    <a:pt x="3097" y="2700"/>
                  </a:cubicBezTo>
                  <a:cubicBezTo>
                    <a:pt x="3307" y="3223"/>
                    <a:pt x="3537" y="3746"/>
                    <a:pt x="3704" y="4290"/>
                  </a:cubicBezTo>
                  <a:cubicBezTo>
                    <a:pt x="3934" y="4834"/>
                    <a:pt x="3997" y="5420"/>
                    <a:pt x="4144" y="609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5"/>
            <p:cNvSpPr/>
            <p:nvPr/>
          </p:nvSpPr>
          <p:spPr>
            <a:xfrm>
              <a:off x="7900263" y="445013"/>
              <a:ext cx="283550" cy="431575"/>
            </a:xfrm>
            <a:custGeom>
              <a:rect b="b" l="l" r="r" t="t"/>
              <a:pathLst>
                <a:path extrusionOk="0" h="17263" w="11342">
                  <a:moveTo>
                    <a:pt x="7826" y="9709"/>
                  </a:moveTo>
                  <a:cubicBezTo>
                    <a:pt x="7324" y="10316"/>
                    <a:pt x="6738" y="10420"/>
                    <a:pt x="6110" y="10399"/>
                  </a:cubicBezTo>
                  <a:cubicBezTo>
                    <a:pt x="5797" y="10399"/>
                    <a:pt x="5483" y="10504"/>
                    <a:pt x="5169" y="10630"/>
                  </a:cubicBezTo>
                  <a:cubicBezTo>
                    <a:pt x="4750" y="10776"/>
                    <a:pt x="4353" y="10985"/>
                    <a:pt x="3976" y="11195"/>
                  </a:cubicBezTo>
                  <a:cubicBezTo>
                    <a:pt x="3411" y="11487"/>
                    <a:pt x="2867" y="11739"/>
                    <a:pt x="2261" y="11822"/>
                  </a:cubicBezTo>
                  <a:cubicBezTo>
                    <a:pt x="2030" y="11843"/>
                    <a:pt x="1821" y="12011"/>
                    <a:pt x="1549" y="12136"/>
                  </a:cubicBezTo>
                  <a:cubicBezTo>
                    <a:pt x="1486" y="12868"/>
                    <a:pt x="1403" y="13580"/>
                    <a:pt x="1382" y="14312"/>
                  </a:cubicBezTo>
                  <a:cubicBezTo>
                    <a:pt x="1361" y="14919"/>
                    <a:pt x="1361" y="15547"/>
                    <a:pt x="1319" y="16153"/>
                  </a:cubicBezTo>
                  <a:cubicBezTo>
                    <a:pt x="1319" y="16384"/>
                    <a:pt x="1298" y="16635"/>
                    <a:pt x="1193" y="16844"/>
                  </a:cubicBezTo>
                  <a:cubicBezTo>
                    <a:pt x="1131" y="17011"/>
                    <a:pt x="942" y="17158"/>
                    <a:pt x="775" y="17221"/>
                  </a:cubicBezTo>
                  <a:cubicBezTo>
                    <a:pt x="566" y="17262"/>
                    <a:pt x="377" y="17116"/>
                    <a:pt x="336" y="16907"/>
                  </a:cubicBezTo>
                  <a:cubicBezTo>
                    <a:pt x="252" y="16551"/>
                    <a:pt x="168" y="16195"/>
                    <a:pt x="147" y="15840"/>
                  </a:cubicBezTo>
                  <a:cubicBezTo>
                    <a:pt x="1" y="13454"/>
                    <a:pt x="231" y="11132"/>
                    <a:pt x="629" y="8788"/>
                  </a:cubicBezTo>
                  <a:cubicBezTo>
                    <a:pt x="942" y="7073"/>
                    <a:pt x="1382" y="5399"/>
                    <a:pt x="1737" y="3662"/>
                  </a:cubicBezTo>
                  <a:cubicBezTo>
                    <a:pt x="1905" y="2888"/>
                    <a:pt x="2302" y="2156"/>
                    <a:pt x="2365" y="1319"/>
                  </a:cubicBezTo>
                  <a:cubicBezTo>
                    <a:pt x="2407" y="1026"/>
                    <a:pt x="2616" y="712"/>
                    <a:pt x="2825" y="461"/>
                  </a:cubicBezTo>
                  <a:cubicBezTo>
                    <a:pt x="3160" y="42"/>
                    <a:pt x="3830" y="0"/>
                    <a:pt x="4227" y="419"/>
                  </a:cubicBezTo>
                  <a:cubicBezTo>
                    <a:pt x="4395" y="607"/>
                    <a:pt x="4520" y="816"/>
                    <a:pt x="4646" y="1005"/>
                  </a:cubicBezTo>
                  <a:cubicBezTo>
                    <a:pt x="6215" y="3432"/>
                    <a:pt x="7701" y="5901"/>
                    <a:pt x="8935" y="8516"/>
                  </a:cubicBezTo>
                  <a:cubicBezTo>
                    <a:pt x="9312" y="9290"/>
                    <a:pt x="9772" y="10002"/>
                    <a:pt x="10170" y="10755"/>
                  </a:cubicBezTo>
                  <a:cubicBezTo>
                    <a:pt x="10504" y="11404"/>
                    <a:pt x="10818" y="12073"/>
                    <a:pt x="11132" y="12722"/>
                  </a:cubicBezTo>
                  <a:cubicBezTo>
                    <a:pt x="11216" y="12848"/>
                    <a:pt x="11258" y="13036"/>
                    <a:pt x="11300" y="13182"/>
                  </a:cubicBezTo>
                  <a:cubicBezTo>
                    <a:pt x="11341" y="13705"/>
                    <a:pt x="10797" y="14103"/>
                    <a:pt x="10295" y="13894"/>
                  </a:cubicBezTo>
                  <a:cubicBezTo>
                    <a:pt x="9940" y="13747"/>
                    <a:pt x="9668" y="13496"/>
                    <a:pt x="9563" y="13140"/>
                  </a:cubicBezTo>
                  <a:cubicBezTo>
                    <a:pt x="9228" y="11906"/>
                    <a:pt x="8370" y="10964"/>
                    <a:pt x="7826" y="9709"/>
                  </a:cubicBezTo>
                  <a:close/>
                  <a:moveTo>
                    <a:pt x="3600" y="2386"/>
                  </a:moveTo>
                  <a:cubicBezTo>
                    <a:pt x="2637" y="4813"/>
                    <a:pt x="2323" y="7156"/>
                    <a:pt x="1821" y="9416"/>
                  </a:cubicBezTo>
                  <a:cubicBezTo>
                    <a:pt x="1779" y="9709"/>
                    <a:pt x="1821" y="10044"/>
                    <a:pt x="1821" y="10420"/>
                  </a:cubicBezTo>
                  <a:cubicBezTo>
                    <a:pt x="2114" y="10399"/>
                    <a:pt x="2344" y="10399"/>
                    <a:pt x="2553" y="10316"/>
                  </a:cubicBezTo>
                  <a:cubicBezTo>
                    <a:pt x="2930" y="10148"/>
                    <a:pt x="3286" y="9981"/>
                    <a:pt x="3662" y="9772"/>
                  </a:cubicBezTo>
                  <a:cubicBezTo>
                    <a:pt x="4709" y="9165"/>
                    <a:pt x="5776" y="8746"/>
                    <a:pt x="7010" y="8935"/>
                  </a:cubicBezTo>
                  <a:cubicBezTo>
                    <a:pt x="7094" y="8935"/>
                    <a:pt x="7136" y="8872"/>
                    <a:pt x="7324" y="8830"/>
                  </a:cubicBezTo>
                  <a:cubicBezTo>
                    <a:pt x="6320" y="6633"/>
                    <a:pt x="5169" y="4541"/>
                    <a:pt x="3600" y="238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5"/>
            <p:cNvSpPr/>
            <p:nvPr/>
          </p:nvSpPr>
          <p:spPr>
            <a:xfrm>
              <a:off x="8380150" y="567888"/>
              <a:ext cx="297150" cy="326950"/>
            </a:xfrm>
            <a:custGeom>
              <a:rect b="b" l="l" r="r" t="t"/>
              <a:pathLst>
                <a:path extrusionOk="0" h="13078" w="11886">
                  <a:moveTo>
                    <a:pt x="11195" y="8181"/>
                  </a:moveTo>
                  <a:cubicBezTo>
                    <a:pt x="11864" y="8997"/>
                    <a:pt x="11885" y="9102"/>
                    <a:pt x="11509" y="9772"/>
                  </a:cubicBezTo>
                  <a:cubicBezTo>
                    <a:pt x="11027" y="10650"/>
                    <a:pt x="10483" y="11425"/>
                    <a:pt x="9521" y="11843"/>
                  </a:cubicBezTo>
                  <a:cubicBezTo>
                    <a:pt x="8956" y="12073"/>
                    <a:pt x="8496" y="12450"/>
                    <a:pt x="7952" y="12680"/>
                  </a:cubicBezTo>
                  <a:cubicBezTo>
                    <a:pt x="7052" y="13057"/>
                    <a:pt x="6131" y="13078"/>
                    <a:pt x="5190" y="12806"/>
                  </a:cubicBezTo>
                  <a:cubicBezTo>
                    <a:pt x="4813" y="12701"/>
                    <a:pt x="4353" y="12638"/>
                    <a:pt x="3934" y="12596"/>
                  </a:cubicBezTo>
                  <a:cubicBezTo>
                    <a:pt x="3349" y="12575"/>
                    <a:pt x="2888" y="12345"/>
                    <a:pt x="2512" y="11906"/>
                  </a:cubicBezTo>
                  <a:cubicBezTo>
                    <a:pt x="2030" y="11404"/>
                    <a:pt x="1570" y="10922"/>
                    <a:pt x="1068" y="10462"/>
                  </a:cubicBezTo>
                  <a:cubicBezTo>
                    <a:pt x="419" y="9834"/>
                    <a:pt x="147" y="9039"/>
                    <a:pt x="105" y="8181"/>
                  </a:cubicBezTo>
                  <a:cubicBezTo>
                    <a:pt x="43" y="7428"/>
                    <a:pt x="1" y="6633"/>
                    <a:pt x="126" y="5880"/>
                  </a:cubicBezTo>
                  <a:cubicBezTo>
                    <a:pt x="377" y="4185"/>
                    <a:pt x="984" y="2616"/>
                    <a:pt x="2240" y="1360"/>
                  </a:cubicBezTo>
                  <a:cubicBezTo>
                    <a:pt x="2574" y="1026"/>
                    <a:pt x="2993" y="858"/>
                    <a:pt x="3411" y="649"/>
                  </a:cubicBezTo>
                  <a:cubicBezTo>
                    <a:pt x="4750" y="0"/>
                    <a:pt x="6131" y="42"/>
                    <a:pt x="7533" y="210"/>
                  </a:cubicBezTo>
                  <a:cubicBezTo>
                    <a:pt x="8203" y="293"/>
                    <a:pt x="8642" y="1067"/>
                    <a:pt x="8391" y="1716"/>
                  </a:cubicBezTo>
                  <a:cubicBezTo>
                    <a:pt x="8370" y="1821"/>
                    <a:pt x="8203" y="1883"/>
                    <a:pt x="8077" y="1967"/>
                  </a:cubicBezTo>
                  <a:cubicBezTo>
                    <a:pt x="7805" y="1716"/>
                    <a:pt x="7575" y="1486"/>
                    <a:pt x="7324" y="1256"/>
                  </a:cubicBezTo>
                  <a:cubicBezTo>
                    <a:pt x="6299" y="1256"/>
                    <a:pt x="5336" y="1298"/>
                    <a:pt x="4332" y="1695"/>
                  </a:cubicBezTo>
                  <a:cubicBezTo>
                    <a:pt x="3244" y="2135"/>
                    <a:pt x="2658" y="2951"/>
                    <a:pt x="2219" y="3913"/>
                  </a:cubicBezTo>
                  <a:cubicBezTo>
                    <a:pt x="1612" y="5231"/>
                    <a:pt x="1528" y="6612"/>
                    <a:pt x="1675" y="8035"/>
                  </a:cubicBezTo>
                  <a:cubicBezTo>
                    <a:pt x="1696" y="8391"/>
                    <a:pt x="1821" y="8809"/>
                    <a:pt x="2051" y="9081"/>
                  </a:cubicBezTo>
                  <a:cubicBezTo>
                    <a:pt x="2553" y="9646"/>
                    <a:pt x="3097" y="10169"/>
                    <a:pt x="3683" y="10692"/>
                  </a:cubicBezTo>
                  <a:cubicBezTo>
                    <a:pt x="3809" y="10818"/>
                    <a:pt x="4039" y="10860"/>
                    <a:pt x="4248" y="10902"/>
                  </a:cubicBezTo>
                  <a:cubicBezTo>
                    <a:pt x="4667" y="11006"/>
                    <a:pt x="5085" y="11006"/>
                    <a:pt x="5483" y="11174"/>
                  </a:cubicBezTo>
                  <a:cubicBezTo>
                    <a:pt x="6403" y="11508"/>
                    <a:pt x="7240" y="11278"/>
                    <a:pt x="8056" y="10818"/>
                  </a:cubicBezTo>
                  <a:cubicBezTo>
                    <a:pt x="9123" y="10232"/>
                    <a:pt x="10149" y="9521"/>
                    <a:pt x="10818" y="8453"/>
                  </a:cubicBezTo>
                  <a:cubicBezTo>
                    <a:pt x="10902" y="8412"/>
                    <a:pt x="11027" y="8349"/>
                    <a:pt x="11195" y="81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5" name="Google Shape;2395;p75"/>
          <p:cNvGrpSpPr/>
          <p:nvPr/>
        </p:nvGrpSpPr>
        <p:grpSpPr>
          <a:xfrm>
            <a:off x="7382975" y="3971400"/>
            <a:ext cx="1497863" cy="1095825"/>
            <a:chOff x="7382975" y="3971400"/>
            <a:chExt cx="1497863" cy="1095825"/>
          </a:xfrm>
        </p:grpSpPr>
        <p:grpSp>
          <p:nvGrpSpPr>
            <p:cNvPr id="2396" name="Google Shape;2396;p75"/>
            <p:cNvGrpSpPr/>
            <p:nvPr/>
          </p:nvGrpSpPr>
          <p:grpSpPr>
            <a:xfrm>
              <a:off x="8175788" y="4385625"/>
              <a:ext cx="496425" cy="681600"/>
              <a:chOff x="7797325" y="4091925"/>
              <a:chExt cx="496425" cy="681600"/>
            </a:xfrm>
          </p:grpSpPr>
          <p:sp>
            <p:nvSpPr>
              <p:cNvPr id="2397" name="Google Shape;2397;p75"/>
              <p:cNvSpPr/>
              <p:nvPr/>
            </p:nvSpPr>
            <p:spPr>
              <a:xfrm>
                <a:off x="7999225" y="4374375"/>
                <a:ext cx="267850" cy="370375"/>
              </a:xfrm>
              <a:custGeom>
                <a:rect b="b" l="l" r="r" t="t"/>
                <a:pathLst>
                  <a:path extrusionOk="0" h="14815" w="10714">
                    <a:moveTo>
                      <a:pt x="10002" y="1"/>
                    </a:moveTo>
                    <a:cubicBezTo>
                      <a:pt x="10505" y="733"/>
                      <a:pt x="10714" y="1507"/>
                      <a:pt x="10714" y="2386"/>
                    </a:cubicBezTo>
                    <a:cubicBezTo>
                      <a:pt x="10672" y="4541"/>
                      <a:pt x="10672" y="6696"/>
                      <a:pt x="10672" y="8852"/>
                    </a:cubicBezTo>
                    <a:lnTo>
                      <a:pt x="10672" y="9772"/>
                    </a:lnTo>
                    <a:cubicBezTo>
                      <a:pt x="9877" y="10191"/>
                      <a:pt x="9249" y="10839"/>
                      <a:pt x="8349" y="10986"/>
                    </a:cubicBezTo>
                    <a:cubicBezTo>
                      <a:pt x="8224" y="11028"/>
                      <a:pt x="8098" y="11090"/>
                      <a:pt x="8015" y="11195"/>
                    </a:cubicBezTo>
                    <a:cubicBezTo>
                      <a:pt x="7492" y="11760"/>
                      <a:pt x="6801" y="12032"/>
                      <a:pt x="6111" y="12283"/>
                    </a:cubicBezTo>
                    <a:cubicBezTo>
                      <a:pt x="5713" y="12409"/>
                      <a:pt x="5378" y="12597"/>
                      <a:pt x="5085" y="12911"/>
                    </a:cubicBezTo>
                    <a:cubicBezTo>
                      <a:pt x="4960" y="13057"/>
                      <a:pt x="4772" y="13162"/>
                      <a:pt x="4583" y="13266"/>
                    </a:cubicBezTo>
                    <a:cubicBezTo>
                      <a:pt x="3725" y="13664"/>
                      <a:pt x="2993" y="14271"/>
                      <a:pt x="2198" y="14815"/>
                    </a:cubicBezTo>
                    <a:cubicBezTo>
                      <a:pt x="2031" y="14689"/>
                      <a:pt x="1842" y="14543"/>
                      <a:pt x="1675" y="14417"/>
                    </a:cubicBezTo>
                    <a:cubicBezTo>
                      <a:pt x="1403" y="12639"/>
                      <a:pt x="1256" y="10860"/>
                      <a:pt x="733" y="9165"/>
                    </a:cubicBezTo>
                    <a:cubicBezTo>
                      <a:pt x="524" y="8517"/>
                      <a:pt x="482" y="7784"/>
                      <a:pt x="399" y="7073"/>
                    </a:cubicBezTo>
                    <a:cubicBezTo>
                      <a:pt x="357" y="6529"/>
                      <a:pt x="357" y="6006"/>
                      <a:pt x="85" y="5504"/>
                    </a:cubicBezTo>
                    <a:cubicBezTo>
                      <a:pt x="43" y="5399"/>
                      <a:pt x="43" y="5232"/>
                      <a:pt x="1" y="5085"/>
                    </a:cubicBezTo>
                    <a:cubicBezTo>
                      <a:pt x="315" y="4960"/>
                      <a:pt x="608" y="4750"/>
                      <a:pt x="922" y="4688"/>
                    </a:cubicBezTo>
                    <a:cubicBezTo>
                      <a:pt x="1570" y="4562"/>
                      <a:pt x="2093" y="4227"/>
                      <a:pt x="2679" y="3955"/>
                    </a:cubicBezTo>
                    <a:cubicBezTo>
                      <a:pt x="3244" y="3704"/>
                      <a:pt x="3851" y="3432"/>
                      <a:pt x="4437" y="3181"/>
                    </a:cubicBezTo>
                    <a:cubicBezTo>
                      <a:pt x="4751" y="3035"/>
                      <a:pt x="5023" y="2888"/>
                      <a:pt x="5316" y="2700"/>
                    </a:cubicBezTo>
                    <a:cubicBezTo>
                      <a:pt x="6006" y="2261"/>
                      <a:pt x="6655" y="1842"/>
                      <a:pt x="7408" y="1507"/>
                    </a:cubicBezTo>
                    <a:cubicBezTo>
                      <a:pt x="8245" y="1131"/>
                      <a:pt x="8977" y="608"/>
                      <a:pt x="9772" y="147"/>
                    </a:cubicBezTo>
                    <a:cubicBezTo>
                      <a:pt x="9835" y="105"/>
                      <a:pt x="9919" y="64"/>
                      <a:pt x="100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5"/>
              <p:cNvSpPr/>
              <p:nvPr/>
            </p:nvSpPr>
            <p:spPr>
              <a:xfrm>
                <a:off x="7996100" y="4117025"/>
                <a:ext cx="250050" cy="350500"/>
              </a:xfrm>
              <a:custGeom>
                <a:rect b="b" l="l" r="r" t="t"/>
                <a:pathLst>
                  <a:path extrusionOk="0" h="14020" w="10002">
                    <a:moveTo>
                      <a:pt x="10002" y="9018"/>
                    </a:moveTo>
                    <a:cubicBezTo>
                      <a:pt x="9500" y="9562"/>
                      <a:pt x="8893" y="9876"/>
                      <a:pt x="8328" y="10232"/>
                    </a:cubicBezTo>
                    <a:cubicBezTo>
                      <a:pt x="7114" y="10964"/>
                      <a:pt x="5754" y="11383"/>
                      <a:pt x="4625" y="12262"/>
                    </a:cubicBezTo>
                    <a:cubicBezTo>
                      <a:pt x="4457" y="12387"/>
                      <a:pt x="4206" y="12471"/>
                      <a:pt x="3997" y="12555"/>
                    </a:cubicBezTo>
                    <a:cubicBezTo>
                      <a:pt x="3620" y="12743"/>
                      <a:pt x="3202" y="12868"/>
                      <a:pt x="2804" y="13078"/>
                    </a:cubicBezTo>
                    <a:cubicBezTo>
                      <a:pt x="1967" y="13496"/>
                      <a:pt x="1151" y="13936"/>
                      <a:pt x="105" y="14019"/>
                    </a:cubicBezTo>
                    <a:cubicBezTo>
                      <a:pt x="84" y="13894"/>
                      <a:pt x="21" y="13726"/>
                      <a:pt x="21" y="13580"/>
                    </a:cubicBezTo>
                    <a:cubicBezTo>
                      <a:pt x="21" y="12701"/>
                      <a:pt x="0" y="11822"/>
                      <a:pt x="21" y="10964"/>
                    </a:cubicBezTo>
                    <a:cubicBezTo>
                      <a:pt x="63" y="10483"/>
                      <a:pt x="126" y="10023"/>
                      <a:pt x="189" y="9542"/>
                    </a:cubicBezTo>
                    <a:cubicBezTo>
                      <a:pt x="231" y="9207"/>
                      <a:pt x="293" y="8893"/>
                      <a:pt x="293" y="8558"/>
                    </a:cubicBezTo>
                    <a:cubicBezTo>
                      <a:pt x="293" y="8098"/>
                      <a:pt x="314" y="7679"/>
                      <a:pt x="482" y="7261"/>
                    </a:cubicBezTo>
                    <a:cubicBezTo>
                      <a:pt x="544" y="7031"/>
                      <a:pt x="544" y="6738"/>
                      <a:pt x="586" y="6487"/>
                    </a:cubicBezTo>
                    <a:cubicBezTo>
                      <a:pt x="607" y="6257"/>
                      <a:pt x="586" y="6005"/>
                      <a:pt x="649" y="5775"/>
                    </a:cubicBezTo>
                    <a:cubicBezTo>
                      <a:pt x="921" y="4917"/>
                      <a:pt x="921" y="4060"/>
                      <a:pt x="900" y="3181"/>
                    </a:cubicBezTo>
                    <a:cubicBezTo>
                      <a:pt x="900" y="2720"/>
                      <a:pt x="900" y="2239"/>
                      <a:pt x="1047" y="1800"/>
                    </a:cubicBezTo>
                    <a:cubicBezTo>
                      <a:pt x="1130" y="1570"/>
                      <a:pt x="1130" y="1277"/>
                      <a:pt x="1151" y="1026"/>
                    </a:cubicBezTo>
                    <a:cubicBezTo>
                      <a:pt x="1172" y="733"/>
                      <a:pt x="1151" y="419"/>
                      <a:pt x="1151" y="0"/>
                    </a:cubicBezTo>
                    <a:cubicBezTo>
                      <a:pt x="1360" y="126"/>
                      <a:pt x="1486" y="147"/>
                      <a:pt x="1549" y="231"/>
                    </a:cubicBezTo>
                    <a:cubicBezTo>
                      <a:pt x="2302" y="1047"/>
                      <a:pt x="3097" y="1821"/>
                      <a:pt x="3788" y="2700"/>
                    </a:cubicBezTo>
                    <a:cubicBezTo>
                      <a:pt x="4373" y="3390"/>
                      <a:pt x="4897" y="4122"/>
                      <a:pt x="5713" y="4604"/>
                    </a:cubicBezTo>
                    <a:cubicBezTo>
                      <a:pt x="7114" y="6005"/>
                      <a:pt x="8495" y="7407"/>
                      <a:pt x="9897" y="8809"/>
                    </a:cubicBezTo>
                    <a:cubicBezTo>
                      <a:pt x="9939" y="8830"/>
                      <a:pt x="9939" y="8914"/>
                      <a:pt x="10002" y="901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5"/>
              <p:cNvSpPr/>
              <p:nvPr/>
            </p:nvSpPr>
            <p:spPr>
              <a:xfrm>
                <a:off x="7829225" y="4124875"/>
                <a:ext cx="175275" cy="339500"/>
              </a:xfrm>
              <a:custGeom>
                <a:rect b="b" l="l" r="r" t="t"/>
                <a:pathLst>
                  <a:path extrusionOk="0" h="13580" w="7011">
                    <a:moveTo>
                      <a:pt x="2512" y="440"/>
                    </a:moveTo>
                    <a:cubicBezTo>
                      <a:pt x="3202" y="314"/>
                      <a:pt x="3830" y="398"/>
                      <a:pt x="4458" y="356"/>
                    </a:cubicBezTo>
                    <a:cubicBezTo>
                      <a:pt x="4897" y="335"/>
                      <a:pt x="5315" y="335"/>
                      <a:pt x="5734" y="147"/>
                    </a:cubicBezTo>
                    <a:cubicBezTo>
                      <a:pt x="6048" y="0"/>
                      <a:pt x="6445" y="42"/>
                      <a:pt x="6801" y="0"/>
                    </a:cubicBezTo>
                    <a:cubicBezTo>
                      <a:pt x="7010" y="440"/>
                      <a:pt x="7010" y="837"/>
                      <a:pt x="6864" y="1193"/>
                    </a:cubicBezTo>
                    <a:cubicBezTo>
                      <a:pt x="6634" y="1779"/>
                      <a:pt x="6634" y="2386"/>
                      <a:pt x="6634" y="2971"/>
                    </a:cubicBezTo>
                    <a:cubicBezTo>
                      <a:pt x="6634" y="3767"/>
                      <a:pt x="6529" y="4520"/>
                      <a:pt x="6424" y="5273"/>
                    </a:cubicBezTo>
                    <a:cubicBezTo>
                      <a:pt x="6278" y="6382"/>
                      <a:pt x="5859" y="7428"/>
                      <a:pt x="5964" y="8558"/>
                    </a:cubicBezTo>
                    <a:cubicBezTo>
                      <a:pt x="5587" y="10065"/>
                      <a:pt x="5692" y="11634"/>
                      <a:pt x="5692" y="13182"/>
                    </a:cubicBezTo>
                    <a:cubicBezTo>
                      <a:pt x="5692" y="13308"/>
                      <a:pt x="5650" y="13433"/>
                      <a:pt x="5629" y="13580"/>
                    </a:cubicBezTo>
                    <a:lnTo>
                      <a:pt x="1173" y="13580"/>
                    </a:lnTo>
                    <a:cubicBezTo>
                      <a:pt x="754" y="13580"/>
                      <a:pt x="398" y="13475"/>
                      <a:pt x="64" y="13119"/>
                    </a:cubicBezTo>
                    <a:cubicBezTo>
                      <a:pt x="1" y="12345"/>
                      <a:pt x="1" y="11550"/>
                      <a:pt x="210" y="10776"/>
                    </a:cubicBezTo>
                    <a:cubicBezTo>
                      <a:pt x="398" y="10023"/>
                      <a:pt x="482" y="9248"/>
                      <a:pt x="838" y="8558"/>
                    </a:cubicBezTo>
                    <a:cubicBezTo>
                      <a:pt x="901" y="7533"/>
                      <a:pt x="1403" y="6612"/>
                      <a:pt x="1570" y="5629"/>
                    </a:cubicBezTo>
                    <a:cubicBezTo>
                      <a:pt x="1675" y="5106"/>
                      <a:pt x="1758" y="4541"/>
                      <a:pt x="1842" y="4018"/>
                    </a:cubicBezTo>
                    <a:cubicBezTo>
                      <a:pt x="1863" y="3808"/>
                      <a:pt x="1842" y="3599"/>
                      <a:pt x="1947" y="3432"/>
                    </a:cubicBezTo>
                    <a:cubicBezTo>
                      <a:pt x="2135" y="3013"/>
                      <a:pt x="2177" y="2595"/>
                      <a:pt x="2156" y="2134"/>
                    </a:cubicBezTo>
                    <a:cubicBezTo>
                      <a:pt x="2072" y="1549"/>
                      <a:pt x="2491" y="1046"/>
                      <a:pt x="2512" y="44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5"/>
              <p:cNvSpPr/>
              <p:nvPr/>
            </p:nvSpPr>
            <p:spPr>
              <a:xfrm>
                <a:off x="7819300" y="4484225"/>
                <a:ext cx="200350" cy="263675"/>
              </a:xfrm>
              <a:custGeom>
                <a:rect b="b" l="l" r="r" t="t"/>
                <a:pathLst>
                  <a:path extrusionOk="0" h="10547" w="8014">
                    <a:moveTo>
                      <a:pt x="7909" y="10421"/>
                    </a:moveTo>
                    <a:cubicBezTo>
                      <a:pt x="7386" y="10504"/>
                      <a:pt x="6926" y="10546"/>
                      <a:pt x="6466" y="10358"/>
                    </a:cubicBezTo>
                    <a:cubicBezTo>
                      <a:pt x="6047" y="10191"/>
                      <a:pt x="5629" y="10191"/>
                      <a:pt x="5189" y="10191"/>
                    </a:cubicBezTo>
                    <a:lnTo>
                      <a:pt x="2386" y="10191"/>
                    </a:lnTo>
                    <a:cubicBezTo>
                      <a:pt x="2072" y="9939"/>
                      <a:pt x="1946" y="9667"/>
                      <a:pt x="1862" y="9312"/>
                    </a:cubicBezTo>
                    <a:cubicBezTo>
                      <a:pt x="1674" y="8621"/>
                      <a:pt x="1528" y="7910"/>
                      <a:pt x="1528" y="7157"/>
                    </a:cubicBezTo>
                    <a:cubicBezTo>
                      <a:pt x="1528" y="6550"/>
                      <a:pt x="1339" y="5943"/>
                      <a:pt x="1214" y="5399"/>
                    </a:cubicBezTo>
                    <a:cubicBezTo>
                      <a:pt x="816" y="3767"/>
                      <a:pt x="607" y="2093"/>
                      <a:pt x="63" y="524"/>
                    </a:cubicBezTo>
                    <a:cubicBezTo>
                      <a:pt x="0" y="398"/>
                      <a:pt x="63" y="210"/>
                      <a:pt x="63" y="1"/>
                    </a:cubicBezTo>
                    <a:cubicBezTo>
                      <a:pt x="1737" y="398"/>
                      <a:pt x="3369" y="168"/>
                      <a:pt x="4980" y="189"/>
                    </a:cubicBezTo>
                    <a:cubicBezTo>
                      <a:pt x="5566" y="189"/>
                      <a:pt x="6047" y="273"/>
                      <a:pt x="6445" y="775"/>
                    </a:cubicBezTo>
                    <a:cubicBezTo>
                      <a:pt x="6675" y="1507"/>
                      <a:pt x="6779" y="2281"/>
                      <a:pt x="6821" y="3097"/>
                    </a:cubicBezTo>
                    <a:cubicBezTo>
                      <a:pt x="6842" y="3830"/>
                      <a:pt x="7010" y="4562"/>
                      <a:pt x="7198" y="5274"/>
                    </a:cubicBezTo>
                    <a:cubicBezTo>
                      <a:pt x="7449" y="6152"/>
                      <a:pt x="7679" y="7010"/>
                      <a:pt x="7679" y="7931"/>
                    </a:cubicBezTo>
                    <a:cubicBezTo>
                      <a:pt x="7679" y="8161"/>
                      <a:pt x="7721" y="8412"/>
                      <a:pt x="7805" y="8621"/>
                    </a:cubicBezTo>
                    <a:cubicBezTo>
                      <a:pt x="7993" y="9165"/>
                      <a:pt x="8014" y="9730"/>
                      <a:pt x="7909" y="104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5"/>
              <p:cNvSpPr/>
              <p:nvPr/>
            </p:nvSpPr>
            <p:spPr>
              <a:xfrm>
                <a:off x="7797325" y="4091925"/>
                <a:ext cx="496425" cy="681600"/>
              </a:xfrm>
              <a:custGeom>
                <a:rect b="b" l="l" r="r" t="t"/>
                <a:pathLst>
                  <a:path extrusionOk="0" h="27264" w="19857">
                    <a:moveTo>
                      <a:pt x="9228" y="63"/>
                    </a:moveTo>
                    <a:cubicBezTo>
                      <a:pt x="9960" y="774"/>
                      <a:pt x="10630" y="1402"/>
                      <a:pt x="11278" y="2030"/>
                    </a:cubicBezTo>
                    <a:cubicBezTo>
                      <a:pt x="11613" y="2344"/>
                      <a:pt x="12032" y="2616"/>
                      <a:pt x="12304" y="2992"/>
                    </a:cubicBezTo>
                    <a:cubicBezTo>
                      <a:pt x="13161" y="4164"/>
                      <a:pt x="14417" y="4959"/>
                      <a:pt x="15379" y="6005"/>
                    </a:cubicBezTo>
                    <a:cubicBezTo>
                      <a:pt x="16363" y="7051"/>
                      <a:pt x="17409" y="8056"/>
                      <a:pt x="18434" y="9060"/>
                    </a:cubicBezTo>
                    <a:cubicBezTo>
                      <a:pt x="18853" y="9478"/>
                      <a:pt x="19229" y="9897"/>
                      <a:pt x="19146" y="10546"/>
                    </a:cubicBezTo>
                    <a:cubicBezTo>
                      <a:pt x="19125" y="10671"/>
                      <a:pt x="19166" y="10859"/>
                      <a:pt x="19250" y="10922"/>
                    </a:cubicBezTo>
                    <a:cubicBezTo>
                      <a:pt x="19669" y="11236"/>
                      <a:pt x="19585" y="11696"/>
                      <a:pt x="19585" y="12115"/>
                    </a:cubicBezTo>
                    <a:cubicBezTo>
                      <a:pt x="19585" y="13977"/>
                      <a:pt x="19564" y="15839"/>
                      <a:pt x="19564" y="17660"/>
                    </a:cubicBezTo>
                    <a:cubicBezTo>
                      <a:pt x="19564" y="18266"/>
                      <a:pt x="19501" y="18873"/>
                      <a:pt x="19731" y="19459"/>
                    </a:cubicBezTo>
                    <a:cubicBezTo>
                      <a:pt x="19773" y="19626"/>
                      <a:pt x="19752" y="19815"/>
                      <a:pt x="19752" y="19961"/>
                    </a:cubicBezTo>
                    <a:cubicBezTo>
                      <a:pt x="19773" y="20359"/>
                      <a:pt x="19836" y="20756"/>
                      <a:pt x="19857" y="21196"/>
                    </a:cubicBezTo>
                    <a:cubicBezTo>
                      <a:pt x="19731" y="21300"/>
                      <a:pt x="19564" y="21426"/>
                      <a:pt x="19438" y="21593"/>
                    </a:cubicBezTo>
                    <a:cubicBezTo>
                      <a:pt x="18832" y="22367"/>
                      <a:pt x="17995" y="22744"/>
                      <a:pt x="17158" y="23163"/>
                    </a:cubicBezTo>
                    <a:cubicBezTo>
                      <a:pt x="16739" y="23372"/>
                      <a:pt x="16342" y="23602"/>
                      <a:pt x="15923" y="23832"/>
                    </a:cubicBezTo>
                    <a:cubicBezTo>
                      <a:pt x="15379" y="24146"/>
                      <a:pt x="14835" y="24460"/>
                      <a:pt x="14270" y="24795"/>
                    </a:cubicBezTo>
                    <a:cubicBezTo>
                      <a:pt x="13747" y="25108"/>
                      <a:pt x="13224" y="25401"/>
                      <a:pt x="12701" y="25715"/>
                    </a:cubicBezTo>
                    <a:cubicBezTo>
                      <a:pt x="12555" y="25799"/>
                      <a:pt x="12429" y="25903"/>
                      <a:pt x="12262" y="25945"/>
                    </a:cubicBezTo>
                    <a:cubicBezTo>
                      <a:pt x="11634" y="26155"/>
                      <a:pt x="11111" y="26468"/>
                      <a:pt x="10671" y="26971"/>
                    </a:cubicBezTo>
                    <a:cubicBezTo>
                      <a:pt x="10441" y="27201"/>
                      <a:pt x="10190" y="27264"/>
                      <a:pt x="9855" y="27180"/>
                    </a:cubicBezTo>
                    <a:cubicBezTo>
                      <a:pt x="9353" y="27075"/>
                      <a:pt x="8872" y="27075"/>
                      <a:pt x="8370" y="27054"/>
                    </a:cubicBezTo>
                    <a:cubicBezTo>
                      <a:pt x="7868" y="27033"/>
                      <a:pt x="7366" y="27075"/>
                      <a:pt x="6884" y="26866"/>
                    </a:cubicBezTo>
                    <a:cubicBezTo>
                      <a:pt x="6612" y="26761"/>
                      <a:pt x="6278" y="26782"/>
                      <a:pt x="5985" y="26782"/>
                    </a:cubicBezTo>
                    <a:lnTo>
                      <a:pt x="2951" y="26782"/>
                    </a:lnTo>
                    <a:cubicBezTo>
                      <a:pt x="2532" y="26782"/>
                      <a:pt x="2281" y="26636"/>
                      <a:pt x="2114" y="26238"/>
                    </a:cubicBezTo>
                    <a:cubicBezTo>
                      <a:pt x="1988" y="25924"/>
                      <a:pt x="1821" y="25673"/>
                      <a:pt x="1821" y="25297"/>
                    </a:cubicBezTo>
                    <a:cubicBezTo>
                      <a:pt x="1821" y="25067"/>
                      <a:pt x="1758" y="24857"/>
                      <a:pt x="1695" y="24627"/>
                    </a:cubicBezTo>
                    <a:cubicBezTo>
                      <a:pt x="1674" y="24523"/>
                      <a:pt x="1612" y="24439"/>
                      <a:pt x="1612" y="24334"/>
                    </a:cubicBezTo>
                    <a:cubicBezTo>
                      <a:pt x="1612" y="23497"/>
                      <a:pt x="1465" y="22681"/>
                      <a:pt x="1277" y="21844"/>
                    </a:cubicBezTo>
                    <a:cubicBezTo>
                      <a:pt x="1068" y="20986"/>
                      <a:pt x="942" y="20066"/>
                      <a:pt x="775" y="19187"/>
                    </a:cubicBezTo>
                    <a:cubicBezTo>
                      <a:pt x="524" y="17848"/>
                      <a:pt x="126" y="16509"/>
                      <a:pt x="21" y="15149"/>
                    </a:cubicBezTo>
                    <a:cubicBezTo>
                      <a:pt x="0" y="14835"/>
                      <a:pt x="0" y="14542"/>
                      <a:pt x="126" y="14270"/>
                    </a:cubicBezTo>
                    <a:cubicBezTo>
                      <a:pt x="231" y="14019"/>
                      <a:pt x="314" y="13747"/>
                      <a:pt x="314" y="13496"/>
                    </a:cubicBezTo>
                    <a:cubicBezTo>
                      <a:pt x="252" y="12596"/>
                      <a:pt x="503" y="11675"/>
                      <a:pt x="754" y="10838"/>
                    </a:cubicBezTo>
                    <a:cubicBezTo>
                      <a:pt x="1068" y="9730"/>
                      <a:pt x="1277" y="8621"/>
                      <a:pt x="1695" y="7533"/>
                    </a:cubicBezTo>
                    <a:cubicBezTo>
                      <a:pt x="1821" y="7198"/>
                      <a:pt x="1925" y="6842"/>
                      <a:pt x="1988" y="6465"/>
                    </a:cubicBezTo>
                    <a:cubicBezTo>
                      <a:pt x="2093" y="5294"/>
                      <a:pt x="2490" y="4164"/>
                      <a:pt x="2449" y="2992"/>
                    </a:cubicBezTo>
                    <a:cubicBezTo>
                      <a:pt x="2449" y="2867"/>
                      <a:pt x="2449" y="2699"/>
                      <a:pt x="2511" y="2595"/>
                    </a:cubicBezTo>
                    <a:cubicBezTo>
                      <a:pt x="2741" y="2197"/>
                      <a:pt x="2741" y="1758"/>
                      <a:pt x="2804" y="1339"/>
                    </a:cubicBezTo>
                    <a:cubicBezTo>
                      <a:pt x="2825" y="921"/>
                      <a:pt x="3013" y="732"/>
                      <a:pt x="3453" y="732"/>
                    </a:cubicBezTo>
                    <a:cubicBezTo>
                      <a:pt x="4164" y="711"/>
                      <a:pt x="4855" y="732"/>
                      <a:pt x="5566" y="732"/>
                    </a:cubicBezTo>
                    <a:cubicBezTo>
                      <a:pt x="5943" y="732"/>
                      <a:pt x="6298" y="628"/>
                      <a:pt x="6654" y="586"/>
                    </a:cubicBezTo>
                    <a:cubicBezTo>
                      <a:pt x="7512" y="356"/>
                      <a:pt x="8391" y="0"/>
                      <a:pt x="9228" y="63"/>
                    </a:cubicBezTo>
                    <a:close/>
                    <a:moveTo>
                      <a:pt x="18078" y="11299"/>
                    </a:moveTo>
                    <a:cubicBezTo>
                      <a:pt x="17995" y="11362"/>
                      <a:pt x="17890" y="11383"/>
                      <a:pt x="17806" y="11445"/>
                    </a:cubicBezTo>
                    <a:cubicBezTo>
                      <a:pt x="17032" y="11885"/>
                      <a:pt x="16279" y="12429"/>
                      <a:pt x="15463" y="12805"/>
                    </a:cubicBezTo>
                    <a:cubicBezTo>
                      <a:pt x="14710" y="13140"/>
                      <a:pt x="14040" y="13538"/>
                      <a:pt x="13371" y="13998"/>
                    </a:cubicBezTo>
                    <a:cubicBezTo>
                      <a:pt x="13078" y="14186"/>
                      <a:pt x="12785" y="14333"/>
                      <a:pt x="12471" y="14479"/>
                    </a:cubicBezTo>
                    <a:cubicBezTo>
                      <a:pt x="11906" y="14730"/>
                      <a:pt x="11320" y="15002"/>
                      <a:pt x="10734" y="15253"/>
                    </a:cubicBezTo>
                    <a:cubicBezTo>
                      <a:pt x="10148" y="15525"/>
                      <a:pt x="9604" y="15860"/>
                      <a:pt x="8977" y="15986"/>
                    </a:cubicBezTo>
                    <a:cubicBezTo>
                      <a:pt x="8663" y="16048"/>
                      <a:pt x="8370" y="16258"/>
                      <a:pt x="8056" y="16383"/>
                    </a:cubicBezTo>
                    <a:cubicBezTo>
                      <a:pt x="8077" y="16530"/>
                      <a:pt x="8077" y="16697"/>
                      <a:pt x="8140" y="16802"/>
                    </a:cubicBezTo>
                    <a:cubicBezTo>
                      <a:pt x="8391" y="17304"/>
                      <a:pt x="8412" y="17827"/>
                      <a:pt x="8454" y="18371"/>
                    </a:cubicBezTo>
                    <a:cubicBezTo>
                      <a:pt x="8495" y="19082"/>
                      <a:pt x="8579" y="19773"/>
                      <a:pt x="8788" y="20463"/>
                    </a:cubicBezTo>
                    <a:cubicBezTo>
                      <a:pt x="9332" y="22158"/>
                      <a:pt x="9458" y="23937"/>
                      <a:pt x="9730" y="25715"/>
                    </a:cubicBezTo>
                    <a:cubicBezTo>
                      <a:pt x="9897" y="25841"/>
                      <a:pt x="10086" y="25987"/>
                      <a:pt x="10253" y="26113"/>
                    </a:cubicBezTo>
                    <a:cubicBezTo>
                      <a:pt x="11027" y="25527"/>
                      <a:pt x="11760" y="24962"/>
                      <a:pt x="12638" y="24564"/>
                    </a:cubicBezTo>
                    <a:cubicBezTo>
                      <a:pt x="12827" y="24481"/>
                      <a:pt x="12973" y="24355"/>
                      <a:pt x="13120" y="24209"/>
                    </a:cubicBezTo>
                    <a:cubicBezTo>
                      <a:pt x="13412" y="23895"/>
                      <a:pt x="13789" y="23727"/>
                      <a:pt x="14145" y="23581"/>
                    </a:cubicBezTo>
                    <a:cubicBezTo>
                      <a:pt x="14856" y="23309"/>
                      <a:pt x="15526" y="23058"/>
                      <a:pt x="16049" y="22493"/>
                    </a:cubicBezTo>
                    <a:cubicBezTo>
                      <a:pt x="16133" y="22388"/>
                      <a:pt x="16258" y="22326"/>
                      <a:pt x="16405" y="22284"/>
                    </a:cubicBezTo>
                    <a:cubicBezTo>
                      <a:pt x="17283" y="22116"/>
                      <a:pt x="17911" y="21489"/>
                      <a:pt x="18727" y="21070"/>
                    </a:cubicBezTo>
                    <a:lnTo>
                      <a:pt x="18727" y="20150"/>
                    </a:lnTo>
                    <a:cubicBezTo>
                      <a:pt x="18727" y="17994"/>
                      <a:pt x="18706" y="15839"/>
                      <a:pt x="18748" y="13684"/>
                    </a:cubicBezTo>
                    <a:cubicBezTo>
                      <a:pt x="18811" y="12826"/>
                      <a:pt x="18602" y="12031"/>
                      <a:pt x="18078" y="11299"/>
                    </a:cubicBezTo>
                    <a:close/>
                    <a:moveTo>
                      <a:pt x="17953" y="10022"/>
                    </a:moveTo>
                    <a:cubicBezTo>
                      <a:pt x="17890" y="9918"/>
                      <a:pt x="17890" y="9834"/>
                      <a:pt x="17848" y="9792"/>
                    </a:cubicBezTo>
                    <a:cubicBezTo>
                      <a:pt x="16446" y="8370"/>
                      <a:pt x="15045" y="6968"/>
                      <a:pt x="13664" y="5587"/>
                    </a:cubicBezTo>
                    <a:cubicBezTo>
                      <a:pt x="12848" y="5105"/>
                      <a:pt x="12324" y="4373"/>
                      <a:pt x="11739" y="3662"/>
                    </a:cubicBezTo>
                    <a:cubicBezTo>
                      <a:pt x="11048" y="2804"/>
                      <a:pt x="10253" y="2030"/>
                      <a:pt x="9500" y="1214"/>
                    </a:cubicBezTo>
                    <a:cubicBezTo>
                      <a:pt x="9416" y="1130"/>
                      <a:pt x="9291" y="1088"/>
                      <a:pt x="9102" y="983"/>
                    </a:cubicBezTo>
                    <a:lnTo>
                      <a:pt x="9102" y="1988"/>
                    </a:lnTo>
                    <a:cubicBezTo>
                      <a:pt x="9081" y="2260"/>
                      <a:pt x="9102" y="2553"/>
                      <a:pt x="8998" y="2783"/>
                    </a:cubicBezTo>
                    <a:cubicBezTo>
                      <a:pt x="8851" y="3243"/>
                      <a:pt x="8809" y="3704"/>
                      <a:pt x="8851" y="4164"/>
                    </a:cubicBezTo>
                    <a:cubicBezTo>
                      <a:pt x="8872" y="5022"/>
                      <a:pt x="8872" y="5921"/>
                      <a:pt x="8600" y="6758"/>
                    </a:cubicBezTo>
                    <a:cubicBezTo>
                      <a:pt x="8537" y="6968"/>
                      <a:pt x="8558" y="7219"/>
                      <a:pt x="8537" y="7470"/>
                    </a:cubicBezTo>
                    <a:cubicBezTo>
                      <a:pt x="8495" y="7721"/>
                      <a:pt x="8495" y="8014"/>
                      <a:pt x="8433" y="8244"/>
                    </a:cubicBezTo>
                    <a:cubicBezTo>
                      <a:pt x="8265" y="8662"/>
                      <a:pt x="8265" y="9102"/>
                      <a:pt x="8244" y="9520"/>
                    </a:cubicBezTo>
                    <a:cubicBezTo>
                      <a:pt x="8244" y="9876"/>
                      <a:pt x="8161" y="10190"/>
                      <a:pt x="8140" y="10525"/>
                    </a:cubicBezTo>
                    <a:cubicBezTo>
                      <a:pt x="8077" y="10985"/>
                      <a:pt x="7972" y="11466"/>
                      <a:pt x="7972" y="11927"/>
                    </a:cubicBezTo>
                    <a:cubicBezTo>
                      <a:pt x="7951" y="12805"/>
                      <a:pt x="7951" y="13684"/>
                      <a:pt x="7972" y="14542"/>
                    </a:cubicBezTo>
                    <a:cubicBezTo>
                      <a:pt x="7972" y="14709"/>
                      <a:pt x="8035" y="14856"/>
                      <a:pt x="8056" y="15002"/>
                    </a:cubicBezTo>
                    <a:cubicBezTo>
                      <a:pt x="9081" y="14940"/>
                      <a:pt x="9918" y="14479"/>
                      <a:pt x="10755" y="14061"/>
                    </a:cubicBezTo>
                    <a:cubicBezTo>
                      <a:pt x="11153" y="13872"/>
                      <a:pt x="11571" y="13705"/>
                      <a:pt x="11948" y="13538"/>
                    </a:cubicBezTo>
                    <a:cubicBezTo>
                      <a:pt x="12157" y="13433"/>
                      <a:pt x="12408" y="13370"/>
                      <a:pt x="12576" y="13245"/>
                    </a:cubicBezTo>
                    <a:cubicBezTo>
                      <a:pt x="13705" y="12387"/>
                      <a:pt x="15065" y="11927"/>
                      <a:pt x="16279" y="11194"/>
                    </a:cubicBezTo>
                    <a:cubicBezTo>
                      <a:pt x="16844" y="10880"/>
                      <a:pt x="17451" y="10566"/>
                      <a:pt x="17953" y="10022"/>
                    </a:cubicBezTo>
                    <a:close/>
                    <a:moveTo>
                      <a:pt x="3788" y="1758"/>
                    </a:moveTo>
                    <a:cubicBezTo>
                      <a:pt x="3767" y="2364"/>
                      <a:pt x="3348" y="2888"/>
                      <a:pt x="3411" y="3515"/>
                    </a:cubicBezTo>
                    <a:cubicBezTo>
                      <a:pt x="3432" y="3955"/>
                      <a:pt x="3369" y="4373"/>
                      <a:pt x="3202" y="4792"/>
                    </a:cubicBezTo>
                    <a:cubicBezTo>
                      <a:pt x="3118" y="4980"/>
                      <a:pt x="3139" y="5189"/>
                      <a:pt x="3097" y="5398"/>
                    </a:cubicBezTo>
                    <a:cubicBezTo>
                      <a:pt x="3013" y="5921"/>
                      <a:pt x="2930" y="6465"/>
                      <a:pt x="2825" y="6989"/>
                    </a:cubicBezTo>
                    <a:cubicBezTo>
                      <a:pt x="2637" y="7993"/>
                      <a:pt x="2156" y="8893"/>
                      <a:pt x="2093" y="9918"/>
                    </a:cubicBezTo>
                    <a:cubicBezTo>
                      <a:pt x="1737" y="10608"/>
                      <a:pt x="1653" y="11383"/>
                      <a:pt x="1465" y="12136"/>
                    </a:cubicBezTo>
                    <a:cubicBezTo>
                      <a:pt x="1256" y="12952"/>
                      <a:pt x="1277" y="13747"/>
                      <a:pt x="1319" y="14500"/>
                    </a:cubicBezTo>
                    <a:cubicBezTo>
                      <a:pt x="1653" y="14835"/>
                      <a:pt x="2009" y="14940"/>
                      <a:pt x="2428" y="14940"/>
                    </a:cubicBezTo>
                    <a:lnTo>
                      <a:pt x="6884" y="14940"/>
                    </a:lnTo>
                    <a:cubicBezTo>
                      <a:pt x="6905" y="14814"/>
                      <a:pt x="6926" y="14688"/>
                      <a:pt x="6926" y="14542"/>
                    </a:cubicBezTo>
                    <a:cubicBezTo>
                      <a:pt x="6926" y="13015"/>
                      <a:pt x="6822" y="11466"/>
                      <a:pt x="7219" y="9918"/>
                    </a:cubicBezTo>
                    <a:cubicBezTo>
                      <a:pt x="7114" y="8788"/>
                      <a:pt x="7533" y="7721"/>
                      <a:pt x="7658" y="6654"/>
                    </a:cubicBezTo>
                    <a:cubicBezTo>
                      <a:pt x="7763" y="5901"/>
                      <a:pt x="7868" y="5126"/>
                      <a:pt x="7868" y="4352"/>
                    </a:cubicBezTo>
                    <a:cubicBezTo>
                      <a:pt x="7868" y="3745"/>
                      <a:pt x="7910" y="3139"/>
                      <a:pt x="8119" y="2574"/>
                    </a:cubicBezTo>
                    <a:cubicBezTo>
                      <a:pt x="8265" y="2197"/>
                      <a:pt x="8265" y="1779"/>
                      <a:pt x="8056" y="1360"/>
                    </a:cubicBezTo>
                    <a:cubicBezTo>
                      <a:pt x="7700" y="1423"/>
                      <a:pt x="7303" y="1402"/>
                      <a:pt x="6989" y="1527"/>
                    </a:cubicBezTo>
                    <a:cubicBezTo>
                      <a:pt x="6570" y="1716"/>
                      <a:pt x="6152" y="1737"/>
                      <a:pt x="5713" y="1737"/>
                    </a:cubicBezTo>
                    <a:cubicBezTo>
                      <a:pt x="5106" y="1716"/>
                      <a:pt x="4478" y="1611"/>
                      <a:pt x="3788" y="1758"/>
                    </a:cubicBezTo>
                    <a:close/>
                    <a:moveTo>
                      <a:pt x="8788" y="26113"/>
                    </a:moveTo>
                    <a:cubicBezTo>
                      <a:pt x="8872" y="25422"/>
                      <a:pt x="8851" y="24857"/>
                      <a:pt x="8663" y="24313"/>
                    </a:cubicBezTo>
                    <a:cubicBezTo>
                      <a:pt x="8579" y="24104"/>
                      <a:pt x="8537" y="23832"/>
                      <a:pt x="8537" y="23623"/>
                    </a:cubicBezTo>
                    <a:cubicBezTo>
                      <a:pt x="8537" y="22702"/>
                      <a:pt x="8286" y="21844"/>
                      <a:pt x="8056" y="20966"/>
                    </a:cubicBezTo>
                    <a:cubicBezTo>
                      <a:pt x="7868" y="20254"/>
                      <a:pt x="7700" y="19522"/>
                      <a:pt x="7658" y="18789"/>
                    </a:cubicBezTo>
                    <a:cubicBezTo>
                      <a:pt x="7638" y="17973"/>
                      <a:pt x="7533" y="17199"/>
                      <a:pt x="7303" y="16467"/>
                    </a:cubicBezTo>
                    <a:cubicBezTo>
                      <a:pt x="6905" y="15965"/>
                      <a:pt x="6403" y="15881"/>
                      <a:pt x="5838" y="15881"/>
                    </a:cubicBezTo>
                    <a:cubicBezTo>
                      <a:pt x="4206" y="15860"/>
                      <a:pt x="2574" y="16090"/>
                      <a:pt x="921" y="15693"/>
                    </a:cubicBezTo>
                    <a:cubicBezTo>
                      <a:pt x="921" y="15902"/>
                      <a:pt x="858" y="16090"/>
                      <a:pt x="921" y="16216"/>
                    </a:cubicBezTo>
                    <a:cubicBezTo>
                      <a:pt x="1486" y="17785"/>
                      <a:pt x="1695" y="19459"/>
                      <a:pt x="2072" y="21091"/>
                    </a:cubicBezTo>
                    <a:cubicBezTo>
                      <a:pt x="2197" y="21656"/>
                      <a:pt x="2386" y="22263"/>
                      <a:pt x="2386" y="22849"/>
                    </a:cubicBezTo>
                    <a:cubicBezTo>
                      <a:pt x="2386" y="23602"/>
                      <a:pt x="2574" y="24313"/>
                      <a:pt x="2721" y="25004"/>
                    </a:cubicBezTo>
                    <a:cubicBezTo>
                      <a:pt x="2804" y="25359"/>
                      <a:pt x="2930" y="25631"/>
                      <a:pt x="3244" y="25883"/>
                    </a:cubicBezTo>
                    <a:lnTo>
                      <a:pt x="6047" y="25883"/>
                    </a:lnTo>
                    <a:cubicBezTo>
                      <a:pt x="6487" y="25883"/>
                      <a:pt x="6905" y="25883"/>
                      <a:pt x="7324" y="26050"/>
                    </a:cubicBezTo>
                    <a:cubicBezTo>
                      <a:pt x="7826" y="26259"/>
                      <a:pt x="8286" y="26196"/>
                      <a:pt x="8788" y="261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2" name="Google Shape;2402;p75"/>
            <p:cNvGrpSpPr/>
            <p:nvPr/>
          </p:nvGrpSpPr>
          <p:grpSpPr>
            <a:xfrm>
              <a:off x="7382975" y="4349613"/>
              <a:ext cx="715100" cy="425825"/>
              <a:chOff x="6795600" y="4067325"/>
              <a:chExt cx="715100" cy="425825"/>
            </a:xfrm>
          </p:grpSpPr>
          <p:sp>
            <p:nvSpPr>
              <p:cNvPr id="2403" name="Google Shape;2403;p75"/>
              <p:cNvSpPr/>
              <p:nvPr/>
            </p:nvSpPr>
            <p:spPr>
              <a:xfrm>
                <a:off x="6836400" y="4158875"/>
                <a:ext cx="476050" cy="309700"/>
              </a:xfrm>
              <a:custGeom>
                <a:rect b="b" l="l" r="r" t="t"/>
                <a:pathLst>
                  <a:path extrusionOk="0" h="12388" w="19042">
                    <a:moveTo>
                      <a:pt x="1" y="9144"/>
                    </a:moveTo>
                    <a:cubicBezTo>
                      <a:pt x="775" y="8307"/>
                      <a:pt x="1424" y="7575"/>
                      <a:pt x="2219" y="7010"/>
                    </a:cubicBezTo>
                    <a:cubicBezTo>
                      <a:pt x="3202" y="6256"/>
                      <a:pt x="4144" y="5461"/>
                      <a:pt x="5043" y="4603"/>
                    </a:cubicBezTo>
                    <a:cubicBezTo>
                      <a:pt x="5755" y="3892"/>
                      <a:pt x="6592" y="3327"/>
                      <a:pt x="7345" y="2699"/>
                    </a:cubicBezTo>
                    <a:lnTo>
                      <a:pt x="8119" y="1988"/>
                    </a:lnTo>
                    <a:cubicBezTo>
                      <a:pt x="8831" y="1318"/>
                      <a:pt x="9563" y="670"/>
                      <a:pt x="10316" y="0"/>
                    </a:cubicBezTo>
                    <a:cubicBezTo>
                      <a:pt x="10484" y="230"/>
                      <a:pt x="10651" y="419"/>
                      <a:pt x="10735" y="586"/>
                    </a:cubicBezTo>
                    <a:cubicBezTo>
                      <a:pt x="11237" y="1800"/>
                      <a:pt x="11948" y="2867"/>
                      <a:pt x="12618" y="3997"/>
                    </a:cubicBezTo>
                    <a:cubicBezTo>
                      <a:pt x="13141" y="4875"/>
                      <a:pt x="13748" y="5712"/>
                      <a:pt x="14438" y="6508"/>
                    </a:cubicBezTo>
                    <a:cubicBezTo>
                      <a:pt x="15024" y="7240"/>
                      <a:pt x="15610" y="7993"/>
                      <a:pt x="16175" y="8725"/>
                    </a:cubicBezTo>
                    <a:cubicBezTo>
                      <a:pt x="16635" y="9269"/>
                      <a:pt x="17116" y="9793"/>
                      <a:pt x="17577" y="10316"/>
                    </a:cubicBezTo>
                    <a:cubicBezTo>
                      <a:pt x="18058" y="10901"/>
                      <a:pt x="18539" y="11508"/>
                      <a:pt x="18999" y="12094"/>
                    </a:cubicBezTo>
                    <a:cubicBezTo>
                      <a:pt x="19041" y="12136"/>
                      <a:pt x="18999" y="12199"/>
                      <a:pt x="18999" y="12345"/>
                    </a:cubicBezTo>
                    <a:cubicBezTo>
                      <a:pt x="18937" y="12345"/>
                      <a:pt x="18790" y="12387"/>
                      <a:pt x="18727" y="12366"/>
                    </a:cubicBezTo>
                    <a:cubicBezTo>
                      <a:pt x="18037" y="12262"/>
                      <a:pt x="17346" y="12199"/>
                      <a:pt x="16698" y="12052"/>
                    </a:cubicBezTo>
                    <a:cubicBezTo>
                      <a:pt x="15819" y="11843"/>
                      <a:pt x="14898" y="11738"/>
                      <a:pt x="13978" y="11676"/>
                    </a:cubicBezTo>
                    <a:cubicBezTo>
                      <a:pt x="13329" y="11655"/>
                      <a:pt x="12701" y="11529"/>
                      <a:pt x="12074" y="11320"/>
                    </a:cubicBezTo>
                    <a:cubicBezTo>
                      <a:pt x="11572" y="11153"/>
                      <a:pt x="11048" y="11048"/>
                      <a:pt x="10525" y="10922"/>
                    </a:cubicBezTo>
                    <a:cubicBezTo>
                      <a:pt x="9960" y="10797"/>
                      <a:pt x="9375" y="10671"/>
                      <a:pt x="8810" y="10504"/>
                    </a:cubicBezTo>
                    <a:cubicBezTo>
                      <a:pt x="8077" y="10295"/>
                      <a:pt x="7324" y="10169"/>
                      <a:pt x="6550" y="10065"/>
                    </a:cubicBezTo>
                    <a:cubicBezTo>
                      <a:pt x="5441" y="9897"/>
                      <a:pt x="4290" y="9688"/>
                      <a:pt x="3160" y="9458"/>
                    </a:cubicBezTo>
                    <a:cubicBezTo>
                      <a:pt x="2302" y="9269"/>
                      <a:pt x="1424" y="9123"/>
                      <a:pt x="545" y="9165"/>
                    </a:cubicBezTo>
                    <a:cubicBezTo>
                      <a:pt x="461" y="9207"/>
                      <a:pt x="315" y="9186"/>
                      <a:pt x="1" y="914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5"/>
              <p:cNvSpPr/>
              <p:nvPr/>
            </p:nvSpPr>
            <p:spPr>
              <a:xfrm>
                <a:off x="7126200" y="4099225"/>
                <a:ext cx="352075" cy="353650"/>
              </a:xfrm>
              <a:custGeom>
                <a:rect b="b" l="l" r="r" t="t"/>
                <a:pathLst>
                  <a:path extrusionOk="0" h="14146" w="14083">
                    <a:moveTo>
                      <a:pt x="14082" y="9019"/>
                    </a:moveTo>
                    <a:cubicBezTo>
                      <a:pt x="13957" y="9479"/>
                      <a:pt x="13559" y="9584"/>
                      <a:pt x="13308" y="9730"/>
                    </a:cubicBezTo>
                    <a:cubicBezTo>
                      <a:pt x="12617" y="10149"/>
                      <a:pt x="12073" y="10735"/>
                      <a:pt x="11488" y="11258"/>
                    </a:cubicBezTo>
                    <a:cubicBezTo>
                      <a:pt x="11153" y="11572"/>
                      <a:pt x="10818" y="11886"/>
                      <a:pt x="10420" y="12158"/>
                    </a:cubicBezTo>
                    <a:cubicBezTo>
                      <a:pt x="9981" y="12513"/>
                      <a:pt x="9604" y="12974"/>
                      <a:pt x="9228" y="13392"/>
                    </a:cubicBezTo>
                    <a:cubicBezTo>
                      <a:pt x="9019" y="13622"/>
                      <a:pt x="8809" y="13873"/>
                      <a:pt x="8558" y="14145"/>
                    </a:cubicBezTo>
                    <a:cubicBezTo>
                      <a:pt x="8098" y="13769"/>
                      <a:pt x="7763" y="13350"/>
                      <a:pt x="7386" y="12890"/>
                    </a:cubicBezTo>
                    <a:cubicBezTo>
                      <a:pt x="7073" y="12513"/>
                      <a:pt x="6738" y="12137"/>
                      <a:pt x="6424" y="11781"/>
                    </a:cubicBezTo>
                    <a:lnTo>
                      <a:pt x="5713" y="10986"/>
                    </a:lnTo>
                    <a:cubicBezTo>
                      <a:pt x="4792" y="9898"/>
                      <a:pt x="3871" y="8768"/>
                      <a:pt x="2930" y="7659"/>
                    </a:cubicBezTo>
                    <a:cubicBezTo>
                      <a:pt x="2658" y="7324"/>
                      <a:pt x="2386" y="6989"/>
                      <a:pt x="2302" y="6550"/>
                    </a:cubicBezTo>
                    <a:cubicBezTo>
                      <a:pt x="2281" y="6341"/>
                      <a:pt x="2135" y="6132"/>
                      <a:pt x="2030" y="5922"/>
                    </a:cubicBezTo>
                    <a:cubicBezTo>
                      <a:pt x="1716" y="5357"/>
                      <a:pt x="1214" y="4897"/>
                      <a:pt x="1088" y="4248"/>
                    </a:cubicBezTo>
                    <a:cubicBezTo>
                      <a:pt x="1047" y="4165"/>
                      <a:pt x="1005" y="4081"/>
                      <a:pt x="921" y="4039"/>
                    </a:cubicBezTo>
                    <a:cubicBezTo>
                      <a:pt x="461" y="3642"/>
                      <a:pt x="272" y="3056"/>
                      <a:pt x="0" y="2533"/>
                    </a:cubicBezTo>
                    <a:cubicBezTo>
                      <a:pt x="252" y="2261"/>
                      <a:pt x="461" y="1989"/>
                      <a:pt x="691" y="1738"/>
                    </a:cubicBezTo>
                    <a:cubicBezTo>
                      <a:pt x="796" y="1633"/>
                      <a:pt x="900" y="1528"/>
                      <a:pt x="1026" y="1466"/>
                    </a:cubicBezTo>
                    <a:cubicBezTo>
                      <a:pt x="1444" y="1361"/>
                      <a:pt x="1758" y="1110"/>
                      <a:pt x="2135" y="922"/>
                    </a:cubicBezTo>
                    <a:cubicBezTo>
                      <a:pt x="2804" y="587"/>
                      <a:pt x="3516" y="315"/>
                      <a:pt x="4248" y="1"/>
                    </a:cubicBezTo>
                    <a:cubicBezTo>
                      <a:pt x="4771" y="817"/>
                      <a:pt x="5587" y="1277"/>
                      <a:pt x="6319" y="1884"/>
                    </a:cubicBezTo>
                    <a:cubicBezTo>
                      <a:pt x="6487" y="2052"/>
                      <a:pt x="6675" y="2177"/>
                      <a:pt x="6842" y="2365"/>
                    </a:cubicBezTo>
                    <a:cubicBezTo>
                      <a:pt x="7177" y="2784"/>
                      <a:pt x="7470" y="3265"/>
                      <a:pt x="7993" y="3537"/>
                    </a:cubicBezTo>
                    <a:cubicBezTo>
                      <a:pt x="8056" y="3558"/>
                      <a:pt x="8119" y="3663"/>
                      <a:pt x="8140" y="3746"/>
                    </a:cubicBezTo>
                    <a:cubicBezTo>
                      <a:pt x="8454" y="4353"/>
                      <a:pt x="8956" y="4730"/>
                      <a:pt x="9479" y="5106"/>
                    </a:cubicBezTo>
                    <a:cubicBezTo>
                      <a:pt x="9709" y="5253"/>
                      <a:pt x="9918" y="5462"/>
                      <a:pt x="10127" y="5671"/>
                    </a:cubicBezTo>
                    <a:cubicBezTo>
                      <a:pt x="10525" y="6069"/>
                      <a:pt x="10964" y="6404"/>
                      <a:pt x="11404" y="6759"/>
                    </a:cubicBezTo>
                    <a:cubicBezTo>
                      <a:pt x="12304" y="7408"/>
                      <a:pt x="13161" y="8224"/>
                      <a:pt x="14082" y="901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5"/>
              <p:cNvSpPr/>
              <p:nvPr/>
            </p:nvSpPr>
            <p:spPr>
              <a:xfrm>
                <a:off x="6795600" y="4067325"/>
                <a:ext cx="715100" cy="425825"/>
              </a:xfrm>
              <a:custGeom>
                <a:rect b="b" l="l" r="r" t="t"/>
                <a:pathLst>
                  <a:path extrusionOk="0" h="17033" w="28604">
                    <a:moveTo>
                      <a:pt x="18079" y="147"/>
                    </a:moveTo>
                    <a:cubicBezTo>
                      <a:pt x="18393" y="503"/>
                      <a:pt x="18665" y="817"/>
                      <a:pt x="18958" y="1131"/>
                    </a:cubicBezTo>
                    <a:cubicBezTo>
                      <a:pt x="19083" y="1277"/>
                      <a:pt x="19250" y="1403"/>
                      <a:pt x="19355" y="1591"/>
                    </a:cubicBezTo>
                    <a:cubicBezTo>
                      <a:pt x="19690" y="2198"/>
                      <a:pt x="20192" y="2637"/>
                      <a:pt x="20736" y="3035"/>
                    </a:cubicBezTo>
                    <a:cubicBezTo>
                      <a:pt x="20841" y="3118"/>
                      <a:pt x="20945" y="3160"/>
                      <a:pt x="21029" y="3244"/>
                    </a:cubicBezTo>
                    <a:cubicBezTo>
                      <a:pt x="21699" y="3997"/>
                      <a:pt x="22598" y="4499"/>
                      <a:pt x="23372" y="5127"/>
                    </a:cubicBezTo>
                    <a:cubicBezTo>
                      <a:pt x="23937" y="5566"/>
                      <a:pt x="24481" y="6006"/>
                      <a:pt x="24816" y="6675"/>
                    </a:cubicBezTo>
                    <a:cubicBezTo>
                      <a:pt x="24879" y="6780"/>
                      <a:pt x="24942" y="6843"/>
                      <a:pt x="25046" y="6926"/>
                    </a:cubicBezTo>
                    <a:cubicBezTo>
                      <a:pt x="25444" y="7240"/>
                      <a:pt x="25820" y="7575"/>
                      <a:pt x="26239" y="7847"/>
                    </a:cubicBezTo>
                    <a:cubicBezTo>
                      <a:pt x="26867" y="8265"/>
                      <a:pt x="27348" y="8789"/>
                      <a:pt x="27808" y="9395"/>
                    </a:cubicBezTo>
                    <a:cubicBezTo>
                      <a:pt x="28038" y="9709"/>
                      <a:pt x="28352" y="9981"/>
                      <a:pt x="28603" y="10295"/>
                    </a:cubicBezTo>
                    <a:cubicBezTo>
                      <a:pt x="28478" y="10504"/>
                      <a:pt x="28289" y="10714"/>
                      <a:pt x="28185" y="10965"/>
                    </a:cubicBezTo>
                    <a:cubicBezTo>
                      <a:pt x="28080" y="11174"/>
                      <a:pt x="27955" y="11278"/>
                      <a:pt x="27766" y="11383"/>
                    </a:cubicBezTo>
                    <a:cubicBezTo>
                      <a:pt x="27181" y="11760"/>
                      <a:pt x="26553" y="12157"/>
                      <a:pt x="26030" y="12680"/>
                    </a:cubicBezTo>
                    <a:cubicBezTo>
                      <a:pt x="25507" y="13203"/>
                      <a:pt x="24879" y="13601"/>
                      <a:pt x="24314" y="14061"/>
                    </a:cubicBezTo>
                    <a:cubicBezTo>
                      <a:pt x="23937" y="14396"/>
                      <a:pt x="23561" y="14794"/>
                      <a:pt x="23205" y="15170"/>
                    </a:cubicBezTo>
                    <a:cubicBezTo>
                      <a:pt x="22912" y="15463"/>
                      <a:pt x="22682" y="15798"/>
                      <a:pt x="22389" y="16091"/>
                    </a:cubicBezTo>
                    <a:cubicBezTo>
                      <a:pt x="21761" y="16740"/>
                      <a:pt x="20966" y="17032"/>
                      <a:pt x="20087" y="16928"/>
                    </a:cubicBezTo>
                    <a:cubicBezTo>
                      <a:pt x="19543" y="16865"/>
                      <a:pt x="18958" y="16823"/>
                      <a:pt x="18434" y="16677"/>
                    </a:cubicBezTo>
                    <a:cubicBezTo>
                      <a:pt x="17284" y="16363"/>
                      <a:pt x="16112" y="16342"/>
                      <a:pt x="14940" y="16216"/>
                    </a:cubicBezTo>
                    <a:cubicBezTo>
                      <a:pt x="14564" y="16154"/>
                      <a:pt x="14187" y="16091"/>
                      <a:pt x="13810" y="15986"/>
                    </a:cubicBezTo>
                    <a:cubicBezTo>
                      <a:pt x="13141" y="15735"/>
                      <a:pt x="12471" y="15526"/>
                      <a:pt x="11781" y="15484"/>
                    </a:cubicBezTo>
                    <a:cubicBezTo>
                      <a:pt x="11509" y="15463"/>
                      <a:pt x="11258" y="15400"/>
                      <a:pt x="10986" y="15317"/>
                    </a:cubicBezTo>
                    <a:cubicBezTo>
                      <a:pt x="9835" y="14961"/>
                      <a:pt x="8663" y="14752"/>
                      <a:pt x="7450" y="14584"/>
                    </a:cubicBezTo>
                    <a:cubicBezTo>
                      <a:pt x="6382" y="14438"/>
                      <a:pt x="5315" y="14208"/>
                      <a:pt x="4248" y="13999"/>
                    </a:cubicBezTo>
                    <a:cubicBezTo>
                      <a:pt x="3621" y="13852"/>
                      <a:pt x="2951" y="13747"/>
                      <a:pt x="2302" y="13810"/>
                    </a:cubicBezTo>
                    <a:cubicBezTo>
                      <a:pt x="1675" y="13852"/>
                      <a:pt x="1068" y="13706"/>
                      <a:pt x="482" y="13538"/>
                    </a:cubicBezTo>
                    <a:cubicBezTo>
                      <a:pt x="273" y="13496"/>
                      <a:pt x="84" y="13392"/>
                      <a:pt x="64" y="13162"/>
                    </a:cubicBezTo>
                    <a:cubicBezTo>
                      <a:pt x="1" y="12911"/>
                      <a:pt x="126" y="12785"/>
                      <a:pt x="315" y="12639"/>
                    </a:cubicBezTo>
                    <a:cubicBezTo>
                      <a:pt x="733" y="12283"/>
                      <a:pt x="1131" y="11948"/>
                      <a:pt x="1486" y="11592"/>
                    </a:cubicBezTo>
                    <a:cubicBezTo>
                      <a:pt x="2260" y="10818"/>
                      <a:pt x="3035" y="10128"/>
                      <a:pt x="3872" y="9500"/>
                    </a:cubicBezTo>
                    <a:cubicBezTo>
                      <a:pt x="4604" y="8935"/>
                      <a:pt x="5253" y="8286"/>
                      <a:pt x="5943" y="7721"/>
                    </a:cubicBezTo>
                    <a:cubicBezTo>
                      <a:pt x="6571" y="7198"/>
                      <a:pt x="7219" y="6675"/>
                      <a:pt x="7847" y="6152"/>
                    </a:cubicBezTo>
                    <a:lnTo>
                      <a:pt x="9647" y="4583"/>
                    </a:lnTo>
                    <a:cubicBezTo>
                      <a:pt x="9898" y="4374"/>
                      <a:pt x="10149" y="4164"/>
                      <a:pt x="10421" y="3955"/>
                    </a:cubicBezTo>
                    <a:cubicBezTo>
                      <a:pt x="10651" y="3767"/>
                      <a:pt x="10902" y="3641"/>
                      <a:pt x="11111" y="3432"/>
                    </a:cubicBezTo>
                    <a:cubicBezTo>
                      <a:pt x="11697" y="2804"/>
                      <a:pt x="12429" y="2449"/>
                      <a:pt x="13162" y="2072"/>
                    </a:cubicBezTo>
                    <a:cubicBezTo>
                      <a:pt x="14082" y="1591"/>
                      <a:pt x="14961" y="1089"/>
                      <a:pt x="15840" y="566"/>
                    </a:cubicBezTo>
                    <a:cubicBezTo>
                      <a:pt x="16091" y="440"/>
                      <a:pt x="16321" y="356"/>
                      <a:pt x="16551" y="252"/>
                    </a:cubicBezTo>
                    <a:cubicBezTo>
                      <a:pt x="17033" y="1"/>
                      <a:pt x="17535" y="43"/>
                      <a:pt x="18079" y="147"/>
                    </a:cubicBezTo>
                    <a:close/>
                    <a:moveTo>
                      <a:pt x="1633" y="12806"/>
                    </a:moveTo>
                    <a:cubicBezTo>
                      <a:pt x="1947" y="12848"/>
                      <a:pt x="2093" y="12869"/>
                      <a:pt x="2219" y="12869"/>
                    </a:cubicBezTo>
                    <a:cubicBezTo>
                      <a:pt x="3118" y="12806"/>
                      <a:pt x="3976" y="12973"/>
                      <a:pt x="4834" y="13162"/>
                    </a:cubicBezTo>
                    <a:cubicBezTo>
                      <a:pt x="5964" y="13392"/>
                      <a:pt x="7094" y="13580"/>
                      <a:pt x="8245" y="13747"/>
                    </a:cubicBezTo>
                    <a:cubicBezTo>
                      <a:pt x="8998" y="13852"/>
                      <a:pt x="9751" y="13999"/>
                      <a:pt x="10483" y="14208"/>
                    </a:cubicBezTo>
                    <a:cubicBezTo>
                      <a:pt x="11069" y="14354"/>
                      <a:pt x="11634" y="14459"/>
                      <a:pt x="12220" y="14626"/>
                    </a:cubicBezTo>
                    <a:cubicBezTo>
                      <a:pt x="12743" y="14752"/>
                      <a:pt x="13266" y="14835"/>
                      <a:pt x="13768" y="15003"/>
                    </a:cubicBezTo>
                    <a:cubicBezTo>
                      <a:pt x="14396" y="15212"/>
                      <a:pt x="15024" y="15317"/>
                      <a:pt x="15673" y="15380"/>
                    </a:cubicBezTo>
                    <a:cubicBezTo>
                      <a:pt x="16593" y="15421"/>
                      <a:pt x="17472" y="15526"/>
                      <a:pt x="18393" y="15735"/>
                    </a:cubicBezTo>
                    <a:cubicBezTo>
                      <a:pt x="19041" y="15903"/>
                      <a:pt x="19732" y="15944"/>
                      <a:pt x="20401" y="16049"/>
                    </a:cubicBezTo>
                    <a:cubicBezTo>
                      <a:pt x="20506" y="16091"/>
                      <a:pt x="20610" y="16028"/>
                      <a:pt x="20694" y="16028"/>
                    </a:cubicBezTo>
                    <a:cubicBezTo>
                      <a:pt x="20694" y="15903"/>
                      <a:pt x="20715" y="15840"/>
                      <a:pt x="20694" y="15798"/>
                    </a:cubicBezTo>
                    <a:cubicBezTo>
                      <a:pt x="20213" y="15191"/>
                      <a:pt x="19732" y="14584"/>
                      <a:pt x="19250" y="14019"/>
                    </a:cubicBezTo>
                    <a:cubicBezTo>
                      <a:pt x="18811" y="13475"/>
                      <a:pt x="18309" y="12973"/>
                      <a:pt x="17869" y="12429"/>
                    </a:cubicBezTo>
                    <a:cubicBezTo>
                      <a:pt x="17263" y="11697"/>
                      <a:pt x="16719" y="10923"/>
                      <a:pt x="16112" y="10190"/>
                    </a:cubicBezTo>
                    <a:cubicBezTo>
                      <a:pt x="15463" y="9416"/>
                      <a:pt x="14836" y="8579"/>
                      <a:pt x="14312" y="7680"/>
                    </a:cubicBezTo>
                    <a:cubicBezTo>
                      <a:pt x="13664" y="6571"/>
                      <a:pt x="12932" y="5483"/>
                      <a:pt x="12429" y="4290"/>
                    </a:cubicBezTo>
                    <a:cubicBezTo>
                      <a:pt x="12346" y="4081"/>
                      <a:pt x="12157" y="3913"/>
                      <a:pt x="12011" y="3683"/>
                    </a:cubicBezTo>
                    <a:cubicBezTo>
                      <a:pt x="11258" y="4395"/>
                      <a:pt x="10525" y="5043"/>
                      <a:pt x="9814" y="5671"/>
                    </a:cubicBezTo>
                    <a:lnTo>
                      <a:pt x="9019" y="6382"/>
                    </a:lnTo>
                    <a:cubicBezTo>
                      <a:pt x="8266" y="7010"/>
                      <a:pt x="7429" y="7617"/>
                      <a:pt x="6717" y="8286"/>
                    </a:cubicBezTo>
                    <a:cubicBezTo>
                      <a:pt x="5838" y="9144"/>
                      <a:pt x="4897" y="9939"/>
                      <a:pt x="3893" y="10693"/>
                    </a:cubicBezTo>
                    <a:cubicBezTo>
                      <a:pt x="3056" y="11278"/>
                      <a:pt x="2407" y="11969"/>
                      <a:pt x="1633" y="12806"/>
                    </a:cubicBezTo>
                    <a:close/>
                    <a:moveTo>
                      <a:pt x="27306" y="10295"/>
                    </a:moveTo>
                    <a:cubicBezTo>
                      <a:pt x="26385" y="9500"/>
                      <a:pt x="25548" y="8684"/>
                      <a:pt x="24607" y="7973"/>
                    </a:cubicBezTo>
                    <a:cubicBezTo>
                      <a:pt x="24168" y="7638"/>
                      <a:pt x="23749" y="7303"/>
                      <a:pt x="23331" y="6905"/>
                    </a:cubicBezTo>
                    <a:cubicBezTo>
                      <a:pt x="23121" y="6696"/>
                      <a:pt x="22912" y="6487"/>
                      <a:pt x="22682" y="6320"/>
                    </a:cubicBezTo>
                    <a:cubicBezTo>
                      <a:pt x="22138" y="5964"/>
                      <a:pt x="21636" y="5566"/>
                      <a:pt x="21343" y="4960"/>
                    </a:cubicBezTo>
                    <a:cubicBezTo>
                      <a:pt x="21322" y="4897"/>
                      <a:pt x="21259" y="4771"/>
                      <a:pt x="21196" y="4750"/>
                    </a:cubicBezTo>
                    <a:cubicBezTo>
                      <a:pt x="20631" y="4520"/>
                      <a:pt x="20380" y="4018"/>
                      <a:pt x="20046" y="3579"/>
                    </a:cubicBezTo>
                    <a:cubicBezTo>
                      <a:pt x="19878" y="3390"/>
                      <a:pt x="19690" y="3265"/>
                      <a:pt x="19522" y="3118"/>
                    </a:cubicBezTo>
                    <a:cubicBezTo>
                      <a:pt x="18811" y="2511"/>
                      <a:pt x="17974" y="2072"/>
                      <a:pt x="17451" y="1214"/>
                    </a:cubicBezTo>
                    <a:cubicBezTo>
                      <a:pt x="16719" y="1549"/>
                      <a:pt x="15986" y="1800"/>
                      <a:pt x="15338" y="2135"/>
                    </a:cubicBezTo>
                    <a:cubicBezTo>
                      <a:pt x="14961" y="2323"/>
                      <a:pt x="14647" y="2595"/>
                      <a:pt x="14229" y="2700"/>
                    </a:cubicBezTo>
                    <a:cubicBezTo>
                      <a:pt x="14103" y="2721"/>
                      <a:pt x="13978" y="2846"/>
                      <a:pt x="13894" y="2951"/>
                    </a:cubicBezTo>
                    <a:cubicBezTo>
                      <a:pt x="13664" y="3223"/>
                      <a:pt x="13455" y="3495"/>
                      <a:pt x="13204" y="3767"/>
                    </a:cubicBezTo>
                    <a:cubicBezTo>
                      <a:pt x="13476" y="4290"/>
                      <a:pt x="13664" y="4855"/>
                      <a:pt x="14124" y="5252"/>
                    </a:cubicBezTo>
                    <a:cubicBezTo>
                      <a:pt x="14187" y="5315"/>
                      <a:pt x="14250" y="5378"/>
                      <a:pt x="14292" y="5462"/>
                    </a:cubicBezTo>
                    <a:cubicBezTo>
                      <a:pt x="14438" y="6110"/>
                      <a:pt x="14919" y="6592"/>
                      <a:pt x="15233" y="7136"/>
                    </a:cubicBezTo>
                    <a:cubicBezTo>
                      <a:pt x="15338" y="7345"/>
                      <a:pt x="15484" y="7554"/>
                      <a:pt x="15505" y="7763"/>
                    </a:cubicBezTo>
                    <a:cubicBezTo>
                      <a:pt x="15589" y="8224"/>
                      <a:pt x="15861" y="8579"/>
                      <a:pt x="16133" y="8893"/>
                    </a:cubicBezTo>
                    <a:cubicBezTo>
                      <a:pt x="17053" y="9981"/>
                      <a:pt x="17974" y="11111"/>
                      <a:pt x="18916" y="12220"/>
                    </a:cubicBezTo>
                    <a:lnTo>
                      <a:pt x="19627" y="12994"/>
                    </a:lnTo>
                    <a:cubicBezTo>
                      <a:pt x="19962" y="13350"/>
                      <a:pt x="20276" y="13747"/>
                      <a:pt x="20590" y="14124"/>
                    </a:cubicBezTo>
                    <a:cubicBezTo>
                      <a:pt x="20924" y="14543"/>
                      <a:pt x="21301" y="14961"/>
                      <a:pt x="21761" y="15380"/>
                    </a:cubicBezTo>
                    <a:cubicBezTo>
                      <a:pt x="21991" y="15108"/>
                      <a:pt x="22201" y="14856"/>
                      <a:pt x="22410" y="14605"/>
                    </a:cubicBezTo>
                    <a:cubicBezTo>
                      <a:pt x="22807" y="14187"/>
                      <a:pt x="23184" y="13727"/>
                      <a:pt x="23623" y="13392"/>
                    </a:cubicBezTo>
                    <a:cubicBezTo>
                      <a:pt x="23979" y="13099"/>
                      <a:pt x="24356" y="12785"/>
                      <a:pt x="24691" y="12471"/>
                    </a:cubicBezTo>
                    <a:cubicBezTo>
                      <a:pt x="25276" y="11948"/>
                      <a:pt x="25820" y="11362"/>
                      <a:pt x="26490" y="10944"/>
                    </a:cubicBezTo>
                    <a:cubicBezTo>
                      <a:pt x="26783" y="10818"/>
                      <a:pt x="27181" y="10755"/>
                      <a:pt x="27306" y="102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6" name="Google Shape;2406;p75"/>
            <p:cNvGrpSpPr/>
            <p:nvPr/>
          </p:nvGrpSpPr>
          <p:grpSpPr>
            <a:xfrm>
              <a:off x="8509413" y="3971400"/>
              <a:ext cx="371425" cy="378225"/>
              <a:chOff x="8149875" y="3504475"/>
              <a:chExt cx="371425" cy="378225"/>
            </a:xfrm>
          </p:grpSpPr>
          <p:sp>
            <p:nvSpPr>
              <p:cNvPr id="2407" name="Google Shape;2407;p75"/>
              <p:cNvSpPr/>
              <p:nvPr/>
            </p:nvSpPr>
            <p:spPr>
              <a:xfrm>
                <a:off x="8182325" y="3641525"/>
                <a:ext cx="226525" cy="221825"/>
              </a:xfrm>
              <a:custGeom>
                <a:rect b="b" l="l" r="r" t="t"/>
                <a:pathLst>
                  <a:path extrusionOk="0" h="8873" w="9061">
                    <a:moveTo>
                      <a:pt x="8788" y="5420"/>
                    </a:moveTo>
                    <a:cubicBezTo>
                      <a:pt x="8788" y="4478"/>
                      <a:pt x="8767" y="3537"/>
                      <a:pt x="8537" y="2616"/>
                    </a:cubicBezTo>
                    <a:cubicBezTo>
                      <a:pt x="8453" y="2365"/>
                      <a:pt x="8432" y="2093"/>
                      <a:pt x="8412" y="1842"/>
                    </a:cubicBezTo>
                    <a:cubicBezTo>
                      <a:pt x="8349" y="1591"/>
                      <a:pt x="8307" y="1361"/>
                      <a:pt x="8307" y="1152"/>
                    </a:cubicBezTo>
                    <a:cubicBezTo>
                      <a:pt x="8307" y="712"/>
                      <a:pt x="8160" y="336"/>
                      <a:pt x="7847" y="1"/>
                    </a:cubicBezTo>
                    <a:cubicBezTo>
                      <a:pt x="7637" y="22"/>
                      <a:pt x="7428" y="64"/>
                      <a:pt x="7261" y="85"/>
                    </a:cubicBezTo>
                    <a:cubicBezTo>
                      <a:pt x="6110" y="357"/>
                      <a:pt x="4959" y="566"/>
                      <a:pt x="3766" y="524"/>
                    </a:cubicBezTo>
                    <a:cubicBezTo>
                      <a:pt x="2804" y="461"/>
                      <a:pt x="1842" y="503"/>
                      <a:pt x="879" y="503"/>
                    </a:cubicBezTo>
                    <a:cubicBezTo>
                      <a:pt x="628" y="503"/>
                      <a:pt x="398" y="524"/>
                      <a:pt x="168" y="524"/>
                    </a:cubicBezTo>
                    <a:cubicBezTo>
                      <a:pt x="0" y="1068"/>
                      <a:pt x="377" y="1403"/>
                      <a:pt x="398" y="1800"/>
                    </a:cubicBezTo>
                    <a:cubicBezTo>
                      <a:pt x="419" y="2219"/>
                      <a:pt x="461" y="2616"/>
                      <a:pt x="481" y="3035"/>
                    </a:cubicBezTo>
                    <a:cubicBezTo>
                      <a:pt x="481" y="3056"/>
                      <a:pt x="502" y="3098"/>
                      <a:pt x="502" y="3118"/>
                    </a:cubicBezTo>
                    <a:cubicBezTo>
                      <a:pt x="816" y="3934"/>
                      <a:pt x="963" y="4750"/>
                      <a:pt x="942" y="5629"/>
                    </a:cubicBezTo>
                    <a:cubicBezTo>
                      <a:pt x="942" y="5818"/>
                      <a:pt x="921" y="5985"/>
                      <a:pt x="1005" y="6152"/>
                    </a:cubicBezTo>
                    <a:cubicBezTo>
                      <a:pt x="1235" y="6634"/>
                      <a:pt x="1214" y="7157"/>
                      <a:pt x="1235" y="7680"/>
                    </a:cubicBezTo>
                    <a:cubicBezTo>
                      <a:pt x="1256" y="8538"/>
                      <a:pt x="1716" y="8872"/>
                      <a:pt x="2511" y="8663"/>
                    </a:cubicBezTo>
                    <a:cubicBezTo>
                      <a:pt x="2574" y="8642"/>
                      <a:pt x="2658" y="8642"/>
                      <a:pt x="2678" y="8600"/>
                    </a:cubicBezTo>
                    <a:cubicBezTo>
                      <a:pt x="2971" y="8412"/>
                      <a:pt x="3306" y="8454"/>
                      <a:pt x="3620" y="8412"/>
                    </a:cubicBezTo>
                    <a:cubicBezTo>
                      <a:pt x="3850" y="8412"/>
                      <a:pt x="4080" y="8349"/>
                      <a:pt x="4290" y="8308"/>
                    </a:cubicBezTo>
                    <a:lnTo>
                      <a:pt x="5168" y="8161"/>
                    </a:lnTo>
                    <a:cubicBezTo>
                      <a:pt x="5482" y="8098"/>
                      <a:pt x="5817" y="8098"/>
                      <a:pt x="6131" y="8056"/>
                    </a:cubicBezTo>
                    <a:cubicBezTo>
                      <a:pt x="7010" y="7889"/>
                      <a:pt x="7888" y="7617"/>
                      <a:pt x="8788" y="7617"/>
                    </a:cubicBezTo>
                    <a:cubicBezTo>
                      <a:pt x="8851" y="7617"/>
                      <a:pt x="8893" y="7554"/>
                      <a:pt x="8976" y="7512"/>
                    </a:cubicBezTo>
                    <a:cubicBezTo>
                      <a:pt x="9060" y="7094"/>
                      <a:pt x="9060" y="6675"/>
                      <a:pt x="8956" y="6215"/>
                    </a:cubicBezTo>
                    <a:cubicBezTo>
                      <a:pt x="8893" y="5985"/>
                      <a:pt x="8788" y="5713"/>
                      <a:pt x="8788" y="542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5"/>
              <p:cNvSpPr/>
              <p:nvPr/>
            </p:nvSpPr>
            <p:spPr>
              <a:xfrm>
                <a:off x="8185975" y="3529075"/>
                <a:ext cx="260000" cy="107775"/>
              </a:xfrm>
              <a:custGeom>
                <a:rect b="b" l="l" r="r" t="t"/>
                <a:pathLst>
                  <a:path extrusionOk="0" h="4311" w="10400">
                    <a:moveTo>
                      <a:pt x="4667" y="4290"/>
                    </a:moveTo>
                    <a:cubicBezTo>
                      <a:pt x="4834" y="4290"/>
                      <a:pt x="4960" y="4290"/>
                      <a:pt x="5127" y="4248"/>
                    </a:cubicBezTo>
                    <a:cubicBezTo>
                      <a:pt x="6110" y="3955"/>
                      <a:pt x="7115" y="3767"/>
                      <a:pt x="8182" y="3725"/>
                    </a:cubicBezTo>
                    <a:lnTo>
                      <a:pt x="8579" y="2930"/>
                    </a:lnTo>
                    <a:cubicBezTo>
                      <a:pt x="8726" y="2637"/>
                      <a:pt x="8851" y="2323"/>
                      <a:pt x="9102" y="2114"/>
                    </a:cubicBezTo>
                    <a:cubicBezTo>
                      <a:pt x="9626" y="1653"/>
                      <a:pt x="9939" y="1005"/>
                      <a:pt x="10400" y="419"/>
                    </a:cubicBezTo>
                    <a:cubicBezTo>
                      <a:pt x="10274" y="293"/>
                      <a:pt x="10149" y="105"/>
                      <a:pt x="10002" y="105"/>
                    </a:cubicBezTo>
                    <a:cubicBezTo>
                      <a:pt x="9688" y="42"/>
                      <a:pt x="9333" y="0"/>
                      <a:pt x="9040" y="126"/>
                    </a:cubicBezTo>
                    <a:cubicBezTo>
                      <a:pt x="8600" y="335"/>
                      <a:pt x="8119" y="335"/>
                      <a:pt x="7659" y="335"/>
                    </a:cubicBezTo>
                    <a:cubicBezTo>
                      <a:pt x="7470" y="335"/>
                      <a:pt x="7282" y="314"/>
                      <a:pt x="7136" y="398"/>
                    </a:cubicBezTo>
                    <a:cubicBezTo>
                      <a:pt x="6717" y="628"/>
                      <a:pt x="6278" y="586"/>
                      <a:pt x="5859" y="586"/>
                    </a:cubicBezTo>
                    <a:lnTo>
                      <a:pt x="3035" y="586"/>
                    </a:lnTo>
                    <a:cubicBezTo>
                      <a:pt x="2888" y="733"/>
                      <a:pt x="2721" y="942"/>
                      <a:pt x="2553" y="1151"/>
                    </a:cubicBezTo>
                    <a:cubicBezTo>
                      <a:pt x="2365" y="1339"/>
                      <a:pt x="2156" y="1528"/>
                      <a:pt x="2009" y="1737"/>
                    </a:cubicBezTo>
                    <a:cubicBezTo>
                      <a:pt x="1821" y="1946"/>
                      <a:pt x="1716" y="2176"/>
                      <a:pt x="1528" y="2365"/>
                    </a:cubicBezTo>
                    <a:cubicBezTo>
                      <a:pt x="1319" y="2574"/>
                      <a:pt x="1068" y="2720"/>
                      <a:pt x="900" y="2950"/>
                    </a:cubicBezTo>
                    <a:cubicBezTo>
                      <a:pt x="754" y="3160"/>
                      <a:pt x="670" y="3432"/>
                      <a:pt x="524" y="3641"/>
                    </a:cubicBezTo>
                    <a:cubicBezTo>
                      <a:pt x="377" y="3850"/>
                      <a:pt x="210" y="3997"/>
                      <a:pt x="1" y="4248"/>
                    </a:cubicBezTo>
                    <a:cubicBezTo>
                      <a:pt x="147" y="4290"/>
                      <a:pt x="210" y="4311"/>
                      <a:pt x="273" y="4311"/>
                    </a:cubicBezTo>
                    <a:cubicBezTo>
                      <a:pt x="1737" y="4311"/>
                      <a:pt x="3202" y="4290"/>
                      <a:pt x="4667" y="429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5"/>
              <p:cNvSpPr/>
              <p:nvPr/>
            </p:nvSpPr>
            <p:spPr>
              <a:xfrm>
                <a:off x="8403050" y="3552600"/>
                <a:ext cx="94200" cy="238550"/>
              </a:xfrm>
              <a:custGeom>
                <a:rect b="b" l="l" r="r" t="t"/>
                <a:pathLst>
                  <a:path extrusionOk="0" h="9542" w="3768">
                    <a:moveTo>
                      <a:pt x="2554" y="1"/>
                    </a:moveTo>
                    <a:cubicBezTo>
                      <a:pt x="2219" y="22"/>
                      <a:pt x="1947" y="168"/>
                      <a:pt x="1821" y="440"/>
                    </a:cubicBezTo>
                    <a:cubicBezTo>
                      <a:pt x="1675" y="838"/>
                      <a:pt x="1319" y="1110"/>
                      <a:pt x="1068" y="1424"/>
                    </a:cubicBezTo>
                    <a:cubicBezTo>
                      <a:pt x="859" y="1654"/>
                      <a:pt x="650" y="1905"/>
                      <a:pt x="482" y="2177"/>
                    </a:cubicBezTo>
                    <a:cubicBezTo>
                      <a:pt x="357" y="2386"/>
                      <a:pt x="252" y="2637"/>
                      <a:pt x="127" y="2846"/>
                    </a:cubicBezTo>
                    <a:cubicBezTo>
                      <a:pt x="1" y="3056"/>
                      <a:pt x="1" y="3307"/>
                      <a:pt x="43" y="3537"/>
                    </a:cubicBezTo>
                    <a:cubicBezTo>
                      <a:pt x="127" y="3746"/>
                      <a:pt x="252" y="3976"/>
                      <a:pt x="231" y="4186"/>
                    </a:cubicBezTo>
                    <a:cubicBezTo>
                      <a:pt x="210" y="4981"/>
                      <a:pt x="629" y="5650"/>
                      <a:pt x="566" y="6445"/>
                    </a:cubicBezTo>
                    <a:cubicBezTo>
                      <a:pt x="838" y="7010"/>
                      <a:pt x="775" y="7638"/>
                      <a:pt x="775" y="8266"/>
                    </a:cubicBezTo>
                    <a:cubicBezTo>
                      <a:pt x="775" y="8663"/>
                      <a:pt x="775" y="9082"/>
                      <a:pt x="984" y="9542"/>
                    </a:cubicBezTo>
                    <a:cubicBezTo>
                      <a:pt x="1298" y="9186"/>
                      <a:pt x="1528" y="8893"/>
                      <a:pt x="1800" y="8600"/>
                    </a:cubicBezTo>
                    <a:cubicBezTo>
                      <a:pt x="2052" y="8328"/>
                      <a:pt x="2344" y="8077"/>
                      <a:pt x="2365" y="7659"/>
                    </a:cubicBezTo>
                    <a:cubicBezTo>
                      <a:pt x="2407" y="7491"/>
                      <a:pt x="2575" y="7324"/>
                      <a:pt x="2721" y="7178"/>
                    </a:cubicBezTo>
                    <a:cubicBezTo>
                      <a:pt x="3056" y="6759"/>
                      <a:pt x="3412" y="6341"/>
                      <a:pt x="3767" y="5943"/>
                    </a:cubicBezTo>
                    <a:cubicBezTo>
                      <a:pt x="3391" y="3914"/>
                      <a:pt x="2972" y="1968"/>
                      <a:pt x="2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5"/>
              <p:cNvSpPr/>
              <p:nvPr/>
            </p:nvSpPr>
            <p:spPr>
              <a:xfrm>
                <a:off x="8149875" y="3504475"/>
                <a:ext cx="371425" cy="378225"/>
              </a:xfrm>
              <a:custGeom>
                <a:rect b="b" l="l" r="r" t="t"/>
                <a:pathLst>
                  <a:path extrusionOk="0" h="15129" w="14857">
                    <a:moveTo>
                      <a:pt x="14857" y="7764"/>
                    </a:moveTo>
                    <a:cubicBezTo>
                      <a:pt x="14668" y="8391"/>
                      <a:pt x="14250" y="8852"/>
                      <a:pt x="13811" y="9270"/>
                    </a:cubicBezTo>
                    <a:cubicBezTo>
                      <a:pt x="13539" y="9500"/>
                      <a:pt x="13308" y="9751"/>
                      <a:pt x="13267" y="10128"/>
                    </a:cubicBezTo>
                    <a:cubicBezTo>
                      <a:pt x="13225" y="10337"/>
                      <a:pt x="13057" y="10546"/>
                      <a:pt x="12869" y="10714"/>
                    </a:cubicBezTo>
                    <a:cubicBezTo>
                      <a:pt x="12325" y="11237"/>
                      <a:pt x="11865" y="11781"/>
                      <a:pt x="11655" y="12513"/>
                    </a:cubicBezTo>
                    <a:cubicBezTo>
                      <a:pt x="11634" y="12597"/>
                      <a:pt x="11614" y="12701"/>
                      <a:pt x="11551" y="12743"/>
                    </a:cubicBezTo>
                    <a:cubicBezTo>
                      <a:pt x="11279" y="13015"/>
                      <a:pt x="11216" y="13350"/>
                      <a:pt x="11195" y="13685"/>
                    </a:cubicBezTo>
                    <a:cubicBezTo>
                      <a:pt x="11174" y="14062"/>
                      <a:pt x="10923" y="14208"/>
                      <a:pt x="10588" y="14124"/>
                    </a:cubicBezTo>
                    <a:cubicBezTo>
                      <a:pt x="10044" y="13957"/>
                      <a:pt x="9500" y="13978"/>
                      <a:pt x="8935" y="14166"/>
                    </a:cubicBezTo>
                    <a:cubicBezTo>
                      <a:pt x="8475" y="14334"/>
                      <a:pt x="7973" y="14438"/>
                      <a:pt x="7471" y="14459"/>
                    </a:cubicBezTo>
                    <a:cubicBezTo>
                      <a:pt x="6571" y="14501"/>
                      <a:pt x="5692" y="14815"/>
                      <a:pt x="4792" y="14815"/>
                    </a:cubicBezTo>
                    <a:cubicBezTo>
                      <a:pt x="4646" y="14815"/>
                      <a:pt x="4500" y="14857"/>
                      <a:pt x="4374" y="14898"/>
                    </a:cubicBezTo>
                    <a:cubicBezTo>
                      <a:pt x="3872" y="15129"/>
                      <a:pt x="3328" y="15066"/>
                      <a:pt x="2805" y="15087"/>
                    </a:cubicBezTo>
                    <a:cubicBezTo>
                      <a:pt x="2344" y="15087"/>
                      <a:pt x="2072" y="14857"/>
                      <a:pt x="1905" y="14480"/>
                    </a:cubicBezTo>
                    <a:cubicBezTo>
                      <a:pt x="1717" y="14020"/>
                      <a:pt x="1507" y="13559"/>
                      <a:pt x="1570" y="13036"/>
                    </a:cubicBezTo>
                    <a:cubicBezTo>
                      <a:pt x="1591" y="12701"/>
                      <a:pt x="1549" y="12346"/>
                      <a:pt x="1403" y="11990"/>
                    </a:cubicBezTo>
                    <a:cubicBezTo>
                      <a:pt x="1340" y="11760"/>
                      <a:pt x="1298" y="11467"/>
                      <a:pt x="1340" y="11216"/>
                    </a:cubicBezTo>
                    <a:cubicBezTo>
                      <a:pt x="1340" y="10400"/>
                      <a:pt x="1235" y="9647"/>
                      <a:pt x="943" y="8893"/>
                    </a:cubicBezTo>
                    <a:cubicBezTo>
                      <a:pt x="838" y="8621"/>
                      <a:pt x="838" y="8308"/>
                      <a:pt x="838" y="8015"/>
                    </a:cubicBezTo>
                    <a:cubicBezTo>
                      <a:pt x="817" y="7680"/>
                      <a:pt x="838" y="7324"/>
                      <a:pt x="712" y="6968"/>
                    </a:cubicBezTo>
                    <a:cubicBezTo>
                      <a:pt x="629" y="6759"/>
                      <a:pt x="650" y="6508"/>
                      <a:pt x="629" y="6299"/>
                    </a:cubicBezTo>
                    <a:cubicBezTo>
                      <a:pt x="629" y="6194"/>
                      <a:pt x="650" y="6006"/>
                      <a:pt x="608" y="5964"/>
                    </a:cubicBezTo>
                    <a:cubicBezTo>
                      <a:pt x="1" y="5357"/>
                      <a:pt x="671" y="4981"/>
                      <a:pt x="859" y="4520"/>
                    </a:cubicBezTo>
                    <a:cubicBezTo>
                      <a:pt x="1256" y="4353"/>
                      <a:pt x="1403" y="3997"/>
                      <a:pt x="1570" y="3662"/>
                    </a:cubicBezTo>
                    <a:cubicBezTo>
                      <a:pt x="1612" y="3516"/>
                      <a:pt x="1696" y="3370"/>
                      <a:pt x="1800" y="3286"/>
                    </a:cubicBezTo>
                    <a:cubicBezTo>
                      <a:pt x="2449" y="2846"/>
                      <a:pt x="2826" y="2093"/>
                      <a:pt x="3453" y="1591"/>
                    </a:cubicBezTo>
                    <a:cubicBezTo>
                      <a:pt x="3558" y="1507"/>
                      <a:pt x="3684" y="1382"/>
                      <a:pt x="3746" y="1256"/>
                    </a:cubicBezTo>
                    <a:cubicBezTo>
                      <a:pt x="3914" y="754"/>
                      <a:pt x="4311" y="733"/>
                      <a:pt x="4730" y="733"/>
                    </a:cubicBezTo>
                    <a:cubicBezTo>
                      <a:pt x="5567" y="733"/>
                      <a:pt x="6383" y="733"/>
                      <a:pt x="7220" y="691"/>
                    </a:cubicBezTo>
                    <a:cubicBezTo>
                      <a:pt x="7554" y="691"/>
                      <a:pt x="7931" y="733"/>
                      <a:pt x="8245" y="545"/>
                    </a:cubicBezTo>
                    <a:cubicBezTo>
                      <a:pt x="8370" y="461"/>
                      <a:pt x="8580" y="461"/>
                      <a:pt x="8768" y="461"/>
                    </a:cubicBezTo>
                    <a:cubicBezTo>
                      <a:pt x="9249" y="440"/>
                      <a:pt x="9751" y="524"/>
                      <a:pt x="10233" y="231"/>
                    </a:cubicBezTo>
                    <a:cubicBezTo>
                      <a:pt x="10358" y="147"/>
                      <a:pt x="10567" y="168"/>
                      <a:pt x="10756" y="168"/>
                    </a:cubicBezTo>
                    <a:lnTo>
                      <a:pt x="11446" y="168"/>
                    </a:lnTo>
                    <a:cubicBezTo>
                      <a:pt x="11718" y="147"/>
                      <a:pt x="12032" y="1"/>
                      <a:pt x="12220" y="105"/>
                    </a:cubicBezTo>
                    <a:cubicBezTo>
                      <a:pt x="12555" y="273"/>
                      <a:pt x="12869" y="587"/>
                      <a:pt x="13099" y="901"/>
                    </a:cubicBezTo>
                    <a:cubicBezTo>
                      <a:pt x="13392" y="1277"/>
                      <a:pt x="13643" y="1675"/>
                      <a:pt x="13580" y="2198"/>
                    </a:cubicBezTo>
                    <a:cubicBezTo>
                      <a:pt x="13580" y="2240"/>
                      <a:pt x="13539" y="2323"/>
                      <a:pt x="13580" y="2365"/>
                    </a:cubicBezTo>
                    <a:cubicBezTo>
                      <a:pt x="13999" y="3244"/>
                      <a:pt x="13852" y="4206"/>
                      <a:pt x="14208" y="5085"/>
                    </a:cubicBezTo>
                    <a:cubicBezTo>
                      <a:pt x="14438" y="5692"/>
                      <a:pt x="14480" y="6341"/>
                      <a:pt x="14647" y="6968"/>
                    </a:cubicBezTo>
                    <a:cubicBezTo>
                      <a:pt x="14689" y="7219"/>
                      <a:pt x="14773" y="7450"/>
                      <a:pt x="14857" y="7764"/>
                    </a:cubicBezTo>
                    <a:close/>
                    <a:moveTo>
                      <a:pt x="1445" y="6027"/>
                    </a:moveTo>
                    <a:cubicBezTo>
                      <a:pt x="1277" y="6592"/>
                      <a:pt x="1633" y="6927"/>
                      <a:pt x="1675" y="7324"/>
                    </a:cubicBezTo>
                    <a:cubicBezTo>
                      <a:pt x="1696" y="7743"/>
                      <a:pt x="1717" y="8119"/>
                      <a:pt x="1738" y="8538"/>
                    </a:cubicBezTo>
                    <a:cubicBezTo>
                      <a:pt x="1738" y="8580"/>
                      <a:pt x="1779" y="8600"/>
                      <a:pt x="1779" y="8621"/>
                    </a:cubicBezTo>
                    <a:cubicBezTo>
                      <a:pt x="2093" y="9437"/>
                      <a:pt x="2240" y="10274"/>
                      <a:pt x="2219" y="11132"/>
                    </a:cubicBezTo>
                    <a:cubicBezTo>
                      <a:pt x="2219" y="11321"/>
                      <a:pt x="2198" y="11509"/>
                      <a:pt x="2282" y="11655"/>
                    </a:cubicBezTo>
                    <a:cubicBezTo>
                      <a:pt x="2512" y="12157"/>
                      <a:pt x="2491" y="12681"/>
                      <a:pt x="2512" y="13204"/>
                    </a:cubicBezTo>
                    <a:cubicBezTo>
                      <a:pt x="2533" y="14041"/>
                      <a:pt x="2972" y="14375"/>
                      <a:pt x="3788" y="14166"/>
                    </a:cubicBezTo>
                    <a:cubicBezTo>
                      <a:pt x="3851" y="14145"/>
                      <a:pt x="3914" y="14145"/>
                      <a:pt x="3956" y="14124"/>
                    </a:cubicBezTo>
                    <a:cubicBezTo>
                      <a:pt x="4228" y="13936"/>
                      <a:pt x="4583" y="13957"/>
                      <a:pt x="4897" y="13936"/>
                    </a:cubicBezTo>
                    <a:cubicBezTo>
                      <a:pt x="5127" y="13936"/>
                      <a:pt x="5357" y="13852"/>
                      <a:pt x="5567" y="13831"/>
                    </a:cubicBezTo>
                    <a:lnTo>
                      <a:pt x="6425" y="13664"/>
                    </a:lnTo>
                    <a:cubicBezTo>
                      <a:pt x="6738" y="13622"/>
                      <a:pt x="7094" y="13622"/>
                      <a:pt x="7408" y="13559"/>
                    </a:cubicBezTo>
                    <a:cubicBezTo>
                      <a:pt x="8287" y="13413"/>
                      <a:pt x="9145" y="13120"/>
                      <a:pt x="10065" y="13120"/>
                    </a:cubicBezTo>
                    <a:cubicBezTo>
                      <a:pt x="10128" y="13120"/>
                      <a:pt x="10170" y="13057"/>
                      <a:pt x="10254" y="13015"/>
                    </a:cubicBezTo>
                    <a:cubicBezTo>
                      <a:pt x="10337" y="12597"/>
                      <a:pt x="10337" y="12178"/>
                      <a:pt x="10233" y="11739"/>
                    </a:cubicBezTo>
                    <a:cubicBezTo>
                      <a:pt x="10149" y="11446"/>
                      <a:pt x="10044" y="11153"/>
                      <a:pt x="10044" y="10881"/>
                    </a:cubicBezTo>
                    <a:cubicBezTo>
                      <a:pt x="10044" y="9940"/>
                      <a:pt x="10023" y="8977"/>
                      <a:pt x="9772" y="8077"/>
                    </a:cubicBezTo>
                    <a:cubicBezTo>
                      <a:pt x="9710" y="7805"/>
                      <a:pt x="9668" y="7554"/>
                      <a:pt x="9647" y="7282"/>
                    </a:cubicBezTo>
                    <a:cubicBezTo>
                      <a:pt x="9605" y="7052"/>
                      <a:pt x="9542" y="6822"/>
                      <a:pt x="9542" y="6613"/>
                    </a:cubicBezTo>
                    <a:cubicBezTo>
                      <a:pt x="9542" y="6152"/>
                      <a:pt x="9417" y="5797"/>
                      <a:pt x="9103" y="5462"/>
                    </a:cubicBezTo>
                    <a:cubicBezTo>
                      <a:pt x="8894" y="5483"/>
                      <a:pt x="8684" y="5504"/>
                      <a:pt x="8496" y="5525"/>
                    </a:cubicBezTo>
                    <a:cubicBezTo>
                      <a:pt x="7345" y="5818"/>
                      <a:pt x="6194" y="6027"/>
                      <a:pt x="5023" y="5985"/>
                    </a:cubicBezTo>
                    <a:cubicBezTo>
                      <a:pt x="4060" y="5922"/>
                      <a:pt x="3077" y="5943"/>
                      <a:pt x="2114" y="5943"/>
                    </a:cubicBezTo>
                    <a:cubicBezTo>
                      <a:pt x="1926" y="6006"/>
                      <a:pt x="1696" y="6027"/>
                      <a:pt x="1445" y="6027"/>
                    </a:cubicBezTo>
                    <a:close/>
                    <a:moveTo>
                      <a:pt x="11844" y="1403"/>
                    </a:moveTo>
                    <a:cubicBezTo>
                      <a:pt x="11718" y="1277"/>
                      <a:pt x="11593" y="1089"/>
                      <a:pt x="11446" y="1089"/>
                    </a:cubicBezTo>
                    <a:cubicBezTo>
                      <a:pt x="11132" y="1026"/>
                      <a:pt x="10777" y="984"/>
                      <a:pt x="10484" y="1110"/>
                    </a:cubicBezTo>
                    <a:cubicBezTo>
                      <a:pt x="10044" y="1319"/>
                      <a:pt x="9563" y="1319"/>
                      <a:pt x="9103" y="1319"/>
                    </a:cubicBezTo>
                    <a:cubicBezTo>
                      <a:pt x="8914" y="1319"/>
                      <a:pt x="8726" y="1298"/>
                      <a:pt x="8580" y="1382"/>
                    </a:cubicBezTo>
                    <a:cubicBezTo>
                      <a:pt x="8161" y="1612"/>
                      <a:pt x="7722" y="1570"/>
                      <a:pt x="7303" y="1570"/>
                    </a:cubicBezTo>
                    <a:lnTo>
                      <a:pt x="4479" y="1570"/>
                    </a:lnTo>
                    <a:cubicBezTo>
                      <a:pt x="4332" y="1717"/>
                      <a:pt x="4165" y="1926"/>
                      <a:pt x="3997" y="2135"/>
                    </a:cubicBezTo>
                    <a:cubicBezTo>
                      <a:pt x="3809" y="2323"/>
                      <a:pt x="3600" y="2512"/>
                      <a:pt x="3453" y="2721"/>
                    </a:cubicBezTo>
                    <a:cubicBezTo>
                      <a:pt x="3265" y="2930"/>
                      <a:pt x="3160" y="3160"/>
                      <a:pt x="2972" y="3349"/>
                    </a:cubicBezTo>
                    <a:cubicBezTo>
                      <a:pt x="2763" y="3558"/>
                      <a:pt x="2512" y="3704"/>
                      <a:pt x="2344" y="3934"/>
                    </a:cubicBezTo>
                    <a:cubicBezTo>
                      <a:pt x="2198" y="4144"/>
                      <a:pt x="2114" y="4416"/>
                      <a:pt x="1968" y="4625"/>
                    </a:cubicBezTo>
                    <a:cubicBezTo>
                      <a:pt x="1821" y="4834"/>
                      <a:pt x="1654" y="4981"/>
                      <a:pt x="1445" y="5232"/>
                    </a:cubicBezTo>
                    <a:cubicBezTo>
                      <a:pt x="1591" y="5274"/>
                      <a:pt x="1654" y="5295"/>
                      <a:pt x="1717" y="5295"/>
                    </a:cubicBezTo>
                    <a:cubicBezTo>
                      <a:pt x="3181" y="5295"/>
                      <a:pt x="4688" y="5274"/>
                      <a:pt x="6153" y="5274"/>
                    </a:cubicBezTo>
                    <a:cubicBezTo>
                      <a:pt x="6299" y="5274"/>
                      <a:pt x="6425" y="5274"/>
                      <a:pt x="6592" y="5211"/>
                    </a:cubicBezTo>
                    <a:cubicBezTo>
                      <a:pt x="7575" y="4939"/>
                      <a:pt x="8580" y="4751"/>
                      <a:pt x="9647" y="4688"/>
                    </a:cubicBezTo>
                    <a:lnTo>
                      <a:pt x="10044" y="3914"/>
                    </a:lnTo>
                    <a:cubicBezTo>
                      <a:pt x="10191" y="3621"/>
                      <a:pt x="10337" y="3307"/>
                      <a:pt x="10567" y="3098"/>
                    </a:cubicBezTo>
                    <a:cubicBezTo>
                      <a:pt x="11070" y="2637"/>
                      <a:pt x="11383" y="1989"/>
                      <a:pt x="11844" y="1403"/>
                    </a:cubicBezTo>
                    <a:close/>
                    <a:moveTo>
                      <a:pt x="11174" y="11467"/>
                    </a:moveTo>
                    <a:cubicBezTo>
                      <a:pt x="11488" y="11111"/>
                      <a:pt x="11718" y="10818"/>
                      <a:pt x="11969" y="10525"/>
                    </a:cubicBezTo>
                    <a:cubicBezTo>
                      <a:pt x="12241" y="10232"/>
                      <a:pt x="12534" y="10002"/>
                      <a:pt x="12555" y="9584"/>
                    </a:cubicBezTo>
                    <a:cubicBezTo>
                      <a:pt x="12576" y="9396"/>
                      <a:pt x="12764" y="9249"/>
                      <a:pt x="12890" y="9082"/>
                    </a:cubicBezTo>
                    <a:cubicBezTo>
                      <a:pt x="13225" y="8663"/>
                      <a:pt x="13601" y="8245"/>
                      <a:pt x="13936" y="7868"/>
                    </a:cubicBezTo>
                    <a:cubicBezTo>
                      <a:pt x="13518" y="5839"/>
                      <a:pt x="13099" y="3893"/>
                      <a:pt x="12681" y="1926"/>
                    </a:cubicBezTo>
                    <a:cubicBezTo>
                      <a:pt x="12346" y="1947"/>
                      <a:pt x="12074" y="2072"/>
                      <a:pt x="11948" y="2365"/>
                    </a:cubicBezTo>
                    <a:cubicBezTo>
                      <a:pt x="11802" y="2763"/>
                      <a:pt x="11446" y="3014"/>
                      <a:pt x="11195" y="3328"/>
                    </a:cubicBezTo>
                    <a:cubicBezTo>
                      <a:pt x="10986" y="3579"/>
                      <a:pt x="10777" y="3830"/>
                      <a:pt x="10609" y="4102"/>
                    </a:cubicBezTo>
                    <a:cubicBezTo>
                      <a:pt x="10484" y="4311"/>
                      <a:pt x="10379" y="4562"/>
                      <a:pt x="10254" y="4771"/>
                    </a:cubicBezTo>
                    <a:cubicBezTo>
                      <a:pt x="10128" y="4981"/>
                      <a:pt x="10128" y="5232"/>
                      <a:pt x="10170" y="5462"/>
                    </a:cubicBezTo>
                    <a:cubicBezTo>
                      <a:pt x="10254" y="5671"/>
                      <a:pt x="10379" y="5901"/>
                      <a:pt x="10358" y="6111"/>
                    </a:cubicBezTo>
                    <a:cubicBezTo>
                      <a:pt x="10337" y="6885"/>
                      <a:pt x="10756" y="7575"/>
                      <a:pt x="10693" y="8370"/>
                    </a:cubicBezTo>
                    <a:cubicBezTo>
                      <a:pt x="10965" y="8935"/>
                      <a:pt x="10902" y="9563"/>
                      <a:pt x="10902" y="10191"/>
                    </a:cubicBezTo>
                    <a:cubicBezTo>
                      <a:pt x="10986" y="10588"/>
                      <a:pt x="10965" y="11007"/>
                      <a:pt x="11174" y="114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11" name="Google Shape;2411;p75"/>
          <p:cNvSpPr txBox="1"/>
          <p:nvPr>
            <p:ph idx="2" type="subTitle"/>
          </p:nvPr>
        </p:nvSpPr>
        <p:spPr>
          <a:xfrm>
            <a:off x="4730325" y="1430850"/>
            <a:ext cx="3404400" cy="2854200"/>
          </a:xfrm>
          <a:prstGeom prst="rect">
            <a:avLst/>
          </a:prstGeom>
        </p:spPr>
        <p:txBody>
          <a:bodyPr anchorCtr="0" anchor="ctr" bIns="91425" lIns="91425" spcFirstLastPara="1" rIns="36000" wrap="square" tIns="91425">
            <a:noAutofit/>
          </a:bodyPr>
          <a:lstStyle/>
          <a:p>
            <a:pPr indent="-317500" lvl="0" marL="457200" rtl="0" algn="l">
              <a:spcBef>
                <a:spcPts val="0"/>
              </a:spcBef>
              <a:spcAft>
                <a:spcPts val="0"/>
              </a:spcAft>
              <a:buClr>
                <a:schemeClr val="accent3"/>
              </a:buClr>
              <a:buSzPts val="1400"/>
              <a:buChar char="●"/>
            </a:pPr>
            <a:r>
              <a:rPr lang="en-GB">
                <a:uFill>
                  <a:noFill/>
                </a:uFill>
                <a:hlinkClick r:id="rId8"/>
              </a:rPr>
              <a:t>Hand drawn kid reading a book</a:t>
            </a:r>
            <a:endParaRPr/>
          </a:p>
          <a:p>
            <a:pPr indent="-317500" lvl="0" marL="457200" rtl="0" algn="l">
              <a:spcBef>
                <a:spcPts val="0"/>
              </a:spcBef>
              <a:spcAft>
                <a:spcPts val="0"/>
              </a:spcAft>
              <a:buClr>
                <a:schemeClr val="accent3"/>
              </a:buClr>
              <a:buSzPts val="1400"/>
              <a:buChar char="●"/>
            </a:pPr>
            <a:r>
              <a:rPr lang="en-GB">
                <a:uFill>
                  <a:noFill/>
                </a:uFill>
                <a:hlinkClick r:id="rId9"/>
              </a:rPr>
              <a:t>Hand drawn happy children's day illustration</a:t>
            </a:r>
            <a:endParaRPr/>
          </a:p>
          <a:p>
            <a:pPr indent="-317500" lvl="0" marL="457200" rtl="0" algn="l">
              <a:spcBef>
                <a:spcPts val="0"/>
              </a:spcBef>
              <a:spcAft>
                <a:spcPts val="0"/>
              </a:spcAft>
              <a:buClr>
                <a:schemeClr val="accent3"/>
              </a:buClr>
              <a:buSzPts val="1400"/>
              <a:buChar char="●"/>
            </a:pPr>
            <a:r>
              <a:rPr lang="en-GB">
                <a:uFill>
                  <a:noFill/>
                </a:uFill>
                <a:hlinkClick r:id="rId10"/>
              </a:rPr>
              <a:t>Background of sketches of children playing in the park</a:t>
            </a:r>
            <a:endParaRPr/>
          </a:p>
          <a:p>
            <a:pPr indent="-317500" lvl="0" marL="457200" rtl="0" algn="l">
              <a:spcBef>
                <a:spcPts val="0"/>
              </a:spcBef>
              <a:spcAft>
                <a:spcPts val="0"/>
              </a:spcAft>
              <a:buClr>
                <a:schemeClr val="accent3"/>
              </a:buClr>
              <a:buSzPts val="1400"/>
              <a:buChar char="●"/>
            </a:pPr>
            <a:r>
              <a:rPr lang="en-GB">
                <a:uFill>
                  <a:noFill/>
                </a:uFill>
                <a:hlinkClick r:id="rId11"/>
              </a:rPr>
              <a:t>Several hand-drawn kids playing </a:t>
            </a:r>
            <a:endParaRPr/>
          </a:p>
          <a:p>
            <a:pPr indent="-317500" lvl="0" marL="457200" rtl="0" algn="l">
              <a:spcBef>
                <a:spcPts val="0"/>
              </a:spcBef>
              <a:spcAft>
                <a:spcPts val="0"/>
              </a:spcAft>
              <a:buClr>
                <a:schemeClr val="accent3"/>
              </a:buClr>
              <a:buSzPts val="1400"/>
              <a:buChar char="●"/>
            </a:pPr>
            <a:r>
              <a:rPr lang="en-GB">
                <a:solidFill>
                  <a:schemeClr val="hlink"/>
                </a:solidFill>
                <a:uFill>
                  <a:noFill/>
                </a:uFill>
                <a:hlinkClick r:id="rId12"/>
              </a:rPr>
              <a:t>Pack of sketches gadgets</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b="1" lang="en-GB" sz="2000">
                <a:solidFill>
                  <a:schemeClr val="accent3"/>
                </a:solidFill>
                <a:latin typeface="Patrick Hand SC"/>
                <a:ea typeface="Patrick Hand SC"/>
                <a:cs typeface="Patrick Hand SC"/>
                <a:sym typeface="Patrick Hand SC"/>
              </a:rPr>
              <a:t>Photos:</a:t>
            </a:r>
            <a:endParaRPr b="1">
              <a:solidFill>
                <a:schemeClr val="accent3"/>
              </a:solidFill>
              <a:latin typeface="Patrick Hand SC"/>
              <a:ea typeface="Patrick Hand SC"/>
              <a:cs typeface="Patrick Hand SC"/>
              <a:sym typeface="Patrick Hand SC"/>
            </a:endParaRPr>
          </a:p>
          <a:p>
            <a:pPr indent="0" lvl="0" marL="0" rtl="0" algn="l">
              <a:spcBef>
                <a:spcPts val="0"/>
              </a:spcBef>
              <a:spcAft>
                <a:spcPts val="0"/>
              </a:spcAft>
              <a:buClr>
                <a:schemeClr val="dk1"/>
              </a:buClr>
              <a:buSzPts val="1100"/>
              <a:buFont typeface="Arial"/>
              <a:buNone/>
            </a:pPr>
            <a:r>
              <a:t/>
            </a:r>
            <a:endParaRPr b="1">
              <a:solidFill>
                <a:schemeClr val="accent3"/>
              </a:solidFill>
              <a:latin typeface="Patrick Hand SC"/>
              <a:ea typeface="Patrick Hand SC"/>
              <a:cs typeface="Patrick Hand SC"/>
              <a:sym typeface="Patrick Hand SC"/>
            </a:endParaRPr>
          </a:p>
          <a:p>
            <a:pPr indent="-317500" lvl="0" marL="457200" rtl="0" algn="l">
              <a:spcBef>
                <a:spcPts val="0"/>
              </a:spcBef>
              <a:spcAft>
                <a:spcPts val="0"/>
              </a:spcAft>
              <a:buClr>
                <a:schemeClr val="accent3"/>
              </a:buClr>
              <a:buSzPts val="1400"/>
              <a:buChar char="●"/>
            </a:pPr>
            <a:r>
              <a:rPr lang="en-GB">
                <a:uFill>
                  <a:noFill/>
                </a:uFill>
                <a:hlinkClick r:id="rId13"/>
              </a:rPr>
              <a:t>Female teacher leaning upon table looking away</a:t>
            </a:r>
            <a:endParaRPr/>
          </a:p>
          <a:p>
            <a:pPr indent="-317500" lvl="0" marL="457200" rtl="0" algn="l">
              <a:spcBef>
                <a:spcPts val="0"/>
              </a:spcBef>
              <a:spcAft>
                <a:spcPts val="0"/>
              </a:spcAft>
              <a:buClr>
                <a:schemeClr val="accent3"/>
              </a:buClr>
              <a:buSzPts val="1400"/>
              <a:buChar char="●"/>
            </a:pPr>
            <a:r>
              <a:rPr lang="en-GB">
                <a:uFill>
                  <a:noFill/>
                </a:uFill>
                <a:hlinkClick r:id="rId14"/>
              </a:rPr>
              <a:t>Girl sitting at desk holding pencil</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15" name="Shape 2415"/>
        <p:cNvGrpSpPr/>
        <p:nvPr/>
      </p:nvGrpSpPr>
      <p:grpSpPr>
        <a:xfrm>
          <a:off x="0" y="0"/>
          <a:ext cx="0" cy="0"/>
          <a:chOff x="0" y="0"/>
          <a:chExt cx="0" cy="0"/>
        </a:xfrm>
      </p:grpSpPr>
      <p:sp>
        <p:nvSpPr>
          <p:cNvPr id="2416" name="Google Shape;2416;p76"/>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Instructions for use (</a:t>
            </a:r>
            <a:r>
              <a:rPr lang="en-GB">
                <a:latin typeface="Arial"/>
                <a:ea typeface="Arial"/>
                <a:cs typeface="Arial"/>
                <a:sym typeface="Arial"/>
              </a:rPr>
              <a:t>free users)</a:t>
            </a:r>
            <a:endParaRPr>
              <a:solidFill>
                <a:srgbClr val="FFFFFF"/>
              </a:solidFill>
              <a:latin typeface="Arial"/>
              <a:ea typeface="Arial"/>
              <a:cs typeface="Arial"/>
              <a:sym typeface="Arial"/>
            </a:endParaRPr>
          </a:p>
        </p:txBody>
      </p:sp>
      <p:sp>
        <p:nvSpPr>
          <p:cNvPr id="2417" name="Google Shape;2417;p76"/>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GB">
                <a:solidFill>
                  <a:srgbClr val="FFFFFF"/>
                </a:solidFill>
                <a:latin typeface="Arial"/>
                <a:ea typeface="Arial"/>
                <a:cs typeface="Arial"/>
                <a:sym typeface="Arial"/>
              </a:rPr>
              <a:t>In order to use this template, you must credit </a:t>
            </a:r>
            <a:r>
              <a:rPr b="1" lang="en-GB" sz="1000" u="sng">
                <a:solidFill>
                  <a:srgbClr val="869FB2"/>
                </a:solidFill>
                <a:latin typeface="Arial"/>
                <a:ea typeface="Arial"/>
                <a:cs typeface="Arial"/>
                <a:sym typeface="Arial"/>
              </a:rPr>
              <a:t>S</a:t>
            </a:r>
            <a:r>
              <a:rPr b="1" lang="en-GB" u="sng">
                <a:solidFill>
                  <a:srgbClr val="869FB2"/>
                </a:solidFill>
                <a:latin typeface="Arial"/>
                <a:ea typeface="Arial"/>
                <a:cs typeface="Arial"/>
                <a:sym typeface="Arial"/>
                <a:hlinkClick r:id="rId3">
                  <a:extLst>
                    <a:ext uri="{A12FA001-AC4F-418D-AE19-62706E023703}">
                      <ahyp:hlinkClr val="tx"/>
                    </a:ext>
                  </a:extLst>
                </a:hlinkClick>
              </a:rPr>
              <a:t>lidesgo</a:t>
            </a:r>
            <a:r>
              <a:rPr lang="en-GB">
                <a:solidFill>
                  <a:srgbClr val="435D74"/>
                </a:solidFill>
                <a:latin typeface="Arial"/>
                <a:ea typeface="Arial"/>
                <a:cs typeface="Arial"/>
                <a:sym typeface="Arial"/>
              </a:rPr>
              <a:t> </a:t>
            </a:r>
            <a:r>
              <a:rPr lang="en-GB">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GB"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GB"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GB"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GB"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2418" name="Google Shape;2418;p76"/>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GB" sz="1000">
                <a:solidFill>
                  <a:srgbClr val="FFFFFF"/>
                </a:solidFill>
              </a:rPr>
              <a:t>For more information about editing slides, please </a:t>
            </a:r>
            <a:r>
              <a:rPr lang="en-GB" sz="900">
                <a:solidFill>
                  <a:srgbClr val="FFFFFF"/>
                </a:solidFill>
              </a:rPr>
              <a:t>read </a:t>
            </a:r>
            <a:r>
              <a:rPr lang="en-GB"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GB" sz="1000" u="sng">
                <a:solidFill>
                  <a:srgbClr val="869FB2"/>
                </a:solidFill>
                <a:hlinkClick r:id="rId4">
                  <a:extLst>
                    <a:ext uri="{A12FA001-AC4F-418D-AE19-62706E023703}">
                      <ahyp:hlinkClr val="tx"/>
                    </a:ext>
                  </a:extLst>
                </a:hlinkClick>
              </a:rPr>
              <a:t>https://slidesgo.com/faqs</a:t>
            </a:r>
            <a:r>
              <a:rPr lang="en-GB" sz="1200">
                <a:solidFill>
                  <a:srgbClr val="FFFFFF"/>
                </a:solidFill>
              </a:rPr>
              <a:t> </a:t>
            </a:r>
            <a:r>
              <a:rPr lang="en-GB" sz="1000">
                <a:solidFill>
                  <a:srgbClr val="FFFFFF"/>
                </a:solidFill>
              </a:rPr>
              <a:t>and</a:t>
            </a:r>
            <a:r>
              <a:rPr lang="en-GB" sz="1200">
                <a:solidFill>
                  <a:srgbClr val="FFFFFF"/>
                </a:solidFill>
              </a:rPr>
              <a:t> </a:t>
            </a:r>
            <a:r>
              <a:rPr lang="en-GB"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22" name="Shape 2422"/>
        <p:cNvGrpSpPr/>
        <p:nvPr/>
      </p:nvGrpSpPr>
      <p:grpSpPr>
        <a:xfrm>
          <a:off x="0" y="0"/>
          <a:ext cx="0" cy="0"/>
          <a:chOff x="0" y="0"/>
          <a:chExt cx="0" cy="0"/>
        </a:xfrm>
      </p:grpSpPr>
      <p:sp>
        <p:nvSpPr>
          <p:cNvPr id="2423" name="Google Shape;2423;p77"/>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2424" name="Google Shape;2424;p77"/>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GB">
                <a:solidFill>
                  <a:srgbClr val="FFFFFF"/>
                </a:solidFill>
                <a:latin typeface="Arial"/>
                <a:ea typeface="Arial"/>
                <a:cs typeface="Arial"/>
                <a:sym typeface="Arial"/>
              </a:rPr>
              <a:t>In order to use this template, you must be a Premium user on </a:t>
            </a:r>
            <a:r>
              <a:rPr b="1" lang="en-GB" sz="1000" u="sng">
                <a:solidFill>
                  <a:srgbClr val="869FB2"/>
                </a:solidFill>
                <a:latin typeface="Arial"/>
                <a:ea typeface="Arial"/>
                <a:cs typeface="Arial"/>
                <a:sym typeface="Arial"/>
              </a:rPr>
              <a:t>S</a:t>
            </a:r>
            <a:r>
              <a:rPr b="1" lang="en-GB" u="sng">
                <a:solidFill>
                  <a:srgbClr val="869FB2"/>
                </a:solidFill>
                <a:latin typeface="Arial"/>
                <a:ea typeface="Arial"/>
                <a:cs typeface="Arial"/>
                <a:sym typeface="Arial"/>
                <a:hlinkClick r:id="rId3">
                  <a:extLst>
                    <a:ext uri="{A12FA001-AC4F-418D-AE19-62706E023703}">
                      <ahyp:hlinkClr val="tx"/>
                    </a:ext>
                  </a:extLst>
                </a:hlinkClick>
              </a:rPr>
              <a:t>lidesgo</a:t>
            </a:r>
            <a:r>
              <a:rPr lang="en-GB">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GB"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GB"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GB"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GB"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GB"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2425" name="Google Shape;2425;p77"/>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sz="1000">
                <a:solidFill>
                  <a:srgbClr val="FFFFFF"/>
                </a:solidFill>
                <a:latin typeface="Arial"/>
                <a:ea typeface="Arial"/>
                <a:cs typeface="Arial"/>
                <a:sym typeface="Arial"/>
              </a:rPr>
              <a:t>For more information about editing slides, please </a:t>
            </a:r>
            <a:r>
              <a:rPr lang="en-GB" sz="900">
                <a:solidFill>
                  <a:srgbClr val="FFFFFF"/>
                </a:solidFill>
                <a:latin typeface="Arial"/>
                <a:ea typeface="Arial"/>
                <a:cs typeface="Arial"/>
                <a:sym typeface="Arial"/>
              </a:rPr>
              <a:t>read </a:t>
            </a:r>
            <a:r>
              <a:rPr lang="en-GB"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GB"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GB" sz="1200">
                <a:solidFill>
                  <a:srgbClr val="FFFFFF"/>
                </a:solidFill>
                <a:latin typeface="Arial"/>
                <a:ea typeface="Arial"/>
                <a:cs typeface="Arial"/>
                <a:sym typeface="Arial"/>
              </a:rPr>
              <a:t> </a:t>
            </a:r>
            <a:r>
              <a:rPr lang="en-GB" sz="1000">
                <a:solidFill>
                  <a:srgbClr val="FFFFFF"/>
                </a:solidFill>
                <a:latin typeface="Arial"/>
                <a:ea typeface="Arial"/>
                <a:cs typeface="Arial"/>
                <a:sym typeface="Arial"/>
              </a:rPr>
              <a:t>and</a:t>
            </a:r>
            <a:r>
              <a:rPr lang="en-GB" sz="1200">
                <a:solidFill>
                  <a:srgbClr val="FFFFFF"/>
                </a:solidFill>
                <a:latin typeface="Arial"/>
                <a:ea typeface="Arial"/>
                <a:cs typeface="Arial"/>
                <a:sym typeface="Arial"/>
              </a:rPr>
              <a:t> </a:t>
            </a:r>
            <a:r>
              <a:rPr lang="en-GB"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29" name="Shape 2429"/>
        <p:cNvGrpSpPr/>
        <p:nvPr/>
      </p:nvGrpSpPr>
      <p:grpSpPr>
        <a:xfrm>
          <a:off x="0" y="0"/>
          <a:ext cx="0" cy="0"/>
          <a:chOff x="0" y="0"/>
          <a:chExt cx="0" cy="0"/>
        </a:xfrm>
      </p:grpSpPr>
      <p:sp>
        <p:nvSpPr>
          <p:cNvPr id="2430" name="Google Shape;2430;p78"/>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431" name="Google Shape;2431;p78"/>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GB"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432" name="Google Shape;2432;p78"/>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GB">
                <a:solidFill>
                  <a:srgbClr val="EFEFEF"/>
                </a:solidFill>
                <a:latin typeface="Arial"/>
                <a:ea typeface="Arial"/>
                <a:cs typeface="Arial"/>
                <a:sym typeface="Arial"/>
              </a:rPr>
              <a:t>Patrick Hand SC</a:t>
            </a:r>
            <a:endParaRPr b="1">
              <a:solidFill>
                <a:srgbClr val="EFEFEF"/>
              </a:solidFill>
              <a:latin typeface="Arial"/>
              <a:ea typeface="Arial"/>
              <a:cs typeface="Arial"/>
              <a:sym typeface="Arial"/>
            </a:endParaRPr>
          </a:p>
          <a:p>
            <a:pPr indent="0" lvl="0" marL="0" rtl="0" algn="ctr">
              <a:spcBef>
                <a:spcPts val="0"/>
              </a:spcBef>
              <a:spcAft>
                <a:spcPts val="0"/>
              </a:spcAft>
              <a:buNone/>
            </a:pPr>
            <a:r>
              <a:rPr lang="en-GB">
                <a:solidFill>
                  <a:schemeClr val="lt1"/>
                </a:solidFill>
                <a:latin typeface="Arial"/>
                <a:ea typeface="Arial"/>
                <a:cs typeface="Arial"/>
                <a:sym typeface="Arial"/>
              </a:rPr>
              <a:t>(</a:t>
            </a:r>
            <a:r>
              <a:rPr lang="en-GB">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https://fonts.google.com/specimen/Patrick+Hand+SC</a:t>
            </a:r>
            <a:r>
              <a:rPr lang="en-GB">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GB">
                <a:solidFill>
                  <a:schemeClr val="lt1"/>
                </a:solidFill>
                <a:latin typeface="Arial"/>
                <a:ea typeface="Arial"/>
                <a:cs typeface="Arial"/>
                <a:sym typeface="Arial"/>
              </a:rPr>
              <a:t>Patrick Hand</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GB">
                <a:solidFill>
                  <a:schemeClr val="lt1"/>
                </a:solidFill>
                <a:latin typeface="Arial"/>
                <a:ea typeface="Arial"/>
                <a:cs typeface="Arial"/>
                <a:sym typeface="Arial"/>
              </a:rPr>
              <a:t>(</a:t>
            </a:r>
            <a:r>
              <a:rPr lang="en-GB">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https://fonts.google.com/specimen/Patrick+Hand</a:t>
            </a:r>
            <a:r>
              <a:rPr lang="en-GB">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2433" name="Google Shape;2433;p78"/>
          <p:cNvGrpSpPr/>
          <p:nvPr/>
        </p:nvGrpSpPr>
        <p:grpSpPr>
          <a:xfrm>
            <a:off x="1521725" y="3498875"/>
            <a:ext cx="6100525" cy="754200"/>
            <a:chOff x="1521725" y="3498875"/>
            <a:chExt cx="6100525" cy="754200"/>
          </a:xfrm>
        </p:grpSpPr>
        <p:sp>
          <p:nvSpPr>
            <p:cNvPr id="2434" name="Google Shape;2434;p78"/>
            <p:cNvSpPr/>
            <p:nvPr/>
          </p:nvSpPr>
          <p:spPr>
            <a:xfrm>
              <a:off x="2583550" y="3498875"/>
              <a:ext cx="791400" cy="754200"/>
            </a:xfrm>
            <a:prstGeom prst="roundRect">
              <a:avLst>
                <a:gd fmla="val 16667" name="adj"/>
              </a:avLst>
            </a:prstGeom>
            <a:solidFill>
              <a:srgbClr val="C2F2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8"/>
            <p:cNvSpPr/>
            <p:nvPr/>
          </p:nvSpPr>
          <p:spPr>
            <a:xfrm>
              <a:off x="3645370" y="3498875"/>
              <a:ext cx="791400" cy="754200"/>
            </a:xfrm>
            <a:prstGeom prst="roundRect">
              <a:avLst>
                <a:gd fmla="val 16667" name="adj"/>
              </a:avLst>
            </a:prstGeom>
            <a:solidFill>
              <a:srgbClr val="FFBF4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8"/>
            <p:cNvSpPr/>
            <p:nvPr/>
          </p:nvSpPr>
          <p:spPr>
            <a:xfrm>
              <a:off x="4707189" y="3498875"/>
              <a:ext cx="791400" cy="754200"/>
            </a:xfrm>
            <a:prstGeom prst="roundRect">
              <a:avLst>
                <a:gd fmla="val 16667" name="adj"/>
              </a:avLst>
            </a:prstGeom>
            <a:solidFill>
              <a:srgbClr val="FB6A2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8"/>
            <p:cNvSpPr/>
            <p:nvPr/>
          </p:nvSpPr>
          <p:spPr>
            <a:xfrm>
              <a:off x="1521725" y="3498875"/>
              <a:ext cx="791400" cy="754200"/>
            </a:xfrm>
            <a:prstGeom prst="roundRect">
              <a:avLst>
                <a:gd fmla="val 16667" name="adj"/>
              </a:avLst>
            </a:prstGeom>
            <a:solidFill>
              <a:srgbClr val="00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8"/>
            <p:cNvSpPr txBox="1"/>
            <p:nvPr/>
          </p:nvSpPr>
          <p:spPr>
            <a:xfrm>
              <a:off x="25835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2F759F"/>
                  </a:solidFill>
                </a:rPr>
                <a:t>#c2f2ff</a:t>
              </a:r>
              <a:endParaRPr sz="1000">
                <a:solidFill>
                  <a:srgbClr val="2F759F"/>
                </a:solidFill>
              </a:endParaRPr>
            </a:p>
          </p:txBody>
        </p:sp>
        <p:sp>
          <p:nvSpPr>
            <p:cNvPr id="2439" name="Google Shape;2439;p78"/>
            <p:cNvSpPr txBox="1"/>
            <p:nvPr/>
          </p:nvSpPr>
          <p:spPr>
            <a:xfrm>
              <a:off x="36453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2F759F"/>
                  </a:solidFill>
                </a:rPr>
                <a:t>#ffbf4a</a:t>
              </a:r>
              <a:endParaRPr sz="1000">
                <a:solidFill>
                  <a:srgbClr val="2F759F"/>
                </a:solidFill>
              </a:endParaRPr>
            </a:p>
          </p:txBody>
        </p:sp>
        <p:sp>
          <p:nvSpPr>
            <p:cNvPr id="2440" name="Google Shape;2440;p78"/>
            <p:cNvSpPr txBox="1"/>
            <p:nvPr/>
          </p:nvSpPr>
          <p:spPr>
            <a:xfrm>
              <a:off x="47072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FFFFFF"/>
                  </a:solidFill>
                </a:rPr>
                <a:t>#fb6a2e</a:t>
              </a:r>
              <a:endParaRPr sz="1000">
                <a:solidFill>
                  <a:srgbClr val="FFFFFF"/>
                </a:solidFill>
              </a:endParaRPr>
            </a:p>
          </p:txBody>
        </p:sp>
        <p:sp>
          <p:nvSpPr>
            <p:cNvPr id="2441" name="Google Shape;2441;p78"/>
            <p:cNvSpPr txBox="1"/>
            <p:nvPr/>
          </p:nvSpPr>
          <p:spPr>
            <a:xfrm>
              <a:off x="15217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FFFFFF"/>
                  </a:solidFill>
                </a:rPr>
                <a:t>#000000</a:t>
              </a:r>
              <a:endParaRPr sz="1000">
                <a:solidFill>
                  <a:srgbClr val="FFFFFF"/>
                </a:solidFill>
              </a:endParaRPr>
            </a:p>
          </p:txBody>
        </p:sp>
        <p:sp>
          <p:nvSpPr>
            <p:cNvPr id="2442" name="Google Shape;2442;p78"/>
            <p:cNvSpPr/>
            <p:nvPr/>
          </p:nvSpPr>
          <p:spPr>
            <a:xfrm>
              <a:off x="6830850" y="3498875"/>
              <a:ext cx="791400" cy="754200"/>
            </a:xfrm>
            <a:prstGeom prst="roundRect">
              <a:avLst>
                <a:gd fmla="val 16667" name="adj"/>
              </a:avLst>
            </a:prstGeom>
            <a:solidFill>
              <a:srgbClr val="2AA1B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8"/>
            <p:cNvSpPr/>
            <p:nvPr/>
          </p:nvSpPr>
          <p:spPr>
            <a:xfrm>
              <a:off x="5769025" y="3498875"/>
              <a:ext cx="791400" cy="754200"/>
            </a:xfrm>
            <a:prstGeom prst="roundRect">
              <a:avLst>
                <a:gd fmla="val 16667" name="adj"/>
              </a:avLst>
            </a:prstGeom>
            <a:solidFill>
              <a:srgbClr val="DD394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8"/>
            <p:cNvSpPr txBox="1"/>
            <p:nvPr/>
          </p:nvSpPr>
          <p:spPr>
            <a:xfrm>
              <a:off x="68308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chemeClr val="lt1"/>
                  </a:solidFill>
                </a:rPr>
                <a:t>#2aa1b3</a:t>
              </a:r>
              <a:endParaRPr sz="1000">
                <a:solidFill>
                  <a:schemeClr val="lt1"/>
                </a:solidFill>
              </a:endParaRPr>
            </a:p>
          </p:txBody>
        </p:sp>
        <p:sp>
          <p:nvSpPr>
            <p:cNvPr id="2445" name="Google Shape;2445;p78"/>
            <p:cNvSpPr txBox="1"/>
            <p:nvPr/>
          </p:nvSpPr>
          <p:spPr>
            <a:xfrm>
              <a:off x="57690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GB" sz="1000">
                  <a:solidFill>
                    <a:srgbClr val="FFFFFF"/>
                  </a:solidFill>
                </a:rPr>
                <a:t>#dd3947</a:t>
              </a:r>
              <a:endParaRPr sz="1000">
                <a:solidFill>
                  <a:srgbClr val="FFFFFF"/>
                </a:solidFil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49" name="Shape 2449"/>
        <p:cNvGrpSpPr/>
        <p:nvPr/>
      </p:nvGrpSpPr>
      <p:grpSpPr>
        <a:xfrm>
          <a:off x="0" y="0"/>
          <a:ext cx="0" cy="0"/>
          <a:chOff x="0" y="0"/>
          <a:chExt cx="0" cy="0"/>
        </a:xfrm>
      </p:grpSpPr>
      <p:sp>
        <p:nvSpPr>
          <p:cNvPr id="2450" name="Google Shape;2450;p79"/>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451" name="Google Shape;2451;p79"/>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GB">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GB">
                <a:solidFill>
                  <a:srgbClr val="869FB2"/>
                </a:solidFill>
                <a:latin typeface="Arial"/>
                <a:ea typeface="Arial"/>
                <a:cs typeface="Arial"/>
                <a:sym typeface="Arial"/>
              </a:rPr>
              <a:t> </a:t>
            </a:r>
            <a:r>
              <a:rPr lang="en-GB">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2452" name="Google Shape;2452;p79"/>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453" name="Google Shape;2453;p79"/>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2454" name="Google Shape;2454;p79"/>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2455" name="Google Shape;2455;p79"/>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2456" name="Google Shape;2456;p79"/>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2457" name="Google Shape;2457;p79"/>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2458" name="Google Shape;2458;p79"/>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2459" name="Google Shape;2459;p79"/>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2460" name="Google Shape;2460;p79"/>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2461" name="Google Shape;2461;p79"/>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65" name="Shape 2465"/>
        <p:cNvGrpSpPr/>
        <p:nvPr/>
      </p:nvGrpSpPr>
      <p:grpSpPr>
        <a:xfrm>
          <a:off x="0" y="0"/>
          <a:ext cx="0" cy="0"/>
          <a:chOff x="0" y="0"/>
          <a:chExt cx="0" cy="0"/>
        </a:xfrm>
      </p:grpSpPr>
      <p:sp>
        <p:nvSpPr>
          <p:cNvPr id="2466" name="Google Shape;2466;p80"/>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GB" sz="1100">
                <a:solidFill>
                  <a:srgbClr val="FFFFFF"/>
                </a:solidFill>
              </a:rPr>
              <a:t>You can easily</a:t>
            </a:r>
            <a:r>
              <a:rPr lang="en-GB" sz="1100">
                <a:solidFill>
                  <a:srgbClr val="435D74"/>
                </a:solidFill>
              </a:rPr>
              <a:t> </a:t>
            </a:r>
            <a:r>
              <a:rPr lang="en-GB" sz="1100">
                <a:solidFill>
                  <a:srgbClr val="869FB2"/>
                </a:solidFill>
              </a:rPr>
              <a:t>resize</a:t>
            </a:r>
            <a:r>
              <a:rPr lang="en-GB" sz="1100">
                <a:solidFill>
                  <a:srgbClr val="435D74"/>
                </a:solidFill>
              </a:rPr>
              <a:t> </a:t>
            </a:r>
            <a:r>
              <a:rPr lang="en-GB" sz="1100">
                <a:solidFill>
                  <a:srgbClr val="FFFFFF"/>
                </a:solidFill>
              </a:rPr>
              <a:t>these resources without losing quality. To</a:t>
            </a:r>
            <a:r>
              <a:rPr lang="en-GB" sz="1100">
                <a:solidFill>
                  <a:srgbClr val="435D74"/>
                </a:solidFill>
              </a:rPr>
              <a:t> </a:t>
            </a:r>
            <a:r>
              <a:rPr lang="en-GB" sz="1100">
                <a:solidFill>
                  <a:srgbClr val="869FB2"/>
                </a:solidFill>
              </a:rPr>
              <a:t>change the color</a:t>
            </a:r>
            <a:r>
              <a:rPr lang="en-GB" sz="1100">
                <a:solidFill>
                  <a:srgbClr val="FFFFFF"/>
                </a:solidFill>
              </a:rPr>
              <a:t>, just ungroup the resource and click on the object you want to change. Then, click on the paint bucket and select the color you want. Group the resource again when you’re done. You can also look for more </a:t>
            </a:r>
            <a:r>
              <a:rPr lang="en-GB" sz="1100">
                <a:solidFill>
                  <a:srgbClr val="869FB2"/>
                </a:solidFill>
                <a:uFill>
                  <a:noFill/>
                </a:uFill>
                <a:hlinkClick r:id="rId3">
                  <a:extLst>
                    <a:ext uri="{A12FA001-AC4F-418D-AE19-62706E023703}">
                      <ahyp:hlinkClr val="tx"/>
                    </a:ext>
                  </a:extLst>
                </a:hlinkClick>
              </a:rPr>
              <a:t>infographics</a:t>
            </a:r>
            <a:r>
              <a:rPr lang="en-GB" sz="1100">
                <a:solidFill>
                  <a:srgbClr val="FFFFFF"/>
                </a:solidFill>
              </a:rPr>
              <a:t> on Slidesgo.</a:t>
            </a:r>
            <a:endParaRPr sz="1100">
              <a:solidFill>
                <a:srgbClr val="FFFFFF"/>
              </a:solidFill>
            </a:endParaRPr>
          </a:p>
        </p:txBody>
      </p:sp>
      <p:grpSp>
        <p:nvGrpSpPr>
          <p:cNvPr id="2467" name="Google Shape;2467;p80"/>
          <p:cNvGrpSpPr/>
          <p:nvPr/>
        </p:nvGrpSpPr>
        <p:grpSpPr>
          <a:xfrm>
            <a:off x="5156078" y="3085736"/>
            <a:ext cx="474294" cy="551291"/>
            <a:chOff x="4727025" y="1332775"/>
            <a:chExt cx="59900" cy="69625"/>
          </a:xfrm>
        </p:grpSpPr>
        <p:sp>
          <p:nvSpPr>
            <p:cNvPr id="2468" name="Google Shape;2468;p80"/>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80"/>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0" name="Google Shape;2470;p80"/>
          <p:cNvGrpSpPr/>
          <p:nvPr/>
        </p:nvGrpSpPr>
        <p:grpSpPr>
          <a:xfrm>
            <a:off x="5769734" y="2314340"/>
            <a:ext cx="555653" cy="557031"/>
            <a:chOff x="4820425" y="1329900"/>
            <a:chExt cx="70175" cy="70350"/>
          </a:xfrm>
        </p:grpSpPr>
        <p:sp>
          <p:nvSpPr>
            <p:cNvPr id="2471" name="Google Shape;2471;p80"/>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80"/>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80"/>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80"/>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5" name="Google Shape;2475;p80"/>
          <p:cNvGrpSpPr/>
          <p:nvPr/>
        </p:nvGrpSpPr>
        <p:grpSpPr>
          <a:xfrm>
            <a:off x="6396103" y="2318845"/>
            <a:ext cx="582574" cy="533871"/>
            <a:chOff x="4903200" y="1331525"/>
            <a:chExt cx="73575" cy="67425"/>
          </a:xfrm>
        </p:grpSpPr>
        <p:sp>
          <p:nvSpPr>
            <p:cNvPr id="2476" name="Google Shape;2476;p80"/>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80"/>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8" name="Google Shape;2478;p80"/>
          <p:cNvGrpSpPr/>
          <p:nvPr/>
        </p:nvGrpSpPr>
        <p:grpSpPr>
          <a:xfrm>
            <a:off x="5755581" y="3078709"/>
            <a:ext cx="583960" cy="565345"/>
            <a:chOff x="4815575" y="1416800"/>
            <a:chExt cx="73750" cy="71400"/>
          </a:xfrm>
        </p:grpSpPr>
        <p:sp>
          <p:nvSpPr>
            <p:cNvPr id="2479" name="Google Shape;2479;p80"/>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80"/>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80"/>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2" name="Google Shape;2482;p80"/>
          <p:cNvGrpSpPr/>
          <p:nvPr/>
        </p:nvGrpSpPr>
        <p:grpSpPr>
          <a:xfrm>
            <a:off x="6390362" y="3108896"/>
            <a:ext cx="589898" cy="504970"/>
            <a:chOff x="4902475" y="1418875"/>
            <a:chExt cx="74500" cy="63775"/>
          </a:xfrm>
        </p:grpSpPr>
        <p:sp>
          <p:nvSpPr>
            <p:cNvPr id="2483" name="Google Shape;2483;p80"/>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80"/>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5" name="Google Shape;2485;p80"/>
          <p:cNvGrpSpPr/>
          <p:nvPr/>
        </p:nvGrpSpPr>
        <p:grpSpPr>
          <a:xfrm>
            <a:off x="5765577" y="3826000"/>
            <a:ext cx="563967" cy="567127"/>
            <a:chOff x="4818100" y="1507675"/>
            <a:chExt cx="71225" cy="71625"/>
          </a:xfrm>
        </p:grpSpPr>
        <p:sp>
          <p:nvSpPr>
            <p:cNvPr id="2486" name="Google Shape;2486;p80"/>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80"/>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80"/>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80"/>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0" name="Google Shape;2490;p80"/>
          <p:cNvGrpSpPr/>
          <p:nvPr/>
        </p:nvGrpSpPr>
        <p:grpSpPr>
          <a:xfrm>
            <a:off x="5079075" y="3829461"/>
            <a:ext cx="628301" cy="588505"/>
            <a:chOff x="4721450" y="1509475"/>
            <a:chExt cx="79350" cy="74325"/>
          </a:xfrm>
        </p:grpSpPr>
        <p:sp>
          <p:nvSpPr>
            <p:cNvPr id="2491" name="Google Shape;2491;p80"/>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80"/>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80"/>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80"/>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5" name="Google Shape;2495;p80"/>
          <p:cNvGrpSpPr/>
          <p:nvPr/>
        </p:nvGrpSpPr>
        <p:grpSpPr>
          <a:xfrm>
            <a:off x="6424608" y="3814027"/>
            <a:ext cx="557038" cy="562772"/>
            <a:chOff x="4906800" y="1507500"/>
            <a:chExt cx="70350" cy="71075"/>
          </a:xfrm>
        </p:grpSpPr>
        <p:sp>
          <p:nvSpPr>
            <p:cNvPr id="2496" name="Google Shape;2496;p80"/>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80"/>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80"/>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80"/>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80"/>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1" name="Google Shape;2501;p80"/>
          <p:cNvGrpSpPr/>
          <p:nvPr/>
        </p:nvGrpSpPr>
        <p:grpSpPr>
          <a:xfrm>
            <a:off x="4462216" y="2340963"/>
            <a:ext cx="517934" cy="517934"/>
            <a:chOff x="3736598" y="2170606"/>
            <a:chExt cx="404889" cy="404889"/>
          </a:xfrm>
        </p:grpSpPr>
        <p:sp>
          <p:nvSpPr>
            <p:cNvPr id="2502" name="Google Shape;2502;p80"/>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80"/>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80"/>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80"/>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6" name="Google Shape;2506;p80"/>
          <p:cNvGrpSpPr/>
          <p:nvPr/>
        </p:nvGrpSpPr>
        <p:grpSpPr>
          <a:xfrm>
            <a:off x="3729277" y="2341061"/>
            <a:ext cx="586986" cy="517740"/>
            <a:chOff x="3161917" y="2170682"/>
            <a:chExt cx="458870" cy="404737"/>
          </a:xfrm>
        </p:grpSpPr>
        <p:sp>
          <p:nvSpPr>
            <p:cNvPr id="2507" name="Google Shape;2507;p80"/>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80"/>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80"/>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 name="Google Shape;2510;p80"/>
          <p:cNvGrpSpPr/>
          <p:nvPr/>
        </p:nvGrpSpPr>
        <p:grpSpPr>
          <a:xfrm>
            <a:off x="3752299" y="3102400"/>
            <a:ext cx="540943" cy="517963"/>
            <a:chOff x="3179914" y="2889488"/>
            <a:chExt cx="422876" cy="404911"/>
          </a:xfrm>
        </p:grpSpPr>
        <p:sp>
          <p:nvSpPr>
            <p:cNvPr id="2511" name="Google Shape;2511;p80"/>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80"/>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80"/>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80"/>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80"/>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80"/>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7" name="Google Shape;2517;p80"/>
          <p:cNvGrpSpPr/>
          <p:nvPr/>
        </p:nvGrpSpPr>
        <p:grpSpPr>
          <a:xfrm>
            <a:off x="4453093" y="3102358"/>
            <a:ext cx="536180" cy="518047"/>
            <a:chOff x="3729467" y="2889422"/>
            <a:chExt cx="419153" cy="404977"/>
          </a:xfrm>
        </p:grpSpPr>
        <p:sp>
          <p:nvSpPr>
            <p:cNvPr id="2518" name="Google Shape;2518;p80"/>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80"/>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80"/>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80"/>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80"/>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0"/>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80"/>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5" name="Google Shape;2525;p80"/>
          <p:cNvGrpSpPr/>
          <p:nvPr/>
        </p:nvGrpSpPr>
        <p:grpSpPr>
          <a:xfrm>
            <a:off x="1990126" y="3445787"/>
            <a:ext cx="965351" cy="134611"/>
            <a:chOff x="4411970" y="2962952"/>
            <a:chExt cx="706544" cy="104212"/>
          </a:xfrm>
        </p:grpSpPr>
        <p:sp>
          <p:nvSpPr>
            <p:cNvPr id="2526" name="Google Shape;2526;p80"/>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0"/>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0"/>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0"/>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0" name="Google Shape;2530;p80"/>
          <p:cNvGrpSpPr/>
          <p:nvPr/>
        </p:nvGrpSpPr>
        <p:grpSpPr>
          <a:xfrm>
            <a:off x="1990126" y="3041077"/>
            <a:ext cx="960158" cy="289172"/>
            <a:chOff x="4411970" y="2726085"/>
            <a:chExt cx="643107" cy="193659"/>
          </a:xfrm>
        </p:grpSpPr>
        <p:sp>
          <p:nvSpPr>
            <p:cNvPr id="2531" name="Google Shape;2531;p80"/>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80"/>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0"/>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4" name="Google Shape;2534;p80"/>
          <p:cNvGrpSpPr/>
          <p:nvPr/>
        </p:nvGrpSpPr>
        <p:grpSpPr>
          <a:xfrm>
            <a:off x="998624" y="3295400"/>
            <a:ext cx="811503" cy="252584"/>
            <a:chOff x="4411970" y="4340222"/>
            <a:chExt cx="779467" cy="242683"/>
          </a:xfrm>
        </p:grpSpPr>
        <p:sp>
          <p:nvSpPr>
            <p:cNvPr id="2535" name="Google Shape;2535;p80"/>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80"/>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80"/>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8" name="Google Shape;2538;p80"/>
          <p:cNvGrpSpPr/>
          <p:nvPr/>
        </p:nvGrpSpPr>
        <p:grpSpPr>
          <a:xfrm>
            <a:off x="1990126" y="2709308"/>
            <a:ext cx="965160" cy="216230"/>
            <a:chOff x="4411970" y="2468674"/>
            <a:chExt cx="747317" cy="167425"/>
          </a:xfrm>
        </p:grpSpPr>
        <p:sp>
          <p:nvSpPr>
            <p:cNvPr id="2539" name="Google Shape;2539;p80"/>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80"/>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1" name="Google Shape;2541;p80"/>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42" name="Google Shape;2542;p80"/>
          <p:cNvGrpSpPr/>
          <p:nvPr/>
        </p:nvGrpSpPr>
        <p:grpSpPr>
          <a:xfrm>
            <a:off x="997692" y="2334687"/>
            <a:ext cx="1959041" cy="208784"/>
            <a:chOff x="6336019" y="3733725"/>
            <a:chExt cx="2566206" cy="351310"/>
          </a:xfrm>
        </p:grpSpPr>
        <p:sp>
          <p:nvSpPr>
            <p:cNvPr id="2543" name="Google Shape;2543;p80"/>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80"/>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80"/>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80"/>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7" name="Google Shape;2547;p80"/>
          <p:cNvGrpSpPr/>
          <p:nvPr/>
        </p:nvGrpSpPr>
        <p:grpSpPr>
          <a:xfrm>
            <a:off x="1990126" y="3950602"/>
            <a:ext cx="946551" cy="153200"/>
            <a:chOff x="4404545" y="3301592"/>
            <a:chExt cx="782403" cy="129272"/>
          </a:xfrm>
        </p:grpSpPr>
        <p:sp>
          <p:nvSpPr>
            <p:cNvPr id="2548" name="Google Shape;2548;p80"/>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80"/>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0" name="Google Shape;2550;p80"/>
          <p:cNvGrpSpPr/>
          <p:nvPr/>
        </p:nvGrpSpPr>
        <p:grpSpPr>
          <a:xfrm>
            <a:off x="1990126" y="3695937"/>
            <a:ext cx="962257" cy="139127"/>
            <a:chOff x="4411970" y="3131459"/>
            <a:chExt cx="710520" cy="117397"/>
          </a:xfrm>
        </p:grpSpPr>
        <p:sp>
          <p:nvSpPr>
            <p:cNvPr id="2551" name="Google Shape;2551;p80"/>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80"/>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553" name="Google Shape;2553;p80"/>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4" name="Google Shape;2554;p80"/>
          <p:cNvGrpSpPr/>
          <p:nvPr/>
        </p:nvGrpSpPr>
        <p:grpSpPr>
          <a:xfrm>
            <a:off x="990271" y="3621603"/>
            <a:ext cx="823838" cy="458988"/>
            <a:chOff x="4411970" y="1801825"/>
            <a:chExt cx="734586" cy="409262"/>
          </a:xfrm>
        </p:grpSpPr>
        <p:sp>
          <p:nvSpPr>
            <p:cNvPr id="2555" name="Google Shape;2555;p80"/>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80"/>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7" name="Google Shape;2557;p80"/>
          <p:cNvGrpSpPr/>
          <p:nvPr/>
        </p:nvGrpSpPr>
        <p:grpSpPr>
          <a:xfrm>
            <a:off x="3095243" y="2339173"/>
            <a:ext cx="521514" cy="521514"/>
            <a:chOff x="5681300" y="2527788"/>
            <a:chExt cx="805800" cy="805800"/>
          </a:xfrm>
        </p:grpSpPr>
        <p:sp>
          <p:nvSpPr>
            <p:cNvPr id="2558" name="Google Shape;2558;p80"/>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0"/>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0" name="Google Shape;2560;p80"/>
          <p:cNvGrpSpPr/>
          <p:nvPr/>
        </p:nvGrpSpPr>
        <p:grpSpPr>
          <a:xfrm>
            <a:off x="3089483" y="3094865"/>
            <a:ext cx="533033" cy="533033"/>
            <a:chOff x="4049800" y="640400"/>
            <a:chExt cx="858900" cy="858900"/>
          </a:xfrm>
        </p:grpSpPr>
        <p:sp>
          <p:nvSpPr>
            <p:cNvPr id="2561" name="Google Shape;2561;p80"/>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0"/>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3" name="Google Shape;2563;p80"/>
          <p:cNvGrpSpPr/>
          <p:nvPr/>
        </p:nvGrpSpPr>
        <p:grpSpPr>
          <a:xfrm>
            <a:off x="3014966" y="3772543"/>
            <a:ext cx="682068" cy="682068"/>
            <a:chOff x="5080188" y="927900"/>
            <a:chExt cx="961200" cy="961200"/>
          </a:xfrm>
        </p:grpSpPr>
        <p:sp>
          <p:nvSpPr>
            <p:cNvPr id="2564" name="Google Shape;2564;p80"/>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0"/>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80"/>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80"/>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0"/>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80"/>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80"/>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80"/>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2" name="Google Shape;2572;p80"/>
          <p:cNvGrpSpPr/>
          <p:nvPr/>
        </p:nvGrpSpPr>
        <p:grpSpPr>
          <a:xfrm>
            <a:off x="4478465" y="3869234"/>
            <a:ext cx="505650" cy="504006"/>
            <a:chOff x="6039282" y="1042577"/>
            <a:chExt cx="734315" cy="731929"/>
          </a:xfrm>
        </p:grpSpPr>
        <p:sp>
          <p:nvSpPr>
            <p:cNvPr id="2573" name="Google Shape;2573;p80"/>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80"/>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0"/>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0"/>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0"/>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80"/>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80"/>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0"/>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0"/>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0"/>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80"/>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0"/>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0"/>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0"/>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0"/>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0"/>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0"/>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0"/>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0"/>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0"/>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0"/>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4" name="Google Shape;2594;p80"/>
          <p:cNvGrpSpPr/>
          <p:nvPr/>
        </p:nvGrpSpPr>
        <p:grpSpPr>
          <a:xfrm>
            <a:off x="5091067" y="2298862"/>
            <a:ext cx="567744" cy="602136"/>
            <a:chOff x="1825800" y="1651625"/>
            <a:chExt cx="539989" cy="571775"/>
          </a:xfrm>
        </p:grpSpPr>
        <p:sp>
          <p:nvSpPr>
            <p:cNvPr id="2595" name="Google Shape;2595;p80"/>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0"/>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0"/>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80"/>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9" name="Google Shape;2599;p80"/>
          <p:cNvGrpSpPr/>
          <p:nvPr/>
        </p:nvGrpSpPr>
        <p:grpSpPr>
          <a:xfrm>
            <a:off x="3765995" y="3855579"/>
            <a:ext cx="508123" cy="507955"/>
            <a:chOff x="1897577" y="2802432"/>
            <a:chExt cx="492176" cy="492014"/>
          </a:xfrm>
        </p:grpSpPr>
        <p:sp>
          <p:nvSpPr>
            <p:cNvPr id="2600" name="Google Shape;2600;p80"/>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0"/>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0"/>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0"/>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0"/>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0"/>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0"/>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0"/>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0"/>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0"/>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0"/>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0"/>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2" name="Google Shape;2612;p80"/>
          <p:cNvGrpSpPr/>
          <p:nvPr/>
        </p:nvGrpSpPr>
        <p:grpSpPr>
          <a:xfrm>
            <a:off x="997525" y="4169123"/>
            <a:ext cx="809227" cy="200842"/>
            <a:chOff x="2013045" y="4813233"/>
            <a:chExt cx="921986" cy="228854"/>
          </a:xfrm>
        </p:grpSpPr>
        <p:sp>
          <p:nvSpPr>
            <p:cNvPr id="2613" name="Google Shape;2613;p80"/>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80"/>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5" name="Google Shape;2615;p80"/>
          <p:cNvGrpSpPr/>
          <p:nvPr/>
        </p:nvGrpSpPr>
        <p:grpSpPr>
          <a:xfrm>
            <a:off x="1005985" y="2656004"/>
            <a:ext cx="792421" cy="269941"/>
            <a:chOff x="1046767" y="4756633"/>
            <a:chExt cx="859646" cy="292841"/>
          </a:xfrm>
        </p:grpSpPr>
        <p:sp>
          <p:nvSpPr>
            <p:cNvPr id="2616" name="Google Shape;2616;p80"/>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0"/>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0"/>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9" name="Google Shape;2619;p80"/>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0"/>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0"/>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0"/>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3" name="Google Shape;2623;p80"/>
          <p:cNvGrpSpPr/>
          <p:nvPr/>
        </p:nvGrpSpPr>
        <p:grpSpPr>
          <a:xfrm>
            <a:off x="7141841" y="2550562"/>
            <a:ext cx="166473" cy="141497"/>
            <a:chOff x="4660325" y="1866850"/>
            <a:chExt cx="68350" cy="58100"/>
          </a:xfrm>
        </p:grpSpPr>
        <p:sp>
          <p:nvSpPr>
            <p:cNvPr id="2624" name="Google Shape;2624;p80"/>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0"/>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6" name="Google Shape;2626;p80"/>
          <p:cNvGrpSpPr/>
          <p:nvPr/>
        </p:nvGrpSpPr>
        <p:grpSpPr>
          <a:xfrm>
            <a:off x="7451186" y="2576286"/>
            <a:ext cx="162515" cy="90049"/>
            <a:chOff x="4791775" y="1877500"/>
            <a:chExt cx="66725" cy="36975"/>
          </a:xfrm>
        </p:grpSpPr>
        <p:sp>
          <p:nvSpPr>
            <p:cNvPr id="2627" name="Google Shape;2627;p80"/>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0"/>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 name="Google Shape;2629;p80"/>
          <p:cNvGrpSpPr/>
          <p:nvPr/>
        </p:nvGrpSpPr>
        <p:grpSpPr>
          <a:xfrm>
            <a:off x="7772899" y="2576286"/>
            <a:ext cx="144979" cy="90049"/>
            <a:chOff x="4923925" y="1877500"/>
            <a:chExt cx="59525" cy="36975"/>
          </a:xfrm>
        </p:grpSpPr>
        <p:sp>
          <p:nvSpPr>
            <p:cNvPr id="2630" name="Google Shape;2630;p80"/>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80"/>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2" name="Google Shape;2632;p80"/>
          <p:cNvGrpSpPr/>
          <p:nvPr/>
        </p:nvGrpSpPr>
        <p:grpSpPr>
          <a:xfrm>
            <a:off x="8067390" y="2558477"/>
            <a:ext cx="141447" cy="125667"/>
            <a:chOff x="5058450" y="1870100"/>
            <a:chExt cx="58075" cy="51600"/>
          </a:xfrm>
        </p:grpSpPr>
        <p:sp>
          <p:nvSpPr>
            <p:cNvPr id="2633" name="Google Shape;2633;p80"/>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0"/>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5" name="Google Shape;2635;p80"/>
          <p:cNvGrpSpPr/>
          <p:nvPr/>
        </p:nvGrpSpPr>
        <p:grpSpPr>
          <a:xfrm>
            <a:off x="7481905" y="2980885"/>
            <a:ext cx="101077" cy="107645"/>
            <a:chOff x="4811425" y="2065025"/>
            <a:chExt cx="41500" cy="44200"/>
          </a:xfrm>
        </p:grpSpPr>
        <p:sp>
          <p:nvSpPr>
            <p:cNvPr id="2636" name="Google Shape;2636;p80"/>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80"/>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8" name="Google Shape;2638;p80"/>
          <p:cNvGrpSpPr/>
          <p:nvPr/>
        </p:nvGrpSpPr>
        <p:grpSpPr>
          <a:xfrm>
            <a:off x="7774342" y="2981098"/>
            <a:ext cx="120867" cy="107218"/>
            <a:chOff x="4929875" y="2065025"/>
            <a:chExt cx="49625" cy="44025"/>
          </a:xfrm>
        </p:grpSpPr>
        <p:sp>
          <p:nvSpPr>
            <p:cNvPr id="2639" name="Google Shape;2639;p80"/>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0"/>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1" name="Google Shape;2641;p80"/>
          <p:cNvGrpSpPr/>
          <p:nvPr/>
        </p:nvGrpSpPr>
        <p:grpSpPr>
          <a:xfrm>
            <a:off x="8103011" y="2984112"/>
            <a:ext cx="70206" cy="101191"/>
            <a:chOff x="5083925" y="2066350"/>
            <a:chExt cx="28825" cy="41550"/>
          </a:xfrm>
        </p:grpSpPr>
        <p:sp>
          <p:nvSpPr>
            <p:cNvPr id="2642" name="Google Shape;2642;p80"/>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80"/>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4" name="Google Shape;2644;p80"/>
          <p:cNvGrpSpPr/>
          <p:nvPr/>
        </p:nvGrpSpPr>
        <p:grpSpPr>
          <a:xfrm>
            <a:off x="7134565" y="2999759"/>
            <a:ext cx="181026" cy="69896"/>
            <a:chOff x="4659775" y="2072775"/>
            <a:chExt cx="74325" cy="28700"/>
          </a:xfrm>
        </p:grpSpPr>
        <p:sp>
          <p:nvSpPr>
            <p:cNvPr id="2645" name="Google Shape;2645;p80"/>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0"/>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0"/>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8" name="Google Shape;2648;p80"/>
          <p:cNvGrpSpPr/>
          <p:nvPr/>
        </p:nvGrpSpPr>
        <p:grpSpPr>
          <a:xfrm>
            <a:off x="8054421" y="2790324"/>
            <a:ext cx="167387" cy="89197"/>
            <a:chOff x="4662475" y="1976500"/>
            <a:chExt cx="68725" cy="36625"/>
          </a:xfrm>
        </p:grpSpPr>
        <p:sp>
          <p:nvSpPr>
            <p:cNvPr id="2649" name="Google Shape;2649;p80"/>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0"/>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80"/>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2" name="Google Shape;2652;p80"/>
          <p:cNvGrpSpPr/>
          <p:nvPr/>
        </p:nvGrpSpPr>
        <p:grpSpPr>
          <a:xfrm>
            <a:off x="7751326" y="2793764"/>
            <a:ext cx="166899" cy="82317"/>
            <a:chOff x="4920150" y="1977875"/>
            <a:chExt cx="68525" cy="33800"/>
          </a:xfrm>
        </p:grpSpPr>
        <p:sp>
          <p:nvSpPr>
            <p:cNvPr id="2653" name="Google Shape;2653;p80"/>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0"/>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0"/>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6" name="Google Shape;2656;p80"/>
          <p:cNvGrpSpPr/>
          <p:nvPr/>
        </p:nvGrpSpPr>
        <p:grpSpPr>
          <a:xfrm>
            <a:off x="7162483" y="3197682"/>
            <a:ext cx="125190" cy="127859"/>
            <a:chOff x="4676550" y="2160575"/>
            <a:chExt cx="51400" cy="52500"/>
          </a:xfrm>
        </p:grpSpPr>
        <p:sp>
          <p:nvSpPr>
            <p:cNvPr id="2657" name="Google Shape;2657;p80"/>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0"/>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0"/>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0" name="Google Shape;2660;p80"/>
          <p:cNvGrpSpPr/>
          <p:nvPr/>
        </p:nvGrpSpPr>
        <p:grpSpPr>
          <a:xfrm>
            <a:off x="7459741" y="3204714"/>
            <a:ext cx="145405" cy="113794"/>
            <a:chOff x="4768325" y="2163475"/>
            <a:chExt cx="59700" cy="46725"/>
          </a:xfrm>
        </p:grpSpPr>
        <p:sp>
          <p:nvSpPr>
            <p:cNvPr id="2661" name="Google Shape;2661;p80"/>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0"/>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3" name="Google Shape;2663;p80"/>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0"/>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0"/>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0"/>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0"/>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0"/>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9" name="Google Shape;2669;p80"/>
          <p:cNvGrpSpPr/>
          <p:nvPr/>
        </p:nvGrpSpPr>
        <p:grpSpPr>
          <a:xfrm>
            <a:off x="7476059" y="3459808"/>
            <a:ext cx="112768" cy="106853"/>
            <a:chOff x="4768575" y="2253950"/>
            <a:chExt cx="46300" cy="43875"/>
          </a:xfrm>
        </p:grpSpPr>
        <p:sp>
          <p:nvSpPr>
            <p:cNvPr id="2670" name="Google Shape;2670;p80"/>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0"/>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2" name="Google Shape;2672;p80"/>
          <p:cNvGrpSpPr/>
          <p:nvPr/>
        </p:nvGrpSpPr>
        <p:grpSpPr>
          <a:xfrm>
            <a:off x="7775682" y="3948834"/>
            <a:ext cx="118187" cy="146246"/>
            <a:chOff x="4960900" y="2433225"/>
            <a:chExt cx="48525" cy="60050"/>
          </a:xfrm>
        </p:grpSpPr>
        <p:sp>
          <p:nvSpPr>
            <p:cNvPr id="2673" name="Google Shape;2673;p80"/>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0"/>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5" name="Google Shape;2675;p80"/>
          <p:cNvGrpSpPr/>
          <p:nvPr/>
        </p:nvGrpSpPr>
        <p:grpSpPr>
          <a:xfrm>
            <a:off x="7464247" y="4212895"/>
            <a:ext cx="136394" cy="143810"/>
            <a:chOff x="4854075" y="2527625"/>
            <a:chExt cx="56000" cy="59050"/>
          </a:xfrm>
        </p:grpSpPr>
        <p:sp>
          <p:nvSpPr>
            <p:cNvPr id="2676" name="Google Shape;2676;p80"/>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0"/>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78" name="Google Shape;2678;p80"/>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0"/>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0"/>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1" name="Google Shape;2681;p80"/>
          <p:cNvGrpSpPr/>
          <p:nvPr/>
        </p:nvGrpSpPr>
        <p:grpSpPr>
          <a:xfrm>
            <a:off x="8088458" y="3676639"/>
            <a:ext cx="99312" cy="160797"/>
            <a:chOff x="5059700" y="2334775"/>
            <a:chExt cx="40775" cy="66025"/>
          </a:xfrm>
        </p:grpSpPr>
        <p:sp>
          <p:nvSpPr>
            <p:cNvPr id="2682" name="Google Shape;2682;p80"/>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80"/>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0"/>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0"/>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0"/>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80"/>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80"/>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0"/>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0"/>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1" name="Google Shape;2691;p80"/>
          <p:cNvGrpSpPr/>
          <p:nvPr/>
        </p:nvGrpSpPr>
        <p:grpSpPr>
          <a:xfrm>
            <a:off x="8045622" y="3941771"/>
            <a:ext cx="184984" cy="160371"/>
            <a:chOff x="5037700" y="2430325"/>
            <a:chExt cx="75950" cy="65850"/>
          </a:xfrm>
        </p:grpSpPr>
        <p:sp>
          <p:nvSpPr>
            <p:cNvPr id="2692" name="Google Shape;2692;p80"/>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0"/>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4" name="Google Shape;2694;p80"/>
          <p:cNvGrpSpPr/>
          <p:nvPr/>
        </p:nvGrpSpPr>
        <p:grpSpPr>
          <a:xfrm>
            <a:off x="7465128" y="3708223"/>
            <a:ext cx="173014" cy="97629"/>
            <a:chOff x="4756975" y="2341800"/>
            <a:chExt cx="91975" cy="51925"/>
          </a:xfrm>
        </p:grpSpPr>
        <p:sp>
          <p:nvSpPr>
            <p:cNvPr id="2695" name="Google Shape;2695;p80"/>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0"/>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0"/>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0"/>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0"/>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80"/>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80"/>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0"/>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80"/>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80"/>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0"/>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0"/>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80"/>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0"/>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0"/>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0"/>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80"/>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80"/>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0"/>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80"/>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5" name="Google Shape;2715;p80"/>
          <p:cNvGrpSpPr/>
          <p:nvPr/>
        </p:nvGrpSpPr>
        <p:grpSpPr>
          <a:xfrm>
            <a:off x="7732065" y="4196920"/>
            <a:ext cx="212497" cy="175761"/>
            <a:chOff x="4943575" y="2516350"/>
            <a:chExt cx="98675" cy="81700"/>
          </a:xfrm>
        </p:grpSpPr>
        <p:sp>
          <p:nvSpPr>
            <p:cNvPr id="2716" name="Google Shape;2716;p80"/>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80"/>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80"/>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0"/>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80"/>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80"/>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80"/>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80"/>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80"/>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80"/>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80"/>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80"/>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0"/>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80"/>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80"/>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0"/>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80"/>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80"/>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0"/>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0"/>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80"/>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80"/>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0"/>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0"/>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80"/>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80"/>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0"/>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0"/>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80"/>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80"/>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0"/>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0"/>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80"/>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80"/>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0"/>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0"/>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0"/>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0"/>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0"/>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0"/>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0"/>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0"/>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0"/>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0"/>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0"/>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0"/>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0"/>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0"/>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80"/>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0"/>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0"/>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0"/>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0"/>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0"/>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0"/>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0"/>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0"/>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0"/>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0"/>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0"/>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0"/>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0"/>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0"/>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0"/>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0"/>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0"/>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0"/>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0"/>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0"/>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0"/>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0"/>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0"/>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0"/>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0"/>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0"/>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0"/>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0"/>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0"/>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94" name="Google Shape;2794;p80"/>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0"/>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0"/>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0"/>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GB">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2" name="Shape 2802"/>
        <p:cNvGrpSpPr/>
        <p:nvPr/>
      </p:nvGrpSpPr>
      <p:grpSpPr>
        <a:xfrm>
          <a:off x="0" y="0"/>
          <a:ext cx="0" cy="0"/>
          <a:chOff x="0" y="0"/>
          <a:chExt cx="0" cy="0"/>
        </a:xfrm>
      </p:grpSpPr>
      <p:grpSp>
        <p:nvGrpSpPr>
          <p:cNvPr id="2803" name="Google Shape;2803;p81"/>
          <p:cNvGrpSpPr/>
          <p:nvPr/>
        </p:nvGrpSpPr>
        <p:grpSpPr>
          <a:xfrm>
            <a:off x="3642951" y="1176740"/>
            <a:ext cx="2078182" cy="1366558"/>
            <a:chOff x="235800" y="830650"/>
            <a:chExt cx="6978450" cy="4588844"/>
          </a:xfrm>
        </p:grpSpPr>
        <p:sp>
          <p:nvSpPr>
            <p:cNvPr id="2804" name="Google Shape;2804;p81"/>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1"/>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1"/>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1"/>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1"/>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1"/>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0" name="Google Shape;2810;p81"/>
          <p:cNvGrpSpPr/>
          <p:nvPr/>
        </p:nvGrpSpPr>
        <p:grpSpPr>
          <a:xfrm>
            <a:off x="738454" y="3007842"/>
            <a:ext cx="2622876" cy="1333540"/>
            <a:chOff x="238125" y="1038125"/>
            <a:chExt cx="7146800" cy="3633625"/>
          </a:xfrm>
        </p:grpSpPr>
        <p:sp>
          <p:nvSpPr>
            <p:cNvPr id="2811" name="Google Shape;2811;p81"/>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1"/>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1"/>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1"/>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1"/>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1"/>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1"/>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1"/>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1"/>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1"/>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1"/>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1"/>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1"/>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1"/>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1"/>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1"/>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1"/>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1"/>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1"/>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1"/>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1"/>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1"/>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1"/>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1"/>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1"/>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1"/>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1"/>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1"/>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1"/>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1"/>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1"/>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1"/>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1"/>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1"/>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1"/>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1"/>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1"/>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1"/>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1"/>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1"/>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1"/>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1"/>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1"/>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1"/>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1"/>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1"/>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1"/>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1"/>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1"/>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1"/>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1"/>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1"/>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1"/>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1"/>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1"/>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1"/>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1"/>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1"/>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1"/>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1"/>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1"/>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1"/>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1"/>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1"/>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1"/>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1"/>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1"/>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1"/>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1"/>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1"/>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1"/>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1"/>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1"/>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1"/>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1"/>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1"/>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1"/>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1"/>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1"/>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1"/>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1"/>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1"/>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1"/>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1"/>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1"/>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1"/>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1"/>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1"/>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1"/>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1"/>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1"/>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1"/>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1"/>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1"/>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1"/>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1"/>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1"/>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1"/>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1"/>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1"/>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1"/>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1"/>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1"/>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1"/>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1"/>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1"/>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1"/>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1"/>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1"/>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1"/>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1"/>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1"/>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1"/>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1"/>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1"/>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1"/>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1"/>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1"/>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1"/>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1"/>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1"/>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1"/>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1"/>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81"/>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1"/>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1"/>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1"/>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1"/>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81"/>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81"/>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1"/>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1"/>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1"/>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1"/>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1"/>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1"/>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1"/>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1"/>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81"/>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81"/>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81"/>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1"/>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1"/>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1"/>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1"/>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1"/>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1"/>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81"/>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81"/>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1"/>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81"/>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81"/>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81"/>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81"/>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81"/>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1"/>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81"/>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81"/>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1"/>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81"/>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81"/>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81"/>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81"/>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81"/>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81"/>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81"/>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1"/>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1"/>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1"/>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81"/>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81"/>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1"/>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81"/>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81"/>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1"/>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81"/>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1"/>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1"/>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1"/>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81"/>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81"/>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1"/>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81"/>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81"/>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1"/>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81"/>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81"/>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1"/>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1"/>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1"/>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1"/>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1"/>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1"/>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1"/>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81"/>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81"/>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1"/>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1"/>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1"/>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1"/>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1"/>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1"/>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81"/>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81"/>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1"/>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1"/>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1"/>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1"/>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1"/>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81"/>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1"/>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1"/>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1"/>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1"/>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1"/>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1"/>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1"/>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81"/>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1"/>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1"/>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1"/>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1"/>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1"/>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1"/>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1"/>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1"/>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81"/>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81"/>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1"/>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1"/>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1"/>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1"/>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1"/>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1"/>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81"/>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81"/>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1"/>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81"/>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81"/>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1"/>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1"/>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1"/>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1"/>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1"/>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1"/>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1"/>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1"/>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1"/>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1"/>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1"/>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1"/>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81"/>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81"/>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1"/>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81"/>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81"/>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1"/>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81"/>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81"/>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1"/>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81"/>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81"/>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1"/>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81"/>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81"/>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1"/>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81"/>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81"/>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1"/>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1"/>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81"/>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81"/>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1"/>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1"/>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81"/>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81"/>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1"/>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1"/>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1"/>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1"/>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1"/>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1"/>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1"/>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1"/>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1"/>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1"/>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1"/>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1"/>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1"/>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1"/>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1"/>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1"/>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1"/>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1"/>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1"/>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1"/>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1"/>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1"/>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1"/>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1"/>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81"/>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1"/>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1"/>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1"/>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81"/>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1"/>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1"/>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1"/>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1"/>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1"/>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1"/>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1"/>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1"/>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1"/>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1"/>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1"/>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1"/>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1"/>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1"/>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1"/>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1"/>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1"/>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1"/>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1"/>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1"/>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1"/>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1"/>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1"/>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1"/>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1"/>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81"/>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81"/>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1"/>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1"/>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1"/>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1"/>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1"/>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81"/>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81"/>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1"/>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1"/>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1"/>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1"/>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1"/>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1"/>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1"/>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1"/>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1"/>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1"/>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1"/>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1"/>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1"/>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1"/>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1"/>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1"/>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1"/>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1"/>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1"/>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1"/>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1"/>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1"/>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1"/>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1"/>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1"/>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1"/>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1"/>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1"/>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1"/>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1"/>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1"/>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1"/>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1"/>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1"/>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1"/>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1"/>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1"/>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1"/>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1"/>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1"/>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1"/>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1"/>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1"/>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1"/>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1"/>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1"/>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1"/>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1"/>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1"/>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1"/>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1"/>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1"/>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1"/>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1"/>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1"/>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1"/>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1"/>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1"/>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1"/>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1"/>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1"/>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1"/>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1"/>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1"/>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1"/>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1"/>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1"/>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1"/>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1"/>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1"/>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1"/>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1"/>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1"/>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1"/>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1"/>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1"/>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1"/>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1"/>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1"/>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1"/>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1"/>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1"/>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1"/>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1"/>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1"/>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1"/>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1"/>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1"/>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1"/>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1"/>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1"/>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1"/>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1"/>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1"/>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1"/>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1"/>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1"/>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1"/>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1"/>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1"/>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1"/>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1"/>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1"/>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1"/>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1"/>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1"/>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1"/>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1"/>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1"/>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1"/>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1"/>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1"/>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1"/>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1"/>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1"/>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1"/>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1"/>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1"/>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1"/>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1"/>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1"/>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1"/>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1"/>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1"/>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1"/>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1"/>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1"/>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1"/>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1"/>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1"/>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1"/>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1"/>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1"/>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1"/>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1"/>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1"/>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1"/>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1"/>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1"/>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1"/>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1"/>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1"/>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1"/>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1"/>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1"/>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1"/>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1"/>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1"/>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1"/>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1"/>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1"/>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1"/>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1"/>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1"/>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1"/>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1"/>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1"/>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1"/>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1"/>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1"/>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1"/>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1"/>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1"/>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1"/>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1"/>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1"/>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1"/>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1"/>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1"/>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1"/>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1"/>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1"/>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1"/>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1"/>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1"/>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1"/>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1"/>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1"/>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1"/>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1"/>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1"/>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1"/>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1"/>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1"/>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1"/>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1"/>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1"/>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1"/>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1"/>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1"/>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1"/>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1"/>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1"/>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1"/>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1"/>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1"/>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1"/>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1"/>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1"/>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1"/>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1"/>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1"/>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1"/>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1"/>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1"/>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1"/>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1"/>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1"/>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1"/>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1"/>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1"/>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1"/>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1"/>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1"/>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1"/>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1"/>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1"/>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1"/>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1"/>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1"/>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1"/>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1"/>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1"/>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1"/>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1"/>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1"/>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1"/>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1"/>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1"/>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1"/>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1"/>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1"/>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1"/>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1"/>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1"/>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1"/>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1"/>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1"/>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1"/>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1"/>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1"/>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1"/>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1"/>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1"/>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1"/>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1"/>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1"/>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1"/>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1"/>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1"/>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1"/>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1"/>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1"/>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1"/>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1"/>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1"/>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1"/>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1"/>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1"/>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1"/>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1"/>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1"/>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1"/>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1"/>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1"/>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1"/>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1"/>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1"/>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1"/>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1"/>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1"/>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1"/>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1"/>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1"/>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1"/>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1"/>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1"/>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1"/>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1"/>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1"/>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1"/>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1"/>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1"/>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1"/>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1"/>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1"/>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1"/>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1"/>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1"/>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1"/>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1"/>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1"/>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1"/>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1"/>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1"/>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1"/>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1"/>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1"/>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1"/>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1"/>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1"/>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1"/>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1"/>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1"/>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1"/>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1"/>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1"/>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1"/>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1"/>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1"/>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1"/>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1"/>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1"/>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1"/>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1"/>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1"/>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1"/>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1"/>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1"/>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1"/>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1"/>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1"/>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1"/>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1"/>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1"/>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1"/>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1"/>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1"/>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1"/>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1"/>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1"/>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1"/>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1"/>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1"/>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1"/>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1"/>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1"/>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1"/>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1"/>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1"/>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1"/>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1"/>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1"/>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1"/>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1"/>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1"/>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1"/>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1"/>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1"/>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1"/>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1"/>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1"/>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1"/>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1"/>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1"/>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1"/>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1"/>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1"/>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1"/>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1"/>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1"/>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1"/>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1"/>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1"/>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1"/>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1"/>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1"/>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1"/>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1"/>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1"/>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1"/>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1"/>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1"/>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1"/>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1"/>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1"/>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1"/>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1"/>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1"/>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1"/>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1"/>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1"/>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1"/>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1"/>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1"/>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1"/>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1"/>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1"/>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1"/>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1"/>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1"/>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1"/>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1"/>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1"/>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1"/>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1"/>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1"/>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1"/>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1"/>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1"/>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1"/>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1"/>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1"/>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1"/>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1"/>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1"/>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1"/>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1"/>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1"/>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1"/>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1"/>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1"/>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1"/>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1"/>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1"/>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1"/>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1"/>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1"/>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1"/>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1"/>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1"/>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1"/>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1"/>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1"/>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1"/>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1"/>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1"/>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1"/>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1"/>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1"/>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1"/>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1"/>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1"/>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1"/>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1"/>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1"/>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1"/>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1"/>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1"/>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1"/>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1"/>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1"/>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1"/>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1"/>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1"/>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1"/>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1"/>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1"/>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1"/>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1"/>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1"/>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1"/>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1"/>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1"/>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1"/>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1"/>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1"/>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1"/>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1"/>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1"/>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1"/>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1"/>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1"/>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1"/>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1"/>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1"/>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1"/>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1"/>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1"/>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1"/>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1"/>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1"/>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1"/>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1"/>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1"/>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1"/>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1"/>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1"/>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1"/>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1"/>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1"/>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1"/>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1"/>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1"/>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1"/>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1"/>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1"/>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1"/>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1"/>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1"/>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1"/>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1"/>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1"/>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1"/>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1"/>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1"/>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1"/>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1"/>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1"/>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1"/>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1"/>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1"/>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1"/>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1"/>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1"/>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1"/>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1"/>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1"/>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1"/>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1"/>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1"/>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1"/>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1"/>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1"/>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1"/>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1"/>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1"/>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1"/>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1"/>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1"/>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1"/>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81"/>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1"/>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1"/>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1"/>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1"/>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1"/>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1"/>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1"/>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1"/>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1"/>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1"/>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1"/>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1"/>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1"/>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1"/>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1"/>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1"/>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1"/>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1"/>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1"/>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1"/>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1"/>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1"/>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1"/>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1"/>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1"/>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1"/>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1"/>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1"/>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1"/>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1"/>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1"/>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1"/>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1"/>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1"/>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1"/>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1"/>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1"/>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1"/>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1"/>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1"/>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1"/>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1"/>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1"/>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1"/>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1"/>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1"/>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1"/>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1"/>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1"/>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1"/>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1"/>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1"/>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1"/>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1"/>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1"/>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1"/>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1"/>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1"/>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1"/>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1"/>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1"/>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1"/>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1"/>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1"/>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1"/>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1"/>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1"/>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1"/>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1"/>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1"/>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1"/>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1"/>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1"/>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1"/>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1"/>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1"/>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1"/>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1"/>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1"/>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1"/>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1"/>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1"/>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1"/>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1"/>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1"/>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1"/>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1"/>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1"/>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1"/>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1"/>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1"/>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1"/>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1"/>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1"/>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1"/>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1"/>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1"/>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1"/>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1"/>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1"/>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1"/>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1"/>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1"/>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1"/>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1"/>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1"/>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1"/>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1"/>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1"/>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1"/>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1"/>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1"/>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1"/>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1"/>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1"/>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1"/>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1"/>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1"/>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1"/>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1"/>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1"/>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1"/>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1"/>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1"/>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1"/>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1"/>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1"/>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1"/>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1"/>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1"/>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1"/>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1"/>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1"/>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1"/>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1"/>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1"/>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1"/>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1"/>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1"/>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1"/>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1"/>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1"/>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1"/>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1"/>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1"/>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1"/>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1"/>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1"/>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1"/>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1"/>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1"/>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1"/>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1"/>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1"/>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1"/>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1"/>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1"/>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1"/>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1"/>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1"/>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1"/>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1"/>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1"/>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1"/>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1"/>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1"/>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1"/>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1"/>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1"/>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1"/>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1"/>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1"/>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1"/>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1"/>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1"/>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1"/>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1"/>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1"/>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1"/>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1"/>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1"/>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1"/>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1"/>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1"/>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1"/>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1"/>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1"/>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1"/>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1"/>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1"/>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1"/>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1"/>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1"/>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1"/>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1"/>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1"/>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1"/>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1"/>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1"/>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1"/>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1"/>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1"/>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1"/>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1"/>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1"/>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1"/>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1"/>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1"/>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1"/>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1"/>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1"/>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1"/>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1"/>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1"/>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1"/>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1"/>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1"/>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1"/>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1"/>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1"/>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1"/>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1"/>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1"/>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1"/>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1"/>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1"/>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1"/>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1"/>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1"/>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1"/>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1"/>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1"/>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1"/>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1"/>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1"/>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1"/>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1"/>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1"/>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1"/>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1"/>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1"/>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1"/>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1"/>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1"/>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1"/>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1"/>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1"/>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1"/>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1"/>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1"/>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1"/>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1"/>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1"/>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1"/>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1"/>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1"/>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1"/>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1"/>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1"/>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1"/>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1"/>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1"/>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1"/>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1"/>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1"/>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1"/>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1"/>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1"/>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1"/>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1"/>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1"/>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1"/>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1"/>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1"/>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1"/>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1"/>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1"/>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1"/>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1"/>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1"/>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1"/>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1"/>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1"/>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1"/>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1"/>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1"/>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1"/>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1"/>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1"/>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1"/>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1"/>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1"/>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1"/>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1"/>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1"/>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1"/>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1"/>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1"/>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1"/>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1"/>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1"/>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1"/>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1"/>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1"/>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1"/>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1"/>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1"/>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1"/>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1"/>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1"/>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1"/>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1"/>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1"/>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1"/>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1"/>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1"/>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1"/>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1"/>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1"/>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1"/>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1"/>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1"/>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1"/>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1"/>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1"/>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1"/>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1"/>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1"/>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1"/>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1"/>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1"/>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1"/>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1"/>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1"/>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1"/>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1"/>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1"/>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1"/>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1"/>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1"/>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1"/>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1"/>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1"/>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1"/>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1"/>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1"/>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1"/>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1"/>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1"/>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1"/>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1"/>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1"/>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1"/>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1"/>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1"/>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1"/>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1"/>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1"/>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1"/>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1"/>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1"/>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1"/>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1"/>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1"/>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1"/>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1"/>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1"/>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1"/>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1"/>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1"/>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1"/>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1"/>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1"/>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1"/>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1"/>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1"/>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1"/>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1"/>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1"/>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1"/>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1"/>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1"/>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1"/>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1"/>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1"/>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1"/>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1"/>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1"/>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1"/>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1"/>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1"/>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1"/>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1"/>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1"/>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1"/>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1"/>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1"/>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1"/>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1"/>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1"/>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1"/>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1"/>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1"/>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1"/>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1"/>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1"/>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1"/>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1"/>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1"/>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1"/>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1"/>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1"/>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1"/>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1"/>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1"/>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1"/>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1"/>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1"/>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1"/>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1"/>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1"/>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1"/>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1"/>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1"/>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1"/>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1"/>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1"/>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1"/>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1"/>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1"/>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1"/>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1"/>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1"/>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1"/>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1"/>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1"/>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1"/>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1"/>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1"/>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1"/>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1"/>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1"/>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1"/>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1"/>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1"/>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1"/>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1"/>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1"/>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1"/>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1"/>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1"/>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1"/>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1"/>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1"/>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1"/>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1"/>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1"/>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1"/>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1"/>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1"/>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1"/>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1"/>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1"/>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1"/>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1"/>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1"/>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1"/>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1"/>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1"/>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1"/>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1"/>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1"/>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1"/>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1"/>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1"/>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1"/>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1"/>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1"/>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1"/>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1"/>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1"/>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1"/>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1"/>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1"/>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1"/>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81"/>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81"/>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1"/>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1"/>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1"/>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1"/>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1"/>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1"/>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1"/>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1"/>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1"/>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1"/>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1"/>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1"/>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1"/>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1"/>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1"/>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1"/>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1"/>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1"/>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1"/>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1"/>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1"/>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1"/>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1"/>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1"/>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1"/>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1"/>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1"/>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1"/>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1"/>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1"/>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1"/>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1"/>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81"/>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81"/>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1"/>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1"/>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1"/>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1"/>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1"/>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1"/>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1"/>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1"/>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1"/>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1"/>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1"/>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1"/>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1"/>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1"/>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1"/>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1"/>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1"/>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1"/>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1"/>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1"/>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1"/>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1"/>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1"/>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1"/>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1"/>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1"/>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1"/>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1"/>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1"/>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1"/>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1"/>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1"/>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1"/>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1"/>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1"/>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1"/>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1"/>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1"/>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1"/>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1"/>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1"/>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1"/>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1"/>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1"/>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1"/>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1"/>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1"/>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1"/>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1"/>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1"/>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1"/>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1"/>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1"/>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1"/>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1"/>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1"/>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1"/>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1"/>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1"/>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1"/>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1"/>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1"/>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1"/>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1"/>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1"/>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1"/>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1"/>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1"/>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1"/>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1"/>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1"/>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1"/>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1"/>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1"/>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1"/>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1"/>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1"/>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1"/>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1"/>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1"/>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1"/>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1"/>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1"/>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1"/>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1"/>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1"/>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1"/>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1"/>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1"/>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1"/>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1"/>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1"/>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1"/>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1"/>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1"/>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1"/>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1"/>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1"/>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1"/>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1"/>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1"/>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1"/>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1"/>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1"/>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1"/>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1"/>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1"/>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1"/>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1"/>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1"/>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1"/>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1"/>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1"/>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1"/>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1"/>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1"/>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1"/>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1"/>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1"/>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1"/>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1"/>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1"/>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1"/>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1"/>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1"/>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1"/>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1"/>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1"/>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81"/>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1"/>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1"/>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1"/>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81"/>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1"/>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1"/>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1"/>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1"/>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1"/>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1"/>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1"/>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1"/>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1"/>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1"/>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1"/>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1"/>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1"/>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1"/>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1"/>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1"/>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1"/>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1"/>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1"/>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1"/>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1"/>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1"/>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1"/>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1"/>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1"/>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1"/>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1"/>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1"/>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1"/>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1"/>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1"/>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1"/>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1"/>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1"/>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1"/>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1"/>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1"/>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1"/>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1"/>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1"/>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1"/>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1"/>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1"/>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1"/>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1"/>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1"/>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1"/>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1"/>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1"/>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1"/>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1"/>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1"/>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1"/>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1"/>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1"/>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1"/>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1"/>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3" name="Google Shape;4383;p81"/>
          <p:cNvGrpSpPr/>
          <p:nvPr/>
        </p:nvGrpSpPr>
        <p:grpSpPr>
          <a:xfrm>
            <a:off x="5961311" y="1231136"/>
            <a:ext cx="2435960" cy="1297725"/>
            <a:chOff x="233350" y="949250"/>
            <a:chExt cx="7137300" cy="3802300"/>
          </a:xfrm>
        </p:grpSpPr>
        <p:sp>
          <p:nvSpPr>
            <p:cNvPr id="4384" name="Google Shape;4384;p8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5" name="Google Shape;4435;p81"/>
          <p:cNvGrpSpPr/>
          <p:nvPr/>
        </p:nvGrpSpPr>
        <p:grpSpPr>
          <a:xfrm>
            <a:off x="7714435" y="3194726"/>
            <a:ext cx="104231" cy="320340"/>
            <a:chOff x="7564426" y="3224343"/>
            <a:chExt cx="119985" cy="368801"/>
          </a:xfrm>
        </p:grpSpPr>
        <p:sp>
          <p:nvSpPr>
            <p:cNvPr id="4436" name="Google Shape;4436;p81"/>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1"/>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8" name="Google Shape;4438;p81"/>
          <p:cNvGrpSpPr/>
          <p:nvPr/>
        </p:nvGrpSpPr>
        <p:grpSpPr>
          <a:xfrm>
            <a:off x="7413923" y="3188827"/>
            <a:ext cx="189489" cy="332132"/>
            <a:chOff x="8370831" y="3202002"/>
            <a:chExt cx="218129" cy="382376"/>
          </a:xfrm>
        </p:grpSpPr>
        <p:sp>
          <p:nvSpPr>
            <p:cNvPr id="4439" name="Google Shape;4439;p81"/>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1"/>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1" name="Google Shape;4441;p81"/>
          <p:cNvGrpSpPr/>
          <p:nvPr/>
        </p:nvGrpSpPr>
        <p:grpSpPr>
          <a:xfrm>
            <a:off x="8137312" y="3599959"/>
            <a:ext cx="309429" cy="267000"/>
            <a:chOff x="6742064" y="3750480"/>
            <a:chExt cx="399315" cy="344560"/>
          </a:xfrm>
        </p:grpSpPr>
        <p:sp>
          <p:nvSpPr>
            <p:cNvPr id="4442" name="Google Shape;4442;p81"/>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1"/>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4" name="Google Shape;4444;p81"/>
          <p:cNvGrpSpPr/>
          <p:nvPr/>
        </p:nvGrpSpPr>
        <p:grpSpPr>
          <a:xfrm>
            <a:off x="7676331" y="3951006"/>
            <a:ext cx="180437" cy="281608"/>
            <a:chOff x="7248525" y="3739696"/>
            <a:chExt cx="230531" cy="359790"/>
          </a:xfrm>
        </p:grpSpPr>
        <p:sp>
          <p:nvSpPr>
            <p:cNvPr id="4445" name="Google Shape;4445;p81"/>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1"/>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7" name="Google Shape;4447;p81"/>
          <p:cNvGrpSpPr/>
          <p:nvPr/>
        </p:nvGrpSpPr>
        <p:grpSpPr>
          <a:xfrm>
            <a:off x="7922251" y="3594231"/>
            <a:ext cx="162896" cy="278710"/>
            <a:chOff x="7601242" y="3729267"/>
            <a:chExt cx="222566" cy="380803"/>
          </a:xfrm>
        </p:grpSpPr>
        <p:sp>
          <p:nvSpPr>
            <p:cNvPr id="4448" name="Google Shape;4448;p81"/>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1"/>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0" name="Google Shape;4450;p81"/>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1" name="Google Shape;4451;p81"/>
          <p:cNvGrpSpPr/>
          <p:nvPr/>
        </p:nvGrpSpPr>
        <p:grpSpPr>
          <a:xfrm>
            <a:off x="7411896" y="3595371"/>
            <a:ext cx="193543" cy="275990"/>
            <a:chOff x="8304647" y="3738687"/>
            <a:chExt cx="225076" cy="320956"/>
          </a:xfrm>
        </p:grpSpPr>
        <p:sp>
          <p:nvSpPr>
            <p:cNvPr id="4452" name="Google Shape;4452;p81"/>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1"/>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1"/>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5" name="Google Shape;4455;p81"/>
          <p:cNvGrpSpPr/>
          <p:nvPr/>
        </p:nvGrpSpPr>
        <p:grpSpPr>
          <a:xfrm>
            <a:off x="7684389" y="3595371"/>
            <a:ext cx="178492" cy="275990"/>
            <a:chOff x="8615101" y="3738687"/>
            <a:chExt cx="207573" cy="320956"/>
          </a:xfrm>
        </p:grpSpPr>
        <p:sp>
          <p:nvSpPr>
            <p:cNvPr id="4456" name="Google Shape;4456;p81"/>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1"/>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1"/>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9" name="Google Shape;4459;p81"/>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0" name="Google Shape;4460;p81"/>
          <p:cNvGrpSpPr/>
          <p:nvPr/>
        </p:nvGrpSpPr>
        <p:grpSpPr>
          <a:xfrm>
            <a:off x="7909920" y="3998032"/>
            <a:ext cx="187557" cy="187557"/>
            <a:chOff x="8565775" y="671075"/>
            <a:chExt cx="441000" cy="441000"/>
          </a:xfrm>
        </p:grpSpPr>
        <p:sp>
          <p:nvSpPr>
            <p:cNvPr id="4461" name="Google Shape;4461;p81"/>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1"/>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3" name="Google Shape;4463;p81"/>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1"/>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5" name="Google Shape;4465;p81"/>
          <p:cNvGrpSpPr/>
          <p:nvPr/>
        </p:nvGrpSpPr>
        <p:grpSpPr>
          <a:xfrm>
            <a:off x="6064392" y="3070557"/>
            <a:ext cx="587865" cy="517731"/>
            <a:chOff x="6000718" y="3070557"/>
            <a:chExt cx="587865" cy="517731"/>
          </a:xfrm>
        </p:grpSpPr>
        <p:sp>
          <p:nvSpPr>
            <p:cNvPr id="4466" name="Google Shape;4466;p81"/>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1"/>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1"/>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1"/>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1"/>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1"/>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1"/>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1"/>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1"/>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1"/>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6" name="Google Shape;4476;p81"/>
          <p:cNvGrpSpPr/>
          <p:nvPr/>
        </p:nvGrpSpPr>
        <p:grpSpPr>
          <a:xfrm>
            <a:off x="6079197" y="3714217"/>
            <a:ext cx="557665" cy="516387"/>
            <a:chOff x="6015523" y="3714217"/>
            <a:chExt cx="557665" cy="516387"/>
          </a:xfrm>
        </p:grpSpPr>
        <p:grpSp>
          <p:nvGrpSpPr>
            <p:cNvPr id="4477" name="Google Shape;4477;p81"/>
            <p:cNvGrpSpPr/>
            <p:nvPr/>
          </p:nvGrpSpPr>
          <p:grpSpPr>
            <a:xfrm>
              <a:off x="6036094" y="3716980"/>
              <a:ext cx="529822" cy="510480"/>
              <a:chOff x="3148311" y="-545634"/>
              <a:chExt cx="1006118" cy="969572"/>
            </a:xfrm>
          </p:grpSpPr>
          <p:sp>
            <p:nvSpPr>
              <p:cNvPr id="4478" name="Google Shape;4478;p81"/>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1"/>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1"/>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1"/>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1"/>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1"/>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1"/>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1"/>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1"/>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1"/>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88" name="Google Shape;4488;p81"/>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81"/>
          <p:cNvGrpSpPr/>
          <p:nvPr/>
        </p:nvGrpSpPr>
        <p:grpSpPr>
          <a:xfrm>
            <a:off x="6707979" y="3073628"/>
            <a:ext cx="576302" cy="511871"/>
            <a:chOff x="6644304" y="3073628"/>
            <a:chExt cx="576302" cy="511871"/>
          </a:xfrm>
        </p:grpSpPr>
        <p:grpSp>
          <p:nvGrpSpPr>
            <p:cNvPr id="4490" name="Google Shape;4490;p81"/>
            <p:cNvGrpSpPr/>
            <p:nvPr/>
          </p:nvGrpSpPr>
          <p:grpSpPr>
            <a:xfrm>
              <a:off x="6712169" y="3073651"/>
              <a:ext cx="481611" cy="506713"/>
              <a:chOff x="1833536" y="-546641"/>
              <a:chExt cx="914567" cy="962419"/>
            </a:xfrm>
          </p:grpSpPr>
          <p:grpSp>
            <p:nvGrpSpPr>
              <p:cNvPr id="4491" name="Google Shape;4491;p81"/>
              <p:cNvGrpSpPr/>
              <p:nvPr/>
            </p:nvGrpSpPr>
            <p:grpSpPr>
              <a:xfrm>
                <a:off x="1833536" y="-524249"/>
                <a:ext cx="914567" cy="940027"/>
                <a:chOff x="1833536" y="-524249"/>
                <a:chExt cx="914567" cy="940027"/>
              </a:xfrm>
            </p:grpSpPr>
            <p:sp>
              <p:nvSpPr>
                <p:cNvPr id="4492" name="Google Shape;4492;p81"/>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1"/>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1"/>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1"/>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81"/>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97" name="Google Shape;4497;p81"/>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1"/>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1"/>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1"/>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1" name="Google Shape;4501;p81"/>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2" name="Google Shape;4502;p81"/>
          <p:cNvGrpSpPr/>
          <p:nvPr/>
        </p:nvGrpSpPr>
        <p:grpSpPr>
          <a:xfrm>
            <a:off x="6715725" y="3714143"/>
            <a:ext cx="560636" cy="516497"/>
            <a:chOff x="6652051" y="3714143"/>
            <a:chExt cx="560636" cy="516497"/>
          </a:xfrm>
        </p:grpSpPr>
        <p:grpSp>
          <p:nvGrpSpPr>
            <p:cNvPr id="4503" name="Google Shape;4503;p81"/>
            <p:cNvGrpSpPr/>
            <p:nvPr/>
          </p:nvGrpSpPr>
          <p:grpSpPr>
            <a:xfrm>
              <a:off x="6669657" y="3716715"/>
              <a:ext cx="466768" cy="464314"/>
              <a:chOff x="3139766" y="765669"/>
              <a:chExt cx="886380" cy="881888"/>
            </a:xfrm>
          </p:grpSpPr>
          <p:grpSp>
            <p:nvGrpSpPr>
              <p:cNvPr id="4504" name="Google Shape;4504;p81"/>
              <p:cNvGrpSpPr/>
              <p:nvPr/>
            </p:nvGrpSpPr>
            <p:grpSpPr>
              <a:xfrm>
                <a:off x="3139766" y="765669"/>
                <a:ext cx="886380" cy="881888"/>
                <a:chOff x="3139766" y="765669"/>
                <a:chExt cx="886380" cy="881888"/>
              </a:xfrm>
            </p:grpSpPr>
            <p:sp>
              <p:nvSpPr>
                <p:cNvPr id="4505" name="Google Shape;4505;p81"/>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1"/>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1"/>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1"/>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1"/>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1"/>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1"/>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1"/>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1"/>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14" name="Google Shape;4514;p81"/>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1"/>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1"/>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1"/>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18" name="Google Shape;4518;p81"/>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81"/>
          <p:cNvGrpSpPr/>
          <p:nvPr/>
        </p:nvGrpSpPr>
        <p:grpSpPr>
          <a:xfrm>
            <a:off x="726609" y="1192826"/>
            <a:ext cx="2665073" cy="1317140"/>
            <a:chOff x="793334" y="1192826"/>
            <a:chExt cx="2665073" cy="1317140"/>
          </a:xfrm>
        </p:grpSpPr>
        <p:sp>
          <p:nvSpPr>
            <p:cNvPr id="4520" name="Google Shape;4520;p81"/>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1"/>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1"/>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1"/>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1"/>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1"/>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1"/>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1"/>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1"/>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1"/>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1"/>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1"/>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1"/>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1"/>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1"/>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1"/>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1"/>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1"/>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1"/>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1"/>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1"/>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1"/>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1"/>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1"/>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1"/>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1"/>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1"/>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1"/>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1"/>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1"/>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1"/>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1"/>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1"/>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1"/>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1"/>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1"/>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1"/>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1"/>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1"/>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1"/>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1"/>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1"/>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1"/>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1"/>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1"/>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1"/>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1"/>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1"/>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1"/>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1"/>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1"/>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1"/>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1"/>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1"/>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1"/>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1"/>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1"/>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1"/>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1"/>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1"/>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1"/>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1"/>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1"/>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1"/>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1"/>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1"/>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1"/>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1"/>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1"/>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1"/>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1"/>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1"/>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1"/>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1"/>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1"/>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1"/>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1"/>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1"/>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1"/>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1"/>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1"/>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1"/>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1"/>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1"/>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81"/>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1"/>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1"/>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1"/>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1"/>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1"/>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81"/>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1"/>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1"/>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81"/>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81"/>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1"/>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81"/>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1"/>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1"/>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81"/>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1"/>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1"/>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1"/>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1"/>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1"/>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1"/>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1"/>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1"/>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1"/>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1"/>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1"/>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81"/>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81"/>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1"/>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1"/>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1"/>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1"/>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1"/>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1"/>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1"/>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1"/>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1"/>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1"/>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81"/>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1"/>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81"/>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1"/>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1"/>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1"/>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1"/>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1"/>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1"/>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1"/>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1"/>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1"/>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1"/>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1"/>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1"/>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1"/>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1"/>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1"/>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1"/>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1"/>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1"/>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1"/>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1"/>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1"/>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1"/>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1"/>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1"/>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1"/>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1"/>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1"/>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1"/>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1"/>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1"/>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1"/>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1"/>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1"/>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1"/>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1"/>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1"/>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1"/>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1"/>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1"/>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1"/>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1"/>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1"/>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1"/>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1"/>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1"/>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1"/>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1"/>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1"/>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1"/>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1"/>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1"/>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1"/>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1"/>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1"/>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1"/>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1"/>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1"/>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1"/>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1"/>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1"/>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1"/>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1"/>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1"/>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1"/>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1"/>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1"/>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1"/>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1"/>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1"/>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1"/>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1"/>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1"/>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1"/>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1"/>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1"/>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1"/>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1"/>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1"/>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1"/>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1"/>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1"/>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1"/>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1"/>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1"/>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1"/>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1"/>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1"/>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1"/>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1"/>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1"/>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1"/>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1"/>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1"/>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1"/>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1"/>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1"/>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1"/>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1"/>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1"/>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1"/>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1"/>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1"/>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1"/>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1"/>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1"/>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1"/>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1"/>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1"/>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1"/>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1"/>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1"/>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1"/>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1"/>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1"/>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1"/>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1"/>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1"/>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1"/>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1"/>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1"/>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1"/>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1"/>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1"/>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1"/>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1"/>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1"/>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1"/>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1"/>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1"/>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1"/>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1"/>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1"/>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1"/>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1"/>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1"/>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1"/>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1"/>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1"/>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1"/>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1"/>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1"/>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1"/>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1"/>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1"/>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1"/>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1"/>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1"/>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1"/>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1"/>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1"/>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1"/>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1"/>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1"/>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1"/>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1"/>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1"/>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1"/>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1"/>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1"/>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1"/>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1"/>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1"/>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1"/>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1"/>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1"/>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1"/>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1"/>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1"/>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1"/>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1"/>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1"/>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1"/>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1"/>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1"/>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1"/>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1"/>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1"/>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1"/>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1"/>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1"/>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1"/>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1"/>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1"/>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1"/>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1"/>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1"/>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1"/>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1"/>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1"/>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1"/>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1"/>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1"/>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1"/>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1"/>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1"/>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1"/>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1"/>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1"/>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1"/>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1"/>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1"/>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1"/>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1"/>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1"/>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1"/>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1"/>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1"/>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1"/>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1"/>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1"/>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1"/>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1"/>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1"/>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1"/>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1"/>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1"/>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1"/>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1"/>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1"/>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1"/>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1"/>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1"/>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1"/>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1"/>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1"/>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1"/>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1"/>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1"/>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1"/>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1"/>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1"/>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1"/>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1"/>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1"/>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1"/>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1"/>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1"/>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1"/>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1"/>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1"/>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1"/>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1"/>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1"/>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1"/>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1"/>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1"/>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1"/>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1"/>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1"/>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1"/>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1"/>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1"/>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1"/>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1"/>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1"/>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1"/>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1"/>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1"/>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1"/>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1"/>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1"/>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1"/>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1"/>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1"/>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1"/>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1"/>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1"/>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1"/>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1"/>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1"/>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1"/>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1"/>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1"/>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1"/>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1"/>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1"/>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1"/>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1"/>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1"/>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1"/>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1"/>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1"/>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1"/>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1"/>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1"/>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1"/>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1"/>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1"/>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1"/>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1"/>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1"/>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1"/>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1"/>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1"/>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1"/>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1"/>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1"/>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1"/>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1"/>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1"/>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1"/>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1"/>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1"/>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1"/>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1"/>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1"/>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1"/>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1"/>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1"/>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1"/>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1"/>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1"/>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1"/>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1"/>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1"/>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1"/>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1"/>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1"/>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1"/>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1"/>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1"/>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1"/>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1"/>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1"/>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1"/>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1"/>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1"/>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1"/>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1"/>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1"/>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1"/>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1"/>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1"/>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1"/>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1"/>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1"/>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1"/>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1"/>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1"/>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1"/>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1"/>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1"/>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1"/>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1"/>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1"/>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1"/>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1"/>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1"/>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1"/>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1"/>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1"/>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1"/>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1"/>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1"/>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1"/>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1"/>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1"/>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1"/>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1"/>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1"/>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1"/>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1"/>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1"/>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1"/>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1"/>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1"/>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1"/>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1"/>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1"/>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1"/>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1"/>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1"/>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1"/>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1"/>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1"/>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1"/>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1"/>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1"/>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1"/>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1"/>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1"/>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1"/>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1"/>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1"/>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1"/>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1"/>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1"/>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1"/>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1"/>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1"/>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1"/>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1"/>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1"/>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1"/>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1"/>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1"/>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1"/>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1"/>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1"/>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1"/>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1"/>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1"/>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1"/>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1"/>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1"/>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1"/>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1"/>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1"/>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1"/>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1"/>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1"/>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1"/>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1"/>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1"/>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1"/>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1"/>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1"/>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1"/>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1"/>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1"/>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1"/>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1"/>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1"/>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1"/>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1"/>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1"/>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1"/>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1"/>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1"/>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1"/>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1"/>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1"/>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1"/>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1"/>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1"/>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1"/>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1"/>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1"/>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1"/>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1"/>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1"/>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1"/>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1"/>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1"/>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1"/>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1"/>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1"/>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1"/>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1"/>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1"/>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1"/>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1"/>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1"/>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1"/>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1"/>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1"/>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1"/>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1"/>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1"/>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1"/>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1"/>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1"/>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1"/>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1"/>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1"/>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1"/>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1"/>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1"/>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1"/>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1"/>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1"/>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1"/>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1"/>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1"/>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1"/>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1"/>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1"/>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1"/>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1"/>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1"/>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1"/>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1"/>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1"/>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1"/>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1"/>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1"/>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1"/>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1"/>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1"/>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1"/>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1"/>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1"/>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1"/>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1"/>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1"/>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1"/>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1"/>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1"/>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1"/>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1"/>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1"/>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1"/>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1"/>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1"/>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1"/>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1"/>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1"/>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1"/>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1"/>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1"/>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1"/>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1"/>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1"/>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1"/>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1"/>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1"/>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1"/>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1"/>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1"/>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1"/>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1"/>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1"/>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1"/>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1"/>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1"/>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1"/>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1"/>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1"/>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1"/>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1"/>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1"/>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1"/>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1"/>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1"/>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1"/>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1"/>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1"/>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1"/>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1"/>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1"/>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1"/>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1"/>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1"/>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1"/>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1"/>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1"/>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1"/>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1"/>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1"/>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1"/>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1"/>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1"/>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1"/>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1"/>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1"/>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1"/>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1"/>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1"/>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1"/>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1"/>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1"/>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1"/>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1"/>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1"/>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1"/>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1"/>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1"/>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1"/>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1"/>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1"/>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1"/>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1"/>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1"/>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1"/>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1"/>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1"/>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1"/>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1"/>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1"/>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1"/>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1"/>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1"/>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1"/>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1"/>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1"/>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1"/>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1"/>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1"/>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1"/>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1"/>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1"/>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1"/>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1"/>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1"/>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1"/>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1"/>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1"/>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1"/>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1"/>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1"/>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1"/>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1"/>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1"/>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1"/>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1"/>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1"/>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1"/>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1"/>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1"/>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1"/>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1"/>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1"/>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1"/>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1"/>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1"/>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1"/>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1"/>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1"/>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1"/>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1"/>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1"/>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1"/>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1"/>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1"/>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1"/>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1"/>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1"/>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1"/>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1"/>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1"/>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1"/>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1"/>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1"/>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1"/>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1"/>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1"/>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1"/>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1"/>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1"/>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1"/>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1"/>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1"/>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1"/>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1"/>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1"/>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1"/>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1"/>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1"/>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1"/>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1"/>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1"/>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1"/>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1"/>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1"/>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1"/>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1"/>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1"/>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1"/>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1"/>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1"/>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1"/>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1"/>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1"/>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1"/>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1"/>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1"/>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1"/>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1"/>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1"/>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1"/>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1"/>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1"/>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1"/>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1"/>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1"/>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1"/>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1"/>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1"/>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1"/>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1"/>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1"/>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1"/>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1"/>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1"/>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1"/>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1"/>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1"/>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1"/>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1"/>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1"/>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1"/>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1"/>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1"/>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1"/>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1"/>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1"/>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1"/>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1"/>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1"/>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1"/>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1"/>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1"/>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1"/>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1"/>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1"/>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1"/>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1"/>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1"/>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1"/>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1"/>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1"/>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1"/>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1"/>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1"/>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1"/>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1"/>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1"/>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1"/>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1"/>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1"/>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1"/>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1"/>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1"/>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1"/>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1"/>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1"/>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1"/>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1"/>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1"/>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1"/>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1"/>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1"/>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1"/>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1"/>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1"/>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1"/>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1"/>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1"/>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1"/>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1"/>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1"/>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1"/>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1"/>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1"/>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1"/>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1"/>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1"/>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1"/>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1"/>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1"/>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1"/>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1"/>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1"/>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1"/>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1"/>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1"/>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1"/>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1"/>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1"/>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1"/>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1"/>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1"/>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1"/>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1"/>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1"/>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1"/>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1"/>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1"/>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1"/>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1"/>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1"/>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1"/>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1"/>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1"/>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1"/>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1"/>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1"/>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1"/>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1"/>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1"/>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1"/>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1"/>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1"/>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1"/>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1"/>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1"/>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1"/>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1"/>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1"/>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1"/>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1"/>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1"/>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1"/>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1"/>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1"/>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1"/>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1"/>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1"/>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1"/>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1"/>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1"/>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1"/>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1"/>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1"/>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1"/>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1"/>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1"/>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1"/>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1"/>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1"/>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1"/>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1"/>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1"/>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1"/>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1"/>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1"/>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1"/>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1"/>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1"/>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1"/>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1"/>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1"/>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1"/>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1"/>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1"/>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1"/>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1"/>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1"/>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1"/>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1"/>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1"/>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1"/>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1"/>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1"/>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1"/>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1"/>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1"/>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1"/>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1"/>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1"/>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1"/>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1"/>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1"/>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1"/>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1"/>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1"/>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1"/>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1"/>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1"/>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1"/>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1"/>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1"/>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1"/>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1"/>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1"/>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1"/>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1"/>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1"/>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1"/>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1"/>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1"/>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1"/>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1"/>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1"/>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1"/>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1"/>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1"/>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1"/>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1"/>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1"/>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1"/>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1"/>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1"/>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1"/>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1"/>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1"/>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1"/>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1"/>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1"/>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1"/>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1"/>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1"/>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1"/>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1"/>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1"/>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1"/>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1"/>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1"/>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1"/>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1"/>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1"/>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1"/>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1"/>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1"/>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1"/>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1"/>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1"/>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1"/>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1"/>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1"/>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1"/>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1"/>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1"/>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1"/>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1"/>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1"/>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1"/>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1"/>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1"/>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1"/>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1"/>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1"/>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1"/>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1"/>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1"/>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1"/>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1"/>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1"/>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1"/>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1"/>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1"/>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1"/>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1"/>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1"/>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1"/>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1"/>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1"/>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1"/>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1"/>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1"/>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1"/>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1"/>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1"/>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1"/>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1"/>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1"/>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1"/>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1"/>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1"/>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1"/>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1"/>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1"/>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1"/>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1"/>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1"/>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1"/>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1"/>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1"/>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1"/>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1"/>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1"/>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1"/>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1"/>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1"/>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1"/>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1"/>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1"/>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1"/>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1"/>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1"/>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1"/>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1"/>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1"/>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1"/>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1"/>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1"/>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1"/>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1"/>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1"/>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1"/>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1"/>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1"/>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1"/>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1"/>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1"/>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1"/>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1"/>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1"/>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1"/>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1"/>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1"/>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1"/>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1"/>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1"/>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1"/>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1"/>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1"/>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1"/>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1"/>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1"/>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1"/>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1"/>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1"/>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1"/>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1"/>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1"/>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1"/>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1"/>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1"/>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1"/>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1"/>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1"/>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1"/>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1"/>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1"/>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1"/>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1"/>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1"/>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1"/>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1"/>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1"/>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1"/>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1"/>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1"/>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1"/>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1"/>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1"/>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1"/>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1"/>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1"/>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1"/>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1"/>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1"/>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1"/>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1"/>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1"/>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1"/>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1"/>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1"/>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1"/>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1"/>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1"/>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1"/>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1"/>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1"/>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1"/>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1"/>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1"/>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1"/>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1"/>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1"/>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1"/>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1"/>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1"/>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1"/>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1"/>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1"/>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1"/>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1"/>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1"/>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1"/>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1"/>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1"/>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1"/>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1"/>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1"/>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1"/>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1"/>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1"/>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1"/>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1"/>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1"/>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1"/>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1"/>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1"/>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1"/>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1"/>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1"/>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1"/>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1"/>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1"/>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1"/>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1"/>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1"/>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1"/>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1"/>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1"/>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1"/>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1"/>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1"/>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1"/>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1"/>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1"/>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1"/>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1"/>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1"/>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1"/>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1"/>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1"/>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1"/>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1"/>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1"/>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1"/>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1"/>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1"/>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1"/>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1"/>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1"/>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1"/>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1"/>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1"/>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1"/>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1"/>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1"/>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1"/>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1"/>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1"/>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1"/>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1"/>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1"/>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1"/>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1"/>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1"/>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1"/>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1"/>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1"/>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1"/>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1"/>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1"/>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1"/>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1"/>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1"/>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1"/>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1"/>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1"/>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1"/>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1"/>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1"/>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1"/>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1"/>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1"/>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1"/>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1"/>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1"/>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1"/>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1"/>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1"/>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1"/>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1"/>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1"/>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1"/>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1"/>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1"/>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1"/>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1"/>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1"/>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1"/>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1"/>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1"/>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1"/>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1"/>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1"/>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1"/>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1"/>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1"/>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1"/>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1"/>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1"/>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1"/>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1"/>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1"/>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1"/>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1"/>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1"/>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1"/>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1"/>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1"/>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1"/>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1"/>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1"/>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1"/>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1"/>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1"/>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1"/>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1"/>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1"/>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1"/>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1"/>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1"/>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1"/>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1"/>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1"/>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1"/>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1"/>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1"/>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1"/>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1"/>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1"/>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1"/>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1"/>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1"/>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1"/>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1"/>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1"/>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1"/>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1"/>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1"/>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1"/>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1"/>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1"/>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1"/>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1"/>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1"/>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1"/>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1"/>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1"/>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1"/>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1"/>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1"/>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1"/>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1"/>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1"/>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1"/>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1"/>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1"/>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1"/>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1"/>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1"/>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1"/>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1"/>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1"/>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1"/>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1"/>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1"/>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1"/>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1"/>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1"/>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1"/>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1"/>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1"/>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1"/>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1"/>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1"/>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1"/>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1"/>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1"/>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1"/>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1"/>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1"/>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1"/>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1"/>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1"/>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1"/>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1"/>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1"/>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1"/>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1"/>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1"/>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1"/>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1"/>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1"/>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1"/>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1"/>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1"/>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1"/>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1"/>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1"/>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1"/>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1"/>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1"/>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1"/>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1"/>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1"/>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1"/>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1"/>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1"/>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1"/>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1"/>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1"/>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1"/>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1"/>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1"/>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1"/>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1"/>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1"/>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1"/>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1"/>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1"/>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1"/>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1"/>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1"/>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1"/>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1"/>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1"/>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1"/>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1"/>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1"/>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1"/>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1"/>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1"/>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1"/>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1"/>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1"/>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1"/>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1"/>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1"/>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1"/>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1"/>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1"/>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1"/>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1"/>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1"/>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1"/>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1"/>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1"/>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1"/>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1"/>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1"/>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1"/>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1"/>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1"/>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1"/>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1"/>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1"/>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1"/>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1"/>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1"/>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1"/>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1"/>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1"/>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1"/>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1"/>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1"/>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1"/>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1"/>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1"/>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1"/>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1"/>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1"/>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1"/>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1"/>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1"/>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1"/>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1"/>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1"/>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1"/>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1"/>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1"/>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1"/>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1"/>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1"/>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1"/>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1"/>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1"/>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1"/>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1"/>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1"/>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1"/>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1"/>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1"/>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1"/>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1"/>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1"/>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1"/>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1"/>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1"/>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1"/>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1"/>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1"/>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1"/>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1"/>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1"/>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1"/>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1"/>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1"/>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1"/>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1"/>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1"/>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1"/>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1"/>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1"/>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1"/>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1"/>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1"/>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1"/>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1"/>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1"/>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1"/>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1"/>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1"/>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1"/>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1"/>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1"/>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1"/>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1"/>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1"/>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1"/>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1"/>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1"/>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1"/>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1"/>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1"/>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1"/>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1"/>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1"/>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1"/>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1"/>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1"/>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1"/>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1"/>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1"/>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1"/>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1"/>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1"/>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1"/>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1"/>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1"/>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1"/>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1"/>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1"/>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1"/>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1"/>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1"/>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1"/>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1"/>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1"/>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1"/>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1"/>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1"/>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1"/>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1"/>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1"/>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1"/>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1"/>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1"/>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1"/>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1"/>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1"/>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1"/>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1"/>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1"/>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1"/>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1"/>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1"/>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1"/>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1"/>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1"/>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1"/>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1"/>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1"/>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1"/>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1"/>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1"/>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1"/>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1"/>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1"/>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1"/>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1"/>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1"/>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1"/>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1"/>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1"/>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1"/>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1"/>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1"/>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1"/>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1"/>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1"/>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1"/>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1"/>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1"/>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1"/>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1"/>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1"/>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1"/>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1"/>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1"/>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1"/>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1"/>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1"/>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1"/>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1"/>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1"/>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1"/>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1"/>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1"/>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1"/>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1"/>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1"/>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1"/>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1"/>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1"/>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1"/>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1"/>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1"/>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1"/>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1"/>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1"/>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1"/>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1"/>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1"/>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1"/>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1"/>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1"/>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1"/>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1"/>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1"/>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1"/>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1"/>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1"/>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1"/>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1"/>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1"/>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1"/>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1"/>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1"/>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1"/>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1"/>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1"/>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1"/>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1"/>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1"/>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1"/>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1"/>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1"/>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1"/>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1"/>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1"/>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1"/>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1"/>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1"/>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1"/>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1"/>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1"/>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1"/>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1"/>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1"/>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1"/>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1"/>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1"/>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1"/>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1"/>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1"/>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1"/>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1"/>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1"/>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1"/>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1"/>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1"/>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1"/>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1"/>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1"/>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1"/>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1"/>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1"/>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1"/>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1"/>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1"/>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1"/>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1"/>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1"/>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1"/>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1"/>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1"/>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1"/>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1"/>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1"/>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1"/>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1"/>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1"/>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1"/>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1"/>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1"/>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1"/>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1"/>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1"/>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1"/>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1"/>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1"/>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1"/>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1"/>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1"/>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1"/>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1"/>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1"/>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1"/>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1"/>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1"/>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1"/>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1"/>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1"/>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1"/>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1"/>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1"/>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1"/>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1"/>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1"/>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1"/>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1"/>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1"/>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1"/>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1"/>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1"/>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1"/>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1"/>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1"/>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1"/>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1"/>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1"/>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1"/>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1"/>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1"/>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1"/>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1"/>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1"/>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1"/>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1"/>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1"/>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1"/>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1"/>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1"/>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1"/>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1"/>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1"/>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1"/>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1"/>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1"/>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1"/>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1"/>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1"/>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1"/>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1"/>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1"/>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1"/>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1"/>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1"/>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1"/>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1"/>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1"/>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1"/>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1"/>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1"/>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1"/>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1"/>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1"/>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1"/>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1"/>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1"/>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1"/>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1"/>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1"/>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1"/>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1"/>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1"/>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1"/>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1"/>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1"/>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1"/>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1"/>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1"/>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1"/>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1"/>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1"/>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1"/>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1"/>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1"/>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1"/>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1"/>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1"/>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1"/>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1"/>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1"/>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1"/>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1"/>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1"/>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1"/>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1"/>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1"/>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1"/>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1"/>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1"/>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1"/>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1"/>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1"/>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1"/>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1"/>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1"/>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1"/>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1"/>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1"/>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1"/>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1"/>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1"/>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1"/>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1"/>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1"/>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1"/>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1"/>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1"/>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1"/>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1"/>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1"/>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1"/>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1"/>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1"/>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1"/>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1"/>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1"/>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1"/>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1"/>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1"/>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1"/>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1"/>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1"/>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1"/>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1"/>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1"/>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1"/>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1"/>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1"/>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1"/>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1"/>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1"/>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1"/>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1"/>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1"/>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1"/>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1"/>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1"/>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1"/>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1"/>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1"/>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1"/>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1"/>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1"/>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1"/>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1"/>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1"/>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1"/>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1"/>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1"/>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1"/>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1"/>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1"/>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1"/>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1"/>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1"/>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1"/>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1"/>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1"/>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1"/>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1"/>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1"/>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1"/>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1"/>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1"/>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1"/>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1"/>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1"/>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1"/>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1"/>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1"/>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1"/>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1"/>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1"/>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1"/>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1"/>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1"/>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1"/>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1"/>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1"/>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1"/>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1"/>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1"/>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1"/>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1"/>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1"/>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1"/>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1"/>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1"/>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1"/>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1"/>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1"/>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1"/>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1"/>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1"/>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1"/>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1"/>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1"/>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1"/>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1"/>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1"/>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1"/>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1"/>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1"/>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1"/>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1"/>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1"/>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1"/>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1"/>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1"/>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1"/>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1"/>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1"/>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1"/>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1"/>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1"/>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1"/>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1"/>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1"/>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1"/>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1"/>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1"/>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1"/>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1"/>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1"/>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1"/>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1"/>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1"/>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1"/>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1"/>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1"/>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1"/>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1"/>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1"/>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1"/>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1"/>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1"/>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1"/>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1"/>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1"/>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1"/>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1"/>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1"/>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1"/>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1"/>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1"/>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1"/>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1"/>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1"/>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1"/>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1"/>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1"/>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1"/>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1"/>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1"/>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1"/>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1"/>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1"/>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1"/>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1"/>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1"/>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1"/>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1"/>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1"/>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1"/>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1"/>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1"/>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1"/>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1"/>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1"/>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1"/>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1"/>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1"/>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1"/>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1"/>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1"/>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1"/>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1"/>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1"/>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1"/>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1"/>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1"/>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1"/>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1"/>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1"/>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1"/>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1"/>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1"/>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1"/>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1"/>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1"/>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1"/>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1"/>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1"/>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1"/>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1"/>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1"/>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1"/>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1"/>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1"/>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1"/>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1"/>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1"/>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1"/>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1"/>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1"/>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1"/>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1"/>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1"/>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1"/>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1"/>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1"/>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1"/>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1"/>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1"/>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1"/>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1"/>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1"/>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1"/>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1"/>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1"/>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1"/>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1"/>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1"/>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1"/>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1"/>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1"/>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1"/>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1"/>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1"/>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1"/>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1"/>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1"/>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1"/>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1"/>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1"/>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1"/>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1"/>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1"/>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1"/>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1"/>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1"/>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1"/>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1"/>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1"/>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1"/>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1"/>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1"/>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1"/>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1"/>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1"/>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1"/>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1"/>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1"/>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1"/>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1"/>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1"/>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1"/>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1"/>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1"/>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1"/>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1"/>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1"/>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1"/>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1"/>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1"/>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1"/>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1"/>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1"/>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1"/>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1"/>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1"/>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1"/>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1"/>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1"/>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1"/>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1"/>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1"/>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1"/>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1"/>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1"/>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1"/>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1"/>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1"/>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1"/>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1"/>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1"/>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1"/>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1"/>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1"/>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1"/>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1"/>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1"/>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1"/>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1"/>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1"/>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1"/>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1"/>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1"/>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1"/>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1"/>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1"/>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1"/>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1"/>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1"/>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1"/>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1"/>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1"/>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1"/>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1"/>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1"/>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1"/>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1"/>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1"/>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1"/>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1"/>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1"/>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1"/>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1"/>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1"/>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1"/>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1"/>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1"/>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1"/>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1"/>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1"/>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1"/>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1"/>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1"/>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1"/>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1"/>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1"/>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1"/>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1"/>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1"/>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1"/>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1"/>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1"/>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1"/>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1"/>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1"/>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1"/>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1"/>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1"/>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1"/>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1"/>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1"/>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1"/>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1"/>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1"/>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1"/>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1"/>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1"/>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1"/>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1"/>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1"/>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1"/>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1"/>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1"/>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1"/>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1"/>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1"/>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1"/>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1"/>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1"/>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1"/>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1"/>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1"/>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1"/>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1"/>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1"/>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1"/>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1"/>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1"/>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1"/>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1"/>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1"/>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1"/>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1"/>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1"/>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1"/>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1"/>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1"/>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1"/>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1"/>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1"/>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1"/>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1"/>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1"/>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1"/>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1"/>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1"/>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1"/>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1"/>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1"/>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1"/>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1"/>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1"/>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1"/>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1"/>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1"/>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1"/>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1"/>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1"/>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1"/>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1"/>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1"/>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1"/>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1"/>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1"/>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1"/>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1"/>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1"/>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1"/>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1"/>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1"/>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1"/>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1"/>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1"/>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1"/>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1"/>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1"/>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1"/>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1"/>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1"/>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1"/>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1"/>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1"/>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1"/>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1"/>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1"/>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1"/>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1"/>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1"/>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1"/>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1"/>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1"/>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1"/>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1"/>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1"/>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1"/>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1"/>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1"/>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1"/>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1"/>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1"/>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1"/>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1"/>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1"/>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1"/>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1"/>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1"/>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1"/>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1"/>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1"/>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1"/>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1"/>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1"/>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1"/>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1"/>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1"/>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1"/>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1"/>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1"/>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1"/>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1"/>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1"/>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1"/>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1"/>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1"/>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1"/>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1"/>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1"/>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1"/>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1"/>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1"/>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1"/>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1"/>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1"/>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1"/>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1"/>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1"/>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1"/>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1"/>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1"/>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1"/>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1"/>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1"/>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1"/>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1"/>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1"/>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1"/>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1"/>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1"/>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1"/>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1"/>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1"/>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1"/>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1"/>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1"/>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1"/>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1"/>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1"/>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1"/>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1"/>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1"/>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1"/>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1"/>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1"/>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1"/>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1"/>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1"/>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1"/>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1"/>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1"/>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1"/>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1"/>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1"/>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1"/>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1"/>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1"/>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1"/>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1"/>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1"/>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1"/>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1"/>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1"/>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1"/>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1"/>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1"/>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1"/>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1"/>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1"/>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1"/>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1"/>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1"/>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1"/>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1"/>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1"/>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1"/>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1"/>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1"/>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1"/>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1"/>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1"/>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1"/>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1"/>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1"/>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1"/>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1"/>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1"/>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1"/>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1"/>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1"/>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1"/>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1"/>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1"/>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1"/>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1"/>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1"/>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1"/>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1"/>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1"/>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1"/>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1"/>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1"/>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1"/>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1"/>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1"/>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1"/>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1"/>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1"/>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1"/>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1"/>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1"/>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1"/>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1"/>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1"/>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1"/>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1"/>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1"/>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1"/>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1"/>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1"/>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1"/>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1"/>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1"/>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1"/>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1"/>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1"/>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1"/>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1"/>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1"/>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1"/>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1"/>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1"/>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1"/>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1"/>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1"/>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1"/>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1"/>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1"/>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1"/>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1"/>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1"/>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1"/>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1"/>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1"/>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1"/>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1"/>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1"/>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1"/>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1"/>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1"/>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1"/>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1"/>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1"/>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1"/>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1"/>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1"/>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1"/>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1"/>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1"/>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1"/>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1"/>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1"/>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1"/>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1"/>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1"/>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1"/>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1"/>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1"/>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1"/>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1"/>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1"/>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1"/>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1"/>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1"/>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1"/>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1"/>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1"/>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1"/>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1"/>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1"/>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1"/>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1"/>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1"/>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1"/>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1"/>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1"/>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1"/>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1"/>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1"/>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1"/>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1"/>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1"/>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1"/>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1"/>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1"/>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1"/>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1"/>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1"/>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1"/>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1"/>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1"/>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1"/>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1"/>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1"/>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1"/>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1"/>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1"/>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1"/>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1"/>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1"/>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1"/>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1"/>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1"/>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1"/>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1"/>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1"/>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1"/>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1"/>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1"/>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1"/>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1"/>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1"/>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1"/>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1"/>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1"/>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1"/>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1"/>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1"/>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1"/>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1"/>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1"/>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1"/>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1"/>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1"/>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1"/>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1"/>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1"/>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1"/>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1"/>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1"/>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1"/>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1"/>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1"/>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1"/>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1"/>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1"/>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1"/>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1"/>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1"/>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1"/>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1"/>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1"/>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1"/>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1"/>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1"/>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1"/>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1"/>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1"/>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1"/>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1"/>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1"/>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1"/>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1"/>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1"/>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1"/>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1"/>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1"/>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1"/>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1"/>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1"/>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1"/>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1"/>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1"/>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1"/>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1"/>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1"/>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1"/>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1"/>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1"/>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1"/>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1"/>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1"/>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1"/>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1"/>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1"/>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1"/>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1"/>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1"/>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1"/>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1"/>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1"/>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1"/>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1"/>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1"/>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1"/>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1"/>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1"/>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1"/>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1"/>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1"/>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1"/>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1"/>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1"/>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1"/>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1"/>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1"/>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1"/>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1"/>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1"/>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1"/>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1"/>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1"/>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1"/>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1"/>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1"/>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1"/>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1"/>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1"/>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1"/>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1"/>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1"/>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1"/>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1"/>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1"/>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1"/>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1"/>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1"/>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1"/>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1"/>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1"/>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1"/>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1"/>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1"/>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1"/>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1"/>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1"/>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1"/>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1"/>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1"/>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1"/>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1"/>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1"/>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1"/>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1"/>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1"/>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1"/>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1"/>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1"/>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1"/>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1"/>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1"/>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1"/>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1"/>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1"/>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1"/>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1"/>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1"/>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1"/>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1"/>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1"/>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1"/>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1"/>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1"/>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1"/>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1"/>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1"/>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1"/>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1"/>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1"/>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1"/>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1"/>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1"/>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1"/>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1"/>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1"/>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1"/>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1"/>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1"/>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1"/>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1"/>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1"/>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1"/>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1"/>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1"/>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1"/>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1"/>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1"/>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1"/>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1"/>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1"/>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1"/>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1"/>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1"/>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1"/>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1"/>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1"/>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1"/>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1"/>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1"/>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1"/>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1"/>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1"/>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1"/>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1"/>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1"/>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1"/>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1"/>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1"/>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1"/>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1"/>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1"/>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1"/>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1"/>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1"/>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1"/>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1"/>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1"/>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1"/>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1"/>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1"/>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1"/>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1"/>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1"/>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1"/>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1"/>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1"/>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1"/>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1"/>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1"/>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1"/>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1"/>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1"/>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1"/>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1"/>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1"/>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1"/>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1"/>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1"/>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1"/>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1"/>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1"/>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1"/>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1"/>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1"/>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1"/>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1"/>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1"/>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1"/>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1"/>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1"/>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1"/>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1"/>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1"/>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1"/>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1"/>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1"/>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1"/>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1"/>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1"/>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1"/>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1"/>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1"/>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1"/>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1"/>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1"/>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1"/>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1"/>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1"/>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1"/>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1"/>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1"/>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1"/>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1"/>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1"/>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1"/>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1"/>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1"/>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1"/>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1"/>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1"/>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1"/>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1"/>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1"/>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1"/>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1"/>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1"/>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1"/>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1"/>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1"/>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1"/>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1"/>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1"/>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1"/>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1"/>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1"/>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1"/>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1"/>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1"/>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1"/>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1"/>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1"/>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1"/>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1"/>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1"/>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1"/>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1"/>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1"/>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1"/>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1"/>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1"/>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1"/>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1"/>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1"/>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1"/>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1"/>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1"/>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1"/>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1"/>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1"/>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1"/>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1"/>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1"/>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1"/>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1"/>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1"/>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1"/>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1"/>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1"/>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1"/>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1"/>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1"/>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1"/>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1"/>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1"/>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1"/>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1"/>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1"/>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1"/>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1"/>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1"/>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1"/>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1"/>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1"/>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1"/>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1"/>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1"/>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1"/>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1"/>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1"/>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1"/>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1"/>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1"/>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1"/>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1"/>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1"/>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1"/>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1"/>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1"/>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1"/>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1"/>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1"/>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1"/>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1"/>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1"/>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1"/>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1"/>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1"/>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1"/>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1"/>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1"/>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1"/>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1"/>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1"/>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1"/>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1"/>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1"/>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1"/>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1"/>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1"/>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1"/>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1"/>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1"/>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1"/>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1"/>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1"/>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1"/>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1"/>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1"/>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1"/>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1"/>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1"/>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1"/>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1"/>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1"/>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1"/>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1"/>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1"/>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1"/>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1"/>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1"/>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1"/>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1"/>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1"/>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1"/>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1"/>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1"/>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1"/>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1"/>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1"/>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1"/>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1"/>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1"/>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1"/>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1"/>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1"/>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1"/>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1"/>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1"/>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1"/>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1"/>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1"/>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1"/>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1"/>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1"/>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1"/>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1"/>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1"/>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1"/>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1"/>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1"/>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1"/>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1"/>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1"/>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1"/>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1"/>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1"/>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1"/>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1"/>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1"/>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1"/>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1"/>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1"/>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1"/>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1"/>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1"/>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1"/>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1"/>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1"/>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1"/>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1"/>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1"/>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1"/>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1"/>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1"/>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1"/>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1"/>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1"/>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1"/>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1"/>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1"/>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1"/>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1"/>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1"/>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1"/>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1"/>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1"/>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1"/>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1"/>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1"/>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1"/>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1"/>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1"/>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1"/>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1"/>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1"/>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1"/>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1"/>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1"/>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1"/>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1"/>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1"/>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1"/>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1"/>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1"/>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1"/>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1"/>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1"/>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1"/>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1"/>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1"/>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1"/>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1"/>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1"/>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1"/>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1"/>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1"/>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1"/>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1"/>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1"/>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1"/>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1"/>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1"/>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1"/>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1"/>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1"/>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1"/>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1"/>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1"/>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1"/>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1"/>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1"/>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1"/>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1"/>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1"/>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1"/>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1"/>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1"/>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1"/>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1"/>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1"/>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1"/>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1"/>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1"/>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1"/>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1"/>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1"/>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1"/>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1"/>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1"/>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1"/>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1"/>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1"/>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1"/>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1"/>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1"/>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1"/>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1"/>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1"/>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1"/>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1"/>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1"/>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1"/>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1"/>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1"/>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1"/>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1"/>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1"/>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1"/>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1"/>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1"/>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1"/>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1"/>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1"/>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1"/>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1"/>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1"/>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1"/>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1"/>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1"/>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1"/>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1"/>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1"/>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1"/>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1"/>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1"/>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1"/>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1"/>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1"/>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1"/>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1"/>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1"/>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1"/>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1"/>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1"/>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1"/>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1"/>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1"/>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1"/>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1"/>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1"/>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1"/>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1"/>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1"/>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1"/>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1"/>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1"/>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1"/>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1"/>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1"/>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1"/>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1"/>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1"/>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1"/>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1"/>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1"/>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1"/>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1"/>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1"/>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1"/>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1"/>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1"/>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1"/>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1"/>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1"/>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1"/>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1"/>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1"/>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1"/>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1"/>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1"/>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1"/>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1"/>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1"/>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1"/>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1"/>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1"/>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1"/>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1"/>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1"/>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1"/>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1"/>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1"/>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1"/>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1"/>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1"/>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1"/>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1"/>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1"/>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1"/>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1"/>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1"/>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1"/>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1"/>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1"/>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1"/>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1"/>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1"/>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1"/>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1"/>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1"/>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1"/>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1"/>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1"/>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1"/>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1"/>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1"/>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1"/>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1"/>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1"/>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1"/>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1"/>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1"/>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1"/>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1"/>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1"/>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1"/>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1"/>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1"/>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1"/>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1"/>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1"/>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1"/>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1"/>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1"/>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1"/>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1"/>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1"/>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1"/>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1"/>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1"/>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1"/>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1"/>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1"/>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1"/>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1"/>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1"/>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1"/>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1"/>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1"/>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1"/>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1"/>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1"/>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1"/>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1"/>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1"/>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1"/>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1"/>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1"/>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1"/>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1"/>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1"/>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1"/>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1"/>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1"/>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1"/>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1"/>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1"/>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1"/>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1"/>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1"/>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1"/>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1"/>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1"/>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1"/>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1"/>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1"/>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1"/>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1"/>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1"/>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1"/>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1"/>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1"/>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1"/>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1"/>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1"/>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1"/>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1"/>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1"/>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1"/>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1"/>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1"/>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1"/>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1"/>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1"/>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1"/>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1"/>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1"/>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1"/>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1"/>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1"/>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1"/>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1"/>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1"/>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1"/>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1"/>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1"/>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1"/>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1"/>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1"/>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1"/>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1"/>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1"/>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1"/>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1"/>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1"/>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1"/>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1"/>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1"/>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1"/>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1"/>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1"/>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1"/>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1"/>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1"/>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1"/>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1"/>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1"/>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1"/>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1"/>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1"/>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1"/>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1"/>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1"/>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1"/>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1"/>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1"/>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1"/>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1"/>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1"/>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1"/>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1"/>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1"/>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1"/>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1"/>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1"/>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1"/>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1"/>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1"/>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1"/>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1"/>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1"/>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1"/>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1"/>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1"/>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1"/>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1"/>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1"/>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1"/>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1"/>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1"/>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1"/>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1"/>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1"/>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1"/>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1"/>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1"/>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1"/>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1"/>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1"/>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1"/>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1"/>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1"/>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1"/>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1"/>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1"/>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1"/>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1"/>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1"/>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1"/>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1"/>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1"/>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1"/>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1"/>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1"/>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1"/>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1"/>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1"/>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1"/>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1"/>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1"/>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1"/>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1"/>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1"/>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1"/>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1"/>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1"/>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1"/>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1"/>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1"/>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1"/>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1"/>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1"/>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1"/>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1"/>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1"/>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1"/>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1"/>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1"/>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1"/>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1"/>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1"/>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1"/>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1"/>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1"/>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1"/>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1"/>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1"/>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1"/>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1"/>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1"/>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1"/>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1"/>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1"/>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1"/>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1"/>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1"/>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1"/>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1"/>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1"/>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1"/>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1"/>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1"/>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1"/>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1"/>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1"/>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1"/>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1"/>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1"/>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1"/>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1"/>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1"/>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1"/>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1"/>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1"/>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1"/>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1"/>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1"/>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1"/>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1"/>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1"/>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1"/>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1"/>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1"/>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1"/>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1"/>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1"/>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1"/>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1"/>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1"/>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1"/>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1"/>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1"/>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1"/>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1"/>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1"/>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1"/>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1"/>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1"/>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1"/>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1"/>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1"/>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1"/>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1"/>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1"/>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1"/>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1"/>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1"/>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1"/>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1"/>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1"/>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1"/>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1"/>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1"/>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1"/>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1"/>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1"/>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1"/>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1"/>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1"/>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1"/>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1"/>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1"/>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1"/>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1"/>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1"/>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1"/>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1"/>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1"/>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1"/>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1"/>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1"/>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1"/>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1"/>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1"/>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1"/>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1"/>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1"/>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1"/>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1"/>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1"/>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1"/>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1"/>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1"/>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1"/>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1"/>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1"/>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1"/>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1"/>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1"/>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1"/>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1"/>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1"/>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1"/>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1"/>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1"/>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1"/>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1"/>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1"/>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1"/>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1"/>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1"/>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1"/>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1"/>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1"/>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1"/>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1"/>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1"/>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1"/>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1"/>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1"/>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1"/>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1"/>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1"/>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1"/>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1"/>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1"/>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1"/>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1"/>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1"/>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1"/>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1"/>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1"/>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1"/>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1"/>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1"/>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1"/>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1"/>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1"/>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1"/>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1"/>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1"/>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1"/>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1"/>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1"/>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1"/>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1"/>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1"/>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1"/>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1"/>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1"/>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1"/>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1"/>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1"/>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1"/>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1"/>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1"/>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1"/>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1"/>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1"/>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1"/>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1"/>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1"/>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1"/>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1"/>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1"/>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1"/>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1"/>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1"/>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1"/>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1"/>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1"/>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1"/>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1"/>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1"/>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1"/>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1"/>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1"/>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1"/>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1"/>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1"/>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1"/>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1"/>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1"/>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1"/>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1"/>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1"/>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1"/>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1"/>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1"/>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1"/>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1"/>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1"/>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1"/>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1"/>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1"/>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1"/>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1"/>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1"/>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1"/>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1"/>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1"/>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1"/>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1"/>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1"/>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1"/>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1"/>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1"/>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1"/>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1"/>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1"/>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1"/>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1"/>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1"/>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1"/>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1"/>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1"/>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1"/>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1"/>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1"/>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1"/>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1"/>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1"/>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1"/>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1"/>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1"/>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1"/>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1"/>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1"/>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1"/>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1"/>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1"/>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1"/>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1"/>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1"/>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1"/>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1"/>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1"/>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1"/>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1"/>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1"/>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1"/>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1"/>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1"/>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1"/>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1"/>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1"/>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1"/>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1"/>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1"/>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1"/>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1"/>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1"/>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1"/>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1"/>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1"/>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1"/>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1"/>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1"/>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1"/>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1"/>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1"/>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1"/>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1"/>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1"/>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1"/>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1"/>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1"/>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1"/>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1"/>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1"/>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1"/>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1"/>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1"/>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1"/>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1"/>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1"/>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1"/>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1"/>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1"/>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1"/>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1"/>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1"/>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1"/>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1"/>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1"/>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1"/>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1"/>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1"/>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1"/>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1"/>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1"/>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1"/>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1"/>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1"/>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1"/>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1"/>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1"/>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1"/>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1"/>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1"/>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1"/>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1"/>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1"/>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1"/>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1"/>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1"/>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1"/>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1"/>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1"/>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1"/>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1"/>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1"/>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1"/>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1"/>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1"/>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1"/>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1"/>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1"/>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1"/>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1"/>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1"/>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1"/>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1"/>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1"/>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1"/>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1"/>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1"/>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1"/>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1"/>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1"/>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1"/>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1"/>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1"/>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1"/>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1"/>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1"/>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1"/>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1"/>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1"/>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1"/>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1"/>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1"/>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1"/>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1"/>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1"/>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1"/>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1"/>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1"/>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1"/>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1"/>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1"/>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1"/>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1"/>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1"/>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1"/>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1"/>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1"/>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1"/>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1"/>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1"/>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1"/>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1"/>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1"/>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1"/>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1"/>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1"/>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1"/>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1"/>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1"/>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1"/>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1"/>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1"/>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1"/>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1"/>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1"/>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1"/>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1"/>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1"/>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1"/>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1"/>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1"/>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1"/>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1"/>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1"/>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1"/>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1"/>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1"/>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1"/>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1"/>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1"/>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1"/>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1"/>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1"/>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1"/>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1"/>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1"/>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1"/>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1"/>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1"/>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1"/>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1"/>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1"/>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1"/>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1"/>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1"/>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1"/>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1"/>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1"/>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1"/>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1"/>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1"/>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1"/>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1"/>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1"/>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1"/>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1"/>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1"/>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1"/>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1"/>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1"/>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1"/>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1"/>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1"/>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1"/>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1"/>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1"/>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1"/>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1"/>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1"/>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1"/>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1"/>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1"/>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1"/>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1"/>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1"/>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1"/>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1"/>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1"/>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1"/>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1"/>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1"/>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1"/>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1"/>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1"/>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1"/>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1"/>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1"/>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1"/>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1"/>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1"/>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1"/>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1"/>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1"/>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1"/>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1"/>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1"/>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1"/>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1"/>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1"/>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1"/>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1"/>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1"/>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1"/>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1"/>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1"/>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1"/>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1"/>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1"/>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1"/>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1"/>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1"/>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1"/>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1"/>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1"/>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1"/>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1"/>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1"/>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1"/>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1"/>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1"/>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1"/>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1"/>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1"/>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1"/>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1"/>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1"/>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1"/>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1"/>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1"/>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1"/>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1"/>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1"/>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1"/>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1"/>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1"/>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1"/>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1"/>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1"/>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1"/>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1"/>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1"/>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1"/>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1"/>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1"/>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1"/>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1"/>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1"/>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1"/>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1"/>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1"/>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1"/>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1"/>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1"/>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1"/>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1"/>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1"/>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1"/>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1"/>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1"/>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1"/>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1"/>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1"/>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1"/>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1"/>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1"/>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1"/>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1"/>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1"/>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1"/>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1"/>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1"/>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1"/>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1"/>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1"/>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1"/>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1"/>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1"/>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1"/>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1"/>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1"/>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1"/>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1"/>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1"/>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1"/>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1"/>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1"/>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1"/>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1"/>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1"/>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1"/>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1"/>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1"/>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1"/>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1"/>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1"/>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1"/>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1"/>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1"/>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1"/>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1"/>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1"/>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1"/>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1"/>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1"/>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1"/>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1"/>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1"/>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1"/>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1"/>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1"/>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1"/>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1"/>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1"/>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1"/>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1"/>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1"/>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1"/>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1"/>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1"/>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1"/>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1"/>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1"/>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1"/>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1"/>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1"/>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1"/>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1"/>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1"/>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1"/>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1"/>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1"/>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1"/>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1"/>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1"/>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1"/>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1"/>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1"/>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1"/>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1"/>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1"/>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1"/>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1"/>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1"/>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1"/>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1"/>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1"/>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1"/>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1"/>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1"/>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1"/>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1"/>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1"/>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1"/>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1"/>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1"/>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1"/>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1"/>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1"/>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1"/>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1"/>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1"/>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1"/>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1"/>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1"/>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1"/>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1"/>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1"/>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1"/>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1"/>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1"/>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1"/>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1"/>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1"/>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1"/>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1"/>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1"/>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1"/>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1"/>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1"/>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1"/>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1"/>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1"/>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1"/>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1"/>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1"/>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1"/>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7" name="Google Shape;8487;p81"/>
          <p:cNvGrpSpPr/>
          <p:nvPr/>
        </p:nvGrpSpPr>
        <p:grpSpPr>
          <a:xfrm>
            <a:off x="3597785" y="3065882"/>
            <a:ext cx="2241344" cy="1330656"/>
            <a:chOff x="3597785" y="3065882"/>
            <a:chExt cx="2241344" cy="1330656"/>
          </a:xfrm>
        </p:grpSpPr>
        <p:grpSp>
          <p:nvGrpSpPr>
            <p:cNvPr id="8488" name="Google Shape;8488;p81"/>
            <p:cNvGrpSpPr/>
            <p:nvPr/>
          </p:nvGrpSpPr>
          <p:grpSpPr>
            <a:xfrm>
              <a:off x="5296908" y="3937355"/>
              <a:ext cx="143198" cy="32380"/>
              <a:chOff x="5296908" y="3937355"/>
              <a:chExt cx="143198" cy="32380"/>
            </a:xfrm>
          </p:grpSpPr>
          <p:sp>
            <p:nvSpPr>
              <p:cNvPr id="8489" name="Google Shape;8489;p81"/>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90" name="Google Shape;8490;p81"/>
              <p:cNvGrpSpPr/>
              <p:nvPr/>
            </p:nvGrpSpPr>
            <p:grpSpPr>
              <a:xfrm>
                <a:off x="5402331" y="3937355"/>
                <a:ext cx="37776" cy="32380"/>
                <a:chOff x="5402331" y="3937355"/>
                <a:chExt cx="37776" cy="32380"/>
              </a:xfrm>
            </p:grpSpPr>
            <p:sp>
              <p:nvSpPr>
                <p:cNvPr id="8491" name="Google Shape;8491;p81"/>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1"/>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81"/>
              <p:cNvGrpSpPr/>
              <p:nvPr/>
            </p:nvGrpSpPr>
            <p:grpSpPr>
              <a:xfrm>
                <a:off x="5296908" y="3937355"/>
                <a:ext cx="37783" cy="32380"/>
                <a:chOff x="5296908" y="3937355"/>
                <a:chExt cx="37783" cy="32380"/>
              </a:xfrm>
            </p:grpSpPr>
            <p:sp>
              <p:nvSpPr>
                <p:cNvPr id="8494" name="Google Shape;8494;p81"/>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1"/>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96" name="Google Shape;8496;p81"/>
            <p:cNvGrpSpPr/>
            <p:nvPr/>
          </p:nvGrpSpPr>
          <p:grpSpPr>
            <a:xfrm>
              <a:off x="4724163" y="3119631"/>
              <a:ext cx="120838" cy="84218"/>
              <a:chOff x="4724163" y="3119631"/>
              <a:chExt cx="120838" cy="84218"/>
            </a:xfrm>
          </p:grpSpPr>
          <p:grpSp>
            <p:nvGrpSpPr>
              <p:cNvPr id="8497" name="Google Shape;8497;p81"/>
              <p:cNvGrpSpPr/>
              <p:nvPr/>
            </p:nvGrpSpPr>
            <p:grpSpPr>
              <a:xfrm>
                <a:off x="4746712" y="3132773"/>
                <a:ext cx="86869" cy="56424"/>
                <a:chOff x="4746712" y="3132773"/>
                <a:chExt cx="86869" cy="56424"/>
              </a:xfrm>
            </p:grpSpPr>
            <p:sp>
              <p:nvSpPr>
                <p:cNvPr id="8498" name="Google Shape;8498;p81"/>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1"/>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81"/>
              <p:cNvGrpSpPr/>
              <p:nvPr/>
            </p:nvGrpSpPr>
            <p:grpSpPr>
              <a:xfrm>
                <a:off x="4773634" y="3143336"/>
                <a:ext cx="37776" cy="32451"/>
                <a:chOff x="4773634" y="3143336"/>
                <a:chExt cx="37776" cy="32451"/>
              </a:xfrm>
            </p:grpSpPr>
            <p:sp>
              <p:nvSpPr>
                <p:cNvPr id="8501" name="Google Shape;8501;p81"/>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1"/>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81"/>
              <p:cNvGrpSpPr/>
              <p:nvPr/>
            </p:nvGrpSpPr>
            <p:grpSpPr>
              <a:xfrm>
                <a:off x="4724163" y="3131248"/>
                <a:ext cx="37776" cy="32459"/>
                <a:chOff x="4724163" y="3131248"/>
                <a:chExt cx="37776" cy="32459"/>
              </a:xfrm>
            </p:grpSpPr>
            <p:sp>
              <p:nvSpPr>
                <p:cNvPr id="8504" name="Google Shape;8504;p81"/>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1"/>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6" name="Google Shape;8506;p81"/>
              <p:cNvGrpSpPr/>
              <p:nvPr/>
            </p:nvGrpSpPr>
            <p:grpSpPr>
              <a:xfrm>
                <a:off x="4755081" y="3176054"/>
                <a:ext cx="32357" cy="27795"/>
                <a:chOff x="4755081" y="3176054"/>
                <a:chExt cx="32357" cy="27795"/>
              </a:xfrm>
            </p:grpSpPr>
            <p:sp>
              <p:nvSpPr>
                <p:cNvPr id="8507" name="Google Shape;8507;p81"/>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1"/>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81"/>
              <p:cNvGrpSpPr/>
              <p:nvPr/>
            </p:nvGrpSpPr>
            <p:grpSpPr>
              <a:xfrm>
                <a:off x="4812550" y="3119631"/>
                <a:ext cx="32451" cy="27803"/>
                <a:chOff x="4812550" y="3119631"/>
                <a:chExt cx="32451" cy="27803"/>
              </a:xfrm>
            </p:grpSpPr>
            <p:sp>
              <p:nvSpPr>
                <p:cNvPr id="8510" name="Google Shape;8510;p81"/>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1"/>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12" name="Google Shape;8512;p81"/>
            <p:cNvGrpSpPr/>
            <p:nvPr/>
          </p:nvGrpSpPr>
          <p:grpSpPr>
            <a:xfrm>
              <a:off x="5382826" y="4027197"/>
              <a:ext cx="268967" cy="250422"/>
              <a:chOff x="5382826" y="4027197"/>
              <a:chExt cx="268967" cy="250422"/>
            </a:xfrm>
          </p:grpSpPr>
          <p:grpSp>
            <p:nvGrpSpPr>
              <p:cNvPr id="8513" name="Google Shape;8513;p81"/>
              <p:cNvGrpSpPr/>
              <p:nvPr/>
            </p:nvGrpSpPr>
            <p:grpSpPr>
              <a:xfrm>
                <a:off x="5405280" y="4042510"/>
                <a:ext cx="237570" cy="218647"/>
                <a:chOff x="5405280" y="4042510"/>
                <a:chExt cx="237570" cy="218647"/>
              </a:xfrm>
            </p:grpSpPr>
            <p:sp>
              <p:nvSpPr>
                <p:cNvPr id="8514" name="Google Shape;8514;p81"/>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1"/>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1"/>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1"/>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1"/>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1"/>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0" name="Google Shape;8520;p81"/>
              <p:cNvGrpSpPr/>
              <p:nvPr/>
            </p:nvGrpSpPr>
            <p:grpSpPr>
              <a:xfrm>
                <a:off x="5382826" y="4125549"/>
                <a:ext cx="37776" cy="32380"/>
                <a:chOff x="5382826" y="4125549"/>
                <a:chExt cx="37776" cy="32380"/>
              </a:xfrm>
            </p:grpSpPr>
            <p:sp>
              <p:nvSpPr>
                <p:cNvPr id="8521" name="Google Shape;8521;p81"/>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1"/>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81"/>
              <p:cNvGrpSpPr/>
              <p:nvPr/>
            </p:nvGrpSpPr>
            <p:grpSpPr>
              <a:xfrm>
                <a:off x="5475680" y="4195587"/>
                <a:ext cx="37783" cy="32364"/>
                <a:chOff x="5475680" y="4195587"/>
                <a:chExt cx="37783" cy="32364"/>
              </a:xfrm>
            </p:grpSpPr>
            <p:sp>
              <p:nvSpPr>
                <p:cNvPr id="8524" name="Google Shape;8524;p81"/>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1"/>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6" name="Google Shape;8526;p81"/>
              <p:cNvGrpSpPr/>
              <p:nvPr/>
            </p:nvGrpSpPr>
            <p:grpSpPr>
              <a:xfrm>
                <a:off x="5532575" y="4027197"/>
                <a:ext cx="33308" cy="32262"/>
                <a:chOff x="5532575" y="4027197"/>
                <a:chExt cx="33308" cy="32262"/>
              </a:xfrm>
            </p:grpSpPr>
            <p:sp>
              <p:nvSpPr>
                <p:cNvPr id="8527" name="Google Shape;8527;p81"/>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1"/>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81"/>
              <p:cNvGrpSpPr/>
              <p:nvPr/>
            </p:nvGrpSpPr>
            <p:grpSpPr>
              <a:xfrm>
                <a:off x="5590706" y="4245348"/>
                <a:ext cx="33497" cy="32270"/>
                <a:chOff x="5590706" y="4245348"/>
                <a:chExt cx="33497" cy="32270"/>
              </a:xfrm>
            </p:grpSpPr>
            <p:sp>
              <p:nvSpPr>
                <p:cNvPr id="8530" name="Google Shape;8530;p81"/>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1"/>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2" name="Google Shape;8532;p81"/>
              <p:cNvGrpSpPr/>
              <p:nvPr/>
            </p:nvGrpSpPr>
            <p:grpSpPr>
              <a:xfrm>
                <a:off x="5618681" y="4109677"/>
                <a:ext cx="33112" cy="32357"/>
                <a:chOff x="5618681" y="4109677"/>
                <a:chExt cx="33112" cy="32357"/>
              </a:xfrm>
            </p:grpSpPr>
            <p:sp>
              <p:nvSpPr>
                <p:cNvPr id="8533" name="Google Shape;8533;p81"/>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1"/>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81"/>
              <p:cNvGrpSpPr/>
              <p:nvPr/>
            </p:nvGrpSpPr>
            <p:grpSpPr>
              <a:xfrm>
                <a:off x="5479298" y="4128262"/>
                <a:ext cx="31405" cy="26906"/>
                <a:chOff x="5479298" y="4128262"/>
                <a:chExt cx="31405" cy="26906"/>
              </a:xfrm>
            </p:grpSpPr>
            <p:sp>
              <p:nvSpPr>
                <p:cNvPr id="8536" name="Google Shape;8536;p81"/>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1"/>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8" name="Google Shape;8538;p81"/>
              <p:cNvGrpSpPr/>
              <p:nvPr/>
            </p:nvGrpSpPr>
            <p:grpSpPr>
              <a:xfrm>
                <a:off x="5582903" y="4180116"/>
                <a:ext cx="31499" cy="26898"/>
                <a:chOff x="5582903" y="4180116"/>
                <a:chExt cx="31499" cy="26898"/>
              </a:xfrm>
            </p:grpSpPr>
            <p:sp>
              <p:nvSpPr>
                <p:cNvPr id="8539" name="Google Shape;8539;p81"/>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1"/>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41" name="Google Shape;8541;p81"/>
            <p:cNvGrpSpPr/>
            <p:nvPr/>
          </p:nvGrpSpPr>
          <p:grpSpPr>
            <a:xfrm>
              <a:off x="3977681" y="3230323"/>
              <a:ext cx="94584" cy="84085"/>
              <a:chOff x="3977681" y="3230323"/>
              <a:chExt cx="94584" cy="84085"/>
            </a:xfrm>
          </p:grpSpPr>
          <p:grpSp>
            <p:nvGrpSpPr>
              <p:cNvPr id="8542" name="Google Shape;8542;p81"/>
              <p:cNvGrpSpPr/>
              <p:nvPr/>
            </p:nvGrpSpPr>
            <p:grpSpPr>
              <a:xfrm>
                <a:off x="4000135" y="3243041"/>
                <a:ext cx="59570" cy="57186"/>
                <a:chOff x="4000135" y="3243041"/>
                <a:chExt cx="59570" cy="57186"/>
              </a:xfrm>
            </p:grpSpPr>
            <p:sp>
              <p:nvSpPr>
                <p:cNvPr id="8543" name="Google Shape;8543;p81"/>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1"/>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1"/>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6" name="Google Shape;8546;p81"/>
              <p:cNvGrpSpPr/>
              <p:nvPr/>
            </p:nvGrpSpPr>
            <p:grpSpPr>
              <a:xfrm>
                <a:off x="3977681" y="3245872"/>
                <a:ext cx="37783" cy="32380"/>
                <a:chOff x="3977681" y="3245872"/>
                <a:chExt cx="37783" cy="32380"/>
              </a:xfrm>
            </p:grpSpPr>
            <p:sp>
              <p:nvSpPr>
                <p:cNvPr id="8547" name="Google Shape;8547;p81"/>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1"/>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9" name="Google Shape;8549;p81"/>
              <p:cNvGrpSpPr/>
              <p:nvPr/>
            </p:nvGrpSpPr>
            <p:grpSpPr>
              <a:xfrm>
                <a:off x="4040860" y="3262672"/>
                <a:ext cx="31405" cy="27001"/>
                <a:chOff x="4040860" y="3262672"/>
                <a:chExt cx="31405" cy="27001"/>
              </a:xfrm>
            </p:grpSpPr>
            <p:sp>
              <p:nvSpPr>
                <p:cNvPr id="8550" name="Google Shape;8550;p81"/>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1"/>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81"/>
              <p:cNvGrpSpPr/>
              <p:nvPr/>
            </p:nvGrpSpPr>
            <p:grpSpPr>
              <a:xfrm>
                <a:off x="4021072" y="3230323"/>
                <a:ext cx="31397" cy="26906"/>
                <a:chOff x="4021072" y="3230323"/>
                <a:chExt cx="31397" cy="26906"/>
              </a:xfrm>
            </p:grpSpPr>
            <p:sp>
              <p:nvSpPr>
                <p:cNvPr id="8553" name="Google Shape;8553;p81"/>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1"/>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81"/>
              <p:cNvGrpSpPr/>
              <p:nvPr/>
            </p:nvGrpSpPr>
            <p:grpSpPr>
              <a:xfrm>
                <a:off x="4001472" y="3287462"/>
                <a:ext cx="31499" cy="26945"/>
                <a:chOff x="4001472" y="3287462"/>
                <a:chExt cx="31499" cy="26945"/>
              </a:xfrm>
            </p:grpSpPr>
            <p:sp>
              <p:nvSpPr>
                <p:cNvPr id="8556" name="Google Shape;8556;p81"/>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1"/>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58" name="Google Shape;8558;p81"/>
            <p:cNvGrpSpPr/>
            <p:nvPr/>
          </p:nvGrpSpPr>
          <p:grpSpPr>
            <a:xfrm>
              <a:off x="4084715" y="3258865"/>
              <a:ext cx="184961" cy="137268"/>
              <a:chOff x="4084715" y="3258865"/>
              <a:chExt cx="184961" cy="137268"/>
            </a:xfrm>
          </p:grpSpPr>
          <p:grpSp>
            <p:nvGrpSpPr>
              <p:cNvPr id="8559" name="Google Shape;8559;p81"/>
              <p:cNvGrpSpPr/>
              <p:nvPr/>
            </p:nvGrpSpPr>
            <p:grpSpPr>
              <a:xfrm>
                <a:off x="4107453" y="3271583"/>
                <a:ext cx="153470" cy="110275"/>
                <a:chOff x="4107453" y="3271583"/>
                <a:chExt cx="153470" cy="110275"/>
              </a:xfrm>
            </p:grpSpPr>
            <p:sp>
              <p:nvSpPr>
                <p:cNvPr id="8560" name="Google Shape;8560;p81"/>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1"/>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1"/>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1"/>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4" name="Google Shape;8564;p81"/>
              <p:cNvGrpSpPr/>
              <p:nvPr/>
            </p:nvGrpSpPr>
            <p:grpSpPr>
              <a:xfrm>
                <a:off x="4136947" y="3258865"/>
                <a:ext cx="31499" cy="27001"/>
                <a:chOff x="4136947" y="3258865"/>
                <a:chExt cx="31499" cy="27001"/>
              </a:xfrm>
            </p:grpSpPr>
            <p:sp>
              <p:nvSpPr>
                <p:cNvPr id="8565" name="Google Shape;8565;p81"/>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1"/>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7" name="Google Shape;8567;p81"/>
              <p:cNvGrpSpPr/>
              <p:nvPr/>
            </p:nvGrpSpPr>
            <p:grpSpPr>
              <a:xfrm>
                <a:off x="4084715" y="3266478"/>
                <a:ext cx="31468" cy="26898"/>
                <a:chOff x="4084715" y="3266478"/>
                <a:chExt cx="31468" cy="26898"/>
              </a:xfrm>
            </p:grpSpPr>
            <p:sp>
              <p:nvSpPr>
                <p:cNvPr id="8568" name="Google Shape;8568;p81"/>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1"/>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0" name="Google Shape;8570;p81"/>
              <p:cNvGrpSpPr/>
              <p:nvPr/>
            </p:nvGrpSpPr>
            <p:grpSpPr>
              <a:xfrm>
                <a:off x="4159213" y="3279849"/>
                <a:ext cx="31405" cy="26945"/>
                <a:chOff x="4159213" y="3279849"/>
                <a:chExt cx="31405" cy="26945"/>
              </a:xfrm>
            </p:grpSpPr>
            <p:sp>
              <p:nvSpPr>
                <p:cNvPr id="8571" name="Google Shape;8571;p81"/>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1"/>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81"/>
              <p:cNvGrpSpPr/>
              <p:nvPr/>
            </p:nvGrpSpPr>
            <p:grpSpPr>
              <a:xfrm>
                <a:off x="4201550" y="3266502"/>
                <a:ext cx="31405" cy="26883"/>
                <a:chOff x="4201550" y="3266502"/>
                <a:chExt cx="31405" cy="26883"/>
              </a:xfrm>
            </p:grpSpPr>
            <p:sp>
              <p:nvSpPr>
                <p:cNvPr id="8574" name="Google Shape;8574;p81"/>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1"/>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81"/>
              <p:cNvGrpSpPr/>
              <p:nvPr/>
            </p:nvGrpSpPr>
            <p:grpSpPr>
              <a:xfrm>
                <a:off x="4201550" y="3338278"/>
                <a:ext cx="31405" cy="26930"/>
                <a:chOff x="4201550" y="3338278"/>
                <a:chExt cx="31405" cy="26930"/>
              </a:xfrm>
            </p:grpSpPr>
            <p:sp>
              <p:nvSpPr>
                <p:cNvPr id="8577" name="Google Shape;8577;p81"/>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1"/>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81"/>
              <p:cNvGrpSpPr/>
              <p:nvPr/>
            </p:nvGrpSpPr>
            <p:grpSpPr>
              <a:xfrm>
                <a:off x="4238272" y="3369132"/>
                <a:ext cx="31405" cy="27001"/>
                <a:chOff x="4238272" y="3369132"/>
                <a:chExt cx="31405" cy="27001"/>
              </a:xfrm>
            </p:grpSpPr>
            <p:sp>
              <p:nvSpPr>
                <p:cNvPr id="8580" name="Google Shape;8580;p81"/>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81"/>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82" name="Google Shape;8582;p81"/>
            <p:cNvGrpSpPr/>
            <p:nvPr/>
          </p:nvGrpSpPr>
          <p:grpSpPr>
            <a:xfrm>
              <a:off x="4068639" y="3200169"/>
              <a:ext cx="77643" cy="37272"/>
              <a:chOff x="4068639" y="3200169"/>
              <a:chExt cx="77643" cy="37272"/>
            </a:xfrm>
          </p:grpSpPr>
          <p:sp>
            <p:nvSpPr>
              <p:cNvPr id="8583" name="Google Shape;8583;p81"/>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84" name="Google Shape;8584;p81"/>
              <p:cNvGrpSpPr/>
              <p:nvPr/>
            </p:nvGrpSpPr>
            <p:grpSpPr>
              <a:xfrm>
                <a:off x="4114878" y="3200169"/>
                <a:ext cx="31405" cy="26993"/>
                <a:chOff x="4114878" y="3200169"/>
                <a:chExt cx="31405" cy="26993"/>
              </a:xfrm>
            </p:grpSpPr>
            <p:sp>
              <p:nvSpPr>
                <p:cNvPr id="8585" name="Google Shape;8585;p81"/>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1"/>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7" name="Google Shape;8587;p81"/>
              <p:cNvGrpSpPr/>
              <p:nvPr/>
            </p:nvGrpSpPr>
            <p:grpSpPr>
              <a:xfrm>
                <a:off x="4068639" y="3210535"/>
                <a:ext cx="31499" cy="26906"/>
                <a:chOff x="4068639" y="3210535"/>
                <a:chExt cx="31499" cy="26906"/>
              </a:xfrm>
            </p:grpSpPr>
            <p:sp>
              <p:nvSpPr>
                <p:cNvPr id="8588" name="Google Shape;8588;p81"/>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81"/>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90" name="Google Shape;8590;p81"/>
            <p:cNvGrpSpPr/>
            <p:nvPr/>
          </p:nvGrpSpPr>
          <p:grpSpPr>
            <a:xfrm>
              <a:off x="3869702" y="3066935"/>
              <a:ext cx="382664" cy="190294"/>
              <a:chOff x="3869702" y="3066935"/>
              <a:chExt cx="382664" cy="190294"/>
            </a:xfrm>
          </p:grpSpPr>
          <p:grpSp>
            <p:nvGrpSpPr>
              <p:cNvPr id="8591" name="Google Shape;8591;p81"/>
              <p:cNvGrpSpPr/>
              <p:nvPr/>
            </p:nvGrpSpPr>
            <p:grpSpPr>
              <a:xfrm>
                <a:off x="3888633" y="3082351"/>
                <a:ext cx="351172" cy="160698"/>
                <a:chOff x="3888633" y="3082351"/>
                <a:chExt cx="351172" cy="160698"/>
              </a:xfrm>
            </p:grpSpPr>
            <p:sp>
              <p:nvSpPr>
                <p:cNvPr id="8592" name="Google Shape;8592;p81"/>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1"/>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1"/>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1"/>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1"/>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1"/>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8" name="Google Shape;8598;p81"/>
              <p:cNvGrpSpPr/>
              <p:nvPr/>
            </p:nvGrpSpPr>
            <p:grpSpPr>
              <a:xfrm>
                <a:off x="4143703" y="3066935"/>
                <a:ext cx="37783" cy="32357"/>
                <a:chOff x="4143703" y="3066935"/>
                <a:chExt cx="37783" cy="32357"/>
              </a:xfrm>
            </p:grpSpPr>
            <p:sp>
              <p:nvSpPr>
                <p:cNvPr id="8599" name="Google Shape;8599;p81"/>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1"/>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81"/>
              <p:cNvGrpSpPr/>
              <p:nvPr/>
            </p:nvGrpSpPr>
            <p:grpSpPr>
              <a:xfrm>
                <a:off x="4044565" y="3103563"/>
                <a:ext cx="37783" cy="32451"/>
                <a:chOff x="4044565" y="3103563"/>
                <a:chExt cx="37783" cy="32451"/>
              </a:xfrm>
            </p:grpSpPr>
            <p:sp>
              <p:nvSpPr>
                <p:cNvPr id="8602" name="Google Shape;8602;p81"/>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1"/>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4" name="Google Shape;8604;p81"/>
              <p:cNvGrpSpPr/>
              <p:nvPr/>
            </p:nvGrpSpPr>
            <p:grpSpPr>
              <a:xfrm>
                <a:off x="4017454" y="3188237"/>
                <a:ext cx="37776" cy="32357"/>
                <a:chOff x="4017454" y="3188237"/>
                <a:chExt cx="37776" cy="32357"/>
              </a:xfrm>
            </p:grpSpPr>
            <p:sp>
              <p:nvSpPr>
                <p:cNvPr id="8605" name="Google Shape;8605;p81"/>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1"/>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81"/>
              <p:cNvGrpSpPr/>
              <p:nvPr/>
            </p:nvGrpSpPr>
            <p:grpSpPr>
              <a:xfrm>
                <a:off x="3921548" y="3157509"/>
                <a:ext cx="37783" cy="32357"/>
                <a:chOff x="3921548" y="3157509"/>
                <a:chExt cx="37783" cy="32357"/>
              </a:xfrm>
            </p:grpSpPr>
            <p:sp>
              <p:nvSpPr>
                <p:cNvPr id="8608" name="Google Shape;8608;p81"/>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1"/>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0" name="Google Shape;8610;p81"/>
              <p:cNvGrpSpPr/>
              <p:nvPr/>
            </p:nvGrpSpPr>
            <p:grpSpPr>
              <a:xfrm>
                <a:off x="3939056" y="3211620"/>
                <a:ext cx="37783" cy="32380"/>
                <a:chOff x="3939056" y="3211620"/>
                <a:chExt cx="37783" cy="32380"/>
              </a:xfrm>
            </p:grpSpPr>
            <p:sp>
              <p:nvSpPr>
                <p:cNvPr id="8611" name="Google Shape;8611;p81"/>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1"/>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81"/>
              <p:cNvGrpSpPr/>
              <p:nvPr/>
            </p:nvGrpSpPr>
            <p:grpSpPr>
              <a:xfrm>
                <a:off x="4176240" y="3136965"/>
                <a:ext cx="31405" cy="26930"/>
                <a:chOff x="4176240" y="3136965"/>
                <a:chExt cx="31405" cy="26930"/>
              </a:xfrm>
            </p:grpSpPr>
            <p:sp>
              <p:nvSpPr>
                <p:cNvPr id="8614" name="Google Shape;8614;p81"/>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1"/>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81"/>
              <p:cNvGrpSpPr/>
              <p:nvPr/>
            </p:nvGrpSpPr>
            <p:grpSpPr>
              <a:xfrm>
                <a:off x="4133148" y="3152593"/>
                <a:ext cx="31499" cy="27001"/>
                <a:chOff x="4133148" y="3152593"/>
                <a:chExt cx="31499" cy="27001"/>
              </a:xfrm>
            </p:grpSpPr>
            <p:sp>
              <p:nvSpPr>
                <p:cNvPr id="8617" name="Google Shape;8617;p81"/>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1"/>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81"/>
              <p:cNvGrpSpPr/>
              <p:nvPr/>
            </p:nvGrpSpPr>
            <p:grpSpPr>
              <a:xfrm>
                <a:off x="4220866" y="3073534"/>
                <a:ext cx="31499" cy="26898"/>
                <a:chOff x="4220866" y="3073534"/>
                <a:chExt cx="31499" cy="26898"/>
              </a:xfrm>
            </p:grpSpPr>
            <p:sp>
              <p:nvSpPr>
                <p:cNvPr id="8620" name="Google Shape;8620;p81"/>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1"/>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2" name="Google Shape;8622;p81"/>
              <p:cNvGrpSpPr/>
              <p:nvPr/>
            </p:nvGrpSpPr>
            <p:grpSpPr>
              <a:xfrm>
                <a:off x="3869702" y="3230323"/>
                <a:ext cx="31499" cy="26906"/>
                <a:chOff x="3869702" y="3230323"/>
                <a:chExt cx="31499" cy="26906"/>
              </a:xfrm>
            </p:grpSpPr>
            <p:sp>
              <p:nvSpPr>
                <p:cNvPr id="8623" name="Google Shape;8623;p81"/>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81"/>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25" name="Google Shape;8625;p81"/>
            <p:cNvGrpSpPr/>
            <p:nvPr/>
          </p:nvGrpSpPr>
          <p:grpSpPr>
            <a:xfrm>
              <a:off x="4271383" y="3065882"/>
              <a:ext cx="304556" cy="341663"/>
              <a:chOff x="4271383" y="3065882"/>
              <a:chExt cx="304556" cy="341663"/>
            </a:xfrm>
          </p:grpSpPr>
          <p:grpSp>
            <p:nvGrpSpPr>
              <p:cNvPr id="8626" name="Google Shape;8626;p81"/>
              <p:cNvGrpSpPr/>
              <p:nvPr/>
            </p:nvGrpSpPr>
            <p:grpSpPr>
              <a:xfrm>
                <a:off x="4293838" y="3078639"/>
                <a:ext cx="269353" cy="311973"/>
                <a:chOff x="4293838" y="3078639"/>
                <a:chExt cx="269353" cy="311973"/>
              </a:xfrm>
            </p:grpSpPr>
            <p:sp>
              <p:nvSpPr>
                <p:cNvPr id="8627" name="Google Shape;8627;p81"/>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1"/>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1"/>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1"/>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1"/>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1"/>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1"/>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1"/>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1"/>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1"/>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1"/>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81"/>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81"/>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1"/>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81"/>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1"/>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81"/>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4" name="Google Shape;8644;p81"/>
              <p:cNvGrpSpPr/>
              <p:nvPr/>
            </p:nvGrpSpPr>
            <p:grpSpPr>
              <a:xfrm>
                <a:off x="4538164" y="3342061"/>
                <a:ext cx="37776" cy="32380"/>
                <a:chOff x="4538164" y="3342061"/>
                <a:chExt cx="37776" cy="32380"/>
              </a:xfrm>
            </p:grpSpPr>
            <p:sp>
              <p:nvSpPr>
                <p:cNvPr id="8645" name="Google Shape;8645;p81"/>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1"/>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7" name="Google Shape;8647;p81"/>
              <p:cNvGrpSpPr/>
              <p:nvPr/>
            </p:nvGrpSpPr>
            <p:grpSpPr>
              <a:xfrm>
                <a:off x="4271383" y="3194742"/>
                <a:ext cx="37783" cy="32420"/>
                <a:chOff x="4271383" y="3194742"/>
                <a:chExt cx="37783" cy="32420"/>
              </a:xfrm>
            </p:grpSpPr>
            <p:sp>
              <p:nvSpPr>
                <p:cNvPr id="8648" name="Google Shape;8648;p81"/>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1"/>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0" name="Google Shape;8650;p81"/>
              <p:cNvGrpSpPr/>
              <p:nvPr/>
            </p:nvGrpSpPr>
            <p:grpSpPr>
              <a:xfrm>
                <a:off x="4284416" y="3084058"/>
                <a:ext cx="37783" cy="32357"/>
                <a:chOff x="4284416" y="3084058"/>
                <a:chExt cx="37783" cy="32357"/>
              </a:xfrm>
            </p:grpSpPr>
            <p:sp>
              <p:nvSpPr>
                <p:cNvPr id="8651" name="Google Shape;8651;p81"/>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1"/>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3" name="Google Shape;8653;p81"/>
              <p:cNvGrpSpPr/>
              <p:nvPr/>
            </p:nvGrpSpPr>
            <p:grpSpPr>
              <a:xfrm>
                <a:off x="4478697" y="3297561"/>
                <a:ext cx="37776" cy="32451"/>
                <a:chOff x="4478697" y="3297561"/>
                <a:chExt cx="37776" cy="32451"/>
              </a:xfrm>
            </p:grpSpPr>
            <p:sp>
              <p:nvSpPr>
                <p:cNvPr id="8654" name="Google Shape;8654;p81"/>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1"/>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81"/>
              <p:cNvGrpSpPr/>
              <p:nvPr/>
            </p:nvGrpSpPr>
            <p:grpSpPr>
              <a:xfrm>
                <a:off x="4411813" y="3331711"/>
                <a:ext cx="37776" cy="32451"/>
                <a:chOff x="4411813" y="3331711"/>
                <a:chExt cx="37776" cy="32451"/>
              </a:xfrm>
            </p:grpSpPr>
            <p:sp>
              <p:nvSpPr>
                <p:cNvPr id="8657" name="Google Shape;8657;p81"/>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1"/>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81"/>
              <p:cNvGrpSpPr/>
              <p:nvPr/>
            </p:nvGrpSpPr>
            <p:grpSpPr>
              <a:xfrm>
                <a:off x="4337984" y="3375188"/>
                <a:ext cx="37776" cy="32357"/>
                <a:chOff x="4337984" y="3375188"/>
                <a:chExt cx="37776" cy="32357"/>
              </a:xfrm>
            </p:grpSpPr>
            <p:sp>
              <p:nvSpPr>
                <p:cNvPr id="8660" name="Google Shape;8660;p81"/>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1"/>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81"/>
              <p:cNvGrpSpPr/>
              <p:nvPr/>
            </p:nvGrpSpPr>
            <p:grpSpPr>
              <a:xfrm>
                <a:off x="4494867" y="3090530"/>
                <a:ext cx="37878" cy="32451"/>
                <a:chOff x="4494867" y="3090530"/>
                <a:chExt cx="37878" cy="32451"/>
              </a:xfrm>
            </p:grpSpPr>
            <p:sp>
              <p:nvSpPr>
                <p:cNvPr id="8663" name="Google Shape;8663;p81"/>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1"/>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81"/>
              <p:cNvGrpSpPr/>
              <p:nvPr/>
            </p:nvGrpSpPr>
            <p:grpSpPr>
              <a:xfrm>
                <a:off x="4525124" y="3207774"/>
                <a:ext cx="37783" cy="32420"/>
                <a:chOff x="4525124" y="3207774"/>
                <a:chExt cx="37783" cy="32420"/>
              </a:xfrm>
            </p:grpSpPr>
            <p:sp>
              <p:nvSpPr>
                <p:cNvPr id="8666" name="Google Shape;8666;p81"/>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1"/>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81"/>
              <p:cNvGrpSpPr/>
              <p:nvPr/>
            </p:nvGrpSpPr>
            <p:grpSpPr>
              <a:xfrm>
                <a:off x="4440544" y="3176479"/>
                <a:ext cx="31499" cy="26898"/>
                <a:chOff x="4440544" y="3176479"/>
                <a:chExt cx="31499" cy="26898"/>
              </a:xfrm>
            </p:grpSpPr>
            <p:sp>
              <p:nvSpPr>
                <p:cNvPr id="8669" name="Google Shape;8669;p81"/>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1"/>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1" name="Google Shape;8671;p81"/>
              <p:cNvGrpSpPr/>
              <p:nvPr/>
            </p:nvGrpSpPr>
            <p:grpSpPr>
              <a:xfrm>
                <a:off x="4350545" y="3156400"/>
                <a:ext cx="31405" cy="27001"/>
                <a:chOff x="4350545" y="3156400"/>
                <a:chExt cx="31405" cy="27001"/>
              </a:xfrm>
            </p:grpSpPr>
            <p:sp>
              <p:nvSpPr>
                <p:cNvPr id="8672" name="Google Shape;8672;p81"/>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1"/>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81"/>
              <p:cNvGrpSpPr/>
              <p:nvPr/>
            </p:nvGrpSpPr>
            <p:grpSpPr>
              <a:xfrm>
                <a:off x="4376703" y="3255058"/>
                <a:ext cx="31405" cy="27001"/>
                <a:chOff x="4376703" y="3255058"/>
                <a:chExt cx="31405" cy="27001"/>
              </a:xfrm>
            </p:grpSpPr>
            <p:sp>
              <p:nvSpPr>
                <p:cNvPr id="8675" name="Google Shape;8675;p81"/>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1"/>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7" name="Google Shape;8677;p81"/>
              <p:cNvGrpSpPr/>
              <p:nvPr/>
            </p:nvGrpSpPr>
            <p:grpSpPr>
              <a:xfrm>
                <a:off x="4331322" y="3283656"/>
                <a:ext cx="31405" cy="26945"/>
                <a:chOff x="4331322" y="3283656"/>
                <a:chExt cx="31405" cy="26945"/>
              </a:xfrm>
            </p:grpSpPr>
            <p:sp>
              <p:nvSpPr>
                <p:cNvPr id="8678" name="Google Shape;8678;p81"/>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1"/>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81"/>
              <p:cNvGrpSpPr/>
              <p:nvPr/>
            </p:nvGrpSpPr>
            <p:grpSpPr>
              <a:xfrm>
                <a:off x="4380510" y="3065882"/>
                <a:ext cx="31405" cy="26938"/>
                <a:chOff x="4380510" y="3065882"/>
                <a:chExt cx="31405" cy="26938"/>
              </a:xfrm>
            </p:grpSpPr>
            <p:sp>
              <p:nvSpPr>
                <p:cNvPr id="8681" name="Google Shape;8681;p81"/>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1"/>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83" name="Google Shape;8683;p81"/>
            <p:cNvGrpSpPr/>
            <p:nvPr/>
          </p:nvGrpSpPr>
          <p:grpSpPr>
            <a:xfrm>
              <a:off x="4558998" y="3188237"/>
              <a:ext cx="1280131" cy="1052746"/>
              <a:chOff x="4558998" y="3188237"/>
              <a:chExt cx="1280131" cy="1052746"/>
            </a:xfrm>
          </p:grpSpPr>
          <p:sp>
            <p:nvSpPr>
              <p:cNvPr id="8684" name="Google Shape;8684;p81"/>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5" name="Google Shape;8685;p81"/>
              <p:cNvGrpSpPr/>
              <p:nvPr/>
            </p:nvGrpSpPr>
            <p:grpSpPr>
              <a:xfrm>
                <a:off x="4579164" y="3203653"/>
                <a:ext cx="1244833" cy="1020397"/>
                <a:chOff x="4579164" y="3203653"/>
                <a:chExt cx="1244833" cy="1020397"/>
              </a:xfrm>
            </p:grpSpPr>
            <p:sp>
              <p:nvSpPr>
                <p:cNvPr id="8686" name="Google Shape;8686;p81"/>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1"/>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8" name="Google Shape;8688;p81"/>
                <p:cNvGrpSpPr/>
                <p:nvPr/>
              </p:nvGrpSpPr>
              <p:grpSpPr>
                <a:xfrm>
                  <a:off x="4579164" y="3203653"/>
                  <a:ext cx="1244833" cy="1020397"/>
                  <a:chOff x="4579164" y="3203653"/>
                  <a:chExt cx="1244833" cy="1020397"/>
                </a:xfrm>
              </p:grpSpPr>
              <p:sp>
                <p:nvSpPr>
                  <p:cNvPr id="8689" name="Google Shape;8689;p81"/>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1"/>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1" name="Google Shape;8691;p81"/>
                  <p:cNvGrpSpPr/>
                  <p:nvPr/>
                </p:nvGrpSpPr>
                <p:grpSpPr>
                  <a:xfrm>
                    <a:off x="4579164" y="3203653"/>
                    <a:ext cx="1244833" cy="1020397"/>
                    <a:chOff x="4579164" y="3203653"/>
                    <a:chExt cx="1244833" cy="1020397"/>
                  </a:xfrm>
                </p:grpSpPr>
                <p:sp>
                  <p:nvSpPr>
                    <p:cNvPr id="8692" name="Google Shape;8692;p81"/>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1"/>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1"/>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1"/>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1"/>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1"/>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1"/>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1"/>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0" name="Google Shape;8700;p81"/>
                    <p:cNvGrpSpPr/>
                    <p:nvPr/>
                  </p:nvGrpSpPr>
                  <p:grpSpPr>
                    <a:xfrm>
                      <a:off x="4579164" y="3203653"/>
                      <a:ext cx="1244833" cy="1020397"/>
                      <a:chOff x="4579164" y="3203653"/>
                      <a:chExt cx="1244833" cy="1020397"/>
                    </a:xfrm>
                  </p:grpSpPr>
                  <p:sp>
                    <p:nvSpPr>
                      <p:cNvPr id="8701" name="Google Shape;8701;p81"/>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1"/>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1"/>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1"/>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1"/>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1"/>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1"/>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1"/>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1"/>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1"/>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1"/>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1"/>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1"/>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1"/>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15" name="Google Shape;8715;p81"/>
                      <p:cNvGrpSpPr/>
                      <p:nvPr/>
                    </p:nvGrpSpPr>
                    <p:grpSpPr>
                      <a:xfrm>
                        <a:off x="4579164" y="3203653"/>
                        <a:ext cx="1244833" cy="1020397"/>
                        <a:chOff x="4579164" y="3203653"/>
                        <a:chExt cx="1244833" cy="1020397"/>
                      </a:xfrm>
                    </p:grpSpPr>
                    <p:sp>
                      <p:nvSpPr>
                        <p:cNvPr id="8716" name="Google Shape;8716;p81"/>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1"/>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1"/>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1"/>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1"/>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1"/>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1"/>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1"/>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1"/>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1"/>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1"/>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1"/>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1"/>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1"/>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81"/>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81"/>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1"/>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1"/>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1"/>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1"/>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81"/>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81"/>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1"/>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1"/>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0" name="Google Shape;8740;p81"/>
                        <p:cNvGrpSpPr/>
                        <p:nvPr/>
                      </p:nvGrpSpPr>
                      <p:grpSpPr>
                        <a:xfrm>
                          <a:off x="4579164" y="3203653"/>
                          <a:ext cx="1244833" cy="1020397"/>
                          <a:chOff x="4579164" y="3203653"/>
                          <a:chExt cx="1244833" cy="1020397"/>
                        </a:xfrm>
                      </p:grpSpPr>
                      <p:sp>
                        <p:nvSpPr>
                          <p:cNvPr id="8741" name="Google Shape;8741;p81"/>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2" name="Google Shape;8742;p81"/>
                          <p:cNvGrpSpPr/>
                          <p:nvPr/>
                        </p:nvGrpSpPr>
                        <p:grpSpPr>
                          <a:xfrm>
                            <a:off x="4579164" y="3203653"/>
                            <a:ext cx="1244833" cy="1020397"/>
                            <a:chOff x="4579164" y="3203653"/>
                            <a:chExt cx="1244833" cy="1020397"/>
                          </a:xfrm>
                        </p:grpSpPr>
                        <p:sp>
                          <p:nvSpPr>
                            <p:cNvPr id="8743" name="Google Shape;8743;p81"/>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1"/>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1"/>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1"/>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1"/>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81"/>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81"/>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0" name="Google Shape;8750;p81"/>
                            <p:cNvGrpSpPr/>
                            <p:nvPr/>
                          </p:nvGrpSpPr>
                          <p:grpSpPr>
                            <a:xfrm>
                              <a:off x="4579164" y="3203653"/>
                              <a:ext cx="1244833" cy="1020397"/>
                              <a:chOff x="4579164" y="3203653"/>
                              <a:chExt cx="1244833" cy="1020397"/>
                            </a:xfrm>
                          </p:grpSpPr>
                          <p:sp>
                            <p:nvSpPr>
                              <p:cNvPr id="8751" name="Google Shape;8751;p81"/>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1"/>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81"/>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1"/>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1"/>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1"/>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81"/>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81"/>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1"/>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1"/>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1"/>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1"/>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1"/>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4" name="Google Shape;8764;p81"/>
                              <p:cNvGrpSpPr/>
                              <p:nvPr/>
                            </p:nvGrpSpPr>
                            <p:grpSpPr>
                              <a:xfrm>
                                <a:off x="4579164" y="3203653"/>
                                <a:ext cx="1244833" cy="1020397"/>
                                <a:chOff x="4579164" y="3203653"/>
                                <a:chExt cx="1244833" cy="1020397"/>
                              </a:xfrm>
                            </p:grpSpPr>
                            <p:sp>
                              <p:nvSpPr>
                                <p:cNvPr id="8765" name="Google Shape;8765;p81"/>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1"/>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1"/>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1"/>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1"/>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1"/>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81"/>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2" name="Google Shape;8772;p81"/>
                                <p:cNvGrpSpPr/>
                                <p:nvPr/>
                              </p:nvGrpSpPr>
                              <p:grpSpPr>
                                <a:xfrm>
                                  <a:off x="4579164" y="3203653"/>
                                  <a:ext cx="1244833" cy="1020397"/>
                                  <a:chOff x="4579164" y="3203653"/>
                                  <a:chExt cx="1244833" cy="1020397"/>
                                </a:xfrm>
                              </p:grpSpPr>
                              <p:sp>
                                <p:nvSpPr>
                                  <p:cNvPr id="8773" name="Google Shape;8773;p81"/>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81"/>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1"/>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81"/>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81"/>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8" name="Google Shape;8778;p81"/>
                                  <p:cNvGrpSpPr/>
                                  <p:nvPr/>
                                </p:nvGrpSpPr>
                                <p:grpSpPr>
                                  <a:xfrm>
                                    <a:off x="4579164" y="3203653"/>
                                    <a:ext cx="1244833" cy="1020397"/>
                                    <a:chOff x="4579164" y="3203653"/>
                                    <a:chExt cx="1244833" cy="1020397"/>
                                  </a:xfrm>
                                </p:grpSpPr>
                                <p:sp>
                                  <p:nvSpPr>
                                    <p:cNvPr id="8779" name="Google Shape;8779;p81"/>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1"/>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1"/>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81"/>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783" name="Google Shape;8783;p81"/>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1"/>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81"/>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786" name="Google Shape;8786;p81"/>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787" name="Google Shape;8787;p81"/>
              <p:cNvGrpSpPr/>
              <p:nvPr/>
            </p:nvGrpSpPr>
            <p:grpSpPr>
              <a:xfrm>
                <a:off x="4595437" y="3598775"/>
                <a:ext cx="37776" cy="32451"/>
                <a:chOff x="4595437" y="3598775"/>
                <a:chExt cx="37776" cy="32451"/>
              </a:xfrm>
            </p:grpSpPr>
            <p:sp>
              <p:nvSpPr>
                <p:cNvPr id="8788" name="Google Shape;8788;p81"/>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81"/>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81"/>
              <p:cNvGrpSpPr/>
              <p:nvPr/>
            </p:nvGrpSpPr>
            <p:grpSpPr>
              <a:xfrm>
                <a:off x="4641864" y="3524443"/>
                <a:ext cx="37776" cy="32380"/>
                <a:chOff x="4641864" y="3524443"/>
                <a:chExt cx="37776" cy="32380"/>
              </a:xfrm>
            </p:grpSpPr>
            <p:sp>
              <p:nvSpPr>
                <p:cNvPr id="8791" name="Google Shape;8791;p81"/>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81"/>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81"/>
              <p:cNvGrpSpPr/>
              <p:nvPr/>
            </p:nvGrpSpPr>
            <p:grpSpPr>
              <a:xfrm>
                <a:off x="4648431" y="3893901"/>
                <a:ext cx="37776" cy="32357"/>
                <a:chOff x="4648431" y="3893901"/>
                <a:chExt cx="37776" cy="32357"/>
              </a:xfrm>
            </p:grpSpPr>
            <p:sp>
              <p:nvSpPr>
                <p:cNvPr id="8794" name="Google Shape;8794;p81"/>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1"/>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6" name="Google Shape;8796;p81"/>
              <p:cNvGrpSpPr/>
              <p:nvPr/>
            </p:nvGrpSpPr>
            <p:grpSpPr>
              <a:xfrm>
                <a:off x="4567752" y="3722908"/>
                <a:ext cx="37870" cy="32380"/>
                <a:chOff x="4567752" y="3722908"/>
                <a:chExt cx="37870" cy="32380"/>
              </a:xfrm>
            </p:grpSpPr>
            <p:sp>
              <p:nvSpPr>
                <p:cNvPr id="8797" name="Google Shape;8797;p81"/>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1"/>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9" name="Google Shape;8799;p81"/>
              <p:cNvGrpSpPr/>
              <p:nvPr/>
            </p:nvGrpSpPr>
            <p:grpSpPr>
              <a:xfrm>
                <a:off x="4617506" y="3652052"/>
                <a:ext cx="37783" cy="32357"/>
                <a:chOff x="4617506" y="3652052"/>
                <a:chExt cx="37783" cy="32357"/>
              </a:xfrm>
            </p:grpSpPr>
            <p:sp>
              <p:nvSpPr>
                <p:cNvPr id="8800" name="Google Shape;8800;p81"/>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1"/>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2" name="Google Shape;8802;p81"/>
              <p:cNvGrpSpPr/>
              <p:nvPr/>
            </p:nvGrpSpPr>
            <p:grpSpPr>
              <a:xfrm>
                <a:off x="4739005" y="3554149"/>
                <a:ext cx="37870" cy="32357"/>
                <a:chOff x="4739005" y="3554149"/>
                <a:chExt cx="37870" cy="32357"/>
              </a:xfrm>
            </p:grpSpPr>
            <p:sp>
              <p:nvSpPr>
                <p:cNvPr id="8803" name="Google Shape;8803;p81"/>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1"/>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5" name="Google Shape;8805;p81"/>
              <p:cNvGrpSpPr/>
              <p:nvPr/>
            </p:nvGrpSpPr>
            <p:grpSpPr>
              <a:xfrm>
                <a:off x="4806557" y="3630258"/>
                <a:ext cx="37776" cy="32364"/>
                <a:chOff x="4806557" y="3630258"/>
                <a:chExt cx="37776" cy="32364"/>
              </a:xfrm>
            </p:grpSpPr>
            <p:sp>
              <p:nvSpPr>
                <p:cNvPr id="8806" name="Google Shape;8806;p81"/>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1"/>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8" name="Google Shape;8808;p81"/>
              <p:cNvGrpSpPr/>
              <p:nvPr/>
            </p:nvGrpSpPr>
            <p:grpSpPr>
              <a:xfrm>
                <a:off x="4737007" y="4004357"/>
                <a:ext cx="37870" cy="32357"/>
                <a:chOff x="4737007" y="4004357"/>
                <a:chExt cx="37870" cy="32357"/>
              </a:xfrm>
            </p:grpSpPr>
            <p:sp>
              <p:nvSpPr>
                <p:cNvPr id="8809" name="Google Shape;8809;p81"/>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81"/>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1" name="Google Shape;8811;p81"/>
              <p:cNvGrpSpPr/>
              <p:nvPr/>
            </p:nvGrpSpPr>
            <p:grpSpPr>
              <a:xfrm>
                <a:off x="4773634" y="4208627"/>
                <a:ext cx="37776" cy="32357"/>
                <a:chOff x="4773634" y="4208627"/>
                <a:chExt cx="37776" cy="32357"/>
              </a:xfrm>
            </p:grpSpPr>
            <p:sp>
              <p:nvSpPr>
                <p:cNvPr id="8812" name="Google Shape;8812;p81"/>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81"/>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81"/>
              <p:cNvGrpSpPr/>
              <p:nvPr/>
            </p:nvGrpSpPr>
            <p:grpSpPr>
              <a:xfrm>
                <a:off x="4888282" y="4074764"/>
                <a:ext cx="37776" cy="32451"/>
                <a:chOff x="4888282" y="4074764"/>
                <a:chExt cx="37776" cy="32451"/>
              </a:xfrm>
            </p:grpSpPr>
            <p:sp>
              <p:nvSpPr>
                <p:cNvPr id="8815" name="Google Shape;8815;p81"/>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81"/>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7" name="Google Shape;8817;p81"/>
              <p:cNvGrpSpPr/>
              <p:nvPr/>
            </p:nvGrpSpPr>
            <p:grpSpPr>
              <a:xfrm>
                <a:off x="4901315" y="3804271"/>
                <a:ext cx="37776" cy="32364"/>
                <a:chOff x="4901315" y="3804271"/>
                <a:chExt cx="37776" cy="32364"/>
              </a:xfrm>
            </p:grpSpPr>
            <p:sp>
              <p:nvSpPr>
                <p:cNvPr id="8818" name="Google Shape;8818;p81"/>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81"/>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0" name="Google Shape;8820;p81"/>
              <p:cNvGrpSpPr/>
              <p:nvPr/>
            </p:nvGrpSpPr>
            <p:grpSpPr>
              <a:xfrm>
                <a:off x="4866394" y="3715035"/>
                <a:ext cx="37846" cy="32357"/>
                <a:chOff x="4866394" y="3715035"/>
                <a:chExt cx="37846" cy="32357"/>
              </a:xfrm>
            </p:grpSpPr>
            <p:sp>
              <p:nvSpPr>
                <p:cNvPr id="8821" name="Google Shape;8821;p81"/>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81"/>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3" name="Google Shape;8823;p81"/>
              <p:cNvGrpSpPr/>
              <p:nvPr/>
            </p:nvGrpSpPr>
            <p:grpSpPr>
              <a:xfrm>
                <a:off x="4979233" y="3839798"/>
                <a:ext cx="37878" cy="32420"/>
                <a:chOff x="4979233" y="3839798"/>
                <a:chExt cx="37878" cy="32420"/>
              </a:xfrm>
            </p:grpSpPr>
            <p:sp>
              <p:nvSpPr>
                <p:cNvPr id="8824" name="Google Shape;8824;p81"/>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1"/>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81"/>
              <p:cNvGrpSpPr/>
              <p:nvPr/>
            </p:nvGrpSpPr>
            <p:grpSpPr>
              <a:xfrm>
                <a:off x="4790662" y="3679147"/>
                <a:ext cx="37783" cy="32380"/>
                <a:chOff x="4790662" y="3679147"/>
                <a:chExt cx="37783" cy="32380"/>
              </a:xfrm>
            </p:grpSpPr>
            <p:sp>
              <p:nvSpPr>
                <p:cNvPr id="8827" name="Google Shape;8827;p81"/>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1"/>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9" name="Google Shape;8829;p81"/>
              <p:cNvGrpSpPr/>
              <p:nvPr/>
            </p:nvGrpSpPr>
            <p:grpSpPr>
              <a:xfrm>
                <a:off x="4857263" y="3557861"/>
                <a:ext cx="37776" cy="32357"/>
                <a:chOff x="4857263" y="3557861"/>
                <a:chExt cx="37776" cy="32357"/>
              </a:xfrm>
            </p:grpSpPr>
            <p:sp>
              <p:nvSpPr>
                <p:cNvPr id="8830" name="Google Shape;8830;p81"/>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81"/>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81"/>
              <p:cNvGrpSpPr/>
              <p:nvPr/>
            </p:nvGrpSpPr>
            <p:grpSpPr>
              <a:xfrm>
                <a:off x="4883902" y="3648033"/>
                <a:ext cx="37783" cy="32380"/>
                <a:chOff x="4883902" y="3648033"/>
                <a:chExt cx="37783" cy="32380"/>
              </a:xfrm>
            </p:grpSpPr>
            <p:sp>
              <p:nvSpPr>
                <p:cNvPr id="8833" name="Google Shape;8833;p81"/>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81"/>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81"/>
              <p:cNvGrpSpPr/>
              <p:nvPr/>
            </p:nvGrpSpPr>
            <p:grpSpPr>
              <a:xfrm>
                <a:off x="4907780" y="3347220"/>
                <a:ext cx="37878" cy="32357"/>
                <a:chOff x="4907780" y="3347220"/>
                <a:chExt cx="37878" cy="32357"/>
              </a:xfrm>
            </p:grpSpPr>
            <p:sp>
              <p:nvSpPr>
                <p:cNvPr id="8836" name="Google Shape;8836;p81"/>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81"/>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8" name="Google Shape;8838;p81"/>
              <p:cNvGrpSpPr/>
              <p:nvPr/>
            </p:nvGrpSpPr>
            <p:grpSpPr>
              <a:xfrm>
                <a:off x="5065048" y="3738150"/>
                <a:ext cx="37783" cy="32364"/>
                <a:chOff x="5065048" y="3738150"/>
                <a:chExt cx="37783" cy="32364"/>
              </a:xfrm>
            </p:grpSpPr>
            <p:sp>
              <p:nvSpPr>
                <p:cNvPr id="8839" name="Google Shape;8839;p81"/>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81"/>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1" name="Google Shape;8841;p81"/>
              <p:cNvGrpSpPr/>
              <p:nvPr/>
            </p:nvGrpSpPr>
            <p:grpSpPr>
              <a:xfrm>
                <a:off x="5071616" y="3284615"/>
                <a:ext cx="37783" cy="32357"/>
                <a:chOff x="5071616" y="3284615"/>
                <a:chExt cx="37783" cy="32357"/>
              </a:xfrm>
            </p:grpSpPr>
            <p:sp>
              <p:nvSpPr>
                <p:cNvPr id="8842" name="Google Shape;8842;p81"/>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81"/>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81"/>
              <p:cNvGrpSpPr/>
              <p:nvPr/>
            </p:nvGrpSpPr>
            <p:grpSpPr>
              <a:xfrm>
                <a:off x="5389291" y="3759921"/>
                <a:ext cx="37783" cy="32380"/>
                <a:chOff x="5389291" y="3759921"/>
                <a:chExt cx="37783" cy="32380"/>
              </a:xfrm>
            </p:grpSpPr>
            <p:sp>
              <p:nvSpPr>
                <p:cNvPr id="8845" name="Google Shape;8845;p81"/>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81"/>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81"/>
              <p:cNvGrpSpPr/>
              <p:nvPr/>
            </p:nvGrpSpPr>
            <p:grpSpPr>
              <a:xfrm>
                <a:off x="5431534" y="3632932"/>
                <a:ext cx="37878" cy="32451"/>
                <a:chOff x="5431534" y="3632932"/>
                <a:chExt cx="37878" cy="32451"/>
              </a:xfrm>
            </p:grpSpPr>
            <p:sp>
              <p:nvSpPr>
                <p:cNvPr id="8848" name="Google Shape;8848;p81"/>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1"/>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0" name="Google Shape;8850;p81"/>
              <p:cNvGrpSpPr/>
              <p:nvPr/>
            </p:nvGrpSpPr>
            <p:grpSpPr>
              <a:xfrm>
                <a:off x="5540755" y="3544829"/>
                <a:ext cx="37783" cy="32357"/>
                <a:chOff x="5540755" y="3544829"/>
                <a:chExt cx="37783" cy="32357"/>
              </a:xfrm>
            </p:grpSpPr>
            <p:sp>
              <p:nvSpPr>
                <p:cNvPr id="8851" name="Google Shape;8851;p81"/>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1"/>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3" name="Google Shape;8853;p81"/>
              <p:cNvGrpSpPr/>
              <p:nvPr/>
            </p:nvGrpSpPr>
            <p:grpSpPr>
              <a:xfrm>
                <a:off x="5579293" y="3412107"/>
                <a:ext cx="37776" cy="32357"/>
                <a:chOff x="5579293" y="3412107"/>
                <a:chExt cx="37776" cy="32357"/>
              </a:xfrm>
            </p:grpSpPr>
            <p:sp>
              <p:nvSpPr>
                <p:cNvPr id="8854" name="Google Shape;8854;p81"/>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81"/>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6" name="Google Shape;8856;p81"/>
              <p:cNvGrpSpPr/>
              <p:nvPr/>
            </p:nvGrpSpPr>
            <p:grpSpPr>
              <a:xfrm>
                <a:off x="5801346" y="3284615"/>
                <a:ext cx="37783" cy="32357"/>
                <a:chOff x="5801346" y="3284615"/>
                <a:chExt cx="37783" cy="32357"/>
              </a:xfrm>
            </p:grpSpPr>
            <p:sp>
              <p:nvSpPr>
                <p:cNvPr id="8857" name="Google Shape;8857;p81"/>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1"/>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9" name="Google Shape;8859;p81"/>
              <p:cNvGrpSpPr/>
              <p:nvPr/>
            </p:nvGrpSpPr>
            <p:grpSpPr>
              <a:xfrm>
                <a:off x="5763578" y="3399067"/>
                <a:ext cx="37776" cy="32364"/>
                <a:chOff x="5763578" y="3399067"/>
                <a:chExt cx="37776" cy="32364"/>
              </a:xfrm>
            </p:grpSpPr>
            <p:sp>
              <p:nvSpPr>
                <p:cNvPr id="8860" name="Google Shape;8860;p81"/>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1"/>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2" name="Google Shape;8862;p81"/>
              <p:cNvGrpSpPr/>
              <p:nvPr/>
            </p:nvGrpSpPr>
            <p:grpSpPr>
              <a:xfrm>
                <a:off x="5395858" y="3230952"/>
                <a:ext cx="37776" cy="32364"/>
                <a:chOff x="5395858" y="3230952"/>
                <a:chExt cx="37776" cy="32364"/>
              </a:xfrm>
            </p:grpSpPr>
            <p:sp>
              <p:nvSpPr>
                <p:cNvPr id="8863" name="Google Shape;8863;p81"/>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1"/>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5" name="Google Shape;8865;p81"/>
              <p:cNvGrpSpPr/>
              <p:nvPr/>
            </p:nvGrpSpPr>
            <p:grpSpPr>
              <a:xfrm>
                <a:off x="5264088" y="3188237"/>
                <a:ext cx="37776" cy="32357"/>
                <a:chOff x="5264088" y="3188237"/>
                <a:chExt cx="37776" cy="32357"/>
              </a:xfrm>
            </p:grpSpPr>
            <p:sp>
              <p:nvSpPr>
                <p:cNvPr id="8866" name="Google Shape;8866;p81"/>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81"/>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8" name="Google Shape;8868;p81"/>
              <p:cNvGrpSpPr/>
              <p:nvPr/>
            </p:nvGrpSpPr>
            <p:grpSpPr>
              <a:xfrm>
                <a:off x="5585758" y="3237425"/>
                <a:ext cx="37878" cy="32357"/>
                <a:chOff x="5585758" y="3237425"/>
                <a:chExt cx="37878" cy="32357"/>
              </a:xfrm>
            </p:grpSpPr>
            <p:sp>
              <p:nvSpPr>
                <p:cNvPr id="8869" name="Google Shape;8869;p81"/>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1"/>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81"/>
              <p:cNvGrpSpPr/>
              <p:nvPr/>
            </p:nvGrpSpPr>
            <p:grpSpPr>
              <a:xfrm>
                <a:off x="4874196" y="3291088"/>
                <a:ext cx="37878" cy="32451"/>
                <a:chOff x="4874196" y="3291088"/>
                <a:chExt cx="37878" cy="32451"/>
              </a:xfrm>
            </p:grpSpPr>
            <p:sp>
              <p:nvSpPr>
                <p:cNvPr id="8872" name="Google Shape;8872;p81"/>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1"/>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4" name="Google Shape;8874;p81"/>
              <p:cNvGrpSpPr/>
              <p:nvPr/>
            </p:nvGrpSpPr>
            <p:grpSpPr>
              <a:xfrm>
                <a:off x="5197770" y="3785466"/>
                <a:ext cx="37783" cy="32427"/>
                <a:chOff x="5197770" y="3785466"/>
                <a:chExt cx="37783" cy="32427"/>
              </a:xfrm>
            </p:grpSpPr>
            <p:sp>
              <p:nvSpPr>
                <p:cNvPr id="8875" name="Google Shape;8875;p81"/>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1"/>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81"/>
              <p:cNvGrpSpPr/>
              <p:nvPr/>
            </p:nvGrpSpPr>
            <p:grpSpPr>
              <a:xfrm>
                <a:off x="5177699" y="3492117"/>
                <a:ext cx="37776" cy="32357"/>
                <a:chOff x="5177699" y="3492117"/>
                <a:chExt cx="37776" cy="32357"/>
              </a:xfrm>
            </p:grpSpPr>
            <p:sp>
              <p:nvSpPr>
                <p:cNvPr id="8878" name="Google Shape;8878;p81"/>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1"/>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0" name="Google Shape;8880;p81"/>
              <p:cNvGrpSpPr/>
              <p:nvPr/>
            </p:nvGrpSpPr>
            <p:grpSpPr>
              <a:xfrm>
                <a:off x="5349431" y="3622346"/>
                <a:ext cx="37870" cy="32380"/>
                <a:chOff x="5349431" y="3622346"/>
                <a:chExt cx="37870" cy="32380"/>
              </a:xfrm>
            </p:grpSpPr>
            <p:sp>
              <p:nvSpPr>
                <p:cNvPr id="8881" name="Google Shape;8881;p81"/>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1"/>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3" name="Google Shape;8883;p81"/>
              <p:cNvGrpSpPr/>
              <p:nvPr/>
            </p:nvGrpSpPr>
            <p:grpSpPr>
              <a:xfrm>
                <a:off x="5068855" y="3563980"/>
                <a:ext cx="53954" cy="46223"/>
                <a:chOff x="5068855" y="3563980"/>
                <a:chExt cx="53954" cy="46223"/>
              </a:xfrm>
            </p:grpSpPr>
            <p:sp>
              <p:nvSpPr>
                <p:cNvPr id="8884" name="Google Shape;8884;p81"/>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1"/>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6" name="Google Shape;8886;p81"/>
              <p:cNvGrpSpPr/>
              <p:nvPr/>
            </p:nvGrpSpPr>
            <p:grpSpPr>
              <a:xfrm>
                <a:off x="5037654" y="3392507"/>
                <a:ext cx="37870" cy="32451"/>
                <a:chOff x="5037654" y="3392507"/>
                <a:chExt cx="37870" cy="32451"/>
              </a:xfrm>
            </p:grpSpPr>
            <p:sp>
              <p:nvSpPr>
                <p:cNvPr id="8887" name="Google Shape;8887;p81"/>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1"/>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81"/>
              <p:cNvGrpSpPr/>
              <p:nvPr/>
            </p:nvGrpSpPr>
            <p:grpSpPr>
              <a:xfrm>
                <a:off x="5456560" y="3368629"/>
                <a:ext cx="37870" cy="32451"/>
                <a:chOff x="5456560" y="3368629"/>
                <a:chExt cx="37870" cy="32451"/>
              </a:xfrm>
            </p:grpSpPr>
            <p:sp>
              <p:nvSpPr>
                <p:cNvPr id="8890" name="Google Shape;8890;p81"/>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1"/>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81"/>
              <p:cNvGrpSpPr/>
              <p:nvPr/>
            </p:nvGrpSpPr>
            <p:grpSpPr>
              <a:xfrm>
                <a:off x="4755749" y="3501516"/>
                <a:ext cx="46246" cy="39608"/>
                <a:chOff x="4755749" y="3501516"/>
                <a:chExt cx="46246" cy="39608"/>
              </a:xfrm>
            </p:grpSpPr>
            <p:sp>
              <p:nvSpPr>
                <p:cNvPr id="8893" name="Google Shape;8893;p81"/>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1"/>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81"/>
              <p:cNvGrpSpPr/>
              <p:nvPr/>
            </p:nvGrpSpPr>
            <p:grpSpPr>
              <a:xfrm>
                <a:off x="4681346" y="3485582"/>
                <a:ext cx="37783" cy="32427"/>
                <a:chOff x="4681346" y="3485582"/>
                <a:chExt cx="37783" cy="32427"/>
              </a:xfrm>
            </p:grpSpPr>
            <p:sp>
              <p:nvSpPr>
                <p:cNvPr id="8896" name="Google Shape;8896;p81"/>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1"/>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8" name="Google Shape;8898;p81"/>
              <p:cNvGrpSpPr/>
              <p:nvPr/>
            </p:nvGrpSpPr>
            <p:grpSpPr>
              <a:xfrm>
                <a:off x="4767067" y="3291088"/>
                <a:ext cx="37878" cy="32451"/>
                <a:chOff x="4767067" y="3291088"/>
                <a:chExt cx="37878" cy="32451"/>
              </a:xfrm>
            </p:grpSpPr>
            <p:sp>
              <p:nvSpPr>
                <p:cNvPr id="8899" name="Google Shape;8899;p81"/>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1"/>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1" name="Google Shape;8901;p81"/>
              <p:cNvGrpSpPr/>
              <p:nvPr/>
            </p:nvGrpSpPr>
            <p:grpSpPr>
              <a:xfrm>
                <a:off x="4687819" y="3405539"/>
                <a:ext cx="37776" cy="32451"/>
                <a:chOff x="4687819" y="3405539"/>
                <a:chExt cx="37776" cy="32451"/>
              </a:xfrm>
            </p:grpSpPr>
            <p:sp>
              <p:nvSpPr>
                <p:cNvPr id="8902" name="Google Shape;8902;p81"/>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1"/>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81"/>
              <p:cNvGrpSpPr/>
              <p:nvPr/>
            </p:nvGrpSpPr>
            <p:grpSpPr>
              <a:xfrm>
                <a:off x="4923101" y="3444809"/>
                <a:ext cx="52813" cy="45318"/>
                <a:chOff x="4923101" y="3444809"/>
                <a:chExt cx="52813" cy="45318"/>
              </a:xfrm>
            </p:grpSpPr>
            <p:sp>
              <p:nvSpPr>
                <p:cNvPr id="8905" name="Google Shape;8905;p81"/>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81"/>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81"/>
              <p:cNvGrpSpPr/>
              <p:nvPr/>
            </p:nvGrpSpPr>
            <p:grpSpPr>
              <a:xfrm>
                <a:off x="4846040" y="3654750"/>
                <a:ext cx="31405" cy="26993"/>
                <a:chOff x="4846040" y="3654750"/>
                <a:chExt cx="31405" cy="26993"/>
              </a:xfrm>
            </p:grpSpPr>
            <p:sp>
              <p:nvSpPr>
                <p:cNvPr id="8908" name="Google Shape;8908;p81"/>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81"/>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0" name="Google Shape;8910;p81"/>
              <p:cNvGrpSpPr/>
              <p:nvPr/>
            </p:nvGrpSpPr>
            <p:grpSpPr>
              <a:xfrm>
                <a:off x="4925673" y="3691700"/>
                <a:ext cx="40253" cy="34472"/>
                <a:chOff x="4925673" y="3691700"/>
                <a:chExt cx="40253" cy="34472"/>
              </a:xfrm>
            </p:grpSpPr>
            <p:sp>
              <p:nvSpPr>
                <p:cNvPr id="8911" name="Google Shape;8911;p81"/>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1"/>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3" name="Google Shape;8913;p81"/>
              <p:cNvGrpSpPr/>
              <p:nvPr/>
            </p:nvGrpSpPr>
            <p:grpSpPr>
              <a:xfrm>
                <a:off x="4894653" y="3740848"/>
                <a:ext cx="31405" cy="26906"/>
                <a:chOff x="4894653" y="3740848"/>
                <a:chExt cx="31405" cy="26906"/>
              </a:xfrm>
            </p:grpSpPr>
            <p:sp>
              <p:nvSpPr>
                <p:cNvPr id="8914" name="Google Shape;8914;p81"/>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1"/>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81"/>
              <p:cNvGrpSpPr/>
              <p:nvPr/>
            </p:nvGrpSpPr>
            <p:grpSpPr>
              <a:xfrm>
                <a:off x="4962300" y="3696348"/>
                <a:ext cx="38255" cy="32773"/>
                <a:chOff x="4962300" y="3696348"/>
                <a:chExt cx="38255" cy="32773"/>
              </a:xfrm>
            </p:grpSpPr>
            <p:sp>
              <p:nvSpPr>
                <p:cNvPr id="8917" name="Google Shape;8917;p81"/>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1"/>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9" name="Google Shape;8919;p81"/>
              <p:cNvGrpSpPr/>
              <p:nvPr/>
            </p:nvGrpSpPr>
            <p:grpSpPr>
              <a:xfrm>
                <a:off x="4980185" y="3743349"/>
                <a:ext cx="31499" cy="26969"/>
                <a:chOff x="4980185" y="3743349"/>
                <a:chExt cx="31499" cy="26969"/>
              </a:xfrm>
            </p:grpSpPr>
            <p:sp>
              <p:nvSpPr>
                <p:cNvPr id="8920" name="Google Shape;8920;p81"/>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1"/>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81"/>
              <p:cNvGrpSpPr/>
              <p:nvPr/>
            </p:nvGrpSpPr>
            <p:grpSpPr>
              <a:xfrm>
                <a:off x="5013768" y="3734312"/>
                <a:ext cx="31499" cy="26969"/>
                <a:chOff x="5013768" y="3734312"/>
                <a:chExt cx="31499" cy="26969"/>
              </a:xfrm>
            </p:grpSpPr>
            <p:sp>
              <p:nvSpPr>
                <p:cNvPr id="8923" name="Google Shape;8923;p81"/>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1"/>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81"/>
              <p:cNvGrpSpPr/>
              <p:nvPr/>
            </p:nvGrpSpPr>
            <p:grpSpPr>
              <a:xfrm>
                <a:off x="5036703" y="3764545"/>
                <a:ext cx="31499" cy="26898"/>
                <a:chOff x="5036703" y="3764545"/>
                <a:chExt cx="31499" cy="26898"/>
              </a:xfrm>
            </p:grpSpPr>
            <p:sp>
              <p:nvSpPr>
                <p:cNvPr id="8926" name="Google Shape;8926;p81"/>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1"/>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81"/>
              <p:cNvGrpSpPr/>
              <p:nvPr/>
            </p:nvGrpSpPr>
            <p:grpSpPr>
              <a:xfrm>
                <a:off x="4953546" y="3768352"/>
                <a:ext cx="31405" cy="26898"/>
                <a:chOff x="4953546" y="3768352"/>
                <a:chExt cx="31405" cy="26898"/>
              </a:xfrm>
            </p:grpSpPr>
            <p:sp>
              <p:nvSpPr>
                <p:cNvPr id="8929" name="Google Shape;8929;p81"/>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81"/>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81"/>
              <p:cNvGrpSpPr/>
              <p:nvPr/>
            </p:nvGrpSpPr>
            <p:grpSpPr>
              <a:xfrm>
                <a:off x="4964770" y="3814016"/>
                <a:ext cx="31499" cy="26993"/>
                <a:chOff x="4964770" y="3814016"/>
                <a:chExt cx="31499" cy="26993"/>
              </a:xfrm>
            </p:grpSpPr>
            <p:sp>
              <p:nvSpPr>
                <p:cNvPr id="8932" name="Google Shape;8932;p81"/>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1"/>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81"/>
              <p:cNvGrpSpPr/>
              <p:nvPr/>
            </p:nvGrpSpPr>
            <p:grpSpPr>
              <a:xfrm>
                <a:off x="4923290" y="3800504"/>
                <a:ext cx="31468" cy="26898"/>
                <a:chOff x="4923290" y="3800504"/>
                <a:chExt cx="31468" cy="26898"/>
              </a:xfrm>
            </p:grpSpPr>
            <p:sp>
              <p:nvSpPr>
                <p:cNvPr id="8935" name="Google Shape;8935;p81"/>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1"/>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81"/>
              <p:cNvGrpSpPr/>
              <p:nvPr/>
            </p:nvGrpSpPr>
            <p:grpSpPr>
              <a:xfrm>
                <a:off x="5108534" y="3650943"/>
                <a:ext cx="31405" cy="26993"/>
                <a:chOff x="5108534" y="3650943"/>
                <a:chExt cx="31405" cy="26993"/>
              </a:xfrm>
            </p:grpSpPr>
            <p:sp>
              <p:nvSpPr>
                <p:cNvPr id="8938" name="Google Shape;8938;p81"/>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81"/>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81"/>
              <p:cNvGrpSpPr/>
              <p:nvPr/>
            </p:nvGrpSpPr>
            <p:grpSpPr>
              <a:xfrm>
                <a:off x="5119380" y="3760739"/>
                <a:ext cx="31499" cy="26993"/>
                <a:chOff x="5119380" y="3760739"/>
                <a:chExt cx="31499" cy="26993"/>
              </a:xfrm>
            </p:grpSpPr>
            <p:sp>
              <p:nvSpPr>
                <p:cNvPr id="8941" name="Google Shape;8941;p81"/>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1"/>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3" name="Google Shape;8943;p81"/>
              <p:cNvGrpSpPr/>
              <p:nvPr/>
            </p:nvGrpSpPr>
            <p:grpSpPr>
              <a:xfrm>
                <a:off x="5119380" y="3788235"/>
                <a:ext cx="31499" cy="26993"/>
                <a:chOff x="5119380" y="3788235"/>
                <a:chExt cx="31499" cy="26993"/>
              </a:xfrm>
            </p:grpSpPr>
            <p:sp>
              <p:nvSpPr>
                <p:cNvPr id="8944" name="Google Shape;8944;p81"/>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81"/>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81"/>
              <p:cNvGrpSpPr/>
              <p:nvPr/>
            </p:nvGrpSpPr>
            <p:grpSpPr>
              <a:xfrm>
                <a:off x="5158005" y="3875284"/>
                <a:ext cx="31405" cy="27001"/>
                <a:chOff x="5158005" y="3875284"/>
                <a:chExt cx="31405" cy="27001"/>
              </a:xfrm>
            </p:grpSpPr>
            <p:sp>
              <p:nvSpPr>
                <p:cNvPr id="8947" name="Google Shape;8947;p81"/>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1"/>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9" name="Google Shape;8949;p81"/>
              <p:cNvGrpSpPr/>
              <p:nvPr/>
            </p:nvGrpSpPr>
            <p:grpSpPr>
              <a:xfrm>
                <a:off x="5233163" y="3764545"/>
                <a:ext cx="31499" cy="26898"/>
                <a:chOff x="5233163" y="3764545"/>
                <a:chExt cx="31499" cy="26898"/>
              </a:xfrm>
            </p:grpSpPr>
            <p:sp>
              <p:nvSpPr>
                <p:cNvPr id="8950" name="Google Shape;8950;p81"/>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1"/>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81"/>
              <p:cNvGrpSpPr/>
              <p:nvPr/>
            </p:nvGrpSpPr>
            <p:grpSpPr>
              <a:xfrm>
                <a:off x="5276168" y="3805545"/>
                <a:ext cx="31499" cy="26906"/>
                <a:chOff x="5276168" y="3805545"/>
                <a:chExt cx="31499" cy="26906"/>
              </a:xfrm>
            </p:grpSpPr>
            <p:sp>
              <p:nvSpPr>
                <p:cNvPr id="8953" name="Google Shape;8953;p81"/>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81"/>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5" name="Google Shape;8955;p81"/>
              <p:cNvGrpSpPr/>
              <p:nvPr/>
            </p:nvGrpSpPr>
            <p:grpSpPr>
              <a:xfrm>
                <a:off x="5294053" y="3851933"/>
                <a:ext cx="31405" cy="26945"/>
                <a:chOff x="5294053" y="3851933"/>
                <a:chExt cx="31405" cy="26945"/>
              </a:xfrm>
            </p:grpSpPr>
            <p:sp>
              <p:nvSpPr>
                <p:cNvPr id="8956" name="Google Shape;8956;p81"/>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1"/>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8" name="Google Shape;8958;p81"/>
              <p:cNvGrpSpPr/>
              <p:nvPr/>
            </p:nvGrpSpPr>
            <p:grpSpPr>
              <a:xfrm>
                <a:off x="5341723" y="3851902"/>
                <a:ext cx="31405" cy="26977"/>
                <a:chOff x="5341723" y="3851902"/>
                <a:chExt cx="31405" cy="26977"/>
              </a:xfrm>
            </p:grpSpPr>
            <p:sp>
              <p:nvSpPr>
                <p:cNvPr id="8959" name="Google Shape;8959;p81"/>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1"/>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81"/>
              <p:cNvGrpSpPr/>
              <p:nvPr/>
            </p:nvGrpSpPr>
            <p:grpSpPr>
              <a:xfrm>
                <a:off x="5054871" y="3507855"/>
                <a:ext cx="31405" cy="26993"/>
                <a:chOff x="5054871" y="3507855"/>
                <a:chExt cx="31405" cy="26993"/>
              </a:xfrm>
            </p:grpSpPr>
            <p:sp>
              <p:nvSpPr>
                <p:cNvPr id="8962" name="Google Shape;8962;p81"/>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81"/>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4" name="Google Shape;8964;p81"/>
              <p:cNvGrpSpPr/>
              <p:nvPr/>
            </p:nvGrpSpPr>
            <p:grpSpPr>
              <a:xfrm>
                <a:off x="4876579" y="3675325"/>
                <a:ext cx="31405" cy="26969"/>
                <a:chOff x="4876579" y="3675325"/>
                <a:chExt cx="31405" cy="26969"/>
              </a:xfrm>
            </p:grpSpPr>
            <p:sp>
              <p:nvSpPr>
                <p:cNvPr id="8965" name="Google Shape;8965;p81"/>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1"/>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81"/>
              <p:cNvGrpSpPr/>
              <p:nvPr/>
            </p:nvGrpSpPr>
            <p:grpSpPr>
              <a:xfrm>
                <a:off x="4842233" y="3688333"/>
                <a:ext cx="31405" cy="26993"/>
                <a:chOff x="4842233" y="3688333"/>
                <a:chExt cx="31405" cy="26993"/>
              </a:xfrm>
            </p:grpSpPr>
            <p:sp>
              <p:nvSpPr>
                <p:cNvPr id="8968" name="Google Shape;8968;p81"/>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1"/>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0" name="Google Shape;8970;p81"/>
              <p:cNvGrpSpPr/>
              <p:nvPr/>
            </p:nvGrpSpPr>
            <p:grpSpPr>
              <a:xfrm>
                <a:off x="5187876" y="3608032"/>
                <a:ext cx="31405" cy="27001"/>
                <a:chOff x="5187876" y="3608032"/>
                <a:chExt cx="31405" cy="27001"/>
              </a:xfrm>
            </p:grpSpPr>
            <p:sp>
              <p:nvSpPr>
                <p:cNvPr id="8971" name="Google Shape;8971;p81"/>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81"/>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3" name="Google Shape;8973;p81"/>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81"/>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5" name="Google Shape;8975;p81"/>
              <p:cNvGrpSpPr/>
              <p:nvPr/>
            </p:nvGrpSpPr>
            <p:grpSpPr>
              <a:xfrm>
                <a:off x="5269224" y="3304167"/>
                <a:ext cx="40253" cy="34402"/>
                <a:chOff x="5269224" y="3304167"/>
                <a:chExt cx="40253" cy="34402"/>
              </a:xfrm>
            </p:grpSpPr>
            <p:sp>
              <p:nvSpPr>
                <p:cNvPr id="8976" name="Google Shape;8976;p81"/>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81"/>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81"/>
              <p:cNvGrpSpPr/>
              <p:nvPr/>
            </p:nvGrpSpPr>
            <p:grpSpPr>
              <a:xfrm>
                <a:off x="5327354" y="3476615"/>
                <a:ext cx="49864" cy="42723"/>
                <a:chOff x="5327354" y="3476615"/>
                <a:chExt cx="49864" cy="42723"/>
              </a:xfrm>
            </p:grpSpPr>
            <p:sp>
              <p:nvSpPr>
                <p:cNvPr id="8979" name="Google Shape;8979;p81"/>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1"/>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1" name="Google Shape;8981;p81"/>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1"/>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3" name="Google Shape;8983;p81"/>
              <p:cNvGrpSpPr/>
              <p:nvPr/>
            </p:nvGrpSpPr>
            <p:grpSpPr>
              <a:xfrm>
                <a:off x="5341723" y="3775957"/>
                <a:ext cx="31405" cy="26898"/>
                <a:chOff x="5341723" y="3775957"/>
                <a:chExt cx="31405" cy="26898"/>
              </a:xfrm>
            </p:grpSpPr>
            <p:sp>
              <p:nvSpPr>
                <p:cNvPr id="8984" name="Google Shape;8984;p81"/>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1"/>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81"/>
              <p:cNvGrpSpPr/>
              <p:nvPr/>
            </p:nvGrpSpPr>
            <p:grpSpPr>
              <a:xfrm>
                <a:off x="5439053" y="3699274"/>
                <a:ext cx="31405" cy="26898"/>
                <a:chOff x="5439053" y="3699274"/>
                <a:chExt cx="31405" cy="26898"/>
              </a:xfrm>
            </p:grpSpPr>
            <p:sp>
              <p:nvSpPr>
                <p:cNvPr id="8987" name="Google Shape;8987;p81"/>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1"/>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81"/>
              <p:cNvGrpSpPr/>
              <p:nvPr/>
            </p:nvGrpSpPr>
            <p:grpSpPr>
              <a:xfrm>
                <a:off x="5412414" y="3622307"/>
                <a:ext cx="31499" cy="26993"/>
                <a:chOff x="5412414" y="3622307"/>
                <a:chExt cx="31499" cy="26993"/>
              </a:xfrm>
            </p:grpSpPr>
            <p:sp>
              <p:nvSpPr>
                <p:cNvPr id="8990" name="Google Shape;8990;p81"/>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1"/>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81"/>
              <p:cNvGrpSpPr/>
              <p:nvPr/>
            </p:nvGrpSpPr>
            <p:grpSpPr>
              <a:xfrm>
                <a:off x="5476254" y="3473949"/>
                <a:ext cx="26835" cy="26930"/>
                <a:chOff x="5476254" y="3473949"/>
                <a:chExt cx="26835" cy="26930"/>
              </a:xfrm>
            </p:grpSpPr>
            <p:sp>
              <p:nvSpPr>
                <p:cNvPr id="8993" name="Google Shape;8993;p81"/>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1"/>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5" name="Google Shape;8995;p81"/>
              <p:cNvGrpSpPr/>
              <p:nvPr/>
            </p:nvGrpSpPr>
            <p:grpSpPr>
              <a:xfrm>
                <a:off x="5564547" y="3481594"/>
                <a:ext cx="31397" cy="26898"/>
                <a:chOff x="5564547" y="3481594"/>
                <a:chExt cx="31397" cy="26898"/>
              </a:xfrm>
            </p:grpSpPr>
            <p:sp>
              <p:nvSpPr>
                <p:cNvPr id="8996" name="Google Shape;8996;p81"/>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1"/>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81"/>
              <p:cNvGrpSpPr/>
              <p:nvPr/>
            </p:nvGrpSpPr>
            <p:grpSpPr>
              <a:xfrm>
                <a:off x="5534101" y="3470174"/>
                <a:ext cx="31397" cy="26906"/>
                <a:chOff x="5534101" y="3470174"/>
                <a:chExt cx="31397" cy="26906"/>
              </a:xfrm>
            </p:grpSpPr>
            <p:sp>
              <p:nvSpPr>
                <p:cNvPr id="8999" name="Google Shape;8999;p81"/>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1"/>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81"/>
              <p:cNvGrpSpPr/>
              <p:nvPr/>
            </p:nvGrpSpPr>
            <p:grpSpPr>
              <a:xfrm>
                <a:off x="5610879" y="3314486"/>
                <a:ext cx="31499" cy="26938"/>
                <a:chOff x="5610879" y="3314486"/>
                <a:chExt cx="31499" cy="26938"/>
              </a:xfrm>
            </p:grpSpPr>
            <p:sp>
              <p:nvSpPr>
                <p:cNvPr id="9002" name="Google Shape;9002;p81"/>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1"/>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81"/>
              <p:cNvGrpSpPr/>
              <p:nvPr/>
            </p:nvGrpSpPr>
            <p:grpSpPr>
              <a:xfrm>
                <a:off x="4834525" y="3501382"/>
                <a:ext cx="31499" cy="26898"/>
                <a:chOff x="4834525" y="3501382"/>
                <a:chExt cx="31499" cy="26898"/>
              </a:xfrm>
            </p:grpSpPr>
            <p:sp>
              <p:nvSpPr>
                <p:cNvPr id="9005" name="Google Shape;9005;p81"/>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1"/>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7" name="Google Shape;9007;p81"/>
              <p:cNvGrpSpPr/>
              <p:nvPr/>
            </p:nvGrpSpPr>
            <p:grpSpPr>
              <a:xfrm>
                <a:off x="4898460" y="3580158"/>
                <a:ext cx="31405" cy="26898"/>
                <a:chOff x="4898460" y="3580158"/>
                <a:chExt cx="31405" cy="26898"/>
              </a:xfrm>
            </p:grpSpPr>
            <p:sp>
              <p:nvSpPr>
                <p:cNvPr id="9008" name="Google Shape;9008;p81"/>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1"/>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81"/>
              <p:cNvGrpSpPr/>
              <p:nvPr/>
            </p:nvGrpSpPr>
            <p:grpSpPr>
              <a:xfrm>
                <a:off x="4882667" y="3608032"/>
                <a:ext cx="31499" cy="27001"/>
                <a:chOff x="4882667" y="3608032"/>
                <a:chExt cx="31499" cy="27001"/>
              </a:xfrm>
            </p:grpSpPr>
            <p:sp>
              <p:nvSpPr>
                <p:cNvPr id="9011" name="Google Shape;9011;p81"/>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1"/>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81"/>
              <p:cNvGrpSpPr/>
              <p:nvPr/>
            </p:nvGrpSpPr>
            <p:grpSpPr>
              <a:xfrm>
                <a:off x="4843373" y="3631407"/>
                <a:ext cx="16273" cy="16186"/>
                <a:chOff x="4843373" y="3631407"/>
                <a:chExt cx="16273" cy="16186"/>
              </a:xfrm>
            </p:grpSpPr>
            <p:sp>
              <p:nvSpPr>
                <p:cNvPr id="9014" name="Google Shape;9014;p81"/>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1"/>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81"/>
              <p:cNvGrpSpPr/>
              <p:nvPr/>
            </p:nvGrpSpPr>
            <p:grpSpPr>
              <a:xfrm>
                <a:off x="4727773" y="3591578"/>
                <a:ext cx="31499" cy="26898"/>
                <a:chOff x="4727773" y="3591578"/>
                <a:chExt cx="31499" cy="26898"/>
              </a:xfrm>
            </p:grpSpPr>
            <p:sp>
              <p:nvSpPr>
                <p:cNvPr id="9017" name="Google Shape;9017;p81"/>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1"/>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19" name="Google Shape;9019;p81"/>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81"/>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21" name="Google Shape;9021;p81"/>
              <p:cNvGrpSpPr/>
              <p:nvPr/>
            </p:nvGrpSpPr>
            <p:grpSpPr>
              <a:xfrm>
                <a:off x="4609421" y="3577398"/>
                <a:ext cx="31499" cy="27001"/>
                <a:chOff x="4609421" y="3577398"/>
                <a:chExt cx="31499" cy="27001"/>
              </a:xfrm>
            </p:grpSpPr>
            <p:sp>
              <p:nvSpPr>
                <p:cNvPr id="9022" name="Google Shape;9022;p81"/>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81"/>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4" name="Google Shape;9024;p81"/>
              <p:cNvGrpSpPr/>
              <p:nvPr/>
            </p:nvGrpSpPr>
            <p:grpSpPr>
              <a:xfrm>
                <a:off x="4649289" y="3577398"/>
                <a:ext cx="31499" cy="27001"/>
                <a:chOff x="4649289" y="3577398"/>
                <a:chExt cx="31499" cy="27001"/>
              </a:xfrm>
            </p:grpSpPr>
            <p:sp>
              <p:nvSpPr>
                <p:cNvPr id="9025" name="Google Shape;9025;p81"/>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1"/>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7" name="Google Shape;9027;p81"/>
              <p:cNvGrpSpPr/>
              <p:nvPr/>
            </p:nvGrpSpPr>
            <p:grpSpPr>
              <a:xfrm>
                <a:off x="4605614" y="3639523"/>
                <a:ext cx="31499" cy="26906"/>
                <a:chOff x="4605614" y="3639523"/>
                <a:chExt cx="31499" cy="26906"/>
              </a:xfrm>
            </p:grpSpPr>
            <p:sp>
              <p:nvSpPr>
                <p:cNvPr id="9028" name="Google Shape;9028;p81"/>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1"/>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0" name="Google Shape;9030;p81"/>
              <p:cNvGrpSpPr/>
              <p:nvPr/>
            </p:nvGrpSpPr>
            <p:grpSpPr>
              <a:xfrm>
                <a:off x="4785149" y="3618846"/>
                <a:ext cx="26930" cy="26843"/>
                <a:chOff x="4785149" y="3618846"/>
                <a:chExt cx="26930" cy="26843"/>
              </a:xfrm>
            </p:grpSpPr>
            <p:sp>
              <p:nvSpPr>
                <p:cNvPr id="9031" name="Google Shape;9031;p81"/>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81"/>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81"/>
              <p:cNvGrpSpPr/>
              <p:nvPr/>
            </p:nvGrpSpPr>
            <p:grpSpPr>
              <a:xfrm>
                <a:off x="4810167" y="3601567"/>
                <a:ext cx="31405" cy="26898"/>
                <a:chOff x="4810167" y="3601567"/>
                <a:chExt cx="31405" cy="26898"/>
              </a:xfrm>
            </p:grpSpPr>
            <p:sp>
              <p:nvSpPr>
                <p:cNvPr id="9034" name="Google Shape;9034;p81"/>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81"/>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6" name="Google Shape;9036;p81"/>
              <p:cNvGrpSpPr/>
              <p:nvPr/>
            </p:nvGrpSpPr>
            <p:grpSpPr>
              <a:xfrm>
                <a:off x="4831002" y="3373230"/>
                <a:ext cx="31405" cy="26898"/>
                <a:chOff x="4831002" y="3373230"/>
                <a:chExt cx="31405" cy="26898"/>
              </a:xfrm>
            </p:grpSpPr>
            <p:sp>
              <p:nvSpPr>
                <p:cNvPr id="9037" name="Google Shape;9037;p81"/>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81"/>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81"/>
              <p:cNvGrpSpPr/>
              <p:nvPr/>
            </p:nvGrpSpPr>
            <p:grpSpPr>
              <a:xfrm>
                <a:off x="4719311" y="3355054"/>
                <a:ext cx="31499" cy="27001"/>
                <a:chOff x="4719311" y="3355054"/>
                <a:chExt cx="31499" cy="27001"/>
              </a:xfrm>
            </p:grpSpPr>
            <p:sp>
              <p:nvSpPr>
                <p:cNvPr id="9040" name="Google Shape;9040;p81"/>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81"/>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2" name="Google Shape;9042;p81"/>
              <p:cNvGrpSpPr/>
              <p:nvPr/>
            </p:nvGrpSpPr>
            <p:grpSpPr>
              <a:xfrm>
                <a:off x="4798755" y="3450260"/>
                <a:ext cx="26930" cy="26930"/>
                <a:chOff x="4798755" y="3450260"/>
                <a:chExt cx="26930" cy="26930"/>
              </a:xfrm>
            </p:grpSpPr>
            <p:sp>
              <p:nvSpPr>
                <p:cNvPr id="9043" name="Google Shape;9043;p81"/>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81"/>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5" name="Google Shape;9045;p81"/>
              <p:cNvGrpSpPr/>
              <p:nvPr/>
            </p:nvGrpSpPr>
            <p:grpSpPr>
              <a:xfrm>
                <a:off x="4645576" y="3467555"/>
                <a:ext cx="31405" cy="26953"/>
                <a:chOff x="4645576" y="3467555"/>
                <a:chExt cx="31405" cy="26953"/>
              </a:xfrm>
            </p:grpSpPr>
            <p:sp>
              <p:nvSpPr>
                <p:cNvPr id="9046" name="Google Shape;9046;p81"/>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1"/>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8" name="Google Shape;9048;p81"/>
              <p:cNvGrpSpPr/>
              <p:nvPr/>
            </p:nvGrpSpPr>
            <p:grpSpPr>
              <a:xfrm>
                <a:off x="4687631" y="3583965"/>
                <a:ext cx="31499" cy="26898"/>
                <a:chOff x="4687631" y="3583965"/>
                <a:chExt cx="31499" cy="26898"/>
              </a:xfrm>
            </p:grpSpPr>
            <p:sp>
              <p:nvSpPr>
                <p:cNvPr id="9049" name="Google Shape;9049;p81"/>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1"/>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1" name="Google Shape;9051;p81"/>
              <p:cNvGrpSpPr/>
              <p:nvPr/>
            </p:nvGrpSpPr>
            <p:grpSpPr>
              <a:xfrm>
                <a:off x="4719311" y="3471314"/>
                <a:ext cx="31499" cy="27001"/>
                <a:chOff x="4719311" y="3471314"/>
                <a:chExt cx="31499" cy="27001"/>
              </a:xfrm>
            </p:grpSpPr>
            <p:sp>
              <p:nvSpPr>
                <p:cNvPr id="9052" name="Google Shape;9052;p81"/>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1"/>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81"/>
              <p:cNvGrpSpPr/>
              <p:nvPr/>
            </p:nvGrpSpPr>
            <p:grpSpPr>
              <a:xfrm>
                <a:off x="4719311" y="3434404"/>
                <a:ext cx="31499" cy="26898"/>
                <a:chOff x="4719311" y="3434404"/>
                <a:chExt cx="31499" cy="26898"/>
              </a:xfrm>
            </p:grpSpPr>
            <p:sp>
              <p:nvSpPr>
                <p:cNvPr id="9055" name="Google Shape;9055;p81"/>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81"/>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7" name="Google Shape;9057;p81"/>
              <p:cNvGrpSpPr/>
              <p:nvPr/>
            </p:nvGrpSpPr>
            <p:grpSpPr>
              <a:xfrm>
                <a:off x="4768876" y="3401772"/>
                <a:ext cx="31499" cy="26898"/>
                <a:chOff x="4768876" y="3401772"/>
                <a:chExt cx="31499" cy="26898"/>
              </a:xfrm>
            </p:grpSpPr>
            <p:sp>
              <p:nvSpPr>
                <p:cNvPr id="9058" name="Google Shape;9058;p81"/>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1"/>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0" name="Google Shape;9060;p81"/>
              <p:cNvGrpSpPr/>
              <p:nvPr/>
            </p:nvGrpSpPr>
            <p:grpSpPr>
              <a:xfrm>
                <a:off x="4762214" y="3471377"/>
                <a:ext cx="26938" cy="26938"/>
                <a:chOff x="4762214" y="3471377"/>
                <a:chExt cx="26938" cy="26938"/>
              </a:xfrm>
            </p:grpSpPr>
            <p:sp>
              <p:nvSpPr>
                <p:cNvPr id="9061" name="Google Shape;9061;p81"/>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81"/>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3" name="Google Shape;9063;p81"/>
              <p:cNvGrpSpPr/>
              <p:nvPr/>
            </p:nvGrpSpPr>
            <p:grpSpPr>
              <a:xfrm>
                <a:off x="4790473" y="3344782"/>
                <a:ext cx="31405" cy="26898"/>
                <a:chOff x="4790473" y="3344782"/>
                <a:chExt cx="31405" cy="26898"/>
              </a:xfrm>
            </p:grpSpPr>
            <p:sp>
              <p:nvSpPr>
                <p:cNvPr id="9064" name="Google Shape;9064;p81"/>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1"/>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6" name="Google Shape;9066;p81"/>
              <p:cNvGrpSpPr/>
              <p:nvPr/>
            </p:nvGrpSpPr>
            <p:grpSpPr>
              <a:xfrm>
                <a:off x="4823774" y="3950733"/>
                <a:ext cx="37398" cy="32034"/>
                <a:chOff x="4823774" y="3950733"/>
                <a:chExt cx="37398" cy="32034"/>
              </a:xfrm>
            </p:grpSpPr>
            <p:sp>
              <p:nvSpPr>
                <p:cNvPr id="9067" name="Google Shape;9067;p81"/>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1"/>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81"/>
              <p:cNvGrpSpPr/>
              <p:nvPr/>
            </p:nvGrpSpPr>
            <p:grpSpPr>
              <a:xfrm>
                <a:off x="4823396" y="4110566"/>
                <a:ext cx="31405" cy="26906"/>
                <a:chOff x="4823396" y="4110566"/>
                <a:chExt cx="31405" cy="26906"/>
              </a:xfrm>
            </p:grpSpPr>
            <p:sp>
              <p:nvSpPr>
                <p:cNvPr id="9070" name="Google Shape;9070;p81"/>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81"/>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2" name="Google Shape;9072;p81"/>
              <p:cNvGrpSpPr/>
              <p:nvPr/>
            </p:nvGrpSpPr>
            <p:grpSpPr>
              <a:xfrm>
                <a:off x="4838332" y="3821150"/>
                <a:ext cx="31499" cy="26898"/>
                <a:chOff x="4838332" y="3821150"/>
                <a:chExt cx="31499" cy="26898"/>
              </a:xfrm>
            </p:grpSpPr>
            <p:sp>
              <p:nvSpPr>
                <p:cNvPr id="9073" name="Google Shape;9073;p81"/>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1"/>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5" name="Google Shape;9075;p81"/>
              <p:cNvGrpSpPr/>
              <p:nvPr/>
            </p:nvGrpSpPr>
            <p:grpSpPr>
              <a:xfrm>
                <a:off x="4661275" y="3815007"/>
                <a:ext cx="36824" cy="31523"/>
                <a:chOff x="4661275" y="3815007"/>
                <a:chExt cx="36824" cy="31523"/>
              </a:xfrm>
            </p:grpSpPr>
            <p:sp>
              <p:nvSpPr>
                <p:cNvPr id="9076" name="Google Shape;9076;p81"/>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1"/>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81"/>
              <p:cNvGrpSpPr/>
              <p:nvPr/>
            </p:nvGrpSpPr>
            <p:grpSpPr>
              <a:xfrm>
                <a:off x="4558998" y="3851037"/>
                <a:ext cx="33591" cy="28699"/>
                <a:chOff x="4558998" y="3851037"/>
                <a:chExt cx="33591" cy="28699"/>
              </a:xfrm>
            </p:grpSpPr>
            <p:sp>
              <p:nvSpPr>
                <p:cNvPr id="9079" name="Google Shape;9079;p81"/>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1"/>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1" name="Google Shape;9081;p81"/>
              <p:cNvGrpSpPr/>
              <p:nvPr/>
            </p:nvGrpSpPr>
            <p:grpSpPr>
              <a:xfrm>
                <a:off x="4696762" y="3638587"/>
                <a:ext cx="33591" cy="28794"/>
                <a:chOff x="4696762" y="3638587"/>
                <a:chExt cx="33591" cy="28794"/>
              </a:xfrm>
            </p:grpSpPr>
            <p:sp>
              <p:nvSpPr>
                <p:cNvPr id="9082" name="Google Shape;9082;p81"/>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1"/>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4" name="Google Shape;9084;p81"/>
              <p:cNvGrpSpPr/>
              <p:nvPr/>
            </p:nvGrpSpPr>
            <p:grpSpPr>
              <a:xfrm>
                <a:off x="4929479" y="3939140"/>
                <a:ext cx="33497" cy="28692"/>
                <a:chOff x="4929479" y="3939140"/>
                <a:chExt cx="33497" cy="28692"/>
              </a:xfrm>
            </p:grpSpPr>
            <p:sp>
              <p:nvSpPr>
                <p:cNvPr id="9085" name="Google Shape;9085;p81"/>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1"/>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81"/>
              <p:cNvGrpSpPr/>
              <p:nvPr/>
            </p:nvGrpSpPr>
            <p:grpSpPr>
              <a:xfrm>
                <a:off x="4907119" y="3986039"/>
                <a:ext cx="33497" cy="28699"/>
                <a:chOff x="4907119" y="3986039"/>
                <a:chExt cx="33497" cy="28699"/>
              </a:xfrm>
            </p:grpSpPr>
            <p:sp>
              <p:nvSpPr>
                <p:cNvPr id="9088" name="Google Shape;9088;p81"/>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1"/>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0" name="Google Shape;9090;p81"/>
              <p:cNvGrpSpPr/>
              <p:nvPr/>
            </p:nvGrpSpPr>
            <p:grpSpPr>
              <a:xfrm>
                <a:off x="4911783" y="4048102"/>
                <a:ext cx="33591" cy="28762"/>
                <a:chOff x="4911783" y="4048102"/>
                <a:chExt cx="33591" cy="28762"/>
              </a:xfrm>
            </p:grpSpPr>
            <p:sp>
              <p:nvSpPr>
                <p:cNvPr id="9091" name="Google Shape;9091;p81"/>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1"/>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3" name="Google Shape;9093;p81"/>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81"/>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5" name="Google Shape;9095;p81"/>
              <p:cNvGrpSpPr/>
              <p:nvPr/>
            </p:nvGrpSpPr>
            <p:grpSpPr>
              <a:xfrm>
                <a:off x="4762623" y="3837847"/>
                <a:ext cx="42416" cy="36273"/>
                <a:chOff x="4762623" y="3837847"/>
                <a:chExt cx="42416" cy="36273"/>
              </a:xfrm>
            </p:grpSpPr>
            <p:sp>
              <p:nvSpPr>
                <p:cNvPr id="9096" name="Google Shape;9096;p81"/>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81"/>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8" name="Google Shape;9098;p81"/>
              <p:cNvGrpSpPr/>
              <p:nvPr/>
            </p:nvGrpSpPr>
            <p:grpSpPr>
              <a:xfrm>
                <a:off x="4746044" y="4104966"/>
                <a:ext cx="33497" cy="28699"/>
                <a:chOff x="4746044" y="4104966"/>
                <a:chExt cx="33497" cy="28699"/>
              </a:xfrm>
            </p:grpSpPr>
            <p:sp>
              <p:nvSpPr>
                <p:cNvPr id="9099" name="Google Shape;9099;p81"/>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81"/>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1" name="Google Shape;9101;p81"/>
              <p:cNvGrpSpPr/>
              <p:nvPr/>
            </p:nvGrpSpPr>
            <p:grpSpPr>
              <a:xfrm>
                <a:off x="4859646" y="4162554"/>
                <a:ext cx="33591" cy="28762"/>
                <a:chOff x="4859646" y="4162554"/>
                <a:chExt cx="33591" cy="28762"/>
              </a:xfrm>
            </p:grpSpPr>
            <p:sp>
              <p:nvSpPr>
                <p:cNvPr id="9102" name="Google Shape;9102;p81"/>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81"/>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04" name="Google Shape;9104;p81"/>
            <p:cNvGrpSpPr/>
            <p:nvPr/>
          </p:nvGrpSpPr>
          <p:grpSpPr>
            <a:xfrm>
              <a:off x="3597785" y="3274438"/>
              <a:ext cx="855610" cy="1122100"/>
              <a:chOff x="3597785" y="3274438"/>
              <a:chExt cx="855610" cy="1122100"/>
            </a:xfrm>
          </p:grpSpPr>
          <p:grpSp>
            <p:nvGrpSpPr>
              <p:cNvPr id="9105" name="Google Shape;9105;p81"/>
              <p:cNvGrpSpPr/>
              <p:nvPr/>
            </p:nvGrpSpPr>
            <p:grpSpPr>
              <a:xfrm>
                <a:off x="3617857" y="3284717"/>
                <a:ext cx="826785" cy="1099165"/>
                <a:chOff x="3617857" y="3284717"/>
                <a:chExt cx="826785" cy="1099165"/>
              </a:xfrm>
            </p:grpSpPr>
            <p:sp>
              <p:nvSpPr>
                <p:cNvPr id="9106" name="Google Shape;9106;p81"/>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1"/>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1"/>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81"/>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1"/>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1"/>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1"/>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1"/>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1"/>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1"/>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1"/>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1"/>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1"/>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1"/>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1"/>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81"/>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81"/>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1"/>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1"/>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1"/>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1"/>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1"/>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1"/>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1"/>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1"/>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1"/>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1"/>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1"/>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1"/>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1"/>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1"/>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1"/>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1"/>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1"/>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1"/>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1"/>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1"/>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1"/>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1"/>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1"/>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1"/>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1"/>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1"/>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1"/>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81"/>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1"/>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1"/>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1"/>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1"/>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1"/>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81"/>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1"/>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81"/>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81"/>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1"/>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81"/>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2" name="Google Shape;9162;p81"/>
              <p:cNvGrpSpPr/>
              <p:nvPr/>
            </p:nvGrpSpPr>
            <p:grpSpPr>
              <a:xfrm>
                <a:off x="4180904" y="4251758"/>
                <a:ext cx="37783" cy="32420"/>
                <a:chOff x="4180904" y="4251758"/>
                <a:chExt cx="37783" cy="32420"/>
              </a:xfrm>
            </p:grpSpPr>
            <p:sp>
              <p:nvSpPr>
                <p:cNvPr id="9163" name="Google Shape;9163;p81"/>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81"/>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5" name="Google Shape;9165;p81"/>
              <p:cNvGrpSpPr/>
              <p:nvPr/>
            </p:nvGrpSpPr>
            <p:grpSpPr>
              <a:xfrm>
                <a:off x="4201644" y="4081324"/>
                <a:ext cx="37783" cy="32364"/>
                <a:chOff x="4201644" y="4081324"/>
                <a:chExt cx="37783" cy="32364"/>
              </a:xfrm>
            </p:grpSpPr>
            <p:sp>
              <p:nvSpPr>
                <p:cNvPr id="9166" name="Google Shape;9166;p81"/>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81"/>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8" name="Google Shape;9168;p81"/>
              <p:cNvGrpSpPr/>
              <p:nvPr/>
            </p:nvGrpSpPr>
            <p:grpSpPr>
              <a:xfrm>
                <a:off x="4284416" y="3887428"/>
                <a:ext cx="37783" cy="32451"/>
                <a:chOff x="4284416" y="3887428"/>
                <a:chExt cx="37783" cy="32451"/>
              </a:xfrm>
            </p:grpSpPr>
            <p:sp>
              <p:nvSpPr>
                <p:cNvPr id="9169" name="Google Shape;9169;p81"/>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81"/>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81"/>
              <p:cNvGrpSpPr/>
              <p:nvPr/>
            </p:nvGrpSpPr>
            <p:grpSpPr>
              <a:xfrm>
                <a:off x="4223721" y="3860404"/>
                <a:ext cx="37870" cy="32364"/>
                <a:chOff x="4223721" y="3860404"/>
                <a:chExt cx="37870" cy="32364"/>
              </a:xfrm>
            </p:grpSpPr>
            <p:sp>
              <p:nvSpPr>
                <p:cNvPr id="9172" name="Google Shape;9172;p81"/>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1"/>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4" name="Google Shape;9174;p81"/>
              <p:cNvGrpSpPr/>
              <p:nvPr/>
            </p:nvGrpSpPr>
            <p:grpSpPr>
              <a:xfrm>
                <a:off x="4104889" y="3699242"/>
                <a:ext cx="37776" cy="32357"/>
                <a:chOff x="4104889" y="3699242"/>
                <a:chExt cx="37776" cy="32357"/>
              </a:xfrm>
            </p:grpSpPr>
            <p:sp>
              <p:nvSpPr>
                <p:cNvPr id="9175" name="Google Shape;9175;p81"/>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81"/>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7" name="Google Shape;9177;p81"/>
              <p:cNvGrpSpPr/>
              <p:nvPr/>
            </p:nvGrpSpPr>
            <p:grpSpPr>
              <a:xfrm>
                <a:off x="4143608" y="3475121"/>
                <a:ext cx="37878" cy="32420"/>
                <a:chOff x="4143608" y="3475121"/>
                <a:chExt cx="37878" cy="32420"/>
              </a:xfrm>
            </p:grpSpPr>
            <p:sp>
              <p:nvSpPr>
                <p:cNvPr id="9178" name="Google Shape;9178;p81"/>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81"/>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81"/>
              <p:cNvGrpSpPr/>
              <p:nvPr/>
            </p:nvGrpSpPr>
            <p:grpSpPr>
              <a:xfrm>
                <a:off x="4217248" y="3570893"/>
                <a:ext cx="37776" cy="32364"/>
                <a:chOff x="4217248" y="3570893"/>
                <a:chExt cx="37776" cy="32364"/>
              </a:xfrm>
            </p:grpSpPr>
            <p:sp>
              <p:nvSpPr>
                <p:cNvPr id="9181" name="Google Shape;9181;p81"/>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81"/>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81"/>
              <p:cNvGrpSpPr/>
              <p:nvPr/>
            </p:nvGrpSpPr>
            <p:grpSpPr>
              <a:xfrm>
                <a:off x="4255307" y="3431612"/>
                <a:ext cx="37776" cy="32451"/>
                <a:chOff x="4255307" y="3431612"/>
                <a:chExt cx="37776" cy="32451"/>
              </a:xfrm>
            </p:grpSpPr>
            <p:sp>
              <p:nvSpPr>
                <p:cNvPr id="9184" name="Google Shape;9184;p81"/>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1"/>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6" name="Google Shape;9186;p81"/>
              <p:cNvGrpSpPr/>
              <p:nvPr/>
            </p:nvGrpSpPr>
            <p:grpSpPr>
              <a:xfrm>
                <a:off x="3853052" y="3577398"/>
                <a:ext cx="37776" cy="32420"/>
                <a:chOff x="3853052" y="3577398"/>
                <a:chExt cx="37776" cy="32420"/>
              </a:xfrm>
            </p:grpSpPr>
            <p:sp>
              <p:nvSpPr>
                <p:cNvPr id="9187" name="Google Shape;9187;p81"/>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1"/>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9" name="Google Shape;9189;p81"/>
              <p:cNvGrpSpPr/>
              <p:nvPr/>
            </p:nvGrpSpPr>
            <p:grpSpPr>
              <a:xfrm>
                <a:off x="4039908" y="3412107"/>
                <a:ext cx="37776" cy="32357"/>
                <a:chOff x="4039908" y="3412107"/>
                <a:chExt cx="37776" cy="32357"/>
              </a:xfrm>
            </p:grpSpPr>
            <p:sp>
              <p:nvSpPr>
                <p:cNvPr id="9190" name="Google Shape;9190;p81"/>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1"/>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81"/>
              <p:cNvGrpSpPr/>
              <p:nvPr/>
            </p:nvGrpSpPr>
            <p:grpSpPr>
              <a:xfrm>
                <a:off x="4017360" y="3342061"/>
                <a:ext cx="37870" cy="32380"/>
                <a:chOff x="4017360" y="3342061"/>
                <a:chExt cx="37870" cy="32380"/>
              </a:xfrm>
            </p:grpSpPr>
            <p:sp>
              <p:nvSpPr>
                <p:cNvPr id="9193" name="Google Shape;9193;p81"/>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1"/>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5" name="Google Shape;9195;p81"/>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81"/>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7" name="Google Shape;9197;p81"/>
              <p:cNvGrpSpPr/>
              <p:nvPr/>
            </p:nvGrpSpPr>
            <p:grpSpPr>
              <a:xfrm>
                <a:off x="3750870" y="3418650"/>
                <a:ext cx="37776" cy="32380"/>
                <a:chOff x="3750870" y="3418650"/>
                <a:chExt cx="37776" cy="32380"/>
              </a:xfrm>
            </p:grpSpPr>
            <p:sp>
              <p:nvSpPr>
                <p:cNvPr id="9198" name="Google Shape;9198;p81"/>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1"/>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81"/>
              <p:cNvGrpSpPr/>
              <p:nvPr/>
            </p:nvGrpSpPr>
            <p:grpSpPr>
              <a:xfrm>
                <a:off x="3632509" y="3274438"/>
                <a:ext cx="37783" cy="32357"/>
                <a:chOff x="3632509" y="3274438"/>
                <a:chExt cx="37783" cy="32357"/>
              </a:xfrm>
            </p:grpSpPr>
            <p:sp>
              <p:nvSpPr>
                <p:cNvPr id="9201" name="Google Shape;9201;p81"/>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1"/>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3" name="Google Shape;9203;p81"/>
              <p:cNvGrpSpPr/>
              <p:nvPr/>
            </p:nvGrpSpPr>
            <p:grpSpPr>
              <a:xfrm>
                <a:off x="3906424" y="3297561"/>
                <a:ext cx="37776" cy="32451"/>
                <a:chOff x="3906424" y="3297561"/>
                <a:chExt cx="37776" cy="32451"/>
              </a:xfrm>
            </p:grpSpPr>
            <p:sp>
              <p:nvSpPr>
                <p:cNvPr id="9204" name="Google Shape;9204;p81"/>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81"/>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81"/>
              <p:cNvGrpSpPr/>
              <p:nvPr/>
            </p:nvGrpSpPr>
            <p:grpSpPr>
              <a:xfrm>
                <a:off x="3866084" y="3412107"/>
                <a:ext cx="37776" cy="32357"/>
                <a:chOff x="3866084" y="3412107"/>
                <a:chExt cx="37776" cy="32357"/>
              </a:xfrm>
            </p:grpSpPr>
            <p:sp>
              <p:nvSpPr>
                <p:cNvPr id="9207" name="Google Shape;9207;p81"/>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81"/>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9" name="Google Shape;9209;p81"/>
              <p:cNvGrpSpPr/>
              <p:nvPr/>
            </p:nvGrpSpPr>
            <p:grpSpPr>
              <a:xfrm>
                <a:off x="4023919" y="3766409"/>
                <a:ext cx="37783" cy="32357"/>
                <a:chOff x="4023919" y="3766409"/>
                <a:chExt cx="37783" cy="32357"/>
              </a:xfrm>
            </p:grpSpPr>
            <p:sp>
              <p:nvSpPr>
                <p:cNvPr id="9210" name="Google Shape;9210;p81"/>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1"/>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2" name="Google Shape;9212;p81"/>
              <p:cNvGrpSpPr/>
              <p:nvPr/>
            </p:nvGrpSpPr>
            <p:grpSpPr>
              <a:xfrm>
                <a:off x="3973882" y="3779449"/>
                <a:ext cx="37776" cy="32357"/>
                <a:chOff x="3973882" y="3779449"/>
                <a:chExt cx="37776" cy="32357"/>
              </a:xfrm>
            </p:grpSpPr>
            <p:sp>
              <p:nvSpPr>
                <p:cNvPr id="9213" name="Google Shape;9213;p81"/>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1"/>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5" name="Google Shape;9215;p81"/>
              <p:cNvGrpSpPr/>
              <p:nvPr/>
            </p:nvGrpSpPr>
            <p:grpSpPr>
              <a:xfrm>
                <a:off x="4073398" y="3838028"/>
                <a:ext cx="37776" cy="32380"/>
                <a:chOff x="4073398" y="3838028"/>
                <a:chExt cx="37776" cy="32380"/>
              </a:xfrm>
            </p:grpSpPr>
            <p:sp>
              <p:nvSpPr>
                <p:cNvPr id="9216" name="Google Shape;9216;p81"/>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1"/>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8" name="Google Shape;9218;p81"/>
              <p:cNvGrpSpPr/>
              <p:nvPr/>
            </p:nvGrpSpPr>
            <p:grpSpPr>
              <a:xfrm>
                <a:off x="4342672" y="4144496"/>
                <a:ext cx="37752" cy="32364"/>
                <a:chOff x="4342672" y="4144496"/>
                <a:chExt cx="37752" cy="32364"/>
              </a:xfrm>
            </p:grpSpPr>
            <p:sp>
              <p:nvSpPr>
                <p:cNvPr id="9219" name="Google Shape;9219;p81"/>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81"/>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1" name="Google Shape;9221;p81"/>
              <p:cNvGrpSpPr/>
              <p:nvPr/>
            </p:nvGrpSpPr>
            <p:grpSpPr>
              <a:xfrm>
                <a:off x="4406386" y="4056872"/>
                <a:ext cx="37783" cy="32364"/>
                <a:chOff x="4406386" y="4056872"/>
                <a:chExt cx="37783" cy="32364"/>
              </a:xfrm>
            </p:grpSpPr>
            <p:sp>
              <p:nvSpPr>
                <p:cNvPr id="9222" name="Google Shape;9222;p81"/>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1"/>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81"/>
              <p:cNvGrpSpPr/>
              <p:nvPr/>
            </p:nvGrpSpPr>
            <p:grpSpPr>
              <a:xfrm>
                <a:off x="4284416" y="4245254"/>
                <a:ext cx="37783" cy="32357"/>
                <a:chOff x="4284416" y="4245254"/>
                <a:chExt cx="37783" cy="32357"/>
              </a:xfrm>
            </p:grpSpPr>
            <p:sp>
              <p:nvSpPr>
                <p:cNvPr id="9225" name="Google Shape;9225;p81"/>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1"/>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7" name="Google Shape;9227;p81"/>
              <p:cNvGrpSpPr/>
              <p:nvPr/>
            </p:nvGrpSpPr>
            <p:grpSpPr>
              <a:xfrm>
                <a:off x="4219057" y="4331258"/>
                <a:ext cx="37776" cy="32364"/>
                <a:chOff x="4219057" y="4331258"/>
                <a:chExt cx="37776" cy="32364"/>
              </a:xfrm>
            </p:grpSpPr>
            <p:sp>
              <p:nvSpPr>
                <p:cNvPr id="9228" name="Google Shape;9228;p81"/>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1"/>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0" name="Google Shape;9230;p81"/>
              <p:cNvGrpSpPr/>
              <p:nvPr/>
            </p:nvGrpSpPr>
            <p:grpSpPr>
              <a:xfrm>
                <a:off x="4204122" y="4141688"/>
                <a:ext cx="33497" cy="28699"/>
                <a:chOff x="4204122" y="4141688"/>
                <a:chExt cx="33497" cy="28699"/>
              </a:xfrm>
            </p:grpSpPr>
            <p:sp>
              <p:nvSpPr>
                <p:cNvPr id="9231" name="Google Shape;9231;p81"/>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1"/>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3" name="Google Shape;9233;p81"/>
              <p:cNvGrpSpPr/>
              <p:nvPr/>
            </p:nvGrpSpPr>
            <p:grpSpPr>
              <a:xfrm>
                <a:off x="4301546" y="4003869"/>
                <a:ext cx="38916" cy="33324"/>
                <a:chOff x="4301546" y="4003869"/>
                <a:chExt cx="38916" cy="33324"/>
              </a:xfrm>
            </p:grpSpPr>
            <p:sp>
              <p:nvSpPr>
                <p:cNvPr id="9234" name="Google Shape;9234;p81"/>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1"/>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81"/>
              <p:cNvGrpSpPr/>
              <p:nvPr/>
            </p:nvGrpSpPr>
            <p:grpSpPr>
              <a:xfrm>
                <a:off x="4210681" y="3924669"/>
                <a:ext cx="36549" cy="31366"/>
                <a:chOff x="4210681" y="3924669"/>
                <a:chExt cx="36549" cy="31366"/>
              </a:xfrm>
            </p:grpSpPr>
            <p:sp>
              <p:nvSpPr>
                <p:cNvPr id="9237" name="Google Shape;9237;p81"/>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1"/>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9" name="Google Shape;9239;p81"/>
              <p:cNvGrpSpPr/>
              <p:nvPr/>
            </p:nvGrpSpPr>
            <p:grpSpPr>
              <a:xfrm>
                <a:off x="3987771" y="3628874"/>
                <a:ext cx="31499" cy="26993"/>
                <a:chOff x="3987771" y="3628874"/>
                <a:chExt cx="31499" cy="26993"/>
              </a:xfrm>
            </p:grpSpPr>
            <p:sp>
              <p:nvSpPr>
                <p:cNvPr id="9240" name="Google Shape;9240;p81"/>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81"/>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2" name="Google Shape;9242;p81"/>
              <p:cNvGrpSpPr/>
              <p:nvPr/>
            </p:nvGrpSpPr>
            <p:grpSpPr>
              <a:xfrm>
                <a:off x="4087382" y="3775674"/>
                <a:ext cx="31405" cy="26898"/>
                <a:chOff x="4087382" y="3775674"/>
                <a:chExt cx="31405" cy="26898"/>
              </a:xfrm>
            </p:grpSpPr>
            <p:sp>
              <p:nvSpPr>
                <p:cNvPr id="9243" name="Google Shape;9243;p81"/>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1"/>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81"/>
              <p:cNvGrpSpPr/>
              <p:nvPr/>
            </p:nvGrpSpPr>
            <p:grpSpPr>
              <a:xfrm>
                <a:off x="4118873" y="3856637"/>
                <a:ext cx="31405" cy="26906"/>
                <a:chOff x="4118873" y="3856637"/>
                <a:chExt cx="31405" cy="26906"/>
              </a:xfrm>
            </p:grpSpPr>
            <p:sp>
              <p:nvSpPr>
                <p:cNvPr id="9246" name="Google Shape;9246;p81"/>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1"/>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8" name="Google Shape;9248;p81"/>
              <p:cNvGrpSpPr/>
              <p:nvPr/>
            </p:nvGrpSpPr>
            <p:grpSpPr>
              <a:xfrm>
                <a:off x="4168541" y="3639523"/>
                <a:ext cx="31499" cy="26906"/>
                <a:chOff x="4168541" y="3639523"/>
                <a:chExt cx="31499" cy="26906"/>
              </a:xfrm>
            </p:grpSpPr>
            <p:sp>
              <p:nvSpPr>
                <p:cNvPr id="9249" name="Google Shape;9249;p81"/>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1"/>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81"/>
              <p:cNvGrpSpPr/>
              <p:nvPr/>
            </p:nvGrpSpPr>
            <p:grpSpPr>
              <a:xfrm>
                <a:off x="3965789" y="3393545"/>
                <a:ext cx="31405" cy="26945"/>
                <a:chOff x="3965789" y="3393545"/>
                <a:chExt cx="31405" cy="26945"/>
              </a:xfrm>
            </p:grpSpPr>
            <p:sp>
              <p:nvSpPr>
                <p:cNvPr id="9252" name="Google Shape;9252;p81"/>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1"/>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4" name="Google Shape;9254;p81"/>
              <p:cNvGrpSpPr/>
              <p:nvPr/>
            </p:nvGrpSpPr>
            <p:grpSpPr>
              <a:xfrm>
                <a:off x="3925166" y="3491008"/>
                <a:ext cx="31405" cy="27001"/>
                <a:chOff x="3925166" y="3491008"/>
                <a:chExt cx="31405" cy="27001"/>
              </a:xfrm>
            </p:grpSpPr>
            <p:sp>
              <p:nvSpPr>
                <p:cNvPr id="9255" name="Google Shape;9255;p81"/>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1"/>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81"/>
              <p:cNvGrpSpPr/>
              <p:nvPr/>
            </p:nvGrpSpPr>
            <p:grpSpPr>
              <a:xfrm>
                <a:off x="3682845" y="3340976"/>
                <a:ext cx="31397" cy="26898"/>
                <a:chOff x="3682845" y="3340976"/>
                <a:chExt cx="31397" cy="26898"/>
              </a:xfrm>
            </p:grpSpPr>
            <p:sp>
              <p:nvSpPr>
                <p:cNvPr id="9258" name="Google Shape;9258;p81"/>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1"/>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0" name="Google Shape;9260;p81"/>
              <p:cNvGrpSpPr/>
              <p:nvPr/>
            </p:nvGrpSpPr>
            <p:grpSpPr>
              <a:xfrm>
                <a:off x="3795393" y="3353725"/>
                <a:ext cx="31499" cy="26993"/>
                <a:chOff x="3795393" y="3353725"/>
                <a:chExt cx="31499" cy="26993"/>
              </a:xfrm>
            </p:grpSpPr>
            <p:sp>
              <p:nvSpPr>
                <p:cNvPr id="9261" name="Google Shape;9261;p81"/>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1"/>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3" name="Google Shape;9263;p81"/>
              <p:cNvGrpSpPr/>
              <p:nvPr/>
            </p:nvGrpSpPr>
            <p:grpSpPr>
              <a:xfrm>
                <a:off x="4176909" y="4363221"/>
                <a:ext cx="38924" cy="33316"/>
                <a:chOff x="4176909" y="4363221"/>
                <a:chExt cx="38924" cy="33316"/>
              </a:xfrm>
            </p:grpSpPr>
            <p:sp>
              <p:nvSpPr>
                <p:cNvPr id="9264" name="Google Shape;9264;p81"/>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1"/>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6" name="Google Shape;9266;p81"/>
              <p:cNvGrpSpPr/>
              <p:nvPr/>
            </p:nvGrpSpPr>
            <p:grpSpPr>
              <a:xfrm>
                <a:off x="4226191" y="4007660"/>
                <a:ext cx="33560" cy="28770"/>
                <a:chOff x="4226191" y="4007660"/>
                <a:chExt cx="33560" cy="28770"/>
              </a:xfrm>
            </p:grpSpPr>
            <p:sp>
              <p:nvSpPr>
                <p:cNvPr id="9267" name="Google Shape;9267;p81"/>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1"/>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9" name="Google Shape;9269;p81"/>
              <p:cNvGrpSpPr/>
              <p:nvPr/>
            </p:nvGrpSpPr>
            <p:grpSpPr>
              <a:xfrm>
                <a:off x="3597785" y="3377045"/>
                <a:ext cx="33591" cy="28699"/>
                <a:chOff x="3597785" y="3377045"/>
                <a:chExt cx="33591" cy="28699"/>
              </a:xfrm>
            </p:grpSpPr>
            <p:sp>
              <p:nvSpPr>
                <p:cNvPr id="9270" name="Google Shape;9270;p81"/>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1"/>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81"/>
              <p:cNvGrpSpPr/>
              <p:nvPr/>
            </p:nvGrpSpPr>
            <p:grpSpPr>
              <a:xfrm>
                <a:off x="3887870" y="3669796"/>
                <a:ext cx="33591" cy="28692"/>
                <a:chOff x="3887870" y="3669796"/>
                <a:chExt cx="33591" cy="28692"/>
              </a:xfrm>
            </p:grpSpPr>
            <p:sp>
              <p:nvSpPr>
                <p:cNvPr id="9273" name="Google Shape;9273;p81"/>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1"/>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5" name="Google Shape;9275;p81"/>
              <p:cNvGrpSpPr/>
              <p:nvPr/>
            </p:nvGrpSpPr>
            <p:grpSpPr>
              <a:xfrm>
                <a:off x="3818320" y="3481625"/>
                <a:ext cx="33497" cy="28770"/>
                <a:chOff x="3818320" y="3481625"/>
                <a:chExt cx="33497" cy="28770"/>
              </a:xfrm>
            </p:grpSpPr>
            <p:sp>
              <p:nvSpPr>
                <p:cNvPr id="9276" name="Google Shape;9276;p81"/>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1"/>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81"/>
              <p:cNvGrpSpPr/>
              <p:nvPr/>
            </p:nvGrpSpPr>
            <p:grpSpPr>
              <a:xfrm>
                <a:off x="4278139" y="4120948"/>
                <a:ext cx="37492" cy="32129"/>
                <a:chOff x="4278139" y="4120948"/>
                <a:chExt cx="37492" cy="32129"/>
              </a:xfrm>
            </p:grpSpPr>
            <p:sp>
              <p:nvSpPr>
                <p:cNvPr id="9279" name="Google Shape;9279;p81"/>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1"/>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81"/>
              <p:cNvGrpSpPr/>
              <p:nvPr/>
            </p:nvGrpSpPr>
            <p:grpSpPr>
              <a:xfrm>
                <a:off x="4419898" y="3977388"/>
                <a:ext cx="33497" cy="28692"/>
                <a:chOff x="4419898" y="3977388"/>
                <a:chExt cx="33497" cy="28692"/>
              </a:xfrm>
            </p:grpSpPr>
            <p:sp>
              <p:nvSpPr>
                <p:cNvPr id="9282" name="Google Shape;9282;p81"/>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1"/>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81"/>
              <p:cNvGrpSpPr/>
              <p:nvPr/>
            </p:nvGrpSpPr>
            <p:grpSpPr>
              <a:xfrm>
                <a:off x="4158930" y="4034684"/>
                <a:ext cx="33497" cy="28762"/>
                <a:chOff x="4158930" y="4034684"/>
                <a:chExt cx="33497" cy="28762"/>
              </a:xfrm>
            </p:grpSpPr>
            <p:sp>
              <p:nvSpPr>
                <p:cNvPr id="9285" name="Google Shape;9285;p81"/>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1"/>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81"/>
              <p:cNvGrpSpPr/>
              <p:nvPr/>
            </p:nvGrpSpPr>
            <p:grpSpPr>
              <a:xfrm>
                <a:off x="4134949" y="3957049"/>
                <a:ext cx="33497" cy="28770"/>
                <a:chOff x="4134949" y="3957049"/>
                <a:chExt cx="33497" cy="28770"/>
              </a:xfrm>
            </p:grpSpPr>
            <p:sp>
              <p:nvSpPr>
                <p:cNvPr id="9288" name="Google Shape;9288;p81"/>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1"/>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81"/>
              <p:cNvGrpSpPr/>
              <p:nvPr/>
            </p:nvGrpSpPr>
            <p:grpSpPr>
              <a:xfrm>
                <a:off x="4193653" y="4184403"/>
                <a:ext cx="43580" cy="37264"/>
                <a:chOff x="4193653" y="4184403"/>
                <a:chExt cx="43580" cy="37264"/>
              </a:xfrm>
            </p:grpSpPr>
            <p:sp>
              <p:nvSpPr>
                <p:cNvPr id="9291" name="Google Shape;9291;p81"/>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1"/>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81"/>
              <p:cNvGrpSpPr/>
              <p:nvPr/>
            </p:nvGrpSpPr>
            <p:grpSpPr>
              <a:xfrm>
                <a:off x="4343600" y="3943844"/>
                <a:ext cx="43580" cy="37312"/>
                <a:chOff x="4343600" y="3943844"/>
                <a:chExt cx="43580" cy="37312"/>
              </a:xfrm>
            </p:grpSpPr>
            <p:sp>
              <p:nvSpPr>
                <p:cNvPr id="9294" name="Google Shape;9294;p81"/>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1"/>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81"/>
              <p:cNvGrpSpPr/>
              <p:nvPr/>
            </p:nvGrpSpPr>
            <p:grpSpPr>
              <a:xfrm>
                <a:off x="4172339" y="3381693"/>
                <a:ext cx="31499" cy="27001"/>
                <a:chOff x="4172339" y="3381693"/>
                <a:chExt cx="31499" cy="27001"/>
              </a:xfrm>
            </p:grpSpPr>
            <p:sp>
              <p:nvSpPr>
                <p:cNvPr id="9297" name="Google Shape;9297;p81"/>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1"/>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 name="Shape 358"/>
        <p:cNvGrpSpPr/>
        <p:nvPr/>
      </p:nvGrpSpPr>
      <p:grpSpPr>
        <a:xfrm>
          <a:off x="0" y="0"/>
          <a:ext cx="0" cy="0"/>
          <a:chOff x="0" y="0"/>
          <a:chExt cx="0" cy="0"/>
        </a:xfrm>
      </p:grpSpPr>
      <p:sp>
        <p:nvSpPr>
          <p:cNvPr id="359" name="Google Shape;359;p37"/>
          <p:cNvSpPr txBox="1"/>
          <p:nvPr>
            <p:ph type="title"/>
          </p:nvPr>
        </p:nvSpPr>
        <p:spPr>
          <a:xfrm>
            <a:off x="4301400" y="3201263"/>
            <a:ext cx="3713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—Someone Famous</a:t>
            </a:r>
            <a:endParaRPr/>
          </a:p>
        </p:txBody>
      </p:sp>
      <p:sp>
        <p:nvSpPr>
          <p:cNvPr id="360" name="Google Shape;360;p37"/>
          <p:cNvSpPr txBox="1"/>
          <p:nvPr>
            <p:ph idx="1" type="subTitle"/>
          </p:nvPr>
        </p:nvSpPr>
        <p:spPr>
          <a:xfrm>
            <a:off x="4301400" y="1293338"/>
            <a:ext cx="3713700" cy="1918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“This is a quote, words full of wisdom that someone important said and can make the reader get inspired.”</a:t>
            </a:r>
            <a:endParaRPr/>
          </a:p>
        </p:txBody>
      </p:sp>
      <p:grpSp>
        <p:nvGrpSpPr>
          <p:cNvPr id="361" name="Google Shape;361;p37"/>
          <p:cNvGrpSpPr/>
          <p:nvPr/>
        </p:nvGrpSpPr>
        <p:grpSpPr>
          <a:xfrm flipH="1">
            <a:off x="834308" y="1233078"/>
            <a:ext cx="3214360" cy="2767294"/>
            <a:chOff x="-2314175" y="910675"/>
            <a:chExt cx="2012875" cy="1733025"/>
          </a:xfrm>
        </p:grpSpPr>
        <p:sp>
          <p:nvSpPr>
            <p:cNvPr id="362" name="Google Shape;362;p37"/>
            <p:cNvSpPr/>
            <p:nvPr/>
          </p:nvSpPr>
          <p:spPr>
            <a:xfrm>
              <a:off x="-2265025" y="2299475"/>
              <a:ext cx="747525" cy="219200"/>
            </a:xfrm>
            <a:custGeom>
              <a:rect b="b" l="l" r="r" t="t"/>
              <a:pathLst>
                <a:path extrusionOk="0" h="8768" w="29901">
                  <a:moveTo>
                    <a:pt x="2700" y="7847"/>
                  </a:moveTo>
                  <a:cubicBezTo>
                    <a:pt x="3098" y="7763"/>
                    <a:pt x="3453" y="7638"/>
                    <a:pt x="3830" y="7533"/>
                  </a:cubicBezTo>
                  <a:cubicBezTo>
                    <a:pt x="4834" y="7219"/>
                    <a:pt x="5839" y="6926"/>
                    <a:pt x="6885" y="6780"/>
                  </a:cubicBezTo>
                  <a:cubicBezTo>
                    <a:pt x="7533" y="6675"/>
                    <a:pt x="8182" y="6529"/>
                    <a:pt x="8852" y="6466"/>
                  </a:cubicBezTo>
                  <a:cubicBezTo>
                    <a:pt x="9898" y="6298"/>
                    <a:pt x="10944" y="6173"/>
                    <a:pt x="11990" y="6173"/>
                  </a:cubicBezTo>
                  <a:cubicBezTo>
                    <a:pt x="13831" y="6194"/>
                    <a:pt x="15715" y="6194"/>
                    <a:pt x="17577" y="6173"/>
                  </a:cubicBezTo>
                  <a:cubicBezTo>
                    <a:pt x="18560" y="6173"/>
                    <a:pt x="19564" y="6215"/>
                    <a:pt x="20527" y="6403"/>
                  </a:cubicBezTo>
                  <a:cubicBezTo>
                    <a:pt x="20757" y="6466"/>
                    <a:pt x="21008" y="6508"/>
                    <a:pt x="21238" y="6529"/>
                  </a:cubicBezTo>
                  <a:cubicBezTo>
                    <a:pt x="24021" y="6989"/>
                    <a:pt x="26762" y="7449"/>
                    <a:pt x="29440" y="8307"/>
                  </a:cubicBezTo>
                  <a:cubicBezTo>
                    <a:pt x="29587" y="8370"/>
                    <a:pt x="29733" y="8349"/>
                    <a:pt x="29901" y="8349"/>
                  </a:cubicBezTo>
                  <a:cubicBezTo>
                    <a:pt x="29399" y="7052"/>
                    <a:pt x="29064" y="5775"/>
                    <a:pt x="27767" y="5064"/>
                  </a:cubicBezTo>
                  <a:cubicBezTo>
                    <a:pt x="27495" y="5357"/>
                    <a:pt x="27118" y="5462"/>
                    <a:pt x="26679" y="5462"/>
                  </a:cubicBezTo>
                  <a:cubicBezTo>
                    <a:pt x="26386" y="5148"/>
                    <a:pt x="26155" y="4813"/>
                    <a:pt x="25842" y="4583"/>
                  </a:cubicBezTo>
                  <a:cubicBezTo>
                    <a:pt x="25465" y="4269"/>
                    <a:pt x="25088" y="3997"/>
                    <a:pt x="24837" y="3578"/>
                  </a:cubicBezTo>
                  <a:cubicBezTo>
                    <a:pt x="24712" y="3348"/>
                    <a:pt x="24461" y="3244"/>
                    <a:pt x="24189" y="3139"/>
                  </a:cubicBezTo>
                  <a:cubicBezTo>
                    <a:pt x="23833" y="3013"/>
                    <a:pt x="23477" y="2846"/>
                    <a:pt x="23205" y="2532"/>
                  </a:cubicBezTo>
                  <a:cubicBezTo>
                    <a:pt x="23017" y="2344"/>
                    <a:pt x="22745" y="2239"/>
                    <a:pt x="22515" y="2093"/>
                  </a:cubicBezTo>
                  <a:cubicBezTo>
                    <a:pt x="22305" y="1967"/>
                    <a:pt x="22075" y="1884"/>
                    <a:pt x="21887" y="1716"/>
                  </a:cubicBezTo>
                  <a:cubicBezTo>
                    <a:pt x="21531" y="1360"/>
                    <a:pt x="21113" y="1235"/>
                    <a:pt x="20611" y="1088"/>
                  </a:cubicBezTo>
                  <a:cubicBezTo>
                    <a:pt x="19481" y="816"/>
                    <a:pt x="18309" y="565"/>
                    <a:pt x="17242" y="105"/>
                  </a:cubicBezTo>
                  <a:cubicBezTo>
                    <a:pt x="17012" y="0"/>
                    <a:pt x="16719" y="0"/>
                    <a:pt x="16447" y="0"/>
                  </a:cubicBezTo>
                  <a:lnTo>
                    <a:pt x="11300" y="0"/>
                  </a:lnTo>
                  <a:cubicBezTo>
                    <a:pt x="11049" y="0"/>
                    <a:pt x="10756" y="21"/>
                    <a:pt x="10484" y="42"/>
                  </a:cubicBezTo>
                  <a:cubicBezTo>
                    <a:pt x="9479" y="210"/>
                    <a:pt x="8475" y="419"/>
                    <a:pt x="7450" y="565"/>
                  </a:cubicBezTo>
                  <a:cubicBezTo>
                    <a:pt x="6048" y="754"/>
                    <a:pt x="4751" y="1360"/>
                    <a:pt x="3432" y="1884"/>
                  </a:cubicBezTo>
                  <a:cubicBezTo>
                    <a:pt x="3265" y="2595"/>
                    <a:pt x="3014" y="3223"/>
                    <a:pt x="2575" y="3767"/>
                  </a:cubicBezTo>
                  <a:cubicBezTo>
                    <a:pt x="1884" y="4604"/>
                    <a:pt x="1424" y="5587"/>
                    <a:pt x="838" y="6508"/>
                  </a:cubicBezTo>
                  <a:cubicBezTo>
                    <a:pt x="419" y="7198"/>
                    <a:pt x="231" y="7930"/>
                    <a:pt x="1" y="8767"/>
                  </a:cubicBezTo>
                  <a:cubicBezTo>
                    <a:pt x="273" y="8684"/>
                    <a:pt x="503" y="8684"/>
                    <a:pt x="650" y="8579"/>
                  </a:cubicBezTo>
                  <a:cubicBezTo>
                    <a:pt x="1319" y="8161"/>
                    <a:pt x="1989" y="7993"/>
                    <a:pt x="2700" y="784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7"/>
            <p:cNvSpPr/>
            <p:nvPr/>
          </p:nvSpPr>
          <p:spPr>
            <a:xfrm>
              <a:off x="-1461025" y="2493025"/>
              <a:ext cx="621975" cy="109875"/>
            </a:xfrm>
            <a:custGeom>
              <a:rect b="b" l="l" r="r" t="t"/>
              <a:pathLst>
                <a:path extrusionOk="0" h="4395" w="24879">
                  <a:moveTo>
                    <a:pt x="24000" y="1779"/>
                  </a:moveTo>
                  <a:cubicBezTo>
                    <a:pt x="22765" y="1402"/>
                    <a:pt x="21636" y="879"/>
                    <a:pt x="20401" y="753"/>
                  </a:cubicBezTo>
                  <a:cubicBezTo>
                    <a:pt x="19439" y="649"/>
                    <a:pt x="18497" y="523"/>
                    <a:pt x="17555" y="356"/>
                  </a:cubicBezTo>
                  <a:cubicBezTo>
                    <a:pt x="16363" y="188"/>
                    <a:pt x="15170" y="84"/>
                    <a:pt x="13977" y="105"/>
                  </a:cubicBezTo>
                  <a:cubicBezTo>
                    <a:pt x="12910" y="126"/>
                    <a:pt x="11822" y="105"/>
                    <a:pt x="10734" y="105"/>
                  </a:cubicBezTo>
                  <a:cubicBezTo>
                    <a:pt x="9249" y="0"/>
                    <a:pt x="7826" y="42"/>
                    <a:pt x="6319" y="209"/>
                  </a:cubicBezTo>
                  <a:cubicBezTo>
                    <a:pt x="5629" y="293"/>
                    <a:pt x="4980" y="419"/>
                    <a:pt x="4353" y="649"/>
                  </a:cubicBezTo>
                  <a:cubicBezTo>
                    <a:pt x="3662" y="921"/>
                    <a:pt x="3369" y="1088"/>
                    <a:pt x="3034" y="1758"/>
                  </a:cubicBezTo>
                  <a:cubicBezTo>
                    <a:pt x="2993" y="1821"/>
                    <a:pt x="3097" y="1967"/>
                    <a:pt x="3181" y="1883"/>
                  </a:cubicBezTo>
                  <a:cubicBezTo>
                    <a:pt x="4332" y="1151"/>
                    <a:pt x="6026" y="1339"/>
                    <a:pt x="7366" y="1256"/>
                  </a:cubicBezTo>
                  <a:cubicBezTo>
                    <a:pt x="8726" y="1172"/>
                    <a:pt x="10086" y="1297"/>
                    <a:pt x="11446" y="1402"/>
                  </a:cubicBezTo>
                  <a:cubicBezTo>
                    <a:pt x="12387" y="1486"/>
                    <a:pt x="13266" y="1695"/>
                    <a:pt x="14187" y="1883"/>
                  </a:cubicBezTo>
                  <a:cubicBezTo>
                    <a:pt x="13057" y="1800"/>
                    <a:pt x="11927" y="1695"/>
                    <a:pt x="10818" y="1611"/>
                  </a:cubicBezTo>
                  <a:cubicBezTo>
                    <a:pt x="9186" y="1507"/>
                    <a:pt x="7575" y="1381"/>
                    <a:pt x="5943" y="1695"/>
                  </a:cubicBezTo>
                  <a:cubicBezTo>
                    <a:pt x="5692" y="1758"/>
                    <a:pt x="5399" y="1758"/>
                    <a:pt x="5127" y="1758"/>
                  </a:cubicBezTo>
                  <a:cubicBezTo>
                    <a:pt x="3537" y="1674"/>
                    <a:pt x="2051" y="2134"/>
                    <a:pt x="524" y="2511"/>
                  </a:cubicBezTo>
                  <a:cubicBezTo>
                    <a:pt x="377" y="2532"/>
                    <a:pt x="252" y="2657"/>
                    <a:pt x="0" y="2804"/>
                  </a:cubicBezTo>
                  <a:cubicBezTo>
                    <a:pt x="210" y="2909"/>
                    <a:pt x="314" y="2971"/>
                    <a:pt x="419" y="2971"/>
                  </a:cubicBezTo>
                  <a:cubicBezTo>
                    <a:pt x="670" y="2950"/>
                    <a:pt x="900" y="2929"/>
                    <a:pt x="1130" y="2825"/>
                  </a:cubicBezTo>
                  <a:cubicBezTo>
                    <a:pt x="1528" y="2657"/>
                    <a:pt x="1946" y="2616"/>
                    <a:pt x="2365" y="2616"/>
                  </a:cubicBezTo>
                  <a:cubicBezTo>
                    <a:pt x="5796" y="2595"/>
                    <a:pt x="9228" y="2532"/>
                    <a:pt x="12680" y="2511"/>
                  </a:cubicBezTo>
                  <a:cubicBezTo>
                    <a:pt x="13350" y="2511"/>
                    <a:pt x="14061" y="2532"/>
                    <a:pt x="14731" y="2637"/>
                  </a:cubicBezTo>
                  <a:cubicBezTo>
                    <a:pt x="15589" y="2762"/>
                    <a:pt x="16467" y="2825"/>
                    <a:pt x="17346" y="2804"/>
                  </a:cubicBezTo>
                  <a:cubicBezTo>
                    <a:pt x="17576" y="2804"/>
                    <a:pt x="17848" y="2804"/>
                    <a:pt x="18079" y="2825"/>
                  </a:cubicBezTo>
                  <a:cubicBezTo>
                    <a:pt x="20150" y="3181"/>
                    <a:pt x="22242" y="3536"/>
                    <a:pt x="24230" y="4206"/>
                  </a:cubicBezTo>
                  <a:cubicBezTo>
                    <a:pt x="24418" y="4269"/>
                    <a:pt x="24628" y="4310"/>
                    <a:pt x="24879" y="4394"/>
                  </a:cubicBezTo>
                  <a:cubicBezTo>
                    <a:pt x="24669" y="3432"/>
                    <a:pt x="24125" y="2657"/>
                    <a:pt x="24000" y="1779"/>
                  </a:cubicBezTo>
                  <a:close/>
                  <a:moveTo>
                    <a:pt x="23100" y="3369"/>
                  </a:moveTo>
                  <a:cubicBezTo>
                    <a:pt x="23037" y="3453"/>
                    <a:pt x="22828" y="3536"/>
                    <a:pt x="22724" y="3494"/>
                  </a:cubicBezTo>
                  <a:cubicBezTo>
                    <a:pt x="22200" y="3369"/>
                    <a:pt x="21698" y="3181"/>
                    <a:pt x="21175" y="3055"/>
                  </a:cubicBezTo>
                  <a:cubicBezTo>
                    <a:pt x="20464" y="2867"/>
                    <a:pt x="19752" y="2699"/>
                    <a:pt x="19020" y="2553"/>
                  </a:cubicBezTo>
                  <a:cubicBezTo>
                    <a:pt x="19229" y="2532"/>
                    <a:pt x="19439" y="2511"/>
                    <a:pt x="19627" y="2406"/>
                  </a:cubicBezTo>
                  <a:cubicBezTo>
                    <a:pt x="19836" y="2302"/>
                    <a:pt x="19878" y="2009"/>
                    <a:pt x="19773" y="1821"/>
                  </a:cubicBezTo>
                  <a:cubicBezTo>
                    <a:pt x="20694" y="2030"/>
                    <a:pt x="21615" y="2302"/>
                    <a:pt x="22535" y="2595"/>
                  </a:cubicBezTo>
                  <a:cubicBezTo>
                    <a:pt x="22724" y="2637"/>
                    <a:pt x="22891" y="2762"/>
                    <a:pt x="23058" y="2909"/>
                  </a:cubicBezTo>
                  <a:cubicBezTo>
                    <a:pt x="23184" y="3013"/>
                    <a:pt x="23247" y="3243"/>
                    <a:pt x="23100" y="336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7"/>
            <p:cNvSpPr/>
            <p:nvPr/>
          </p:nvSpPr>
          <p:spPr>
            <a:xfrm>
              <a:off x="-2009750" y="2479425"/>
              <a:ext cx="9450" cy="1075"/>
            </a:xfrm>
            <a:custGeom>
              <a:rect b="b" l="l" r="r" t="t"/>
              <a:pathLst>
                <a:path extrusionOk="0" h="43" w="378">
                  <a:moveTo>
                    <a:pt x="1" y="42"/>
                  </a:moveTo>
                  <a:lnTo>
                    <a:pt x="377" y="42"/>
                  </a:lnTo>
                  <a:lnTo>
                    <a:pt x="377" y="0"/>
                  </a:lnTo>
                  <a:lnTo>
                    <a:pt x="1" y="0"/>
                  </a:lnTo>
                  <a:close/>
                </a:path>
              </a:pathLst>
            </a:custGeom>
            <a:solidFill>
              <a:srgbClr val="E6E6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7"/>
            <p:cNvSpPr/>
            <p:nvPr/>
          </p:nvSpPr>
          <p:spPr>
            <a:xfrm>
              <a:off x="-2285950" y="2359100"/>
              <a:ext cx="1445325" cy="228100"/>
            </a:xfrm>
            <a:custGeom>
              <a:rect b="b" l="l" r="r" t="t"/>
              <a:pathLst>
                <a:path extrusionOk="0" h="9124" w="57813">
                  <a:moveTo>
                    <a:pt x="32746" y="7261"/>
                  </a:moveTo>
                  <a:lnTo>
                    <a:pt x="32956" y="7261"/>
                  </a:lnTo>
                  <a:cubicBezTo>
                    <a:pt x="33793" y="7031"/>
                    <a:pt x="34630" y="6759"/>
                    <a:pt x="35404" y="6341"/>
                  </a:cubicBezTo>
                  <a:cubicBezTo>
                    <a:pt x="35759" y="6173"/>
                    <a:pt x="36115" y="6027"/>
                    <a:pt x="36492" y="5901"/>
                  </a:cubicBezTo>
                  <a:cubicBezTo>
                    <a:pt x="38187" y="5294"/>
                    <a:pt x="39965" y="4960"/>
                    <a:pt x="41764" y="4750"/>
                  </a:cubicBezTo>
                  <a:cubicBezTo>
                    <a:pt x="42706" y="4646"/>
                    <a:pt x="43710" y="4625"/>
                    <a:pt x="44652" y="4646"/>
                  </a:cubicBezTo>
                  <a:cubicBezTo>
                    <a:pt x="46263" y="4646"/>
                    <a:pt x="47895" y="4541"/>
                    <a:pt x="49506" y="4750"/>
                  </a:cubicBezTo>
                  <a:cubicBezTo>
                    <a:pt x="50092" y="4834"/>
                    <a:pt x="50636" y="4876"/>
                    <a:pt x="51222" y="4960"/>
                  </a:cubicBezTo>
                  <a:cubicBezTo>
                    <a:pt x="53168" y="5169"/>
                    <a:pt x="55093" y="5504"/>
                    <a:pt x="56913" y="6236"/>
                  </a:cubicBezTo>
                  <a:cubicBezTo>
                    <a:pt x="57185" y="6341"/>
                    <a:pt x="57457" y="6424"/>
                    <a:pt x="57813" y="6529"/>
                  </a:cubicBezTo>
                  <a:cubicBezTo>
                    <a:pt x="57813" y="6382"/>
                    <a:pt x="57813" y="6278"/>
                    <a:pt x="57771" y="6215"/>
                  </a:cubicBezTo>
                  <a:cubicBezTo>
                    <a:pt x="57520" y="5776"/>
                    <a:pt x="57248" y="5336"/>
                    <a:pt x="56976" y="4918"/>
                  </a:cubicBezTo>
                  <a:cubicBezTo>
                    <a:pt x="56474" y="4144"/>
                    <a:pt x="55930" y="3453"/>
                    <a:pt x="55449" y="2658"/>
                  </a:cubicBezTo>
                  <a:cubicBezTo>
                    <a:pt x="55239" y="2323"/>
                    <a:pt x="55009" y="2114"/>
                    <a:pt x="54674" y="1988"/>
                  </a:cubicBezTo>
                  <a:cubicBezTo>
                    <a:pt x="53733" y="1612"/>
                    <a:pt x="52770" y="1193"/>
                    <a:pt x="51808" y="859"/>
                  </a:cubicBezTo>
                  <a:cubicBezTo>
                    <a:pt x="50552" y="419"/>
                    <a:pt x="49255" y="147"/>
                    <a:pt x="47916" y="126"/>
                  </a:cubicBezTo>
                  <a:cubicBezTo>
                    <a:pt x="45928" y="105"/>
                    <a:pt x="43941" y="1"/>
                    <a:pt x="41953" y="273"/>
                  </a:cubicBezTo>
                  <a:cubicBezTo>
                    <a:pt x="40572" y="482"/>
                    <a:pt x="39128" y="566"/>
                    <a:pt x="37768" y="1005"/>
                  </a:cubicBezTo>
                  <a:cubicBezTo>
                    <a:pt x="37412" y="1152"/>
                    <a:pt x="37015" y="1214"/>
                    <a:pt x="36617" y="1277"/>
                  </a:cubicBezTo>
                  <a:cubicBezTo>
                    <a:pt x="35885" y="1361"/>
                    <a:pt x="35215" y="1591"/>
                    <a:pt x="34546" y="1884"/>
                  </a:cubicBezTo>
                  <a:cubicBezTo>
                    <a:pt x="34190" y="2030"/>
                    <a:pt x="33814" y="2198"/>
                    <a:pt x="33458" y="2302"/>
                  </a:cubicBezTo>
                  <a:cubicBezTo>
                    <a:pt x="32809" y="2470"/>
                    <a:pt x="32286" y="2888"/>
                    <a:pt x="31721" y="3244"/>
                  </a:cubicBezTo>
                  <a:cubicBezTo>
                    <a:pt x="31365" y="3474"/>
                    <a:pt x="31198" y="3809"/>
                    <a:pt x="31261" y="4227"/>
                  </a:cubicBezTo>
                  <a:cubicBezTo>
                    <a:pt x="31303" y="4604"/>
                    <a:pt x="31386" y="4939"/>
                    <a:pt x="31512" y="5273"/>
                  </a:cubicBezTo>
                  <a:cubicBezTo>
                    <a:pt x="31700" y="5713"/>
                    <a:pt x="31909" y="6173"/>
                    <a:pt x="32119" y="6592"/>
                  </a:cubicBezTo>
                  <a:cubicBezTo>
                    <a:pt x="32223" y="6759"/>
                    <a:pt x="32349" y="6947"/>
                    <a:pt x="32453" y="7136"/>
                  </a:cubicBezTo>
                  <a:cubicBezTo>
                    <a:pt x="31679" y="6634"/>
                    <a:pt x="30759" y="6445"/>
                    <a:pt x="29838" y="6278"/>
                  </a:cubicBezTo>
                  <a:cubicBezTo>
                    <a:pt x="28562" y="5985"/>
                    <a:pt x="27264" y="5797"/>
                    <a:pt x="25946" y="5671"/>
                  </a:cubicBezTo>
                  <a:cubicBezTo>
                    <a:pt x="24879" y="5566"/>
                    <a:pt x="23770" y="5483"/>
                    <a:pt x="22682" y="5462"/>
                  </a:cubicBezTo>
                  <a:cubicBezTo>
                    <a:pt x="20883" y="5273"/>
                    <a:pt x="19041" y="5169"/>
                    <a:pt x="17242" y="5085"/>
                  </a:cubicBezTo>
                  <a:cubicBezTo>
                    <a:pt x="15882" y="5043"/>
                    <a:pt x="14543" y="5064"/>
                    <a:pt x="13183" y="5064"/>
                  </a:cubicBezTo>
                  <a:cubicBezTo>
                    <a:pt x="11781" y="5043"/>
                    <a:pt x="10316" y="4918"/>
                    <a:pt x="8914" y="5085"/>
                  </a:cubicBezTo>
                  <a:cubicBezTo>
                    <a:pt x="7910" y="5232"/>
                    <a:pt x="6885" y="5399"/>
                    <a:pt x="5860" y="5608"/>
                  </a:cubicBezTo>
                  <a:cubicBezTo>
                    <a:pt x="5316" y="5692"/>
                    <a:pt x="4730" y="5776"/>
                    <a:pt x="4186" y="5901"/>
                  </a:cubicBezTo>
                  <a:cubicBezTo>
                    <a:pt x="3349" y="6090"/>
                    <a:pt x="2575" y="6403"/>
                    <a:pt x="1779" y="6717"/>
                  </a:cubicBezTo>
                  <a:cubicBezTo>
                    <a:pt x="1256" y="6926"/>
                    <a:pt x="524" y="7157"/>
                    <a:pt x="189" y="7659"/>
                  </a:cubicBezTo>
                  <a:cubicBezTo>
                    <a:pt x="1" y="7910"/>
                    <a:pt x="294" y="8224"/>
                    <a:pt x="587" y="8161"/>
                  </a:cubicBezTo>
                  <a:cubicBezTo>
                    <a:pt x="943" y="8077"/>
                    <a:pt x="1319" y="7952"/>
                    <a:pt x="1654" y="7847"/>
                  </a:cubicBezTo>
                  <a:cubicBezTo>
                    <a:pt x="2198" y="7868"/>
                    <a:pt x="2721" y="7742"/>
                    <a:pt x="3265" y="7575"/>
                  </a:cubicBezTo>
                  <a:cubicBezTo>
                    <a:pt x="2700" y="7805"/>
                    <a:pt x="2114" y="8056"/>
                    <a:pt x="1528" y="8224"/>
                  </a:cubicBezTo>
                  <a:cubicBezTo>
                    <a:pt x="1466" y="8224"/>
                    <a:pt x="1424" y="8224"/>
                    <a:pt x="1361" y="8266"/>
                  </a:cubicBezTo>
                  <a:cubicBezTo>
                    <a:pt x="1277" y="8286"/>
                    <a:pt x="1215" y="8307"/>
                    <a:pt x="1152" y="8328"/>
                  </a:cubicBezTo>
                  <a:cubicBezTo>
                    <a:pt x="754" y="8496"/>
                    <a:pt x="817" y="9061"/>
                    <a:pt x="1256" y="9061"/>
                  </a:cubicBezTo>
                  <a:cubicBezTo>
                    <a:pt x="2407" y="9123"/>
                    <a:pt x="3621" y="8496"/>
                    <a:pt x="4709" y="8161"/>
                  </a:cubicBezTo>
                  <a:cubicBezTo>
                    <a:pt x="5985" y="7763"/>
                    <a:pt x="7324" y="7554"/>
                    <a:pt x="8642" y="7345"/>
                  </a:cubicBezTo>
                  <a:cubicBezTo>
                    <a:pt x="10023" y="7136"/>
                    <a:pt x="11404" y="6843"/>
                    <a:pt x="12827" y="6696"/>
                  </a:cubicBezTo>
                  <a:cubicBezTo>
                    <a:pt x="14187" y="6529"/>
                    <a:pt x="15568" y="6613"/>
                    <a:pt x="16949" y="6613"/>
                  </a:cubicBezTo>
                  <a:cubicBezTo>
                    <a:pt x="18393" y="6613"/>
                    <a:pt x="19837" y="6613"/>
                    <a:pt x="21259" y="6634"/>
                  </a:cubicBezTo>
                  <a:cubicBezTo>
                    <a:pt x="22410" y="6738"/>
                    <a:pt x="23540" y="6843"/>
                    <a:pt x="24691" y="6968"/>
                  </a:cubicBezTo>
                  <a:cubicBezTo>
                    <a:pt x="26051" y="7136"/>
                    <a:pt x="27202" y="7491"/>
                    <a:pt x="28478" y="7952"/>
                  </a:cubicBezTo>
                  <a:cubicBezTo>
                    <a:pt x="29064" y="8119"/>
                    <a:pt x="29671" y="8224"/>
                    <a:pt x="30236" y="8328"/>
                  </a:cubicBezTo>
                  <a:cubicBezTo>
                    <a:pt x="30780" y="8433"/>
                    <a:pt x="31303" y="8642"/>
                    <a:pt x="31889" y="8705"/>
                  </a:cubicBezTo>
                  <a:cubicBezTo>
                    <a:pt x="32181" y="8726"/>
                    <a:pt x="32349" y="8600"/>
                    <a:pt x="32453" y="8412"/>
                  </a:cubicBezTo>
                  <a:cubicBezTo>
                    <a:pt x="32935" y="8328"/>
                    <a:pt x="33270" y="7680"/>
                    <a:pt x="32746" y="72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7"/>
            <p:cNvSpPr/>
            <p:nvPr/>
          </p:nvSpPr>
          <p:spPr>
            <a:xfrm>
              <a:off x="-1738275" y="928450"/>
              <a:ext cx="1032625" cy="640825"/>
            </a:xfrm>
            <a:custGeom>
              <a:rect b="b" l="l" r="r" t="t"/>
              <a:pathLst>
                <a:path extrusionOk="0" h="25633" w="41305">
                  <a:moveTo>
                    <a:pt x="27181" y="17995"/>
                  </a:moveTo>
                  <a:cubicBezTo>
                    <a:pt x="26595" y="18372"/>
                    <a:pt x="26407" y="18978"/>
                    <a:pt x="26114" y="19481"/>
                  </a:cubicBezTo>
                  <a:cubicBezTo>
                    <a:pt x="25904" y="19564"/>
                    <a:pt x="25695" y="19627"/>
                    <a:pt x="25528" y="19732"/>
                  </a:cubicBezTo>
                  <a:cubicBezTo>
                    <a:pt x="25402" y="19836"/>
                    <a:pt x="25277" y="19983"/>
                    <a:pt x="25172" y="20108"/>
                  </a:cubicBezTo>
                  <a:cubicBezTo>
                    <a:pt x="24963" y="20422"/>
                    <a:pt x="24775" y="20778"/>
                    <a:pt x="24544" y="21071"/>
                  </a:cubicBezTo>
                  <a:cubicBezTo>
                    <a:pt x="24126" y="21594"/>
                    <a:pt x="23561" y="21740"/>
                    <a:pt x="22912" y="21573"/>
                  </a:cubicBezTo>
                  <a:cubicBezTo>
                    <a:pt x="21866" y="21217"/>
                    <a:pt x="20987" y="20694"/>
                    <a:pt x="20674" y="19564"/>
                  </a:cubicBezTo>
                  <a:cubicBezTo>
                    <a:pt x="20611" y="19376"/>
                    <a:pt x="20548" y="19209"/>
                    <a:pt x="20443" y="19062"/>
                  </a:cubicBezTo>
                  <a:cubicBezTo>
                    <a:pt x="20067" y="18623"/>
                    <a:pt x="20025" y="18100"/>
                    <a:pt x="20025" y="17535"/>
                  </a:cubicBezTo>
                  <a:cubicBezTo>
                    <a:pt x="20025" y="17012"/>
                    <a:pt x="20025" y="16509"/>
                    <a:pt x="19983" y="15986"/>
                  </a:cubicBezTo>
                  <a:cubicBezTo>
                    <a:pt x="19962" y="15610"/>
                    <a:pt x="19565" y="15421"/>
                    <a:pt x="19293" y="15693"/>
                  </a:cubicBezTo>
                  <a:cubicBezTo>
                    <a:pt x="18728" y="16154"/>
                    <a:pt x="18079" y="16488"/>
                    <a:pt x="17577" y="16991"/>
                  </a:cubicBezTo>
                  <a:cubicBezTo>
                    <a:pt x="17096" y="17493"/>
                    <a:pt x="16531" y="17911"/>
                    <a:pt x="15966" y="18267"/>
                  </a:cubicBezTo>
                  <a:cubicBezTo>
                    <a:pt x="15589" y="18518"/>
                    <a:pt x="15150" y="18413"/>
                    <a:pt x="14731" y="18330"/>
                  </a:cubicBezTo>
                  <a:cubicBezTo>
                    <a:pt x="14585" y="18309"/>
                    <a:pt x="14417" y="18162"/>
                    <a:pt x="14271" y="18079"/>
                  </a:cubicBezTo>
                  <a:cubicBezTo>
                    <a:pt x="14062" y="17158"/>
                    <a:pt x="14083" y="15777"/>
                    <a:pt x="14334" y="14940"/>
                  </a:cubicBezTo>
                  <a:cubicBezTo>
                    <a:pt x="14438" y="14584"/>
                    <a:pt x="14522" y="14187"/>
                    <a:pt x="14585" y="13789"/>
                  </a:cubicBezTo>
                  <a:cubicBezTo>
                    <a:pt x="14606" y="13664"/>
                    <a:pt x="14543" y="13517"/>
                    <a:pt x="14522" y="13350"/>
                  </a:cubicBezTo>
                  <a:cubicBezTo>
                    <a:pt x="14480" y="13141"/>
                    <a:pt x="14187" y="13036"/>
                    <a:pt x="13999" y="13141"/>
                  </a:cubicBezTo>
                  <a:cubicBezTo>
                    <a:pt x="13811" y="13245"/>
                    <a:pt x="13664" y="13413"/>
                    <a:pt x="13497" y="13538"/>
                  </a:cubicBezTo>
                  <a:cubicBezTo>
                    <a:pt x="12974" y="14061"/>
                    <a:pt x="12492" y="14563"/>
                    <a:pt x="11865" y="14919"/>
                  </a:cubicBezTo>
                  <a:cubicBezTo>
                    <a:pt x="11593" y="15087"/>
                    <a:pt x="11404" y="15317"/>
                    <a:pt x="11174" y="15526"/>
                  </a:cubicBezTo>
                  <a:cubicBezTo>
                    <a:pt x="10400" y="16237"/>
                    <a:pt x="9521" y="16802"/>
                    <a:pt x="8580" y="17325"/>
                  </a:cubicBezTo>
                  <a:cubicBezTo>
                    <a:pt x="8140" y="17597"/>
                    <a:pt x="7680" y="17597"/>
                    <a:pt x="7199" y="17576"/>
                  </a:cubicBezTo>
                  <a:cubicBezTo>
                    <a:pt x="6759" y="17514"/>
                    <a:pt x="6571" y="17325"/>
                    <a:pt x="6550" y="16865"/>
                  </a:cubicBezTo>
                  <a:cubicBezTo>
                    <a:pt x="6529" y="16112"/>
                    <a:pt x="6655" y="15380"/>
                    <a:pt x="7094" y="14710"/>
                  </a:cubicBezTo>
                  <a:cubicBezTo>
                    <a:pt x="7638" y="13957"/>
                    <a:pt x="8057" y="13120"/>
                    <a:pt x="8726" y="12450"/>
                  </a:cubicBezTo>
                  <a:cubicBezTo>
                    <a:pt x="8894" y="12241"/>
                    <a:pt x="8998" y="11927"/>
                    <a:pt x="9103" y="11655"/>
                  </a:cubicBezTo>
                  <a:cubicBezTo>
                    <a:pt x="9186" y="11425"/>
                    <a:pt x="8935" y="11153"/>
                    <a:pt x="8684" y="11216"/>
                  </a:cubicBezTo>
                  <a:cubicBezTo>
                    <a:pt x="8454" y="11258"/>
                    <a:pt x="8224" y="11341"/>
                    <a:pt x="8015" y="11446"/>
                  </a:cubicBezTo>
                  <a:cubicBezTo>
                    <a:pt x="6529" y="12178"/>
                    <a:pt x="5064" y="12931"/>
                    <a:pt x="3600" y="13706"/>
                  </a:cubicBezTo>
                  <a:cubicBezTo>
                    <a:pt x="3140" y="13936"/>
                    <a:pt x="2721" y="14082"/>
                    <a:pt x="2240" y="14061"/>
                  </a:cubicBezTo>
                  <a:cubicBezTo>
                    <a:pt x="1675" y="14040"/>
                    <a:pt x="1152" y="14061"/>
                    <a:pt x="608" y="14040"/>
                  </a:cubicBezTo>
                  <a:cubicBezTo>
                    <a:pt x="189" y="14019"/>
                    <a:pt x="64" y="13831"/>
                    <a:pt x="43" y="13392"/>
                  </a:cubicBezTo>
                  <a:cubicBezTo>
                    <a:pt x="1" y="13036"/>
                    <a:pt x="147" y="12785"/>
                    <a:pt x="315" y="12471"/>
                  </a:cubicBezTo>
                  <a:cubicBezTo>
                    <a:pt x="943" y="11446"/>
                    <a:pt x="1863" y="10797"/>
                    <a:pt x="2868" y="10211"/>
                  </a:cubicBezTo>
                  <a:cubicBezTo>
                    <a:pt x="3725" y="9730"/>
                    <a:pt x="4646" y="9521"/>
                    <a:pt x="5609" y="9458"/>
                  </a:cubicBezTo>
                  <a:cubicBezTo>
                    <a:pt x="6006" y="9437"/>
                    <a:pt x="6383" y="9416"/>
                    <a:pt x="6759" y="9333"/>
                  </a:cubicBezTo>
                  <a:cubicBezTo>
                    <a:pt x="7010" y="9270"/>
                    <a:pt x="7073" y="9102"/>
                    <a:pt x="6948" y="8830"/>
                  </a:cubicBezTo>
                  <a:cubicBezTo>
                    <a:pt x="6173" y="8809"/>
                    <a:pt x="5420" y="8747"/>
                    <a:pt x="4646" y="8726"/>
                  </a:cubicBezTo>
                  <a:cubicBezTo>
                    <a:pt x="4248" y="8726"/>
                    <a:pt x="3935" y="8579"/>
                    <a:pt x="3767" y="8203"/>
                  </a:cubicBezTo>
                  <a:cubicBezTo>
                    <a:pt x="3725" y="8098"/>
                    <a:pt x="3663" y="7973"/>
                    <a:pt x="3600" y="7889"/>
                  </a:cubicBezTo>
                  <a:cubicBezTo>
                    <a:pt x="2805" y="7157"/>
                    <a:pt x="2930" y="6194"/>
                    <a:pt x="3035" y="5273"/>
                  </a:cubicBezTo>
                  <a:cubicBezTo>
                    <a:pt x="3098" y="4708"/>
                    <a:pt x="3391" y="4185"/>
                    <a:pt x="3914" y="3830"/>
                  </a:cubicBezTo>
                  <a:cubicBezTo>
                    <a:pt x="4039" y="3767"/>
                    <a:pt x="4165" y="3662"/>
                    <a:pt x="4248" y="3558"/>
                  </a:cubicBezTo>
                  <a:cubicBezTo>
                    <a:pt x="4772" y="2993"/>
                    <a:pt x="5441" y="2951"/>
                    <a:pt x="6173" y="2993"/>
                  </a:cubicBezTo>
                  <a:cubicBezTo>
                    <a:pt x="6278" y="2993"/>
                    <a:pt x="6445" y="3035"/>
                    <a:pt x="6529" y="3076"/>
                  </a:cubicBezTo>
                  <a:cubicBezTo>
                    <a:pt x="7052" y="3411"/>
                    <a:pt x="7701" y="3558"/>
                    <a:pt x="8161" y="3997"/>
                  </a:cubicBezTo>
                  <a:cubicBezTo>
                    <a:pt x="8245" y="4039"/>
                    <a:pt x="8308" y="4123"/>
                    <a:pt x="8370" y="4144"/>
                  </a:cubicBezTo>
                  <a:cubicBezTo>
                    <a:pt x="8873" y="4311"/>
                    <a:pt x="9291" y="4541"/>
                    <a:pt x="9605" y="5022"/>
                  </a:cubicBezTo>
                  <a:cubicBezTo>
                    <a:pt x="9730" y="4918"/>
                    <a:pt x="9814" y="4855"/>
                    <a:pt x="9940" y="4771"/>
                  </a:cubicBezTo>
                  <a:cubicBezTo>
                    <a:pt x="9689" y="4562"/>
                    <a:pt x="9458" y="4395"/>
                    <a:pt x="9270" y="4185"/>
                  </a:cubicBezTo>
                  <a:cubicBezTo>
                    <a:pt x="9082" y="3976"/>
                    <a:pt x="8977" y="3704"/>
                    <a:pt x="8852" y="3495"/>
                  </a:cubicBezTo>
                  <a:cubicBezTo>
                    <a:pt x="8684" y="3286"/>
                    <a:pt x="8663" y="3055"/>
                    <a:pt x="8663" y="2825"/>
                  </a:cubicBezTo>
                  <a:cubicBezTo>
                    <a:pt x="8663" y="2616"/>
                    <a:pt x="8684" y="2407"/>
                    <a:pt x="8663" y="2198"/>
                  </a:cubicBezTo>
                  <a:cubicBezTo>
                    <a:pt x="8538" y="1361"/>
                    <a:pt x="9166" y="440"/>
                    <a:pt x="10086" y="126"/>
                  </a:cubicBezTo>
                  <a:cubicBezTo>
                    <a:pt x="10421" y="1"/>
                    <a:pt x="10735" y="22"/>
                    <a:pt x="10986" y="252"/>
                  </a:cubicBezTo>
                  <a:cubicBezTo>
                    <a:pt x="11279" y="524"/>
                    <a:pt x="11593" y="775"/>
                    <a:pt x="11802" y="1089"/>
                  </a:cubicBezTo>
                  <a:cubicBezTo>
                    <a:pt x="12513" y="2051"/>
                    <a:pt x="13162" y="3076"/>
                    <a:pt x="13559" y="4227"/>
                  </a:cubicBezTo>
                  <a:cubicBezTo>
                    <a:pt x="13601" y="4353"/>
                    <a:pt x="13685" y="4520"/>
                    <a:pt x="13769" y="4625"/>
                  </a:cubicBezTo>
                  <a:cubicBezTo>
                    <a:pt x="14020" y="4939"/>
                    <a:pt x="14313" y="4960"/>
                    <a:pt x="14627" y="4708"/>
                  </a:cubicBezTo>
                  <a:cubicBezTo>
                    <a:pt x="14940" y="4436"/>
                    <a:pt x="15171" y="4144"/>
                    <a:pt x="15317" y="3767"/>
                  </a:cubicBezTo>
                  <a:cubicBezTo>
                    <a:pt x="15464" y="3181"/>
                    <a:pt x="15798" y="2742"/>
                    <a:pt x="16217" y="2323"/>
                  </a:cubicBezTo>
                  <a:lnTo>
                    <a:pt x="17242" y="1298"/>
                  </a:lnTo>
                  <a:cubicBezTo>
                    <a:pt x="17891" y="649"/>
                    <a:pt x="18623" y="273"/>
                    <a:pt x="19606" y="335"/>
                  </a:cubicBezTo>
                  <a:cubicBezTo>
                    <a:pt x="20150" y="356"/>
                    <a:pt x="20674" y="356"/>
                    <a:pt x="21218" y="335"/>
                  </a:cubicBezTo>
                  <a:cubicBezTo>
                    <a:pt x="21552" y="335"/>
                    <a:pt x="21866" y="419"/>
                    <a:pt x="22159" y="628"/>
                  </a:cubicBezTo>
                  <a:cubicBezTo>
                    <a:pt x="22473" y="859"/>
                    <a:pt x="22808" y="1047"/>
                    <a:pt x="23122" y="1277"/>
                  </a:cubicBezTo>
                  <a:cubicBezTo>
                    <a:pt x="23938" y="1926"/>
                    <a:pt x="24461" y="2742"/>
                    <a:pt x="24377" y="3830"/>
                  </a:cubicBezTo>
                  <a:cubicBezTo>
                    <a:pt x="24356" y="4353"/>
                    <a:pt x="24461" y="4918"/>
                    <a:pt x="24147" y="5399"/>
                  </a:cubicBezTo>
                  <a:cubicBezTo>
                    <a:pt x="24042" y="5566"/>
                    <a:pt x="24147" y="5776"/>
                    <a:pt x="24272" y="5901"/>
                  </a:cubicBezTo>
                  <a:cubicBezTo>
                    <a:pt x="24419" y="6027"/>
                    <a:pt x="24628" y="6068"/>
                    <a:pt x="24775" y="5985"/>
                  </a:cubicBezTo>
                  <a:cubicBezTo>
                    <a:pt x="24900" y="5922"/>
                    <a:pt x="25005" y="5796"/>
                    <a:pt x="25151" y="5713"/>
                  </a:cubicBezTo>
                  <a:cubicBezTo>
                    <a:pt x="25716" y="5273"/>
                    <a:pt x="26260" y="4834"/>
                    <a:pt x="26846" y="4395"/>
                  </a:cubicBezTo>
                  <a:cubicBezTo>
                    <a:pt x="27306" y="4018"/>
                    <a:pt x="27871" y="3872"/>
                    <a:pt x="28436" y="3892"/>
                  </a:cubicBezTo>
                  <a:lnTo>
                    <a:pt x="29796" y="3892"/>
                  </a:lnTo>
                  <a:cubicBezTo>
                    <a:pt x="30801" y="3872"/>
                    <a:pt x="31763" y="4771"/>
                    <a:pt x="31805" y="5922"/>
                  </a:cubicBezTo>
                  <a:cubicBezTo>
                    <a:pt x="31847" y="6382"/>
                    <a:pt x="31575" y="6738"/>
                    <a:pt x="31324" y="7052"/>
                  </a:cubicBezTo>
                  <a:cubicBezTo>
                    <a:pt x="31114" y="7324"/>
                    <a:pt x="30842" y="7533"/>
                    <a:pt x="30633" y="7763"/>
                  </a:cubicBezTo>
                  <a:cubicBezTo>
                    <a:pt x="30529" y="7868"/>
                    <a:pt x="30424" y="7993"/>
                    <a:pt x="30403" y="8119"/>
                  </a:cubicBezTo>
                  <a:cubicBezTo>
                    <a:pt x="30382" y="8265"/>
                    <a:pt x="30424" y="8412"/>
                    <a:pt x="30508" y="8537"/>
                  </a:cubicBezTo>
                  <a:cubicBezTo>
                    <a:pt x="30612" y="8705"/>
                    <a:pt x="30821" y="8747"/>
                    <a:pt x="30968" y="8684"/>
                  </a:cubicBezTo>
                  <a:cubicBezTo>
                    <a:pt x="31156" y="8579"/>
                    <a:pt x="31324" y="8433"/>
                    <a:pt x="31470" y="8286"/>
                  </a:cubicBezTo>
                  <a:cubicBezTo>
                    <a:pt x="32161" y="7638"/>
                    <a:pt x="33018" y="7366"/>
                    <a:pt x="33897" y="7282"/>
                  </a:cubicBezTo>
                  <a:cubicBezTo>
                    <a:pt x="34399" y="7240"/>
                    <a:pt x="34922" y="7324"/>
                    <a:pt x="35446" y="7282"/>
                  </a:cubicBezTo>
                  <a:cubicBezTo>
                    <a:pt x="36387" y="7240"/>
                    <a:pt x="37140" y="7596"/>
                    <a:pt x="37810" y="8265"/>
                  </a:cubicBezTo>
                  <a:cubicBezTo>
                    <a:pt x="38082" y="8537"/>
                    <a:pt x="38354" y="8893"/>
                    <a:pt x="38605" y="9228"/>
                  </a:cubicBezTo>
                  <a:cubicBezTo>
                    <a:pt x="38919" y="9667"/>
                    <a:pt x="38919" y="10295"/>
                    <a:pt x="38605" y="10734"/>
                  </a:cubicBezTo>
                  <a:cubicBezTo>
                    <a:pt x="38500" y="10902"/>
                    <a:pt x="38375" y="11027"/>
                    <a:pt x="38249" y="11132"/>
                  </a:cubicBezTo>
                  <a:cubicBezTo>
                    <a:pt x="37705" y="11467"/>
                    <a:pt x="37140" y="11760"/>
                    <a:pt x="36596" y="12074"/>
                  </a:cubicBezTo>
                  <a:cubicBezTo>
                    <a:pt x="36471" y="12157"/>
                    <a:pt x="36303" y="12157"/>
                    <a:pt x="36157" y="12178"/>
                  </a:cubicBezTo>
                  <a:cubicBezTo>
                    <a:pt x="35990" y="12199"/>
                    <a:pt x="35843" y="12199"/>
                    <a:pt x="35718" y="12241"/>
                  </a:cubicBezTo>
                  <a:cubicBezTo>
                    <a:pt x="35467" y="12283"/>
                    <a:pt x="35320" y="12471"/>
                    <a:pt x="35320" y="12680"/>
                  </a:cubicBezTo>
                  <a:cubicBezTo>
                    <a:pt x="35320" y="12869"/>
                    <a:pt x="35508" y="13078"/>
                    <a:pt x="35739" y="13078"/>
                  </a:cubicBezTo>
                  <a:cubicBezTo>
                    <a:pt x="36031" y="13078"/>
                    <a:pt x="36345" y="13099"/>
                    <a:pt x="36617" y="13015"/>
                  </a:cubicBezTo>
                  <a:cubicBezTo>
                    <a:pt x="37308" y="12827"/>
                    <a:pt x="37977" y="12785"/>
                    <a:pt x="38689" y="12806"/>
                  </a:cubicBezTo>
                  <a:cubicBezTo>
                    <a:pt x="38898" y="12806"/>
                    <a:pt x="39107" y="12827"/>
                    <a:pt x="39316" y="12890"/>
                  </a:cubicBezTo>
                  <a:cubicBezTo>
                    <a:pt x="40446" y="13141"/>
                    <a:pt x="40760" y="13538"/>
                    <a:pt x="40907" y="14668"/>
                  </a:cubicBezTo>
                  <a:cubicBezTo>
                    <a:pt x="40948" y="14815"/>
                    <a:pt x="40948" y="14961"/>
                    <a:pt x="40948" y="15107"/>
                  </a:cubicBezTo>
                  <a:cubicBezTo>
                    <a:pt x="41011" y="15819"/>
                    <a:pt x="40781" y="16321"/>
                    <a:pt x="40070" y="16593"/>
                  </a:cubicBezTo>
                  <a:cubicBezTo>
                    <a:pt x="39212" y="16991"/>
                    <a:pt x="39086" y="17388"/>
                    <a:pt x="39505" y="18246"/>
                  </a:cubicBezTo>
                  <a:cubicBezTo>
                    <a:pt x="39714" y="18685"/>
                    <a:pt x="39902" y="19104"/>
                    <a:pt x="40258" y="19460"/>
                  </a:cubicBezTo>
                  <a:cubicBezTo>
                    <a:pt x="40384" y="19564"/>
                    <a:pt x="40467" y="19732"/>
                    <a:pt x="40551" y="19899"/>
                  </a:cubicBezTo>
                  <a:cubicBezTo>
                    <a:pt x="40760" y="20317"/>
                    <a:pt x="40948" y="20715"/>
                    <a:pt x="41095" y="21133"/>
                  </a:cubicBezTo>
                  <a:cubicBezTo>
                    <a:pt x="41304" y="21573"/>
                    <a:pt x="41200" y="22096"/>
                    <a:pt x="40760" y="22284"/>
                  </a:cubicBezTo>
                  <a:cubicBezTo>
                    <a:pt x="40132" y="22535"/>
                    <a:pt x="39505" y="22870"/>
                    <a:pt x="38793" y="22745"/>
                  </a:cubicBezTo>
                  <a:cubicBezTo>
                    <a:pt x="38584" y="22494"/>
                    <a:pt x="38668" y="22201"/>
                    <a:pt x="38647" y="21929"/>
                  </a:cubicBezTo>
                  <a:cubicBezTo>
                    <a:pt x="38563" y="20966"/>
                    <a:pt x="38040" y="20255"/>
                    <a:pt x="37391" y="19606"/>
                  </a:cubicBezTo>
                  <a:cubicBezTo>
                    <a:pt x="37224" y="19460"/>
                    <a:pt x="36994" y="19313"/>
                    <a:pt x="36680" y="19418"/>
                  </a:cubicBezTo>
                  <a:cubicBezTo>
                    <a:pt x="36806" y="19773"/>
                    <a:pt x="36910" y="20045"/>
                    <a:pt x="37015" y="20359"/>
                  </a:cubicBezTo>
                  <a:cubicBezTo>
                    <a:pt x="37119" y="20673"/>
                    <a:pt x="37245" y="20987"/>
                    <a:pt x="37391" y="21280"/>
                  </a:cubicBezTo>
                  <a:cubicBezTo>
                    <a:pt x="37517" y="21573"/>
                    <a:pt x="37622" y="21824"/>
                    <a:pt x="37601" y="22138"/>
                  </a:cubicBezTo>
                  <a:cubicBezTo>
                    <a:pt x="37559" y="22389"/>
                    <a:pt x="37559" y="22598"/>
                    <a:pt x="37412" y="22828"/>
                  </a:cubicBezTo>
                  <a:cubicBezTo>
                    <a:pt x="37287" y="23017"/>
                    <a:pt x="37224" y="23289"/>
                    <a:pt x="37245" y="23498"/>
                  </a:cubicBezTo>
                  <a:cubicBezTo>
                    <a:pt x="37350" y="24188"/>
                    <a:pt x="36994" y="24711"/>
                    <a:pt x="36659" y="25235"/>
                  </a:cubicBezTo>
                  <a:cubicBezTo>
                    <a:pt x="36450" y="25569"/>
                    <a:pt x="36073" y="25632"/>
                    <a:pt x="35676" y="25527"/>
                  </a:cubicBezTo>
                  <a:cubicBezTo>
                    <a:pt x="34922" y="25339"/>
                    <a:pt x="34316" y="24921"/>
                    <a:pt x="33730" y="24439"/>
                  </a:cubicBezTo>
                  <a:cubicBezTo>
                    <a:pt x="33123" y="24000"/>
                    <a:pt x="32893" y="23372"/>
                    <a:pt x="32851" y="22661"/>
                  </a:cubicBezTo>
                  <a:lnTo>
                    <a:pt x="32851" y="21489"/>
                  </a:lnTo>
                  <a:cubicBezTo>
                    <a:pt x="32851" y="21343"/>
                    <a:pt x="32851" y="21175"/>
                    <a:pt x="32809" y="21050"/>
                  </a:cubicBezTo>
                  <a:cubicBezTo>
                    <a:pt x="32746" y="20924"/>
                    <a:pt x="32621" y="20820"/>
                    <a:pt x="32495" y="20757"/>
                  </a:cubicBezTo>
                  <a:cubicBezTo>
                    <a:pt x="32286" y="20715"/>
                    <a:pt x="32161" y="20841"/>
                    <a:pt x="32077" y="21029"/>
                  </a:cubicBezTo>
                  <a:cubicBezTo>
                    <a:pt x="32014" y="21175"/>
                    <a:pt x="31993" y="21364"/>
                    <a:pt x="31993" y="21552"/>
                  </a:cubicBezTo>
                  <a:cubicBezTo>
                    <a:pt x="31972" y="21970"/>
                    <a:pt x="31972" y="22389"/>
                    <a:pt x="31993" y="22807"/>
                  </a:cubicBezTo>
                  <a:cubicBezTo>
                    <a:pt x="31993" y="23121"/>
                    <a:pt x="31909" y="23372"/>
                    <a:pt x="31700" y="23644"/>
                  </a:cubicBezTo>
                  <a:cubicBezTo>
                    <a:pt x="31449" y="23916"/>
                    <a:pt x="31219" y="24230"/>
                    <a:pt x="30863" y="24439"/>
                  </a:cubicBezTo>
                  <a:cubicBezTo>
                    <a:pt x="30612" y="24607"/>
                    <a:pt x="30403" y="24837"/>
                    <a:pt x="30173" y="25004"/>
                  </a:cubicBezTo>
                  <a:cubicBezTo>
                    <a:pt x="29985" y="25130"/>
                    <a:pt x="29754" y="25255"/>
                    <a:pt x="29545" y="25339"/>
                  </a:cubicBezTo>
                  <a:cubicBezTo>
                    <a:pt x="28938" y="25486"/>
                    <a:pt x="28436" y="25381"/>
                    <a:pt x="28039" y="24837"/>
                  </a:cubicBezTo>
                  <a:cubicBezTo>
                    <a:pt x="27348" y="23895"/>
                    <a:pt x="26888" y="22870"/>
                    <a:pt x="26951" y="21678"/>
                  </a:cubicBezTo>
                  <a:cubicBezTo>
                    <a:pt x="26951" y="21447"/>
                    <a:pt x="26951" y="21196"/>
                    <a:pt x="26930" y="20945"/>
                  </a:cubicBezTo>
                  <a:cubicBezTo>
                    <a:pt x="26846" y="20213"/>
                    <a:pt x="26951" y="19501"/>
                    <a:pt x="27264" y="18832"/>
                  </a:cubicBezTo>
                  <a:cubicBezTo>
                    <a:pt x="27264" y="18665"/>
                    <a:pt x="27432" y="18372"/>
                    <a:pt x="27181" y="1799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7"/>
            <p:cNvSpPr/>
            <p:nvPr/>
          </p:nvSpPr>
          <p:spPr>
            <a:xfrm>
              <a:off x="-1773825" y="1255900"/>
              <a:ext cx="863125" cy="669600"/>
            </a:xfrm>
            <a:custGeom>
              <a:rect b="b" l="l" r="r" t="t"/>
              <a:pathLst>
                <a:path extrusionOk="0" h="26784" w="34525">
                  <a:moveTo>
                    <a:pt x="8516" y="1"/>
                  </a:moveTo>
                  <a:cubicBezTo>
                    <a:pt x="8328" y="503"/>
                    <a:pt x="8077" y="817"/>
                    <a:pt x="7847" y="1131"/>
                  </a:cubicBezTo>
                  <a:cubicBezTo>
                    <a:pt x="7114" y="2072"/>
                    <a:pt x="6947" y="3139"/>
                    <a:pt x="7010" y="4290"/>
                  </a:cubicBezTo>
                  <a:cubicBezTo>
                    <a:pt x="7010" y="4625"/>
                    <a:pt x="7156" y="4834"/>
                    <a:pt x="7428" y="5043"/>
                  </a:cubicBezTo>
                  <a:cubicBezTo>
                    <a:pt x="7847" y="5357"/>
                    <a:pt x="8286" y="5546"/>
                    <a:pt x="8830" y="5546"/>
                  </a:cubicBezTo>
                  <a:cubicBezTo>
                    <a:pt x="9520" y="5546"/>
                    <a:pt x="10148" y="5420"/>
                    <a:pt x="10713" y="5064"/>
                  </a:cubicBezTo>
                  <a:cubicBezTo>
                    <a:pt x="11696" y="4499"/>
                    <a:pt x="12596" y="3872"/>
                    <a:pt x="13349" y="3056"/>
                  </a:cubicBezTo>
                  <a:cubicBezTo>
                    <a:pt x="13726" y="2658"/>
                    <a:pt x="14124" y="2323"/>
                    <a:pt x="14605" y="2114"/>
                  </a:cubicBezTo>
                  <a:cubicBezTo>
                    <a:pt x="14584" y="3077"/>
                    <a:pt x="14584" y="4060"/>
                    <a:pt x="14563" y="5022"/>
                  </a:cubicBezTo>
                  <a:cubicBezTo>
                    <a:pt x="14563" y="5441"/>
                    <a:pt x="14751" y="5671"/>
                    <a:pt x="15086" y="5880"/>
                  </a:cubicBezTo>
                  <a:cubicBezTo>
                    <a:pt x="15798" y="6320"/>
                    <a:pt x="16551" y="6403"/>
                    <a:pt x="17325" y="6362"/>
                  </a:cubicBezTo>
                  <a:cubicBezTo>
                    <a:pt x="17618" y="6320"/>
                    <a:pt x="17827" y="6194"/>
                    <a:pt x="18036" y="6006"/>
                  </a:cubicBezTo>
                  <a:cubicBezTo>
                    <a:pt x="18748" y="5420"/>
                    <a:pt x="19501" y="4855"/>
                    <a:pt x="20129" y="4165"/>
                  </a:cubicBezTo>
                  <a:cubicBezTo>
                    <a:pt x="20191" y="4102"/>
                    <a:pt x="20296" y="4081"/>
                    <a:pt x="20422" y="3997"/>
                  </a:cubicBezTo>
                  <a:cubicBezTo>
                    <a:pt x="20484" y="4102"/>
                    <a:pt x="20547" y="4206"/>
                    <a:pt x="20547" y="4311"/>
                  </a:cubicBezTo>
                  <a:cubicBezTo>
                    <a:pt x="20589" y="4541"/>
                    <a:pt x="20589" y="4792"/>
                    <a:pt x="20547" y="5043"/>
                  </a:cubicBezTo>
                  <a:cubicBezTo>
                    <a:pt x="20526" y="5483"/>
                    <a:pt x="20631" y="5859"/>
                    <a:pt x="20861" y="6257"/>
                  </a:cubicBezTo>
                  <a:cubicBezTo>
                    <a:pt x="21028" y="6487"/>
                    <a:pt x="21154" y="6780"/>
                    <a:pt x="21259" y="7052"/>
                  </a:cubicBezTo>
                  <a:cubicBezTo>
                    <a:pt x="21551" y="7847"/>
                    <a:pt x="22012" y="8496"/>
                    <a:pt x="22765" y="8893"/>
                  </a:cubicBezTo>
                  <a:cubicBezTo>
                    <a:pt x="23142" y="9103"/>
                    <a:pt x="23539" y="9291"/>
                    <a:pt x="23895" y="9437"/>
                  </a:cubicBezTo>
                  <a:cubicBezTo>
                    <a:pt x="24920" y="9877"/>
                    <a:pt x="26113" y="9542"/>
                    <a:pt x="26824" y="8663"/>
                  </a:cubicBezTo>
                  <a:cubicBezTo>
                    <a:pt x="26950" y="8496"/>
                    <a:pt x="27096" y="8349"/>
                    <a:pt x="27201" y="8182"/>
                  </a:cubicBezTo>
                  <a:cubicBezTo>
                    <a:pt x="27431" y="8287"/>
                    <a:pt x="27347" y="8475"/>
                    <a:pt x="27389" y="8600"/>
                  </a:cubicBezTo>
                  <a:lnTo>
                    <a:pt x="27389" y="8977"/>
                  </a:lnTo>
                  <a:cubicBezTo>
                    <a:pt x="27326" y="10609"/>
                    <a:pt x="27996" y="11927"/>
                    <a:pt x="29147" y="13078"/>
                  </a:cubicBezTo>
                  <a:cubicBezTo>
                    <a:pt x="29398" y="13308"/>
                    <a:pt x="29670" y="13434"/>
                    <a:pt x="30046" y="13434"/>
                  </a:cubicBezTo>
                  <a:cubicBezTo>
                    <a:pt x="30967" y="13476"/>
                    <a:pt x="31741" y="13287"/>
                    <a:pt x="32432" y="12597"/>
                  </a:cubicBezTo>
                  <a:cubicBezTo>
                    <a:pt x="32787" y="12220"/>
                    <a:pt x="33269" y="11948"/>
                    <a:pt x="33708" y="11613"/>
                  </a:cubicBezTo>
                  <a:cubicBezTo>
                    <a:pt x="33917" y="11760"/>
                    <a:pt x="34148" y="11948"/>
                    <a:pt x="34440" y="12157"/>
                  </a:cubicBezTo>
                  <a:cubicBezTo>
                    <a:pt x="34524" y="12471"/>
                    <a:pt x="34461" y="12806"/>
                    <a:pt x="34336" y="13162"/>
                  </a:cubicBezTo>
                  <a:cubicBezTo>
                    <a:pt x="34001" y="13999"/>
                    <a:pt x="33708" y="14857"/>
                    <a:pt x="33394" y="15694"/>
                  </a:cubicBezTo>
                  <a:cubicBezTo>
                    <a:pt x="33206" y="16154"/>
                    <a:pt x="33018" y="16635"/>
                    <a:pt x="32683" y="17054"/>
                  </a:cubicBezTo>
                  <a:cubicBezTo>
                    <a:pt x="32599" y="17158"/>
                    <a:pt x="32557" y="17305"/>
                    <a:pt x="32495" y="17451"/>
                  </a:cubicBezTo>
                  <a:cubicBezTo>
                    <a:pt x="32432" y="17619"/>
                    <a:pt x="32369" y="17828"/>
                    <a:pt x="32285" y="18016"/>
                  </a:cubicBezTo>
                  <a:cubicBezTo>
                    <a:pt x="31971" y="18748"/>
                    <a:pt x="31553" y="19376"/>
                    <a:pt x="30967" y="19920"/>
                  </a:cubicBezTo>
                  <a:cubicBezTo>
                    <a:pt x="30591" y="20234"/>
                    <a:pt x="30256" y="20611"/>
                    <a:pt x="29942" y="20945"/>
                  </a:cubicBezTo>
                  <a:cubicBezTo>
                    <a:pt x="28394" y="22598"/>
                    <a:pt x="26489" y="23749"/>
                    <a:pt x="24481" y="24691"/>
                  </a:cubicBezTo>
                  <a:cubicBezTo>
                    <a:pt x="23686" y="25046"/>
                    <a:pt x="22849" y="25360"/>
                    <a:pt x="22075" y="25674"/>
                  </a:cubicBezTo>
                  <a:cubicBezTo>
                    <a:pt x="20861" y="26176"/>
                    <a:pt x="19606" y="26469"/>
                    <a:pt x="18329" y="26658"/>
                  </a:cubicBezTo>
                  <a:cubicBezTo>
                    <a:pt x="17367" y="26783"/>
                    <a:pt x="16342" y="26741"/>
                    <a:pt x="15337" y="26720"/>
                  </a:cubicBezTo>
                  <a:cubicBezTo>
                    <a:pt x="13873" y="26678"/>
                    <a:pt x="12387" y="26469"/>
                    <a:pt x="11006" y="26030"/>
                  </a:cubicBezTo>
                  <a:cubicBezTo>
                    <a:pt x="10002" y="25716"/>
                    <a:pt x="9060" y="25235"/>
                    <a:pt x="8098" y="24774"/>
                  </a:cubicBezTo>
                  <a:cubicBezTo>
                    <a:pt x="7575" y="24523"/>
                    <a:pt x="7114" y="24189"/>
                    <a:pt x="6633" y="23875"/>
                  </a:cubicBezTo>
                  <a:cubicBezTo>
                    <a:pt x="6382" y="23728"/>
                    <a:pt x="6131" y="23519"/>
                    <a:pt x="5922" y="23310"/>
                  </a:cubicBezTo>
                  <a:cubicBezTo>
                    <a:pt x="5126" y="22494"/>
                    <a:pt x="4310" y="21699"/>
                    <a:pt x="3494" y="20862"/>
                  </a:cubicBezTo>
                  <a:cubicBezTo>
                    <a:pt x="3264" y="20632"/>
                    <a:pt x="3076" y="20380"/>
                    <a:pt x="2929" y="20088"/>
                  </a:cubicBezTo>
                  <a:cubicBezTo>
                    <a:pt x="1988" y="18351"/>
                    <a:pt x="1277" y="16530"/>
                    <a:pt x="586" y="14689"/>
                  </a:cubicBezTo>
                  <a:cubicBezTo>
                    <a:pt x="314" y="13957"/>
                    <a:pt x="251" y="13099"/>
                    <a:pt x="209" y="12283"/>
                  </a:cubicBezTo>
                  <a:cubicBezTo>
                    <a:pt x="168" y="11634"/>
                    <a:pt x="0" y="10986"/>
                    <a:pt x="335" y="10337"/>
                  </a:cubicBezTo>
                  <a:cubicBezTo>
                    <a:pt x="356" y="10274"/>
                    <a:pt x="335" y="10149"/>
                    <a:pt x="314" y="10065"/>
                  </a:cubicBezTo>
                  <a:cubicBezTo>
                    <a:pt x="42" y="9416"/>
                    <a:pt x="126" y="8789"/>
                    <a:pt x="314" y="8140"/>
                  </a:cubicBezTo>
                  <a:cubicBezTo>
                    <a:pt x="481" y="7512"/>
                    <a:pt x="649" y="6843"/>
                    <a:pt x="774" y="6194"/>
                  </a:cubicBezTo>
                  <a:cubicBezTo>
                    <a:pt x="942" y="5483"/>
                    <a:pt x="1297" y="4918"/>
                    <a:pt x="1716" y="4374"/>
                  </a:cubicBezTo>
                  <a:cubicBezTo>
                    <a:pt x="2009" y="3997"/>
                    <a:pt x="2365" y="3662"/>
                    <a:pt x="2741" y="3349"/>
                  </a:cubicBezTo>
                  <a:cubicBezTo>
                    <a:pt x="2846" y="3244"/>
                    <a:pt x="2992" y="3160"/>
                    <a:pt x="3139" y="3160"/>
                  </a:cubicBezTo>
                  <a:cubicBezTo>
                    <a:pt x="3620" y="3181"/>
                    <a:pt x="3829" y="2742"/>
                    <a:pt x="4206" y="2554"/>
                  </a:cubicBezTo>
                  <a:cubicBezTo>
                    <a:pt x="4248" y="2533"/>
                    <a:pt x="4290" y="2407"/>
                    <a:pt x="4310" y="2323"/>
                  </a:cubicBezTo>
                  <a:cubicBezTo>
                    <a:pt x="4352" y="2219"/>
                    <a:pt x="4415" y="2114"/>
                    <a:pt x="4520" y="2072"/>
                  </a:cubicBezTo>
                  <a:cubicBezTo>
                    <a:pt x="5754" y="1403"/>
                    <a:pt x="6947" y="775"/>
                    <a:pt x="8181" y="126"/>
                  </a:cubicBezTo>
                  <a:cubicBezTo>
                    <a:pt x="8202" y="85"/>
                    <a:pt x="8307" y="43"/>
                    <a:pt x="8516" y="1"/>
                  </a:cubicBezTo>
                  <a:close/>
                  <a:moveTo>
                    <a:pt x="23958" y="19815"/>
                  </a:moveTo>
                  <a:cubicBezTo>
                    <a:pt x="23581" y="19920"/>
                    <a:pt x="23121" y="19962"/>
                    <a:pt x="22849" y="20318"/>
                  </a:cubicBezTo>
                  <a:cubicBezTo>
                    <a:pt x="22598" y="20652"/>
                    <a:pt x="22284" y="20820"/>
                    <a:pt x="21928" y="21008"/>
                  </a:cubicBezTo>
                  <a:cubicBezTo>
                    <a:pt x="21719" y="21113"/>
                    <a:pt x="21510" y="21259"/>
                    <a:pt x="21342" y="21385"/>
                  </a:cubicBezTo>
                  <a:cubicBezTo>
                    <a:pt x="20715" y="21887"/>
                    <a:pt x="20003" y="22180"/>
                    <a:pt x="19187" y="22180"/>
                  </a:cubicBezTo>
                  <a:cubicBezTo>
                    <a:pt x="17785" y="22180"/>
                    <a:pt x="16362" y="22201"/>
                    <a:pt x="14961" y="22180"/>
                  </a:cubicBezTo>
                  <a:cubicBezTo>
                    <a:pt x="14145" y="22159"/>
                    <a:pt x="13349" y="21992"/>
                    <a:pt x="12554" y="21887"/>
                  </a:cubicBezTo>
                  <a:cubicBezTo>
                    <a:pt x="12450" y="21866"/>
                    <a:pt x="12303" y="21845"/>
                    <a:pt x="12199" y="21782"/>
                  </a:cubicBezTo>
                  <a:cubicBezTo>
                    <a:pt x="11717" y="21552"/>
                    <a:pt x="11215" y="21343"/>
                    <a:pt x="10734" y="21113"/>
                  </a:cubicBezTo>
                  <a:cubicBezTo>
                    <a:pt x="10629" y="21050"/>
                    <a:pt x="10525" y="20966"/>
                    <a:pt x="10462" y="20904"/>
                  </a:cubicBezTo>
                  <a:cubicBezTo>
                    <a:pt x="9834" y="20067"/>
                    <a:pt x="9039" y="19334"/>
                    <a:pt x="8537" y="18393"/>
                  </a:cubicBezTo>
                  <a:cubicBezTo>
                    <a:pt x="7993" y="17305"/>
                    <a:pt x="7575" y="16196"/>
                    <a:pt x="8014" y="14940"/>
                  </a:cubicBezTo>
                  <a:cubicBezTo>
                    <a:pt x="8056" y="14836"/>
                    <a:pt x="8056" y="14689"/>
                    <a:pt x="8014" y="14585"/>
                  </a:cubicBezTo>
                  <a:cubicBezTo>
                    <a:pt x="7993" y="14522"/>
                    <a:pt x="7909" y="14438"/>
                    <a:pt x="7847" y="14417"/>
                  </a:cubicBezTo>
                  <a:cubicBezTo>
                    <a:pt x="7763" y="14375"/>
                    <a:pt x="7637" y="14417"/>
                    <a:pt x="7595" y="14459"/>
                  </a:cubicBezTo>
                  <a:cubicBezTo>
                    <a:pt x="7386" y="14731"/>
                    <a:pt x="7219" y="14982"/>
                    <a:pt x="7156" y="15317"/>
                  </a:cubicBezTo>
                  <a:cubicBezTo>
                    <a:pt x="7031" y="16677"/>
                    <a:pt x="7261" y="17974"/>
                    <a:pt x="8014" y="19125"/>
                  </a:cubicBezTo>
                  <a:cubicBezTo>
                    <a:pt x="8432" y="19774"/>
                    <a:pt x="8935" y="20380"/>
                    <a:pt x="9416" y="21008"/>
                  </a:cubicBezTo>
                  <a:cubicBezTo>
                    <a:pt x="9772" y="21489"/>
                    <a:pt x="10190" y="21887"/>
                    <a:pt x="10776" y="22159"/>
                  </a:cubicBezTo>
                  <a:cubicBezTo>
                    <a:pt x="11111" y="22305"/>
                    <a:pt x="11424" y="22494"/>
                    <a:pt x="11738" y="22619"/>
                  </a:cubicBezTo>
                  <a:cubicBezTo>
                    <a:pt x="12073" y="22745"/>
                    <a:pt x="12408" y="22849"/>
                    <a:pt x="12785" y="22912"/>
                  </a:cubicBezTo>
                  <a:cubicBezTo>
                    <a:pt x="13182" y="22933"/>
                    <a:pt x="13538" y="22996"/>
                    <a:pt x="13935" y="23101"/>
                  </a:cubicBezTo>
                  <a:cubicBezTo>
                    <a:pt x="14186" y="23163"/>
                    <a:pt x="14458" y="23205"/>
                    <a:pt x="14751" y="23205"/>
                  </a:cubicBezTo>
                  <a:lnTo>
                    <a:pt x="19522" y="23205"/>
                  </a:lnTo>
                  <a:cubicBezTo>
                    <a:pt x="19731" y="23205"/>
                    <a:pt x="19940" y="23163"/>
                    <a:pt x="20150" y="23121"/>
                  </a:cubicBezTo>
                  <a:cubicBezTo>
                    <a:pt x="21342" y="22828"/>
                    <a:pt x="22200" y="21992"/>
                    <a:pt x="23225" y="21427"/>
                  </a:cubicBezTo>
                  <a:cubicBezTo>
                    <a:pt x="23246" y="21385"/>
                    <a:pt x="23267" y="21385"/>
                    <a:pt x="23267" y="21364"/>
                  </a:cubicBezTo>
                  <a:cubicBezTo>
                    <a:pt x="23456" y="20966"/>
                    <a:pt x="23769" y="20673"/>
                    <a:pt x="24062" y="20401"/>
                  </a:cubicBezTo>
                  <a:cubicBezTo>
                    <a:pt x="24146" y="20192"/>
                    <a:pt x="24188" y="20004"/>
                    <a:pt x="23958" y="19815"/>
                  </a:cubicBezTo>
                  <a:close/>
                  <a:moveTo>
                    <a:pt x="22075" y="14543"/>
                  </a:moveTo>
                  <a:cubicBezTo>
                    <a:pt x="22075" y="14480"/>
                    <a:pt x="22054" y="14354"/>
                    <a:pt x="22012" y="14250"/>
                  </a:cubicBezTo>
                  <a:cubicBezTo>
                    <a:pt x="21907" y="13852"/>
                    <a:pt x="21551" y="13706"/>
                    <a:pt x="21259" y="13957"/>
                  </a:cubicBezTo>
                  <a:cubicBezTo>
                    <a:pt x="21028" y="14166"/>
                    <a:pt x="20798" y="14438"/>
                    <a:pt x="20610" y="14689"/>
                  </a:cubicBezTo>
                  <a:cubicBezTo>
                    <a:pt x="20484" y="14878"/>
                    <a:pt x="20526" y="15108"/>
                    <a:pt x="20652" y="15296"/>
                  </a:cubicBezTo>
                  <a:cubicBezTo>
                    <a:pt x="20819" y="15526"/>
                    <a:pt x="21028" y="15589"/>
                    <a:pt x="21279" y="15568"/>
                  </a:cubicBezTo>
                  <a:cubicBezTo>
                    <a:pt x="21719" y="15484"/>
                    <a:pt x="22054" y="15087"/>
                    <a:pt x="22075" y="14543"/>
                  </a:cubicBezTo>
                  <a:close/>
                  <a:moveTo>
                    <a:pt x="10504" y="11111"/>
                  </a:moveTo>
                  <a:cubicBezTo>
                    <a:pt x="10504" y="11111"/>
                    <a:pt x="10295" y="11111"/>
                    <a:pt x="10127" y="11216"/>
                  </a:cubicBezTo>
                  <a:cubicBezTo>
                    <a:pt x="10023" y="11279"/>
                    <a:pt x="9876" y="11425"/>
                    <a:pt x="9876" y="11551"/>
                  </a:cubicBezTo>
                  <a:cubicBezTo>
                    <a:pt x="9876" y="12241"/>
                    <a:pt x="10357" y="12639"/>
                    <a:pt x="10985" y="12534"/>
                  </a:cubicBezTo>
                  <a:cubicBezTo>
                    <a:pt x="11111" y="12492"/>
                    <a:pt x="11278" y="12429"/>
                    <a:pt x="11341" y="12325"/>
                  </a:cubicBezTo>
                  <a:cubicBezTo>
                    <a:pt x="11529" y="12053"/>
                    <a:pt x="11529" y="11739"/>
                    <a:pt x="11404" y="11446"/>
                  </a:cubicBezTo>
                  <a:cubicBezTo>
                    <a:pt x="11257" y="11174"/>
                    <a:pt x="11006" y="11090"/>
                    <a:pt x="10504" y="111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7"/>
            <p:cNvSpPr/>
            <p:nvPr/>
          </p:nvSpPr>
          <p:spPr>
            <a:xfrm>
              <a:off x="-1903025" y="1787375"/>
              <a:ext cx="809225" cy="644475"/>
            </a:xfrm>
            <a:custGeom>
              <a:rect b="b" l="l" r="r" t="t"/>
              <a:pathLst>
                <a:path extrusionOk="0" h="25779" w="32369">
                  <a:moveTo>
                    <a:pt x="20338" y="6549"/>
                  </a:moveTo>
                  <a:cubicBezTo>
                    <a:pt x="21258" y="6549"/>
                    <a:pt x="22116" y="6591"/>
                    <a:pt x="22932" y="6507"/>
                  </a:cubicBezTo>
                  <a:cubicBezTo>
                    <a:pt x="23790" y="6445"/>
                    <a:pt x="24648" y="6256"/>
                    <a:pt x="25485" y="6047"/>
                  </a:cubicBezTo>
                  <a:cubicBezTo>
                    <a:pt x="26301" y="5838"/>
                    <a:pt x="27075" y="5566"/>
                    <a:pt x="27912" y="5315"/>
                  </a:cubicBezTo>
                  <a:cubicBezTo>
                    <a:pt x="28226" y="5859"/>
                    <a:pt x="28414" y="6382"/>
                    <a:pt x="28540" y="6926"/>
                  </a:cubicBezTo>
                  <a:cubicBezTo>
                    <a:pt x="28665" y="7449"/>
                    <a:pt x="28833" y="7972"/>
                    <a:pt x="29084" y="8453"/>
                  </a:cubicBezTo>
                  <a:cubicBezTo>
                    <a:pt x="29230" y="8704"/>
                    <a:pt x="29335" y="8997"/>
                    <a:pt x="29419" y="9290"/>
                  </a:cubicBezTo>
                  <a:cubicBezTo>
                    <a:pt x="29942" y="11194"/>
                    <a:pt x="30381" y="13119"/>
                    <a:pt x="30779" y="15086"/>
                  </a:cubicBezTo>
                  <a:cubicBezTo>
                    <a:pt x="30800" y="15170"/>
                    <a:pt x="30821" y="15274"/>
                    <a:pt x="30821" y="15358"/>
                  </a:cubicBezTo>
                  <a:cubicBezTo>
                    <a:pt x="30904" y="16028"/>
                    <a:pt x="30883" y="16739"/>
                    <a:pt x="31302" y="17367"/>
                  </a:cubicBezTo>
                  <a:cubicBezTo>
                    <a:pt x="30946" y="17451"/>
                    <a:pt x="30716" y="17492"/>
                    <a:pt x="30465" y="17576"/>
                  </a:cubicBezTo>
                  <a:cubicBezTo>
                    <a:pt x="29691" y="17743"/>
                    <a:pt x="28937" y="17890"/>
                    <a:pt x="28184" y="18078"/>
                  </a:cubicBezTo>
                  <a:cubicBezTo>
                    <a:pt x="27912" y="18120"/>
                    <a:pt x="27682" y="18287"/>
                    <a:pt x="27473" y="18434"/>
                  </a:cubicBezTo>
                  <a:cubicBezTo>
                    <a:pt x="27389" y="18497"/>
                    <a:pt x="27305" y="18664"/>
                    <a:pt x="27347" y="18727"/>
                  </a:cubicBezTo>
                  <a:cubicBezTo>
                    <a:pt x="27389" y="18852"/>
                    <a:pt x="27515" y="18957"/>
                    <a:pt x="27661" y="19020"/>
                  </a:cubicBezTo>
                  <a:cubicBezTo>
                    <a:pt x="27766" y="19041"/>
                    <a:pt x="27891" y="19020"/>
                    <a:pt x="27996" y="18957"/>
                  </a:cubicBezTo>
                  <a:cubicBezTo>
                    <a:pt x="29042" y="18539"/>
                    <a:pt x="30109" y="18329"/>
                    <a:pt x="31218" y="18183"/>
                  </a:cubicBezTo>
                  <a:cubicBezTo>
                    <a:pt x="31469" y="18141"/>
                    <a:pt x="31741" y="18078"/>
                    <a:pt x="32055" y="18287"/>
                  </a:cubicBezTo>
                  <a:cubicBezTo>
                    <a:pt x="31867" y="18392"/>
                    <a:pt x="31762" y="18497"/>
                    <a:pt x="31637" y="18539"/>
                  </a:cubicBezTo>
                  <a:cubicBezTo>
                    <a:pt x="31134" y="18811"/>
                    <a:pt x="30611" y="19062"/>
                    <a:pt x="30109" y="19355"/>
                  </a:cubicBezTo>
                  <a:cubicBezTo>
                    <a:pt x="29963" y="19438"/>
                    <a:pt x="29816" y="19564"/>
                    <a:pt x="29691" y="19689"/>
                  </a:cubicBezTo>
                  <a:cubicBezTo>
                    <a:pt x="29544" y="19857"/>
                    <a:pt x="29544" y="20150"/>
                    <a:pt x="29670" y="20275"/>
                  </a:cubicBezTo>
                  <a:cubicBezTo>
                    <a:pt x="29795" y="20401"/>
                    <a:pt x="29984" y="20484"/>
                    <a:pt x="30172" y="20380"/>
                  </a:cubicBezTo>
                  <a:cubicBezTo>
                    <a:pt x="30507" y="20212"/>
                    <a:pt x="30841" y="20024"/>
                    <a:pt x="31260" y="19857"/>
                  </a:cubicBezTo>
                  <a:cubicBezTo>
                    <a:pt x="31030" y="20233"/>
                    <a:pt x="30821" y="20547"/>
                    <a:pt x="30632" y="20861"/>
                  </a:cubicBezTo>
                  <a:cubicBezTo>
                    <a:pt x="30590" y="20966"/>
                    <a:pt x="30507" y="21070"/>
                    <a:pt x="30444" y="21175"/>
                  </a:cubicBezTo>
                  <a:cubicBezTo>
                    <a:pt x="30381" y="21363"/>
                    <a:pt x="30444" y="21552"/>
                    <a:pt x="30611" y="21656"/>
                  </a:cubicBezTo>
                  <a:cubicBezTo>
                    <a:pt x="30716" y="21740"/>
                    <a:pt x="30925" y="21761"/>
                    <a:pt x="31030" y="21698"/>
                  </a:cubicBezTo>
                  <a:cubicBezTo>
                    <a:pt x="31239" y="21552"/>
                    <a:pt x="31427" y="21342"/>
                    <a:pt x="31574" y="21133"/>
                  </a:cubicBezTo>
                  <a:cubicBezTo>
                    <a:pt x="31762" y="20861"/>
                    <a:pt x="31909" y="20589"/>
                    <a:pt x="32306" y="20401"/>
                  </a:cubicBezTo>
                  <a:cubicBezTo>
                    <a:pt x="32369" y="20945"/>
                    <a:pt x="32369" y="21384"/>
                    <a:pt x="32285" y="21907"/>
                  </a:cubicBezTo>
                  <a:cubicBezTo>
                    <a:pt x="32097" y="21949"/>
                    <a:pt x="31950" y="22012"/>
                    <a:pt x="31762" y="22012"/>
                  </a:cubicBezTo>
                  <a:cubicBezTo>
                    <a:pt x="31176" y="22054"/>
                    <a:pt x="30611" y="22054"/>
                    <a:pt x="30025" y="22012"/>
                  </a:cubicBezTo>
                  <a:cubicBezTo>
                    <a:pt x="28414" y="21949"/>
                    <a:pt x="26782" y="22200"/>
                    <a:pt x="25171" y="22388"/>
                  </a:cubicBezTo>
                  <a:cubicBezTo>
                    <a:pt x="24104" y="22493"/>
                    <a:pt x="23016" y="22744"/>
                    <a:pt x="22012" y="23058"/>
                  </a:cubicBezTo>
                  <a:cubicBezTo>
                    <a:pt x="21823" y="23121"/>
                    <a:pt x="21656" y="23163"/>
                    <a:pt x="21489" y="23205"/>
                  </a:cubicBezTo>
                  <a:cubicBezTo>
                    <a:pt x="20484" y="23309"/>
                    <a:pt x="19564" y="23686"/>
                    <a:pt x="18622" y="24000"/>
                  </a:cubicBezTo>
                  <a:cubicBezTo>
                    <a:pt x="17513" y="24376"/>
                    <a:pt x="16488" y="24899"/>
                    <a:pt x="15630" y="25715"/>
                  </a:cubicBezTo>
                  <a:cubicBezTo>
                    <a:pt x="15567" y="25736"/>
                    <a:pt x="15525" y="25757"/>
                    <a:pt x="15442" y="25778"/>
                  </a:cubicBezTo>
                  <a:cubicBezTo>
                    <a:pt x="15107" y="25736"/>
                    <a:pt x="14856" y="25569"/>
                    <a:pt x="14709" y="25234"/>
                  </a:cubicBezTo>
                  <a:cubicBezTo>
                    <a:pt x="14605" y="25025"/>
                    <a:pt x="14416" y="24878"/>
                    <a:pt x="14228" y="24711"/>
                  </a:cubicBezTo>
                  <a:cubicBezTo>
                    <a:pt x="13956" y="24481"/>
                    <a:pt x="13705" y="24209"/>
                    <a:pt x="13475" y="23958"/>
                  </a:cubicBezTo>
                  <a:cubicBezTo>
                    <a:pt x="13077" y="23560"/>
                    <a:pt x="13015" y="23142"/>
                    <a:pt x="13140" y="22640"/>
                  </a:cubicBezTo>
                  <a:cubicBezTo>
                    <a:pt x="13266" y="22179"/>
                    <a:pt x="13328" y="21698"/>
                    <a:pt x="13391" y="21238"/>
                  </a:cubicBezTo>
                  <a:cubicBezTo>
                    <a:pt x="13475" y="20756"/>
                    <a:pt x="13496" y="20275"/>
                    <a:pt x="13266" y="19836"/>
                  </a:cubicBezTo>
                  <a:cubicBezTo>
                    <a:pt x="13245" y="19773"/>
                    <a:pt x="13224" y="19731"/>
                    <a:pt x="13224" y="19647"/>
                  </a:cubicBezTo>
                  <a:cubicBezTo>
                    <a:pt x="13287" y="18518"/>
                    <a:pt x="12805" y="17451"/>
                    <a:pt x="12847" y="16342"/>
                  </a:cubicBezTo>
                  <a:cubicBezTo>
                    <a:pt x="12868" y="16028"/>
                    <a:pt x="12805" y="15693"/>
                    <a:pt x="12743" y="15358"/>
                  </a:cubicBezTo>
                  <a:cubicBezTo>
                    <a:pt x="12554" y="14438"/>
                    <a:pt x="12345" y="13517"/>
                    <a:pt x="12178" y="12596"/>
                  </a:cubicBezTo>
                  <a:cubicBezTo>
                    <a:pt x="12094" y="12136"/>
                    <a:pt x="12031" y="11655"/>
                    <a:pt x="11989" y="11173"/>
                  </a:cubicBezTo>
                  <a:cubicBezTo>
                    <a:pt x="11968" y="11006"/>
                    <a:pt x="11989" y="10860"/>
                    <a:pt x="11968" y="10713"/>
                  </a:cubicBezTo>
                  <a:cubicBezTo>
                    <a:pt x="11675" y="9939"/>
                    <a:pt x="11717" y="9123"/>
                    <a:pt x="11717" y="8307"/>
                  </a:cubicBezTo>
                  <a:cubicBezTo>
                    <a:pt x="11717" y="7972"/>
                    <a:pt x="11696" y="7637"/>
                    <a:pt x="11382" y="7428"/>
                  </a:cubicBezTo>
                  <a:cubicBezTo>
                    <a:pt x="11236" y="7323"/>
                    <a:pt x="11027" y="7219"/>
                    <a:pt x="10838" y="7177"/>
                  </a:cubicBezTo>
                  <a:cubicBezTo>
                    <a:pt x="10566" y="7114"/>
                    <a:pt x="10294" y="7114"/>
                    <a:pt x="10022" y="7177"/>
                  </a:cubicBezTo>
                  <a:cubicBezTo>
                    <a:pt x="8893" y="7344"/>
                    <a:pt x="7805" y="7658"/>
                    <a:pt x="6863" y="8349"/>
                  </a:cubicBezTo>
                  <a:cubicBezTo>
                    <a:pt x="6486" y="8600"/>
                    <a:pt x="6424" y="8767"/>
                    <a:pt x="6256" y="9437"/>
                  </a:cubicBezTo>
                  <a:cubicBezTo>
                    <a:pt x="6528" y="9625"/>
                    <a:pt x="6758" y="9876"/>
                    <a:pt x="6779" y="10274"/>
                  </a:cubicBezTo>
                  <a:cubicBezTo>
                    <a:pt x="6779" y="10483"/>
                    <a:pt x="6884" y="10692"/>
                    <a:pt x="6905" y="10901"/>
                  </a:cubicBezTo>
                  <a:cubicBezTo>
                    <a:pt x="7051" y="11927"/>
                    <a:pt x="7219" y="12910"/>
                    <a:pt x="7595" y="13894"/>
                  </a:cubicBezTo>
                  <a:cubicBezTo>
                    <a:pt x="7721" y="14249"/>
                    <a:pt x="7742" y="14647"/>
                    <a:pt x="7825" y="15065"/>
                  </a:cubicBezTo>
                  <a:cubicBezTo>
                    <a:pt x="6989" y="15421"/>
                    <a:pt x="6277" y="15944"/>
                    <a:pt x="5608" y="16467"/>
                  </a:cubicBezTo>
                  <a:cubicBezTo>
                    <a:pt x="5503" y="16551"/>
                    <a:pt x="5336" y="16614"/>
                    <a:pt x="5210" y="16655"/>
                  </a:cubicBezTo>
                  <a:cubicBezTo>
                    <a:pt x="4917" y="16739"/>
                    <a:pt x="4645" y="16781"/>
                    <a:pt x="4331" y="16844"/>
                  </a:cubicBezTo>
                  <a:cubicBezTo>
                    <a:pt x="4164" y="16865"/>
                    <a:pt x="4017" y="16886"/>
                    <a:pt x="3871" y="16844"/>
                  </a:cubicBezTo>
                  <a:cubicBezTo>
                    <a:pt x="2783" y="16572"/>
                    <a:pt x="1632" y="16425"/>
                    <a:pt x="586" y="15944"/>
                  </a:cubicBezTo>
                  <a:cubicBezTo>
                    <a:pt x="398" y="15881"/>
                    <a:pt x="209" y="15777"/>
                    <a:pt x="0" y="15672"/>
                  </a:cubicBezTo>
                  <a:cubicBezTo>
                    <a:pt x="0" y="14940"/>
                    <a:pt x="188" y="14270"/>
                    <a:pt x="481" y="13642"/>
                  </a:cubicBezTo>
                  <a:cubicBezTo>
                    <a:pt x="732" y="13077"/>
                    <a:pt x="1004" y="12492"/>
                    <a:pt x="1214" y="11906"/>
                  </a:cubicBezTo>
                  <a:cubicBezTo>
                    <a:pt x="1402" y="11320"/>
                    <a:pt x="1716" y="10797"/>
                    <a:pt x="2030" y="10274"/>
                  </a:cubicBezTo>
                  <a:cubicBezTo>
                    <a:pt x="2281" y="9834"/>
                    <a:pt x="2490" y="9353"/>
                    <a:pt x="2615" y="8872"/>
                  </a:cubicBezTo>
                  <a:cubicBezTo>
                    <a:pt x="2783" y="8307"/>
                    <a:pt x="3034" y="7826"/>
                    <a:pt x="3390" y="7323"/>
                  </a:cubicBezTo>
                  <a:cubicBezTo>
                    <a:pt x="4331" y="5880"/>
                    <a:pt x="5210" y="4415"/>
                    <a:pt x="6005" y="2867"/>
                  </a:cubicBezTo>
                  <a:cubicBezTo>
                    <a:pt x="6214" y="2490"/>
                    <a:pt x="6445" y="2093"/>
                    <a:pt x="6696" y="1737"/>
                  </a:cubicBezTo>
                  <a:cubicBezTo>
                    <a:pt x="6989" y="1277"/>
                    <a:pt x="7281" y="816"/>
                    <a:pt x="7386" y="251"/>
                  </a:cubicBezTo>
                  <a:cubicBezTo>
                    <a:pt x="7407" y="189"/>
                    <a:pt x="7491" y="126"/>
                    <a:pt x="7574" y="0"/>
                  </a:cubicBezTo>
                  <a:cubicBezTo>
                    <a:pt x="7721" y="105"/>
                    <a:pt x="7888" y="189"/>
                    <a:pt x="7993" y="293"/>
                  </a:cubicBezTo>
                  <a:cubicBezTo>
                    <a:pt x="8746" y="1046"/>
                    <a:pt x="9499" y="1821"/>
                    <a:pt x="10294" y="2595"/>
                  </a:cubicBezTo>
                  <a:cubicBezTo>
                    <a:pt x="10608" y="2909"/>
                    <a:pt x="10964" y="3202"/>
                    <a:pt x="11341" y="3432"/>
                  </a:cubicBezTo>
                  <a:cubicBezTo>
                    <a:pt x="12324" y="4038"/>
                    <a:pt x="13349" y="4603"/>
                    <a:pt x="14437" y="5231"/>
                  </a:cubicBezTo>
                  <a:cubicBezTo>
                    <a:pt x="14626" y="5733"/>
                    <a:pt x="14814" y="6319"/>
                    <a:pt x="15107" y="6884"/>
                  </a:cubicBezTo>
                  <a:cubicBezTo>
                    <a:pt x="15421" y="7512"/>
                    <a:pt x="16007" y="7847"/>
                    <a:pt x="16697" y="7930"/>
                  </a:cubicBezTo>
                  <a:cubicBezTo>
                    <a:pt x="17304" y="8014"/>
                    <a:pt x="17890" y="7951"/>
                    <a:pt x="18497" y="7930"/>
                  </a:cubicBezTo>
                  <a:cubicBezTo>
                    <a:pt x="18622" y="7930"/>
                    <a:pt x="18810" y="7868"/>
                    <a:pt x="18915" y="7784"/>
                  </a:cubicBezTo>
                  <a:cubicBezTo>
                    <a:pt x="19375" y="7512"/>
                    <a:pt x="20045" y="7303"/>
                    <a:pt x="20338" y="65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7"/>
            <p:cNvSpPr/>
            <p:nvPr/>
          </p:nvSpPr>
          <p:spPr>
            <a:xfrm>
              <a:off x="-1722050" y="1988225"/>
              <a:ext cx="128700" cy="337950"/>
            </a:xfrm>
            <a:custGeom>
              <a:rect b="b" l="l" r="r" t="t"/>
              <a:pathLst>
                <a:path extrusionOk="0" h="13518" w="5148">
                  <a:moveTo>
                    <a:pt x="1" y="1173"/>
                  </a:moveTo>
                  <a:cubicBezTo>
                    <a:pt x="586" y="629"/>
                    <a:pt x="1151" y="294"/>
                    <a:pt x="1842" y="231"/>
                  </a:cubicBezTo>
                  <a:cubicBezTo>
                    <a:pt x="2009" y="231"/>
                    <a:pt x="2135" y="126"/>
                    <a:pt x="2260" y="106"/>
                  </a:cubicBezTo>
                  <a:cubicBezTo>
                    <a:pt x="2532" y="43"/>
                    <a:pt x="2783" y="1"/>
                    <a:pt x="3055" y="1"/>
                  </a:cubicBezTo>
                  <a:cubicBezTo>
                    <a:pt x="3474" y="1"/>
                    <a:pt x="3599" y="126"/>
                    <a:pt x="3620" y="524"/>
                  </a:cubicBezTo>
                  <a:cubicBezTo>
                    <a:pt x="3662" y="775"/>
                    <a:pt x="3620" y="1068"/>
                    <a:pt x="3620" y="1340"/>
                  </a:cubicBezTo>
                  <a:cubicBezTo>
                    <a:pt x="3620" y="1758"/>
                    <a:pt x="3620" y="2177"/>
                    <a:pt x="3788" y="2595"/>
                  </a:cubicBezTo>
                  <a:cubicBezTo>
                    <a:pt x="3830" y="2742"/>
                    <a:pt x="3913" y="2951"/>
                    <a:pt x="3892" y="3119"/>
                  </a:cubicBezTo>
                  <a:cubicBezTo>
                    <a:pt x="3809" y="4395"/>
                    <a:pt x="4206" y="5629"/>
                    <a:pt x="4415" y="6843"/>
                  </a:cubicBezTo>
                  <a:cubicBezTo>
                    <a:pt x="4541" y="7554"/>
                    <a:pt x="4667" y="8266"/>
                    <a:pt x="4646" y="8998"/>
                  </a:cubicBezTo>
                  <a:cubicBezTo>
                    <a:pt x="4646" y="9145"/>
                    <a:pt x="4625" y="9312"/>
                    <a:pt x="4667" y="9437"/>
                  </a:cubicBezTo>
                  <a:cubicBezTo>
                    <a:pt x="4855" y="10170"/>
                    <a:pt x="4876" y="10923"/>
                    <a:pt x="4918" y="11655"/>
                  </a:cubicBezTo>
                  <a:cubicBezTo>
                    <a:pt x="4918" y="12011"/>
                    <a:pt x="5064" y="12346"/>
                    <a:pt x="5148" y="12743"/>
                  </a:cubicBezTo>
                  <a:cubicBezTo>
                    <a:pt x="4939" y="12869"/>
                    <a:pt x="4750" y="13015"/>
                    <a:pt x="4562" y="13057"/>
                  </a:cubicBezTo>
                  <a:cubicBezTo>
                    <a:pt x="3913" y="13099"/>
                    <a:pt x="3307" y="13371"/>
                    <a:pt x="2616" y="13518"/>
                  </a:cubicBezTo>
                  <a:cubicBezTo>
                    <a:pt x="2574" y="12262"/>
                    <a:pt x="2323" y="11090"/>
                    <a:pt x="1905" y="9940"/>
                  </a:cubicBezTo>
                  <a:cubicBezTo>
                    <a:pt x="1633" y="9249"/>
                    <a:pt x="1612" y="8517"/>
                    <a:pt x="1507" y="7784"/>
                  </a:cubicBezTo>
                  <a:cubicBezTo>
                    <a:pt x="1737" y="7617"/>
                    <a:pt x="1967" y="7429"/>
                    <a:pt x="2198" y="7220"/>
                  </a:cubicBezTo>
                  <a:cubicBezTo>
                    <a:pt x="2260" y="7136"/>
                    <a:pt x="2344" y="6948"/>
                    <a:pt x="2323" y="6822"/>
                  </a:cubicBezTo>
                  <a:cubicBezTo>
                    <a:pt x="2302" y="6613"/>
                    <a:pt x="2093" y="6571"/>
                    <a:pt x="1905" y="6571"/>
                  </a:cubicBezTo>
                  <a:cubicBezTo>
                    <a:pt x="1716" y="6571"/>
                    <a:pt x="1570" y="6613"/>
                    <a:pt x="1382" y="6676"/>
                  </a:cubicBezTo>
                  <a:cubicBezTo>
                    <a:pt x="733" y="4855"/>
                    <a:pt x="335" y="3035"/>
                    <a:pt x="1" y="117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7"/>
            <p:cNvSpPr/>
            <p:nvPr/>
          </p:nvSpPr>
          <p:spPr>
            <a:xfrm>
              <a:off x="-1927100" y="2205850"/>
              <a:ext cx="251100" cy="128700"/>
            </a:xfrm>
            <a:custGeom>
              <a:rect b="b" l="l" r="r" t="t"/>
              <a:pathLst>
                <a:path extrusionOk="0" h="5148" w="10044">
                  <a:moveTo>
                    <a:pt x="9584" y="2469"/>
                  </a:moveTo>
                  <a:cubicBezTo>
                    <a:pt x="9625" y="2699"/>
                    <a:pt x="9709" y="2908"/>
                    <a:pt x="9730" y="3139"/>
                  </a:cubicBezTo>
                  <a:cubicBezTo>
                    <a:pt x="9772" y="3829"/>
                    <a:pt x="9981" y="4478"/>
                    <a:pt x="10044" y="5147"/>
                  </a:cubicBezTo>
                  <a:cubicBezTo>
                    <a:pt x="9521" y="5105"/>
                    <a:pt x="9270" y="5043"/>
                    <a:pt x="8935" y="4708"/>
                  </a:cubicBezTo>
                  <a:cubicBezTo>
                    <a:pt x="8537" y="4310"/>
                    <a:pt x="8098" y="4164"/>
                    <a:pt x="7596" y="4038"/>
                  </a:cubicBezTo>
                  <a:cubicBezTo>
                    <a:pt x="6382" y="3745"/>
                    <a:pt x="5190" y="3473"/>
                    <a:pt x="4039" y="3013"/>
                  </a:cubicBezTo>
                  <a:cubicBezTo>
                    <a:pt x="3767" y="2908"/>
                    <a:pt x="3453" y="2888"/>
                    <a:pt x="3139" y="2888"/>
                  </a:cubicBezTo>
                  <a:cubicBezTo>
                    <a:pt x="2302" y="2846"/>
                    <a:pt x="1465" y="2888"/>
                    <a:pt x="607" y="2888"/>
                  </a:cubicBezTo>
                  <a:cubicBezTo>
                    <a:pt x="398" y="2888"/>
                    <a:pt x="189" y="2846"/>
                    <a:pt x="1" y="2825"/>
                  </a:cubicBezTo>
                  <a:lnTo>
                    <a:pt x="1" y="1548"/>
                  </a:lnTo>
                  <a:cubicBezTo>
                    <a:pt x="377" y="1130"/>
                    <a:pt x="147" y="481"/>
                    <a:pt x="586" y="0"/>
                  </a:cubicBezTo>
                  <a:cubicBezTo>
                    <a:pt x="775" y="63"/>
                    <a:pt x="942" y="84"/>
                    <a:pt x="1130" y="168"/>
                  </a:cubicBezTo>
                  <a:cubicBezTo>
                    <a:pt x="2177" y="628"/>
                    <a:pt x="3327" y="795"/>
                    <a:pt x="4436" y="1025"/>
                  </a:cubicBezTo>
                  <a:cubicBezTo>
                    <a:pt x="4687" y="1067"/>
                    <a:pt x="4980" y="1046"/>
                    <a:pt x="5231" y="1004"/>
                  </a:cubicBezTo>
                  <a:cubicBezTo>
                    <a:pt x="5545" y="942"/>
                    <a:pt x="5817" y="1025"/>
                    <a:pt x="6068" y="1214"/>
                  </a:cubicBezTo>
                  <a:cubicBezTo>
                    <a:pt x="6654" y="1590"/>
                    <a:pt x="7219" y="1988"/>
                    <a:pt x="7805" y="2323"/>
                  </a:cubicBezTo>
                  <a:cubicBezTo>
                    <a:pt x="8349" y="2678"/>
                    <a:pt x="8830" y="2699"/>
                    <a:pt x="9584" y="24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7"/>
            <p:cNvSpPr/>
            <p:nvPr/>
          </p:nvSpPr>
          <p:spPr>
            <a:xfrm>
              <a:off x="-1839225" y="1357400"/>
              <a:ext cx="62800" cy="127125"/>
            </a:xfrm>
            <a:custGeom>
              <a:rect b="b" l="l" r="r" t="t"/>
              <a:pathLst>
                <a:path extrusionOk="0" h="5085" w="2512">
                  <a:moveTo>
                    <a:pt x="1716" y="5084"/>
                  </a:moveTo>
                  <a:cubicBezTo>
                    <a:pt x="1612" y="4980"/>
                    <a:pt x="1528" y="4938"/>
                    <a:pt x="1486" y="4854"/>
                  </a:cubicBezTo>
                  <a:cubicBezTo>
                    <a:pt x="1131" y="4227"/>
                    <a:pt x="754" y="3620"/>
                    <a:pt x="419" y="2992"/>
                  </a:cubicBezTo>
                  <a:cubicBezTo>
                    <a:pt x="1" y="2197"/>
                    <a:pt x="126" y="1297"/>
                    <a:pt x="189" y="439"/>
                  </a:cubicBezTo>
                  <a:cubicBezTo>
                    <a:pt x="189" y="209"/>
                    <a:pt x="419" y="21"/>
                    <a:pt x="670" y="21"/>
                  </a:cubicBezTo>
                  <a:cubicBezTo>
                    <a:pt x="900" y="0"/>
                    <a:pt x="1152" y="0"/>
                    <a:pt x="1382" y="0"/>
                  </a:cubicBezTo>
                  <a:cubicBezTo>
                    <a:pt x="1988" y="21"/>
                    <a:pt x="2365" y="377"/>
                    <a:pt x="2428" y="983"/>
                  </a:cubicBezTo>
                  <a:cubicBezTo>
                    <a:pt x="2512" y="1841"/>
                    <a:pt x="2449" y="2720"/>
                    <a:pt x="2093" y="3515"/>
                  </a:cubicBezTo>
                  <a:cubicBezTo>
                    <a:pt x="1988" y="3766"/>
                    <a:pt x="1905" y="4017"/>
                    <a:pt x="1821" y="4289"/>
                  </a:cubicBezTo>
                  <a:cubicBezTo>
                    <a:pt x="1800" y="4520"/>
                    <a:pt x="1779" y="4771"/>
                    <a:pt x="1716" y="508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7"/>
            <p:cNvSpPr/>
            <p:nvPr/>
          </p:nvSpPr>
          <p:spPr>
            <a:xfrm>
              <a:off x="-962000" y="1680125"/>
              <a:ext cx="111975" cy="75875"/>
            </a:xfrm>
            <a:custGeom>
              <a:rect b="b" l="l" r="r" t="t"/>
              <a:pathLst>
                <a:path extrusionOk="0" h="3035" w="4479">
                  <a:moveTo>
                    <a:pt x="1" y="2993"/>
                  </a:moveTo>
                  <a:cubicBezTo>
                    <a:pt x="503" y="1968"/>
                    <a:pt x="984" y="1026"/>
                    <a:pt x="1444" y="106"/>
                  </a:cubicBezTo>
                  <a:cubicBezTo>
                    <a:pt x="2177" y="1"/>
                    <a:pt x="2867" y="64"/>
                    <a:pt x="3558" y="106"/>
                  </a:cubicBezTo>
                  <a:cubicBezTo>
                    <a:pt x="4144" y="126"/>
                    <a:pt x="4478" y="963"/>
                    <a:pt x="4081" y="1424"/>
                  </a:cubicBezTo>
                  <a:cubicBezTo>
                    <a:pt x="3244" y="2323"/>
                    <a:pt x="2302" y="3035"/>
                    <a:pt x="1005" y="3035"/>
                  </a:cubicBezTo>
                  <a:cubicBezTo>
                    <a:pt x="691" y="3035"/>
                    <a:pt x="398" y="3014"/>
                    <a:pt x="1" y="299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7"/>
            <p:cNvSpPr/>
            <p:nvPr/>
          </p:nvSpPr>
          <p:spPr>
            <a:xfrm>
              <a:off x="-1511775" y="1933300"/>
              <a:ext cx="91050" cy="34025"/>
            </a:xfrm>
            <a:custGeom>
              <a:rect b="b" l="l" r="r" t="t"/>
              <a:pathLst>
                <a:path extrusionOk="0" h="1361" w="3642">
                  <a:moveTo>
                    <a:pt x="3642" y="650"/>
                  </a:moveTo>
                  <a:cubicBezTo>
                    <a:pt x="3265" y="901"/>
                    <a:pt x="3014" y="1131"/>
                    <a:pt x="2700" y="1361"/>
                  </a:cubicBezTo>
                  <a:lnTo>
                    <a:pt x="1382" y="1361"/>
                  </a:lnTo>
                  <a:cubicBezTo>
                    <a:pt x="1235" y="1361"/>
                    <a:pt x="1110" y="1319"/>
                    <a:pt x="942" y="1298"/>
                  </a:cubicBezTo>
                  <a:cubicBezTo>
                    <a:pt x="336" y="1131"/>
                    <a:pt x="1" y="733"/>
                    <a:pt x="22" y="1"/>
                  </a:cubicBezTo>
                  <a:cubicBezTo>
                    <a:pt x="1214" y="189"/>
                    <a:pt x="2344" y="419"/>
                    <a:pt x="3642" y="65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7"/>
            <p:cNvSpPr/>
            <p:nvPr/>
          </p:nvSpPr>
          <p:spPr>
            <a:xfrm>
              <a:off x="-1642025" y="2339750"/>
              <a:ext cx="50775" cy="56525"/>
            </a:xfrm>
            <a:custGeom>
              <a:rect b="b" l="l" r="r" t="t"/>
              <a:pathLst>
                <a:path extrusionOk="0" h="2261" w="2031">
                  <a:moveTo>
                    <a:pt x="1" y="670"/>
                  </a:moveTo>
                  <a:cubicBezTo>
                    <a:pt x="691" y="105"/>
                    <a:pt x="1340" y="105"/>
                    <a:pt x="2031" y="1"/>
                  </a:cubicBezTo>
                  <a:lnTo>
                    <a:pt x="2031" y="1863"/>
                  </a:lnTo>
                  <a:cubicBezTo>
                    <a:pt x="1842" y="1967"/>
                    <a:pt x="1654" y="2093"/>
                    <a:pt x="1424" y="2260"/>
                  </a:cubicBezTo>
                  <a:cubicBezTo>
                    <a:pt x="838" y="1821"/>
                    <a:pt x="357" y="1319"/>
                    <a:pt x="1" y="67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7"/>
            <p:cNvSpPr/>
            <p:nvPr/>
          </p:nvSpPr>
          <p:spPr>
            <a:xfrm>
              <a:off x="-1752375" y="2221000"/>
              <a:ext cx="55975" cy="30900"/>
            </a:xfrm>
            <a:custGeom>
              <a:rect b="b" l="l" r="r" t="t"/>
              <a:pathLst>
                <a:path extrusionOk="0" h="1236" w="2239">
                  <a:moveTo>
                    <a:pt x="0" y="294"/>
                  </a:moveTo>
                  <a:cubicBezTo>
                    <a:pt x="167" y="85"/>
                    <a:pt x="293" y="1"/>
                    <a:pt x="502" y="85"/>
                  </a:cubicBezTo>
                  <a:cubicBezTo>
                    <a:pt x="942" y="210"/>
                    <a:pt x="1360" y="503"/>
                    <a:pt x="1883" y="461"/>
                  </a:cubicBezTo>
                  <a:cubicBezTo>
                    <a:pt x="2092" y="461"/>
                    <a:pt x="2197" y="629"/>
                    <a:pt x="2218" y="817"/>
                  </a:cubicBezTo>
                  <a:cubicBezTo>
                    <a:pt x="2239" y="984"/>
                    <a:pt x="1988" y="1235"/>
                    <a:pt x="1799" y="1235"/>
                  </a:cubicBezTo>
                  <a:cubicBezTo>
                    <a:pt x="1695" y="1235"/>
                    <a:pt x="1569" y="1194"/>
                    <a:pt x="1465" y="1152"/>
                  </a:cubicBezTo>
                  <a:cubicBezTo>
                    <a:pt x="963" y="838"/>
                    <a:pt x="502" y="545"/>
                    <a:pt x="0" y="29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7"/>
            <p:cNvSpPr/>
            <p:nvPr/>
          </p:nvSpPr>
          <p:spPr>
            <a:xfrm>
              <a:off x="-1726750" y="2191725"/>
              <a:ext cx="24075" cy="22500"/>
            </a:xfrm>
            <a:custGeom>
              <a:rect b="b" l="l" r="r" t="t"/>
              <a:pathLst>
                <a:path extrusionOk="0" h="900" w="963">
                  <a:moveTo>
                    <a:pt x="0" y="481"/>
                  </a:moveTo>
                  <a:cubicBezTo>
                    <a:pt x="210" y="147"/>
                    <a:pt x="461" y="21"/>
                    <a:pt x="837" y="0"/>
                  </a:cubicBezTo>
                  <a:cubicBezTo>
                    <a:pt x="879" y="209"/>
                    <a:pt x="921" y="440"/>
                    <a:pt x="963" y="649"/>
                  </a:cubicBezTo>
                  <a:cubicBezTo>
                    <a:pt x="565" y="900"/>
                    <a:pt x="335" y="649"/>
                    <a:pt x="0" y="4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7"/>
            <p:cNvSpPr/>
            <p:nvPr/>
          </p:nvSpPr>
          <p:spPr>
            <a:xfrm>
              <a:off x="-1748200" y="1455700"/>
              <a:ext cx="211250" cy="206300"/>
            </a:xfrm>
            <a:custGeom>
              <a:rect b="b" l="l" r="r" t="t"/>
              <a:pathLst>
                <a:path extrusionOk="0" h="8252" w="8450">
                  <a:moveTo>
                    <a:pt x="3345" y="1"/>
                  </a:moveTo>
                  <a:cubicBezTo>
                    <a:pt x="2812" y="1"/>
                    <a:pt x="2295" y="220"/>
                    <a:pt x="1842" y="734"/>
                  </a:cubicBezTo>
                  <a:cubicBezTo>
                    <a:pt x="1612" y="1006"/>
                    <a:pt x="1402" y="1341"/>
                    <a:pt x="1277" y="1696"/>
                  </a:cubicBezTo>
                  <a:cubicBezTo>
                    <a:pt x="524" y="2073"/>
                    <a:pt x="0" y="2784"/>
                    <a:pt x="63" y="4019"/>
                  </a:cubicBezTo>
                  <a:cubicBezTo>
                    <a:pt x="168" y="5505"/>
                    <a:pt x="1068" y="6760"/>
                    <a:pt x="2218" y="7430"/>
                  </a:cubicBezTo>
                  <a:cubicBezTo>
                    <a:pt x="2637" y="7869"/>
                    <a:pt x="3160" y="8204"/>
                    <a:pt x="3829" y="8246"/>
                  </a:cubicBezTo>
                  <a:cubicBezTo>
                    <a:pt x="3883" y="8250"/>
                    <a:pt x="3936" y="8252"/>
                    <a:pt x="3988" y="8252"/>
                  </a:cubicBezTo>
                  <a:cubicBezTo>
                    <a:pt x="4446" y="8252"/>
                    <a:pt x="4849" y="8092"/>
                    <a:pt x="5169" y="7848"/>
                  </a:cubicBezTo>
                  <a:cubicBezTo>
                    <a:pt x="5817" y="7639"/>
                    <a:pt x="6424" y="7220"/>
                    <a:pt x="6926" y="6551"/>
                  </a:cubicBezTo>
                  <a:cubicBezTo>
                    <a:pt x="8450" y="4445"/>
                    <a:pt x="5744" y="1"/>
                    <a:pt x="33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7"/>
            <p:cNvSpPr/>
            <p:nvPr/>
          </p:nvSpPr>
          <p:spPr>
            <a:xfrm>
              <a:off x="-1228775" y="1649625"/>
              <a:ext cx="220250" cy="167775"/>
            </a:xfrm>
            <a:custGeom>
              <a:rect b="b" l="l" r="r" t="t"/>
              <a:pathLst>
                <a:path extrusionOk="0" h="6711" w="8810">
                  <a:moveTo>
                    <a:pt x="5246" y="1"/>
                  </a:moveTo>
                  <a:cubicBezTo>
                    <a:pt x="4260" y="1"/>
                    <a:pt x="3239" y="372"/>
                    <a:pt x="2511" y="970"/>
                  </a:cubicBezTo>
                  <a:cubicBezTo>
                    <a:pt x="2490" y="991"/>
                    <a:pt x="2449" y="1012"/>
                    <a:pt x="2407" y="1033"/>
                  </a:cubicBezTo>
                  <a:cubicBezTo>
                    <a:pt x="2260" y="1137"/>
                    <a:pt x="2114" y="1284"/>
                    <a:pt x="1988" y="1409"/>
                  </a:cubicBezTo>
                  <a:cubicBezTo>
                    <a:pt x="1528" y="1702"/>
                    <a:pt x="1130" y="2037"/>
                    <a:pt x="879" y="2455"/>
                  </a:cubicBezTo>
                  <a:cubicBezTo>
                    <a:pt x="1" y="3711"/>
                    <a:pt x="817" y="5196"/>
                    <a:pt x="1967" y="5908"/>
                  </a:cubicBezTo>
                  <a:cubicBezTo>
                    <a:pt x="2344" y="6305"/>
                    <a:pt x="2804" y="6619"/>
                    <a:pt x="3348" y="6682"/>
                  </a:cubicBezTo>
                  <a:cubicBezTo>
                    <a:pt x="3469" y="6701"/>
                    <a:pt x="3588" y="6711"/>
                    <a:pt x="3704" y="6711"/>
                  </a:cubicBezTo>
                  <a:cubicBezTo>
                    <a:pt x="4092" y="6711"/>
                    <a:pt x="4454" y="6608"/>
                    <a:pt x="4792" y="6431"/>
                  </a:cubicBezTo>
                  <a:cubicBezTo>
                    <a:pt x="5503" y="6326"/>
                    <a:pt x="6194" y="6033"/>
                    <a:pt x="6780" y="5573"/>
                  </a:cubicBezTo>
                  <a:cubicBezTo>
                    <a:pt x="8119" y="4464"/>
                    <a:pt x="8809" y="2560"/>
                    <a:pt x="7638" y="1074"/>
                  </a:cubicBezTo>
                  <a:cubicBezTo>
                    <a:pt x="7044" y="320"/>
                    <a:pt x="6160" y="1"/>
                    <a:pt x="52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7"/>
            <p:cNvSpPr/>
            <p:nvPr/>
          </p:nvSpPr>
          <p:spPr>
            <a:xfrm>
              <a:off x="-2314175" y="910675"/>
              <a:ext cx="1628400" cy="1733025"/>
            </a:xfrm>
            <a:custGeom>
              <a:rect b="b" l="l" r="r" t="t"/>
              <a:pathLst>
                <a:path extrusionOk="0" h="69321" w="65136">
                  <a:moveTo>
                    <a:pt x="14626" y="54715"/>
                  </a:moveTo>
                  <a:cubicBezTo>
                    <a:pt x="14396" y="53397"/>
                    <a:pt x="14709" y="52309"/>
                    <a:pt x="15170" y="51221"/>
                  </a:cubicBezTo>
                  <a:cubicBezTo>
                    <a:pt x="15044" y="51096"/>
                    <a:pt x="14960" y="50970"/>
                    <a:pt x="14814" y="50845"/>
                  </a:cubicBezTo>
                  <a:cubicBezTo>
                    <a:pt x="14437" y="50552"/>
                    <a:pt x="14061" y="50238"/>
                    <a:pt x="13663" y="49966"/>
                  </a:cubicBezTo>
                  <a:cubicBezTo>
                    <a:pt x="12931" y="49506"/>
                    <a:pt x="12387" y="48878"/>
                    <a:pt x="11906" y="48166"/>
                  </a:cubicBezTo>
                  <a:cubicBezTo>
                    <a:pt x="11403" y="47434"/>
                    <a:pt x="10964" y="46702"/>
                    <a:pt x="10441" y="45990"/>
                  </a:cubicBezTo>
                  <a:cubicBezTo>
                    <a:pt x="9520" y="44777"/>
                    <a:pt x="9813" y="43354"/>
                    <a:pt x="10671" y="42266"/>
                  </a:cubicBezTo>
                  <a:cubicBezTo>
                    <a:pt x="10943" y="41910"/>
                    <a:pt x="11194" y="41596"/>
                    <a:pt x="11466" y="41283"/>
                  </a:cubicBezTo>
                  <a:cubicBezTo>
                    <a:pt x="11613" y="41115"/>
                    <a:pt x="11780" y="40927"/>
                    <a:pt x="11968" y="40801"/>
                  </a:cubicBezTo>
                  <a:cubicBezTo>
                    <a:pt x="13391" y="39692"/>
                    <a:pt x="14835" y="38625"/>
                    <a:pt x="16279" y="37537"/>
                  </a:cubicBezTo>
                  <a:cubicBezTo>
                    <a:pt x="16488" y="37370"/>
                    <a:pt x="16718" y="37244"/>
                    <a:pt x="16948" y="37077"/>
                  </a:cubicBezTo>
                  <a:cubicBezTo>
                    <a:pt x="17827" y="36554"/>
                    <a:pt x="18685" y="36093"/>
                    <a:pt x="19522" y="35549"/>
                  </a:cubicBezTo>
                  <a:cubicBezTo>
                    <a:pt x="20505" y="34922"/>
                    <a:pt x="21551" y="34399"/>
                    <a:pt x="22660" y="33980"/>
                  </a:cubicBezTo>
                  <a:cubicBezTo>
                    <a:pt x="22786" y="33917"/>
                    <a:pt x="22911" y="33876"/>
                    <a:pt x="23079" y="33792"/>
                  </a:cubicBezTo>
                  <a:cubicBezTo>
                    <a:pt x="23016" y="33624"/>
                    <a:pt x="22995" y="33520"/>
                    <a:pt x="22974" y="33415"/>
                  </a:cubicBezTo>
                  <a:cubicBezTo>
                    <a:pt x="22347" y="31888"/>
                    <a:pt x="21698" y="30360"/>
                    <a:pt x="21091" y="28812"/>
                  </a:cubicBezTo>
                  <a:cubicBezTo>
                    <a:pt x="20756" y="27871"/>
                    <a:pt x="20714" y="26887"/>
                    <a:pt x="20694" y="25883"/>
                  </a:cubicBezTo>
                  <a:cubicBezTo>
                    <a:pt x="20673" y="25318"/>
                    <a:pt x="20694" y="24732"/>
                    <a:pt x="20694" y="24188"/>
                  </a:cubicBezTo>
                  <a:cubicBezTo>
                    <a:pt x="20442" y="23979"/>
                    <a:pt x="20170" y="23832"/>
                    <a:pt x="19982" y="23581"/>
                  </a:cubicBezTo>
                  <a:cubicBezTo>
                    <a:pt x="19794" y="23372"/>
                    <a:pt x="19731" y="23121"/>
                    <a:pt x="19606" y="22891"/>
                  </a:cubicBezTo>
                  <a:cubicBezTo>
                    <a:pt x="19396" y="22535"/>
                    <a:pt x="19187" y="22200"/>
                    <a:pt x="18999" y="21886"/>
                  </a:cubicBezTo>
                  <a:cubicBezTo>
                    <a:pt x="18559" y="21154"/>
                    <a:pt x="18266" y="20380"/>
                    <a:pt x="18350" y="19480"/>
                  </a:cubicBezTo>
                  <a:cubicBezTo>
                    <a:pt x="18371" y="19083"/>
                    <a:pt x="18350" y="18706"/>
                    <a:pt x="18371" y="18308"/>
                  </a:cubicBezTo>
                  <a:cubicBezTo>
                    <a:pt x="18392" y="17681"/>
                    <a:pt x="18894" y="17179"/>
                    <a:pt x="19522" y="17137"/>
                  </a:cubicBezTo>
                  <a:lnTo>
                    <a:pt x="19606" y="17137"/>
                  </a:lnTo>
                  <a:cubicBezTo>
                    <a:pt x="21007" y="17074"/>
                    <a:pt x="21175" y="17158"/>
                    <a:pt x="22116" y="18329"/>
                  </a:cubicBezTo>
                  <a:cubicBezTo>
                    <a:pt x="22891" y="17471"/>
                    <a:pt x="23623" y="16551"/>
                    <a:pt x="24627" y="15902"/>
                  </a:cubicBezTo>
                  <a:cubicBezTo>
                    <a:pt x="24523" y="15714"/>
                    <a:pt x="24313" y="15818"/>
                    <a:pt x="24146" y="15798"/>
                  </a:cubicBezTo>
                  <a:cubicBezTo>
                    <a:pt x="23999" y="15777"/>
                    <a:pt x="23832" y="15798"/>
                    <a:pt x="23707" y="15798"/>
                  </a:cubicBezTo>
                  <a:cubicBezTo>
                    <a:pt x="23267" y="15818"/>
                    <a:pt x="22870" y="15630"/>
                    <a:pt x="22535" y="15400"/>
                  </a:cubicBezTo>
                  <a:cubicBezTo>
                    <a:pt x="22388" y="15295"/>
                    <a:pt x="22242" y="15170"/>
                    <a:pt x="22158" y="15002"/>
                  </a:cubicBezTo>
                  <a:cubicBezTo>
                    <a:pt x="21865" y="14521"/>
                    <a:pt x="22012" y="13308"/>
                    <a:pt x="22388" y="12889"/>
                  </a:cubicBezTo>
                  <a:cubicBezTo>
                    <a:pt x="22451" y="12805"/>
                    <a:pt x="22535" y="12764"/>
                    <a:pt x="22577" y="12701"/>
                  </a:cubicBezTo>
                  <a:cubicBezTo>
                    <a:pt x="23288" y="11613"/>
                    <a:pt x="24418" y="11090"/>
                    <a:pt x="25506" y="10546"/>
                  </a:cubicBezTo>
                  <a:cubicBezTo>
                    <a:pt x="25778" y="10399"/>
                    <a:pt x="26029" y="10274"/>
                    <a:pt x="26322" y="10148"/>
                  </a:cubicBezTo>
                  <a:cubicBezTo>
                    <a:pt x="26134" y="9604"/>
                    <a:pt x="25820" y="9144"/>
                    <a:pt x="25485" y="8767"/>
                  </a:cubicBezTo>
                  <a:cubicBezTo>
                    <a:pt x="25150" y="8370"/>
                    <a:pt x="25046" y="7951"/>
                    <a:pt x="25046" y="7428"/>
                  </a:cubicBezTo>
                  <a:cubicBezTo>
                    <a:pt x="25067" y="6675"/>
                    <a:pt x="25004" y="5943"/>
                    <a:pt x="25360" y="5210"/>
                  </a:cubicBezTo>
                  <a:cubicBezTo>
                    <a:pt x="25569" y="4792"/>
                    <a:pt x="25778" y="4415"/>
                    <a:pt x="26155" y="4122"/>
                  </a:cubicBezTo>
                  <a:cubicBezTo>
                    <a:pt x="26343" y="3997"/>
                    <a:pt x="26510" y="3871"/>
                    <a:pt x="26657" y="3746"/>
                  </a:cubicBezTo>
                  <a:cubicBezTo>
                    <a:pt x="27264" y="3160"/>
                    <a:pt x="27975" y="2950"/>
                    <a:pt x="28812" y="3013"/>
                  </a:cubicBezTo>
                  <a:cubicBezTo>
                    <a:pt x="29356" y="3034"/>
                    <a:pt x="29879" y="3055"/>
                    <a:pt x="30235" y="3557"/>
                  </a:cubicBezTo>
                  <a:cubicBezTo>
                    <a:pt x="30318" y="3662"/>
                    <a:pt x="30507" y="3683"/>
                    <a:pt x="30611" y="3746"/>
                  </a:cubicBezTo>
                  <a:cubicBezTo>
                    <a:pt x="30841" y="3578"/>
                    <a:pt x="30758" y="3390"/>
                    <a:pt x="30800" y="3222"/>
                  </a:cubicBezTo>
                  <a:cubicBezTo>
                    <a:pt x="30821" y="3055"/>
                    <a:pt x="30821" y="2909"/>
                    <a:pt x="30800" y="2762"/>
                  </a:cubicBezTo>
                  <a:cubicBezTo>
                    <a:pt x="30632" y="1549"/>
                    <a:pt x="31867" y="335"/>
                    <a:pt x="33038" y="105"/>
                  </a:cubicBezTo>
                  <a:cubicBezTo>
                    <a:pt x="33582" y="0"/>
                    <a:pt x="34085" y="126"/>
                    <a:pt x="34482" y="502"/>
                  </a:cubicBezTo>
                  <a:cubicBezTo>
                    <a:pt x="34838" y="837"/>
                    <a:pt x="35215" y="1193"/>
                    <a:pt x="35528" y="1611"/>
                  </a:cubicBezTo>
                  <a:cubicBezTo>
                    <a:pt x="36051" y="2323"/>
                    <a:pt x="36512" y="3055"/>
                    <a:pt x="36888" y="3850"/>
                  </a:cubicBezTo>
                  <a:cubicBezTo>
                    <a:pt x="36993" y="4059"/>
                    <a:pt x="37119" y="4227"/>
                    <a:pt x="37286" y="4499"/>
                  </a:cubicBezTo>
                  <a:cubicBezTo>
                    <a:pt x="37495" y="4101"/>
                    <a:pt x="37621" y="3766"/>
                    <a:pt x="37809" y="3474"/>
                  </a:cubicBezTo>
                  <a:cubicBezTo>
                    <a:pt x="38500" y="2448"/>
                    <a:pt x="39378" y="1590"/>
                    <a:pt x="40383" y="858"/>
                  </a:cubicBezTo>
                  <a:cubicBezTo>
                    <a:pt x="40948" y="461"/>
                    <a:pt x="41575" y="293"/>
                    <a:pt x="42245" y="314"/>
                  </a:cubicBezTo>
                  <a:cubicBezTo>
                    <a:pt x="42977" y="335"/>
                    <a:pt x="43689" y="314"/>
                    <a:pt x="44421" y="314"/>
                  </a:cubicBezTo>
                  <a:cubicBezTo>
                    <a:pt x="44735" y="314"/>
                    <a:pt x="45028" y="398"/>
                    <a:pt x="45258" y="565"/>
                  </a:cubicBezTo>
                  <a:cubicBezTo>
                    <a:pt x="45614" y="837"/>
                    <a:pt x="46011" y="1046"/>
                    <a:pt x="46388" y="1339"/>
                  </a:cubicBezTo>
                  <a:cubicBezTo>
                    <a:pt x="47455" y="2176"/>
                    <a:pt x="48166" y="3181"/>
                    <a:pt x="48166" y="4603"/>
                  </a:cubicBezTo>
                  <a:cubicBezTo>
                    <a:pt x="48166" y="4708"/>
                    <a:pt x="48187" y="4813"/>
                    <a:pt x="48229" y="5022"/>
                  </a:cubicBezTo>
                  <a:cubicBezTo>
                    <a:pt x="48522" y="4813"/>
                    <a:pt x="48794" y="4687"/>
                    <a:pt x="49024" y="4499"/>
                  </a:cubicBezTo>
                  <a:cubicBezTo>
                    <a:pt x="49736" y="3976"/>
                    <a:pt x="50510" y="3704"/>
                    <a:pt x="51368" y="3766"/>
                  </a:cubicBezTo>
                  <a:cubicBezTo>
                    <a:pt x="51849" y="3787"/>
                    <a:pt x="52351" y="3766"/>
                    <a:pt x="52811" y="3766"/>
                  </a:cubicBezTo>
                  <a:cubicBezTo>
                    <a:pt x="53544" y="3787"/>
                    <a:pt x="54171" y="3997"/>
                    <a:pt x="54673" y="4541"/>
                  </a:cubicBezTo>
                  <a:cubicBezTo>
                    <a:pt x="54820" y="4729"/>
                    <a:pt x="55008" y="4896"/>
                    <a:pt x="55176" y="5064"/>
                  </a:cubicBezTo>
                  <a:cubicBezTo>
                    <a:pt x="55238" y="5147"/>
                    <a:pt x="55343" y="5252"/>
                    <a:pt x="55385" y="5357"/>
                  </a:cubicBezTo>
                  <a:cubicBezTo>
                    <a:pt x="55531" y="6047"/>
                    <a:pt x="55866" y="6717"/>
                    <a:pt x="55615" y="7512"/>
                  </a:cubicBezTo>
                  <a:lnTo>
                    <a:pt x="56054" y="7512"/>
                  </a:lnTo>
                  <a:cubicBezTo>
                    <a:pt x="56347" y="7470"/>
                    <a:pt x="56661" y="7428"/>
                    <a:pt x="56954" y="7407"/>
                  </a:cubicBezTo>
                  <a:cubicBezTo>
                    <a:pt x="57394" y="7365"/>
                    <a:pt x="57854" y="7428"/>
                    <a:pt x="58314" y="7407"/>
                  </a:cubicBezTo>
                  <a:cubicBezTo>
                    <a:pt x="59507" y="7324"/>
                    <a:pt x="60469" y="7847"/>
                    <a:pt x="61285" y="8663"/>
                  </a:cubicBezTo>
                  <a:cubicBezTo>
                    <a:pt x="61516" y="8893"/>
                    <a:pt x="61725" y="9144"/>
                    <a:pt x="61913" y="9416"/>
                  </a:cubicBezTo>
                  <a:cubicBezTo>
                    <a:pt x="62666" y="10399"/>
                    <a:pt x="62666" y="11299"/>
                    <a:pt x="61871" y="12261"/>
                  </a:cubicBezTo>
                  <a:cubicBezTo>
                    <a:pt x="61767" y="12366"/>
                    <a:pt x="61683" y="12492"/>
                    <a:pt x="61599" y="12596"/>
                  </a:cubicBezTo>
                  <a:cubicBezTo>
                    <a:pt x="61725" y="12847"/>
                    <a:pt x="61934" y="12743"/>
                    <a:pt x="62101" y="12785"/>
                  </a:cubicBezTo>
                  <a:cubicBezTo>
                    <a:pt x="62541" y="12952"/>
                    <a:pt x="63022" y="13078"/>
                    <a:pt x="63440" y="13287"/>
                  </a:cubicBezTo>
                  <a:cubicBezTo>
                    <a:pt x="63984" y="13580"/>
                    <a:pt x="64340" y="14019"/>
                    <a:pt x="64487" y="14668"/>
                  </a:cubicBezTo>
                  <a:cubicBezTo>
                    <a:pt x="64591" y="15254"/>
                    <a:pt x="64654" y="15798"/>
                    <a:pt x="64633" y="16363"/>
                  </a:cubicBezTo>
                  <a:cubicBezTo>
                    <a:pt x="64633" y="17095"/>
                    <a:pt x="64298" y="17618"/>
                    <a:pt x="63692" y="17995"/>
                  </a:cubicBezTo>
                  <a:cubicBezTo>
                    <a:pt x="63482" y="18120"/>
                    <a:pt x="63294" y="18225"/>
                    <a:pt x="63043" y="18392"/>
                  </a:cubicBezTo>
                  <a:cubicBezTo>
                    <a:pt x="63189" y="18873"/>
                    <a:pt x="63399" y="19292"/>
                    <a:pt x="63712" y="19668"/>
                  </a:cubicBezTo>
                  <a:cubicBezTo>
                    <a:pt x="63901" y="19878"/>
                    <a:pt x="64026" y="20108"/>
                    <a:pt x="64131" y="20338"/>
                  </a:cubicBezTo>
                  <a:cubicBezTo>
                    <a:pt x="64319" y="20756"/>
                    <a:pt x="64487" y="21175"/>
                    <a:pt x="64654" y="21593"/>
                  </a:cubicBezTo>
                  <a:cubicBezTo>
                    <a:pt x="65135" y="22640"/>
                    <a:pt x="64717" y="23623"/>
                    <a:pt x="63650" y="24000"/>
                  </a:cubicBezTo>
                  <a:cubicBezTo>
                    <a:pt x="62959" y="24272"/>
                    <a:pt x="62290" y="24481"/>
                    <a:pt x="61516" y="24460"/>
                  </a:cubicBezTo>
                  <a:cubicBezTo>
                    <a:pt x="61160" y="24899"/>
                    <a:pt x="60992" y="25422"/>
                    <a:pt x="60825" y="25925"/>
                  </a:cubicBezTo>
                  <a:cubicBezTo>
                    <a:pt x="60658" y="26364"/>
                    <a:pt x="60407" y="26699"/>
                    <a:pt x="60030" y="27013"/>
                  </a:cubicBezTo>
                  <a:cubicBezTo>
                    <a:pt x="59570" y="27410"/>
                    <a:pt x="59047" y="27598"/>
                    <a:pt x="58440" y="27389"/>
                  </a:cubicBezTo>
                  <a:cubicBezTo>
                    <a:pt x="58105" y="27285"/>
                    <a:pt x="57749" y="27138"/>
                    <a:pt x="57414" y="27034"/>
                  </a:cubicBezTo>
                  <a:cubicBezTo>
                    <a:pt x="57268" y="26992"/>
                    <a:pt x="57080" y="26908"/>
                    <a:pt x="56891" y="26824"/>
                  </a:cubicBezTo>
                  <a:cubicBezTo>
                    <a:pt x="56557" y="27933"/>
                    <a:pt x="56034" y="28979"/>
                    <a:pt x="55824" y="30151"/>
                  </a:cubicBezTo>
                  <a:lnTo>
                    <a:pt x="57394" y="30151"/>
                  </a:lnTo>
                  <a:cubicBezTo>
                    <a:pt x="57958" y="30172"/>
                    <a:pt x="58440" y="30381"/>
                    <a:pt x="58775" y="30863"/>
                  </a:cubicBezTo>
                  <a:cubicBezTo>
                    <a:pt x="59235" y="31511"/>
                    <a:pt x="59277" y="32139"/>
                    <a:pt x="58754" y="32746"/>
                  </a:cubicBezTo>
                  <a:cubicBezTo>
                    <a:pt x="57666" y="33938"/>
                    <a:pt x="56389" y="34796"/>
                    <a:pt x="54694" y="34754"/>
                  </a:cubicBezTo>
                  <a:cubicBezTo>
                    <a:pt x="54150" y="34733"/>
                    <a:pt x="53627" y="34713"/>
                    <a:pt x="52958" y="34671"/>
                  </a:cubicBezTo>
                  <a:cubicBezTo>
                    <a:pt x="52288" y="35319"/>
                    <a:pt x="51598" y="36052"/>
                    <a:pt x="50824" y="36721"/>
                  </a:cubicBezTo>
                  <a:cubicBezTo>
                    <a:pt x="50070" y="37349"/>
                    <a:pt x="49233" y="37872"/>
                    <a:pt x="48417" y="38437"/>
                  </a:cubicBezTo>
                  <a:cubicBezTo>
                    <a:pt x="48438" y="38667"/>
                    <a:pt x="48627" y="38646"/>
                    <a:pt x="48752" y="38667"/>
                  </a:cubicBezTo>
                  <a:cubicBezTo>
                    <a:pt x="49464" y="38897"/>
                    <a:pt x="50112" y="39169"/>
                    <a:pt x="50740" y="39546"/>
                  </a:cubicBezTo>
                  <a:cubicBezTo>
                    <a:pt x="51556" y="40006"/>
                    <a:pt x="52372" y="40467"/>
                    <a:pt x="53251" y="40759"/>
                  </a:cubicBezTo>
                  <a:cubicBezTo>
                    <a:pt x="53355" y="40822"/>
                    <a:pt x="53481" y="40843"/>
                    <a:pt x="53585" y="40927"/>
                  </a:cubicBezTo>
                  <a:cubicBezTo>
                    <a:pt x="55197" y="41847"/>
                    <a:pt x="56808" y="42705"/>
                    <a:pt x="58293" y="43772"/>
                  </a:cubicBezTo>
                  <a:cubicBezTo>
                    <a:pt x="59026" y="44296"/>
                    <a:pt x="59507" y="44986"/>
                    <a:pt x="59695" y="45823"/>
                  </a:cubicBezTo>
                  <a:cubicBezTo>
                    <a:pt x="59863" y="46702"/>
                    <a:pt x="59632" y="47560"/>
                    <a:pt x="59026" y="48250"/>
                  </a:cubicBezTo>
                  <a:cubicBezTo>
                    <a:pt x="58503" y="48857"/>
                    <a:pt x="57875" y="49401"/>
                    <a:pt x="57247" y="49924"/>
                  </a:cubicBezTo>
                  <a:cubicBezTo>
                    <a:pt x="55531" y="51368"/>
                    <a:pt x="53565" y="52414"/>
                    <a:pt x="51640" y="53502"/>
                  </a:cubicBezTo>
                  <a:cubicBezTo>
                    <a:pt x="51075" y="53816"/>
                    <a:pt x="50447" y="53941"/>
                    <a:pt x="49861" y="54171"/>
                  </a:cubicBezTo>
                  <a:cubicBezTo>
                    <a:pt x="49484" y="54297"/>
                    <a:pt x="49359" y="54381"/>
                    <a:pt x="49359" y="54695"/>
                  </a:cubicBezTo>
                  <a:cubicBezTo>
                    <a:pt x="49359" y="55490"/>
                    <a:pt x="49359" y="56306"/>
                    <a:pt x="49401" y="57143"/>
                  </a:cubicBezTo>
                  <a:cubicBezTo>
                    <a:pt x="49652" y="57164"/>
                    <a:pt x="49798" y="57226"/>
                    <a:pt x="49987" y="57226"/>
                  </a:cubicBezTo>
                  <a:cubicBezTo>
                    <a:pt x="51368" y="57373"/>
                    <a:pt x="52707" y="57708"/>
                    <a:pt x="53983" y="58273"/>
                  </a:cubicBezTo>
                  <a:cubicBezTo>
                    <a:pt x="54820" y="58607"/>
                    <a:pt x="55657" y="58963"/>
                    <a:pt x="56473" y="59319"/>
                  </a:cubicBezTo>
                  <a:cubicBezTo>
                    <a:pt x="56766" y="59444"/>
                    <a:pt x="56975" y="59570"/>
                    <a:pt x="57059" y="59946"/>
                  </a:cubicBezTo>
                  <a:cubicBezTo>
                    <a:pt x="57122" y="60197"/>
                    <a:pt x="57373" y="60428"/>
                    <a:pt x="57519" y="60700"/>
                  </a:cubicBezTo>
                  <a:cubicBezTo>
                    <a:pt x="57917" y="61306"/>
                    <a:pt x="58293" y="61892"/>
                    <a:pt x="58775" y="62457"/>
                  </a:cubicBezTo>
                  <a:cubicBezTo>
                    <a:pt x="59423" y="63210"/>
                    <a:pt x="59800" y="64152"/>
                    <a:pt x="60218" y="65031"/>
                  </a:cubicBezTo>
                  <a:cubicBezTo>
                    <a:pt x="60344" y="65324"/>
                    <a:pt x="60490" y="65638"/>
                    <a:pt x="60574" y="65951"/>
                  </a:cubicBezTo>
                  <a:cubicBezTo>
                    <a:pt x="60637" y="66119"/>
                    <a:pt x="60574" y="66286"/>
                    <a:pt x="60553" y="66475"/>
                  </a:cubicBezTo>
                  <a:cubicBezTo>
                    <a:pt x="60532" y="66600"/>
                    <a:pt x="60260" y="66684"/>
                    <a:pt x="60176" y="66579"/>
                  </a:cubicBezTo>
                  <a:cubicBezTo>
                    <a:pt x="60009" y="66370"/>
                    <a:pt x="59821" y="66182"/>
                    <a:pt x="59695" y="65951"/>
                  </a:cubicBezTo>
                  <a:cubicBezTo>
                    <a:pt x="59507" y="65659"/>
                    <a:pt x="59319" y="65428"/>
                    <a:pt x="58900" y="65407"/>
                  </a:cubicBezTo>
                  <a:cubicBezTo>
                    <a:pt x="58900" y="65533"/>
                    <a:pt x="58900" y="65617"/>
                    <a:pt x="58921" y="65700"/>
                  </a:cubicBezTo>
                  <a:cubicBezTo>
                    <a:pt x="59193" y="66286"/>
                    <a:pt x="59507" y="66872"/>
                    <a:pt x="59737" y="67479"/>
                  </a:cubicBezTo>
                  <a:cubicBezTo>
                    <a:pt x="59821" y="67688"/>
                    <a:pt x="59737" y="67939"/>
                    <a:pt x="59737" y="68232"/>
                  </a:cubicBezTo>
                  <a:cubicBezTo>
                    <a:pt x="59863" y="68337"/>
                    <a:pt x="60030" y="68462"/>
                    <a:pt x="60197" y="68588"/>
                  </a:cubicBezTo>
                  <a:cubicBezTo>
                    <a:pt x="60344" y="68734"/>
                    <a:pt x="60386" y="68881"/>
                    <a:pt x="60323" y="69069"/>
                  </a:cubicBezTo>
                  <a:cubicBezTo>
                    <a:pt x="60218" y="69257"/>
                    <a:pt x="60051" y="69320"/>
                    <a:pt x="59863" y="69299"/>
                  </a:cubicBezTo>
                  <a:cubicBezTo>
                    <a:pt x="59758" y="69278"/>
                    <a:pt x="59611" y="69257"/>
                    <a:pt x="59528" y="69174"/>
                  </a:cubicBezTo>
                  <a:cubicBezTo>
                    <a:pt x="58754" y="68358"/>
                    <a:pt x="57707" y="68148"/>
                    <a:pt x="56682" y="67897"/>
                  </a:cubicBezTo>
                  <a:cubicBezTo>
                    <a:pt x="55280" y="67542"/>
                    <a:pt x="53857" y="67291"/>
                    <a:pt x="52435" y="67019"/>
                  </a:cubicBezTo>
                  <a:cubicBezTo>
                    <a:pt x="51953" y="66914"/>
                    <a:pt x="51430" y="66893"/>
                    <a:pt x="50928" y="66893"/>
                  </a:cubicBezTo>
                  <a:cubicBezTo>
                    <a:pt x="50049" y="66893"/>
                    <a:pt x="49171" y="66809"/>
                    <a:pt x="48313" y="66684"/>
                  </a:cubicBezTo>
                  <a:cubicBezTo>
                    <a:pt x="47894" y="66642"/>
                    <a:pt x="47476" y="66600"/>
                    <a:pt x="47057" y="66600"/>
                  </a:cubicBezTo>
                  <a:cubicBezTo>
                    <a:pt x="43458" y="66579"/>
                    <a:pt x="39839" y="66558"/>
                    <a:pt x="36198" y="66558"/>
                  </a:cubicBezTo>
                  <a:cubicBezTo>
                    <a:pt x="35570" y="66558"/>
                    <a:pt x="34943" y="66705"/>
                    <a:pt x="34315" y="66767"/>
                  </a:cubicBezTo>
                  <a:cubicBezTo>
                    <a:pt x="34064" y="66788"/>
                    <a:pt x="33834" y="66914"/>
                    <a:pt x="33541" y="66809"/>
                  </a:cubicBezTo>
                  <a:cubicBezTo>
                    <a:pt x="33394" y="66767"/>
                    <a:pt x="33164" y="66977"/>
                    <a:pt x="32955" y="67102"/>
                  </a:cubicBezTo>
                  <a:cubicBezTo>
                    <a:pt x="32829" y="67060"/>
                    <a:pt x="32641" y="66998"/>
                    <a:pt x="32494" y="66914"/>
                  </a:cubicBezTo>
                  <a:cubicBezTo>
                    <a:pt x="31260" y="66391"/>
                    <a:pt x="29984" y="66140"/>
                    <a:pt x="28665" y="65910"/>
                  </a:cubicBezTo>
                  <a:cubicBezTo>
                    <a:pt x="27640" y="65721"/>
                    <a:pt x="26657" y="65554"/>
                    <a:pt x="25632" y="65449"/>
                  </a:cubicBezTo>
                  <a:cubicBezTo>
                    <a:pt x="24899" y="65387"/>
                    <a:pt x="24146" y="65303"/>
                    <a:pt x="23393" y="65303"/>
                  </a:cubicBezTo>
                  <a:cubicBezTo>
                    <a:pt x="20422" y="65282"/>
                    <a:pt x="17471" y="65282"/>
                    <a:pt x="14521" y="65282"/>
                  </a:cubicBezTo>
                  <a:cubicBezTo>
                    <a:pt x="13914" y="65282"/>
                    <a:pt x="13308" y="65387"/>
                    <a:pt x="12722" y="65428"/>
                  </a:cubicBezTo>
                  <a:cubicBezTo>
                    <a:pt x="12450" y="65449"/>
                    <a:pt x="12157" y="65533"/>
                    <a:pt x="11906" y="65512"/>
                  </a:cubicBezTo>
                  <a:cubicBezTo>
                    <a:pt x="10839" y="65428"/>
                    <a:pt x="9813" y="65617"/>
                    <a:pt x="8767" y="65763"/>
                  </a:cubicBezTo>
                  <a:cubicBezTo>
                    <a:pt x="7742" y="65910"/>
                    <a:pt x="6717" y="66035"/>
                    <a:pt x="5733" y="66161"/>
                  </a:cubicBezTo>
                  <a:cubicBezTo>
                    <a:pt x="5440" y="66182"/>
                    <a:pt x="5126" y="66244"/>
                    <a:pt x="4917" y="65910"/>
                  </a:cubicBezTo>
                  <a:cubicBezTo>
                    <a:pt x="5001" y="65826"/>
                    <a:pt x="5043" y="65742"/>
                    <a:pt x="5126" y="65721"/>
                  </a:cubicBezTo>
                  <a:cubicBezTo>
                    <a:pt x="6758" y="65407"/>
                    <a:pt x="8370" y="65094"/>
                    <a:pt x="10022" y="64801"/>
                  </a:cubicBezTo>
                  <a:cubicBezTo>
                    <a:pt x="10420" y="64717"/>
                    <a:pt x="10797" y="64717"/>
                    <a:pt x="11194" y="64696"/>
                  </a:cubicBezTo>
                  <a:cubicBezTo>
                    <a:pt x="11738" y="64654"/>
                    <a:pt x="12303" y="64654"/>
                    <a:pt x="12826" y="64550"/>
                  </a:cubicBezTo>
                  <a:cubicBezTo>
                    <a:pt x="13412" y="64445"/>
                    <a:pt x="14019" y="64382"/>
                    <a:pt x="14626" y="64382"/>
                  </a:cubicBezTo>
                  <a:cubicBezTo>
                    <a:pt x="17325" y="64382"/>
                    <a:pt x="19982" y="64403"/>
                    <a:pt x="22681" y="64361"/>
                  </a:cubicBezTo>
                  <a:cubicBezTo>
                    <a:pt x="24439" y="64340"/>
                    <a:pt x="26155" y="64571"/>
                    <a:pt x="27891" y="64822"/>
                  </a:cubicBezTo>
                  <a:cubicBezTo>
                    <a:pt x="29251" y="65031"/>
                    <a:pt x="30611" y="65324"/>
                    <a:pt x="31930" y="65700"/>
                  </a:cubicBezTo>
                  <a:cubicBezTo>
                    <a:pt x="32139" y="65742"/>
                    <a:pt x="32348" y="65826"/>
                    <a:pt x="32536" y="65533"/>
                  </a:cubicBezTo>
                  <a:cubicBezTo>
                    <a:pt x="32494" y="65282"/>
                    <a:pt x="32348" y="65010"/>
                    <a:pt x="32034" y="64905"/>
                  </a:cubicBezTo>
                  <a:cubicBezTo>
                    <a:pt x="31825" y="64822"/>
                    <a:pt x="31658" y="64780"/>
                    <a:pt x="31448" y="64717"/>
                  </a:cubicBezTo>
                  <a:cubicBezTo>
                    <a:pt x="29795" y="64236"/>
                    <a:pt x="28142" y="63817"/>
                    <a:pt x="26448" y="63503"/>
                  </a:cubicBezTo>
                  <a:cubicBezTo>
                    <a:pt x="25904" y="63399"/>
                    <a:pt x="25318" y="63294"/>
                    <a:pt x="24774" y="63190"/>
                  </a:cubicBezTo>
                  <a:cubicBezTo>
                    <a:pt x="24146" y="63085"/>
                    <a:pt x="23539" y="63001"/>
                    <a:pt x="22911" y="63127"/>
                  </a:cubicBezTo>
                  <a:cubicBezTo>
                    <a:pt x="21823" y="63336"/>
                    <a:pt x="20694" y="63148"/>
                    <a:pt x="19585" y="63043"/>
                  </a:cubicBezTo>
                  <a:cubicBezTo>
                    <a:pt x="18225" y="62918"/>
                    <a:pt x="16906" y="62918"/>
                    <a:pt x="15546" y="63190"/>
                  </a:cubicBezTo>
                  <a:cubicBezTo>
                    <a:pt x="15274" y="63231"/>
                    <a:pt x="14981" y="63294"/>
                    <a:pt x="14730" y="63252"/>
                  </a:cubicBezTo>
                  <a:cubicBezTo>
                    <a:pt x="13161" y="63190"/>
                    <a:pt x="11675" y="63545"/>
                    <a:pt x="10169" y="63880"/>
                  </a:cubicBezTo>
                  <a:cubicBezTo>
                    <a:pt x="8370" y="64340"/>
                    <a:pt x="6570" y="64801"/>
                    <a:pt x="4771" y="65282"/>
                  </a:cubicBezTo>
                  <a:cubicBezTo>
                    <a:pt x="4478" y="65345"/>
                    <a:pt x="4185" y="65449"/>
                    <a:pt x="3892" y="65554"/>
                  </a:cubicBezTo>
                  <a:cubicBezTo>
                    <a:pt x="3620" y="65659"/>
                    <a:pt x="3348" y="65805"/>
                    <a:pt x="3097" y="65910"/>
                  </a:cubicBezTo>
                  <a:cubicBezTo>
                    <a:pt x="2825" y="65742"/>
                    <a:pt x="2929" y="65554"/>
                    <a:pt x="3055" y="65449"/>
                  </a:cubicBezTo>
                  <a:cubicBezTo>
                    <a:pt x="3557" y="65073"/>
                    <a:pt x="4143" y="64780"/>
                    <a:pt x="4729" y="64633"/>
                  </a:cubicBezTo>
                  <a:cubicBezTo>
                    <a:pt x="5733" y="64361"/>
                    <a:pt x="6717" y="64131"/>
                    <a:pt x="7721" y="63859"/>
                  </a:cubicBezTo>
                  <a:cubicBezTo>
                    <a:pt x="8955" y="63545"/>
                    <a:pt x="10148" y="63210"/>
                    <a:pt x="11529" y="62855"/>
                  </a:cubicBezTo>
                  <a:cubicBezTo>
                    <a:pt x="11152" y="62855"/>
                    <a:pt x="10901" y="62813"/>
                    <a:pt x="10692" y="62855"/>
                  </a:cubicBezTo>
                  <a:cubicBezTo>
                    <a:pt x="10043" y="62959"/>
                    <a:pt x="9395" y="63085"/>
                    <a:pt x="8746" y="63169"/>
                  </a:cubicBezTo>
                  <a:cubicBezTo>
                    <a:pt x="7700" y="63315"/>
                    <a:pt x="6696" y="63629"/>
                    <a:pt x="5670" y="63943"/>
                  </a:cubicBezTo>
                  <a:cubicBezTo>
                    <a:pt x="5315" y="64047"/>
                    <a:pt x="4917" y="64173"/>
                    <a:pt x="4561" y="64236"/>
                  </a:cubicBezTo>
                  <a:cubicBezTo>
                    <a:pt x="3996" y="64340"/>
                    <a:pt x="3536" y="64529"/>
                    <a:pt x="3055" y="64801"/>
                  </a:cubicBezTo>
                  <a:cubicBezTo>
                    <a:pt x="2385" y="65177"/>
                    <a:pt x="1653" y="65470"/>
                    <a:pt x="921" y="65784"/>
                  </a:cubicBezTo>
                  <a:cubicBezTo>
                    <a:pt x="628" y="65910"/>
                    <a:pt x="377" y="65847"/>
                    <a:pt x="188" y="65617"/>
                  </a:cubicBezTo>
                  <a:cubicBezTo>
                    <a:pt x="0" y="65407"/>
                    <a:pt x="0" y="65073"/>
                    <a:pt x="209" y="64780"/>
                  </a:cubicBezTo>
                  <a:cubicBezTo>
                    <a:pt x="335" y="64591"/>
                    <a:pt x="523" y="64424"/>
                    <a:pt x="691" y="64236"/>
                  </a:cubicBezTo>
                  <a:cubicBezTo>
                    <a:pt x="1004" y="63838"/>
                    <a:pt x="1318" y="63420"/>
                    <a:pt x="1381" y="62897"/>
                  </a:cubicBezTo>
                  <a:cubicBezTo>
                    <a:pt x="1444" y="62625"/>
                    <a:pt x="1590" y="62394"/>
                    <a:pt x="1737" y="62164"/>
                  </a:cubicBezTo>
                  <a:cubicBezTo>
                    <a:pt x="2051" y="61620"/>
                    <a:pt x="2406" y="61097"/>
                    <a:pt x="2720" y="60532"/>
                  </a:cubicBezTo>
                  <a:cubicBezTo>
                    <a:pt x="2992" y="60093"/>
                    <a:pt x="3243" y="59674"/>
                    <a:pt x="3641" y="59319"/>
                  </a:cubicBezTo>
                  <a:cubicBezTo>
                    <a:pt x="3996" y="58942"/>
                    <a:pt x="4289" y="58524"/>
                    <a:pt x="4394" y="57980"/>
                  </a:cubicBezTo>
                  <a:cubicBezTo>
                    <a:pt x="4310" y="57959"/>
                    <a:pt x="4248" y="57896"/>
                    <a:pt x="4164" y="57896"/>
                  </a:cubicBezTo>
                  <a:cubicBezTo>
                    <a:pt x="4080" y="57875"/>
                    <a:pt x="3996" y="57854"/>
                    <a:pt x="3850" y="57812"/>
                  </a:cubicBezTo>
                  <a:cubicBezTo>
                    <a:pt x="3955" y="57666"/>
                    <a:pt x="3976" y="57498"/>
                    <a:pt x="4080" y="57436"/>
                  </a:cubicBezTo>
                  <a:cubicBezTo>
                    <a:pt x="4499" y="57143"/>
                    <a:pt x="4938" y="56850"/>
                    <a:pt x="5398" y="56620"/>
                  </a:cubicBezTo>
                  <a:cubicBezTo>
                    <a:pt x="5838" y="56389"/>
                    <a:pt x="6298" y="56138"/>
                    <a:pt x="6779" y="55971"/>
                  </a:cubicBezTo>
                  <a:cubicBezTo>
                    <a:pt x="7386" y="55762"/>
                    <a:pt x="7972" y="55552"/>
                    <a:pt x="8579" y="55406"/>
                  </a:cubicBezTo>
                  <a:cubicBezTo>
                    <a:pt x="9813" y="55155"/>
                    <a:pt x="11069" y="54925"/>
                    <a:pt x="12303" y="54674"/>
                  </a:cubicBezTo>
                  <a:cubicBezTo>
                    <a:pt x="12617" y="54632"/>
                    <a:pt x="12952" y="54632"/>
                    <a:pt x="13287" y="54632"/>
                  </a:cubicBezTo>
                  <a:cubicBezTo>
                    <a:pt x="13810" y="54695"/>
                    <a:pt x="14186" y="54715"/>
                    <a:pt x="14626" y="54715"/>
                  </a:cubicBezTo>
                  <a:close/>
                  <a:moveTo>
                    <a:pt x="40655" y="64047"/>
                  </a:moveTo>
                  <a:cubicBezTo>
                    <a:pt x="40948" y="63838"/>
                    <a:pt x="41282" y="63922"/>
                    <a:pt x="41617" y="63922"/>
                  </a:cubicBezTo>
                  <a:cubicBezTo>
                    <a:pt x="44400" y="63859"/>
                    <a:pt x="47141" y="64215"/>
                    <a:pt x="49903" y="64382"/>
                  </a:cubicBezTo>
                  <a:cubicBezTo>
                    <a:pt x="50384" y="64424"/>
                    <a:pt x="50886" y="64487"/>
                    <a:pt x="51347" y="64571"/>
                  </a:cubicBezTo>
                  <a:cubicBezTo>
                    <a:pt x="53146" y="64843"/>
                    <a:pt x="54925" y="65303"/>
                    <a:pt x="56682" y="65847"/>
                  </a:cubicBezTo>
                  <a:cubicBezTo>
                    <a:pt x="56870" y="65910"/>
                    <a:pt x="57059" y="66035"/>
                    <a:pt x="57205" y="66161"/>
                  </a:cubicBezTo>
                  <a:cubicBezTo>
                    <a:pt x="57331" y="66286"/>
                    <a:pt x="57394" y="66495"/>
                    <a:pt x="57268" y="66663"/>
                  </a:cubicBezTo>
                  <a:cubicBezTo>
                    <a:pt x="57184" y="66747"/>
                    <a:pt x="56975" y="66809"/>
                    <a:pt x="56870" y="66788"/>
                  </a:cubicBezTo>
                  <a:cubicBezTo>
                    <a:pt x="56347" y="66663"/>
                    <a:pt x="55845" y="66475"/>
                    <a:pt x="55322" y="66349"/>
                  </a:cubicBezTo>
                  <a:cubicBezTo>
                    <a:pt x="53146" y="65805"/>
                    <a:pt x="50991" y="65324"/>
                    <a:pt x="48752" y="65219"/>
                  </a:cubicBezTo>
                  <a:cubicBezTo>
                    <a:pt x="47497" y="65177"/>
                    <a:pt x="46241" y="65031"/>
                    <a:pt x="44965" y="64926"/>
                  </a:cubicBezTo>
                  <a:cubicBezTo>
                    <a:pt x="43354" y="64822"/>
                    <a:pt x="41722" y="64696"/>
                    <a:pt x="40111" y="65010"/>
                  </a:cubicBezTo>
                  <a:cubicBezTo>
                    <a:pt x="39839" y="65073"/>
                    <a:pt x="39546" y="65073"/>
                    <a:pt x="39295" y="65073"/>
                  </a:cubicBezTo>
                  <a:cubicBezTo>
                    <a:pt x="37704" y="64989"/>
                    <a:pt x="36198" y="65449"/>
                    <a:pt x="34691" y="65826"/>
                  </a:cubicBezTo>
                  <a:cubicBezTo>
                    <a:pt x="34524" y="65847"/>
                    <a:pt x="34399" y="65972"/>
                    <a:pt x="34168" y="66119"/>
                  </a:cubicBezTo>
                  <a:cubicBezTo>
                    <a:pt x="34378" y="66223"/>
                    <a:pt x="34482" y="66286"/>
                    <a:pt x="34587" y="66286"/>
                  </a:cubicBezTo>
                  <a:cubicBezTo>
                    <a:pt x="34817" y="66265"/>
                    <a:pt x="35047" y="66244"/>
                    <a:pt x="35298" y="66140"/>
                  </a:cubicBezTo>
                  <a:cubicBezTo>
                    <a:pt x="35675" y="65972"/>
                    <a:pt x="36093" y="65931"/>
                    <a:pt x="36512" y="65931"/>
                  </a:cubicBezTo>
                  <a:cubicBezTo>
                    <a:pt x="39943" y="65910"/>
                    <a:pt x="43375" y="65847"/>
                    <a:pt x="46827" y="65826"/>
                  </a:cubicBezTo>
                  <a:cubicBezTo>
                    <a:pt x="47497" y="65826"/>
                    <a:pt x="48208" y="65847"/>
                    <a:pt x="48899" y="65951"/>
                  </a:cubicBezTo>
                  <a:cubicBezTo>
                    <a:pt x="49756" y="66077"/>
                    <a:pt x="50614" y="66140"/>
                    <a:pt x="51514" y="66119"/>
                  </a:cubicBezTo>
                  <a:cubicBezTo>
                    <a:pt x="51744" y="66119"/>
                    <a:pt x="51995" y="66119"/>
                    <a:pt x="52246" y="66140"/>
                  </a:cubicBezTo>
                  <a:cubicBezTo>
                    <a:pt x="54297" y="66495"/>
                    <a:pt x="56389" y="66851"/>
                    <a:pt x="58377" y="67521"/>
                  </a:cubicBezTo>
                  <a:cubicBezTo>
                    <a:pt x="58565" y="67584"/>
                    <a:pt x="58775" y="67625"/>
                    <a:pt x="59047" y="67709"/>
                  </a:cubicBezTo>
                  <a:cubicBezTo>
                    <a:pt x="58879" y="66747"/>
                    <a:pt x="58335" y="65972"/>
                    <a:pt x="58168" y="65094"/>
                  </a:cubicBezTo>
                  <a:cubicBezTo>
                    <a:pt x="56954" y="64717"/>
                    <a:pt x="55824" y="64194"/>
                    <a:pt x="54590" y="64068"/>
                  </a:cubicBezTo>
                  <a:cubicBezTo>
                    <a:pt x="53627" y="63964"/>
                    <a:pt x="52686" y="63838"/>
                    <a:pt x="51744" y="63671"/>
                  </a:cubicBezTo>
                  <a:cubicBezTo>
                    <a:pt x="50531" y="63503"/>
                    <a:pt x="49359" y="63399"/>
                    <a:pt x="48166" y="63420"/>
                  </a:cubicBezTo>
                  <a:cubicBezTo>
                    <a:pt x="47015" y="63441"/>
                    <a:pt x="45886" y="63420"/>
                    <a:pt x="44735" y="63420"/>
                  </a:cubicBezTo>
                  <a:cubicBezTo>
                    <a:pt x="44044" y="63420"/>
                    <a:pt x="43354" y="63420"/>
                    <a:pt x="42663" y="63545"/>
                  </a:cubicBezTo>
                  <a:cubicBezTo>
                    <a:pt x="42098" y="63671"/>
                    <a:pt x="41492" y="63734"/>
                    <a:pt x="40885" y="63838"/>
                  </a:cubicBezTo>
                  <a:cubicBezTo>
                    <a:pt x="40759" y="63901"/>
                    <a:pt x="40697" y="63964"/>
                    <a:pt x="40655" y="64047"/>
                  </a:cubicBezTo>
                  <a:cubicBezTo>
                    <a:pt x="40425" y="63943"/>
                    <a:pt x="40152" y="63880"/>
                    <a:pt x="39755" y="64047"/>
                  </a:cubicBezTo>
                  <a:close/>
                  <a:moveTo>
                    <a:pt x="50217" y="18706"/>
                  </a:moveTo>
                  <a:cubicBezTo>
                    <a:pt x="50468" y="19083"/>
                    <a:pt x="50300" y="19376"/>
                    <a:pt x="50175" y="19606"/>
                  </a:cubicBezTo>
                  <a:cubicBezTo>
                    <a:pt x="49861" y="20296"/>
                    <a:pt x="49777" y="21008"/>
                    <a:pt x="49840" y="21740"/>
                  </a:cubicBezTo>
                  <a:cubicBezTo>
                    <a:pt x="49861" y="21970"/>
                    <a:pt x="49861" y="22200"/>
                    <a:pt x="49861" y="22472"/>
                  </a:cubicBezTo>
                  <a:cubicBezTo>
                    <a:pt x="49798" y="23665"/>
                    <a:pt x="50259" y="24690"/>
                    <a:pt x="50949" y="25632"/>
                  </a:cubicBezTo>
                  <a:cubicBezTo>
                    <a:pt x="51368" y="26176"/>
                    <a:pt x="51870" y="26280"/>
                    <a:pt x="52456" y="26134"/>
                  </a:cubicBezTo>
                  <a:cubicBezTo>
                    <a:pt x="52686" y="26071"/>
                    <a:pt x="52895" y="25946"/>
                    <a:pt x="53083" y="25778"/>
                  </a:cubicBezTo>
                  <a:cubicBezTo>
                    <a:pt x="53313" y="25632"/>
                    <a:pt x="53523" y="25402"/>
                    <a:pt x="53774" y="25234"/>
                  </a:cubicBezTo>
                  <a:cubicBezTo>
                    <a:pt x="54129" y="25025"/>
                    <a:pt x="54360" y="24711"/>
                    <a:pt x="54611" y="24418"/>
                  </a:cubicBezTo>
                  <a:cubicBezTo>
                    <a:pt x="54820" y="24188"/>
                    <a:pt x="54904" y="23937"/>
                    <a:pt x="54904" y="23581"/>
                  </a:cubicBezTo>
                  <a:lnTo>
                    <a:pt x="54904" y="22326"/>
                  </a:lnTo>
                  <a:cubicBezTo>
                    <a:pt x="54904" y="22158"/>
                    <a:pt x="54925" y="21970"/>
                    <a:pt x="54987" y="21803"/>
                  </a:cubicBezTo>
                  <a:cubicBezTo>
                    <a:pt x="55029" y="21635"/>
                    <a:pt x="55197" y="21489"/>
                    <a:pt x="55406" y="21552"/>
                  </a:cubicBezTo>
                  <a:cubicBezTo>
                    <a:pt x="55531" y="21593"/>
                    <a:pt x="55657" y="21698"/>
                    <a:pt x="55720" y="21844"/>
                  </a:cubicBezTo>
                  <a:cubicBezTo>
                    <a:pt x="55762" y="21970"/>
                    <a:pt x="55762" y="22117"/>
                    <a:pt x="55762" y="22284"/>
                  </a:cubicBezTo>
                  <a:lnTo>
                    <a:pt x="55762" y="23456"/>
                  </a:lnTo>
                  <a:cubicBezTo>
                    <a:pt x="55803" y="24188"/>
                    <a:pt x="56034" y="24795"/>
                    <a:pt x="56640" y="25234"/>
                  </a:cubicBezTo>
                  <a:cubicBezTo>
                    <a:pt x="57226" y="25674"/>
                    <a:pt x="57854" y="26134"/>
                    <a:pt x="58586" y="26301"/>
                  </a:cubicBezTo>
                  <a:cubicBezTo>
                    <a:pt x="58984" y="26406"/>
                    <a:pt x="59319" y="26364"/>
                    <a:pt x="59570" y="26029"/>
                  </a:cubicBezTo>
                  <a:cubicBezTo>
                    <a:pt x="59904" y="25506"/>
                    <a:pt x="60260" y="24983"/>
                    <a:pt x="60155" y="24293"/>
                  </a:cubicBezTo>
                  <a:cubicBezTo>
                    <a:pt x="60135" y="24083"/>
                    <a:pt x="60197" y="23790"/>
                    <a:pt x="60323" y="23623"/>
                  </a:cubicBezTo>
                  <a:cubicBezTo>
                    <a:pt x="60469" y="23414"/>
                    <a:pt x="60469" y="23163"/>
                    <a:pt x="60511" y="22933"/>
                  </a:cubicBezTo>
                  <a:cubicBezTo>
                    <a:pt x="60532" y="22619"/>
                    <a:pt x="60427" y="22326"/>
                    <a:pt x="60302" y="22075"/>
                  </a:cubicBezTo>
                  <a:cubicBezTo>
                    <a:pt x="60155" y="21761"/>
                    <a:pt x="60051" y="21447"/>
                    <a:pt x="59925" y="21154"/>
                  </a:cubicBezTo>
                  <a:cubicBezTo>
                    <a:pt x="59821" y="20861"/>
                    <a:pt x="59695" y="20547"/>
                    <a:pt x="59591" y="20212"/>
                  </a:cubicBezTo>
                  <a:cubicBezTo>
                    <a:pt x="59925" y="20129"/>
                    <a:pt x="60135" y="20275"/>
                    <a:pt x="60302" y="20401"/>
                  </a:cubicBezTo>
                  <a:cubicBezTo>
                    <a:pt x="60951" y="21028"/>
                    <a:pt x="61474" y="21761"/>
                    <a:pt x="61557" y="22723"/>
                  </a:cubicBezTo>
                  <a:cubicBezTo>
                    <a:pt x="61578" y="22995"/>
                    <a:pt x="61474" y="23267"/>
                    <a:pt x="61704" y="23539"/>
                  </a:cubicBezTo>
                  <a:cubicBezTo>
                    <a:pt x="62415" y="23665"/>
                    <a:pt x="63043" y="23351"/>
                    <a:pt x="63671" y="23058"/>
                  </a:cubicBezTo>
                  <a:cubicBezTo>
                    <a:pt x="64110" y="22891"/>
                    <a:pt x="64215" y="22368"/>
                    <a:pt x="64005" y="21907"/>
                  </a:cubicBezTo>
                  <a:cubicBezTo>
                    <a:pt x="63817" y="21489"/>
                    <a:pt x="63650" y="21070"/>
                    <a:pt x="63461" y="20694"/>
                  </a:cubicBezTo>
                  <a:cubicBezTo>
                    <a:pt x="63378" y="20526"/>
                    <a:pt x="63294" y="20338"/>
                    <a:pt x="63168" y="20233"/>
                  </a:cubicBezTo>
                  <a:cubicBezTo>
                    <a:pt x="62813" y="19899"/>
                    <a:pt x="62604" y="19459"/>
                    <a:pt x="62415" y="19041"/>
                  </a:cubicBezTo>
                  <a:cubicBezTo>
                    <a:pt x="62018" y="18183"/>
                    <a:pt x="62122" y="17764"/>
                    <a:pt x="62980" y="17388"/>
                  </a:cubicBezTo>
                  <a:cubicBezTo>
                    <a:pt x="63692" y="17074"/>
                    <a:pt x="63922" y="16614"/>
                    <a:pt x="63859" y="15902"/>
                  </a:cubicBezTo>
                  <a:cubicBezTo>
                    <a:pt x="63817" y="15735"/>
                    <a:pt x="63817" y="15609"/>
                    <a:pt x="63817" y="15463"/>
                  </a:cubicBezTo>
                  <a:cubicBezTo>
                    <a:pt x="63692" y="14333"/>
                    <a:pt x="63357" y="13935"/>
                    <a:pt x="62227" y="13684"/>
                  </a:cubicBezTo>
                  <a:cubicBezTo>
                    <a:pt x="62018" y="13622"/>
                    <a:pt x="61808" y="13601"/>
                    <a:pt x="61599" y="13601"/>
                  </a:cubicBezTo>
                  <a:cubicBezTo>
                    <a:pt x="60888" y="13580"/>
                    <a:pt x="60218" y="13622"/>
                    <a:pt x="59528" y="13810"/>
                  </a:cubicBezTo>
                  <a:cubicBezTo>
                    <a:pt x="59256" y="13894"/>
                    <a:pt x="58942" y="13894"/>
                    <a:pt x="58649" y="13852"/>
                  </a:cubicBezTo>
                  <a:cubicBezTo>
                    <a:pt x="58440" y="13852"/>
                    <a:pt x="58231" y="13642"/>
                    <a:pt x="58231" y="13475"/>
                  </a:cubicBezTo>
                  <a:cubicBezTo>
                    <a:pt x="58231" y="13287"/>
                    <a:pt x="58377" y="13078"/>
                    <a:pt x="58628" y="13015"/>
                  </a:cubicBezTo>
                  <a:cubicBezTo>
                    <a:pt x="58775" y="12994"/>
                    <a:pt x="58900" y="12994"/>
                    <a:pt x="59067" y="12973"/>
                  </a:cubicBezTo>
                  <a:cubicBezTo>
                    <a:pt x="59214" y="12952"/>
                    <a:pt x="59381" y="12952"/>
                    <a:pt x="59507" y="12868"/>
                  </a:cubicBezTo>
                  <a:cubicBezTo>
                    <a:pt x="60051" y="12575"/>
                    <a:pt x="60616" y="12261"/>
                    <a:pt x="61160" y="11927"/>
                  </a:cubicBezTo>
                  <a:cubicBezTo>
                    <a:pt x="61306" y="11843"/>
                    <a:pt x="61411" y="11697"/>
                    <a:pt x="61516" y="11529"/>
                  </a:cubicBezTo>
                  <a:cubicBezTo>
                    <a:pt x="61829" y="11090"/>
                    <a:pt x="61871" y="10462"/>
                    <a:pt x="61516" y="10023"/>
                  </a:cubicBezTo>
                  <a:cubicBezTo>
                    <a:pt x="61285" y="9667"/>
                    <a:pt x="61034" y="9332"/>
                    <a:pt x="60720" y="9039"/>
                  </a:cubicBezTo>
                  <a:cubicBezTo>
                    <a:pt x="60051" y="8412"/>
                    <a:pt x="59298" y="8035"/>
                    <a:pt x="58356" y="8077"/>
                  </a:cubicBezTo>
                  <a:cubicBezTo>
                    <a:pt x="57833" y="8098"/>
                    <a:pt x="57331" y="8056"/>
                    <a:pt x="56808" y="8077"/>
                  </a:cubicBezTo>
                  <a:cubicBezTo>
                    <a:pt x="55908" y="8160"/>
                    <a:pt x="55071" y="8412"/>
                    <a:pt x="54381" y="9081"/>
                  </a:cubicBezTo>
                  <a:cubicBezTo>
                    <a:pt x="54234" y="9207"/>
                    <a:pt x="54067" y="9353"/>
                    <a:pt x="53878" y="9458"/>
                  </a:cubicBezTo>
                  <a:cubicBezTo>
                    <a:pt x="53711" y="9562"/>
                    <a:pt x="53523" y="9500"/>
                    <a:pt x="53418" y="9332"/>
                  </a:cubicBezTo>
                  <a:cubicBezTo>
                    <a:pt x="53334" y="9228"/>
                    <a:pt x="53293" y="9039"/>
                    <a:pt x="53313" y="8914"/>
                  </a:cubicBezTo>
                  <a:cubicBezTo>
                    <a:pt x="53334" y="8788"/>
                    <a:pt x="53439" y="8663"/>
                    <a:pt x="53544" y="8558"/>
                  </a:cubicBezTo>
                  <a:cubicBezTo>
                    <a:pt x="53774" y="8307"/>
                    <a:pt x="54025" y="8077"/>
                    <a:pt x="54234" y="7847"/>
                  </a:cubicBezTo>
                  <a:cubicBezTo>
                    <a:pt x="54485" y="7533"/>
                    <a:pt x="54757" y="7156"/>
                    <a:pt x="54715" y="6717"/>
                  </a:cubicBezTo>
                  <a:cubicBezTo>
                    <a:pt x="54673" y="5566"/>
                    <a:pt x="53711" y="4687"/>
                    <a:pt x="52707" y="4687"/>
                  </a:cubicBezTo>
                  <a:lnTo>
                    <a:pt x="51347" y="4687"/>
                  </a:lnTo>
                  <a:cubicBezTo>
                    <a:pt x="50740" y="4645"/>
                    <a:pt x="50217" y="4834"/>
                    <a:pt x="49756" y="5168"/>
                  </a:cubicBezTo>
                  <a:cubicBezTo>
                    <a:pt x="49171" y="5629"/>
                    <a:pt x="48606" y="6068"/>
                    <a:pt x="48062" y="6507"/>
                  </a:cubicBezTo>
                  <a:cubicBezTo>
                    <a:pt x="47915" y="6612"/>
                    <a:pt x="47811" y="6717"/>
                    <a:pt x="47685" y="6779"/>
                  </a:cubicBezTo>
                  <a:cubicBezTo>
                    <a:pt x="47497" y="6842"/>
                    <a:pt x="47329" y="6821"/>
                    <a:pt x="47183" y="6696"/>
                  </a:cubicBezTo>
                  <a:cubicBezTo>
                    <a:pt x="47057" y="6570"/>
                    <a:pt x="46953" y="6382"/>
                    <a:pt x="47057" y="6194"/>
                  </a:cubicBezTo>
                  <a:cubicBezTo>
                    <a:pt x="47371" y="5691"/>
                    <a:pt x="47267" y="5147"/>
                    <a:pt x="47287" y="4624"/>
                  </a:cubicBezTo>
                  <a:cubicBezTo>
                    <a:pt x="47350" y="3536"/>
                    <a:pt x="46827" y="2720"/>
                    <a:pt x="46032" y="2072"/>
                  </a:cubicBezTo>
                  <a:cubicBezTo>
                    <a:pt x="45718" y="1821"/>
                    <a:pt x="45383" y="1611"/>
                    <a:pt x="45070" y="1402"/>
                  </a:cubicBezTo>
                  <a:cubicBezTo>
                    <a:pt x="44777" y="1193"/>
                    <a:pt x="44505" y="1130"/>
                    <a:pt x="44128" y="1130"/>
                  </a:cubicBezTo>
                  <a:cubicBezTo>
                    <a:pt x="43584" y="1130"/>
                    <a:pt x="43061" y="1151"/>
                    <a:pt x="42517" y="1130"/>
                  </a:cubicBezTo>
                  <a:cubicBezTo>
                    <a:pt x="41575" y="1067"/>
                    <a:pt x="40801" y="1444"/>
                    <a:pt x="40152" y="2093"/>
                  </a:cubicBezTo>
                  <a:lnTo>
                    <a:pt x="39127" y="3118"/>
                  </a:lnTo>
                  <a:cubicBezTo>
                    <a:pt x="38709" y="3536"/>
                    <a:pt x="38374" y="3976"/>
                    <a:pt x="38228" y="4541"/>
                  </a:cubicBezTo>
                  <a:cubicBezTo>
                    <a:pt x="38123" y="4938"/>
                    <a:pt x="37851" y="5231"/>
                    <a:pt x="37537" y="5482"/>
                  </a:cubicBezTo>
                  <a:cubicBezTo>
                    <a:pt x="37223" y="5754"/>
                    <a:pt x="36930" y="5733"/>
                    <a:pt x="36679" y="5399"/>
                  </a:cubicBezTo>
                  <a:cubicBezTo>
                    <a:pt x="36575" y="5294"/>
                    <a:pt x="36491" y="5147"/>
                    <a:pt x="36470" y="5022"/>
                  </a:cubicBezTo>
                  <a:cubicBezTo>
                    <a:pt x="36093" y="3871"/>
                    <a:pt x="35424" y="2846"/>
                    <a:pt x="34712" y="1883"/>
                  </a:cubicBezTo>
                  <a:cubicBezTo>
                    <a:pt x="34482" y="1570"/>
                    <a:pt x="34189" y="1298"/>
                    <a:pt x="33896" y="1046"/>
                  </a:cubicBezTo>
                  <a:cubicBezTo>
                    <a:pt x="33645" y="816"/>
                    <a:pt x="33331" y="774"/>
                    <a:pt x="32997" y="921"/>
                  </a:cubicBezTo>
                  <a:cubicBezTo>
                    <a:pt x="32076" y="1256"/>
                    <a:pt x="31448" y="2134"/>
                    <a:pt x="31574" y="2971"/>
                  </a:cubicBezTo>
                  <a:cubicBezTo>
                    <a:pt x="31595" y="3181"/>
                    <a:pt x="31574" y="3390"/>
                    <a:pt x="31574" y="3599"/>
                  </a:cubicBezTo>
                  <a:cubicBezTo>
                    <a:pt x="31574" y="3871"/>
                    <a:pt x="31595" y="4080"/>
                    <a:pt x="31762" y="4290"/>
                  </a:cubicBezTo>
                  <a:cubicBezTo>
                    <a:pt x="31909" y="4520"/>
                    <a:pt x="32013" y="4792"/>
                    <a:pt x="32181" y="4959"/>
                  </a:cubicBezTo>
                  <a:cubicBezTo>
                    <a:pt x="32369" y="5168"/>
                    <a:pt x="32620" y="5357"/>
                    <a:pt x="32850" y="5566"/>
                  </a:cubicBezTo>
                  <a:cubicBezTo>
                    <a:pt x="32746" y="5650"/>
                    <a:pt x="32641" y="5733"/>
                    <a:pt x="32515" y="5796"/>
                  </a:cubicBezTo>
                  <a:cubicBezTo>
                    <a:pt x="32202" y="5336"/>
                    <a:pt x="31783" y="5106"/>
                    <a:pt x="31281" y="4938"/>
                  </a:cubicBezTo>
                  <a:cubicBezTo>
                    <a:pt x="31218" y="4917"/>
                    <a:pt x="31134" y="4834"/>
                    <a:pt x="31072" y="4792"/>
                  </a:cubicBezTo>
                  <a:cubicBezTo>
                    <a:pt x="30611" y="4331"/>
                    <a:pt x="29963" y="4227"/>
                    <a:pt x="29440" y="3871"/>
                  </a:cubicBezTo>
                  <a:cubicBezTo>
                    <a:pt x="29335" y="3808"/>
                    <a:pt x="29189" y="3787"/>
                    <a:pt x="29084" y="3787"/>
                  </a:cubicBezTo>
                  <a:cubicBezTo>
                    <a:pt x="28393" y="3746"/>
                    <a:pt x="27703" y="3766"/>
                    <a:pt x="27159" y="4331"/>
                  </a:cubicBezTo>
                  <a:cubicBezTo>
                    <a:pt x="27054" y="4436"/>
                    <a:pt x="26929" y="4541"/>
                    <a:pt x="26824" y="4624"/>
                  </a:cubicBezTo>
                  <a:cubicBezTo>
                    <a:pt x="26301" y="4959"/>
                    <a:pt x="26029" y="5482"/>
                    <a:pt x="25945" y="6068"/>
                  </a:cubicBezTo>
                  <a:cubicBezTo>
                    <a:pt x="25841" y="6968"/>
                    <a:pt x="25715" y="7951"/>
                    <a:pt x="26510" y="8684"/>
                  </a:cubicBezTo>
                  <a:cubicBezTo>
                    <a:pt x="26573" y="8767"/>
                    <a:pt x="26657" y="8851"/>
                    <a:pt x="26678" y="8997"/>
                  </a:cubicBezTo>
                  <a:cubicBezTo>
                    <a:pt x="26866" y="9353"/>
                    <a:pt x="27159" y="9520"/>
                    <a:pt x="27556" y="9520"/>
                  </a:cubicBezTo>
                  <a:cubicBezTo>
                    <a:pt x="28331" y="9541"/>
                    <a:pt x="29084" y="9562"/>
                    <a:pt x="29858" y="9625"/>
                  </a:cubicBezTo>
                  <a:cubicBezTo>
                    <a:pt x="30005" y="9876"/>
                    <a:pt x="29921" y="10065"/>
                    <a:pt x="29670" y="10127"/>
                  </a:cubicBezTo>
                  <a:cubicBezTo>
                    <a:pt x="29272" y="10190"/>
                    <a:pt x="28917" y="10253"/>
                    <a:pt x="28519" y="10253"/>
                  </a:cubicBezTo>
                  <a:cubicBezTo>
                    <a:pt x="27556" y="10295"/>
                    <a:pt x="26615" y="10504"/>
                    <a:pt x="25778" y="11006"/>
                  </a:cubicBezTo>
                  <a:cubicBezTo>
                    <a:pt x="24774" y="11592"/>
                    <a:pt x="23853" y="12241"/>
                    <a:pt x="23225" y="13266"/>
                  </a:cubicBezTo>
                  <a:cubicBezTo>
                    <a:pt x="23058" y="13559"/>
                    <a:pt x="22953" y="13831"/>
                    <a:pt x="22953" y="14166"/>
                  </a:cubicBezTo>
                  <a:cubicBezTo>
                    <a:pt x="22974" y="14605"/>
                    <a:pt x="23100" y="14793"/>
                    <a:pt x="23518" y="14835"/>
                  </a:cubicBezTo>
                  <a:cubicBezTo>
                    <a:pt x="24062" y="14856"/>
                    <a:pt x="24585" y="14835"/>
                    <a:pt x="25150" y="14856"/>
                  </a:cubicBezTo>
                  <a:cubicBezTo>
                    <a:pt x="25632" y="14877"/>
                    <a:pt x="26050" y="14730"/>
                    <a:pt x="26510" y="14479"/>
                  </a:cubicBezTo>
                  <a:cubicBezTo>
                    <a:pt x="27975" y="13705"/>
                    <a:pt x="29461" y="12973"/>
                    <a:pt x="30925" y="12241"/>
                  </a:cubicBezTo>
                  <a:cubicBezTo>
                    <a:pt x="31134" y="12136"/>
                    <a:pt x="31365" y="12052"/>
                    <a:pt x="31595" y="11989"/>
                  </a:cubicBezTo>
                  <a:cubicBezTo>
                    <a:pt x="31846" y="11948"/>
                    <a:pt x="32097" y="12241"/>
                    <a:pt x="32013" y="12450"/>
                  </a:cubicBezTo>
                  <a:cubicBezTo>
                    <a:pt x="31909" y="12722"/>
                    <a:pt x="31846" y="13036"/>
                    <a:pt x="31637" y="13224"/>
                  </a:cubicBezTo>
                  <a:cubicBezTo>
                    <a:pt x="30967" y="13914"/>
                    <a:pt x="30549" y="14751"/>
                    <a:pt x="30005" y="15505"/>
                  </a:cubicBezTo>
                  <a:cubicBezTo>
                    <a:pt x="29544" y="16153"/>
                    <a:pt x="29398" y="16865"/>
                    <a:pt x="29461" y="17639"/>
                  </a:cubicBezTo>
                  <a:cubicBezTo>
                    <a:pt x="29481" y="18120"/>
                    <a:pt x="29670" y="18308"/>
                    <a:pt x="30109" y="18350"/>
                  </a:cubicBezTo>
                  <a:cubicBezTo>
                    <a:pt x="30590" y="18413"/>
                    <a:pt x="31051" y="18371"/>
                    <a:pt x="31490" y="18120"/>
                  </a:cubicBezTo>
                  <a:cubicBezTo>
                    <a:pt x="32411" y="17597"/>
                    <a:pt x="33269" y="17011"/>
                    <a:pt x="34085" y="16321"/>
                  </a:cubicBezTo>
                  <a:cubicBezTo>
                    <a:pt x="34315" y="16111"/>
                    <a:pt x="34503" y="15860"/>
                    <a:pt x="34775" y="15714"/>
                  </a:cubicBezTo>
                  <a:cubicBezTo>
                    <a:pt x="35403" y="15337"/>
                    <a:pt x="35884" y="14814"/>
                    <a:pt x="36407" y="14333"/>
                  </a:cubicBezTo>
                  <a:cubicBezTo>
                    <a:pt x="36575" y="14166"/>
                    <a:pt x="36721" y="14040"/>
                    <a:pt x="36909" y="13935"/>
                  </a:cubicBezTo>
                  <a:cubicBezTo>
                    <a:pt x="37077" y="13831"/>
                    <a:pt x="37391" y="13935"/>
                    <a:pt x="37432" y="14145"/>
                  </a:cubicBezTo>
                  <a:cubicBezTo>
                    <a:pt x="37495" y="14270"/>
                    <a:pt x="37516" y="14438"/>
                    <a:pt x="37495" y="14584"/>
                  </a:cubicBezTo>
                  <a:cubicBezTo>
                    <a:pt x="37432" y="14982"/>
                    <a:pt x="37349" y="15337"/>
                    <a:pt x="37244" y="15735"/>
                  </a:cubicBezTo>
                  <a:cubicBezTo>
                    <a:pt x="37014" y="16572"/>
                    <a:pt x="36972" y="17932"/>
                    <a:pt x="37181" y="18873"/>
                  </a:cubicBezTo>
                  <a:cubicBezTo>
                    <a:pt x="37307" y="18957"/>
                    <a:pt x="37453" y="19062"/>
                    <a:pt x="37642" y="19104"/>
                  </a:cubicBezTo>
                  <a:cubicBezTo>
                    <a:pt x="38060" y="19187"/>
                    <a:pt x="38500" y="19292"/>
                    <a:pt x="38876" y="19062"/>
                  </a:cubicBezTo>
                  <a:cubicBezTo>
                    <a:pt x="39441" y="18664"/>
                    <a:pt x="40006" y="18246"/>
                    <a:pt x="40487" y="17785"/>
                  </a:cubicBezTo>
                  <a:cubicBezTo>
                    <a:pt x="41010" y="17262"/>
                    <a:pt x="41680" y="16948"/>
                    <a:pt x="42203" y="16467"/>
                  </a:cubicBezTo>
                  <a:cubicBezTo>
                    <a:pt x="42475" y="16216"/>
                    <a:pt x="42873" y="16383"/>
                    <a:pt x="42893" y="16781"/>
                  </a:cubicBezTo>
                  <a:cubicBezTo>
                    <a:pt x="42935" y="17283"/>
                    <a:pt x="42956" y="17806"/>
                    <a:pt x="42935" y="18329"/>
                  </a:cubicBezTo>
                  <a:cubicBezTo>
                    <a:pt x="42935" y="18873"/>
                    <a:pt x="42977" y="19396"/>
                    <a:pt x="43354" y="19836"/>
                  </a:cubicBezTo>
                  <a:cubicBezTo>
                    <a:pt x="43458" y="19982"/>
                    <a:pt x="43521" y="20150"/>
                    <a:pt x="43584" y="20338"/>
                  </a:cubicBezTo>
                  <a:cubicBezTo>
                    <a:pt x="43898" y="21489"/>
                    <a:pt x="44777" y="22012"/>
                    <a:pt x="45823" y="22347"/>
                  </a:cubicBezTo>
                  <a:cubicBezTo>
                    <a:pt x="46451" y="22556"/>
                    <a:pt x="47036" y="22389"/>
                    <a:pt x="47455" y="21865"/>
                  </a:cubicBezTo>
                  <a:cubicBezTo>
                    <a:pt x="47685" y="21552"/>
                    <a:pt x="47873" y="21196"/>
                    <a:pt x="48083" y="20882"/>
                  </a:cubicBezTo>
                  <a:cubicBezTo>
                    <a:pt x="48187" y="20756"/>
                    <a:pt x="48292" y="20610"/>
                    <a:pt x="48438" y="20526"/>
                  </a:cubicBezTo>
                  <a:cubicBezTo>
                    <a:pt x="48627" y="20422"/>
                    <a:pt x="48815" y="20338"/>
                    <a:pt x="49024" y="20254"/>
                  </a:cubicBezTo>
                  <a:cubicBezTo>
                    <a:pt x="49464" y="19710"/>
                    <a:pt x="49610" y="19124"/>
                    <a:pt x="50217" y="18706"/>
                  </a:cubicBezTo>
                  <a:close/>
                  <a:moveTo>
                    <a:pt x="30130" y="13810"/>
                  </a:moveTo>
                  <a:cubicBezTo>
                    <a:pt x="29921" y="13852"/>
                    <a:pt x="29816" y="13852"/>
                    <a:pt x="29712" y="13914"/>
                  </a:cubicBezTo>
                  <a:cubicBezTo>
                    <a:pt x="28477" y="14542"/>
                    <a:pt x="27264" y="15191"/>
                    <a:pt x="26050" y="15839"/>
                  </a:cubicBezTo>
                  <a:cubicBezTo>
                    <a:pt x="25987" y="15902"/>
                    <a:pt x="25904" y="16007"/>
                    <a:pt x="25841" y="16111"/>
                  </a:cubicBezTo>
                  <a:cubicBezTo>
                    <a:pt x="25799" y="16195"/>
                    <a:pt x="25799" y="16321"/>
                    <a:pt x="25736" y="16342"/>
                  </a:cubicBezTo>
                  <a:cubicBezTo>
                    <a:pt x="25380" y="16530"/>
                    <a:pt x="25171" y="16969"/>
                    <a:pt x="24669" y="16948"/>
                  </a:cubicBezTo>
                  <a:cubicBezTo>
                    <a:pt x="24543" y="16948"/>
                    <a:pt x="24376" y="17032"/>
                    <a:pt x="24271" y="17137"/>
                  </a:cubicBezTo>
                  <a:cubicBezTo>
                    <a:pt x="23937" y="17471"/>
                    <a:pt x="23539" y="17785"/>
                    <a:pt x="23267" y="18141"/>
                  </a:cubicBezTo>
                  <a:cubicBezTo>
                    <a:pt x="22849" y="18706"/>
                    <a:pt x="22472" y="19271"/>
                    <a:pt x="22326" y="19982"/>
                  </a:cubicBezTo>
                  <a:cubicBezTo>
                    <a:pt x="22179" y="20631"/>
                    <a:pt x="22033" y="21259"/>
                    <a:pt x="21844" y="21907"/>
                  </a:cubicBezTo>
                  <a:cubicBezTo>
                    <a:pt x="21656" y="22577"/>
                    <a:pt x="21593" y="23205"/>
                    <a:pt x="21844" y="23853"/>
                  </a:cubicBezTo>
                  <a:cubicBezTo>
                    <a:pt x="21865" y="23937"/>
                    <a:pt x="21928" y="24041"/>
                    <a:pt x="21865" y="24104"/>
                  </a:cubicBezTo>
                  <a:cubicBezTo>
                    <a:pt x="21530" y="24732"/>
                    <a:pt x="21698" y="25422"/>
                    <a:pt x="21740" y="26071"/>
                  </a:cubicBezTo>
                  <a:cubicBezTo>
                    <a:pt x="21802" y="26887"/>
                    <a:pt x="21844" y="27724"/>
                    <a:pt x="22137" y="28477"/>
                  </a:cubicBezTo>
                  <a:cubicBezTo>
                    <a:pt x="22807" y="30319"/>
                    <a:pt x="23518" y="32139"/>
                    <a:pt x="24460" y="33876"/>
                  </a:cubicBezTo>
                  <a:cubicBezTo>
                    <a:pt x="24627" y="34148"/>
                    <a:pt x="24836" y="34420"/>
                    <a:pt x="25046" y="34650"/>
                  </a:cubicBezTo>
                  <a:lnTo>
                    <a:pt x="27473" y="37077"/>
                  </a:lnTo>
                  <a:cubicBezTo>
                    <a:pt x="27682" y="37286"/>
                    <a:pt x="27912" y="37474"/>
                    <a:pt x="28184" y="37663"/>
                  </a:cubicBezTo>
                  <a:cubicBezTo>
                    <a:pt x="28645" y="37977"/>
                    <a:pt x="29126" y="38311"/>
                    <a:pt x="29649" y="38542"/>
                  </a:cubicBezTo>
                  <a:cubicBezTo>
                    <a:pt x="30590" y="39002"/>
                    <a:pt x="31532" y="39483"/>
                    <a:pt x="32536" y="39797"/>
                  </a:cubicBezTo>
                  <a:cubicBezTo>
                    <a:pt x="33959" y="40257"/>
                    <a:pt x="35424" y="40467"/>
                    <a:pt x="36888" y="40508"/>
                  </a:cubicBezTo>
                  <a:cubicBezTo>
                    <a:pt x="37872" y="40529"/>
                    <a:pt x="38876" y="40571"/>
                    <a:pt x="39860" y="40425"/>
                  </a:cubicBezTo>
                  <a:cubicBezTo>
                    <a:pt x="41157" y="40278"/>
                    <a:pt x="42412" y="39964"/>
                    <a:pt x="43605" y="39462"/>
                  </a:cubicBezTo>
                  <a:cubicBezTo>
                    <a:pt x="44421" y="39148"/>
                    <a:pt x="45237" y="38834"/>
                    <a:pt x="46011" y="38479"/>
                  </a:cubicBezTo>
                  <a:cubicBezTo>
                    <a:pt x="48062" y="37537"/>
                    <a:pt x="49945" y="36386"/>
                    <a:pt x="51472" y="34733"/>
                  </a:cubicBezTo>
                  <a:cubicBezTo>
                    <a:pt x="51828" y="34399"/>
                    <a:pt x="52142" y="34022"/>
                    <a:pt x="52497" y="33708"/>
                  </a:cubicBezTo>
                  <a:cubicBezTo>
                    <a:pt x="53104" y="33185"/>
                    <a:pt x="53523" y="32536"/>
                    <a:pt x="53837" y="31804"/>
                  </a:cubicBezTo>
                  <a:cubicBezTo>
                    <a:pt x="53920" y="31616"/>
                    <a:pt x="53962" y="31407"/>
                    <a:pt x="54046" y="31218"/>
                  </a:cubicBezTo>
                  <a:cubicBezTo>
                    <a:pt x="54088" y="31093"/>
                    <a:pt x="54150" y="30946"/>
                    <a:pt x="54234" y="30842"/>
                  </a:cubicBezTo>
                  <a:cubicBezTo>
                    <a:pt x="54569" y="30444"/>
                    <a:pt x="54757" y="29963"/>
                    <a:pt x="54925" y="29482"/>
                  </a:cubicBezTo>
                  <a:cubicBezTo>
                    <a:pt x="55238" y="28645"/>
                    <a:pt x="55552" y="27766"/>
                    <a:pt x="55866" y="26929"/>
                  </a:cubicBezTo>
                  <a:cubicBezTo>
                    <a:pt x="56013" y="26594"/>
                    <a:pt x="56054" y="26259"/>
                    <a:pt x="55971" y="25946"/>
                  </a:cubicBezTo>
                  <a:cubicBezTo>
                    <a:pt x="55699" y="25736"/>
                    <a:pt x="55448" y="25569"/>
                    <a:pt x="55238" y="25402"/>
                  </a:cubicBezTo>
                  <a:cubicBezTo>
                    <a:pt x="54799" y="25736"/>
                    <a:pt x="54339" y="26029"/>
                    <a:pt x="53962" y="26385"/>
                  </a:cubicBezTo>
                  <a:cubicBezTo>
                    <a:pt x="53293" y="27075"/>
                    <a:pt x="52497" y="27243"/>
                    <a:pt x="51577" y="27222"/>
                  </a:cubicBezTo>
                  <a:cubicBezTo>
                    <a:pt x="51221" y="27222"/>
                    <a:pt x="50949" y="27096"/>
                    <a:pt x="50698" y="26866"/>
                  </a:cubicBezTo>
                  <a:cubicBezTo>
                    <a:pt x="49568" y="25736"/>
                    <a:pt x="48857" y="24397"/>
                    <a:pt x="48919" y="22744"/>
                  </a:cubicBezTo>
                  <a:cubicBezTo>
                    <a:pt x="48919" y="22619"/>
                    <a:pt x="48940" y="22514"/>
                    <a:pt x="48919" y="22389"/>
                  </a:cubicBezTo>
                  <a:cubicBezTo>
                    <a:pt x="48899" y="22263"/>
                    <a:pt x="49003" y="22075"/>
                    <a:pt x="48731" y="21970"/>
                  </a:cubicBezTo>
                  <a:cubicBezTo>
                    <a:pt x="48606" y="22117"/>
                    <a:pt x="48480" y="22284"/>
                    <a:pt x="48375" y="22430"/>
                  </a:cubicBezTo>
                  <a:cubicBezTo>
                    <a:pt x="47685" y="23330"/>
                    <a:pt x="46492" y="23665"/>
                    <a:pt x="45446" y="23225"/>
                  </a:cubicBezTo>
                  <a:cubicBezTo>
                    <a:pt x="45049" y="23058"/>
                    <a:pt x="44672" y="22891"/>
                    <a:pt x="44316" y="22681"/>
                  </a:cubicBezTo>
                  <a:cubicBezTo>
                    <a:pt x="43563" y="22284"/>
                    <a:pt x="43103" y="21635"/>
                    <a:pt x="42789" y="20840"/>
                  </a:cubicBezTo>
                  <a:cubicBezTo>
                    <a:pt x="42684" y="20547"/>
                    <a:pt x="42559" y="20296"/>
                    <a:pt x="42412" y="20024"/>
                  </a:cubicBezTo>
                  <a:cubicBezTo>
                    <a:pt x="42161" y="19668"/>
                    <a:pt x="42036" y="19271"/>
                    <a:pt x="42098" y="18831"/>
                  </a:cubicBezTo>
                  <a:cubicBezTo>
                    <a:pt x="42119" y="18601"/>
                    <a:pt x="42119" y="18350"/>
                    <a:pt x="42098" y="18099"/>
                  </a:cubicBezTo>
                  <a:cubicBezTo>
                    <a:pt x="42098" y="17995"/>
                    <a:pt x="42015" y="17911"/>
                    <a:pt x="41952" y="17785"/>
                  </a:cubicBezTo>
                  <a:cubicBezTo>
                    <a:pt x="41826" y="17869"/>
                    <a:pt x="41722" y="17890"/>
                    <a:pt x="41680" y="17932"/>
                  </a:cubicBezTo>
                  <a:cubicBezTo>
                    <a:pt x="41052" y="18643"/>
                    <a:pt x="40278" y="19187"/>
                    <a:pt x="39588" y="19794"/>
                  </a:cubicBezTo>
                  <a:cubicBezTo>
                    <a:pt x="39378" y="19982"/>
                    <a:pt x="39169" y="20108"/>
                    <a:pt x="38876" y="20129"/>
                  </a:cubicBezTo>
                  <a:cubicBezTo>
                    <a:pt x="38081" y="20192"/>
                    <a:pt x="37328" y="20108"/>
                    <a:pt x="36616" y="19668"/>
                  </a:cubicBezTo>
                  <a:cubicBezTo>
                    <a:pt x="36282" y="19459"/>
                    <a:pt x="36093" y="19187"/>
                    <a:pt x="36093" y="18811"/>
                  </a:cubicBezTo>
                  <a:cubicBezTo>
                    <a:pt x="36135" y="17827"/>
                    <a:pt x="36135" y="16886"/>
                    <a:pt x="36156" y="15902"/>
                  </a:cubicBezTo>
                  <a:cubicBezTo>
                    <a:pt x="35675" y="16091"/>
                    <a:pt x="35298" y="16446"/>
                    <a:pt x="34901" y="16844"/>
                  </a:cubicBezTo>
                  <a:cubicBezTo>
                    <a:pt x="34106" y="17660"/>
                    <a:pt x="33206" y="18287"/>
                    <a:pt x="32264" y="18852"/>
                  </a:cubicBezTo>
                  <a:cubicBezTo>
                    <a:pt x="31678" y="19187"/>
                    <a:pt x="31051" y="19334"/>
                    <a:pt x="30381" y="19334"/>
                  </a:cubicBezTo>
                  <a:cubicBezTo>
                    <a:pt x="29816" y="19334"/>
                    <a:pt x="29377" y="19145"/>
                    <a:pt x="28958" y="18831"/>
                  </a:cubicBezTo>
                  <a:cubicBezTo>
                    <a:pt x="28707" y="18643"/>
                    <a:pt x="28540" y="18413"/>
                    <a:pt x="28540" y="18078"/>
                  </a:cubicBezTo>
                  <a:cubicBezTo>
                    <a:pt x="28498" y="16948"/>
                    <a:pt x="28645" y="15839"/>
                    <a:pt x="29377" y="14898"/>
                  </a:cubicBezTo>
                  <a:cubicBezTo>
                    <a:pt x="29691" y="14626"/>
                    <a:pt x="29963" y="14312"/>
                    <a:pt x="30130" y="13810"/>
                  </a:cubicBezTo>
                  <a:close/>
                  <a:moveTo>
                    <a:pt x="36784" y="41617"/>
                  </a:moveTo>
                  <a:cubicBezTo>
                    <a:pt x="36491" y="42371"/>
                    <a:pt x="35821" y="42580"/>
                    <a:pt x="35319" y="42998"/>
                  </a:cubicBezTo>
                  <a:cubicBezTo>
                    <a:pt x="35215" y="43082"/>
                    <a:pt x="35026" y="43124"/>
                    <a:pt x="34901" y="43124"/>
                  </a:cubicBezTo>
                  <a:cubicBezTo>
                    <a:pt x="34294" y="43145"/>
                    <a:pt x="33687" y="43187"/>
                    <a:pt x="33101" y="43124"/>
                  </a:cubicBezTo>
                  <a:cubicBezTo>
                    <a:pt x="32411" y="43040"/>
                    <a:pt x="31804" y="42705"/>
                    <a:pt x="31490" y="42078"/>
                  </a:cubicBezTo>
                  <a:cubicBezTo>
                    <a:pt x="31218" y="41534"/>
                    <a:pt x="31030" y="40906"/>
                    <a:pt x="30841" y="40425"/>
                  </a:cubicBezTo>
                  <a:cubicBezTo>
                    <a:pt x="29733" y="39797"/>
                    <a:pt x="28728" y="39232"/>
                    <a:pt x="27724" y="38625"/>
                  </a:cubicBezTo>
                  <a:cubicBezTo>
                    <a:pt x="27347" y="38395"/>
                    <a:pt x="26992" y="38102"/>
                    <a:pt x="26678" y="37788"/>
                  </a:cubicBezTo>
                  <a:cubicBezTo>
                    <a:pt x="25904" y="37035"/>
                    <a:pt x="25150" y="36240"/>
                    <a:pt x="24376" y="35487"/>
                  </a:cubicBezTo>
                  <a:cubicBezTo>
                    <a:pt x="24251" y="35382"/>
                    <a:pt x="24125" y="35277"/>
                    <a:pt x="23958" y="35194"/>
                  </a:cubicBezTo>
                  <a:cubicBezTo>
                    <a:pt x="23895" y="35298"/>
                    <a:pt x="23811" y="35382"/>
                    <a:pt x="23790" y="35466"/>
                  </a:cubicBezTo>
                  <a:cubicBezTo>
                    <a:pt x="23686" y="36010"/>
                    <a:pt x="23393" y="36491"/>
                    <a:pt x="23100" y="36930"/>
                  </a:cubicBezTo>
                  <a:cubicBezTo>
                    <a:pt x="22870" y="37286"/>
                    <a:pt x="22598" y="37684"/>
                    <a:pt x="22388" y="38081"/>
                  </a:cubicBezTo>
                  <a:cubicBezTo>
                    <a:pt x="21635" y="39630"/>
                    <a:pt x="20714" y="41094"/>
                    <a:pt x="19773" y="42517"/>
                  </a:cubicBezTo>
                  <a:cubicBezTo>
                    <a:pt x="19459" y="42998"/>
                    <a:pt x="19187" y="43500"/>
                    <a:pt x="19020" y="44065"/>
                  </a:cubicBezTo>
                  <a:cubicBezTo>
                    <a:pt x="18894" y="44568"/>
                    <a:pt x="18664" y="45028"/>
                    <a:pt x="18413" y="45467"/>
                  </a:cubicBezTo>
                  <a:cubicBezTo>
                    <a:pt x="18141" y="45990"/>
                    <a:pt x="17785" y="46513"/>
                    <a:pt x="17618" y="47099"/>
                  </a:cubicBezTo>
                  <a:cubicBezTo>
                    <a:pt x="17409" y="47706"/>
                    <a:pt x="17137" y="48271"/>
                    <a:pt x="16885" y="48857"/>
                  </a:cubicBezTo>
                  <a:cubicBezTo>
                    <a:pt x="16593" y="49485"/>
                    <a:pt x="16404" y="50133"/>
                    <a:pt x="16404" y="50866"/>
                  </a:cubicBezTo>
                  <a:cubicBezTo>
                    <a:pt x="16613" y="50970"/>
                    <a:pt x="16802" y="51075"/>
                    <a:pt x="16969" y="51158"/>
                  </a:cubicBezTo>
                  <a:cubicBezTo>
                    <a:pt x="18036" y="51619"/>
                    <a:pt x="19187" y="51786"/>
                    <a:pt x="20275" y="52037"/>
                  </a:cubicBezTo>
                  <a:cubicBezTo>
                    <a:pt x="20401" y="52058"/>
                    <a:pt x="20568" y="52058"/>
                    <a:pt x="20714" y="52037"/>
                  </a:cubicBezTo>
                  <a:cubicBezTo>
                    <a:pt x="21007" y="51995"/>
                    <a:pt x="21300" y="51933"/>
                    <a:pt x="21614" y="51849"/>
                  </a:cubicBezTo>
                  <a:cubicBezTo>
                    <a:pt x="21740" y="51828"/>
                    <a:pt x="21886" y="51786"/>
                    <a:pt x="21991" y="51682"/>
                  </a:cubicBezTo>
                  <a:cubicBezTo>
                    <a:pt x="22681" y="51158"/>
                    <a:pt x="23372" y="50635"/>
                    <a:pt x="24230" y="50259"/>
                  </a:cubicBezTo>
                  <a:cubicBezTo>
                    <a:pt x="24146" y="49840"/>
                    <a:pt x="24125" y="49443"/>
                    <a:pt x="23979" y="49087"/>
                  </a:cubicBezTo>
                  <a:cubicBezTo>
                    <a:pt x="23644" y="48125"/>
                    <a:pt x="23455" y="47120"/>
                    <a:pt x="23309" y="46116"/>
                  </a:cubicBezTo>
                  <a:cubicBezTo>
                    <a:pt x="23288" y="45907"/>
                    <a:pt x="23183" y="45697"/>
                    <a:pt x="23183" y="45488"/>
                  </a:cubicBezTo>
                  <a:cubicBezTo>
                    <a:pt x="23142" y="45091"/>
                    <a:pt x="22911" y="44819"/>
                    <a:pt x="22660" y="44651"/>
                  </a:cubicBezTo>
                  <a:cubicBezTo>
                    <a:pt x="22807" y="43961"/>
                    <a:pt x="22891" y="43772"/>
                    <a:pt x="23246" y="43542"/>
                  </a:cubicBezTo>
                  <a:cubicBezTo>
                    <a:pt x="24230" y="42894"/>
                    <a:pt x="25297" y="42559"/>
                    <a:pt x="26427" y="42371"/>
                  </a:cubicBezTo>
                  <a:cubicBezTo>
                    <a:pt x="26678" y="42308"/>
                    <a:pt x="26971" y="42350"/>
                    <a:pt x="27222" y="42371"/>
                  </a:cubicBezTo>
                  <a:cubicBezTo>
                    <a:pt x="27410" y="42391"/>
                    <a:pt x="27619" y="42496"/>
                    <a:pt x="27787" y="42622"/>
                  </a:cubicBezTo>
                  <a:cubicBezTo>
                    <a:pt x="28100" y="42831"/>
                    <a:pt x="28121" y="43187"/>
                    <a:pt x="28121" y="43521"/>
                  </a:cubicBezTo>
                  <a:cubicBezTo>
                    <a:pt x="28121" y="44337"/>
                    <a:pt x="28038" y="45132"/>
                    <a:pt x="28352" y="45928"/>
                  </a:cubicBezTo>
                  <a:cubicBezTo>
                    <a:pt x="28414" y="46053"/>
                    <a:pt x="28373" y="46221"/>
                    <a:pt x="28373" y="46367"/>
                  </a:cubicBezTo>
                  <a:cubicBezTo>
                    <a:pt x="28435" y="46848"/>
                    <a:pt x="28477" y="47329"/>
                    <a:pt x="28561" y="47811"/>
                  </a:cubicBezTo>
                  <a:cubicBezTo>
                    <a:pt x="28749" y="48731"/>
                    <a:pt x="28958" y="49631"/>
                    <a:pt x="29147" y="50552"/>
                  </a:cubicBezTo>
                  <a:cubicBezTo>
                    <a:pt x="29189" y="50866"/>
                    <a:pt x="29272" y="51200"/>
                    <a:pt x="29251" y="51556"/>
                  </a:cubicBezTo>
                  <a:cubicBezTo>
                    <a:pt x="29189" y="52665"/>
                    <a:pt x="29691" y="53711"/>
                    <a:pt x="29607" y="54841"/>
                  </a:cubicBezTo>
                  <a:cubicBezTo>
                    <a:pt x="29607" y="54904"/>
                    <a:pt x="29649" y="54946"/>
                    <a:pt x="29670" y="55029"/>
                  </a:cubicBezTo>
                  <a:cubicBezTo>
                    <a:pt x="29900" y="55469"/>
                    <a:pt x="29879" y="55971"/>
                    <a:pt x="29795" y="56431"/>
                  </a:cubicBezTo>
                  <a:cubicBezTo>
                    <a:pt x="29712" y="56912"/>
                    <a:pt x="29670" y="57373"/>
                    <a:pt x="29544" y="57854"/>
                  </a:cubicBezTo>
                  <a:cubicBezTo>
                    <a:pt x="29398" y="58377"/>
                    <a:pt x="29481" y="58775"/>
                    <a:pt x="29879" y="59151"/>
                  </a:cubicBezTo>
                  <a:cubicBezTo>
                    <a:pt x="30130" y="59423"/>
                    <a:pt x="30339" y="59674"/>
                    <a:pt x="30632" y="59925"/>
                  </a:cubicBezTo>
                  <a:cubicBezTo>
                    <a:pt x="30821" y="60072"/>
                    <a:pt x="31030" y="60218"/>
                    <a:pt x="31093" y="60449"/>
                  </a:cubicBezTo>
                  <a:cubicBezTo>
                    <a:pt x="31260" y="60783"/>
                    <a:pt x="31511" y="60930"/>
                    <a:pt x="31825" y="60993"/>
                  </a:cubicBezTo>
                  <a:cubicBezTo>
                    <a:pt x="31909" y="60972"/>
                    <a:pt x="31992" y="60972"/>
                    <a:pt x="32013" y="60909"/>
                  </a:cubicBezTo>
                  <a:cubicBezTo>
                    <a:pt x="32871" y="60093"/>
                    <a:pt x="33896" y="59570"/>
                    <a:pt x="35026" y="59214"/>
                  </a:cubicBezTo>
                  <a:cubicBezTo>
                    <a:pt x="35968" y="58900"/>
                    <a:pt x="36888" y="58503"/>
                    <a:pt x="37872" y="58398"/>
                  </a:cubicBezTo>
                  <a:cubicBezTo>
                    <a:pt x="38060" y="58377"/>
                    <a:pt x="38207" y="58314"/>
                    <a:pt x="38395" y="58273"/>
                  </a:cubicBezTo>
                  <a:cubicBezTo>
                    <a:pt x="39441" y="57959"/>
                    <a:pt x="40487" y="57708"/>
                    <a:pt x="41554" y="57582"/>
                  </a:cubicBezTo>
                  <a:cubicBezTo>
                    <a:pt x="43186" y="57394"/>
                    <a:pt x="44777" y="57164"/>
                    <a:pt x="46430" y="57226"/>
                  </a:cubicBezTo>
                  <a:cubicBezTo>
                    <a:pt x="46995" y="57247"/>
                    <a:pt x="47580" y="57226"/>
                    <a:pt x="48145" y="57226"/>
                  </a:cubicBezTo>
                  <a:cubicBezTo>
                    <a:pt x="48313" y="57226"/>
                    <a:pt x="48501" y="57164"/>
                    <a:pt x="48668" y="57122"/>
                  </a:cubicBezTo>
                  <a:cubicBezTo>
                    <a:pt x="48752" y="56599"/>
                    <a:pt x="48752" y="56159"/>
                    <a:pt x="48710" y="55594"/>
                  </a:cubicBezTo>
                  <a:cubicBezTo>
                    <a:pt x="48313" y="55762"/>
                    <a:pt x="48145" y="56034"/>
                    <a:pt x="47978" y="56327"/>
                  </a:cubicBezTo>
                  <a:cubicBezTo>
                    <a:pt x="47811" y="56536"/>
                    <a:pt x="47643" y="56745"/>
                    <a:pt x="47434" y="56912"/>
                  </a:cubicBezTo>
                  <a:cubicBezTo>
                    <a:pt x="47350" y="56954"/>
                    <a:pt x="47141" y="56933"/>
                    <a:pt x="46995" y="56850"/>
                  </a:cubicBezTo>
                  <a:cubicBezTo>
                    <a:pt x="46848" y="56745"/>
                    <a:pt x="46764" y="56557"/>
                    <a:pt x="46848" y="56389"/>
                  </a:cubicBezTo>
                  <a:cubicBezTo>
                    <a:pt x="46911" y="56285"/>
                    <a:pt x="46974" y="56180"/>
                    <a:pt x="47036" y="56076"/>
                  </a:cubicBezTo>
                  <a:cubicBezTo>
                    <a:pt x="47246" y="55762"/>
                    <a:pt x="47434" y="55427"/>
                    <a:pt x="47664" y="55050"/>
                  </a:cubicBezTo>
                  <a:cubicBezTo>
                    <a:pt x="47246" y="55260"/>
                    <a:pt x="46911" y="55427"/>
                    <a:pt x="46555" y="55573"/>
                  </a:cubicBezTo>
                  <a:cubicBezTo>
                    <a:pt x="46367" y="55657"/>
                    <a:pt x="46199" y="55594"/>
                    <a:pt x="46053" y="55469"/>
                  </a:cubicBezTo>
                  <a:cubicBezTo>
                    <a:pt x="45927" y="55343"/>
                    <a:pt x="45927" y="55050"/>
                    <a:pt x="46095" y="54904"/>
                  </a:cubicBezTo>
                  <a:cubicBezTo>
                    <a:pt x="46220" y="54757"/>
                    <a:pt x="46346" y="54653"/>
                    <a:pt x="46513" y="54548"/>
                  </a:cubicBezTo>
                  <a:cubicBezTo>
                    <a:pt x="46995" y="54276"/>
                    <a:pt x="47518" y="54025"/>
                    <a:pt x="48020" y="53753"/>
                  </a:cubicBezTo>
                  <a:cubicBezTo>
                    <a:pt x="48145" y="53690"/>
                    <a:pt x="48250" y="53586"/>
                    <a:pt x="48438" y="53481"/>
                  </a:cubicBezTo>
                  <a:cubicBezTo>
                    <a:pt x="48124" y="53272"/>
                    <a:pt x="47852" y="53355"/>
                    <a:pt x="47601" y="53376"/>
                  </a:cubicBezTo>
                  <a:cubicBezTo>
                    <a:pt x="46513" y="53544"/>
                    <a:pt x="45404" y="53753"/>
                    <a:pt x="44379" y="54171"/>
                  </a:cubicBezTo>
                  <a:cubicBezTo>
                    <a:pt x="44295" y="54213"/>
                    <a:pt x="44128" y="54234"/>
                    <a:pt x="44044" y="54213"/>
                  </a:cubicBezTo>
                  <a:cubicBezTo>
                    <a:pt x="43919" y="54171"/>
                    <a:pt x="43793" y="54067"/>
                    <a:pt x="43730" y="53920"/>
                  </a:cubicBezTo>
                  <a:cubicBezTo>
                    <a:pt x="43710" y="53858"/>
                    <a:pt x="43793" y="53669"/>
                    <a:pt x="43856" y="53648"/>
                  </a:cubicBezTo>
                  <a:cubicBezTo>
                    <a:pt x="44107" y="53481"/>
                    <a:pt x="44337" y="53355"/>
                    <a:pt x="44567" y="53272"/>
                  </a:cubicBezTo>
                  <a:cubicBezTo>
                    <a:pt x="45342" y="53083"/>
                    <a:pt x="46095" y="52937"/>
                    <a:pt x="46848" y="52770"/>
                  </a:cubicBezTo>
                  <a:cubicBezTo>
                    <a:pt x="47120" y="52728"/>
                    <a:pt x="47371" y="52644"/>
                    <a:pt x="47685" y="52560"/>
                  </a:cubicBezTo>
                  <a:cubicBezTo>
                    <a:pt x="47267" y="51912"/>
                    <a:pt x="47287" y="51221"/>
                    <a:pt x="47225" y="50552"/>
                  </a:cubicBezTo>
                  <a:cubicBezTo>
                    <a:pt x="47225" y="50468"/>
                    <a:pt x="47162" y="50363"/>
                    <a:pt x="47162" y="50301"/>
                  </a:cubicBezTo>
                  <a:cubicBezTo>
                    <a:pt x="46764" y="48355"/>
                    <a:pt x="46325" y="46388"/>
                    <a:pt x="45802" y="44484"/>
                  </a:cubicBezTo>
                  <a:cubicBezTo>
                    <a:pt x="45718" y="44191"/>
                    <a:pt x="45614" y="43919"/>
                    <a:pt x="45488" y="43647"/>
                  </a:cubicBezTo>
                  <a:cubicBezTo>
                    <a:pt x="45258" y="43145"/>
                    <a:pt x="45070" y="42663"/>
                    <a:pt x="44944" y="42140"/>
                  </a:cubicBezTo>
                  <a:cubicBezTo>
                    <a:pt x="44818" y="41575"/>
                    <a:pt x="44630" y="41031"/>
                    <a:pt x="44316" y="40508"/>
                  </a:cubicBezTo>
                  <a:cubicBezTo>
                    <a:pt x="43479" y="40780"/>
                    <a:pt x="42684" y="41052"/>
                    <a:pt x="41889" y="41241"/>
                  </a:cubicBezTo>
                  <a:cubicBezTo>
                    <a:pt x="41052" y="41450"/>
                    <a:pt x="40173" y="41638"/>
                    <a:pt x="39316" y="41722"/>
                  </a:cubicBezTo>
                  <a:cubicBezTo>
                    <a:pt x="38541" y="41659"/>
                    <a:pt x="37704" y="41617"/>
                    <a:pt x="36784" y="41617"/>
                  </a:cubicBezTo>
                  <a:close/>
                  <a:moveTo>
                    <a:pt x="28665" y="61034"/>
                  </a:moveTo>
                  <a:cubicBezTo>
                    <a:pt x="28393" y="60721"/>
                    <a:pt x="28142" y="60386"/>
                    <a:pt x="27828" y="60156"/>
                  </a:cubicBezTo>
                  <a:cubicBezTo>
                    <a:pt x="27473" y="59842"/>
                    <a:pt x="27075" y="59570"/>
                    <a:pt x="26845" y="59151"/>
                  </a:cubicBezTo>
                  <a:cubicBezTo>
                    <a:pt x="26720" y="58921"/>
                    <a:pt x="26448" y="58817"/>
                    <a:pt x="26196" y="58712"/>
                  </a:cubicBezTo>
                  <a:cubicBezTo>
                    <a:pt x="25820" y="58586"/>
                    <a:pt x="25485" y="58419"/>
                    <a:pt x="25192" y="58105"/>
                  </a:cubicBezTo>
                  <a:cubicBezTo>
                    <a:pt x="25004" y="57938"/>
                    <a:pt x="24753" y="57833"/>
                    <a:pt x="24523" y="57666"/>
                  </a:cubicBezTo>
                  <a:cubicBezTo>
                    <a:pt x="24313" y="57540"/>
                    <a:pt x="24062" y="57456"/>
                    <a:pt x="23895" y="57310"/>
                  </a:cubicBezTo>
                  <a:cubicBezTo>
                    <a:pt x="23518" y="56933"/>
                    <a:pt x="23100" y="56808"/>
                    <a:pt x="22598" y="56682"/>
                  </a:cubicBezTo>
                  <a:cubicBezTo>
                    <a:pt x="21489" y="56389"/>
                    <a:pt x="20296" y="56159"/>
                    <a:pt x="19229" y="55678"/>
                  </a:cubicBezTo>
                  <a:cubicBezTo>
                    <a:pt x="18999" y="55573"/>
                    <a:pt x="18706" y="55573"/>
                    <a:pt x="18455" y="55573"/>
                  </a:cubicBezTo>
                  <a:lnTo>
                    <a:pt x="13287" y="55573"/>
                  </a:lnTo>
                  <a:cubicBezTo>
                    <a:pt x="13035" y="55573"/>
                    <a:pt x="12743" y="55594"/>
                    <a:pt x="12491" y="55636"/>
                  </a:cubicBezTo>
                  <a:cubicBezTo>
                    <a:pt x="11466" y="55783"/>
                    <a:pt x="10462" y="55992"/>
                    <a:pt x="9458" y="56159"/>
                  </a:cubicBezTo>
                  <a:cubicBezTo>
                    <a:pt x="8035" y="56327"/>
                    <a:pt x="6758" y="56933"/>
                    <a:pt x="5419" y="57456"/>
                  </a:cubicBezTo>
                  <a:cubicBezTo>
                    <a:pt x="5273" y="58168"/>
                    <a:pt x="5001" y="58796"/>
                    <a:pt x="4561" y="59340"/>
                  </a:cubicBezTo>
                  <a:cubicBezTo>
                    <a:pt x="3871" y="60177"/>
                    <a:pt x="3411" y="61181"/>
                    <a:pt x="2825" y="62081"/>
                  </a:cubicBezTo>
                  <a:cubicBezTo>
                    <a:pt x="2406" y="62771"/>
                    <a:pt x="2239" y="63503"/>
                    <a:pt x="1988" y="64340"/>
                  </a:cubicBezTo>
                  <a:cubicBezTo>
                    <a:pt x="2260" y="64257"/>
                    <a:pt x="2490" y="64257"/>
                    <a:pt x="2657" y="64152"/>
                  </a:cubicBezTo>
                  <a:cubicBezTo>
                    <a:pt x="3243" y="63713"/>
                    <a:pt x="3955" y="63545"/>
                    <a:pt x="4666" y="63420"/>
                  </a:cubicBezTo>
                  <a:cubicBezTo>
                    <a:pt x="5064" y="63336"/>
                    <a:pt x="5419" y="63210"/>
                    <a:pt x="5796" y="63106"/>
                  </a:cubicBezTo>
                  <a:cubicBezTo>
                    <a:pt x="6800" y="62792"/>
                    <a:pt x="7805" y="62499"/>
                    <a:pt x="8851" y="62353"/>
                  </a:cubicBezTo>
                  <a:cubicBezTo>
                    <a:pt x="9499" y="62248"/>
                    <a:pt x="10148" y="62122"/>
                    <a:pt x="10818" y="62039"/>
                  </a:cubicBezTo>
                  <a:cubicBezTo>
                    <a:pt x="11864" y="61871"/>
                    <a:pt x="12910" y="61746"/>
                    <a:pt x="13956" y="61746"/>
                  </a:cubicBezTo>
                  <a:cubicBezTo>
                    <a:pt x="15797" y="61767"/>
                    <a:pt x="17681" y="61767"/>
                    <a:pt x="19543" y="61746"/>
                  </a:cubicBezTo>
                  <a:cubicBezTo>
                    <a:pt x="20547" y="61746"/>
                    <a:pt x="21530" y="61809"/>
                    <a:pt x="22493" y="61976"/>
                  </a:cubicBezTo>
                  <a:cubicBezTo>
                    <a:pt x="22744" y="62039"/>
                    <a:pt x="22974" y="62081"/>
                    <a:pt x="23204" y="62122"/>
                  </a:cubicBezTo>
                  <a:cubicBezTo>
                    <a:pt x="25987" y="62562"/>
                    <a:pt x="28728" y="63022"/>
                    <a:pt x="31427" y="63901"/>
                  </a:cubicBezTo>
                  <a:cubicBezTo>
                    <a:pt x="31553" y="63943"/>
                    <a:pt x="31699" y="63922"/>
                    <a:pt x="31867" y="63922"/>
                  </a:cubicBezTo>
                  <a:cubicBezTo>
                    <a:pt x="31365" y="62646"/>
                    <a:pt x="31030" y="61348"/>
                    <a:pt x="29753" y="60658"/>
                  </a:cubicBezTo>
                  <a:cubicBezTo>
                    <a:pt x="29481" y="60930"/>
                    <a:pt x="29126" y="61034"/>
                    <a:pt x="28665" y="61034"/>
                  </a:cubicBezTo>
                  <a:close/>
                  <a:moveTo>
                    <a:pt x="45195" y="40090"/>
                  </a:moveTo>
                  <a:cubicBezTo>
                    <a:pt x="45258" y="40257"/>
                    <a:pt x="45300" y="40404"/>
                    <a:pt x="45362" y="40529"/>
                  </a:cubicBezTo>
                  <a:cubicBezTo>
                    <a:pt x="45572" y="41115"/>
                    <a:pt x="45760" y="41659"/>
                    <a:pt x="45948" y="42245"/>
                  </a:cubicBezTo>
                  <a:cubicBezTo>
                    <a:pt x="46011" y="42391"/>
                    <a:pt x="46053" y="42580"/>
                    <a:pt x="46137" y="42726"/>
                  </a:cubicBezTo>
                  <a:cubicBezTo>
                    <a:pt x="46597" y="43459"/>
                    <a:pt x="46806" y="44275"/>
                    <a:pt x="46995" y="45091"/>
                  </a:cubicBezTo>
                  <a:cubicBezTo>
                    <a:pt x="47371" y="46513"/>
                    <a:pt x="47706" y="47936"/>
                    <a:pt x="48041" y="49380"/>
                  </a:cubicBezTo>
                  <a:cubicBezTo>
                    <a:pt x="48187" y="49945"/>
                    <a:pt x="48229" y="50552"/>
                    <a:pt x="48250" y="51158"/>
                  </a:cubicBezTo>
                  <a:cubicBezTo>
                    <a:pt x="48313" y="51975"/>
                    <a:pt x="48731" y="52623"/>
                    <a:pt x="49547" y="52937"/>
                  </a:cubicBezTo>
                  <a:cubicBezTo>
                    <a:pt x="49694" y="52979"/>
                    <a:pt x="49903" y="53042"/>
                    <a:pt x="50070" y="52958"/>
                  </a:cubicBezTo>
                  <a:cubicBezTo>
                    <a:pt x="50761" y="52707"/>
                    <a:pt x="51472" y="52498"/>
                    <a:pt x="52163" y="52121"/>
                  </a:cubicBezTo>
                  <a:cubicBezTo>
                    <a:pt x="53000" y="51682"/>
                    <a:pt x="53795" y="51138"/>
                    <a:pt x="54611" y="50614"/>
                  </a:cubicBezTo>
                  <a:cubicBezTo>
                    <a:pt x="55887" y="49778"/>
                    <a:pt x="57142" y="48878"/>
                    <a:pt x="58189" y="47748"/>
                  </a:cubicBezTo>
                  <a:cubicBezTo>
                    <a:pt x="59214" y="46660"/>
                    <a:pt x="59067" y="45404"/>
                    <a:pt x="57958" y="44568"/>
                  </a:cubicBezTo>
                  <a:cubicBezTo>
                    <a:pt x="57896" y="44505"/>
                    <a:pt x="57812" y="44463"/>
                    <a:pt x="57749" y="44400"/>
                  </a:cubicBezTo>
                  <a:cubicBezTo>
                    <a:pt x="56368" y="43396"/>
                    <a:pt x="54820" y="42622"/>
                    <a:pt x="53355" y="41743"/>
                  </a:cubicBezTo>
                  <a:cubicBezTo>
                    <a:pt x="53251" y="41680"/>
                    <a:pt x="53146" y="41638"/>
                    <a:pt x="53021" y="41575"/>
                  </a:cubicBezTo>
                  <a:cubicBezTo>
                    <a:pt x="52100" y="41262"/>
                    <a:pt x="51263" y="40801"/>
                    <a:pt x="50426" y="40299"/>
                  </a:cubicBezTo>
                  <a:cubicBezTo>
                    <a:pt x="49861" y="39964"/>
                    <a:pt x="49254" y="39692"/>
                    <a:pt x="48627" y="39462"/>
                  </a:cubicBezTo>
                  <a:cubicBezTo>
                    <a:pt x="48229" y="39337"/>
                    <a:pt x="47873" y="39127"/>
                    <a:pt x="47455" y="38939"/>
                  </a:cubicBezTo>
                  <a:cubicBezTo>
                    <a:pt x="46743" y="39378"/>
                    <a:pt x="45927" y="39630"/>
                    <a:pt x="45195" y="40090"/>
                  </a:cubicBezTo>
                  <a:close/>
                  <a:moveTo>
                    <a:pt x="33750" y="65198"/>
                  </a:moveTo>
                  <a:cubicBezTo>
                    <a:pt x="33896" y="65198"/>
                    <a:pt x="34001" y="65219"/>
                    <a:pt x="34085" y="65198"/>
                  </a:cubicBezTo>
                  <a:cubicBezTo>
                    <a:pt x="34922" y="64968"/>
                    <a:pt x="35759" y="64696"/>
                    <a:pt x="36533" y="64278"/>
                  </a:cubicBezTo>
                  <a:cubicBezTo>
                    <a:pt x="36888" y="64110"/>
                    <a:pt x="37244" y="63964"/>
                    <a:pt x="37621" y="63838"/>
                  </a:cubicBezTo>
                  <a:cubicBezTo>
                    <a:pt x="39316" y="63231"/>
                    <a:pt x="41094" y="62897"/>
                    <a:pt x="42893" y="62687"/>
                  </a:cubicBezTo>
                  <a:cubicBezTo>
                    <a:pt x="43835" y="62583"/>
                    <a:pt x="44839" y="62562"/>
                    <a:pt x="45781" y="62583"/>
                  </a:cubicBezTo>
                  <a:cubicBezTo>
                    <a:pt x="47392" y="62583"/>
                    <a:pt x="49024" y="62478"/>
                    <a:pt x="50635" y="62687"/>
                  </a:cubicBezTo>
                  <a:cubicBezTo>
                    <a:pt x="51221" y="62771"/>
                    <a:pt x="51765" y="62813"/>
                    <a:pt x="52351" y="62897"/>
                  </a:cubicBezTo>
                  <a:cubicBezTo>
                    <a:pt x="54297" y="63106"/>
                    <a:pt x="56222" y="63441"/>
                    <a:pt x="58042" y="64173"/>
                  </a:cubicBezTo>
                  <a:cubicBezTo>
                    <a:pt x="58314" y="64278"/>
                    <a:pt x="58586" y="64361"/>
                    <a:pt x="58942" y="64466"/>
                  </a:cubicBezTo>
                  <a:cubicBezTo>
                    <a:pt x="58942" y="64319"/>
                    <a:pt x="58942" y="64215"/>
                    <a:pt x="58900" y="64152"/>
                  </a:cubicBezTo>
                  <a:cubicBezTo>
                    <a:pt x="58649" y="63713"/>
                    <a:pt x="58377" y="63273"/>
                    <a:pt x="58105" y="62855"/>
                  </a:cubicBezTo>
                  <a:cubicBezTo>
                    <a:pt x="57603" y="62081"/>
                    <a:pt x="57059" y="61390"/>
                    <a:pt x="56578" y="60595"/>
                  </a:cubicBezTo>
                  <a:cubicBezTo>
                    <a:pt x="56368" y="60260"/>
                    <a:pt x="56138" y="60051"/>
                    <a:pt x="55803" y="59925"/>
                  </a:cubicBezTo>
                  <a:cubicBezTo>
                    <a:pt x="54862" y="59549"/>
                    <a:pt x="53899" y="59130"/>
                    <a:pt x="52937" y="58796"/>
                  </a:cubicBezTo>
                  <a:cubicBezTo>
                    <a:pt x="51681" y="58356"/>
                    <a:pt x="50384" y="58084"/>
                    <a:pt x="49045" y="58063"/>
                  </a:cubicBezTo>
                  <a:cubicBezTo>
                    <a:pt x="47057" y="58042"/>
                    <a:pt x="45070" y="57938"/>
                    <a:pt x="43082" y="58210"/>
                  </a:cubicBezTo>
                  <a:cubicBezTo>
                    <a:pt x="41701" y="58419"/>
                    <a:pt x="40257" y="58503"/>
                    <a:pt x="38897" y="58942"/>
                  </a:cubicBezTo>
                  <a:cubicBezTo>
                    <a:pt x="38541" y="59089"/>
                    <a:pt x="38144" y="59151"/>
                    <a:pt x="37746" y="59214"/>
                  </a:cubicBezTo>
                  <a:cubicBezTo>
                    <a:pt x="37014" y="59298"/>
                    <a:pt x="36344" y="59528"/>
                    <a:pt x="35675" y="59821"/>
                  </a:cubicBezTo>
                  <a:cubicBezTo>
                    <a:pt x="35319" y="59967"/>
                    <a:pt x="34943" y="60135"/>
                    <a:pt x="34587" y="60239"/>
                  </a:cubicBezTo>
                  <a:cubicBezTo>
                    <a:pt x="33938" y="60407"/>
                    <a:pt x="33415" y="60825"/>
                    <a:pt x="32850" y="61181"/>
                  </a:cubicBezTo>
                  <a:cubicBezTo>
                    <a:pt x="32494" y="61411"/>
                    <a:pt x="32327" y="61746"/>
                    <a:pt x="32390" y="62164"/>
                  </a:cubicBezTo>
                  <a:cubicBezTo>
                    <a:pt x="32432" y="62541"/>
                    <a:pt x="32515" y="62876"/>
                    <a:pt x="32641" y="63210"/>
                  </a:cubicBezTo>
                  <a:cubicBezTo>
                    <a:pt x="32829" y="63650"/>
                    <a:pt x="33038" y="64110"/>
                    <a:pt x="33248" y="64529"/>
                  </a:cubicBezTo>
                  <a:cubicBezTo>
                    <a:pt x="33394" y="64738"/>
                    <a:pt x="33582" y="64968"/>
                    <a:pt x="33750" y="65198"/>
                  </a:cubicBezTo>
                  <a:close/>
                  <a:moveTo>
                    <a:pt x="15484" y="49945"/>
                  </a:moveTo>
                  <a:cubicBezTo>
                    <a:pt x="15546" y="49798"/>
                    <a:pt x="15630" y="49610"/>
                    <a:pt x="15672" y="49464"/>
                  </a:cubicBezTo>
                  <a:cubicBezTo>
                    <a:pt x="15839" y="48836"/>
                    <a:pt x="15986" y="48166"/>
                    <a:pt x="16153" y="47539"/>
                  </a:cubicBezTo>
                  <a:cubicBezTo>
                    <a:pt x="16362" y="46785"/>
                    <a:pt x="16697" y="46074"/>
                    <a:pt x="17116" y="45425"/>
                  </a:cubicBezTo>
                  <a:cubicBezTo>
                    <a:pt x="17534" y="44714"/>
                    <a:pt x="17932" y="44024"/>
                    <a:pt x="18141" y="43228"/>
                  </a:cubicBezTo>
                  <a:cubicBezTo>
                    <a:pt x="18204" y="42915"/>
                    <a:pt x="18371" y="42601"/>
                    <a:pt x="18559" y="42350"/>
                  </a:cubicBezTo>
                  <a:cubicBezTo>
                    <a:pt x="20024" y="40257"/>
                    <a:pt x="21133" y="37914"/>
                    <a:pt x="22598" y="35821"/>
                  </a:cubicBezTo>
                  <a:cubicBezTo>
                    <a:pt x="22786" y="35570"/>
                    <a:pt x="22932" y="35277"/>
                    <a:pt x="22932" y="34859"/>
                  </a:cubicBezTo>
                  <a:cubicBezTo>
                    <a:pt x="22619" y="34964"/>
                    <a:pt x="22388" y="35047"/>
                    <a:pt x="22158" y="35152"/>
                  </a:cubicBezTo>
                  <a:cubicBezTo>
                    <a:pt x="20233" y="36031"/>
                    <a:pt x="18434" y="37223"/>
                    <a:pt x="16634" y="38374"/>
                  </a:cubicBezTo>
                  <a:cubicBezTo>
                    <a:pt x="16593" y="38395"/>
                    <a:pt x="16530" y="38437"/>
                    <a:pt x="16509" y="38479"/>
                  </a:cubicBezTo>
                  <a:cubicBezTo>
                    <a:pt x="15588" y="39169"/>
                    <a:pt x="14730" y="39902"/>
                    <a:pt x="13789" y="40571"/>
                  </a:cubicBezTo>
                  <a:cubicBezTo>
                    <a:pt x="12868" y="41220"/>
                    <a:pt x="12094" y="41994"/>
                    <a:pt x="11424" y="42894"/>
                  </a:cubicBezTo>
                  <a:cubicBezTo>
                    <a:pt x="10839" y="43731"/>
                    <a:pt x="10629" y="44484"/>
                    <a:pt x="11299" y="45446"/>
                  </a:cubicBezTo>
                  <a:cubicBezTo>
                    <a:pt x="11885" y="46262"/>
                    <a:pt x="12408" y="47099"/>
                    <a:pt x="12973" y="47915"/>
                  </a:cubicBezTo>
                  <a:cubicBezTo>
                    <a:pt x="13496" y="48648"/>
                    <a:pt x="14521" y="49464"/>
                    <a:pt x="15484" y="49945"/>
                  </a:cubicBezTo>
                  <a:close/>
                  <a:moveTo>
                    <a:pt x="23686" y="44275"/>
                  </a:moveTo>
                  <a:cubicBezTo>
                    <a:pt x="24041" y="46137"/>
                    <a:pt x="24418" y="47957"/>
                    <a:pt x="25087" y="49736"/>
                  </a:cubicBezTo>
                  <a:cubicBezTo>
                    <a:pt x="25276" y="49715"/>
                    <a:pt x="25464" y="49652"/>
                    <a:pt x="25611" y="49631"/>
                  </a:cubicBezTo>
                  <a:cubicBezTo>
                    <a:pt x="25799" y="49610"/>
                    <a:pt x="26008" y="49694"/>
                    <a:pt x="26029" y="49903"/>
                  </a:cubicBezTo>
                  <a:cubicBezTo>
                    <a:pt x="26050" y="50029"/>
                    <a:pt x="26008" y="50217"/>
                    <a:pt x="25904" y="50301"/>
                  </a:cubicBezTo>
                  <a:cubicBezTo>
                    <a:pt x="25694" y="50510"/>
                    <a:pt x="25464" y="50677"/>
                    <a:pt x="25213" y="50866"/>
                  </a:cubicBezTo>
                  <a:cubicBezTo>
                    <a:pt x="25318" y="51619"/>
                    <a:pt x="25360" y="52330"/>
                    <a:pt x="25611" y="53021"/>
                  </a:cubicBezTo>
                  <a:cubicBezTo>
                    <a:pt x="26029" y="54171"/>
                    <a:pt x="26301" y="55343"/>
                    <a:pt x="26322" y="56599"/>
                  </a:cubicBezTo>
                  <a:cubicBezTo>
                    <a:pt x="26992" y="56431"/>
                    <a:pt x="27598" y="56180"/>
                    <a:pt x="28289" y="56117"/>
                  </a:cubicBezTo>
                  <a:cubicBezTo>
                    <a:pt x="28456" y="56117"/>
                    <a:pt x="28645" y="55950"/>
                    <a:pt x="28854" y="55804"/>
                  </a:cubicBezTo>
                  <a:cubicBezTo>
                    <a:pt x="28770" y="55448"/>
                    <a:pt x="28624" y="55071"/>
                    <a:pt x="28624" y="54736"/>
                  </a:cubicBezTo>
                  <a:cubicBezTo>
                    <a:pt x="28624" y="53983"/>
                    <a:pt x="28561" y="53251"/>
                    <a:pt x="28393" y="52519"/>
                  </a:cubicBezTo>
                  <a:cubicBezTo>
                    <a:pt x="28352" y="52372"/>
                    <a:pt x="28352" y="52226"/>
                    <a:pt x="28352" y="52058"/>
                  </a:cubicBezTo>
                  <a:cubicBezTo>
                    <a:pt x="28414" y="51326"/>
                    <a:pt x="28247" y="50635"/>
                    <a:pt x="28121" y="49924"/>
                  </a:cubicBezTo>
                  <a:cubicBezTo>
                    <a:pt x="27912" y="48689"/>
                    <a:pt x="27515" y="47476"/>
                    <a:pt x="27598" y="46179"/>
                  </a:cubicBezTo>
                  <a:cubicBezTo>
                    <a:pt x="27598" y="45990"/>
                    <a:pt x="27556" y="45823"/>
                    <a:pt x="27494" y="45656"/>
                  </a:cubicBezTo>
                  <a:cubicBezTo>
                    <a:pt x="27347" y="45258"/>
                    <a:pt x="27347" y="44840"/>
                    <a:pt x="27347" y="44400"/>
                  </a:cubicBezTo>
                  <a:lnTo>
                    <a:pt x="27347" y="43584"/>
                  </a:lnTo>
                  <a:cubicBezTo>
                    <a:pt x="27305" y="43208"/>
                    <a:pt x="27180" y="43061"/>
                    <a:pt x="26761" y="43061"/>
                  </a:cubicBezTo>
                  <a:cubicBezTo>
                    <a:pt x="26510" y="43061"/>
                    <a:pt x="26238" y="43124"/>
                    <a:pt x="25987" y="43166"/>
                  </a:cubicBezTo>
                  <a:cubicBezTo>
                    <a:pt x="25820" y="43208"/>
                    <a:pt x="25694" y="43270"/>
                    <a:pt x="25569" y="43312"/>
                  </a:cubicBezTo>
                  <a:cubicBezTo>
                    <a:pt x="24836" y="43375"/>
                    <a:pt x="24271" y="43710"/>
                    <a:pt x="23686" y="44275"/>
                  </a:cubicBezTo>
                  <a:close/>
                  <a:moveTo>
                    <a:pt x="25067" y="54276"/>
                  </a:moveTo>
                  <a:cubicBezTo>
                    <a:pt x="24313" y="54485"/>
                    <a:pt x="23853" y="54485"/>
                    <a:pt x="23309" y="54171"/>
                  </a:cubicBezTo>
                  <a:cubicBezTo>
                    <a:pt x="22702" y="53816"/>
                    <a:pt x="22137" y="53439"/>
                    <a:pt x="21572" y="53042"/>
                  </a:cubicBezTo>
                  <a:cubicBezTo>
                    <a:pt x="21321" y="52853"/>
                    <a:pt x="21049" y="52770"/>
                    <a:pt x="20735" y="52832"/>
                  </a:cubicBezTo>
                  <a:cubicBezTo>
                    <a:pt x="20484" y="52874"/>
                    <a:pt x="20191" y="52916"/>
                    <a:pt x="19940" y="52853"/>
                  </a:cubicBezTo>
                  <a:cubicBezTo>
                    <a:pt x="18810" y="52623"/>
                    <a:pt x="17681" y="52456"/>
                    <a:pt x="16634" y="51995"/>
                  </a:cubicBezTo>
                  <a:cubicBezTo>
                    <a:pt x="16446" y="51912"/>
                    <a:pt x="16237" y="51891"/>
                    <a:pt x="16090" y="51828"/>
                  </a:cubicBezTo>
                  <a:cubicBezTo>
                    <a:pt x="15651" y="52309"/>
                    <a:pt x="15881" y="52937"/>
                    <a:pt x="15504" y="53376"/>
                  </a:cubicBezTo>
                  <a:lnTo>
                    <a:pt x="15504" y="54653"/>
                  </a:lnTo>
                  <a:cubicBezTo>
                    <a:pt x="15714" y="54695"/>
                    <a:pt x="15902" y="54715"/>
                    <a:pt x="16111" y="54715"/>
                  </a:cubicBezTo>
                  <a:lnTo>
                    <a:pt x="18643" y="54715"/>
                  </a:lnTo>
                  <a:cubicBezTo>
                    <a:pt x="18936" y="54715"/>
                    <a:pt x="19250" y="54736"/>
                    <a:pt x="19543" y="54841"/>
                  </a:cubicBezTo>
                  <a:cubicBezTo>
                    <a:pt x="20694" y="55301"/>
                    <a:pt x="21886" y="55573"/>
                    <a:pt x="23100" y="55866"/>
                  </a:cubicBezTo>
                  <a:cubicBezTo>
                    <a:pt x="23602" y="55992"/>
                    <a:pt x="24062" y="56117"/>
                    <a:pt x="24439" y="56536"/>
                  </a:cubicBezTo>
                  <a:cubicBezTo>
                    <a:pt x="24774" y="56912"/>
                    <a:pt x="25025" y="56954"/>
                    <a:pt x="25548" y="56975"/>
                  </a:cubicBezTo>
                  <a:cubicBezTo>
                    <a:pt x="25485" y="56306"/>
                    <a:pt x="25297" y="55657"/>
                    <a:pt x="25234" y="54967"/>
                  </a:cubicBezTo>
                  <a:cubicBezTo>
                    <a:pt x="25192" y="54715"/>
                    <a:pt x="25108" y="54506"/>
                    <a:pt x="25067" y="54276"/>
                  </a:cubicBezTo>
                  <a:close/>
                  <a:moveTo>
                    <a:pt x="20714" y="22953"/>
                  </a:moveTo>
                  <a:cubicBezTo>
                    <a:pt x="20777" y="22640"/>
                    <a:pt x="20798" y="22409"/>
                    <a:pt x="20840" y="22158"/>
                  </a:cubicBezTo>
                  <a:cubicBezTo>
                    <a:pt x="20924" y="21886"/>
                    <a:pt x="21007" y="21635"/>
                    <a:pt x="21112" y="21384"/>
                  </a:cubicBezTo>
                  <a:cubicBezTo>
                    <a:pt x="21468" y="20589"/>
                    <a:pt x="21510" y="19710"/>
                    <a:pt x="21447" y="18852"/>
                  </a:cubicBezTo>
                  <a:cubicBezTo>
                    <a:pt x="21405" y="18246"/>
                    <a:pt x="21007" y="17869"/>
                    <a:pt x="20401" y="17869"/>
                  </a:cubicBezTo>
                  <a:cubicBezTo>
                    <a:pt x="20170" y="17869"/>
                    <a:pt x="19940" y="17869"/>
                    <a:pt x="19689" y="17890"/>
                  </a:cubicBezTo>
                  <a:cubicBezTo>
                    <a:pt x="19438" y="17911"/>
                    <a:pt x="19208" y="18078"/>
                    <a:pt x="19208" y="18308"/>
                  </a:cubicBezTo>
                  <a:cubicBezTo>
                    <a:pt x="19166" y="19166"/>
                    <a:pt x="19020" y="20066"/>
                    <a:pt x="19438" y="20861"/>
                  </a:cubicBezTo>
                  <a:cubicBezTo>
                    <a:pt x="19752" y="21489"/>
                    <a:pt x="20150" y="22117"/>
                    <a:pt x="20505" y="22723"/>
                  </a:cubicBezTo>
                  <a:cubicBezTo>
                    <a:pt x="20568" y="22786"/>
                    <a:pt x="20610" y="22828"/>
                    <a:pt x="20714" y="22953"/>
                  </a:cubicBezTo>
                  <a:close/>
                  <a:moveTo>
                    <a:pt x="54088" y="33771"/>
                  </a:moveTo>
                  <a:cubicBezTo>
                    <a:pt x="54485" y="33792"/>
                    <a:pt x="54778" y="33792"/>
                    <a:pt x="55071" y="33792"/>
                  </a:cubicBezTo>
                  <a:cubicBezTo>
                    <a:pt x="56368" y="33792"/>
                    <a:pt x="57331" y="33080"/>
                    <a:pt x="58147" y="32160"/>
                  </a:cubicBezTo>
                  <a:cubicBezTo>
                    <a:pt x="58544" y="31720"/>
                    <a:pt x="58210" y="30884"/>
                    <a:pt x="57624" y="30863"/>
                  </a:cubicBezTo>
                  <a:cubicBezTo>
                    <a:pt x="56954" y="30842"/>
                    <a:pt x="56243" y="30758"/>
                    <a:pt x="55510" y="30863"/>
                  </a:cubicBezTo>
                  <a:cubicBezTo>
                    <a:pt x="55071" y="31804"/>
                    <a:pt x="54611" y="32746"/>
                    <a:pt x="54088" y="33771"/>
                  </a:cubicBezTo>
                  <a:close/>
                  <a:moveTo>
                    <a:pt x="35738" y="41555"/>
                  </a:moveTo>
                  <a:cubicBezTo>
                    <a:pt x="34482" y="41324"/>
                    <a:pt x="33310" y="41073"/>
                    <a:pt x="32160" y="40864"/>
                  </a:cubicBezTo>
                  <a:cubicBezTo>
                    <a:pt x="32097" y="41596"/>
                    <a:pt x="32432" y="41994"/>
                    <a:pt x="33059" y="42182"/>
                  </a:cubicBezTo>
                  <a:cubicBezTo>
                    <a:pt x="33206" y="42224"/>
                    <a:pt x="33352" y="42224"/>
                    <a:pt x="33520" y="42224"/>
                  </a:cubicBezTo>
                  <a:lnTo>
                    <a:pt x="34817" y="42224"/>
                  </a:lnTo>
                  <a:cubicBezTo>
                    <a:pt x="35110" y="41994"/>
                    <a:pt x="35361" y="41806"/>
                    <a:pt x="35738" y="41555"/>
                  </a:cubicBezTo>
                  <a:close/>
                  <a:moveTo>
                    <a:pt x="26887" y="57833"/>
                  </a:moveTo>
                  <a:cubicBezTo>
                    <a:pt x="27222" y="58482"/>
                    <a:pt x="27724" y="58984"/>
                    <a:pt x="28310" y="59402"/>
                  </a:cubicBezTo>
                  <a:cubicBezTo>
                    <a:pt x="28540" y="59256"/>
                    <a:pt x="28728" y="59130"/>
                    <a:pt x="28896" y="59005"/>
                  </a:cubicBezTo>
                  <a:lnTo>
                    <a:pt x="28896" y="57143"/>
                  </a:lnTo>
                  <a:cubicBezTo>
                    <a:pt x="28226" y="57268"/>
                    <a:pt x="27556" y="57268"/>
                    <a:pt x="26887" y="57833"/>
                  </a:cubicBezTo>
                  <a:close/>
                  <a:moveTo>
                    <a:pt x="22472" y="52707"/>
                  </a:moveTo>
                  <a:cubicBezTo>
                    <a:pt x="22974" y="52979"/>
                    <a:pt x="23435" y="53251"/>
                    <a:pt x="23937" y="53544"/>
                  </a:cubicBezTo>
                  <a:cubicBezTo>
                    <a:pt x="24041" y="53586"/>
                    <a:pt x="24167" y="53607"/>
                    <a:pt x="24271" y="53607"/>
                  </a:cubicBezTo>
                  <a:cubicBezTo>
                    <a:pt x="24460" y="53648"/>
                    <a:pt x="24690" y="53376"/>
                    <a:pt x="24690" y="53188"/>
                  </a:cubicBezTo>
                  <a:cubicBezTo>
                    <a:pt x="24669" y="52979"/>
                    <a:pt x="24564" y="52853"/>
                    <a:pt x="24355" y="52853"/>
                  </a:cubicBezTo>
                  <a:cubicBezTo>
                    <a:pt x="23853" y="52874"/>
                    <a:pt x="23435" y="52623"/>
                    <a:pt x="22974" y="52456"/>
                  </a:cubicBezTo>
                  <a:cubicBezTo>
                    <a:pt x="22765" y="52414"/>
                    <a:pt x="22639" y="52456"/>
                    <a:pt x="22472" y="52707"/>
                  </a:cubicBezTo>
                  <a:close/>
                  <a:moveTo>
                    <a:pt x="23497" y="51723"/>
                  </a:moveTo>
                  <a:cubicBezTo>
                    <a:pt x="23832" y="51912"/>
                    <a:pt x="24083" y="52142"/>
                    <a:pt x="24460" y="51891"/>
                  </a:cubicBezTo>
                  <a:cubicBezTo>
                    <a:pt x="24418" y="51682"/>
                    <a:pt x="24376" y="51451"/>
                    <a:pt x="24334" y="51242"/>
                  </a:cubicBezTo>
                  <a:cubicBezTo>
                    <a:pt x="23937" y="51263"/>
                    <a:pt x="23707" y="51389"/>
                    <a:pt x="23497" y="51723"/>
                  </a:cubicBezTo>
                  <a:close/>
                  <a:moveTo>
                    <a:pt x="12596" y="62792"/>
                  </a:moveTo>
                  <a:lnTo>
                    <a:pt x="12596" y="62750"/>
                  </a:lnTo>
                  <a:lnTo>
                    <a:pt x="12199" y="62750"/>
                  </a:lnTo>
                  <a:lnTo>
                    <a:pt x="12199" y="6279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7"/>
            <p:cNvSpPr/>
            <p:nvPr/>
          </p:nvSpPr>
          <p:spPr>
            <a:xfrm>
              <a:off x="-1599125" y="1614225"/>
              <a:ext cx="429475" cy="219725"/>
            </a:xfrm>
            <a:custGeom>
              <a:rect b="b" l="l" r="r" t="t"/>
              <a:pathLst>
                <a:path extrusionOk="0" h="8789" w="17179">
                  <a:moveTo>
                    <a:pt x="16970" y="5482"/>
                  </a:moveTo>
                  <a:cubicBezTo>
                    <a:pt x="17179" y="5671"/>
                    <a:pt x="17158" y="5859"/>
                    <a:pt x="17012" y="5985"/>
                  </a:cubicBezTo>
                  <a:cubicBezTo>
                    <a:pt x="16740" y="6299"/>
                    <a:pt x="16447" y="6591"/>
                    <a:pt x="16237" y="6947"/>
                  </a:cubicBezTo>
                  <a:cubicBezTo>
                    <a:pt x="16237" y="6989"/>
                    <a:pt x="16216" y="7010"/>
                    <a:pt x="16175" y="7010"/>
                  </a:cubicBezTo>
                  <a:cubicBezTo>
                    <a:pt x="15170" y="7575"/>
                    <a:pt x="14291" y="8412"/>
                    <a:pt x="13120" y="8705"/>
                  </a:cubicBezTo>
                  <a:cubicBezTo>
                    <a:pt x="12911" y="8747"/>
                    <a:pt x="12701" y="8788"/>
                    <a:pt x="12492" y="8788"/>
                  </a:cubicBezTo>
                  <a:lnTo>
                    <a:pt x="7701" y="8788"/>
                  </a:lnTo>
                  <a:cubicBezTo>
                    <a:pt x="7449" y="8788"/>
                    <a:pt x="7157" y="8747"/>
                    <a:pt x="6885" y="8684"/>
                  </a:cubicBezTo>
                  <a:cubicBezTo>
                    <a:pt x="6529" y="8579"/>
                    <a:pt x="6131" y="8516"/>
                    <a:pt x="5755" y="8495"/>
                  </a:cubicBezTo>
                  <a:cubicBezTo>
                    <a:pt x="5399" y="8475"/>
                    <a:pt x="5043" y="8349"/>
                    <a:pt x="4708" y="8203"/>
                  </a:cubicBezTo>
                  <a:cubicBezTo>
                    <a:pt x="4353" y="8077"/>
                    <a:pt x="4039" y="7889"/>
                    <a:pt x="3725" y="7742"/>
                  </a:cubicBezTo>
                  <a:cubicBezTo>
                    <a:pt x="3160" y="7470"/>
                    <a:pt x="2763" y="7115"/>
                    <a:pt x="2365" y="6591"/>
                  </a:cubicBezTo>
                  <a:cubicBezTo>
                    <a:pt x="1905" y="5964"/>
                    <a:pt x="1403" y="5357"/>
                    <a:pt x="984" y="4708"/>
                  </a:cubicBezTo>
                  <a:cubicBezTo>
                    <a:pt x="231" y="3558"/>
                    <a:pt x="1" y="2281"/>
                    <a:pt x="126" y="921"/>
                  </a:cubicBezTo>
                  <a:cubicBezTo>
                    <a:pt x="147" y="565"/>
                    <a:pt x="356" y="314"/>
                    <a:pt x="566" y="42"/>
                  </a:cubicBezTo>
                  <a:cubicBezTo>
                    <a:pt x="628" y="1"/>
                    <a:pt x="754" y="1"/>
                    <a:pt x="796" y="1"/>
                  </a:cubicBezTo>
                  <a:cubicBezTo>
                    <a:pt x="879" y="21"/>
                    <a:pt x="963" y="105"/>
                    <a:pt x="984" y="189"/>
                  </a:cubicBezTo>
                  <a:cubicBezTo>
                    <a:pt x="1005" y="293"/>
                    <a:pt x="1005" y="419"/>
                    <a:pt x="984" y="524"/>
                  </a:cubicBezTo>
                  <a:cubicBezTo>
                    <a:pt x="545" y="1779"/>
                    <a:pt x="963" y="2909"/>
                    <a:pt x="1507" y="3976"/>
                  </a:cubicBezTo>
                  <a:cubicBezTo>
                    <a:pt x="2009" y="4918"/>
                    <a:pt x="2784" y="5650"/>
                    <a:pt x="3411" y="6487"/>
                  </a:cubicBezTo>
                  <a:cubicBezTo>
                    <a:pt x="3495" y="6571"/>
                    <a:pt x="3600" y="6633"/>
                    <a:pt x="3704" y="6696"/>
                  </a:cubicBezTo>
                  <a:cubicBezTo>
                    <a:pt x="4206" y="6926"/>
                    <a:pt x="4667" y="7156"/>
                    <a:pt x="5169" y="7366"/>
                  </a:cubicBezTo>
                  <a:cubicBezTo>
                    <a:pt x="5273" y="7428"/>
                    <a:pt x="5399" y="7470"/>
                    <a:pt x="5504" y="7470"/>
                  </a:cubicBezTo>
                  <a:cubicBezTo>
                    <a:pt x="6320" y="7575"/>
                    <a:pt x="7115" y="7742"/>
                    <a:pt x="7910" y="7763"/>
                  </a:cubicBezTo>
                  <a:cubicBezTo>
                    <a:pt x="9333" y="7826"/>
                    <a:pt x="10734" y="7763"/>
                    <a:pt x="12157" y="7763"/>
                  </a:cubicBezTo>
                  <a:cubicBezTo>
                    <a:pt x="12973" y="7763"/>
                    <a:pt x="13664" y="7470"/>
                    <a:pt x="14291" y="6989"/>
                  </a:cubicBezTo>
                  <a:cubicBezTo>
                    <a:pt x="14480" y="6822"/>
                    <a:pt x="14689" y="6696"/>
                    <a:pt x="14898" y="6591"/>
                  </a:cubicBezTo>
                  <a:cubicBezTo>
                    <a:pt x="15233" y="6403"/>
                    <a:pt x="15589" y="6257"/>
                    <a:pt x="15819" y="5901"/>
                  </a:cubicBezTo>
                  <a:cubicBezTo>
                    <a:pt x="16133" y="5629"/>
                    <a:pt x="16593" y="5566"/>
                    <a:pt x="16970" y="548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7"/>
            <p:cNvSpPr/>
            <p:nvPr/>
          </p:nvSpPr>
          <p:spPr>
            <a:xfrm>
              <a:off x="-1261200" y="1599050"/>
              <a:ext cx="39250" cy="46575"/>
            </a:xfrm>
            <a:custGeom>
              <a:rect b="b" l="l" r="r" t="t"/>
              <a:pathLst>
                <a:path extrusionOk="0" h="1863" w="1570">
                  <a:moveTo>
                    <a:pt x="1570" y="817"/>
                  </a:moveTo>
                  <a:cubicBezTo>
                    <a:pt x="1570" y="1361"/>
                    <a:pt x="1235" y="1758"/>
                    <a:pt x="774" y="1842"/>
                  </a:cubicBezTo>
                  <a:cubicBezTo>
                    <a:pt x="523" y="1863"/>
                    <a:pt x="314" y="1800"/>
                    <a:pt x="147" y="1570"/>
                  </a:cubicBezTo>
                  <a:cubicBezTo>
                    <a:pt x="21" y="1382"/>
                    <a:pt x="0" y="1152"/>
                    <a:pt x="105" y="963"/>
                  </a:cubicBezTo>
                  <a:cubicBezTo>
                    <a:pt x="293" y="712"/>
                    <a:pt x="502" y="440"/>
                    <a:pt x="754" y="231"/>
                  </a:cubicBezTo>
                  <a:cubicBezTo>
                    <a:pt x="1046" y="1"/>
                    <a:pt x="1402" y="147"/>
                    <a:pt x="1507" y="524"/>
                  </a:cubicBezTo>
                  <a:cubicBezTo>
                    <a:pt x="1549" y="628"/>
                    <a:pt x="1549" y="733"/>
                    <a:pt x="1570" y="8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7"/>
            <p:cNvSpPr/>
            <p:nvPr/>
          </p:nvSpPr>
          <p:spPr>
            <a:xfrm>
              <a:off x="-1527450" y="1533150"/>
              <a:ext cx="41350" cy="38725"/>
            </a:xfrm>
            <a:custGeom>
              <a:rect b="b" l="l" r="r" t="t"/>
              <a:pathLst>
                <a:path extrusionOk="0" h="1549" w="1654">
                  <a:moveTo>
                    <a:pt x="649" y="21"/>
                  </a:moveTo>
                  <a:cubicBezTo>
                    <a:pt x="1151" y="0"/>
                    <a:pt x="1402" y="84"/>
                    <a:pt x="1507" y="356"/>
                  </a:cubicBezTo>
                  <a:cubicBezTo>
                    <a:pt x="1611" y="649"/>
                    <a:pt x="1653" y="963"/>
                    <a:pt x="1465" y="1235"/>
                  </a:cubicBezTo>
                  <a:cubicBezTo>
                    <a:pt x="1381" y="1339"/>
                    <a:pt x="1235" y="1402"/>
                    <a:pt x="1088" y="1444"/>
                  </a:cubicBezTo>
                  <a:cubicBezTo>
                    <a:pt x="461" y="1549"/>
                    <a:pt x="0" y="1130"/>
                    <a:pt x="0" y="461"/>
                  </a:cubicBezTo>
                  <a:cubicBezTo>
                    <a:pt x="0" y="356"/>
                    <a:pt x="126" y="189"/>
                    <a:pt x="230" y="126"/>
                  </a:cubicBezTo>
                  <a:cubicBezTo>
                    <a:pt x="440" y="21"/>
                    <a:pt x="649" y="21"/>
                    <a:pt x="649" y="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7"/>
            <p:cNvSpPr/>
            <p:nvPr/>
          </p:nvSpPr>
          <p:spPr>
            <a:xfrm flipH="1">
              <a:off x="-590075" y="1442125"/>
              <a:ext cx="257900" cy="310750"/>
            </a:xfrm>
            <a:custGeom>
              <a:rect b="b" l="l" r="r" t="t"/>
              <a:pathLst>
                <a:path extrusionOk="0" h="12430" w="10316">
                  <a:moveTo>
                    <a:pt x="4624" y="168"/>
                  </a:moveTo>
                  <a:cubicBezTo>
                    <a:pt x="3934" y="1110"/>
                    <a:pt x="3453" y="2114"/>
                    <a:pt x="3118" y="3223"/>
                  </a:cubicBezTo>
                  <a:cubicBezTo>
                    <a:pt x="3034" y="3516"/>
                    <a:pt x="2929" y="3830"/>
                    <a:pt x="2929" y="4144"/>
                  </a:cubicBezTo>
                  <a:cubicBezTo>
                    <a:pt x="2909" y="5294"/>
                    <a:pt x="2909" y="6403"/>
                    <a:pt x="2888" y="7554"/>
                  </a:cubicBezTo>
                  <a:cubicBezTo>
                    <a:pt x="2888" y="7993"/>
                    <a:pt x="2992" y="8370"/>
                    <a:pt x="3327" y="8663"/>
                  </a:cubicBezTo>
                  <a:cubicBezTo>
                    <a:pt x="3536" y="8830"/>
                    <a:pt x="3725" y="9040"/>
                    <a:pt x="3892" y="9228"/>
                  </a:cubicBezTo>
                  <a:cubicBezTo>
                    <a:pt x="4352" y="9730"/>
                    <a:pt x="4813" y="10170"/>
                    <a:pt x="5566" y="10065"/>
                  </a:cubicBezTo>
                  <a:cubicBezTo>
                    <a:pt x="5629" y="10065"/>
                    <a:pt x="5712" y="10065"/>
                    <a:pt x="5775" y="10086"/>
                  </a:cubicBezTo>
                  <a:cubicBezTo>
                    <a:pt x="7114" y="10609"/>
                    <a:pt x="8432" y="10462"/>
                    <a:pt x="9730" y="9960"/>
                  </a:cubicBezTo>
                  <a:cubicBezTo>
                    <a:pt x="9855" y="9918"/>
                    <a:pt x="10002" y="9877"/>
                    <a:pt x="10127" y="9835"/>
                  </a:cubicBezTo>
                  <a:cubicBezTo>
                    <a:pt x="10148" y="9835"/>
                    <a:pt x="10169" y="9835"/>
                    <a:pt x="10315" y="9877"/>
                  </a:cubicBezTo>
                  <a:cubicBezTo>
                    <a:pt x="10211" y="9981"/>
                    <a:pt x="10148" y="10086"/>
                    <a:pt x="10064" y="10149"/>
                  </a:cubicBezTo>
                  <a:cubicBezTo>
                    <a:pt x="9018" y="10902"/>
                    <a:pt x="7867" y="11446"/>
                    <a:pt x="6696" y="11948"/>
                  </a:cubicBezTo>
                  <a:cubicBezTo>
                    <a:pt x="5838" y="12325"/>
                    <a:pt x="4896" y="12429"/>
                    <a:pt x="3955" y="12157"/>
                  </a:cubicBezTo>
                  <a:cubicBezTo>
                    <a:pt x="3515" y="12032"/>
                    <a:pt x="3097" y="11948"/>
                    <a:pt x="2637" y="11843"/>
                  </a:cubicBezTo>
                  <a:cubicBezTo>
                    <a:pt x="1988" y="11697"/>
                    <a:pt x="1444" y="11341"/>
                    <a:pt x="1067" y="10755"/>
                  </a:cubicBezTo>
                  <a:cubicBezTo>
                    <a:pt x="712" y="10170"/>
                    <a:pt x="230" y="9646"/>
                    <a:pt x="105" y="8914"/>
                  </a:cubicBezTo>
                  <a:cubicBezTo>
                    <a:pt x="84" y="8684"/>
                    <a:pt x="0" y="8454"/>
                    <a:pt x="21" y="8224"/>
                  </a:cubicBezTo>
                  <a:cubicBezTo>
                    <a:pt x="168" y="6696"/>
                    <a:pt x="272" y="5148"/>
                    <a:pt x="795" y="3725"/>
                  </a:cubicBezTo>
                  <a:cubicBezTo>
                    <a:pt x="1318" y="2260"/>
                    <a:pt x="2260" y="1047"/>
                    <a:pt x="3620" y="231"/>
                  </a:cubicBezTo>
                  <a:cubicBezTo>
                    <a:pt x="3955" y="84"/>
                    <a:pt x="4269" y="1"/>
                    <a:pt x="4624" y="16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7"/>
            <p:cNvSpPr/>
            <p:nvPr/>
          </p:nvSpPr>
          <p:spPr>
            <a:xfrm flipH="1">
              <a:off x="-640300" y="1431675"/>
              <a:ext cx="339000" cy="350475"/>
            </a:xfrm>
            <a:custGeom>
              <a:rect b="b" l="l" r="r" t="t"/>
              <a:pathLst>
                <a:path extrusionOk="0" h="14019" w="13560">
                  <a:moveTo>
                    <a:pt x="7324" y="523"/>
                  </a:moveTo>
                  <a:cubicBezTo>
                    <a:pt x="6424" y="1172"/>
                    <a:pt x="6382" y="1214"/>
                    <a:pt x="6006" y="2197"/>
                  </a:cubicBezTo>
                  <a:cubicBezTo>
                    <a:pt x="5524" y="3327"/>
                    <a:pt x="5169" y="4478"/>
                    <a:pt x="5273" y="5733"/>
                  </a:cubicBezTo>
                  <a:cubicBezTo>
                    <a:pt x="5315" y="6298"/>
                    <a:pt x="5294" y="6905"/>
                    <a:pt x="5273" y="7512"/>
                  </a:cubicBezTo>
                  <a:cubicBezTo>
                    <a:pt x="5232" y="7930"/>
                    <a:pt x="5336" y="8244"/>
                    <a:pt x="5692" y="8537"/>
                  </a:cubicBezTo>
                  <a:cubicBezTo>
                    <a:pt x="5901" y="8704"/>
                    <a:pt x="6068" y="8914"/>
                    <a:pt x="6278" y="9102"/>
                  </a:cubicBezTo>
                  <a:cubicBezTo>
                    <a:pt x="6382" y="9186"/>
                    <a:pt x="6529" y="9290"/>
                    <a:pt x="6633" y="9311"/>
                  </a:cubicBezTo>
                  <a:cubicBezTo>
                    <a:pt x="7575" y="9437"/>
                    <a:pt x="8517" y="9834"/>
                    <a:pt x="9479" y="9625"/>
                  </a:cubicBezTo>
                  <a:cubicBezTo>
                    <a:pt x="10211" y="9479"/>
                    <a:pt x="10923" y="9186"/>
                    <a:pt x="11634" y="8976"/>
                  </a:cubicBezTo>
                  <a:cubicBezTo>
                    <a:pt x="12136" y="8809"/>
                    <a:pt x="12639" y="8663"/>
                    <a:pt x="13141" y="8537"/>
                  </a:cubicBezTo>
                  <a:cubicBezTo>
                    <a:pt x="13245" y="8495"/>
                    <a:pt x="13371" y="8579"/>
                    <a:pt x="13559" y="8600"/>
                  </a:cubicBezTo>
                  <a:cubicBezTo>
                    <a:pt x="13329" y="9792"/>
                    <a:pt x="12722" y="10671"/>
                    <a:pt x="11927" y="11466"/>
                  </a:cubicBezTo>
                  <a:cubicBezTo>
                    <a:pt x="11383" y="12010"/>
                    <a:pt x="10776" y="12450"/>
                    <a:pt x="10065" y="12764"/>
                  </a:cubicBezTo>
                  <a:cubicBezTo>
                    <a:pt x="9270" y="13119"/>
                    <a:pt x="8496" y="13621"/>
                    <a:pt x="7596" y="13810"/>
                  </a:cubicBezTo>
                  <a:cubicBezTo>
                    <a:pt x="7073" y="13914"/>
                    <a:pt x="6571" y="14019"/>
                    <a:pt x="6048" y="13977"/>
                  </a:cubicBezTo>
                  <a:cubicBezTo>
                    <a:pt x="4771" y="13810"/>
                    <a:pt x="3516" y="13601"/>
                    <a:pt x="2386" y="12952"/>
                  </a:cubicBezTo>
                  <a:cubicBezTo>
                    <a:pt x="1988" y="12722"/>
                    <a:pt x="1654" y="12429"/>
                    <a:pt x="1423" y="12031"/>
                  </a:cubicBezTo>
                  <a:cubicBezTo>
                    <a:pt x="1172" y="11634"/>
                    <a:pt x="900" y="11299"/>
                    <a:pt x="691" y="10901"/>
                  </a:cubicBezTo>
                  <a:cubicBezTo>
                    <a:pt x="210" y="10127"/>
                    <a:pt x="1" y="9269"/>
                    <a:pt x="126" y="8328"/>
                  </a:cubicBezTo>
                  <a:cubicBezTo>
                    <a:pt x="294" y="6926"/>
                    <a:pt x="503" y="5566"/>
                    <a:pt x="900" y="4248"/>
                  </a:cubicBezTo>
                  <a:cubicBezTo>
                    <a:pt x="1047" y="3745"/>
                    <a:pt x="1214" y="3264"/>
                    <a:pt x="1549" y="2846"/>
                  </a:cubicBezTo>
                  <a:cubicBezTo>
                    <a:pt x="1779" y="2574"/>
                    <a:pt x="1988" y="2218"/>
                    <a:pt x="2198" y="1904"/>
                  </a:cubicBezTo>
                  <a:cubicBezTo>
                    <a:pt x="2595" y="1339"/>
                    <a:pt x="3139" y="921"/>
                    <a:pt x="3746" y="544"/>
                  </a:cubicBezTo>
                  <a:cubicBezTo>
                    <a:pt x="4562" y="21"/>
                    <a:pt x="5441" y="0"/>
                    <a:pt x="6341" y="84"/>
                  </a:cubicBezTo>
                  <a:cubicBezTo>
                    <a:pt x="6445" y="84"/>
                    <a:pt x="6550" y="105"/>
                    <a:pt x="6613" y="168"/>
                  </a:cubicBezTo>
                  <a:cubicBezTo>
                    <a:pt x="6843" y="230"/>
                    <a:pt x="7052" y="377"/>
                    <a:pt x="7324" y="523"/>
                  </a:cubicBezTo>
                  <a:close/>
                  <a:moveTo>
                    <a:pt x="5859" y="586"/>
                  </a:moveTo>
                  <a:cubicBezTo>
                    <a:pt x="5483" y="419"/>
                    <a:pt x="5169" y="481"/>
                    <a:pt x="4876" y="649"/>
                  </a:cubicBezTo>
                  <a:cubicBezTo>
                    <a:pt x="3516" y="1486"/>
                    <a:pt x="2595" y="2699"/>
                    <a:pt x="2051" y="4143"/>
                  </a:cubicBezTo>
                  <a:cubicBezTo>
                    <a:pt x="1528" y="5566"/>
                    <a:pt x="1403" y="7114"/>
                    <a:pt x="1298" y="8642"/>
                  </a:cubicBezTo>
                  <a:cubicBezTo>
                    <a:pt x="1256" y="8872"/>
                    <a:pt x="1340" y="9102"/>
                    <a:pt x="1361" y="9332"/>
                  </a:cubicBezTo>
                  <a:cubicBezTo>
                    <a:pt x="1465" y="10044"/>
                    <a:pt x="1967" y="10567"/>
                    <a:pt x="2344" y="11173"/>
                  </a:cubicBezTo>
                  <a:cubicBezTo>
                    <a:pt x="2700" y="11780"/>
                    <a:pt x="3244" y="12115"/>
                    <a:pt x="3913" y="12261"/>
                  </a:cubicBezTo>
                  <a:cubicBezTo>
                    <a:pt x="4353" y="12366"/>
                    <a:pt x="4792" y="12471"/>
                    <a:pt x="5211" y="12575"/>
                  </a:cubicBezTo>
                  <a:cubicBezTo>
                    <a:pt x="6152" y="12847"/>
                    <a:pt x="7094" y="12764"/>
                    <a:pt x="7952" y="12366"/>
                  </a:cubicBezTo>
                  <a:cubicBezTo>
                    <a:pt x="9144" y="11864"/>
                    <a:pt x="10295" y="11299"/>
                    <a:pt x="11341" y="10567"/>
                  </a:cubicBezTo>
                  <a:cubicBezTo>
                    <a:pt x="11404" y="10504"/>
                    <a:pt x="11467" y="10399"/>
                    <a:pt x="11571" y="10295"/>
                  </a:cubicBezTo>
                  <a:cubicBezTo>
                    <a:pt x="11467" y="10274"/>
                    <a:pt x="11404" y="10253"/>
                    <a:pt x="11383" y="10253"/>
                  </a:cubicBezTo>
                  <a:cubicBezTo>
                    <a:pt x="11258" y="10274"/>
                    <a:pt x="11132" y="10336"/>
                    <a:pt x="10986" y="10378"/>
                  </a:cubicBezTo>
                  <a:cubicBezTo>
                    <a:pt x="9688" y="10880"/>
                    <a:pt x="8370" y="11027"/>
                    <a:pt x="7052" y="10504"/>
                  </a:cubicBezTo>
                  <a:cubicBezTo>
                    <a:pt x="6989" y="10483"/>
                    <a:pt x="6905" y="10462"/>
                    <a:pt x="6843" y="10483"/>
                  </a:cubicBezTo>
                  <a:cubicBezTo>
                    <a:pt x="6068" y="10588"/>
                    <a:pt x="5608" y="10148"/>
                    <a:pt x="5169" y="9646"/>
                  </a:cubicBezTo>
                  <a:cubicBezTo>
                    <a:pt x="4980" y="9437"/>
                    <a:pt x="4792" y="9269"/>
                    <a:pt x="4583" y="9081"/>
                  </a:cubicBezTo>
                  <a:cubicBezTo>
                    <a:pt x="4248" y="8788"/>
                    <a:pt x="4123" y="8432"/>
                    <a:pt x="4144" y="7972"/>
                  </a:cubicBezTo>
                  <a:cubicBezTo>
                    <a:pt x="4164" y="6821"/>
                    <a:pt x="4144" y="5712"/>
                    <a:pt x="4185" y="4562"/>
                  </a:cubicBezTo>
                  <a:cubicBezTo>
                    <a:pt x="4185" y="4248"/>
                    <a:pt x="4290" y="3955"/>
                    <a:pt x="4374" y="3641"/>
                  </a:cubicBezTo>
                  <a:cubicBezTo>
                    <a:pt x="4688" y="2532"/>
                    <a:pt x="5190" y="1528"/>
                    <a:pt x="5859" y="5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 name="Google Shape;385;p37"/>
          <p:cNvSpPr/>
          <p:nvPr/>
        </p:nvSpPr>
        <p:spPr>
          <a:xfrm flipH="1">
            <a:off x="4767680" y="3795474"/>
            <a:ext cx="2781147"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a:solidFill>
                  <a:schemeClr val="dk1"/>
                </a:solidFill>
              </a:rPr>
              <a:t> </a:t>
            </a:r>
            <a:endParaRPr>
              <a:solidFill>
                <a:schemeClr val="dk1"/>
              </a:solidFill>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02" name="Shape 9302"/>
        <p:cNvGrpSpPr/>
        <p:nvPr/>
      </p:nvGrpSpPr>
      <p:grpSpPr>
        <a:xfrm>
          <a:off x="0" y="0"/>
          <a:ext cx="0" cy="0"/>
          <a:chOff x="0" y="0"/>
          <a:chExt cx="0" cy="0"/>
        </a:xfrm>
      </p:grpSpPr>
      <p:grpSp>
        <p:nvGrpSpPr>
          <p:cNvPr id="9303" name="Google Shape;9303;p82"/>
          <p:cNvGrpSpPr/>
          <p:nvPr/>
        </p:nvGrpSpPr>
        <p:grpSpPr>
          <a:xfrm>
            <a:off x="2126623" y="3607908"/>
            <a:ext cx="1102891" cy="760337"/>
            <a:chOff x="4967783" y="2151471"/>
            <a:chExt cx="3920692" cy="2702940"/>
          </a:xfrm>
        </p:grpSpPr>
        <p:grpSp>
          <p:nvGrpSpPr>
            <p:cNvPr id="9304" name="Google Shape;9304;p82"/>
            <p:cNvGrpSpPr/>
            <p:nvPr/>
          </p:nvGrpSpPr>
          <p:grpSpPr>
            <a:xfrm>
              <a:off x="5045709" y="2252109"/>
              <a:ext cx="3761071" cy="2501708"/>
              <a:chOff x="2691784" y="1805334"/>
              <a:chExt cx="3761071" cy="2501708"/>
            </a:xfrm>
          </p:grpSpPr>
          <p:sp>
            <p:nvSpPr>
              <p:cNvPr id="9305" name="Google Shape;9305;p82"/>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2"/>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2"/>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2"/>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2"/>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2"/>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2"/>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82"/>
            <p:cNvGrpSpPr/>
            <p:nvPr/>
          </p:nvGrpSpPr>
          <p:grpSpPr>
            <a:xfrm>
              <a:off x="4967783" y="2151471"/>
              <a:ext cx="3920692" cy="2702940"/>
              <a:chOff x="2613858" y="1704696"/>
              <a:chExt cx="3920692" cy="2702940"/>
            </a:xfrm>
          </p:grpSpPr>
          <p:sp>
            <p:nvSpPr>
              <p:cNvPr id="9313" name="Google Shape;9313;p82"/>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2"/>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2"/>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2"/>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2"/>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18" name="Google Shape;9318;p82"/>
          <p:cNvGrpSpPr/>
          <p:nvPr/>
        </p:nvGrpSpPr>
        <p:grpSpPr>
          <a:xfrm>
            <a:off x="3530532" y="1496185"/>
            <a:ext cx="1561911" cy="708580"/>
            <a:chOff x="3530532" y="1496185"/>
            <a:chExt cx="1561911" cy="708580"/>
          </a:xfrm>
        </p:grpSpPr>
        <p:grpSp>
          <p:nvGrpSpPr>
            <p:cNvPr id="9319" name="Google Shape;9319;p82"/>
            <p:cNvGrpSpPr/>
            <p:nvPr/>
          </p:nvGrpSpPr>
          <p:grpSpPr>
            <a:xfrm>
              <a:off x="3720318" y="1857562"/>
              <a:ext cx="1372125" cy="54"/>
              <a:chOff x="3720318" y="1857562"/>
              <a:chExt cx="1372125" cy="54"/>
            </a:xfrm>
          </p:grpSpPr>
          <p:cxnSp>
            <p:nvCxnSpPr>
              <p:cNvPr id="9320" name="Google Shape;9320;p82"/>
              <p:cNvCxnSpPr>
                <a:endCxn id="9321"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22" name="Google Shape;9322;p82"/>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23" name="Google Shape;9323;p82"/>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24" name="Google Shape;9324;p82"/>
              <p:cNvCxnSpPr>
                <a:stCxn id="9321"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325" name="Google Shape;9325;p82"/>
            <p:cNvGrpSpPr/>
            <p:nvPr/>
          </p:nvGrpSpPr>
          <p:grpSpPr>
            <a:xfrm>
              <a:off x="3567462" y="1496185"/>
              <a:ext cx="286500" cy="272914"/>
              <a:chOff x="3567462" y="1496185"/>
              <a:chExt cx="286500" cy="272914"/>
            </a:xfrm>
          </p:grpSpPr>
          <p:cxnSp>
            <p:nvCxnSpPr>
              <p:cNvPr id="9326" name="Google Shape;9326;p82"/>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327" name="Google Shape;9327;p82"/>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8" name="Google Shape;9328;p82"/>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2"/>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0" name="Google Shape;9330;p82"/>
            <p:cNvGrpSpPr/>
            <p:nvPr/>
          </p:nvGrpSpPr>
          <p:grpSpPr>
            <a:xfrm>
              <a:off x="3929014" y="1960574"/>
              <a:ext cx="286500" cy="242342"/>
              <a:chOff x="3929014" y="1960574"/>
              <a:chExt cx="286500" cy="242342"/>
            </a:xfrm>
          </p:grpSpPr>
          <p:cxnSp>
            <p:nvCxnSpPr>
              <p:cNvPr id="9331" name="Google Shape;9331;p82"/>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332" name="Google Shape;9332;p82"/>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3" name="Google Shape;9333;p82"/>
            <p:cNvGrpSpPr/>
            <p:nvPr/>
          </p:nvGrpSpPr>
          <p:grpSpPr>
            <a:xfrm>
              <a:off x="4290828" y="1496185"/>
              <a:ext cx="286500" cy="272914"/>
              <a:chOff x="4290828" y="1496185"/>
              <a:chExt cx="286500" cy="272914"/>
            </a:xfrm>
          </p:grpSpPr>
          <p:cxnSp>
            <p:nvCxnSpPr>
              <p:cNvPr id="9334" name="Google Shape;9334;p82"/>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335" name="Google Shape;9335;p82"/>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36" name="Google Shape;9336;p82"/>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2"/>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7" name="Google Shape;9337;p82"/>
            <p:cNvGrpSpPr/>
            <p:nvPr/>
          </p:nvGrpSpPr>
          <p:grpSpPr>
            <a:xfrm>
              <a:off x="4657726" y="1959674"/>
              <a:ext cx="286500" cy="245092"/>
              <a:chOff x="4657726" y="1959674"/>
              <a:chExt cx="286500" cy="245092"/>
            </a:xfrm>
          </p:grpSpPr>
          <p:cxnSp>
            <p:nvCxnSpPr>
              <p:cNvPr id="9338" name="Google Shape;9338;p82"/>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339" name="Google Shape;9339;p82"/>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40" name="Google Shape;9340;p82"/>
          <p:cNvGrpSpPr/>
          <p:nvPr/>
        </p:nvGrpSpPr>
        <p:grpSpPr>
          <a:xfrm>
            <a:off x="3512551" y="2358282"/>
            <a:ext cx="1597032" cy="378649"/>
            <a:chOff x="3512551" y="2358282"/>
            <a:chExt cx="1597032" cy="378649"/>
          </a:xfrm>
        </p:grpSpPr>
        <p:grpSp>
          <p:nvGrpSpPr>
            <p:cNvPr id="9341" name="Google Shape;9341;p82"/>
            <p:cNvGrpSpPr/>
            <p:nvPr/>
          </p:nvGrpSpPr>
          <p:grpSpPr>
            <a:xfrm>
              <a:off x="3738198" y="2553002"/>
              <a:ext cx="1145834" cy="117"/>
              <a:chOff x="3738198" y="2553002"/>
              <a:chExt cx="1145834" cy="117"/>
            </a:xfrm>
          </p:grpSpPr>
          <p:cxnSp>
            <p:nvCxnSpPr>
              <p:cNvPr id="9342" name="Google Shape;9342;p82"/>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343" name="Google Shape;9343;p82"/>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344" name="Google Shape;9344;p82"/>
              <p:cNvCxnSpPr>
                <a:stCxn id="9345" idx="6"/>
                <a:endCxn id="9346"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347" name="Google Shape;9347;p82"/>
            <p:cNvGrpSpPr/>
            <p:nvPr/>
          </p:nvGrpSpPr>
          <p:grpSpPr>
            <a:xfrm>
              <a:off x="3969644" y="2440153"/>
              <a:ext cx="225900" cy="296779"/>
              <a:chOff x="3969644" y="2440153"/>
              <a:chExt cx="225900" cy="296779"/>
            </a:xfrm>
          </p:grpSpPr>
          <p:cxnSp>
            <p:nvCxnSpPr>
              <p:cNvPr id="9348" name="Google Shape;9348;p82"/>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346" name="Google Shape;9346;p82"/>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2"/>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82"/>
            <p:cNvGrpSpPr/>
            <p:nvPr/>
          </p:nvGrpSpPr>
          <p:grpSpPr>
            <a:xfrm>
              <a:off x="4426818" y="2358282"/>
              <a:ext cx="225600" cy="307471"/>
              <a:chOff x="4426818" y="2358282"/>
              <a:chExt cx="225600" cy="307471"/>
            </a:xfrm>
          </p:grpSpPr>
          <p:cxnSp>
            <p:nvCxnSpPr>
              <p:cNvPr id="9351" name="Google Shape;9351;p82"/>
              <p:cNvCxnSpPr>
                <a:stCxn id="9352"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353" name="Google Shape;9353;p82"/>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2"/>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82"/>
            <p:cNvGrpSpPr/>
            <p:nvPr/>
          </p:nvGrpSpPr>
          <p:grpSpPr>
            <a:xfrm>
              <a:off x="4883984" y="2440153"/>
              <a:ext cx="225600" cy="296479"/>
              <a:chOff x="4883984" y="2440153"/>
              <a:chExt cx="225600" cy="296479"/>
            </a:xfrm>
          </p:grpSpPr>
          <p:cxnSp>
            <p:nvCxnSpPr>
              <p:cNvPr id="9355" name="Google Shape;9355;p82"/>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356" name="Google Shape;9356;p82"/>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2"/>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8" name="Google Shape;9358;p82"/>
            <p:cNvGrpSpPr/>
            <p:nvPr/>
          </p:nvGrpSpPr>
          <p:grpSpPr>
            <a:xfrm>
              <a:off x="3512551" y="2437558"/>
              <a:ext cx="225647" cy="228426"/>
              <a:chOff x="2182679" y="2283114"/>
              <a:chExt cx="792300" cy="802058"/>
            </a:xfrm>
          </p:grpSpPr>
          <p:cxnSp>
            <p:nvCxnSpPr>
              <p:cNvPr id="9359" name="Google Shape;9359;p82"/>
              <p:cNvCxnSpPr>
                <a:stCxn id="9360" idx="0"/>
              </p:cNvCxnSpPr>
              <p:nvPr/>
            </p:nvCxnSpPr>
            <p:spPr>
              <a:xfrm rot="10800000">
                <a:off x="2578961" y="2283114"/>
                <a:ext cx="0" cy="110700"/>
              </a:xfrm>
              <a:prstGeom prst="straightConnector1">
                <a:avLst/>
              </a:prstGeom>
              <a:noFill/>
              <a:ln cap="flat" cmpd="sng" w="9525">
                <a:solidFill>
                  <a:srgbClr val="435D74"/>
                </a:solidFill>
                <a:prstDash val="solid"/>
                <a:round/>
                <a:headEnd len="med" w="med" type="none"/>
                <a:tailEnd len="med" w="med" type="none"/>
              </a:ln>
            </p:spPr>
          </p:cxnSp>
          <p:sp>
            <p:nvSpPr>
              <p:cNvPr id="9345" name="Google Shape;9345;p82"/>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2"/>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61" name="Google Shape;9361;p82"/>
          <p:cNvGrpSpPr/>
          <p:nvPr/>
        </p:nvGrpSpPr>
        <p:grpSpPr>
          <a:xfrm>
            <a:off x="6872633" y="1182079"/>
            <a:ext cx="1559809" cy="722610"/>
            <a:chOff x="634175" y="2986275"/>
            <a:chExt cx="3147949" cy="1458344"/>
          </a:xfrm>
        </p:grpSpPr>
        <p:cxnSp>
          <p:nvCxnSpPr>
            <p:cNvPr id="9362" name="Google Shape;9362;p82"/>
            <p:cNvCxnSpPr>
              <a:stCxn id="9363" idx="4"/>
              <a:endCxn id="9364"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365" name="Google Shape;9365;p82"/>
            <p:cNvCxnSpPr>
              <a:stCxn id="9364" idx="0"/>
              <a:endCxn id="9366"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367" name="Google Shape;9367;p82"/>
            <p:cNvCxnSpPr>
              <a:stCxn id="9366" idx="4"/>
              <a:endCxn id="9368"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369" name="Google Shape;9369;p82"/>
            <p:cNvCxnSpPr>
              <a:stCxn id="9368" idx="0"/>
              <a:endCxn id="9370"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370" name="Google Shape;9370;p82"/>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366" name="Google Shape;9366;p82"/>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363" name="Google Shape;9363;p82"/>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368" name="Google Shape;9368;p82"/>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364" name="Google Shape;9364;p82"/>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371" name="Google Shape;9371;p82"/>
          <p:cNvGrpSpPr/>
          <p:nvPr/>
        </p:nvGrpSpPr>
        <p:grpSpPr>
          <a:xfrm>
            <a:off x="3526424" y="2891987"/>
            <a:ext cx="1570719" cy="294123"/>
            <a:chOff x="998425" y="1182125"/>
            <a:chExt cx="1065400" cy="199500"/>
          </a:xfrm>
        </p:grpSpPr>
        <p:sp>
          <p:nvSpPr>
            <p:cNvPr id="9372" name="Google Shape;9372;p82"/>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2"/>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2"/>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2"/>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2"/>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82"/>
          <p:cNvGrpSpPr/>
          <p:nvPr/>
        </p:nvGrpSpPr>
        <p:grpSpPr>
          <a:xfrm>
            <a:off x="6869680" y="2009474"/>
            <a:ext cx="1565716" cy="366729"/>
            <a:chOff x="1247650" y="2075423"/>
            <a:chExt cx="6648477" cy="1557238"/>
          </a:xfrm>
        </p:grpSpPr>
        <p:sp>
          <p:nvSpPr>
            <p:cNvPr id="9378" name="Google Shape;9378;p82"/>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2"/>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2"/>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2"/>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2"/>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2"/>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82"/>
          <p:cNvGrpSpPr/>
          <p:nvPr/>
        </p:nvGrpSpPr>
        <p:grpSpPr>
          <a:xfrm>
            <a:off x="6853992" y="3158289"/>
            <a:ext cx="1597061" cy="663440"/>
            <a:chOff x="6796238" y="3158297"/>
            <a:chExt cx="1630319" cy="677257"/>
          </a:xfrm>
        </p:grpSpPr>
        <p:cxnSp>
          <p:nvCxnSpPr>
            <p:cNvPr id="9385" name="Google Shape;9385;p82"/>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386" name="Google Shape;9386;p82"/>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387" name="Google Shape;9387;p82"/>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388" name="Google Shape;9388;p82"/>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389" name="Google Shape;9389;p82"/>
            <p:cNvGrpSpPr/>
            <p:nvPr/>
          </p:nvGrpSpPr>
          <p:grpSpPr>
            <a:xfrm>
              <a:off x="6796238" y="3311904"/>
              <a:ext cx="1630319" cy="377697"/>
              <a:chOff x="6796238" y="3311904"/>
              <a:chExt cx="1630319" cy="377697"/>
            </a:xfrm>
          </p:grpSpPr>
          <p:sp>
            <p:nvSpPr>
              <p:cNvPr id="9390" name="Google Shape;9390;p82"/>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2"/>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2"/>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93" name="Google Shape;9393;p82"/>
          <p:cNvGrpSpPr/>
          <p:nvPr/>
        </p:nvGrpSpPr>
        <p:grpSpPr>
          <a:xfrm>
            <a:off x="5375130" y="1179681"/>
            <a:ext cx="1368606" cy="1593805"/>
            <a:chOff x="1839112" y="2209163"/>
            <a:chExt cx="1918159" cy="2233784"/>
          </a:xfrm>
        </p:grpSpPr>
        <p:sp>
          <p:nvSpPr>
            <p:cNvPr id="9394" name="Google Shape;9394;p82"/>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2"/>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2"/>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97" name="Google Shape;9397;p82"/>
            <p:cNvCxnSpPr>
              <a:stCxn id="9394" idx="6"/>
              <a:endCxn id="9395"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398" name="Google Shape;9398;p82"/>
            <p:cNvCxnSpPr>
              <a:stCxn id="9395" idx="4"/>
              <a:endCxn id="9399"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400" name="Google Shape;9400;p82"/>
            <p:cNvCxnSpPr>
              <a:stCxn id="9399" idx="6"/>
              <a:endCxn id="9396"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401" name="Google Shape;9401;p82"/>
            <p:cNvCxnSpPr>
              <a:stCxn id="9396" idx="4"/>
              <a:endCxn id="9402"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399" name="Google Shape;9399;p82"/>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2"/>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82"/>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04" name="Google Shape;9404;p82"/>
            <p:cNvCxnSpPr>
              <a:endCxn id="9403"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405" name="Google Shape;9405;p82"/>
          <p:cNvGrpSpPr/>
          <p:nvPr/>
        </p:nvGrpSpPr>
        <p:grpSpPr>
          <a:xfrm>
            <a:off x="3507503" y="1185917"/>
            <a:ext cx="1637968" cy="154942"/>
            <a:chOff x="238125" y="2506075"/>
            <a:chExt cx="7115411" cy="673075"/>
          </a:xfrm>
        </p:grpSpPr>
        <p:sp>
          <p:nvSpPr>
            <p:cNvPr id="9406" name="Google Shape;9406;p82"/>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2"/>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2"/>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82"/>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2"/>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82"/>
          <p:cNvGrpSpPr/>
          <p:nvPr/>
        </p:nvGrpSpPr>
        <p:grpSpPr>
          <a:xfrm>
            <a:off x="746187" y="1507514"/>
            <a:ext cx="2476762" cy="91743"/>
            <a:chOff x="1464850" y="436376"/>
            <a:chExt cx="6001362" cy="222300"/>
          </a:xfrm>
        </p:grpSpPr>
        <p:sp>
          <p:nvSpPr>
            <p:cNvPr id="9412" name="Google Shape;9412;p82"/>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2"/>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82"/>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2"/>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2"/>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17" name="Google Shape;9417;p82"/>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18" name="Google Shape;9418;p82"/>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19" name="Google Shape;9419;p82"/>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20" name="Google Shape;9420;p82"/>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421" name="Google Shape;9421;p82"/>
          <p:cNvGrpSpPr/>
          <p:nvPr/>
        </p:nvGrpSpPr>
        <p:grpSpPr>
          <a:xfrm>
            <a:off x="732455" y="2742980"/>
            <a:ext cx="1452710" cy="651923"/>
            <a:chOff x="803162" y="2667727"/>
            <a:chExt cx="1411906" cy="633611"/>
          </a:xfrm>
        </p:grpSpPr>
        <p:cxnSp>
          <p:nvCxnSpPr>
            <p:cNvPr id="9422" name="Google Shape;9422;p82"/>
            <p:cNvCxnSpPr>
              <a:stCxn id="9423" idx="2"/>
              <a:endCxn id="9424"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25" name="Google Shape;9425;p82"/>
            <p:cNvCxnSpPr>
              <a:stCxn id="9426" idx="0"/>
              <a:endCxn id="9423"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27" name="Google Shape;9427;p82"/>
            <p:cNvCxnSpPr>
              <a:stCxn id="9426" idx="2"/>
              <a:endCxn id="9428"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29" name="Google Shape;9429;p82"/>
            <p:cNvCxnSpPr>
              <a:stCxn id="9430" idx="0"/>
              <a:endCxn id="9426"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31" name="Google Shape;9431;p82"/>
            <p:cNvCxnSpPr>
              <a:stCxn id="9424" idx="2"/>
              <a:endCxn id="9432"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33" name="Google Shape;9433;p82"/>
            <p:cNvCxnSpPr>
              <a:stCxn id="9434" idx="0"/>
              <a:endCxn id="9424"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430" name="Google Shape;9430;p82"/>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28" name="Google Shape;9428;p82"/>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34" name="Google Shape;9434;p82"/>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32" name="Google Shape;9432;p82"/>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24" name="Google Shape;9424;p82"/>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26" name="Google Shape;9426;p82"/>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23" name="Google Shape;9423;p82"/>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435" name="Google Shape;9435;p82"/>
          <p:cNvGrpSpPr/>
          <p:nvPr/>
        </p:nvGrpSpPr>
        <p:grpSpPr>
          <a:xfrm>
            <a:off x="732456" y="1178518"/>
            <a:ext cx="2518541" cy="209309"/>
            <a:chOff x="803163" y="1111966"/>
            <a:chExt cx="2447800" cy="203430"/>
          </a:xfrm>
        </p:grpSpPr>
        <p:grpSp>
          <p:nvGrpSpPr>
            <p:cNvPr id="9436" name="Google Shape;9436;p82"/>
            <p:cNvGrpSpPr/>
            <p:nvPr/>
          </p:nvGrpSpPr>
          <p:grpSpPr>
            <a:xfrm>
              <a:off x="1958180" y="1111966"/>
              <a:ext cx="588019" cy="121396"/>
              <a:chOff x="4808316" y="2800065"/>
              <a:chExt cx="1999386" cy="412910"/>
            </a:xfrm>
          </p:grpSpPr>
          <p:sp>
            <p:nvSpPr>
              <p:cNvPr id="9437" name="Google Shape;9437;p82"/>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8" name="Google Shape;9438;p82"/>
              <p:cNvGrpSpPr/>
              <p:nvPr/>
            </p:nvGrpSpPr>
            <p:grpSpPr>
              <a:xfrm>
                <a:off x="4808316" y="2800065"/>
                <a:ext cx="92400" cy="411825"/>
                <a:chOff x="845575" y="2563700"/>
                <a:chExt cx="92400" cy="411825"/>
              </a:xfrm>
            </p:grpSpPr>
            <p:cxnSp>
              <p:nvCxnSpPr>
                <p:cNvPr id="9439" name="Google Shape;9439;p8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40" name="Google Shape;9440;p8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441" name="Google Shape;9441;p82"/>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442" name="Google Shape;9442;p82"/>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43" name="Google Shape;9443;p82"/>
            <p:cNvGrpSpPr/>
            <p:nvPr/>
          </p:nvGrpSpPr>
          <p:grpSpPr>
            <a:xfrm>
              <a:off x="803163" y="1111974"/>
              <a:ext cx="591158" cy="121545"/>
              <a:chOff x="803163" y="1111974"/>
              <a:chExt cx="591158" cy="121545"/>
            </a:xfrm>
          </p:grpSpPr>
          <p:grpSp>
            <p:nvGrpSpPr>
              <p:cNvPr id="9444" name="Google Shape;9444;p82"/>
              <p:cNvGrpSpPr/>
              <p:nvPr/>
            </p:nvGrpSpPr>
            <p:grpSpPr>
              <a:xfrm>
                <a:off x="803163" y="1111974"/>
                <a:ext cx="27175" cy="121077"/>
                <a:chOff x="845575" y="2563700"/>
                <a:chExt cx="92400" cy="411825"/>
              </a:xfrm>
            </p:grpSpPr>
            <p:cxnSp>
              <p:nvCxnSpPr>
                <p:cNvPr id="9445" name="Google Shape;9445;p8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46" name="Google Shape;9446;p8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47" name="Google Shape;9447;p82"/>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82"/>
            <p:cNvGrpSpPr/>
            <p:nvPr/>
          </p:nvGrpSpPr>
          <p:grpSpPr>
            <a:xfrm>
              <a:off x="1381910" y="1194219"/>
              <a:ext cx="588341" cy="121177"/>
              <a:chOff x="1381910" y="1194219"/>
              <a:chExt cx="588341" cy="121177"/>
            </a:xfrm>
          </p:grpSpPr>
          <p:grpSp>
            <p:nvGrpSpPr>
              <p:cNvPr id="9449" name="Google Shape;9449;p82"/>
              <p:cNvGrpSpPr/>
              <p:nvPr/>
            </p:nvGrpSpPr>
            <p:grpSpPr>
              <a:xfrm rot="10800000">
                <a:off x="1381910" y="1194319"/>
                <a:ext cx="27175" cy="121077"/>
                <a:chOff x="2070100" y="2563700"/>
                <a:chExt cx="92400" cy="411825"/>
              </a:xfrm>
            </p:grpSpPr>
            <p:cxnSp>
              <p:nvCxnSpPr>
                <p:cNvPr id="9450" name="Google Shape;9450;p8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51" name="Google Shape;9451;p8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2" name="Google Shape;9452;p82"/>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82"/>
            <p:cNvGrpSpPr/>
            <p:nvPr/>
          </p:nvGrpSpPr>
          <p:grpSpPr>
            <a:xfrm>
              <a:off x="2532079" y="1194219"/>
              <a:ext cx="704927" cy="121177"/>
              <a:chOff x="2532079" y="1194219"/>
              <a:chExt cx="704927" cy="121177"/>
            </a:xfrm>
          </p:grpSpPr>
          <p:grpSp>
            <p:nvGrpSpPr>
              <p:cNvPr id="9454" name="Google Shape;9454;p82"/>
              <p:cNvGrpSpPr/>
              <p:nvPr/>
            </p:nvGrpSpPr>
            <p:grpSpPr>
              <a:xfrm rot="10800000">
                <a:off x="2532079" y="1194319"/>
                <a:ext cx="27175" cy="121077"/>
                <a:chOff x="2070100" y="2563700"/>
                <a:chExt cx="92400" cy="411825"/>
              </a:xfrm>
            </p:grpSpPr>
            <p:cxnSp>
              <p:nvCxnSpPr>
                <p:cNvPr id="9455" name="Google Shape;9455;p8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56" name="Google Shape;9456;p8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7" name="Google Shape;9457;p82"/>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58" name="Google Shape;9458;p82"/>
          <p:cNvGrpSpPr/>
          <p:nvPr/>
        </p:nvGrpSpPr>
        <p:grpSpPr>
          <a:xfrm>
            <a:off x="3525467" y="3875150"/>
            <a:ext cx="1567778" cy="491677"/>
            <a:chOff x="5194708" y="3484366"/>
            <a:chExt cx="3148148" cy="987304"/>
          </a:xfrm>
        </p:grpSpPr>
        <p:grpSp>
          <p:nvGrpSpPr>
            <p:cNvPr id="9459" name="Google Shape;9459;p82"/>
            <p:cNvGrpSpPr/>
            <p:nvPr/>
          </p:nvGrpSpPr>
          <p:grpSpPr>
            <a:xfrm>
              <a:off x="7531521" y="3484366"/>
              <a:ext cx="811335" cy="987304"/>
              <a:chOff x="3379425" y="1617275"/>
              <a:chExt cx="1090650" cy="1327200"/>
            </a:xfrm>
          </p:grpSpPr>
          <p:sp>
            <p:nvSpPr>
              <p:cNvPr id="9460" name="Google Shape;9460;p82"/>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2"/>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82"/>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82"/>
            <p:cNvGrpSpPr/>
            <p:nvPr/>
          </p:nvGrpSpPr>
          <p:grpSpPr>
            <a:xfrm>
              <a:off x="6752546" y="3484366"/>
              <a:ext cx="811428" cy="987304"/>
              <a:chOff x="2332275" y="1617275"/>
              <a:chExt cx="1090775" cy="1327200"/>
            </a:xfrm>
          </p:grpSpPr>
          <p:sp>
            <p:nvSpPr>
              <p:cNvPr id="9464" name="Google Shape;9464;p82"/>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2"/>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2"/>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7" name="Google Shape;9467;p82"/>
            <p:cNvGrpSpPr/>
            <p:nvPr/>
          </p:nvGrpSpPr>
          <p:grpSpPr>
            <a:xfrm>
              <a:off x="5973664" y="3484366"/>
              <a:ext cx="811335" cy="987304"/>
              <a:chOff x="1285250" y="1617275"/>
              <a:chExt cx="1090650" cy="1327200"/>
            </a:xfrm>
          </p:grpSpPr>
          <p:sp>
            <p:nvSpPr>
              <p:cNvPr id="9468" name="Google Shape;9468;p82"/>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2"/>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2"/>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82"/>
            <p:cNvGrpSpPr/>
            <p:nvPr/>
          </p:nvGrpSpPr>
          <p:grpSpPr>
            <a:xfrm>
              <a:off x="5194708" y="3484366"/>
              <a:ext cx="811409" cy="987304"/>
              <a:chOff x="238125" y="1617275"/>
              <a:chExt cx="1090750" cy="1327200"/>
            </a:xfrm>
          </p:grpSpPr>
          <p:sp>
            <p:nvSpPr>
              <p:cNvPr id="9472" name="Google Shape;9472;p82"/>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2"/>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2"/>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75" name="Google Shape;9475;p82"/>
          <p:cNvGrpSpPr/>
          <p:nvPr/>
        </p:nvGrpSpPr>
        <p:grpSpPr>
          <a:xfrm>
            <a:off x="3486076" y="3355561"/>
            <a:ext cx="1616964" cy="346256"/>
            <a:chOff x="1808063" y="4294338"/>
            <a:chExt cx="3370782" cy="721817"/>
          </a:xfrm>
        </p:grpSpPr>
        <p:sp>
          <p:nvSpPr>
            <p:cNvPr id="9476" name="Google Shape;9476;p82"/>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2"/>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82"/>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2"/>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2"/>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2"/>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2"/>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2"/>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2"/>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2"/>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82"/>
          <p:cNvGrpSpPr/>
          <p:nvPr/>
        </p:nvGrpSpPr>
        <p:grpSpPr>
          <a:xfrm>
            <a:off x="764288" y="3641590"/>
            <a:ext cx="1295882" cy="646587"/>
            <a:chOff x="834100" y="3642869"/>
            <a:chExt cx="1259483" cy="628426"/>
          </a:xfrm>
        </p:grpSpPr>
        <p:sp>
          <p:nvSpPr>
            <p:cNvPr id="9487" name="Google Shape;9487;p82"/>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2"/>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82"/>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82"/>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2"/>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2"/>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2"/>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2"/>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2"/>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2"/>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2"/>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2"/>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2"/>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2"/>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2"/>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2"/>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2"/>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2"/>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82"/>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2"/>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2"/>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2"/>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2"/>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2"/>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82"/>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2" name="Google Shape;9512;p82"/>
            <p:cNvGrpSpPr/>
            <p:nvPr/>
          </p:nvGrpSpPr>
          <p:grpSpPr>
            <a:xfrm>
              <a:off x="1360364" y="3847835"/>
              <a:ext cx="208119" cy="224359"/>
              <a:chOff x="1360769" y="3847100"/>
              <a:chExt cx="208119" cy="224359"/>
            </a:xfrm>
          </p:grpSpPr>
          <p:sp>
            <p:nvSpPr>
              <p:cNvPr id="9513" name="Google Shape;9513;p82"/>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82"/>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82"/>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2"/>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2"/>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2"/>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2"/>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2"/>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2"/>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2"/>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2"/>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82"/>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2"/>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2"/>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82"/>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2"/>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82"/>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2"/>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2"/>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82"/>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3" name="Google Shape;9533;p82"/>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82"/>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2"/>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2"/>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82"/>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82"/>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2"/>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2"/>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82"/>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2"/>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2"/>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2"/>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2"/>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2"/>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7" name="Google Shape;9547;p82"/>
          <p:cNvGrpSpPr/>
          <p:nvPr/>
        </p:nvGrpSpPr>
        <p:grpSpPr>
          <a:xfrm rot="5400000">
            <a:off x="5977401" y="3438087"/>
            <a:ext cx="164064" cy="1414916"/>
            <a:chOff x="4428249" y="1369375"/>
            <a:chExt cx="36905" cy="429569"/>
          </a:xfrm>
        </p:grpSpPr>
        <p:sp>
          <p:nvSpPr>
            <p:cNvPr id="9548" name="Google Shape;9548;p82"/>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2"/>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2"/>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2"/>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82"/>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82"/>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82"/>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2"/>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2"/>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2"/>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2"/>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2"/>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2"/>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2"/>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2"/>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2"/>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2"/>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2"/>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2"/>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2"/>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82"/>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82"/>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82"/>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2"/>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2"/>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82"/>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82"/>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2"/>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2"/>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82"/>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2"/>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2"/>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82"/>
          <p:cNvGrpSpPr/>
          <p:nvPr/>
        </p:nvGrpSpPr>
        <p:grpSpPr>
          <a:xfrm flipH="1" rot="10800000">
            <a:off x="5349830" y="3026630"/>
            <a:ext cx="1419207" cy="24808"/>
            <a:chOff x="219558" y="4738465"/>
            <a:chExt cx="5852400" cy="102300"/>
          </a:xfrm>
        </p:grpSpPr>
        <p:cxnSp>
          <p:nvCxnSpPr>
            <p:cNvPr id="9581" name="Google Shape;9581;p82"/>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582" name="Google Shape;9582;p82"/>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2"/>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2"/>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82"/>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82"/>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7" name="Google Shape;9587;p82"/>
          <p:cNvGrpSpPr/>
          <p:nvPr/>
        </p:nvGrpSpPr>
        <p:grpSpPr>
          <a:xfrm>
            <a:off x="5361148" y="3399694"/>
            <a:ext cx="1396570" cy="385016"/>
            <a:chOff x="5286284" y="2966544"/>
            <a:chExt cx="1396570" cy="385016"/>
          </a:xfrm>
        </p:grpSpPr>
        <p:cxnSp>
          <p:nvCxnSpPr>
            <p:cNvPr id="9588" name="Google Shape;9588;p82"/>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589" name="Google Shape;9589;p82"/>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590" name="Google Shape;9590;p82"/>
            <p:cNvGrpSpPr/>
            <p:nvPr/>
          </p:nvGrpSpPr>
          <p:grpSpPr>
            <a:xfrm>
              <a:off x="5287688" y="3173364"/>
              <a:ext cx="1395166" cy="74100"/>
              <a:chOff x="5287688" y="3173364"/>
              <a:chExt cx="1395166" cy="74100"/>
            </a:xfrm>
          </p:grpSpPr>
          <p:cxnSp>
            <p:nvCxnSpPr>
              <p:cNvPr id="9591" name="Google Shape;9591;p82"/>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592" name="Google Shape;9592;p82"/>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593" name="Google Shape;9593;p82"/>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94" name="Google Shape;9594;p82"/>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95" name="Google Shape;9595;p82"/>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96" name="Google Shape;9596;p82"/>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97" name="Google Shape;9597;p82"/>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598" name="Google Shape;9598;p82"/>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599" name="Google Shape;9599;p82"/>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600" name="Google Shape;9600;p82"/>
          <p:cNvGrpSpPr/>
          <p:nvPr/>
        </p:nvGrpSpPr>
        <p:grpSpPr>
          <a:xfrm>
            <a:off x="2047214" y="1818470"/>
            <a:ext cx="1182276" cy="662027"/>
            <a:chOff x="2029517" y="1732295"/>
            <a:chExt cx="1149068" cy="643432"/>
          </a:xfrm>
        </p:grpSpPr>
        <p:grpSp>
          <p:nvGrpSpPr>
            <p:cNvPr id="9601" name="Google Shape;9601;p82"/>
            <p:cNvGrpSpPr/>
            <p:nvPr/>
          </p:nvGrpSpPr>
          <p:grpSpPr>
            <a:xfrm>
              <a:off x="2708660" y="1746937"/>
              <a:ext cx="455427" cy="244429"/>
              <a:chOff x="2700693" y="1746937"/>
              <a:chExt cx="455427" cy="244429"/>
            </a:xfrm>
          </p:grpSpPr>
          <p:grpSp>
            <p:nvGrpSpPr>
              <p:cNvPr id="9602" name="Google Shape;9602;p82"/>
              <p:cNvGrpSpPr/>
              <p:nvPr/>
            </p:nvGrpSpPr>
            <p:grpSpPr>
              <a:xfrm>
                <a:off x="2905682" y="1782817"/>
                <a:ext cx="250438" cy="208549"/>
                <a:chOff x="2905682" y="1782817"/>
                <a:chExt cx="250438" cy="208549"/>
              </a:xfrm>
            </p:grpSpPr>
            <p:cxnSp>
              <p:nvCxnSpPr>
                <p:cNvPr id="9603" name="Google Shape;9603;p82"/>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04" name="Google Shape;9604;p82"/>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5" name="Google Shape;9605;p82"/>
              <p:cNvGrpSpPr/>
              <p:nvPr/>
            </p:nvGrpSpPr>
            <p:grpSpPr>
              <a:xfrm>
                <a:off x="2700693" y="1746937"/>
                <a:ext cx="449967" cy="72374"/>
                <a:chOff x="2700693" y="1746937"/>
                <a:chExt cx="449967" cy="72374"/>
              </a:xfrm>
            </p:grpSpPr>
            <p:cxnSp>
              <p:nvCxnSpPr>
                <p:cNvPr id="9606" name="Google Shape;9606;p82"/>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07" name="Google Shape;9607;p82"/>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08" name="Google Shape;9608;p82"/>
            <p:cNvGrpSpPr/>
            <p:nvPr/>
          </p:nvGrpSpPr>
          <p:grpSpPr>
            <a:xfrm>
              <a:off x="2029517" y="1732295"/>
              <a:ext cx="1149068" cy="643432"/>
              <a:chOff x="2029517" y="1732295"/>
              <a:chExt cx="1149068" cy="643432"/>
            </a:xfrm>
          </p:grpSpPr>
          <p:grpSp>
            <p:nvGrpSpPr>
              <p:cNvPr id="9609" name="Google Shape;9609;p82"/>
              <p:cNvGrpSpPr/>
              <p:nvPr/>
            </p:nvGrpSpPr>
            <p:grpSpPr>
              <a:xfrm>
                <a:off x="2703618" y="2103152"/>
                <a:ext cx="474966" cy="260017"/>
                <a:chOff x="2703618" y="2103152"/>
                <a:chExt cx="474966" cy="260017"/>
              </a:xfrm>
            </p:grpSpPr>
            <p:grpSp>
              <p:nvGrpSpPr>
                <p:cNvPr id="9610" name="Google Shape;9610;p82"/>
                <p:cNvGrpSpPr/>
                <p:nvPr/>
              </p:nvGrpSpPr>
              <p:grpSpPr>
                <a:xfrm>
                  <a:off x="2703618" y="2290640"/>
                  <a:ext cx="450291" cy="72529"/>
                  <a:chOff x="2703618" y="2290640"/>
                  <a:chExt cx="450291" cy="72529"/>
                </a:xfrm>
              </p:grpSpPr>
              <p:cxnSp>
                <p:nvCxnSpPr>
                  <p:cNvPr id="9611" name="Google Shape;9611;p82"/>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12" name="Google Shape;9612;p82"/>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3" name="Google Shape;9613;p82"/>
                <p:cNvGrpSpPr/>
                <p:nvPr/>
              </p:nvGrpSpPr>
              <p:grpSpPr>
                <a:xfrm>
                  <a:off x="2908607" y="2103152"/>
                  <a:ext cx="269977" cy="223538"/>
                  <a:chOff x="2908607" y="2103152"/>
                  <a:chExt cx="269977" cy="223538"/>
                </a:xfrm>
              </p:grpSpPr>
              <p:cxnSp>
                <p:nvCxnSpPr>
                  <p:cNvPr id="9614" name="Google Shape;9614;p82"/>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15" name="Google Shape;9615;p82"/>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16" name="Google Shape;9616;p82"/>
              <p:cNvGrpSpPr/>
              <p:nvPr/>
            </p:nvGrpSpPr>
            <p:grpSpPr>
              <a:xfrm>
                <a:off x="2029517" y="1732295"/>
                <a:ext cx="685827" cy="643432"/>
                <a:chOff x="2029517" y="1732295"/>
                <a:chExt cx="685827" cy="643432"/>
              </a:xfrm>
            </p:grpSpPr>
            <p:sp>
              <p:nvSpPr>
                <p:cNvPr id="9617" name="Google Shape;9617;p82"/>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8" name="Google Shape;9618;p82"/>
                <p:cNvGrpSpPr/>
                <p:nvPr/>
              </p:nvGrpSpPr>
              <p:grpSpPr>
                <a:xfrm>
                  <a:off x="2158948" y="1732295"/>
                  <a:ext cx="556396" cy="333108"/>
                  <a:chOff x="2158948" y="1732295"/>
                  <a:chExt cx="556396" cy="333108"/>
                </a:xfrm>
              </p:grpSpPr>
              <p:cxnSp>
                <p:nvCxnSpPr>
                  <p:cNvPr id="9619" name="Google Shape;9619;p82"/>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620" name="Google Shape;9620;p82"/>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82"/>
                <p:cNvGrpSpPr/>
                <p:nvPr/>
              </p:nvGrpSpPr>
              <p:grpSpPr>
                <a:xfrm>
                  <a:off x="2159908" y="2065057"/>
                  <a:ext cx="550884" cy="310670"/>
                  <a:chOff x="2159908" y="2065057"/>
                  <a:chExt cx="550884" cy="310670"/>
                </a:xfrm>
              </p:grpSpPr>
              <p:cxnSp>
                <p:nvCxnSpPr>
                  <p:cNvPr id="9622" name="Google Shape;9622;p82"/>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623" name="Google Shape;9623;p82"/>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624" name="Google Shape;9624;p82"/>
          <p:cNvGrpSpPr/>
          <p:nvPr/>
        </p:nvGrpSpPr>
        <p:grpSpPr>
          <a:xfrm>
            <a:off x="732462" y="1766083"/>
            <a:ext cx="962651" cy="810058"/>
            <a:chOff x="732462" y="1766083"/>
            <a:chExt cx="962651" cy="810058"/>
          </a:xfrm>
        </p:grpSpPr>
        <p:grpSp>
          <p:nvGrpSpPr>
            <p:cNvPr id="9625" name="Google Shape;9625;p82"/>
            <p:cNvGrpSpPr/>
            <p:nvPr/>
          </p:nvGrpSpPr>
          <p:grpSpPr>
            <a:xfrm>
              <a:off x="732462" y="1908333"/>
              <a:ext cx="339369" cy="524756"/>
              <a:chOff x="844912" y="1819635"/>
              <a:chExt cx="329836" cy="510016"/>
            </a:xfrm>
          </p:grpSpPr>
          <p:sp>
            <p:nvSpPr>
              <p:cNvPr id="9626" name="Google Shape;9626;p82"/>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2"/>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2"/>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2"/>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2"/>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2"/>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2" name="Google Shape;9632;p82"/>
            <p:cNvGrpSpPr/>
            <p:nvPr/>
          </p:nvGrpSpPr>
          <p:grpSpPr>
            <a:xfrm>
              <a:off x="1184858" y="2256650"/>
              <a:ext cx="510255" cy="319491"/>
              <a:chOff x="1284601" y="2158168"/>
              <a:chExt cx="495923" cy="310517"/>
            </a:xfrm>
          </p:grpSpPr>
          <p:sp>
            <p:nvSpPr>
              <p:cNvPr id="9633" name="Google Shape;9633;p82"/>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4" name="Google Shape;9634;p82"/>
              <p:cNvGrpSpPr/>
              <p:nvPr/>
            </p:nvGrpSpPr>
            <p:grpSpPr>
              <a:xfrm>
                <a:off x="1507666" y="2158168"/>
                <a:ext cx="272858" cy="310517"/>
                <a:chOff x="1507666" y="2158168"/>
                <a:chExt cx="272858" cy="310517"/>
              </a:xfrm>
            </p:grpSpPr>
            <p:grpSp>
              <p:nvGrpSpPr>
                <p:cNvPr id="9635" name="Google Shape;9635;p82"/>
                <p:cNvGrpSpPr/>
                <p:nvPr/>
              </p:nvGrpSpPr>
              <p:grpSpPr>
                <a:xfrm>
                  <a:off x="1507666" y="2176104"/>
                  <a:ext cx="166395" cy="273149"/>
                  <a:chOff x="1507666" y="2176104"/>
                  <a:chExt cx="166395" cy="273149"/>
                </a:xfrm>
              </p:grpSpPr>
              <p:sp>
                <p:nvSpPr>
                  <p:cNvPr id="9636" name="Google Shape;9636;p82"/>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2"/>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2"/>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82"/>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82"/>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2"/>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2"/>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3" name="Google Shape;9643;p82"/>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2"/>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45" name="Google Shape;9645;p82"/>
            <p:cNvGrpSpPr/>
            <p:nvPr/>
          </p:nvGrpSpPr>
          <p:grpSpPr>
            <a:xfrm>
              <a:off x="1184858" y="1766083"/>
              <a:ext cx="510255" cy="319491"/>
              <a:chOff x="1284601" y="1681380"/>
              <a:chExt cx="495923" cy="310517"/>
            </a:xfrm>
          </p:grpSpPr>
          <p:sp>
            <p:nvSpPr>
              <p:cNvPr id="9646" name="Google Shape;9646;p82"/>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7" name="Google Shape;9647;p82"/>
              <p:cNvGrpSpPr/>
              <p:nvPr/>
            </p:nvGrpSpPr>
            <p:grpSpPr>
              <a:xfrm>
                <a:off x="1507666" y="1681380"/>
                <a:ext cx="272858" cy="310517"/>
                <a:chOff x="1507666" y="1681380"/>
                <a:chExt cx="272858" cy="310517"/>
              </a:xfrm>
            </p:grpSpPr>
            <p:grpSp>
              <p:nvGrpSpPr>
                <p:cNvPr id="9648" name="Google Shape;9648;p82"/>
                <p:cNvGrpSpPr/>
                <p:nvPr/>
              </p:nvGrpSpPr>
              <p:grpSpPr>
                <a:xfrm>
                  <a:off x="1507666" y="1700120"/>
                  <a:ext cx="166395" cy="272984"/>
                  <a:chOff x="1507666" y="1700120"/>
                  <a:chExt cx="166395" cy="272984"/>
                </a:xfrm>
              </p:grpSpPr>
              <p:sp>
                <p:nvSpPr>
                  <p:cNvPr id="9649" name="Google Shape;9649;p82"/>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82"/>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82"/>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2"/>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2"/>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2"/>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2"/>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56" name="Google Shape;9656;p82"/>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82"/>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658" name="Google Shape;9658;p82"/>
          <p:cNvGrpSpPr/>
          <p:nvPr/>
        </p:nvGrpSpPr>
        <p:grpSpPr>
          <a:xfrm>
            <a:off x="6841403" y="2533512"/>
            <a:ext cx="1622269" cy="552443"/>
            <a:chOff x="6894650" y="2574740"/>
            <a:chExt cx="1445100" cy="492111"/>
          </a:xfrm>
        </p:grpSpPr>
        <p:sp>
          <p:nvSpPr>
            <p:cNvPr id="9659" name="Google Shape;9659;p82"/>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2"/>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2"/>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2"/>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2"/>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64" name="Google Shape;9664;p82"/>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665" name="Google Shape;9665;p82"/>
          <p:cNvGrpSpPr/>
          <p:nvPr/>
        </p:nvGrpSpPr>
        <p:grpSpPr>
          <a:xfrm>
            <a:off x="6860946" y="3907768"/>
            <a:ext cx="1583206" cy="475705"/>
            <a:chOff x="6953919" y="3907920"/>
            <a:chExt cx="1377300" cy="475705"/>
          </a:xfrm>
        </p:grpSpPr>
        <p:cxnSp>
          <p:nvCxnSpPr>
            <p:cNvPr id="9666" name="Google Shape;9666;p82"/>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667" name="Google Shape;9667;p82"/>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668" name="Google Shape;9668;p82"/>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669" name="Google Shape;9669;p82"/>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670" name="Google Shape;9670;p82"/>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671" name="Google Shape;9671;p82"/>
          <p:cNvGrpSpPr/>
          <p:nvPr/>
        </p:nvGrpSpPr>
        <p:grpSpPr>
          <a:xfrm>
            <a:off x="2364534" y="2668913"/>
            <a:ext cx="836286" cy="824529"/>
            <a:chOff x="2389399" y="2595741"/>
            <a:chExt cx="812796" cy="801369"/>
          </a:xfrm>
        </p:grpSpPr>
        <p:grpSp>
          <p:nvGrpSpPr>
            <p:cNvPr id="9672" name="Google Shape;9672;p82"/>
            <p:cNvGrpSpPr/>
            <p:nvPr/>
          </p:nvGrpSpPr>
          <p:grpSpPr>
            <a:xfrm>
              <a:off x="2492145" y="2881565"/>
              <a:ext cx="607300" cy="229751"/>
              <a:chOff x="2492145" y="2881565"/>
              <a:chExt cx="607300" cy="229751"/>
            </a:xfrm>
          </p:grpSpPr>
          <p:sp>
            <p:nvSpPr>
              <p:cNvPr id="9673" name="Google Shape;9673;p82"/>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82"/>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2"/>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6" name="Google Shape;9676;p82"/>
            <p:cNvGrpSpPr/>
            <p:nvPr/>
          </p:nvGrpSpPr>
          <p:grpSpPr>
            <a:xfrm>
              <a:off x="2389399" y="2595741"/>
              <a:ext cx="812796" cy="296825"/>
              <a:chOff x="2389399" y="2595741"/>
              <a:chExt cx="812796" cy="296825"/>
            </a:xfrm>
          </p:grpSpPr>
          <p:grpSp>
            <p:nvGrpSpPr>
              <p:cNvPr id="9677" name="Google Shape;9677;p82"/>
              <p:cNvGrpSpPr/>
              <p:nvPr/>
            </p:nvGrpSpPr>
            <p:grpSpPr>
              <a:xfrm>
                <a:off x="2389399" y="2595741"/>
                <a:ext cx="363638" cy="296825"/>
                <a:chOff x="2389399" y="2595741"/>
                <a:chExt cx="363638" cy="296825"/>
              </a:xfrm>
            </p:grpSpPr>
            <p:grpSp>
              <p:nvGrpSpPr>
                <p:cNvPr id="9678" name="Google Shape;9678;p82"/>
                <p:cNvGrpSpPr/>
                <p:nvPr/>
              </p:nvGrpSpPr>
              <p:grpSpPr>
                <a:xfrm>
                  <a:off x="2493852" y="2794333"/>
                  <a:ext cx="259185" cy="98232"/>
                  <a:chOff x="2493852" y="2794333"/>
                  <a:chExt cx="259185" cy="98232"/>
                </a:xfrm>
              </p:grpSpPr>
              <p:sp>
                <p:nvSpPr>
                  <p:cNvPr id="9679" name="Google Shape;9679;p82"/>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2"/>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2"/>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2" name="Google Shape;9682;p82"/>
                <p:cNvGrpSpPr/>
                <p:nvPr/>
              </p:nvGrpSpPr>
              <p:grpSpPr>
                <a:xfrm>
                  <a:off x="2389399" y="2595741"/>
                  <a:ext cx="224343" cy="182054"/>
                  <a:chOff x="2389399" y="2595741"/>
                  <a:chExt cx="224343" cy="182054"/>
                </a:xfrm>
              </p:grpSpPr>
              <p:sp>
                <p:nvSpPr>
                  <p:cNvPr id="9683" name="Google Shape;9683;p82"/>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2"/>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85" name="Google Shape;9685;p82"/>
              <p:cNvGrpSpPr/>
              <p:nvPr/>
            </p:nvGrpSpPr>
            <p:grpSpPr>
              <a:xfrm>
                <a:off x="2683630" y="2595741"/>
                <a:ext cx="224334" cy="296825"/>
                <a:chOff x="2683630" y="2595741"/>
                <a:chExt cx="224334" cy="296825"/>
              </a:xfrm>
            </p:grpSpPr>
            <p:grpSp>
              <p:nvGrpSpPr>
                <p:cNvPr id="9686" name="Google Shape;9686;p82"/>
                <p:cNvGrpSpPr/>
                <p:nvPr/>
              </p:nvGrpSpPr>
              <p:grpSpPr>
                <a:xfrm>
                  <a:off x="2788083" y="2794333"/>
                  <a:ext cx="15356" cy="98232"/>
                  <a:chOff x="2788083" y="2794333"/>
                  <a:chExt cx="15356" cy="98232"/>
                </a:xfrm>
              </p:grpSpPr>
              <p:sp>
                <p:nvSpPr>
                  <p:cNvPr id="9687" name="Google Shape;9687;p82"/>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2"/>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2"/>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82"/>
                <p:cNvGrpSpPr/>
                <p:nvPr/>
              </p:nvGrpSpPr>
              <p:grpSpPr>
                <a:xfrm>
                  <a:off x="2683630" y="2595741"/>
                  <a:ext cx="224334" cy="182054"/>
                  <a:chOff x="2683630" y="2595741"/>
                  <a:chExt cx="224334" cy="182054"/>
                </a:xfrm>
              </p:grpSpPr>
              <p:sp>
                <p:nvSpPr>
                  <p:cNvPr id="9691" name="Google Shape;9691;p82"/>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2"/>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93" name="Google Shape;9693;p82"/>
              <p:cNvGrpSpPr/>
              <p:nvPr/>
            </p:nvGrpSpPr>
            <p:grpSpPr>
              <a:xfrm>
                <a:off x="2838475" y="2595741"/>
                <a:ext cx="363719" cy="296825"/>
                <a:chOff x="2838475" y="2595741"/>
                <a:chExt cx="363719" cy="296825"/>
              </a:xfrm>
            </p:grpSpPr>
            <p:grpSp>
              <p:nvGrpSpPr>
                <p:cNvPr id="9694" name="Google Shape;9694;p82"/>
                <p:cNvGrpSpPr/>
                <p:nvPr/>
              </p:nvGrpSpPr>
              <p:grpSpPr>
                <a:xfrm>
                  <a:off x="2838475" y="2794333"/>
                  <a:ext cx="259185" cy="98232"/>
                  <a:chOff x="2838475" y="2794333"/>
                  <a:chExt cx="259185" cy="98232"/>
                </a:xfrm>
              </p:grpSpPr>
              <p:sp>
                <p:nvSpPr>
                  <p:cNvPr id="9695" name="Google Shape;9695;p82"/>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2"/>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82"/>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82"/>
                <p:cNvGrpSpPr/>
                <p:nvPr/>
              </p:nvGrpSpPr>
              <p:grpSpPr>
                <a:xfrm>
                  <a:off x="2977852" y="2595741"/>
                  <a:ext cx="224343" cy="182054"/>
                  <a:chOff x="2977852" y="2595741"/>
                  <a:chExt cx="224343" cy="182054"/>
                </a:xfrm>
              </p:grpSpPr>
              <p:sp>
                <p:nvSpPr>
                  <p:cNvPr id="9699" name="Google Shape;9699;p82"/>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2"/>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01" name="Google Shape;9701;p82"/>
            <p:cNvGrpSpPr/>
            <p:nvPr/>
          </p:nvGrpSpPr>
          <p:grpSpPr>
            <a:xfrm>
              <a:off x="2389399" y="3100241"/>
              <a:ext cx="812796" cy="296869"/>
              <a:chOff x="2389399" y="3100241"/>
              <a:chExt cx="812796" cy="296869"/>
            </a:xfrm>
          </p:grpSpPr>
          <p:grpSp>
            <p:nvGrpSpPr>
              <p:cNvPr id="9702" name="Google Shape;9702;p82"/>
              <p:cNvGrpSpPr/>
              <p:nvPr/>
            </p:nvGrpSpPr>
            <p:grpSpPr>
              <a:xfrm>
                <a:off x="2683630" y="3100241"/>
                <a:ext cx="224334" cy="296869"/>
                <a:chOff x="2683630" y="3100241"/>
                <a:chExt cx="224334" cy="296869"/>
              </a:xfrm>
            </p:grpSpPr>
            <p:grpSp>
              <p:nvGrpSpPr>
                <p:cNvPr id="9703" name="Google Shape;9703;p82"/>
                <p:cNvGrpSpPr/>
                <p:nvPr/>
              </p:nvGrpSpPr>
              <p:grpSpPr>
                <a:xfrm>
                  <a:off x="2788083" y="3100241"/>
                  <a:ext cx="15356" cy="98237"/>
                  <a:chOff x="2788083" y="3100241"/>
                  <a:chExt cx="15356" cy="98237"/>
                </a:xfrm>
              </p:grpSpPr>
              <p:sp>
                <p:nvSpPr>
                  <p:cNvPr id="9704" name="Google Shape;9704;p82"/>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2"/>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82"/>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82"/>
                <p:cNvGrpSpPr/>
                <p:nvPr/>
              </p:nvGrpSpPr>
              <p:grpSpPr>
                <a:xfrm>
                  <a:off x="2683630" y="3215065"/>
                  <a:ext cx="224334" cy="182045"/>
                  <a:chOff x="2683630" y="3215065"/>
                  <a:chExt cx="224334" cy="182045"/>
                </a:xfrm>
              </p:grpSpPr>
              <p:sp>
                <p:nvSpPr>
                  <p:cNvPr id="9708" name="Google Shape;9708;p82"/>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2"/>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10" name="Google Shape;9710;p82"/>
              <p:cNvGrpSpPr/>
              <p:nvPr/>
            </p:nvGrpSpPr>
            <p:grpSpPr>
              <a:xfrm>
                <a:off x="2389399" y="3100241"/>
                <a:ext cx="363638" cy="296869"/>
                <a:chOff x="2389399" y="3100241"/>
                <a:chExt cx="363638" cy="296869"/>
              </a:xfrm>
            </p:grpSpPr>
            <p:grpSp>
              <p:nvGrpSpPr>
                <p:cNvPr id="9711" name="Google Shape;9711;p82"/>
                <p:cNvGrpSpPr/>
                <p:nvPr/>
              </p:nvGrpSpPr>
              <p:grpSpPr>
                <a:xfrm>
                  <a:off x="2493852" y="3100241"/>
                  <a:ext cx="259185" cy="98237"/>
                  <a:chOff x="2493852" y="3100241"/>
                  <a:chExt cx="259185" cy="98237"/>
                </a:xfrm>
              </p:grpSpPr>
              <p:sp>
                <p:nvSpPr>
                  <p:cNvPr id="9712" name="Google Shape;9712;p82"/>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82"/>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82"/>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5" name="Google Shape;9715;p82"/>
                <p:cNvGrpSpPr/>
                <p:nvPr/>
              </p:nvGrpSpPr>
              <p:grpSpPr>
                <a:xfrm>
                  <a:off x="2389399" y="3215065"/>
                  <a:ext cx="224343" cy="182045"/>
                  <a:chOff x="2389399" y="3215065"/>
                  <a:chExt cx="224343" cy="182045"/>
                </a:xfrm>
              </p:grpSpPr>
              <p:sp>
                <p:nvSpPr>
                  <p:cNvPr id="9716" name="Google Shape;9716;p82"/>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2"/>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18" name="Google Shape;9718;p82"/>
              <p:cNvGrpSpPr/>
              <p:nvPr/>
            </p:nvGrpSpPr>
            <p:grpSpPr>
              <a:xfrm>
                <a:off x="2838475" y="3100241"/>
                <a:ext cx="363719" cy="296869"/>
                <a:chOff x="2838475" y="3100241"/>
                <a:chExt cx="363719" cy="296869"/>
              </a:xfrm>
            </p:grpSpPr>
            <p:grpSp>
              <p:nvGrpSpPr>
                <p:cNvPr id="9719" name="Google Shape;9719;p82"/>
                <p:cNvGrpSpPr/>
                <p:nvPr/>
              </p:nvGrpSpPr>
              <p:grpSpPr>
                <a:xfrm>
                  <a:off x="2838475" y="3100241"/>
                  <a:ext cx="259185" cy="98237"/>
                  <a:chOff x="2838475" y="3100241"/>
                  <a:chExt cx="259185" cy="98237"/>
                </a:xfrm>
              </p:grpSpPr>
              <p:sp>
                <p:nvSpPr>
                  <p:cNvPr id="9720" name="Google Shape;9720;p82"/>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2"/>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2"/>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82"/>
                <p:cNvGrpSpPr/>
                <p:nvPr/>
              </p:nvGrpSpPr>
              <p:grpSpPr>
                <a:xfrm>
                  <a:off x="2977852" y="3215065"/>
                  <a:ext cx="224343" cy="182045"/>
                  <a:chOff x="2977852" y="3215065"/>
                  <a:chExt cx="224343" cy="182045"/>
                </a:xfrm>
              </p:grpSpPr>
              <p:sp>
                <p:nvSpPr>
                  <p:cNvPr id="9724" name="Google Shape;9724;p82"/>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2"/>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29" name="Shape 9729"/>
        <p:cNvGrpSpPr/>
        <p:nvPr/>
      </p:nvGrpSpPr>
      <p:grpSpPr>
        <a:xfrm>
          <a:off x="0" y="0"/>
          <a:ext cx="0" cy="0"/>
          <a:chOff x="0" y="0"/>
          <a:chExt cx="0" cy="0"/>
        </a:xfrm>
      </p:grpSpPr>
      <p:grpSp>
        <p:nvGrpSpPr>
          <p:cNvPr id="9730" name="Google Shape;9730;p83"/>
          <p:cNvGrpSpPr/>
          <p:nvPr/>
        </p:nvGrpSpPr>
        <p:grpSpPr>
          <a:xfrm>
            <a:off x="718875" y="3363288"/>
            <a:ext cx="2390414" cy="1024800"/>
            <a:chOff x="728925" y="3296613"/>
            <a:chExt cx="2390414" cy="1024800"/>
          </a:xfrm>
        </p:grpSpPr>
        <p:grpSp>
          <p:nvGrpSpPr>
            <p:cNvPr id="9731" name="Google Shape;9731;p83"/>
            <p:cNvGrpSpPr/>
            <p:nvPr/>
          </p:nvGrpSpPr>
          <p:grpSpPr>
            <a:xfrm>
              <a:off x="728925" y="3619800"/>
              <a:ext cx="2390414" cy="500893"/>
              <a:chOff x="728925" y="3619800"/>
              <a:chExt cx="2390414" cy="500893"/>
            </a:xfrm>
          </p:grpSpPr>
          <p:sp>
            <p:nvSpPr>
              <p:cNvPr id="9732" name="Google Shape;9732;p83"/>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33" name="Google Shape;9733;p83"/>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734" name="Google Shape;9734;p83"/>
            <p:cNvGrpSpPr/>
            <p:nvPr/>
          </p:nvGrpSpPr>
          <p:grpSpPr>
            <a:xfrm>
              <a:off x="1348050" y="3296613"/>
              <a:ext cx="1706152" cy="1024800"/>
              <a:chOff x="1348050" y="3296613"/>
              <a:chExt cx="1706152" cy="1024800"/>
            </a:xfrm>
          </p:grpSpPr>
          <p:sp>
            <p:nvSpPr>
              <p:cNvPr id="9735" name="Google Shape;9735;p83"/>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36" name="Google Shape;9736;p83"/>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37" name="Google Shape;9737;p83"/>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38" name="Google Shape;9738;p83"/>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739" name="Google Shape;9739;p83"/>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740" name="Google Shape;9740;p83"/>
            <p:cNvGrpSpPr/>
            <p:nvPr/>
          </p:nvGrpSpPr>
          <p:grpSpPr>
            <a:xfrm>
              <a:off x="1455707" y="3654858"/>
              <a:ext cx="1491150" cy="417657"/>
              <a:chOff x="1455707" y="3654858"/>
              <a:chExt cx="1491150" cy="417657"/>
            </a:xfrm>
          </p:grpSpPr>
          <p:sp>
            <p:nvSpPr>
              <p:cNvPr id="9741" name="Google Shape;9741;p83"/>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3"/>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3"/>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3"/>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3"/>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3"/>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3"/>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3"/>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3"/>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3"/>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3"/>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3"/>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3"/>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3"/>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3"/>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3"/>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3"/>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3"/>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3"/>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3"/>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761" name="Google Shape;9761;p83"/>
          <p:cNvGraphicFramePr/>
          <p:nvPr/>
        </p:nvGraphicFramePr>
        <p:xfrm>
          <a:off x="5954575" y="2361200"/>
          <a:ext cx="3000000" cy="3000000"/>
        </p:xfrm>
        <a:graphic>
          <a:graphicData uri="http://schemas.openxmlformats.org/drawingml/2006/table">
            <a:tbl>
              <a:tblPr>
                <a:noFill/>
                <a:tableStyleId>{BAEB40C8-9BF8-40E0-8B0B-8E0D677A3BAF}</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9762" name="Google Shape;9762;p83"/>
          <p:cNvGrpSpPr/>
          <p:nvPr/>
        </p:nvGrpSpPr>
        <p:grpSpPr>
          <a:xfrm>
            <a:off x="727251" y="1188964"/>
            <a:ext cx="2396505" cy="976502"/>
            <a:chOff x="749309" y="1112739"/>
            <a:chExt cx="2371603" cy="976502"/>
          </a:xfrm>
        </p:grpSpPr>
        <p:grpSp>
          <p:nvGrpSpPr>
            <p:cNvPr id="9763" name="Google Shape;9763;p83"/>
            <p:cNvGrpSpPr/>
            <p:nvPr/>
          </p:nvGrpSpPr>
          <p:grpSpPr>
            <a:xfrm>
              <a:off x="1092126" y="1112739"/>
              <a:ext cx="2028786" cy="975464"/>
              <a:chOff x="1092126" y="1112739"/>
              <a:chExt cx="2028786" cy="975464"/>
            </a:xfrm>
          </p:grpSpPr>
          <p:sp>
            <p:nvSpPr>
              <p:cNvPr id="9764" name="Google Shape;9764;p83"/>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3"/>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3"/>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3"/>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3"/>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3"/>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3"/>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3"/>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3"/>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3"/>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3"/>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3"/>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3"/>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3"/>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3"/>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3"/>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3"/>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3"/>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3"/>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3"/>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3"/>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83"/>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3"/>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3"/>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83"/>
            <p:cNvGrpSpPr/>
            <p:nvPr/>
          </p:nvGrpSpPr>
          <p:grpSpPr>
            <a:xfrm>
              <a:off x="749309" y="1112739"/>
              <a:ext cx="314700" cy="975464"/>
              <a:chOff x="749309" y="1112739"/>
              <a:chExt cx="314700" cy="975464"/>
            </a:xfrm>
          </p:grpSpPr>
          <p:sp>
            <p:nvSpPr>
              <p:cNvPr id="9789" name="Google Shape;9789;p83"/>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3"/>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3"/>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3"/>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3" name="Google Shape;9793;p83"/>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3"/>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3"/>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3"/>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797" name="Google Shape;9797;p83"/>
          <p:cNvGraphicFramePr/>
          <p:nvPr/>
        </p:nvGraphicFramePr>
        <p:xfrm>
          <a:off x="5954600" y="1188950"/>
          <a:ext cx="3000000" cy="3000000"/>
        </p:xfrm>
        <a:graphic>
          <a:graphicData uri="http://schemas.openxmlformats.org/drawingml/2006/table">
            <a:tbl>
              <a:tblPr>
                <a:noFill/>
                <a:tableStyleId>{BAEB40C8-9BF8-40E0-8B0B-8E0D677A3BAF}</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798" name="Google Shape;9798;p83"/>
          <p:cNvGraphicFramePr/>
          <p:nvPr/>
        </p:nvGraphicFramePr>
        <p:xfrm>
          <a:off x="3375463" y="2361200"/>
          <a:ext cx="3000000" cy="3000000"/>
        </p:xfrm>
        <a:graphic>
          <a:graphicData uri="http://schemas.openxmlformats.org/drawingml/2006/table">
            <a:tbl>
              <a:tblPr>
                <a:noFill/>
                <a:tableStyleId>{BAEB40C8-9BF8-40E0-8B0B-8E0D677A3BAF}</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799" name="Google Shape;9799;p83"/>
          <p:cNvGrpSpPr/>
          <p:nvPr/>
        </p:nvGrpSpPr>
        <p:grpSpPr>
          <a:xfrm>
            <a:off x="3377449" y="3352160"/>
            <a:ext cx="2363377" cy="1047062"/>
            <a:chOff x="3358399" y="3285485"/>
            <a:chExt cx="2363377" cy="1047062"/>
          </a:xfrm>
        </p:grpSpPr>
        <p:grpSp>
          <p:nvGrpSpPr>
            <p:cNvPr id="9800" name="Google Shape;9800;p83"/>
            <p:cNvGrpSpPr/>
            <p:nvPr/>
          </p:nvGrpSpPr>
          <p:grpSpPr>
            <a:xfrm>
              <a:off x="3358412" y="3285485"/>
              <a:ext cx="2363244" cy="139500"/>
              <a:chOff x="3358412" y="3285485"/>
              <a:chExt cx="2363244" cy="139500"/>
            </a:xfrm>
          </p:grpSpPr>
          <p:sp>
            <p:nvSpPr>
              <p:cNvPr id="9801" name="Google Shape;9801;p83"/>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3"/>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3"/>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3"/>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3"/>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83"/>
            <p:cNvGrpSpPr/>
            <p:nvPr/>
          </p:nvGrpSpPr>
          <p:grpSpPr>
            <a:xfrm>
              <a:off x="3358412" y="3466996"/>
              <a:ext cx="2363244" cy="139500"/>
              <a:chOff x="3358412" y="3466996"/>
              <a:chExt cx="2363244" cy="139500"/>
            </a:xfrm>
          </p:grpSpPr>
          <p:sp>
            <p:nvSpPr>
              <p:cNvPr id="9807" name="Google Shape;9807;p83"/>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3"/>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3"/>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3"/>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3"/>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83"/>
            <p:cNvGrpSpPr/>
            <p:nvPr/>
          </p:nvGrpSpPr>
          <p:grpSpPr>
            <a:xfrm>
              <a:off x="3358412" y="3648507"/>
              <a:ext cx="2363244" cy="139500"/>
              <a:chOff x="3358412" y="3648507"/>
              <a:chExt cx="2363244" cy="139500"/>
            </a:xfrm>
          </p:grpSpPr>
          <p:sp>
            <p:nvSpPr>
              <p:cNvPr id="9813" name="Google Shape;9813;p83"/>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3"/>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3"/>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3"/>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3"/>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8" name="Google Shape;9818;p83"/>
            <p:cNvGrpSpPr/>
            <p:nvPr/>
          </p:nvGrpSpPr>
          <p:grpSpPr>
            <a:xfrm>
              <a:off x="3358412" y="3830018"/>
              <a:ext cx="2363244" cy="139500"/>
              <a:chOff x="3358412" y="3830018"/>
              <a:chExt cx="2363244" cy="139500"/>
            </a:xfrm>
          </p:grpSpPr>
          <p:sp>
            <p:nvSpPr>
              <p:cNvPr id="9819" name="Google Shape;9819;p83"/>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3"/>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3"/>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3"/>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3"/>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83"/>
            <p:cNvGrpSpPr/>
            <p:nvPr/>
          </p:nvGrpSpPr>
          <p:grpSpPr>
            <a:xfrm>
              <a:off x="3358399" y="4011514"/>
              <a:ext cx="2363377" cy="139537"/>
              <a:chOff x="3294800" y="4134603"/>
              <a:chExt cx="2638876" cy="152400"/>
            </a:xfrm>
          </p:grpSpPr>
          <p:sp>
            <p:nvSpPr>
              <p:cNvPr id="9825" name="Google Shape;9825;p83"/>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3"/>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3"/>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3"/>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3"/>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83"/>
            <p:cNvGrpSpPr/>
            <p:nvPr/>
          </p:nvGrpSpPr>
          <p:grpSpPr>
            <a:xfrm>
              <a:off x="3358399" y="4193010"/>
              <a:ext cx="2363377" cy="139537"/>
              <a:chOff x="3294800" y="4134603"/>
              <a:chExt cx="2638876" cy="152400"/>
            </a:xfrm>
          </p:grpSpPr>
          <p:sp>
            <p:nvSpPr>
              <p:cNvPr id="9831" name="Google Shape;9831;p83"/>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83"/>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3"/>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3"/>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3"/>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836" name="Google Shape;9836;p83"/>
          <p:cNvGraphicFramePr/>
          <p:nvPr/>
        </p:nvGraphicFramePr>
        <p:xfrm>
          <a:off x="728250" y="2361200"/>
          <a:ext cx="3000000" cy="3000000"/>
        </p:xfrm>
        <a:graphic>
          <a:graphicData uri="http://schemas.openxmlformats.org/drawingml/2006/table">
            <a:tbl>
              <a:tblPr>
                <a:noFill/>
                <a:tableStyleId>{BAEB40C8-9BF8-40E0-8B0B-8E0D677A3BAF}</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837" name="Google Shape;9837;p83"/>
          <p:cNvGrpSpPr/>
          <p:nvPr/>
        </p:nvGrpSpPr>
        <p:grpSpPr>
          <a:xfrm>
            <a:off x="4177919" y="2765014"/>
            <a:ext cx="1302095" cy="60959"/>
            <a:chOff x="3558802" y="4011427"/>
            <a:chExt cx="1866000" cy="111300"/>
          </a:xfrm>
        </p:grpSpPr>
        <p:sp>
          <p:nvSpPr>
            <p:cNvPr id="9838" name="Google Shape;9838;p8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3"/>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83"/>
          <p:cNvGrpSpPr/>
          <p:nvPr/>
        </p:nvGrpSpPr>
        <p:grpSpPr>
          <a:xfrm>
            <a:off x="4723407" y="3047174"/>
            <a:ext cx="914340" cy="60959"/>
            <a:chOff x="3558802" y="4011427"/>
            <a:chExt cx="1866000" cy="111300"/>
          </a:xfrm>
        </p:grpSpPr>
        <p:sp>
          <p:nvSpPr>
            <p:cNvPr id="9841" name="Google Shape;9841;p8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3"/>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3" name="Google Shape;9843;p83"/>
          <p:cNvGrpSpPr/>
          <p:nvPr/>
        </p:nvGrpSpPr>
        <p:grpSpPr>
          <a:xfrm>
            <a:off x="5926924" y="3381697"/>
            <a:ext cx="2519825" cy="1001454"/>
            <a:chOff x="1906114" y="789980"/>
            <a:chExt cx="1487676" cy="606868"/>
          </a:xfrm>
        </p:grpSpPr>
        <p:cxnSp>
          <p:nvCxnSpPr>
            <p:cNvPr id="9844" name="Google Shape;9844;p83"/>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845" name="Google Shape;9845;p83"/>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846" name="Google Shape;9846;p83"/>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847" name="Google Shape;9847;p83"/>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JANUARY</a:t>
              </a:r>
              <a:endParaRPr sz="300">
                <a:solidFill>
                  <a:srgbClr val="E3E9ED"/>
                </a:solidFill>
              </a:endParaRPr>
            </a:p>
          </p:txBody>
        </p:sp>
        <p:sp>
          <p:nvSpPr>
            <p:cNvPr id="9848" name="Google Shape;9848;p83"/>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FEBRUARY</a:t>
              </a:r>
              <a:endParaRPr sz="300">
                <a:solidFill>
                  <a:srgbClr val="E3E9ED"/>
                </a:solidFill>
              </a:endParaRPr>
            </a:p>
          </p:txBody>
        </p:sp>
        <p:sp>
          <p:nvSpPr>
            <p:cNvPr id="9849" name="Google Shape;9849;p83"/>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MARCH</a:t>
              </a:r>
              <a:endParaRPr sz="300">
                <a:solidFill>
                  <a:srgbClr val="E3E9ED"/>
                </a:solidFill>
              </a:endParaRPr>
            </a:p>
          </p:txBody>
        </p:sp>
        <p:sp>
          <p:nvSpPr>
            <p:cNvPr id="9850" name="Google Shape;9850;p83"/>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GB" sz="300">
                  <a:solidFill>
                    <a:srgbClr val="E3E9ED"/>
                  </a:solidFill>
                </a:rPr>
                <a:t>APRIL</a:t>
              </a:r>
              <a:endParaRPr sz="300">
                <a:solidFill>
                  <a:srgbClr val="E3E9ED"/>
                </a:solidFill>
              </a:endParaRPr>
            </a:p>
          </p:txBody>
        </p:sp>
        <p:sp>
          <p:nvSpPr>
            <p:cNvPr id="9851" name="Google Shape;9851;p83"/>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3"/>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3"/>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3"/>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3"/>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3"/>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3"/>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GB" sz="300">
                  <a:solidFill>
                    <a:srgbClr val="E3E9ED"/>
                  </a:solidFill>
                </a:rPr>
                <a:t>PHASE 1</a:t>
              </a:r>
              <a:endParaRPr sz="300">
                <a:solidFill>
                  <a:srgbClr val="E3E9ED"/>
                </a:solidFill>
              </a:endParaRPr>
            </a:p>
          </p:txBody>
        </p:sp>
        <p:sp>
          <p:nvSpPr>
            <p:cNvPr id="9858" name="Google Shape;9858;p83"/>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GB" sz="300">
                  <a:solidFill>
                    <a:srgbClr val="E3E9ED"/>
                  </a:solidFill>
                </a:rPr>
                <a:t>Task 1</a:t>
              </a:r>
              <a:endParaRPr sz="300">
                <a:solidFill>
                  <a:srgbClr val="E3E9ED"/>
                </a:solidFill>
              </a:endParaRPr>
            </a:p>
          </p:txBody>
        </p:sp>
        <p:sp>
          <p:nvSpPr>
            <p:cNvPr id="9859" name="Google Shape;9859;p83"/>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GB" sz="300">
                  <a:solidFill>
                    <a:srgbClr val="E3E9ED"/>
                  </a:solidFill>
                </a:rPr>
                <a:t>Task 2</a:t>
              </a:r>
              <a:endParaRPr sz="300">
                <a:solidFill>
                  <a:srgbClr val="E3E9ED"/>
                </a:solidFill>
              </a:endParaRPr>
            </a:p>
          </p:txBody>
        </p:sp>
        <p:sp>
          <p:nvSpPr>
            <p:cNvPr id="9860" name="Google Shape;9860;p83"/>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1" name="Google Shape;9861;p83"/>
          <p:cNvGrpSpPr/>
          <p:nvPr/>
        </p:nvGrpSpPr>
        <p:grpSpPr>
          <a:xfrm>
            <a:off x="3372612" y="1159008"/>
            <a:ext cx="2363393" cy="1005865"/>
            <a:chOff x="3292400" y="1193188"/>
            <a:chExt cx="2615240" cy="1131075"/>
          </a:xfrm>
        </p:grpSpPr>
        <p:sp>
          <p:nvSpPr>
            <p:cNvPr id="9862" name="Google Shape;9862;p83"/>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63" name="Google Shape;9863;p83"/>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64" name="Google Shape;9864;p83"/>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JANUARY</a:t>
              </a:r>
              <a:endParaRPr sz="200">
                <a:solidFill>
                  <a:srgbClr val="FFFFFF"/>
                </a:solidFill>
              </a:endParaRPr>
            </a:p>
          </p:txBody>
        </p:sp>
        <p:sp>
          <p:nvSpPr>
            <p:cNvPr id="9865" name="Google Shape;9865;p83"/>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FEBRUARY</a:t>
              </a:r>
              <a:endParaRPr sz="200">
                <a:solidFill>
                  <a:srgbClr val="FFFFFF"/>
                </a:solidFill>
              </a:endParaRPr>
            </a:p>
          </p:txBody>
        </p:sp>
        <p:sp>
          <p:nvSpPr>
            <p:cNvPr id="9866" name="Google Shape;9866;p83"/>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MARCH</a:t>
              </a:r>
              <a:endParaRPr sz="200">
                <a:solidFill>
                  <a:srgbClr val="FFFFFF"/>
                </a:solidFill>
              </a:endParaRPr>
            </a:p>
          </p:txBody>
        </p:sp>
        <p:sp>
          <p:nvSpPr>
            <p:cNvPr id="9867" name="Google Shape;9867;p83"/>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APRIL</a:t>
              </a:r>
              <a:endParaRPr sz="200">
                <a:solidFill>
                  <a:srgbClr val="FFFFFF"/>
                </a:solidFill>
              </a:endParaRPr>
            </a:p>
          </p:txBody>
        </p:sp>
        <p:sp>
          <p:nvSpPr>
            <p:cNvPr id="9868" name="Google Shape;9868;p83"/>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MAY</a:t>
              </a:r>
              <a:endParaRPr sz="200">
                <a:solidFill>
                  <a:srgbClr val="FFFFFF"/>
                </a:solidFill>
              </a:endParaRPr>
            </a:p>
          </p:txBody>
        </p:sp>
        <p:sp>
          <p:nvSpPr>
            <p:cNvPr id="9869" name="Google Shape;9869;p83"/>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GB" sz="200">
                  <a:solidFill>
                    <a:srgbClr val="FFFFFF"/>
                  </a:solidFill>
                </a:rPr>
                <a:t>JUNE</a:t>
              </a:r>
              <a:endParaRPr sz="200">
                <a:solidFill>
                  <a:srgbClr val="FFFFFF"/>
                </a:solidFill>
              </a:endParaRPr>
            </a:p>
          </p:txBody>
        </p:sp>
        <p:sp>
          <p:nvSpPr>
            <p:cNvPr id="9870" name="Google Shape;9870;p83"/>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GB" sz="200">
                  <a:solidFill>
                    <a:srgbClr val="FFFFFF"/>
                  </a:solidFill>
                </a:rPr>
                <a:t>PHASE 1</a:t>
              </a:r>
              <a:endParaRPr sz="200">
                <a:solidFill>
                  <a:srgbClr val="FFFFFF"/>
                </a:solidFill>
              </a:endParaRPr>
            </a:p>
          </p:txBody>
        </p:sp>
        <p:sp>
          <p:nvSpPr>
            <p:cNvPr id="9871" name="Google Shape;9871;p83"/>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GB" sz="200">
                  <a:solidFill>
                    <a:srgbClr val="FFFFFF"/>
                  </a:solidFill>
                </a:rPr>
                <a:t>PHASE 2</a:t>
              </a:r>
              <a:endParaRPr sz="200">
                <a:solidFill>
                  <a:srgbClr val="FFFFFF"/>
                </a:solidFill>
              </a:endParaRPr>
            </a:p>
          </p:txBody>
        </p:sp>
        <p:sp>
          <p:nvSpPr>
            <p:cNvPr id="9872" name="Google Shape;9872;p83"/>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9873" name="Google Shape;9873;p83"/>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2</a:t>
              </a:r>
              <a:endParaRPr sz="200">
                <a:solidFill>
                  <a:srgbClr val="FFFFFF"/>
                </a:solidFill>
              </a:endParaRPr>
            </a:p>
          </p:txBody>
        </p:sp>
        <p:sp>
          <p:nvSpPr>
            <p:cNvPr id="9874" name="Google Shape;9874;p83"/>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9875" name="Google Shape;9875;p83"/>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GB" sz="200">
                  <a:solidFill>
                    <a:srgbClr val="FFFFFF"/>
                  </a:solidFill>
                </a:rPr>
                <a:t>Task 2</a:t>
              </a:r>
              <a:endParaRPr sz="200">
                <a:solidFill>
                  <a:srgbClr val="FFFFFF"/>
                </a:solidFill>
              </a:endParaRPr>
            </a:p>
          </p:txBody>
        </p:sp>
        <p:grpSp>
          <p:nvGrpSpPr>
            <p:cNvPr id="9876" name="Google Shape;9876;p83"/>
            <p:cNvGrpSpPr/>
            <p:nvPr/>
          </p:nvGrpSpPr>
          <p:grpSpPr>
            <a:xfrm>
              <a:off x="3748438" y="1378608"/>
              <a:ext cx="2159202" cy="903971"/>
              <a:chOff x="1683525" y="2179850"/>
              <a:chExt cx="4519050" cy="2134525"/>
            </a:xfrm>
          </p:grpSpPr>
          <p:sp>
            <p:nvSpPr>
              <p:cNvPr id="9877" name="Google Shape;9877;p83"/>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78" name="Google Shape;9878;p83"/>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79" name="Google Shape;9879;p83"/>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0" name="Google Shape;9880;p83"/>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1" name="Google Shape;9881;p83"/>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2" name="Google Shape;9882;p83"/>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3" name="Google Shape;9883;p83"/>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4" name="Google Shape;9884;p83"/>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5" name="Google Shape;9885;p83"/>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6" name="Google Shape;9886;p83"/>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7" name="Google Shape;9887;p83"/>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88" name="Google Shape;9888;p83"/>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92" name="Shape 9892"/>
        <p:cNvGrpSpPr/>
        <p:nvPr/>
      </p:nvGrpSpPr>
      <p:grpSpPr>
        <a:xfrm>
          <a:off x="0" y="0"/>
          <a:ext cx="0" cy="0"/>
          <a:chOff x="0" y="0"/>
          <a:chExt cx="0" cy="0"/>
        </a:xfrm>
      </p:grpSpPr>
      <p:grpSp>
        <p:nvGrpSpPr>
          <p:cNvPr id="9893" name="Google Shape;9893;p84"/>
          <p:cNvGrpSpPr/>
          <p:nvPr/>
        </p:nvGrpSpPr>
        <p:grpSpPr>
          <a:xfrm>
            <a:off x="4814684" y="1191441"/>
            <a:ext cx="745431" cy="718863"/>
            <a:chOff x="4249973" y="1201875"/>
            <a:chExt cx="1958568" cy="1888762"/>
          </a:xfrm>
        </p:grpSpPr>
        <p:sp>
          <p:nvSpPr>
            <p:cNvPr id="9894" name="Google Shape;9894;p84"/>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5" name="Google Shape;9895;p84"/>
            <p:cNvGrpSpPr/>
            <p:nvPr/>
          </p:nvGrpSpPr>
          <p:grpSpPr>
            <a:xfrm>
              <a:off x="5853086" y="1789142"/>
              <a:ext cx="355454" cy="1048099"/>
              <a:chOff x="5576108" y="2016725"/>
              <a:chExt cx="565200" cy="1666560"/>
            </a:xfrm>
          </p:grpSpPr>
          <p:sp>
            <p:nvSpPr>
              <p:cNvPr id="9896" name="Google Shape;9896;p84"/>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897" name="Google Shape;9897;p84"/>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8" name="Google Shape;9898;p84"/>
            <p:cNvGrpSpPr/>
            <p:nvPr/>
          </p:nvGrpSpPr>
          <p:grpSpPr>
            <a:xfrm>
              <a:off x="4869455" y="2691676"/>
              <a:ext cx="1013897" cy="398961"/>
              <a:chOff x="4012057" y="3451825"/>
              <a:chExt cx="1612175" cy="634379"/>
            </a:xfrm>
          </p:grpSpPr>
          <p:sp>
            <p:nvSpPr>
              <p:cNvPr id="9899" name="Google Shape;9899;p84"/>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00" name="Google Shape;9900;p84"/>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1" name="Google Shape;9901;p84"/>
            <p:cNvGrpSpPr/>
            <p:nvPr/>
          </p:nvGrpSpPr>
          <p:grpSpPr>
            <a:xfrm>
              <a:off x="4276937" y="2155961"/>
              <a:ext cx="651965" cy="891358"/>
              <a:chOff x="3069908" y="2599997"/>
              <a:chExt cx="1036675" cy="1417328"/>
            </a:xfrm>
          </p:grpSpPr>
          <p:sp>
            <p:nvSpPr>
              <p:cNvPr id="9902" name="Google Shape;9902;p84"/>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03" name="Google Shape;9903;p84"/>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4" name="Google Shape;9904;p84"/>
            <p:cNvGrpSpPr/>
            <p:nvPr/>
          </p:nvGrpSpPr>
          <p:grpSpPr>
            <a:xfrm>
              <a:off x="5054918" y="1201875"/>
              <a:ext cx="999548" cy="602711"/>
              <a:chOff x="4306958" y="1082925"/>
              <a:chExt cx="1589359" cy="958358"/>
            </a:xfrm>
          </p:grpSpPr>
          <p:sp>
            <p:nvSpPr>
              <p:cNvPr id="9905" name="Google Shape;9905;p84"/>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06" name="Google Shape;9906;p84"/>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7" name="Google Shape;9907;p84"/>
            <p:cNvGrpSpPr/>
            <p:nvPr/>
          </p:nvGrpSpPr>
          <p:grpSpPr>
            <a:xfrm>
              <a:off x="4249973" y="1303451"/>
              <a:ext cx="799317" cy="841334"/>
              <a:chOff x="3027033" y="1244439"/>
              <a:chExt cx="1270977" cy="1337786"/>
            </a:xfrm>
          </p:grpSpPr>
          <p:sp>
            <p:nvSpPr>
              <p:cNvPr id="9908" name="Google Shape;9908;p84"/>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09" name="Google Shape;9909;p84"/>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10" name="Google Shape;9910;p84"/>
          <p:cNvGrpSpPr/>
          <p:nvPr/>
        </p:nvGrpSpPr>
        <p:grpSpPr>
          <a:xfrm>
            <a:off x="731057" y="2069890"/>
            <a:ext cx="761767" cy="729896"/>
            <a:chOff x="2657744" y="2337745"/>
            <a:chExt cx="832987" cy="798137"/>
          </a:xfrm>
        </p:grpSpPr>
        <p:sp>
          <p:nvSpPr>
            <p:cNvPr id="9911" name="Google Shape;9911;p84"/>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4"/>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4"/>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4"/>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4"/>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4"/>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7" name="Google Shape;9917;p84"/>
          <p:cNvGrpSpPr/>
          <p:nvPr/>
        </p:nvGrpSpPr>
        <p:grpSpPr>
          <a:xfrm>
            <a:off x="3242022" y="2073097"/>
            <a:ext cx="685569" cy="723586"/>
            <a:chOff x="3398134" y="2057755"/>
            <a:chExt cx="704087" cy="743130"/>
          </a:xfrm>
        </p:grpSpPr>
        <p:grpSp>
          <p:nvGrpSpPr>
            <p:cNvPr id="9918" name="Google Shape;9918;p84"/>
            <p:cNvGrpSpPr/>
            <p:nvPr/>
          </p:nvGrpSpPr>
          <p:grpSpPr>
            <a:xfrm>
              <a:off x="3398134" y="2290183"/>
              <a:ext cx="315300" cy="219900"/>
              <a:chOff x="3398134" y="2290183"/>
              <a:chExt cx="315300" cy="219900"/>
            </a:xfrm>
          </p:grpSpPr>
          <p:sp>
            <p:nvSpPr>
              <p:cNvPr id="9919" name="Google Shape;9919;p84"/>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20" name="Google Shape;9920;p84"/>
              <p:cNvCxnSpPr>
                <a:stCxn id="9919"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921" name="Google Shape;9921;p84"/>
            <p:cNvGrpSpPr/>
            <p:nvPr/>
          </p:nvGrpSpPr>
          <p:grpSpPr>
            <a:xfrm>
              <a:off x="3547823" y="2467358"/>
              <a:ext cx="219900" cy="333527"/>
              <a:chOff x="3547823" y="2467358"/>
              <a:chExt cx="219900" cy="333527"/>
            </a:xfrm>
          </p:grpSpPr>
          <p:sp>
            <p:nvSpPr>
              <p:cNvPr id="9922" name="Google Shape;9922;p84"/>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23" name="Google Shape;9923;p84"/>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924" name="Google Shape;9924;p84"/>
            <p:cNvGrpSpPr/>
            <p:nvPr/>
          </p:nvGrpSpPr>
          <p:grpSpPr>
            <a:xfrm>
              <a:off x="3734138" y="2467358"/>
              <a:ext cx="219900" cy="333527"/>
              <a:chOff x="3734138" y="2467358"/>
              <a:chExt cx="219900" cy="333527"/>
            </a:xfrm>
          </p:grpSpPr>
          <p:sp>
            <p:nvSpPr>
              <p:cNvPr id="9925" name="Google Shape;9925;p84"/>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26" name="Google Shape;9926;p84"/>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927" name="Google Shape;9927;p84"/>
            <p:cNvGrpSpPr/>
            <p:nvPr/>
          </p:nvGrpSpPr>
          <p:grpSpPr>
            <a:xfrm>
              <a:off x="3787560" y="2288011"/>
              <a:ext cx="314661" cy="219900"/>
              <a:chOff x="3787560" y="2288011"/>
              <a:chExt cx="314661" cy="219900"/>
            </a:xfrm>
          </p:grpSpPr>
          <p:sp>
            <p:nvSpPr>
              <p:cNvPr id="9928" name="Google Shape;9928;p84"/>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29" name="Google Shape;9929;p84"/>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930" name="Google Shape;9930;p84"/>
            <p:cNvGrpSpPr/>
            <p:nvPr/>
          </p:nvGrpSpPr>
          <p:grpSpPr>
            <a:xfrm>
              <a:off x="3637290" y="2057755"/>
              <a:ext cx="219900" cy="335499"/>
              <a:chOff x="3637290" y="2057755"/>
              <a:chExt cx="219900" cy="335499"/>
            </a:xfrm>
          </p:grpSpPr>
          <p:sp>
            <p:nvSpPr>
              <p:cNvPr id="9931" name="Google Shape;9931;p84"/>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932" name="Google Shape;9932;p84"/>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9933" name="Google Shape;9933;p84"/>
          <p:cNvGrpSpPr/>
          <p:nvPr/>
        </p:nvGrpSpPr>
        <p:grpSpPr>
          <a:xfrm>
            <a:off x="4917244" y="2079792"/>
            <a:ext cx="710153" cy="710153"/>
            <a:chOff x="5007123" y="2079403"/>
            <a:chExt cx="687600" cy="687600"/>
          </a:xfrm>
        </p:grpSpPr>
        <p:sp>
          <p:nvSpPr>
            <p:cNvPr id="9934" name="Google Shape;9934;p84"/>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4"/>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4"/>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4"/>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84"/>
          <p:cNvGrpSpPr/>
          <p:nvPr/>
        </p:nvGrpSpPr>
        <p:grpSpPr>
          <a:xfrm>
            <a:off x="5726681" y="2074299"/>
            <a:ext cx="720998" cy="721183"/>
            <a:chOff x="5797446" y="2063053"/>
            <a:chExt cx="698100" cy="698280"/>
          </a:xfrm>
        </p:grpSpPr>
        <p:sp>
          <p:nvSpPr>
            <p:cNvPr id="9939" name="Google Shape;9939;p84"/>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4"/>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4"/>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4"/>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3" name="Google Shape;9943;p84"/>
          <p:cNvGrpSpPr/>
          <p:nvPr/>
        </p:nvGrpSpPr>
        <p:grpSpPr>
          <a:xfrm>
            <a:off x="8171828" y="3719904"/>
            <a:ext cx="280585" cy="673164"/>
            <a:chOff x="8075075" y="3754290"/>
            <a:chExt cx="255612" cy="613194"/>
          </a:xfrm>
        </p:grpSpPr>
        <p:grpSp>
          <p:nvGrpSpPr>
            <p:cNvPr id="9944" name="Google Shape;9944;p84"/>
            <p:cNvGrpSpPr/>
            <p:nvPr/>
          </p:nvGrpSpPr>
          <p:grpSpPr>
            <a:xfrm>
              <a:off x="8075075" y="3754290"/>
              <a:ext cx="255612" cy="613194"/>
              <a:chOff x="8075075" y="3754290"/>
              <a:chExt cx="255612" cy="613194"/>
            </a:xfrm>
          </p:grpSpPr>
          <p:sp>
            <p:nvSpPr>
              <p:cNvPr id="9945" name="Google Shape;9945;p84"/>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4"/>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7" name="Google Shape;9947;p84"/>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8" name="Google Shape;9948;p84"/>
          <p:cNvGrpSpPr/>
          <p:nvPr/>
        </p:nvGrpSpPr>
        <p:grpSpPr>
          <a:xfrm>
            <a:off x="5288887" y="3708700"/>
            <a:ext cx="470352" cy="683745"/>
            <a:chOff x="1697726" y="3244179"/>
            <a:chExt cx="788124" cy="1146069"/>
          </a:xfrm>
        </p:grpSpPr>
        <p:sp>
          <p:nvSpPr>
            <p:cNvPr id="9949" name="Google Shape;9949;p84"/>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4"/>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1" name="Google Shape;9951;p84"/>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2" name="Google Shape;9952;p84"/>
          <p:cNvGrpSpPr/>
          <p:nvPr/>
        </p:nvGrpSpPr>
        <p:grpSpPr>
          <a:xfrm>
            <a:off x="5910037" y="3719902"/>
            <a:ext cx="293891" cy="293845"/>
            <a:chOff x="6134814" y="3754290"/>
            <a:chExt cx="293891" cy="293845"/>
          </a:xfrm>
        </p:grpSpPr>
        <p:sp>
          <p:nvSpPr>
            <p:cNvPr id="9953" name="Google Shape;9953;p84"/>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4"/>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5" name="Google Shape;9955;p84"/>
          <p:cNvGrpSpPr/>
          <p:nvPr/>
        </p:nvGrpSpPr>
        <p:grpSpPr>
          <a:xfrm>
            <a:off x="5910037" y="4098574"/>
            <a:ext cx="293891" cy="293891"/>
            <a:chOff x="6134814" y="4086186"/>
            <a:chExt cx="293891" cy="293891"/>
          </a:xfrm>
        </p:grpSpPr>
        <p:sp>
          <p:nvSpPr>
            <p:cNvPr id="9956" name="Google Shape;9956;p84"/>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4"/>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8" name="Google Shape;9958;p84"/>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4"/>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0" name="Google Shape;9960;p84"/>
          <p:cNvGrpSpPr/>
          <p:nvPr/>
        </p:nvGrpSpPr>
        <p:grpSpPr>
          <a:xfrm>
            <a:off x="7835013" y="2927266"/>
            <a:ext cx="622883" cy="621944"/>
            <a:chOff x="1187048" y="238125"/>
            <a:chExt cx="5256397" cy="5248476"/>
          </a:xfrm>
        </p:grpSpPr>
        <p:sp>
          <p:nvSpPr>
            <p:cNvPr id="9961" name="Google Shape;9961;p84"/>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4"/>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4"/>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4"/>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5" name="Google Shape;9965;p84"/>
          <p:cNvGrpSpPr/>
          <p:nvPr/>
        </p:nvGrpSpPr>
        <p:grpSpPr>
          <a:xfrm>
            <a:off x="2292118" y="2936875"/>
            <a:ext cx="1310987" cy="612407"/>
            <a:chOff x="238125" y="1188750"/>
            <a:chExt cx="7140450" cy="3335550"/>
          </a:xfrm>
        </p:grpSpPr>
        <p:sp>
          <p:nvSpPr>
            <p:cNvPr id="9966" name="Google Shape;9966;p84"/>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4"/>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4"/>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4"/>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4"/>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84"/>
          <p:cNvGrpSpPr/>
          <p:nvPr/>
        </p:nvGrpSpPr>
        <p:grpSpPr>
          <a:xfrm>
            <a:off x="6617990" y="2927430"/>
            <a:ext cx="1110299" cy="621702"/>
            <a:chOff x="238125" y="1335475"/>
            <a:chExt cx="5418735" cy="3034175"/>
          </a:xfrm>
        </p:grpSpPr>
        <p:sp>
          <p:nvSpPr>
            <p:cNvPr id="9972" name="Google Shape;9972;p84"/>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4"/>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4"/>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5" name="Google Shape;9975;p84"/>
          <p:cNvGrpSpPr/>
          <p:nvPr/>
        </p:nvGrpSpPr>
        <p:grpSpPr>
          <a:xfrm>
            <a:off x="5435649" y="2924327"/>
            <a:ext cx="1074451" cy="627181"/>
            <a:chOff x="5359127" y="2910889"/>
            <a:chExt cx="1097723" cy="640831"/>
          </a:xfrm>
        </p:grpSpPr>
        <p:grpSp>
          <p:nvGrpSpPr>
            <p:cNvPr id="9976" name="Google Shape;9976;p84"/>
            <p:cNvGrpSpPr/>
            <p:nvPr/>
          </p:nvGrpSpPr>
          <p:grpSpPr>
            <a:xfrm>
              <a:off x="5929791" y="3263088"/>
              <a:ext cx="527060" cy="287097"/>
              <a:chOff x="5929791" y="3263088"/>
              <a:chExt cx="527060" cy="287097"/>
            </a:xfrm>
          </p:grpSpPr>
          <p:sp>
            <p:nvSpPr>
              <p:cNvPr id="9977" name="Google Shape;9977;p84"/>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78" name="Google Shape;9978;p84"/>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979" name="Google Shape;9979;p84"/>
            <p:cNvGrpSpPr/>
            <p:nvPr/>
          </p:nvGrpSpPr>
          <p:grpSpPr>
            <a:xfrm>
              <a:off x="5359127" y="3263089"/>
              <a:ext cx="526428" cy="288631"/>
              <a:chOff x="5359127" y="3263089"/>
              <a:chExt cx="526428" cy="288631"/>
            </a:xfrm>
          </p:grpSpPr>
          <p:sp>
            <p:nvSpPr>
              <p:cNvPr id="9980" name="Google Shape;9980;p84"/>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81" name="Google Shape;9981;p84"/>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982" name="Google Shape;9982;p84"/>
            <p:cNvGrpSpPr/>
            <p:nvPr/>
          </p:nvGrpSpPr>
          <p:grpSpPr>
            <a:xfrm>
              <a:off x="5551525" y="2910889"/>
              <a:ext cx="520901" cy="610283"/>
              <a:chOff x="5551525" y="2910889"/>
              <a:chExt cx="520901" cy="610283"/>
            </a:xfrm>
          </p:grpSpPr>
          <p:sp>
            <p:nvSpPr>
              <p:cNvPr id="9983" name="Google Shape;9983;p84"/>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84" name="Google Shape;9984;p84"/>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985" name="Google Shape;9985;p84"/>
            <p:cNvGrpSpPr/>
            <p:nvPr/>
          </p:nvGrpSpPr>
          <p:grpSpPr>
            <a:xfrm>
              <a:off x="5743962" y="2919100"/>
              <a:ext cx="623674" cy="284502"/>
              <a:chOff x="5743962" y="2919100"/>
              <a:chExt cx="623674" cy="284502"/>
            </a:xfrm>
          </p:grpSpPr>
          <p:sp>
            <p:nvSpPr>
              <p:cNvPr id="9986" name="Google Shape;9986;p84"/>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987" name="Google Shape;9987;p84"/>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988" name="Google Shape;9988;p84"/>
          <p:cNvGrpSpPr/>
          <p:nvPr/>
        </p:nvGrpSpPr>
        <p:grpSpPr>
          <a:xfrm>
            <a:off x="7586863" y="2075038"/>
            <a:ext cx="874976" cy="719600"/>
            <a:chOff x="7608988" y="2093194"/>
            <a:chExt cx="817276" cy="672147"/>
          </a:xfrm>
        </p:grpSpPr>
        <p:cxnSp>
          <p:nvCxnSpPr>
            <p:cNvPr id="9989" name="Google Shape;9989;p84"/>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90" name="Google Shape;9990;p84"/>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91" name="Google Shape;9991;p84"/>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92" name="Google Shape;9992;p84"/>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993" name="Google Shape;9993;p84"/>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994" name="Google Shape;9994;p84"/>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995" name="Google Shape;9995;p84"/>
            <p:cNvGrpSpPr/>
            <p:nvPr/>
          </p:nvGrpSpPr>
          <p:grpSpPr>
            <a:xfrm>
              <a:off x="7721175" y="2093194"/>
              <a:ext cx="599587" cy="623846"/>
              <a:chOff x="7721175" y="2093194"/>
              <a:chExt cx="599587" cy="623846"/>
            </a:xfrm>
          </p:grpSpPr>
          <p:grpSp>
            <p:nvGrpSpPr>
              <p:cNvPr id="9996" name="Google Shape;9996;p84"/>
              <p:cNvGrpSpPr/>
              <p:nvPr/>
            </p:nvGrpSpPr>
            <p:grpSpPr>
              <a:xfrm>
                <a:off x="7721175" y="2093194"/>
                <a:ext cx="291605" cy="623846"/>
                <a:chOff x="9405575" y="2061418"/>
                <a:chExt cx="291605" cy="623846"/>
              </a:xfrm>
            </p:grpSpPr>
            <p:sp>
              <p:nvSpPr>
                <p:cNvPr id="9997" name="Google Shape;9997;p84"/>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4"/>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4"/>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4"/>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4"/>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4"/>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4"/>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84"/>
              <p:cNvGrpSpPr/>
              <p:nvPr/>
            </p:nvGrpSpPr>
            <p:grpSpPr>
              <a:xfrm flipH="1">
                <a:off x="8029157" y="2093194"/>
                <a:ext cx="291605" cy="623846"/>
                <a:chOff x="9405575" y="2061418"/>
                <a:chExt cx="291605" cy="623846"/>
              </a:xfrm>
            </p:grpSpPr>
            <p:sp>
              <p:nvSpPr>
                <p:cNvPr id="10005" name="Google Shape;10005;p84"/>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4"/>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4"/>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4"/>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4"/>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4"/>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4"/>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012" name="Google Shape;10012;p84"/>
          <p:cNvGrpSpPr/>
          <p:nvPr/>
        </p:nvGrpSpPr>
        <p:grpSpPr>
          <a:xfrm>
            <a:off x="4031299" y="1191441"/>
            <a:ext cx="712557" cy="785901"/>
            <a:chOff x="4206459" y="1191441"/>
            <a:chExt cx="712557" cy="785901"/>
          </a:xfrm>
        </p:grpSpPr>
        <p:sp>
          <p:nvSpPr>
            <p:cNvPr id="10013" name="Google Shape;10013;p84"/>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4"/>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4"/>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4"/>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7" name="Google Shape;10017;p84"/>
            <p:cNvGrpSpPr/>
            <p:nvPr/>
          </p:nvGrpSpPr>
          <p:grpSpPr>
            <a:xfrm>
              <a:off x="4644280" y="1290523"/>
              <a:ext cx="143716" cy="29463"/>
              <a:chOff x="4644280" y="1290523"/>
              <a:chExt cx="143716" cy="29463"/>
            </a:xfrm>
          </p:grpSpPr>
          <p:sp>
            <p:nvSpPr>
              <p:cNvPr id="10018" name="Google Shape;10018;p84"/>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4"/>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4"/>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4"/>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84"/>
            <p:cNvGrpSpPr/>
            <p:nvPr/>
          </p:nvGrpSpPr>
          <p:grpSpPr>
            <a:xfrm>
              <a:off x="4356567" y="1191441"/>
              <a:ext cx="143690" cy="29488"/>
              <a:chOff x="4356567" y="1191441"/>
              <a:chExt cx="143690" cy="29488"/>
            </a:xfrm>
          </p:grpSpPr>
          <p:sp>
            <p:nvSpPr>
              <p:cNvPr id="10023" name="Google Shape;10023;p84"/>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4"/>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4"/>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4"/>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7" name="Google Shape;10027;p84"/>
            <p:cNvGrpSpPr/>
            <p:nvPr/>
          </p:nvGrpSpPr>
          <p:grpSpPr>
            <a:xfrm>
              <a:off x="4339009" y="1863727"/>
              <a:ext cx="143703" cy="29476"/>
              <a:chOff x="4339009" y="1863727"/>
              <a:chExt cx="143703" cy="29476"/>
            </a:xfrm>
          </p:grpSpPr>
          <p:sp>
            <p:nvSpPr>
              <p:cNvPr id="10028" name="Google Shape;10028;p84"/>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4"/>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4"/>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4"/>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2" name="Google Shape;10032;p84"/>
            <p:cNvGrpSpPr/>
            <p:nvPr/>
          </p:nvGrpSpPr>
          <p:grpSpPr>
            <a:xfrm>
              <a:off x="4206459" y="1607315"/>
              <a:ext cx="29539" cy="142899"/>
              <a:chOff x="4206459" y="1607315"/>
              <a:chExt cx="29539" cy="142899"/>
            </a:xfrm>
          </p:grpSpPr>
          <p:sp>
            <p:nvSpPr>
              <p:cNvPr id="10033" name="Google Shape;10033;p84"/>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4"/>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4"/>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4"/>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7" name="Google Shape;10037;p84"/>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4"/>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4"/>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84"/>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1" name="Google Shape;10041;p84"/>
            <p:cNvGrpSpPr/>
            <p:nvPr/>
          </p:nvGrpSpPr>
          <p:grpSpPr>
            <a:xfrm>
              <a:off x="4889463" y="1423737"/>
              <a:ext cx="29552" cy="142899"/>
              <a:chOff x="4889463" y="1423737"/>
              <a:chExt cx="29552" cy="142899"/>
            </a:xfrm>
          </p:grpSpPr>
          <p:sp>
            <p:nvSpPr>
              <p:cNvPr id="10042" name="Google Shape;10042;p84"/>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4"/>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4"/>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84"/>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6" name="Google Shape;10046;p84"/>
            <p:cNvGrpSpPr/>
            <p:nvPr/>
          </p:nvGrpSpPr>
          <p:grpSpPr>
            <a:xfrm>
              <a:off x="4771663" y="1876896"/>
              <a:ext cx="108651" cy="100447"/>
              <a:chOff x="4771663" y="1876896"/>
              <a:chExt cx="108651" cy="100447"/>
            </a:xfrm>
          </p:grpSpPr>
          <p:sp>
            <p:nvSpPr>
              <p:cNvPr id="10047" name="Google Shape;10047;p84"/>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4"/>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4"/>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4"/>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51" name="Google Shape;10051;p84"/>
          <p:cNvGrpSpPr/>
          <p:nvPr/>
        </p:nvGrpSpPr>
        <p:grpSpPr>
          <a:xfrm>
            <a:off x="4026774" y="2074664"/>
            <a:ext cx="791287" cy="720350"/>
            <a:chOff x="267375" y="1071875"/>
            <a:chExt cx="470500" cy="428550"/>
          </a:xfrm>
        </p:grpSpPr>
        <p:sp>
          <p:nvSpPr>
            <p:cNvPr id="10052" name="Google Shape;10052;p84"/>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4"/>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4"/>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4"/>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84"/>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4"/>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4"/>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4"/>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0" name="Google Shape;10060;p84"/>
          <p:cNvGrpSpPr/>
          <p:nvPr/>
        </p:nvGrpSpPr>
        <p:grpSpPr>
          <a:xfrm>
            <a:off x="727269" y="3719294"/>
            <a:ext cx="1408444" cy="673166"/>
            <a:chOff x="712664" y="3693287"/>
            <a:chExt cx="1460738" cy="698160"/>
          </a:xfrm>
        </p:grpSpPr>
        <p:grpSp>
          <p:nvGrpSpPr>
            <p:cNvPr id="10061" name="Google Shape;10061;p84"/>
            <p:cNvGrpSpPr/>
            <p:nvPr/>
          </p:nvGrpSpPr>
          <p:grpSpPr>
            <a:xfrm>
              <a:off x="1380079" y="4133090"/>
              <a:ext cx="234048" cy="258099"/>
              <a:chOff x="1380079" y="4133090"/>
              <a:chExt cx="234048" cy="258099"/>
            </a:xfrm>
          </p:grpSpPr>
          <p:sp>
            <p:nvSpPr>
              <p:cNvPr id="10062" name="Google Shape;10062;p84"/>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4"/>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4"/>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84"/>
            <p:cNvGrpSpPr/>
            <p:nvPr/>
          </p:nvGrpSpPr>
          <p:grpSpPr>
            <a:xfrm>
              <a:off x="884610" y="3864082"/>
              <a:ext cx="1118566" cy="527275"/>
              <a:chOff x="890961" y="3865463"/>
              <a:chExt cx="1115221" cy="525698"/>
            </a:xfrm>
          </p:grpSpPr>
          <p:sp>
            <p:nvSpPr>
              <p:cNvPr id="10066" name="Google Shape;10066;p84"/>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4"/>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4"/>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9" name="Google Shape;10069;p84"/>
            <p:cNvGrpSpPr/>
            <p:nvPr/>
          </p:nvGrpSpPr>
          <p:grpSpPr>
            <a:xfrm>
              <a:off x="712664" y="3693287"/>
              <a:ext cx="1460738" cy="698160"/>
              <a:chOff x="712664" y="3693025"/>
              <a:chExt cx="1460738" cy="698160"/>
            </a:xfrm>
          </p:grpSpPr>
          <p:sp>
            <p:nvSpPr>
              <p:cNvPr id="10070" name="Google Shape;10070;p84"/>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4"/>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4"/>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4"/>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4"/>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4"/>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76" name="Google Shape;10076;p84"/>
          <p:cNvGrpSpPr/>
          <p:nvPr/>
        </p:nvGrpSpPr>
        <p:grpSpPr>
          <a:xfrm>
            <a:off x="3164985" y="1191441"/>
            <a:ext cx="795485" cy="738831"/>
            <a:chOff x="3348603" y="1236445"/>
            <a:chExt cx="749256" cy="695894"/>
          </a:xfrm>
        </p:grpSpPr>
        <p:grpSp>
          <p:nvGrpSpPr>
            <p:cNvPr id="10077" name="Google Shape;10077;p84"/>
            <p:cNvGrpSpPr/>
            <p:nvPr/>
          </p:nvGrpSpPr>
          <p:grpSpPr>
            <a:xfrm>
              <a:off x="3583779" y="1236445"/>
              <a:ext cx="293795" cy="285811"/>
              <a:chOff x="3750225" y="1774000"/>
              <a:chExt cx="149575" cy="145525"/>
            </a:xfrm>
          </p:grpSpPr>
          <p:sp>
            <p:nvSpPr>
              <p:cNvPr id="10078" name="Google Shape;10078;p84"/>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4"/>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0" name="Google Shape;10080;p84"/>
            <p:cNvGrpSpPr/>
            <p:nvPr/>
          </p:nvGrpSpPr>
          <p:grpSpPr>
            <a:xfrm>
              <a:off x="3775534" y="1462599"/>
              <a:ext cx="322325" cy="285958"/>
              <a:chOff x="3847850" y="1889150"/>
              <a:chExt cx="164100" cy="145600"/>
            </a:xfrm>
          </p:grpSpPr>
          <p:sp>
            <p:nvSpPr>
              <p:cNvPr id="10081" name="Google Shape;10081;p84"/>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4"/>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3" name="Google Shape;10083;p84"/>
            <p:cNvGrpSpPr/>
            <p:nvPr/>
          </p:nvGrpSpPr>
          <p:grpSpPr>
            <a:xfrm>
              <a:off x="3545329" y="1646528"/>
              <a:ext cx="293746" cy="285811"/>
              <a:chOff x="3730650" y="1982800"/>
              <a:chExt cx="149550" cy="145525"/>
            </a:xfrm>
          </p:grpSpPr>
          <p:sp>
            <p:nvSpPr>
              <p:cNvPr id="10084" name="Google Shape;10084;p84"/>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4"/>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84"/>
            <p:cNvGrpSpPr/>
            <p:nvPr/>
          </p:nvGrpSpPr>
          <p:grpSpPr>
            <a:xfrm>
              <a:off x="3348603" y="1415046"/>
              <a:ext cx="294384" cy="284387"/>
              <a:chOff x="3630494" y="1864938"/>
              <a:chExt cx="149875" cy="144800"/>
            </a:xfrm>
          </p:grpSpPr>
          <p:sp>
            <p:nvSpPr>
              <p:cNvPr id="10087" name="Google Shape;10087;p84"/>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4"/>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89" name="Google Shape;10089;p84"/>
          <p:cNvGrpSpPr/>
          <p:nvPr/>
        </p:nvGrpSpPr>
        <p:grpSpPr>
          <a:xfrm>
            <a:off x="2286512" y="3714337"/>
            <a:ext cx="1324924" cy="678083"/>
            <a:chOff x="2413923" y="3711366"/>
            <a:chExt cx="1374117" cy="703260"/>
          </a:xfrm>
        </p:grpSpPr>
        <p:grpSp>
          <p:nvGrpSpPr>
            <p:cNvPr id="10090" name="Google Shape;10090;p84"/>
            <p:cNvGrpSpPr/>
            <p:nvPr/>
          </p:nvGrpSpPr>
          <p:grpSpPr>
            <a:xfrm>
              <a:off x="2413923" y="3711366"/>
              <a:ext cx="1374117" cy="703260"/>
              <a:chOff x="2413923" y="3711366"/>
              <a:chExt cx="1374117" cy="703260"/>
            </a:xfrm>
          </p:grpSpPr>
          <p:sp>
            <p:nvSpPr>
              <p:cNvPr id="10091" name="Google Shape;10091;p84"/>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2" name="Google Shape;10092;p84"/>
              <p:cNvGrpSpPr/>
              <p:nvPr/>
            </p:nvGrpSpPr>
            <p:grpSpPr>
              <a:xfrm>
                <a:off x="2600284" y="3808654"/>
                <a:ext cx="234506" cy="138009"/>
                <a:chOff x="2600284" y="3808654"/>
                <a:chExt cx="234506" cy="138009"/>
              </a:xfrm>
            </p:grpSpPr>
            <p:sp>
              <p:nvSpPr>
                <p:cNvPr id="10093" name="Google Shape;10093;p84"/>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94" name="Google Shape;10094;p84"/>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095" name="Google Shape;10095;p84"/>
              <p:cNvGrpSpPr/>
              <p:nvPr/>
            </p:nvGrpSpPr>
            <p:grpSpPr>
              <a:xfrm>
                <a:off x="3359659" y="3805664"/>
                <a:ext cx="232294" cy="141000"/>
                <a:chOff x="3359659" y="3805664"/>
                <a:chExt cx="232294" cy="141000"/>
              </a:xfrm>
            </p:grpSpPr>
            <p:sp>
              <p:nvSpPr>
                <p:cNvPr id="10096" name="Google Shape;10096;p84"/>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97" name="Google Shape;10097;p84"/>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098" name="Google Shape;10098;p84"/>
              <p:cNvGrpSpPr/>
              <p:nvPr/>
            </p:nvGrpSpPr>
            <p:grpSpPr>
              <a:xfrm>
                <a:off x="3067316" y="3711366"/>
                <a:ext cx="66900" cy="166809"/>
                <a:chOff x="3067316" y="3711366"/>
                <a:chExt cx="66900" cy="166809"/>
              </a:xfrm>
            </p:grpSpPr>
            <p:sp>
              <p:nvSpPr>
                <p:cNvPr id="10099" name="Google Shape;10099;p84"/>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00" name="Google Shape;10100;p84"/>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01" name="Google Shape;10101;p84"/>
              <p:cNvGrpSpPr/>
              <p:nvPr/>
            </p:nvGrpSpPr>
            <p:grpSpPr>
              <a:xfrm>
                <a:off x="2413923" y="4058666"/>
                <a:ext cx="224119" cy="66900"/>
                <a:chOff x="2413923" y="4058666"/>
                <a:chExt cx="224119" cy="66900"/>
              </a:xfrm>
            </p:grpSpPr>
            <p:sp>
              <p:nvSpPr>
                <p:cNvPr id="10102" name="Google Shape;10102;p84"/>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03" name="Google Shape;10103;p84"/>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04" name="Google Shape;10104;p84"/>
              <p:cNvGrpSpPr/>
              <p:nvPr/>
            </p:nvGrpSpPr>
            <p:grpSpPr>
              <a:xfrm>
                <a:off x="3564643" y="4058666"/>
                <a:ext cx="223397" cy="66900"/>
                <a:chOff x="3564643" y="4058666"/>
                <a:chExt cx="223397" cy="66900"/>
              </a:xfrm>
            </p:grpSpPr>
            <p:sp>
              <p:nvSpPr>
                <p:cNvPr id="10105" name="Google Shape;10105;p84"/>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06" name="Google Shape;10106;p84"/>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107" name="Google Shape;10107;p84"/>
            <p:cNvGrpSpPr/>
            <p:nvPr/>
          </p:nvGrpSpPr>
          <p:grpSpPr>
            <a:xfrm>
              <a:off x="2633353" y="3965763"/>
              <a:ext cx="933975" cy="445687"/>
              <a:chOff x="2633353" y="3965763"/>
              <a:chExt cx="933975" cy="445687"/>
            </a:xfrm>
          </p:grpSpPr>
          <p:sp>
            <p:nvSpPr>
              <p:cNvPr id="10108" name="Google Shape;10108;p84"/>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4"/>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10" name="Google Shape;10110;p84"/>
          <p:cNvGrpSpPr/>
          <p:nvPr/>
        </p:nvGrpSpPr>
        <p:grpSpPr>
          <a:xfrm>
            <a:off x="6410784" y="1264884"/>
            <a:ext cx="1131087" cy="587383"/>
            <a:chOff x="238125" y="999450"/>
            <a:chExt cx="7140700" cy="3708225"/>
          </a:xfrm>
        </p:grpSpPr>
        <p:sp>
          <p:nvSpPr>
            <p:cNvPr id="10111" name="Google Shape;10111;p84"/>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4"/>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4"/>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4"/>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4"/>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4"/>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4"/>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4"/>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4"/>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84"/>
          <p:cNvGrpSpPr/>
          <p:nvPr/>
        </p:nvGrpSpPr>
        <p:grpSpPr>
          <a:xfrm>
            <a:off x="3762234" y="3714379"/>
            <a:ext cx="1375854" cy="678131"/>
            <a:chOff x="3913765" y="3641905"/>
            <a:chExt cx="1522805" cy="750560"/>
          </a:xfrm>
        </p:grpSpPr>
        <p:grpSp>
          <p:nvGrpSpPr>
            <p:cNvPr id="10121" name="Google Shape;10121;p84"/>
            <p:cNvGrpSpPr/>
            <p:nvPr/>
          </p:nvGrpSpPr>
          <p:grpSpPr>
            <a:xfrm>
              <a:off x="3913765" y="3997002"/>
              <a:ext cx="1522805" cy="395463"/>
              <a:chOff x="3913765" y="3997002"/>
              <a:chExt cx="1522805" cy="395463"/>
            </a:xfrm>
          </p:grpSpPr>
          <p:grpSp>
            <p:nvGrpSpPr>
              <p:cNvPr id="10122" name="Google Shape;10122;p84"/>
              <p:cNvGrpSpPr/>
              <p:nvPr/>
            </p:nvGrpSpPr>
            <p:grpSpPr>
              <a:xfrm>
                <a:off x="3913765" y="4138659"/>
                <a:ext cx="507602" cy="253806"/>
                <a:chOff x="3913765" y="4138659"/>
                <a:chExt cx="507602" cy="253806"/>
              </a:xfrm>
            </p:grpSpPr>
            <p:sp>
              <p:nvSpPr>
                <p:cNvPr id="10123" name="Google Shape;10123;p84"/>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4"/>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GB"/>
                    <a:t>     </a:t>
                  </a:r>
                  <a:endParaRPr/>
                </a:p>
              </p:txBody>
            </p:sp>
          </p:grpSp>
          <p:grpSp>
            <p:nvGrpSpPr>
              <p:cNvPr id="10125" name="Google Shape;10125;p84"/>
              <p:cNvGrpSpPr/>
              <p:nvPr/>
            </p:nvGrpSpPr>
            <p:grpSpPr>
              <a:xfrm>
                <a:off x="4421361" y="3997002"/>
                <a:ext cx="507618" cy="395463"/>
                <a:chOff x="4421361" y="3997002"/>
                <a:chExt cx="507618" cy="395463"/>
              </a:xfrm>
            </p:grpSpPr>
            <p:sp>
              <p:nvSpPr>
                <p:cNvPr id="10126" name="Google Shape;10126;p84"/>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4"/>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8" name="Google Shape;10128;p84"/>
              <p:cNvGrpSpPr/>
              <p:nvPr/>
            </p:nvGrpSpPr>
            <p:grpSpPr>
              <a:xfrm>
                <a:off x="4928973" y="4189418"/>
                <a:ext cx="507596" cy="203047"/>
                <a:chOff x="4928973" y="4189418"/>
                <a:chExt cx="507596" cy="203047"/>
              </a:xfrm>
            </p:grpSpPr>
            <p:sp>
              <p:nvSpPr>
                <p:cNvPr id="10129" name="Google Shape;10129;p84"/>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4"/>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31" name="Google Shape;10131;p84"/>
            <p:cNvGrpSpPr/>
            <p:nvPr/>
          </p:nvGrpSpPr>
          <p:grpSpPr>
            <a:xfrm>
              <a:off x="4482186" y="3641905"/>
              <a:ext cx="397605" cy="349784"/>
              <a:chOff x="2906375" y="1159725"/>
              <a:chExt cx="1860575" cy="1636800"/>
            </a:xfrm>
          </p:grpSpPr>
          <p:sp>
            <p:nvSpPr>
              <p:cNvPr id="10132" name="Google Shape;10132;p84"/>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4"/>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4"/>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4"/>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36" name="Google Shape;10136;p84"/>
          <p:cNvGrpSpPr/>
          <p:nvPr/>
        </p:nvGrpSpPr>
        <p:grpSpPr>
          <a:xfrm>
            <a:off x="6546943" y="2074305"/>
            <a:ext cx="940737" cy="721067"/>
            <a:chOff x="6599718" y="2068734"/>
            <a:chExt cx="940737" cy="721067"/>
          </a:xfrm>
        </p:grpSpPr>
        <p:sp>
          <p:nvSpPr>
            <p:cNvPr id="10137" name="Google Shape;10137;p84"/>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4"/>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4"/>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4"/>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4"/>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4"/>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3" name="Google Shape;10143;p84"/>
            <p:cNvGrpSpPr/>
            <p:nvPr/>
          </p:nvGrpSpPr>
          <p:grpSpPr>
            <a:xfrm>
              <a:off x="6836957" y="2068734"/>
              <a:ext cx="461892" cy="721067"/>
              <a:chOff x="6836957" y="2068734"/>
              <a:chExt cx="461892" cy="721067"/>
            </a:xfrm>
          </p:grpSpPr>
          <p:sp>
            <p:nvSpPr>
              <p:cNvPr id="10144" name="Google Shape;10144;p84"/>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4"/>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4"/>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4"/>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4"/>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4"/>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0" name="Google Shape;10150;p84"/>
              <p:cNvGrpSpPr/>
              <p:nvPr/>
            </p:nvGrpSpPr>
            <p:grpSpPr>
              <a:xfrm>
                <a:off x="6836957" y="2068734"/>
                <a:ext cx="461892" cy="721067"/>
                <a:chOff x="6836957" y="2068734"/>
                <a:chExt cx="461892" cy="721067"/>
              </a:xfrm>
            </p:grpSpPr>
            <p:sp>
              <p:nvSpPr>
                <p:cNvPr id="10151" name="Google Shape;10151;p84"/>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4"/>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4"/>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4"/>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4"/>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4"/>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4"/>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158" name="Google Shape;10158;p84"/>
          <p:cNvGrpSpPr/>
          <p:nvPr/>
        </p:nvGrpSpPr>
        <p:grpSpPr>
          <a:xfrm>
            <a:off x="2430262" y="2078652"/>
            <a:ext cx="712577" cy="712374"/>
            <a:chOff x="2559249" y="2069323"/>
            <a:chExt cx="685566" cy="685634"/>
          </a:xfrm>
        </p:grpSpPr>
        <p:sp>
          <p:nvSpPr>
            <p:cNvPr id="10159" name="Google Shape;10159;p84"/>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4"/>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4"/>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4"/>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4"/>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4"/>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4"/>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4"/>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4"/>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4"/>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4"/>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4"/>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4"/>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84"/>
          <p:cNvGrpSpPr/>
          <p:nvPr/>
        </p:nvGrpSpPr>
        <p:grpSpPr>
          <a:xfrm>
            <a:off x="7612699" y="1191441"/>
            <a:ext cx="845645" cy="711911"/>
            <a:chOff x="951975" y="315800"/>
            <a:chExt cx="5860325" cy="4933550"/>
          </a:xfrm>
        </p:grpSpPr>
        <p:sp>
          <p:nvSpPr>
            <p:cNvPr id="10173" name="Google Shape;10173;p84"/>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4"/>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4"/>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4"/>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4"/>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4"/>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4"/>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4"/>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1" name="Google Shape;10181;p84"/>
          <p:cNvGrpSpPr/>
          <p:nvPr/>
        </p:nvGrpSpPr>
        <p:grpSpPr>
          <a:xfrm>
            <a:off x="3709828" y="2927550"/>
            <a:ext cx="1617932" cy="621724"/>
            <a:chOff x="3862800" y="3038525"/>
            <a:chExt cx="1329006" cy="510698"/>
          </a:xfrm>
        </p:grpSpPr>
        <p:sp>
          <p:nvSpPr>
            <p:cNvPr id="10182" name="Google Shape;10182;p84"/>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4"/>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4" name="Google Shape;10184;p84"/>
            <p:cNvGrpSpPr/>
            <p:nvPr/>
          </p:nvGrpSpPr>
          <p:grpSpPr>
            <a:xfrm>
              <a:off x="3967075" y="3040337"/>
              <a:ext cx="1019927" cy="402126"/>
              <a:chOff x="3967075" y="3040337"/>
              <a:chExt cx="1019927" cy="402126"/>
            </a:xfrm>
          </p:grpSpPr>
          <p:sp>
            <p:nvSpPr>
              <p:cNvPr id="10185" name="Google Shape;10185;p84"/>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4"/>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84"/>
            <p:cNvGrpSpPr/>
            <p:nvPr/>
          </p:nvGrpSpPr>
          <p:grpSpPr>
            <a:xfrm>
              <a:off x="4186700" y="3040337"/>
              <a:ext cx="390475" cy="183289"/>
              <a:chOff x="4186700" y="3040337"/>
              <a:chExt cx="390475" cy="183289"/>
            </a:xfrm>
          </p:grpSpPr>
          <p:sp>
            <p:nvSpPr>
              <p:cNvPr id="10188" name="Google Shape;10188;p84"/>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4"/>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0" name="Google Shape;10190;p84"/>
            <p:cNvGrpSpPr/>
            <p:nvPr/>
          </p:nvGrpSpPr>
          <p:grpSpPr>
            <a:xfrm>
              <a:off x="4073727" y="3040337"/>
              <a:ext cx="697794" cy="296263"/>
              <a:chOff x="4073727" y="3040337"/>
              <a:chExt cx="697794" cy="296263"/>
            </a:xfrm>
          </p:grpSpPr>
          <p:sp>
            <p:nvSpPr>
              <p:cNvPr id="10191" name="Google Shape;10191;p84"/>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4"/>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84"/>
            <p:cNvGrpSpPr/>
            <p:nvPr/>
          </p:nvGrpSpPr>
          <p:grpSpPr>
            <a:xfrm>
              <a:off x="3862800" y="3038525"/>
              <a:ext cx="1329006" cy="510698"/>
              <a:chOff x="3862800" y="3038525"/>
              <a:chExt cx="1329006" cy="510698"/>
            </a:xfrm>
          </p:grpSpPr>
          <p:sp>
            <p:nvSpPr>
              <p:cNvPr id="10194" name="Google Shape;10194;p84"/>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4"/>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96" name="Google Shape;10196;p84"/>
          <p:cNvGrpSpPr/>
          <p:nvPr/>
        </p:nvGrpSpPr>
        <p:grpSpPr>
          <a:xfrm>
            <a:off x="718150" y="1191441"/>
            <a:ext cx="883205" cy="775176"/>
            <a:chOff x="649648" y="271400"/>
            <a:chExt cx="6215377" cy="5455143"/>
          </a:xfrm>
        </p:grpSpPr>
        <p:sp>
          <p:nvSpPr>
            <p:cNvPr id="10197" name="Google Shape;10197;p84"/>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4"/>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4"/>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4"/>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4"/>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4"/>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4"/>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4"/>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4"/>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4"/>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4"/>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4"/>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84"/>
          <p:cNvGrpSpPr/>
          <p:nvPr/>
        </p:nvGrpSpPr>
        <p:grpSpPr>
          <a:xfrm>
            <a:off x="2326452" y="1191441"/>
            <a:ext cx="767704" cy="815489"/>
            <a:chOff x="2499700" y="1135950"/>
            <a:chExt cx="732402" cy="777990"/>
          </a:xfrm>
        </p:grpSpPr>
        <p:grpSp>
          <p:nvGrpSpPr>
            <p:cNvPr id="10210" name="Google Shape;10210;p84"/>
            <p:cNvGrpSpPr/>
            <p:nvPr/>
          </p:nvGrpSpPr>
          <p:grpSpPr>
            <a:xfrm>
              <a:off x="2499700" y="1135950"/>
              <a:ext cx="732402" cy="694705"/>
              <a:chOff x="2499700" y="1135950"/>
              <a:chExt cx="732402" cy="694705"/>
            </a:xfrm>
          </p:grpSpPr>
          <p:sp>
            <p:nvSpPr>
              <p:cNvPr id="10211" name="Google Shape;10211;p84"/>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4"/>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4"/>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4"/>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4"/>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4"/>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4"/>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4"/>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4"/>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4"/>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4"/>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4"/>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4"/>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4"/>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4"/>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4"/>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4"/>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4"/>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4"/>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4"/>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4"/>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4"/>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4"/>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4"/>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4"/>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4"/>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4"/>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8" name="Google Shape;10238;p84"/>
            <p:cNvGrpSpPr/>
            <p:nvPr/>
          </p:nvGrpSpPr>
          <p:grpSpPr>
            <a:xfrm>
              <a:off x="2517909" y="1188726"/>
              <a:ext cx="702702" cy="725214"/>
              <a:chOff x="2517909" y="1188726"/>
              <a:chExt cx="702702" cy="725214"/>
            </a:xfrm>
          </p:grpSpPr>
          <p:sp>
            <p:nvSpPr>
              <p:cNvPr id="10239" name="Google Shape;10239;p84"/>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4"/>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4"/>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4"/>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4"/>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44" name="Google Shape;10244;p84"/>
          <p:cNvGrpSpPr/>
          <p:nvPr/>
        </p:nvGrpSpPr>
        <p:grpSpPr>
          <a:xfrm>
            <a:off x="1672184" y="1191441"/>
            <a:ext cx="583439" cy="870229"/>
            <a:chOff x="1716825" y="1121550"/>
            <a:chExt cx="622800" cy="928938"/>
          </a:xfrm>
        </p:grpSpPr>
        <p:grpSp>
          <p:nvGrpSpPr>
            <p:cNvPr id="10245" name="Google Shape;10245;p84"/>
            <p:cNvGrpSpPr/>
            <p:nvPr/>
          </p:nvGrpSpPr>
          <p:grpSpPr>
            <a:xfrm>
              <a:off x="1716825" y="1121550"/>
              <a:ext cx="622800" cy="928938"/>
              <a:chOff x="1716825" y="1121550"/>
              <a:chExt cx="622800" cy="928938"/>
            </a:xfrm>
          </p:grpSpPr>
          <p:cxnSp>
            <p:nvCxnSpPr>
              <p:cNvPr id="10246" name="Google Shape;10246;p84"/>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247" name="Google Shape;10247;p84"/>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84"/>
            <p:cNvGrpSpPr/>
            <p:nvPr/>
          </p:nvGrpSpPr>
          <p:grpSpPr>
            <a:xfrm>
              <a:off x="1768050" y="1172775"/>
              <a:ext cx="520200" cy="832000"/>
              <a:chOff x="1768050" y="1172775"/>
              <a:chExt cx="520200" cy="832000"/>
            </a:xfrm>
          </p:grpSpPr>
          <p:cxnSp>
            <p:nvCxnSpPr>
              <p:cNvPr id="10249" name="Google Shape;10249;p84"/>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250" name="Google Shape;10250;p84"/>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84"/>
            <p:cNvGrpSpPr/>
            <p:nvPr/>
          </p:nvGrpSpPr>
          <p:grpSpPr>
            <a:xfrm>
              <a:off x="1820100" y="1225475"/>
              <a:ext cx="416400" cy="729575"/>
              <a:chOff x="1820100" y="1225475"/>
              <a:chExt cx="416400" cy="729575"/>
            </a:xfrm>
          </p:grpSpPr>
          <p:cxnSp>
            <p:nvCxnSpPr>
              <p:cNvPr id="10252" name="Google Shape;10252;p84"/>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253" name="Google Shape;10253;p84"/>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84"/>
            <p:cNvGrpSpPr/>
            <p:nvPr/>
          </p:nvGrpSpPr>
          <p:grpSpPr>
            <a:xfrm>
              <a:off x="1874250" y="1278825"/>
              <a:ext cx="308100" cy="605275"/>
              <a:chOff x="1874250" y="1278825"/>
              <a:chExt cx="308100" cy="605275"/>
            </a:xfrm>
          </p:grpSpPr>
          <p:cxnSp>
            <p:nvCxnSpPr>
              <p:cNvPr id="10255" name="Google Shape;10255;p84"/>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256" name="Google Shape;10256;p84"/>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7" name="Google Shape;10257;p84"/>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8" name="Google Shape;10258;p84"/>
          <p:cNvGrpSpPr/>
          <p:nvPr/>
        </p:nvGrpSpPr>
        <p:grpSpPr>
          <a:xfrm>
            <a:off x="1592007" y="2077763"/>
            <a:ext cx="739072" cy="714152"/>
            <a:chOff x="4334725" y="1355875"/>
            <a:chExt cx="3106650" cy="3001900"/>
          </a:xfrm>
        </p:grpSpPr>
        <p:grpSp>
          <p:nvGrpSpPr>
            <p:cNvPr id="10259" name="Google Shape;10259;p84"/>
            <p:cNvGrpSpPr/>
            <p:nvPr/>
          </p:nvGrpSpPr>
          <p:grpSpPr>
            <a:xfrm>
              <a:off x="4516050" y="1724875"/>
              <a:ext cx="2693725" cy="2632900"/>
              <a:chOff x="4516050" y="1724875"/>
              <a:chExt cx="2693725" cy="2632900"/>
            </a:xfrm>
          </p:grpSpPr>
          <p:sp>
            <p:nvSpPr>
              <p:cNvPr id="10260" name="Google Shape;10260;p84"/>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4"/>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4"/>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84"/>
            <p:cNvGrpSpPr/>
            <p:nvPr/>
          </p:nvGrpSpPr>
          <p:grpSpPr>
            <a:xfrm>
              <a:off x="4334725" y="1355875"/>
              <a:ext cx="3106650" cy="2709650"/>
              <a:chOff x="4334725" y="1355875"/>
              <a:chExt cx="3106650" cy="2709650"/>
            </a:xfrm>
          </p:grpSpPr>
          <p:sp>
            <p:nvSpPr>
              <p:cNvPr id="10264" name="Google Shape;10264;p84"/>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4"/>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4"/>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7" name="Google Shape;10267;p84"/>
          <p:cNvGrpSpPr/>
          <p:nvPr/>
        </p:nvGrpSpPr>
        <p:grpSpPr>
          <a:xfrm>
            <a:off x="7708956" y="3708534"/>
            <a:ext cx="312074" cy="684173"/>
            <a:chOff x="7645573" y="3754300"/>
            <a:chExt cx="293855" cy="644170"/>
          </a:xfrm>
        </p:grpSpPr>
        <p:sp>
          <p:nvSpPr>
            <p:cNvPr id="10268" name="Google Shape;10268;p84"/>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4"/>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0" name="Google Shape;10270;p84"/>
          <p:cNvGrpSpPr/>
          <p:nvPr/>
        </p:nvGrpSpPr>
        <p:grpSpPr>
          <a:xfrm>
            <a:off x="5630944" y="1191441"/>
            <a:ext cx="709011" cy="739359"/>
            <a:chOff x="5830645" y="1256617"/>
            <a:chExt cx="530340" cy="553040"/>
          </a:xfrm>
        </p:grpSpPr>
        <p:grpSp>
          <p:nvGrpSpPr>
            <p:cNvPr id="10271" name="Google Shape;10271;p84"/>
            <p:cNvGrpSpPr/>
            <p:nvPr/>
          </p:nvGrpSpPr>
          <p:grpSpPr>
            <a:xfrm>
              <a:off x="5830645" y="1256617"/>
              <a:ext cx="259743" cy="269909"/>
              <a:chOff x="5830645" y="1256617"/>
              <a:chExt cx="259743" cy="269909"/>
            </a:xfrm>
          </p:grpSpPr>
          <p:sp>
            <p:nvSpPr>
              <p:cNvPr id="10272" name="Google Shape;10272;p84"/>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4"/>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4" name="Google Shape;10274;p84"/>
            <p:cNvGrpSpPr/>
            <p:nvPr/>
          </p:nvGrpSpPr>
          <p:grpSpPr>
            <a:xfrm>
              <a:off x="6101293" y="1256617"/>
              <a:ext cx="259692" cy="269909"/>
              <a:chOff x="6101293" y="1256617"/>
              <a:chExt cx="259692" cy="269909"/>
            </a:xfrm>
          </p:grpSpPr>
          <p:sp>
            <p:nvSpPr>
              <p:cNvPr id="10275" name="Google Shape;10275;p84"/>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4"/>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84"/>
            <p:cNvGrpSpPr/>
            <p:nvPr/>
          </p:nvGrpSpPr>
          <p:grpSpPr>
            <a:xfrm>
              <a:off x="5830645" y="1539749"/>
              <a:ext cx="259692" cy="269909"/>
              <a:chOff x="5830645" y="1539749"/>
              <a:chExt cx="259692" cy="269909"/>
            </a:xfrm>
          </p:grpSpPr>
          <p:sp>
            <p:nvSpPr>
              <p:cNvPr id="10278" name="Google Shape;10278;p84"/>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4"/>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84"/>
            <p:cNvGrpSpPr/>
            <p:nvPr/>
          </p:nvGrpSpPr>
          <p:grpSpPr>
            <a:xfrm>
              <a:off x="6101293" y="1539749"/>
              <a:ext cx="259692" cy="269909"/>
              <a:chOff x="6101293" y="1539749"/>
              <a:chExt cx="259692" cy="269909"/>
            </a:xfrm>
          </p:grpSpPr>
          <p:sp>
            <p:nvSpPr>
              <p:cNvPr id="10281" name="Google Shape;10281;p84"/>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4"/>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3" name="Google Shape;10283;p84"/>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4" name="Google Shape;10284;p84"/>
          <p:cNvGrpSpPr/>
          <p:nvPr/>
        </p:nvGrpSpPr>
        <p:grpSpPr>
          <a:xfrm>
            <a:off x="732438" y="2927557"/>
            <a:ext cx="1452955" cy="621360"/>
            <a:chOff x="732422" y="2990152"/>
            <a:chExt cx="1337773" cy="572102"/>
          </a:xfrm>
        </p:grpSpPr>
        <p:sp>
          <p:nvSpPr>
            <p:cNvPr id="10285" name="Google Shape;10285;p84"/>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4"/>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4"/>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4"/>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4"/>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4"/>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94" name="Shape 10294"/>
        <p:cNvGrpSpPr/>
        <p:nvPr/>
      </p:nvGrpSpPr>
      <p:grpSpPr>
        <a:xfrm>
          <a:off x="0" y="0"/>
          <a:ext cx="0" cy="0"/>
          <a:chOff x="0" y="0"/>
          <a:chExt cx="0" cy="0"/>
        </a:xfrm>
      </p:grpSpPr>
      <p:grpSp>
        <p:nvGrpSpPr>
          <p:cNvPr id="10295" name="Google Shape;10295;p85"/>
          <p:cNvGrpSpPr/>
          <p:nvPr/>
        </p:nvGrpSpPr>
        <p:grpSpPr>
          <a:xfrm>
            <a:off x="729238" y="1179665"/>
            <a:ext cx="1636117" cy="1526144"/>
            <a:chOff x="729238" y="1179665"/>
            <a:chExt cx="1636117" cy="1526144"/>
          </a:xfrm>
        </p:grpSpPr>
        <p:grpSp>
          <p:nvGrpSpPr>
            <p:cNvPr id="10296" name="Google Shape;10296;p85"/>
            <p:cNvGrpSpPr/>
            <p:nvPr/>
          </p:nvGrpSpPr>
          <p:grpSpPr>
            <a:xfrm>
              <a:off x="729238" y="1179665"/>
              <a:ext cx="80700" cy="1526144"/>
              <a:chOff x="729238" y="1179665"/>
              <a:chExt cx="80700" cy="1526144"/>
            </a:xfrm>
          </p:grpSpPr>
          <p:sp>
            <p:nvSpPr>
              <p:cNvPr id="10297" name="Google Shape;10297;p85"/>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5"/>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5"/>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5"/>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5"/>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5"/>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5"/>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5"/>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5"/>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5"/>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7" name="Google Shape;10307;p85"/>
            <p:cNvGrpSpPr/>
            <p:nvPr/>
          </p:nvGrpSpPr>
          <p:grpSpPr>
            <a:xfrm>
              <a:off x="903098" y="1179665"/>
              <a:ext cx="80700" cy="1526144"/>
              <a:chOff x="903098" y="1179665"/>
              <a:chExt cx="80700" cy="1526144"/>
            </a:xfrm>
          </p:grpSpPr>
          <p:sp>
            <p:nvSpPr>
              <p:cNvPr id="10308" name="Google Shape;10308;p85"/>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5"/>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5"/>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5"/>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5"/>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5"/>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5"/>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5"/>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5"/>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5"/>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8" name="Google Shape;10318;p85"/>
            <p:cNvGrpSpPr/>
            <p:nvPr/>
          </p:nvGrpSpPr>
          <p:grpSpPr>
            <a:xfrm>
              <a:off x="1076958" y="1179665"/>
              <a:ext cx="80700" cy="1526144"/>
              <a:chOff x="1076958" y="1179665"/>
              <a:chExt cx="80700" cy="1526144"/>
            </a:xfrm>
          </p:grpSpPr>
          <p:sp>
            <p:nvSpPr>
              <p:cNvPr id="10319" name="Google Shape;10319;p85"/>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5"/>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5"/>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5"/>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5"/>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5"/>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5"/>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5"/>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5"/>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5"/>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85"/>
            <p:cNvGrpSpPr/>
            <p:nvPr/>
          </p:nvGrpSpPr>
          <p:grpSpPr>
            <a:xfrm>
              <a:off x="1247707" y="1179665"/>
              <a:ext cx="80700" cy="1526144"/>
              <a:chOff x="1247707" y="1179665"/>
              <a:chExt cx="80700" cy="1526144"/>
            </a:xfrm>
          </p:grpSpPr>
          <p:sp>
            <p:nvSpPr>
              <p:cNvPr id="10330" name="Google Shape;10330;p85"/>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5"/>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5"/>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5"/>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5"/>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5"/>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5"/>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5"/>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5"/>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5"/>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0" name="Google Shape;10340;p85"/>
            <p:cNvGrpSpPr/>
            <p:nvPr/>
          </p:nvGrpSpPr>
          <p:grpSpPr>
            <a:xfrm>
              <a:off x="1421567" y="1179665"/>
              <a:ext cx="80700" cy="1526144"/>
              <a:chOff x="1421567" y="1179665"/>
              <a:chExt cx="80700" cy="1526144"/>
            </a:xfrm>
          </p:grpSpPr>
          <p:sp>
            <p:nvSpPr>
              <p:cNvPr id="10341" name="Google Shape;10341;p85"/>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5"/>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5"/>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5"/>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5"/>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5"/>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5"/>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5"/>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5"/>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5"/>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1" name="Google Shape;10351;p85"/>
            <p:cNvGrpSpPr/>
            <p:nvPr/>
          </p:nvGrpSpPr>
          <p:grpSpPr>
            <a:xfrm>
              <a:off x="1592327" y="1179665"/>
              <a:ext cx="80700" cy="1526144"/>
              <a:chOff x="1592327" y="1179665"/>
              <a:chExt cx="80700" cy="1526144"/>
            </a:xfrm>
          </p:grpSpPr>
          <p:sp>
            <p:nvSpPr>
              <p:cNvPr id="10352" name="Google Shape;10352;p85"/>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5"/>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5"/>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5"/>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5"/>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5"/>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5"/>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5"/>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5"/>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5"/>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2" name="Google Shape;10362;p85"/>
            <p:cNvGrpSpPr/>
            <p:nvPr/>
          </p:nvGrpSpPr>
          <p:grpSpPr>
            <a:xfrm>
              <a:off x="1766187" y="1179665"/>
              <a:ext cx="80700" cy="1526144"/>
              <a:chOff x="1766187" y="1179665"/>
              <a:chExt cx="80700" cy="1526144"/>
            </a:xfrm>
          </p:grpSpPr>
          <p:sp>
            <p:nvSpPr>
              <p:cNvPr id="10363" name="Google Shape;10363;p85"/>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5"/>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5"/>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5"/>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5"/>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5"/>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5"/>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5"/>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5"/>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5"/>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85"/>
            <p:cNvGrpSpPr/>
            <p:nvPr/>
          </p:nvGrpSpPr>
          <p:grpSpPr>
            <a:xfrm>
              <a:off x="1936935" y="1179665"/>
              <a:ext cx="80700" cy="1526144"/>
              <a:chOff x="1936935" y="1179665"/>
              <a:chExt cx="80700" cy="1526144"/>
            </a:xfrm>
          </p:grpSpPr>
          <p:sp>
            <p:nvSpPr>
              <p:cNvPr id="10374" name="Google Shape;10374;p85"/>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85"/>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5"/>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5"/>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5"/>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5"/>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85"/>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85"/>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5"/>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5"/>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4" name="Google Shape;10384;p85"/>
            <p:cNvGrpSpPr/>
            <p:nvPr/>
          </p:nvGrpSpPr>
          <p:grpSpPr>
            <a:xfrm>
              <a:off x="2110795" y="1179665"/>
              <a:ext cx="80700" cy="1526144"/>
              <a:chOff x="2110795" y="1179665"/>
              <a:chExt cx="80700" cy="1526144"/>
            </a:xfrm>
          </p:grpSpPr>
          <p:sp>
            <p:nvSpPr>
              <p:cNvPr id="10385" name="Google Shape;10385;p85"/>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5"/>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5"/>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5"/>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5"/>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5"/>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5"/>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5"/>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5"/>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5"/>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5" name="Google Shape;10395;p85"/>
            <p:cNvGrpSpPr/>
            <p:nvPr/>
          </p:nvGrpSpPr>
          <p:grpSpPr>
            <a:xfrm>
              <a:off x="2284655" y="1179665"/>
              <a:ext cx="80700" cy="1526144"/>
              <a:chOff x="2284655" y="1179665"/>
              <a:chExt cx="80700" cy="1526144"/>
            </a:xfrm>
          </p:grpSpPr>
          <p:sp>
            <p:nvSpPr>
              <p:cNvPr id="10396" name="Google Shape;10396;p85"/>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85"/>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5"/>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5"/>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5"/>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5"/>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5"/>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5"/>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5"/>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5"/>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06" name="Google Shape;10406;p85"/>
          <p:cNvGrpSpPr/>
          <p:nvPr/>
        </p:nvGrpSpPr>
        <p:grpSpPr>
          <a:xfrm>
            <a:off x="2623904" y="1198803"/>
            <a:ext cx="1364248" cy="1102133"/>
            <a:chOff x="2623904" y="1198803"/>
            <a:chExt cx="1364248" cy="1102133"/>
          </a:xfrm>
        </p:grpSpPr>
        <p:grpSp>
          <p:nvGrpSpPr>
            <p:cNvPr id="10407" name="Google Shape;10407;p85"/>
            <p:cNvGrpSpPr/>
            <p:nvPr/>
          </p:nvGrpSpPr>
          <p:grpSpPr>
            <a:xfrm>
              <a:off x="2623907" y="1198803"/>
              <a:ext cx="1364245" cy="273000"/>
              <a:chOff x="2623907" y="1198803"/>
              <a:chExt cx="1364245" cy="273000"/>
            </a:xfrm>
          </p:grpSpPr>
          <p:sp>
            <p:nvSpPr>
              <p:cNvPr id="10408" name="Google Shape;10408;p85"/>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5"/>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5"/>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5"/>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5"/>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85"/>
            <p:cNvGrpSpPr/>
            <p:nvPr/>
          </p:nvGrpSpPr>
          <p:grpSpPr>
            <a:xfrm>
              <a:off x="2623904" y="1476964"/>
              <a:ext cx="1364245" cy="273000"/>
              <a:chOff x="2623904" y="1476964"/>
              <a:chExt cx="1364245" cy="273000"/>
            </a:xfrm>
          </p:grpSpPr>
          <p:sp>
            <p:nvSpPr>
              <p:cNvPr id="10414" name="Google Shape;10414;p85"/>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5"/>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5"/>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5"/>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5"/>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9" name="Google Shape;10419;p85"/>
            <p:cNvGrpSpPr/>
            <p:nvPr/>
          </p:nvGrpSpPr>
          <p:grpSpPr>
            <a:xfrm>
              <a:off x="2623907" y="1749775"/>
              <a:ext cx="1364245" cy="273000"/>
              <a:chOff x="2623907" y="1749775"/>
              <a:chExt cx="1364245" cy="273000"/>
            </a:xfrm>
          </p:grpSpPr>
          <p:sp>
            <p:nvSpPr>
              <p:cNvPr id="10420" name="Google Shape;10420;p85"/>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5"/>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5"/>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5"/>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5"/>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5" name="Google Shape;10425;p85"/>
            <p:cNvGrpSpPr/>
            <p:nvPr/>
          </p:nvGrpSpPr>
          <p:grpSpPr>
            <a:xfrm>
              <a:off x="2623904" y="2027936"/>
              <a:ext cx="1364245" cy="273000"/>
              <a:chOff x="2623904" y="2027936"/>
              <a:chExt cx="1364245" cy="273000"/>
            </a:xfrm>
          </p:grpSpPr>
          <p:sp>
            <p:nvSpPr>
              <p:cNvPr id="10426" name="Google Shape;10426;p85"/>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5"/>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5"/>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5"/>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85"/>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31" name="Google Shape;10431;p85"/>
          <p:cNvGrpSpPr/>
          <p:nvPr/>
        </p:nvGrpSpPr>
        <p:grpSpPr>
          <a:xfrm>
            <a:off x="2613365" y="2657986"/>
            <a:ext cx="1387541" cy="159124"/>
            <a:chOff x="3200660" y="2180272"/>
            <a:chExt cx="2563824" cy="378237"/>
          </a:xfrm>
        </p:grpSpPr>
        <p:sp>
          <p:nvSpPr>
            <p:cNvPr id="10432" name="Google Shape;10432;p85"/>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5"/>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5"/>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85"/>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5"/>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5"/>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5"/>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5"/>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5"/>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5"/>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5"/>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5"/>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5"/>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5"/>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5"/>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5"/>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5"/>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5"/>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0" name="Google Shape;10450;p85"/>
          <p:cNvGrpSpPr/>
          <p:nvPr/>
        </p:nvGrpSpPr>
        <p:grpSpPr>
          <a:xfrm>
            <a:off x="2609890" y="2935811"/>
            <a:ext cx="1390502" cy="159625"/>
            <a:chOff x="3530150" y="2790075"/>
            <a:chExt cx="1962600" cy="225300"/>
          </a:xfrm>
        </p:grpSpPr>
        <p:sp>
          <p:nvSpPr>
            <p:cNvPr id="10451" name="Google Shape;10451;p85"/>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5"/>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3" name="Google Shape;10453;p85"/>
          <p:cNvGrpSpPr/>
          <p:nvPr/>
        </p:nvGrpSpPr>
        <p:grpSpPr>
          <a:xfrm>
            <a:off x="2610543" y="3214137"/>
            <a:ext cx="1411629" cy="153761"/>
            <a:chOff x="3558802" y="4011427"/>
            <a:chExt cx="1866000" cy="111300"/>
          </a:xfrm>
        </p:grpSpPr>
        <p:sp>
          <p:nvSpPr>
            <p:cNvPr id="10454" name="Google Shape;10454;p8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5"/>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6" name="Google Shape;10456;p85"/>
          <p:cNvGrpSpPr/>
          <p:nvPr/>
        </p:nvGrpSpPr>
        <p:grpSpPr>
          <a:xfrm>
            <a:off x="2610235" y="2419536"/>
            <a:ext cx="1383503" cy="119749"/>
            <a:chOff x="3465975" y="2270276"/>
            <a:chExt cx="1986364" cy="171929"/>
          </a:xfrm>
        </p:grpSpPr>
        <p:sp>
          <p:nvSpPr>
            <p:cNvPr id="10457" name="Google Shape;10457;p85"/>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5"/>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5"/>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5"/>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5"/>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5"/>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5"/>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5"/>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85"/>
          <p:cNvGrpSpPr/>
          <p:nvPr/>
        </p:nvGrpSpPr>
        <p:grpSpPr>
          <a:xfrm>
            <a:off x="2621243" y="3783187"/>
            <a:ext cx="1369531" cy="195460"/>
            <a:chOff x="723300" y="4253549"/>
            <a:chExt cx="2276482" cy="324900"/>
          </a:xfrm>
        </p:grpSpPr>
        <p:sp>
          <p:nvSpPr>
            <p:cNvPr id="10466" name="Google Shape;10466;p85"/>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5"/>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5"/>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5"/>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5"/>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1" name="Google Shape;10471;p85"/>
          <p:cNvGrpSpPr/>
          <p:nvPr/>
        </p:nvGrpSpPr>
        <p:grpSpPr>
          <a:xfrm>
            <a:off x="2610803" y="3484367"/>
            <a:ext cx="1389066" cy="180119"/>
            <a:chOff x="705948" y="3788465"/>
            <a:chExt cx="2308953" cy="299400"/>
          </a:xfrm>
        </p:grpSpPr>
        <p:sp>
          <p:nvSpPr>
            <p:cNvPr id="10472" name="Google Shape;10472;p85"/>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5"/>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5"/>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5"/>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5"/>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7" name="Google Shape;10477;p85"/>
          <p:cNvGrpSpPr/>
          <p:nvPr/>
        </p:nvGrpSpPr>
        <p:grpSpPr>
          <a:xfrm>
            <a:off x="2658741" y="4097347"/>
            <a:ext cx="1304609" cy="294074"/>
            <a:chOff x="2658741" y="4097347"/>
            <a:chExt cx="1304609" cy="294074"/>
          </a:xfrm>
        </p:grpSpPr>
        <p:grpSp>
          <p:nvGrpSpPr>
            <p:cNvPr id="10478" name="Google Shape;10478;p85"/>
            <p:cNvGrpSpPr/>
            <p:nvPr/>
          </p:nvGrpSpPr>
          <p:grpSpPr>
            <a:xfrm>
              <a:off x="2658741" y="4097347"/>
              <a:ext cx="118572" cy="294074"/>
              <a:chOff x="3343310" y="4475555"/>
              <a:chExt cx="127717" cy="316753"/>
            </a:xfrm>
          </p:grpSpPr>
          <p:sp>
            <p:nvSpPr>
              <p:cNvPr id="10479" name="Google Shape;10479;p8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85"/>
            <p:cNvGrpSpPr/>
            <p:nvPr/>
          </p:nvGrpSpPr>
          <p:grpSpPr>
            <a:xfrm>
              <a:off x="3815519" y="4098388"/>
              <a:ext cx="147831" cy="291991"/>
              <a:chOff x="3527539" y="4476677"/>
              <a:chExt cx="159232" cy="314510"/>
            </a:xfrm>
          </p:grpSpPr>
          <p:sp>
            <p:nvSpPr>
              <p:cNvPr id="10482" name="Google Shape;10482;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4" name="Google Shape;10484;p85"/>
            <p:cNvGrpSpPr/>
            <p:nvPr/>
          </p:nvGrpSpPr>
          <p:grpSpPr>
            <a:xfrm>
              <a:off x="3511696" y="4098388"/>
              <a:ext cx="147831" cy="291991"/>
              <a:chOff x="3527539" y="4476677"/>
              <a:chExt cx="159232" cy="314510"/>
            </a:xfrm>
          </p:grpSpPr>
          <p:sp>
            <p:nvSpPr>
              <p:cNvPr id="10485" name="Google Shape;10485;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7" name="Google Shape;10487;p85"/>
            <p:cNvGrpSpPr/>
            <p:nvPr/>
          </p:nvGrpSpPr>
          <p:grpSpPr>
            <a:xfrm>
              <a:off x="3207874" y="4098388"/>
              <a:ext cx="147831" cy="291991"/>
              <a:chOff x="3527539" y="4476677"/>
              <a:chExt cx="159232" cy="314510"/>
            </a:xfrm>
          </p:grpSpPr>
          <p:sp>
            <p:nvSpPr>
              <p:cNvPr id="10488" name="Google Shape;10488;p8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0" name="Google Shape;10490;p85"/>
            <p:cNvGrpSpPr/>
            <p:nvPr/>
          </p:nvGrpSpPr>
          <p:grpSpPr>
            <a:xfrm>
              <a:off x="2933305" y="4097347"/>
              <a:ext cx="118572" cy="294074"/>
              <a:chOff x="3343310" y="4475555"/>
              <a:chExt cx="127717" cy="316753"/>
            </a:xfrm>
          </p:grpSpPr>
          <p:sp>
            <p:nvSpPr>
              <p:cNvPr id="10491" name="Google Shape;10491;p8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93" name="Google Shape;10493;p85"/>
          <p:cNvGrpSpPr/>
          <p:nvPr/>
        </p:nvGrpSpPr>
        <p:grpSpPr>
          <a:xfrm>
            <a:off x="4277571" y="2080469"/>
            <a:ext cx="1433821" cy="191501"/>
            <a:chOff x="4273350" y="2080469"/>
            <a:chExt cx="1433821" cy="191501"/>
          </a:xfrm>
        </p:grpSpPr>
        <p:grpSp>
          <p:nvGrpSpPr>
            <p:cNvPr id="10494" name="Google Shape;10494;p85"/>
            <p:cNvGrpSpPr/>
            <p:nvPr/>
          </p:nvGrpSpPr>
          <p:grpSpPr>
            <a:xfrm>
              <a:off x="4273350" y="2080469"/>
              <a:ext cx="1433821" cy="0"/>
              <a:chOff x="5224975" y="2962250"/>
              <a:chExt cx="1544400" cy="0"/>
            </a:xfrm>
          </p:grpSpPr>
          <p:cxnSp>
            <p:nvCxnSpPr>
              <p:cNvPr id="10495" name="Google Shape;10495;p85"/>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496" name="Google Shape;10496;p85"/>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497" name="Google Shape;10497;p85"/>
            <p:cNvGrpSpPr/>
            <p:nvPr/>
          </p:nvGrpSpPr>
          <p:grpSpPr>
            <a:xfrm>
              <a:off x="4273350" y="2271969"/>
              <a:ext cx="1433821" cy="0"/>
              <a:chOff x="5224975" y="2962250"/>
              <a:chExt cx="1544400" cy="0"/>
            </a:xfrm>
          </p:grpSpPr>
          <p:cxnSp>
            <p:nvCxnSpPr>
              <p:cNvPr id="10498" name="Google Shape;10498;p85"/>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499" name="Google Shape;10499;p85"/>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500" name="Google Shape;10500;p85"/>
          <p:cNvGrpSpPr/>
          <p:nvPr/>
        </p:nvGrpSpPr>
        <p:grpSpPr>
          <a:xfrm>
            <a:off x="4279126" y="1183036"/>
            <a:ext cx="1430711" cy="743389"/>
            <a:chOff x="5159450" y="1919950"/>
            <a:chExt cx="1541050" cy="862500"/>
          </a:xfrm>
        </p:grpSpPr>
        <p:sp>
          <p:nvSpPr>
            <p:cNvPr id="10501" name="Google Shape;10501;p85"/>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502" name="Google Shape;10502;p85"/>
            <p:cNvGrpSpPr/>
            <p:nvPr/>
          </p:nvGrpSpPr>
          <p:grpSpPr>
            <a:xfrm>
              <a:off x="5159450" y="1919950"/>
              <a:ext cx="1541050" cy="862500"/>
              <a:chOff x="5159450" y="1919950"/>
              <a:chExt cx="1541050" cy="862500"/>
            </a:xfrm>
          </p:grpSpPr>
          <p:cxnSp>
            <p:nvCxnSpPr>
              <p:cNvPr id="10503" name="Google Shape;10503;p85"/>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504" name="Google Shape;10504;p85"/>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505" name="Google Shape;10505;p85"/>
          <p:cNvGrpSpPr/>
          <p:nvPr/>
        </p:nvGrpSpPr>
        <p:grpSpPr>
          <a:xfrm>
            <a:off x="4269239" y="2406364"/>
            <a:ext cx="1450484" cy="1052087"/>
            <a:chOff x="5230575" y="1554475"/>
            <a:chExt cx="2137150" cy="1550150"/>
          </a:xfrm>
        </p:grpSpPr>
        <p:sp>
          <p:nvSpPr>
            <p:cNvPr id="10506" name="Google Shape;10506;p85"/>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5"/>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5"/>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5"/>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5"/>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5"/>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5"/>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5"/>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5"/>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5"/>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5"/>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5"/>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5"/>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85"/>
          <p:cNvGrpSpPr/>
          <p:nvPr/>
        </p:nvGrpSpPr>
        <p:grpSpPr>
          <a:xfrm rot="10800000">
            <a:off x="4285790" y="3498553"/>
            <a:ext cx="1417383" cy="887946"/>
            <a:chOff x="5645403" y="2920021"/>
            <a:chExt cx="2650800" cy="2180614"/>
          </a:xfrm>
        </p:grpSpPr>
        <p:sp>
          <p:nvSpPr>
            <p:cNvPr id="10520" name="Google Shape;10520;p85"/>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21" name="Google Shape;10521;p85"/>
            <p:cNvCxnSpPr>
              <a:stCxn id="10520"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522" name="Google Shape;10522;p85"/>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23" name="Google Shape;10523;p85"/>
            <p:cNvCxnSpPr>
              <a:endCxn id="10522"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0524" name="Google Shape;10524;p85"/>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25" name="Google Shape;10525;p85"/>
            <p:cNvCxnSpPr>
              <a:stCxn id="10524"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526" name="Google Shape;10526;p85"/>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27" name="Google Shape;10527;p85"/>
            <p:cNvCxnSpPr>
              <a:endCxn id="10526"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528" name="Google Shape;10528;p85"/>
          <p:cNvGrpSpPr/>
          <p:nvPr/>
        </p:nvGrpSpPr>
        <p:grpSpPr>
          <a:xfrm>
            <a:off x="7386150" y="2401908"/>
            <a:ext cx="1071743" cy="1021579"/>
            <a:chOff x="7189833" y="2022667"/>
            <a:chExt cx="1251159" cy="1192597"/>
          </a:xfrm>
        </p:grpSpPr>
        <p:sp>
          <p:nvSpPr>
            <p:cNvPr id="10529" name="Google Shape;10529;p85"/>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5"/>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5"/>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5"/>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85"/>
          <p:cNvGrpSpPr/>
          <p:nvPr/>
        </p:nvGrpSpPr>
        <p:grpSpPr>
          <a:xfrm>
            <a:off x="727421" y="2828315"/>
            <a:ext cx="1695374" cy="1560837"/>
            <a:chOff x="727421" y="2828315"/>
            <a:chExt cx="1695374" cy="1560837"/>
          </a:xfrm>
        </p:grpSpPr>
        <p:grpSp>
          <p:nvGrpSpPr>
            <p:cNvPr id="10534" name="Google Shape;10534;p85"/>
            <p:cNvGrpSpPr/>
            <p:nvPr/>
          </p:nvGrpSpPr>
          <p:grpSpPr>
            <a:xfrm>
              <a:off x="819108" y="2882501"/>
              <a:ext cx="103104" cy="1426186"/>
              <a:chOff x="4674013" y="3100904"/>
              <a:chExt cx="122758" cy="1698043"/>
            </a:xfrm>
          </p:grpSpPr>
          <p:sp>
            <p:nvSpPr>
              <p:cNvPr id="10535" name="Google Shape;10535;p85"/>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5"/>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5"/>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5"/>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5"/>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5"/>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5"/>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85"/>
            <p:cNvGrpSpPr/>
            <p:nvPr/>
          </p:nvGrpSpPr>
          <p:grpSpPr>
            <a:xfrm>
              <a:off x="1062475" y="2882501"/>
              <a:ext cx="103104" cy="1426186"/>
              <a:chOff x="4940438" y="3100904"/>
              <a:chExt cx="122758" cy="1698043"/>
            </a:xfrm>
          </p:grpSpPr>
          <p:sp>
            <p:nvSpPr>
              <p:cNvPr id="10543" name="Google Shape;10543;p85"/>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5"/>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5"/>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5"/>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5"/>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5"/>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5"/>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85"/>
            <p:cNvGrpSpPr/>
            <p:nvPr/>
          </p:nvGrpSpPr>
          <p:grpSpPr>
            <a:xfrm>
              <a:off x="1299324" y="2882501"/>
              <a:ext cx="103104" cy="1426186"/>
              <a:chOff x="5206863" y="3100904"/>
              <a:chExt cx="122758" cy="1698043"/>
            </a:xfrm>
          </p:grpSpPr>
          <p:sp>
            <p:nvSpPr>
              <p:cNvPr id="10551" name="Google Shape;10551;p8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8" name="Google Shape;10558;p85"/>
            <p:cNvGrpSpPr/>
            <p:nvPr/>
          </p:nvGrpSpPr>
          <p:grpSpPr>
            <a:xfrm>
              <a:off x="1786057" y="2882501"/>
              <a:ext cx="103104" cy="1426186"/>
              <a:chOff x="6006138" y="3143629"/>
              <a:chExt cx="122758" cy="1698043"/>
            </a:xfrm>
          </p:grpSpPr>
          <p:sp>
            <p:nvSpPr>
              <p:cNvPr id="10559" name="Google Shape;10559;p8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6" name="Google Shape;10566;p85"/>
            <p:cNvGrpSpPr/>
            <p:nvPr/>
          </p:nvGrpSpPr>
          <p:grpSpPr>
            <a:xfrm>
              <a:off x="2029422" y="2882501"/>
              <a:ext cx="103104" cy="1426186"/>
              <a:chOff x="6805413" y="3100904"/>
              <a:chExt cx="122758" cy="1698043"/>
            </a:xfrm>
          </p:grpSpPr>
          <p:sp>
            <p:nvSpPr>
              <p:cNvPr id="10567" name="Google Shape;10567;p85"/>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5"/>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5"/>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5"/>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5"/>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5"/>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5"/>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85"/>
            <p:cNvGrpSpPr/>
            <p:nvPr/>
          </p:nvGrpSpPr>
          <p:grpSpPr>
            <a:xfrm>
              <a:off x="727421" y="2828315"/>
              <a:ext cx="1695374" cy="1560837"/>
              <a:chOff x="734799" y="2782450"/>
              <a:chExt cx="1571100" cy="1577400"/>
            </a:xfrm>
          </p:grpSpPr>
          <p:cxnSp>
            <p:nvCxnSpPr>
              <p:cNvPr id="10575" name="Google Shape;10575;p85"/>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576" name="Google Shape;10576;p85"/>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577" name="Google Shape;10577;p85"/>
            <p:cNvGrpSpPr/>
            <p:nvPr/>
          </p:nvGrpSpPr>
          <p:grpSpPr>
            <a:xfrm>
              <a:off x="2272795" y="2882501"/>
              <a:ext cx="103104" cy="1426186"/>
              <a:chOff x="5206863" y="3100904"/>
              <a:chExt cx="122758" cy="1698043"/>
            </a:xfrm>
          </p:grpSpPr>
          <p:sp>
            <p:nvSpPr>
              <p:cNvPr id="10578" name="Google Shape;10578;p8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5" name="Google Shape;10585;p85"/>
            <p:cNvGrpSpPr/>
            <p:nvPr/>
          </p:nvGrpSpPr>
          <p:grpSpPr>
            <a:xfrm>
              <a:off x="1542694" y="2882501"/>
              <a:ext cx="103104" cy="1426186"/>
              <a:chOff x="6006138" y="3143629"/>
              <a:chExt cx="122758" cy="1698043"/>
            </a:xfrm>
          </p:grpSpPr>
          <p:sp>
            <p:nvSpPr>
              <p:cNvPr id="10586" name="Google Shape;10586;p8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93" name="Google Shape;10593;p85"/>
          <p:cNvGrpSpPr/>
          <p:nvPr/>
        </p:nvGrpSpPr>
        <p:grpSpPr>
          <a:xfrm>
            <a:off x="5936000" y="2405887"/>
            <a:ext cx="1248543" cy="1025319"/>
            <a:chOff x="5183758" y="1210600"/>
            <a:chExt cx="3605380" cy="2960783"/>
          </a:xfrm>
        </p:grpSpPr>
        <p:sp>
          <p:nvSpPr>
            <p:cNvPr id="10594" name="Google Shape;10594;p85"/>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5"/>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5"/>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5"/>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98" name="Google Shape;10598;p85"/>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599" name="Google Shape;10599;p85"/>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600" name="Google Shape;10600;p85"/>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601" name="Google Shape;10601;p85"/>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602" name="Google Shape;10602;p85"/>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3" name="Google Shape;10603;p85"/>
          <p:cNvGrpSpPr/>
          <p:nvPr/>
        </p:nvGrpSpPr>
        <p:grpSpPr>
          <a:xfrm>
            <a:off x="5793062" y="3544204"/>
            <a:ext cx="2664831" cy="843440"/>
            <a:chOff x="5916567" y="1099697"/>
            <a:chExt cx="2556683" cy="809211"/>
          </a:xfrm>
        </p:grpSpPr>
        <p:sp>
          <p:nvSpPr>
            <p:cNvPr id="10604" name="Google Shape;10604;p85"/>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5"/>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5"/>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5"/>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5"/>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5"/>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5"/>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5"/>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2" name="Google Shape;10612;p85"/>
          <p:cNvGrpSpPr/>
          <p:nvPr/>
        </p:nvGrpSpPr>
        <p:grpSpPr>
          <a:xfrm>
            <a:off x="5900602" y="1193063"/>
            <a:ext cx="1299851" cy="1023338"/>
            <a:chOff x="5900602" y="1193063"/>
            <a:chExt cx="1299851" cy="1023338"/>
          </a:xfrm>
        </p:grpSpPr>
        <p:grpSp>
          <p:nvGrpSpPr>
            <p:cNvPr id="10613" name="Google Shape;10613;p85"/>
            <p:cNvGrpSpPr/>
            <p:nvPr/>
          </p:nvGrpSpPr>
          <p:grpSpPr>
            <a:xfrm>
              <a:off x="6743564" y="1193063"/>
              <a:ext cx="456889" cy="700379"/>
              <a:chOff x="6743564" y="1193063"/>
              <a:chExt cx="456889" cy="700379"/>
            </a:xfrm>
          </p:grpSpPr>
          <p:grpSp>
            <p:nvGrpSpPr>
              <p:cNvPr id="10614" name="Google Shape;10614;p85"/>
              <p:cNvGrpSpPr/>
              <p:nvPr/>
            </p:nvGrpSpPr>
            <p:grpSpPr>
              <a:xfrm>
                <a:off x="6743564" y="1690731"/>
                <a:ext cx="214402" cy="202710"/>
                <a:chOff x="6743564" y="1690731"/>
                <a:chExt cx="214402" cy="202710"/>
              </a:xfrm>
            </p:grpSpPr>
            <p:sp>
              <p:nvSpPr>
                <p:cNvPr id="10615" name="Google Shape;10615;p85"/>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5"/>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85"/>
              <p:cNvGrpSpPr/>
              <p:nvPr/>
            </p:nvGrpSpPr>
            <p:grpSpPr>
              <a:xfrm>
                <a:off x="6915505" y="1193063"/>
                <a:ext cx="284947" cy="589637"/>
                <a:chOff x="6915505" y="1193063"/>
                <a:chExt cx="284947" cy="589637"/>
              </a:xfrm>
            </p:grpSpPr>
            <p:sp>
              <p:nvSpPr>
                <p:cNvPr id="10618" name="Google Shape;10618;p85"/>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19" name="Google Shape;10619;p85"/>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620" name="Google Shape;10620;p85"/>
            <p:cNvGrpSpPr/>
            <p:nvPr/>
          </p:nvGrpSpPr>
          <p:grpSpPr>
            <a:xfrm>
              <a:off x="6520337" y="1193063"/>
              <a:ext cx="341815" cy="801589"/>
              <a:chOff x="6520337" y="1193063"/>
              <a:chExt cx="341815" cy="801589"/>
            </a:xfrm>
          </p:grpSpPr>
          <p:grpSp>
            <p:nvGrpSpPr>
              <p:cNvPr id="10621" name="Google Shape;10621;p85"/>
              <p:cNvGrpSpPr/>
              <p:nvPr/>
            </p:nvGrpSpPr>
            <p:grpSpPr>
              <a:xfrm>
                <a:off x="6520337" y="1589527"/>
                <a:ext cx="213950" cy="405125"/>
                <a:chOff x="6520337" y="1589527"/>
                <a:chExt cx="213950" cy="405125"/>
              </a:xfrm>
            </p:grpSpPr>
            <p:sp>
              <p:nvSpPr>
                <p:cNvPr id="10622" name="Google Shape;10622;p85"/>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5"/>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4" name="Google Shape;10624;p85"/>
              <p:cNvGrpSpPr/>
              <p:nvPr/>
            </p:nvGrpSpPr>
            <p:grpSpPr>
              <a:xfrm>
                <a:off x="6577204" y="1193063"/>
                <a:ext cx="284947" cy="453562"/>
                <a:chOff x="6577204" y="1193063"/>
                <a:chExt cx="284947" cy="453562"/>
              </a:xfrm>
            </p:grpSpPr>
            <p:sp>
              <p:nvSpPr>
                <p:cNvPr id="10625" name="Google Shape;10625;p85"/>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26" name="Google Shape;10626;p85"/>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627" name="Google Shape;10627;p85"/>
            <p:cNvGrpSpPr/>
            <p:nvPr/>
          </p:nvGrpSpPr>
          <p:grpSpPr>
            <a:xfrm>
              <a:off x="6238903" y="1193063"/>
              <a:ext cx="300475" cy="901782"/>
              <a:chOff x="6238903" y="1193063"/>
              <a:chExt cx="300475" cy="901782"/>
            </a:xfrm>
          </p:grpSpPr>
          <p:grpSp>
            <p:nvGrpSpPr>
              <p:cNvPr id="10628" name="Google Shape;10628;p85"/>
              <p:cNvGrpSpPr/>
              <p:nvPr/>
            </p:nvGrpSpPr>
            <p:grpSpPr>
              <a:xfrm>
                <a:off x="6290865" y="1489315"/>
                <a:ext cx="248514" cy="605530"/>
                <a:chOff x="6290865" y="1489315"/>
                <a:chExt cx="248514" cy="605530"/>
              </a:xfrm>
            </p:grpSpPr>
            <p:sp>
              <p:nvSpPr>
                <p:cNvPr id="10629" name="Google Shape;10629;p85"/>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5"/>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1" name="Google Shape;10631;p85"/>
              <p:cNvGrpSpPr/>
              <p:nvPr/>
            </p:nvGrpSpPr>
            <p:grpSpPr>
              <a:xfrm>
                <a:off x="6238903" y="1193063"/>
                <a:ext cx="284947" cy="327512"/>
                <a:chOff x="6238903" y="1193063"/>
                <a:chExt cx="284947" cy="327512"/>
              </a:xfrm>
            </p:grpSpPr>
            <p:sp>
              <p:nvSpPr>
                <p:cNvPr id="10632" name="Google Shape;10632;p85"/>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33" name="Google Shape;10633;p85"/>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634" name="Google Shape;10634;p85"/>
            <p:cNvGrpSpPr/>
            <p:nvPr/>
          </p:nvGrpSpPr>
          <p:grpSpPr>
            <a:xfrm>
              <a:off x="5900602" y="1193063"/>
              <a:ext cx="444345" cy="1023338"/>
              <a:chOff x="5900602" y="1193063"/>
              <a:chExt cx="444345" cy="1023338"/>
            </a:xfrm>
          </p:grpSpPr>
          <p:grpSp>
            <p:nvGrpSpPr>
              <p:cNvPr id="10635" name="Google Shape;10635;p85"/>
              <p:cNvGrpSpPr/>
              <p:nvPr/>
            </p:nvGrpSpPr>
            <p:grpSpPr>
              <a:xfrm>
                <a:off x="6046501" y="1367785"/>
                <a:ext cx="298446" cy="848616"/>
                <a:chOff x="6046501" y="1367785"/>
                <a:chExt cx="298446" cy="848616"/>
              </a:xfrm>
            </p:grpSpPr>
            <p:sp>
              <p:nvSpPr>
                <p:cNvPr id="10636" name="Google Shape;10636;p85"/>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5"/>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8" name="Google Shape;10638;p85"/>
              <p:cNvGrpSpPr/>
              <p:nvPr/>
            </p:nvGrpSpPr>
            <p:grpSpPr>
              <a:xfrm>
                <a:off x="5900602" y="1193063"/>
                <a:ext cx="284947" cy="182312"/>
                <a:chOff x="5900602" y="1193063"/>
                <a:chExt cx="284947" cy="182312"/>
              </a:xfrm>
            </p:grpSpPr>
            <p:sp>
              <p:nvSpPr>
                <p:cNvPr id="10639" name="Google Shape;10639;p85"/>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40" name="Google Shape;10640;p85"/>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641" name="Google Shape;10641;p85"/>
          <p:cNvGrpSpPr/>
          <p:nvPr/>
        </p:nvGrpSpPr>
        <p:grpSpPr>
          <a:xfrm>
            <a:off x="7238484" y="1193208"/>
            <a:ext cx="1219413" cy="1051365"/>
            <a:chOff x="7287122" y="1165658"/>
            <a:chExt cx="1219413" cy="1051365"/>
          </a:xfrm>
        </p:grpSpPr>
        <p:grpSp>
          <p:nvGrpSpPr>
            <p:cNvPr id="10642" name="Google Shape;10642;p85"/>
            <p:cNvGrpSpPr/>
            <p:nvPr/>
          </p:nvGrpSpPr>
          <p:grpSpPr>
            <a:xfrm>
              <a:off x="7287122" y="1969723"/>
              <a:ext cx="1219413" cy="247300"/>
              <a:chOff x="7287122" y="1969723"/>
              <a:chExt cx="1219413" cy="247300"/>
            </a:xfrm>
          </p:grpSpPr>
          <p:sp>
            <p:nvSpPr>
              <p:cNvPr id="10643" name="Google Shape;10643;p85"/>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4" name="Google Shape;10644;p85"/>
              <p:cNvGrpSpPr/>
              <p:nvPr/>
            </p:nvGrpSpPr>
            <p:grpSpPr>
              <a:xfrm>
                <a:off x="7287122" y="2063892"/>
                <a:ext cx="1151753" cy="73428"/>
                <a:chOff x="7287122" y="2063892"/>
                <a:chExt cx="1151753" cy="73428"/>
              </a:xfrm>
            </p:grpSpPr>
            <p:sp>
              <p:nvSpPr>
                <p:cNvPr id="10645" name="Google Shape;10645;p85"/>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46" name="Google Shape;10646;p85"/>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647" name="Google Shape;10647;p85"/>
            <p:cNvGrpSpPr/>
            <p:nvPr/>
          </p:nvGrpSpPr>
          <p:grpSpPr>
            <a:xfrm>
              <a:off x="7287122" y="1712201"/>
              <a:ext cx="1219403" cy="246767"/>
              <a:chOff x="7287122" y="1712201"/>
              <a:chExt cx="1219403" cy="246767"/>
            </a:xfrm>
          </p:grpSpPr>
          <p:sp>
            <p:nvSpPr>
              <p:cNvPr id="10648" name="Google Shape;10648;p85"/>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9" name="Google Shape;10649;p85"/>
              <p:cNvGrpSpPr/>
              <p:nvPr/>
            </p:nvGrpSpPr>
            <p:grpSpPr>
              <a:xfrm>
                <a:off x="7287122" y="1842861"/>
                <a:ext cx="1005303" cy="73419"/>
                <a:chOff x="7287122" y="1842861"/>
                <a:chExt cx="1005303" cy="73419"/>
              </a:xfrm>
            </p:grpSpPr>
            <p:sp>
              <p:nvSpPr>
                <p:cNvPr id="10650" name="Google Shape;10650;p85"/>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51" name="Google Shape;10651;p85"/>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652" name="Google Shape;10652;p85"/>
            <p:cNvGrpSpPr/>
            <p:nvPr/>
          </p:nvGrpSpPr>
          <p:grpSpPr>
            <a:xfrm>
              <a:off x="7287122" y="1447520"/>
              <a:ext cx="1219403" cy="286667"/>
              <a:chOff x="7287122" y="1447520"/>
              <a:chExt cx="1219403" cy="286667"/>
            </a:xfrm>
          </p:grpSpPr>
          <p:sp>
            <p:nvSpPr>
              <p:cNvPr id="10653" name="Google Shape;10653;p85"/>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4" name="Google Shape;10654;p85"/>
              <p:cNvGrpSpPr/>
              <p:nvPr/>
            </p:nvGrpSpPr>
            <p:grpSpPr>
              <a:xfrm>
                <a:off x="7287122" y="1581977"/>
                <a:ext cx="852803" cy="73428"/>
                <a:chOff x="7287122" y="1581977"/>
                <a:chExt cx="852803" cy="73428"/>
              </a:xfrm>
            </p:grpSpPr>
            <p:sp>
              <p:nvSpPr>
                <p:cNvPr id="10655" name="Google Shape;10655;p85"/>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56" name="Google Shape;10656;p85"/>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657" name="Google Shape;10657;p85"/>
            <p:cNvGrpSpPr/>
            <p:nvPr/>
          </p:nvGrpSpPr>
          <p:grpSpPr>
            <a:xfrm>
              <a:off x="7287122" y="1165658"/>
              <a:ext cx="1219403" cy="344253"/>
              <a:chOff x="7287122" y="1165658"/>
              <a:chExt cx="1219403" cy="344253"/>
            </a:xfrm>
          </p:grpSpPr>
          <p:sp>
            <p:nvSpPr>
              <p:cNvPr id="10658" name="Google Shape;10658;p85"/>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9" name="Google Shape;10659;p85"/>
              <p:cNvGrpSpPr/>
              <p:nvPr/>
            </p:nvGrpSpPr>
            <p:grpSpPr>
              <a:xfrm>
                <a:off x="7287122" y="1341025"/>
                <a:ext cx="695703" cy="73419"/>
                <a:chOff x="7287122" y="1341025"/>
                <a:chExt cx="695703" cy="73419"/>
              </a:xfrm>
            </p:grpSpPr>
            <p:sp>
              <p:nvSpPr>
                <p:cNvPr id="10660" name="Google Shape;10660;p85"/>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61" name="Google Shape;10661;p85"/>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65" name="Shape 10665"/>
        <p:cNvGrpSpPr/>
        <p:nvPr/>
      </p:nvGrpSpPr>
      <p:grpSpPr>
        <a:xfrm>
          <a:off x="0" y="0"/>
          <a:ext cx="0" cy="0"/>
          <a:chOff x="0" y="0"/>
          <a:chExt cx="0" cy="0"/>
        </a:xfrm>
      </p:grpSpPr>
      <p:sp>
        <p:nvSpPr>
          <p:cNvPr id="10666" name="Google Shape;10666;p8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...and our </a:t>
            </a:r>
            <a:r>
              <a:rPr lang="en-GB">
                <a:latin typeface="Arial"/>
                <a:ea typeface="Arial"/>
                <a:cs typeface="Arial"/>
                <a:sym typeface="Arial"/>
              </a:rPr>
              <a:t>sets </a:t>
            </a:r>
            <a:r>
              <a:rPr lang="en-GB">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667" name="Google Shape;10667;p86"/>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solidFill>
                  <a:srgbClr val="FFFFFF"/>
                </a:solidFill>
                <a:latin typeface="Arial"/>
                <a:ea typeface="Arial"/>
                <a:cs typeface="Arial"/>
                <a:sym typeface="Arial"/>
              </a:rPr>
              <a:t>You can</a:t>
            </a:r>
            <a:r>
              <a:rPr lang="en-GB">
                <a:solidFill>
                  <a:srgbClr val="435D74"/>
                </a:solidFill>
                <a:latin typeface="Arial"/>
                <a:ea typeface="Arial"/>
                <a:cs typeface="Arial"/>
                <a:sym typeface="Arial"/>
              </a:rPr>
              <a:t> </a:t>
            </a:r>
            <a:r>
              <a:rPr lang="en-GB">
                <a:solidFill>
                  <a:srgbClr val="869FB2"/>
                </a:solidFill>
                <a:latin typeface="Arial"/>
                <a:ea typeface="Arial"/>
                <a:cs typeface="Arial"/>
                <a:sym typeface="Arial"/>
              </a:rPr>
              <a:t>resize</a:t>
            </a:r>
            <a:r>
              <a:rPr lang="en-GB">
                <a:solidFill>
                  <a:srgbClr val="435D74"/>
                </a:solidFill>
                <a:latin typeface="Arial"/>
                <a:ea typeface="Arial"/>
                <a:cs typeface="Arial"/>
                <a:sym typeface="Arial"/>
              </a:rPr>
              <a:t> </a:t>
            </a:r>
            <a:r>
              <a:rPr lang="en-GB">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GB">
                <a:solidFill>
                  <a:srgbClr val="FFFFFF"/>
                </a:solidFill>
                <a:latin typeface="Arial"/>
                <a:ea typeface="Arial"/>
                <a:cs typeface="Arial"/>
                <a:sym typeface="Arial"/>
              </a:rPr>
              <a:t>You can </a:t>
            </a:r>
            <a:r>
              <a:rPr lang="en-GB">
                <a:solidFill>
                  <a:srgbClr val="869FB2"/>
                </a:solidFill>
                <a:latin typeface="Arial"/>
                <a:ea typeface="Arial"/>
                <a:cs typeface="Arial"/>
                <a:sym typeface="Arial"/>
              </a:rPr>
              <a:t>change the stroke and fill color</a:t>
            </a:r>
            <a:r>
              <a:rPr lang="en-GB">
                <a:solidFill>
                  <a:srgbClr val="FFFFFF"/>
                </a:solidFill>
                <a:latin typeface="Arial"/>
                <a:ea typeface="Arial"/>
                <a:cs typeface="Arial"/>
                <a:sym typeface="Arial"/>
              </a:rPr>
              <a:t>; just select the icon and click on the</a:t>
            </a:r>
            <a:r>
              <a:rPr lang="en-GB">
                <a:solidFill>
                  <a:srgbClr val="435D74"/>
                </a:solidFill>
                <a:latin typeface="Arial"/>
                <a:ea typeface="Arial"/>
                <a:cs typeface="Arial"/>
                <a:sym typeface="Arial"/>
              </a:rPr>
              <a:t> </a:t>
            </a:r>
            <a:r>
              <a:rPr lang="en-GB">
                <a:solidFill>
                  <a:srgbClr val="869FB2"/>
                </a:solidFill>
                <a:latin typeface="Arial"/>
                <a:ea typeface="Arial"/>
                <a:cs typeface="Arial"/>
                <a:sym typeface="Arial"/>
              </a:rPr>
              <a:t>paint bucket/pen</a:t>
            </a:r>
            <a:r>
              <a:rPr lang="en-GB">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GB">
                <a:solidFill>
                  <a:srgbClr val="FFFFFF"/>
                </a:solidFill>
                <a:latin typeface="Arial"/>
                <a:ea typeface="Arial"/>
                <a:cs typeface="Arial"/>
                <a:sym typeface="Arial"/>
              </a:rPr>
              <a:t>In Google Slides, you can also use </a:t>
            </a:r>
            <a:r>
              <a:rPr lang="en-GB">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GB">
                <a:solidFill>
                  <a:srgbClr val="FFFFFF"/>
                </a:solidFill>
                <a:latin typeface="Arial"/>
                <a:ea typeface="Arial"/>
                <a:cs typeface="Arial"/>
                <a:sym typeface="Arial"/>
              </a:rPr>
              <a:t>, allowing you to customize and add even more icons.</a:t>
            </a:r>
            <a:br>
              <a:rPr lang="en-GB">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668" name="Google Shape;10668;p86"/>
          <p:cNvGrpSpPr/>
          <p:nvPr/>
        </p:nvGrpSpPr>
        <p:grpSpPr>
          <a:xfrm>
            <a:off x="845855" y="2307733"/>
            <a:ext cx="340168" cy="298978"/>
            <a:chOff x="892750" y="267400"/>
            <a:chExt cx="483125" cy="424625"/>
          </a:xfrm>
        </p:grpSpPr>
        <p:sp>
          <p:nvSpPr>
            <p:cNvPr id="10669" name="Google Shape;10669;p86"/>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0" name="Google Shape;10670;p86"/>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1" name="Google Shape;10671;p86"/>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72" name="Google Shape;10672;p86"/>
          <p:cNvGrpSpPr/>
          <p:nvPr/>
        </p:nvGrpSpPr>
        <p:grpSpPr>
          <a:xfrm>
            <a:off x="1284289" y="2287121"/>
            <a:ext cx="298996" cy="340204"/>
            <a:chOff x="1516475" y="238075"/>
            <a:chExt cx="424650" cy="483175"/>
          </a:xfrm>
        </p:grpSpPr>
        <p:sp>
          <p:nvSpPr>
            <p:cNvPr id="10673" name="Google Shape;10673;p86"/>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4" name="Google Shape;10674;p86"/>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75" name="Google Shape;10675;p86"/>
          <p:cNvGrpSpPr/>
          <p:nvPr/>
        </p:nvGrpSpPr>
        <p:grpSpPr>
          <a:xfrm>
            <a:off x="1677380" y="2367520"/>
            <a:ext cx="341488" cy="179405"/>
            <a:chOff x="2080675" y="352325"/>
            <a:chExt cx="485000" cy="254800"/>
          </a:xfrm>
        </p:grpSpPr>
        <p:sp>
          <p:nvSpPr>
            <p:cNvPr id="10676" name="Google Shape;10676;p86"/>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7" name="Google Shape;10677;p86"/>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78" name="Google Shape;10678;p86"/>
          <p:cNvGrpSpPr/>
          <p:nvPr/>
        </p:nvGrpSpPr>
        <p:grpSpPr>
          <a:xfrm>
            <a:off x="2126559" y="2287138"/>
            <a:ext cx="298996" cy="340168"/>
            <a:chOff x="2705375" y="238125"/>
            <a:chExt cx="424650" cy="483125"/>
          </a:xfrm>
        </p:grpSpPr>
        <p:sp>
          <p:nvSpPr>
            <p:cNvPr id="10679" name="Google Shape;10679;p86"/>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0" name="Google Shape;10680;p86"/>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1" name="Google Shape;10681;p86"/>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2" name="Google Shape;10682;p86"/>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83" name="Google Shape;10683;p86"/>
          <p:cNvGrpSpPr/>
          <p:nvPr/>
        </p:nvGrpSpPr>
        <p:grpSpPr>
          <a:xfrm>
            <a:off x="2542700" y="2287455"/>
            <a:ext cx="301161" cy="339535"/>
            <a:chOff x="3299850" y="238575"/>
            <a:chExt cx="427725" cy="482225"/>
          </a:xfrm>
        </p:grpSpPr>
        <p:sp>
          <p:nvSpPr>
            <p:cNvPr id="10684" name="Google Shape;10684;p86"/>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5" name="Google Shape;10685;p86"/>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6" name="Google Shape;10686;p86"/>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7" name="Google Shape;10687;p86"/>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8" name="Google Shape;10688;p86"/>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89" name="Google Shape;10689;p86"/>
          <p:cNvGrpSpPr/>
          <p:nvPr/>
        </p:nvGrpSpPr>
        <p:grpSpPr>
          <a:xfrm>
            <a:off x="2929622" y="2287138"/>
            <a:ext cx="352455" cy="340168"/>
            <a:chOff x="3857225" y="238125"/>
            <a:chExt cx="500575" cy="483125"/>
          </a:xfrm>
        </p:grpSpPr>
        <p:sp>
          <p:nvSpPr>
            <p:cNvPr id="10690" name="Google Shape;10690;p86"/>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1" name="Google Shape;10691;p86"/>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2" name="Google Shape;10692;p86"/>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3" name="Google Shape;10693;p86"/>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4" name="Google Shape;10694;p86"/>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5" name="Google Shape;10695;p86"/>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6" name="Google Shape;10696;p86"/>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97" name="Google Shape;10697;p86"/>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98" name="Google Shape;10698;p86"/>
          <p:cNvGrpSpPr/>
          <p:nvPr/>
        </p:nvGrpSpPr>
        <p:grpSpPr>
          <a:xfrm>
            <a:off x="3776398" y="2287165"/>
            <a:ext cx="340186" cy="340116"/>
            <a:chOff x="5053900" y="238200"/>
            <a:chExt cx="483150" cy="483050"/>
          </a:xfrm>
        </p:grpSpPr>
        <p:sp>
          <p:nvSpPr>
            <p:cNvPr id="10699" name="Google Shape;10699;p86"/>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0" name="Google Shape;10700;p86"/>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1" name="Google Shape;10701;p86"/>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2" name="Google Shape;10702;p86"/>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03" name="Google Shape;10703;p86"/>
          <p:cNvGrpSpPr/>
          <p:nvPr/>
        </p:nvGrpSpPr>
        <p:grpSpPr>
          <a:xfrm>
            <a:off x="4190348" y="2287138"/>
            <a:ext cx="340168" cy="340168"/>
            <a:chOff x="5648375" y="238125"/>
            <a:chExt cx="483125" cy="483125"/>
          </a:xfrm>
        </p:grpSpPr>
        <p:sp>
          <p:nvSpPr>
            <p:cNvPr id="10704" name="Google Shape;10704;p86"/>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5" name="Google Shape;10705;p86"/>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6" name="Google Shape;10706;p86"/>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7" name="Google Shape;10707;p86"/>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8" name="Google Shape;10708;p86"/>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9" name="Google Shape;10709;p86"/>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0" name="Google Shape;10710;p86"/>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1" name="Google Shape;10711;p86"/>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2" name="Google Shape;10712;p86"/>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3" name="Google Shape;10713;p86"/>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14" name="Google Shape;10714;p86"/>
          <p:cNvGrpSpPr/>
          <p:nvPr/>
        </p:nvGrpSpPr>
        <p:grpSpPr>
          <a:xfrm>
            <a:off x="4607035" y="2287138"/>
            <a:ext cx="340168" cy="340168"/>
            <a:chOff x="6242825" y="238125"/>
            <a:chExt cx="483125" cy="483125"/>
          </a:xfrm>
        </p:grpSpPr>
        <p:sp>
          <p:nvSpPr>
            <p:cNvPr id="10715" name="Google Shape;10715;p86"/>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6" name="Google Shape;10716;p86"/>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7" name="Google Shape;10717;p86"/>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18" name="Google Shape;10718;p86"/>
          <p:cNvGrpSpPr/>
          <p:nvPr/>
        </p:nvGrpSpPr>
        <p:grpSpPr>
          <a:xfrm>
            <a:off x="844156" y="2727362"/>
            <a:ext cx="343566" cy="298943"/>
            <a:chOff x="889275" y="861850"/>
            <a:chExt cx="487950" cy="424575"/>
          </a:xfrm>
        </p:grpSpPr>
        <p:sp>
          <p:nvSpPr>
            <p:cNvPr id="10719" name="Google Shape;10719;p86"/>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0" name="Google Shape;10720;p86"/>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1" name="Google Shape;10721;p86"/>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2" name="Google Shape;10722;p86"/>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23" name="Google Shape;10723;p86"/>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4" name="Google Shape;10724;p86"/>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25" name="Google Shape;10725;p86"/>
          <p:cNvGrpSpPr/>
          <p:nvPr/>
        </p:nvGrpSpPr>
        <p:grpSpPr>
          <a:xfrm>
            <a:off x="2105973" y="2706749"/>
            <a:ext cx="340168" cy="340168"/>
            <a:chOff x="2676100" y="832575"/>
            <a:chExt cx="483125" cy="483125"/>
          </a:xfrm>
        </p:grpSpPr>
        <p:sp>
          <p:nvSpPr>
            <p:cNvPr id="10726" name="Google Shape;10726;p86"/>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7" name="Google Shape;10727;p86"/>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28" name="Google Shape;10728;p86"/>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29" name="Google Shape;10729;p86"/>
          <p:cNvGrpSpPr/>
          <p:nvPr/>
        </p:nvGrpSpPr>
        <p:grpSpPr>
          <a:xfrm>
            <a:off x="2517477" y="2706749"/>
            <a:ext cx="351610" cy="340168"/>
            <a:chOff x="3270550" y="832575"/>
            <a:chExt cx="499375" cy="483125"/>
          </a:xfrm>
        </p:grpSpPr>
        <p:sp>
          <p:nvSpPr>
            <p:cNvPr id="10730" name="Google Shape;10730;p86"/>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1" name="Google Shape;10731;p86"/>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2" name="Google Shape;10732;p86"/>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33" name="Google Shape;10733;p86"/>
          <p:cNvGrpSpPr/>
          <p:nvPr/>
        </p:nvGrpSpPr>
        <p:grpSpPr>
          <a:xfrm>
            <a:off x="2935756" y="2717381"/>
            <a:ext cx="340186" cy="318904"/>
            <a:chOff x="3865000" y="847675"/>
            <a:chExt cx="483150" cy="452925"/>
          </a:xfrm>
        </p:grpSpPr>
        <p:sp>
          <p:nvSpPr>
            <p:cNvPr id="10734" name="Google Shape;10734;p86"/>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5" name="Google Shape;10735;p86"/>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6" name="Google Shape;10736;p86"/>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37" name="Google Shape;10737;p86"/>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38" name="Google Shape;10738;p86"/>
          <p:cNvGrpSpPr/>
          <p:nvPr/>
        </p:nvGrpSpPr>
        <p:grpSpPr>
          <a:xfrm>
            <a:off x="3351439" y="2727300"/>
            <a:ext cx="344798" cy="299066"/>
            <a:chOff x="4452900" y="861750"/>
            <a:chExt cx="489700" cy="424750"/>
          </a:xfrm>
        </p:grpSpPr>
        <p:sp>
          <p:nvSpPr>
            <p:cNvPr id="10739" name="Google Shape;10739;p86"/>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0" name="Google Shape;10740;p86"/>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1" name="Google Shape;10741;p86"/>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42" name="Google Shape;10742;p86"/>
          <p:cNvGrpSpPr/>
          <p:nvPr/>
        </p:nvGrpSpPr>
        <p:grpSpPr>
          <a:xfrm>
            <a:off x="3768671" y="2706758"/>
            <a:ext cx="355641" cy="340151"/>
            <a:chOff x="5049750" y="832600"/>
            <a:chExt cx="505100" cy="483100"/>
          </a:xfrm>
        </p:grpSpPr>
        <p:sp>
          <p:nvSpPr>
            <p:cNvPr id="10743" name="Google Shape;10743;p86"/>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4" name="Google Shape;10744;p86"/>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45" name="Google Shape;10745;p86"/>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46" name="Google Shape;10746;p86"/>
          <p:cNvGrpSpPr/>
          <p:nvPr/>
        </p:nvGrpSpPr>
        <p:grpSpPr>
          <a:xfrm>
            <a:off x="4627621" y="2706749"/>
            <a:ext cx="298996" cy="340168"/>
            <a:chOff x="6272100" y="832575"/>
            <a:chExt cx="424650" cy="483125"/>
          </a:xfrm>
        </p:grpSpPr>
        <p:sp>
          <p:nvSpPr>
            <p:cNvPr id="10747" name="Google Shape;10747;p86"/>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48" name="Google Shape;10748;p86"/>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49" name="Google Shape;10749;p86"/>
          <p:cNvGrpSpPr/>
          <p:nvPr/>
        </p:nvGrpSpPr>
        <p:grpSpPr>
          <a:xfrm>
            <a:off x="845828" y="3125798"/>
            <a:ext cx="340221" cy="340186"/>
            <a:chOff x="893650" y="1428000"/>
            <a:chExt cx="483200" cy="483150"/>
          </a:xfrm>
        </p:grpSpPr>
        <p:sp>
          <p:nvSpPr>
            <p:cNvPr id="10750" name="Google Shape;10750;p86"/>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1" name="Google Shape;10751;p86"/>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2" name="Google Shape;10752;p86"/>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3" name="Google Shape;10753;p86"/>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54" name="Google Shape;10754;p86"/>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5" name="Google Shape;10755;p86"/>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56" name="Google Shape;10756;p86"/>
          <p:cNvGrpSpPr/>
          <p:nvPr/>
        </p:nvGrpSpPr>
        <p:grpSpPr>
          <a:xfrm>
            <a:off x="2099646" y="3146463"/>
            <a:ext cx="352825" cy="298855"/>
            <a:chOff x="2676100" y="1456375"/>
            <a:chExt cx="501100" cy="424450"/>
          </a:xfrm>
        </p:grpSpPr>
        <p:sp>
          <p:nvSpPr>
            <p:cNvPr id="10757" name="Google Shape;10757;p86"/>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8" name="Google Shape;10758;p86"/>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59" name="Google Shape;10759;p86"/>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60" name="Google Shape;10760;p86"/>
          <p:cNvGrpSpPr/>
          <p:nvPr/>
        </p:nvGrpSpPr>
        <p:grpSpPr>
          <a:xfrm>
            <a:off x="2523170" y="3125806"/>
            <a:ext cx="340221" cy="340168"/>
            <a:chOff x="3270475" y="1427025"/>
            <a:chExt cx="483200" cy="483125"/>
          </a:xfrm>
        </p:grpSpPr>
        <p:sp>
          <p:nvSpPr>
            <p:cNvPr id="10761" name="Google Shape;10761;p86"/>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2" name="Google Shape;10762;p86"/>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3" name="Google Shape;10763;p86"/>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64" name="Google Shape;10764;p86"/>
          <p:cNvGrpSpPr/>
          <p:nvPr/>
        </p:nvGrpSpPr>
        <p:grpSpPr>
          <a:xfrm>
            <a:off x="2934083" y="3125780"/>
            <a:ext cx="343530" cy="340221"/>
            <a:chOff x="3860250" y="1427025"/>
            <a:chExt cx="487900" cy="483200"/>
          </a:xfrm>
        </p:grpSpPr>
        <p:sp>
          <p:nvSpPr>
            <p:cNvPr id="10765" name="Google Shape;10765;p86"/>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6" name="Google Shape;10766;p86"/>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7" name="Google Shape;10767;p86"/>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68" name="Google Shape;10768;p86"/>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69" name="Google Shape;10769;p86"/>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70" name="Google Shape;10770;p86"/>
          <p:cNvGrpSpPr/>
          <p:nvPr/>
        </p:nvGrpSpPr>
        <p:grpSpPr>
          <a:xfrm>
            <a:off x="4190322" y="3125806"/>
            <a:ext cx="340221" cy="340168"/>
            <a:chOff x="5648375" y="1427025"/>
            <a:chExt cx="483200" cy="483125"/>
          </a:xfrm>
        </p:grpSpPr>
        <p:sp>
          <p:nvSpPr>
            <p:cNvPr id="10771" name="Google Shape;10771;p86"/>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2" name="Google Shape;10772;p86"/>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73" name="Google Shape;10773;p86"/>
          <p:cNvGrpSpPr/>
          <p:nvPr/>
        </p:nvGrpSpPr>
        <p:grpSpPr>
          <a:xfrm>
            <a:off x="4604808" y="3125789"/>
            <a:ext cx="344622" cy="340204"/>
            <a:chOff x="6238300" y="1426975"/>
            <a:chExt cx="489450" cy="483175"/>
          </a:xfrm>
        </p:grpSpPr>
        <p:sp>
          <p:nvSpPr>
            <p:cNvPr id="10774" name="Google Shape;10774;p86"/>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5" name="Google Shape;10775;p86"/>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76" name="Google Shape;10776;p86"/>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77" name="Google Shape;10777;p86"/>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778" name="Google Shape;10778;p86"/>
          <p:cNvGrpSpPr/>
          <p:nvPr/>
        </p:nvGrpSpPr>
        <p:grpSpPr>
          <a:xfrm>
            <a:off x="1263703" y="3544794"/>
            <a:ext cx="340168" cy="340186"/>
            <a:chOff x="1487200" y="2021475"/>
            <a:chExt cx="483125" cy="483150"/>
          </a:xfrm>
        </p:grpSpPr>
        <p:sp>
          <p:nvSpPr>
            <p:cNvPr id="10779" name="Google Shape;10779;p86"/>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0" name="Google Shape;10780;p86"/>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1" name="Google Shape;10781;p86"/>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2" name="Google Shape;10782;p86"/>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83" name="Google Shape;10783;p86"/>
          <p:cNvGrpSpPr/>
          <p:nvPr/>
        </p:nvGrpSpPr>
        <p:grpSpPr>
          <a:xfrm>
            <a:off x="1678040" y="3565398"/>
            <a:ext cx="340168" cy="298978"/>
            <a:chOff x="2081650" y="2050750"/>
            <a:chExt cx="483125" cy="424625"/>
          </a:xfrm>
        </p:grpSpPr>
        <p:sp>
          <p:nvSpPr>
            <p:cNvPr id="10784" name="Google Shape;10784;p86"/>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5" name="Google Shape;10785;p86"/>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6" name="Google Shape;10786;p86"/>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7" name="Google Shape;10787;p86"/>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8" name="Google Shape;10788;p86"/>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89" name="Google Shape;10789;p86"/>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0" name="Google Shape;10790;p86"/>
          <p:cNvGrpSpPr/>
          <p:nvPr/>
        </p:nvGrpSpPr>
        <p:grpSpPr>
          <a:xfrm>
            <a:off x="2105973" y="3588721"/>
            <a:ext cx="340168" cy="252332"/>
            <a:chOff x="2676100" y="2083800"/>
            <a:chExt cx="483125" cy="358375"/>
          </a:xfrm>
        </p:grpSpPr>
        <p:sp>
          <p:nvSpPr>
            <p:cNvPr id="10791" name="Google Shape;10791;p86"/>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2" name="Google Shape;10792;p86"/>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93" name="Google Shape;10793;p86"/>
          <p:cNvGrpSpPr/>
          <p:nvPr/>
        </p:nvGrpSpPr>
        <p:grpSpPr>
          <a:xfrm>
            <a:off x="2531487" y="3554766"/>
            <a:ext cx="323587" cy="320242"/>
            <a:chOff x="3282325" y="2035675"/>
            <a:chExt cx="459575" cy="454825"/>
          </a:xfrm>
        </p:grpSpPr>
        <p:sp>
          <p:nvSpPr>
            <p:cNvPr id="10794" name="Google Shape;10794;p86"/>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5" name="Google Shape;10795;p86"/>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6" name="Google Shape;10796;p86"/>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7" name="Google Shape;10797;p86"/>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98" name="Google Shape;10798;p86"/>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99" name="Google Shape;10799;p86"/>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00" name="Google Shape;10800;p86"/>
          <p:cNvGrpSpPr/>
          <p:nvPr/>
        </p:nvGrpSpPr>
        <p:grpSpPr>
          <a:xfrm>
            <a:off x="3776187" y="3544803"/>
            <a:ext cx="340608" cy="340168"/>
            <a:chOff x="5053900" y="2021500"/>
            <a:chExt cx="483750" cy="483125"/>
          </a:xfrm>
        </p:grpSpPr>
        <p:sp>
          <p:nvSpPr>
            <p:cNvPr id="10801" name="Google Shape;10801;p86"/>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2" name="Google Shape;10802;p86"/>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3" name="Google Shape;10803;p86"/>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4" name="Google Shape;10804;p86"/>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5" name="Google Shape;10805;p86"/>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6" name="Google Shape;10806;p86"/>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7" name="Google Shape;10807;p86"/>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08" name="Google Shape;10808;p86"/>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09" name="Google Shape;10809;p86"/>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10" name="Google Shape;10810;p86"/>
          <p:cNvGrpSpPr/>
          <p:nvPr/>
        </p:nvGrpSpPr>
        <p:grpSpPr>
          <a:xfrm>
            <a:off x="4601286" y="3547971"/>
            <a:ext cx="351663" cy="333831"/>
            <a:chOff x="6222125" y="2025975"/>
            <a:chExt cx="499450" cy="474125"/>
          </a:xfrm>
        </p:grpSpPr>
        <p:sp>
          <p:nvSpPr>
            <p:cNvPr id="10811" name="Google Shape;10811;p86"/>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2" name="Google Shape;10812;p86"/>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3" name="Google Shape;10813;p86"/>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14" name="Google Shape;10814;p86"/>
          <p:cNvGrpSpPr/>
          <p:nvPr/>
        </p:nvGrpSpPr>
        <p:grpSpPr>
          <a:xfrm>
            <a:off x="5058848" y="2364541"/>
            <a:ext cx="335504" cy="185953"/>
            <a:chOff x="896050" y="2725450"/>
            <a:chExt cx="476500" cy="264100"/>
          </a:xfrm>
        </p:grpSpPr>
        <p:sp>
          <p:nvSpPr>
            <p:cNvPr id="10815" name="Google Shape;10815;p86"/>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6" name="Google Shape;10816;p86"/>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17" name="Google Shape;10817;p86"/>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18" name="Google Shape;10818;p86"/>
          <p:cNvGrpSpPr/>
          <p:nvPr/>
        </p:nvGrpSpPr>
        <p:grpSpPr>
          <a:xfrm>
            <a:off x="5489588" y="2287425"/>
            <a:ext cx="340168" cy="340186"/>
            <a:chOff x="1487200" y="2615925"/>
            <a:chExt cx="483125" cy="483150"/>
          </a:xfrm>
        </p:grpSpPr>
        <p:sp>
          <p:nvSpPr>
            <p:cNvPr id="10819" name="Google Shape;10819;p86"/>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0" name="Google Shape;10820;p86"/>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1" name="Google Shape;10821;p86"/>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22" name="Google Shape;10822;p86"/>
          <p:cNvGrpSpPr/>
          <p:nvPr/>
        </p:nvGrpSpPr>
        <p:grpSpPr>
          <a:xfrm>
            <a:off x="5889537" y="2287425"/>
            <a:ext cx="353564" cy="340186"/>
            <a:chOff x="2077575" y="2615925"/>
            <a:chExt cx="502150" cy="483150"/>
          </a:xfrm>
        </p:grpSpPr>
        <p:sp>
          <p:nvSpPr>
            <p:cNvPr id="10823" name="Google Shape;10823;p86"/>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4" name="Google Shape;10824;p86"/>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5" name="Google Shape;10825;p86"/>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6" name="Google Shape;10826;p86"/>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27" name="Google Shape;10827;p86"/>
          <p:cNvGrpSpPr/>
          <p:nvPr/>
        </p:nvGrpSpPr>
        <p:grpSpPr>
          <a:xfrm>
            <a:off x="6313326" y="2303452"/>
            <a:ext cx="334536" cy="308132"/>
            <a:chOff x="2680100" y="2638725"/>
            <a:chExt cx="475125" cy="437625"/>
          </a:xfrm>
        </p:grpSpPr>
        <p:sp>
          <p:nvSpPr>
            <p:cNvPr id="10828" name="Google Shape;10828;p86"/>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29" name="Google Shape;10829;p86"/>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0" name="Google Shape;10830;p86"/>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1" name="Google Shape;10831;p86"/>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32" name="Google Shape;10832;p86"/>
          <p:cNvGrpSpPr/>
          <p:nvPr/>
        </p:nvGrpSpPr>
        <p:grpSpPr>
          <a:xfrm>
            <a:off x="6778965" y="2287425"/>
            <a:ext cx="239183" cy="340186"/>
            <a:chOff x="3342275" y="2615925"/>
            <a:chExt cx="339700" cy="483150"/>
          </a:xfrm>
        </p:grpSpPr>
        <p:sp>
          <p:nvSpPr>
            <p:cNvPr id="10833" name="Google Shape;10833;p86"/>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4" name="Google Shape;10834;p86"/>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35" name="Google Shape;10835;p86"/>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6" name="Google Shape;10836;p86"/>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37" name="Google Shape;10837;p86"/>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38" name="Google Shape;10838;p86"/>
          <p:cNvGrpSpPr/>
          <p:nvPr/>
        </p:nvGrpSpPr>
        <p:grpSpPr>
          <a:xfrm>
            <a:off x="6415846" y="3956426"/>
            <a:ext cx="339482" cy="339271"/>
            <a:chOff x="5648900" y="2616600"/>
            <a:chExt cx="482150" cy="481850"/>
          </a:xfrm>
        </p:grpSpPr>
        <p:sp>
          <p:nvSpPr>
            <p:cNvPr id="10839" name="Google Shape;10839;p86"/>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0" name="Google Shape;10840;p86"/>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41" name="Google Shape;10841;p86"/>
          <p:cNvGrpSpPr/>
          <p:nvPr/>
        </p:nvGrpSpPr>
        <p:grpSpPr>
          <a:xfrm>
            <a:off x="4735130" y="3963142"/>
            <a:ext cx="325626" cy="325694"/>
            <a:chOff x="6242825" y="2615925"/>
            <a:chExt cx="483125" cy="483225"/>
          </a:xfrm>
        </p:grpSpPr>
        <p:sp>
          <p:nvSpPr>
            <p:cNvPr id="10842" name="Google Shape;10842;p86"/>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3" name="Google Shape;10843;p86"/>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4" name="Google Shape;10844;p86"/>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5" name="Google Shape;10845;p86"/>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46" name="Google Shape;10846;p86"/>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47" name="Google Shape;10847;p86"/>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48" name="Google Shape;10848;p86"/>
          <p:cNvGrpSpPr/>
          <p:nvPr/>
        </p:nvGrpSpPr>
        <p:grpSpPr>
          <a:xfrm>
            <a:off x="5488629" y="2707036"/>
            <a:ext cx="342087" cy="340186"/>
            <a:chOff x="1487200" y="3210375"/>
            <a:chExt cx="485850" cy="483150"/>
          </a:xfrm>
        </p:grpSpPr>
        <p:sp>
          <p:nvSpPr>
            <p:cNvPr id="10849" name="Google Shape;10849;p86"/>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0" name="Google Shape;10850;p86"/>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1" name="Google Shape;10851;p86"/>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52" name="Google Shape;10852;p86"/>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3" name="Google Shape;10853;p86"/>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54" name="Google Shape;10854;p86"/>
          <p:cNvGrpSpPr/>
          <p:nvPr/>
        </p:nvGrpSpPr>
        <p:grpSpPr>
          <a:xfrm>
            <a:off x="6727988" y="2707027"/>
            <a:ext cx="341136" cy="340204"/>
            <a:chOff x="3269875" y="3210400"/>
            <a:chExt cx="484500" cy="483175"/>
          </a:xfrm>
        </p:grpSpPr>
        <p:sp>
          <p:nvSpPr>
            <p:cNvPr id="10855" name="Google Shape;10855;p86"/>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6" name="Google Shape;10856;p86"/>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57" name="Google Shape;10857;p86"/>
          <p:cNvGrpSpPr/>
          <p:nvPr/>
        </p:nvGrpSpPr>
        <p:grpSpPr>
          <a:xfrm>
            <a:off x="7227082" y="2706666"/>
            <a:ext cx="170216" cy="340925"/>
            <a:chOff x="3985700" y="3210375"/>
            <a:chExt cx="241750" cy="484200"/>
          </a:xfrm>
        </p:grpSpPr>
        <p:sp>
          <p:nvSpPr>
            <p:cNvPr id="10858" name="Google Shape;10858;p86"/>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59" name="Google Shape;10859;p86"/>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60" name="Google Shape;10860;p86"/>
          <p:cNvGrpSpPr/>
          <p:nvPr/>
        </p:nvGrpSpPr>
        <p:grpSpPr>
          <a:xfrm>
            <a:off x="7566351" y="2707678"/>
            <a:ext cx="339007" cy="338901"/>
            <a:chOff x="4460225" y="3211300"/>
            <a:chExt cx="481475" cy="481325"/>
          </a:xfrm>
        </p:grpSpPr>
        <p:sp>
          <p:nvSpPr>
            <p:cNvPr id="10861" name="Google Shape;10861;p86"/>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2" name="Google Shape;10862;p86"/>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63" name="Google Shape;10863;p86"/>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64" name="Google Shape;10864;p86"/>
          <p:cNvGrpSpPr/>
          <p:nvPr/>
        </p:nvGrpSpPr>
        <p:grpSpPr>
          <a:xfrm>
            <a:off x="6859688" y="3985756"/>
            <a:ext cx="342034" cy="280654"/>
            <a:chOff x="5647000" y="3252650"/>
            <a:chExt cx="485775" cy="398600"/>
          </a:xfrm>
        </p:grpSpPr>
        <p:sp>
          <p:nvSpPr>
            <p:cNvPr id="10865" name="Google Shape;10865;p86"/>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6" name="Google Shape;10866;p86"/>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7" name="Google Shape;10867;p86"/>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8" name="Google Shape;10868;p86"/>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69" name="Google Shape;10869;p86"/>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70" name="Google Shape;10870;p86"/>
          <p:cNvGrpSpPr/>
          <p:nvPr/>
        </p:nvGrpSpPr>
        <p:grpSpPr>
          <a:xfrm>
            <a:off x="5165128" y="3991768"/>
            <a:ext cx="326536" cy="268454"/>
            <a:chOff x="6242450" y="3252800"/>
            <a:chExt cx="484475" cy="398300"/>
          </a:xfrm>
        </p:grpSpPr>
        <p:sp>
          <p:nvSpPr>
            <p:cNvPr id="10871" name="Google Shape;10871;p86"/>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2" name="Google Shape;10872;p86"/>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3" name="Google Shape;10873;p86"/>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74" name="Google Shape;10874;p86"/>
          <p:cNvGrpSpPr/>
          <p:nvPr/>
        </p:nvGrpSpPr>
        <p:grpSpPr>
          <a:xfrm>
            <a:off x="5077111" y="3126102"/>
            <a:ext cx="298978" cy="340168"/>
            <a:chOff x="922025" y="3804850"/>
            <a:chExt cx="424625" cy="483125"/>
          </a:xfrm>
        </p:grpSpPr>
        <p:sp>
          <p:nvSpPr>
            <p:cNvPr id="10875" name="Google Shape;10875;p86"/>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76" name="Google Shape;10876;p86"/>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77" name="Google Shape;10877;p86"/>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78" name="Google Shape;10878;p86"/>
          <p:cNvGrpSpPr/>
          <p:nvPr/>
        </p:nvGrpSpPr>
        <p:grpSpPr>
          <a:xfrm>
            <a:off x="5909841" y="3126102"/>
            <a:ext cx="312955" cy="340168"/>
            <a:chOff x="2100300" y="3804850"/>
            <a:chExt cx="444475" cy="483125"/>
          </a:xfrm>
        </p:grpSpPr>
        <p:sp>
          <p:nvSpPr>
            <p:cNvPr id="10879" name="Google Shape;10879;p86"/>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0" name="Google Shape;10880;p86"/>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81" name="Google Shape;10881;p86"/>
          <p:cNvGrpSpPr/>
          <p:nvPr/>
        </p:nvGrpSpPr>
        <p:grpSpPr>
          <a:xfrm>
            <a:off x="6333463" y="3126102"/>
            <a:ext cx="294261" cy="340168"/>
            <a:chOff x="2708700" y="3804850"/>
            <a:chExt cx="417925" cy="483125"/>
          </a:xfrm>
        </p:grpSpPr>
        <p:sp>
          <p:nvSpPr>
            <p:cNvPr id="10882" name="Google Shape;10882;p86"/>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3" name="Google Shape;10883;p86"/>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4" name="Google Shape;10884;p86"/>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5" name="Google Shape;10885;p86"/>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886" name="Google Shape;10886;p86"/>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87" name="Google Shape;10887;p86"/>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888" name="Google Shape;10888;p86"/>
          <p:cNvGrpSpPr/>
          <p:nvPr/>
        </p:nvGrpSpPr>
        <p:grpSpPr>
          <a:xfrm>
            <a:off x="7570338" y="3127378"/>
            <a:ext cx="331033" cy="337616"/>
            <a:chOff x="4467450" y="3808475"/>
            <a:chExt cx="470150" cy="479500"/>
          </a:xfrm>
        </p:grpSpPr>
        <p:sp>
          <p:nvSpPr>
            <p:cNvPr id="10889" name="Google Shape;10889;p86"/>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0" name="Google Shape;10890;p86"/>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1" name="Google Shape;10891;p86"/>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2" name="Google Shape;10892;p86"/>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93" name="Google Shape;10893;p86"/>
          <p:cNvGrpSpPr/>
          <p:nvPr/>
        </p:nvGrpSpPr>
        <p:grpSpPr>
          <a:xfrm>
            <a:off x="7990685" y="3126102"/>
            <a:ext cx="340186" cy="340168"/>
            <a:chOff x="5053900" y="3804850"/>
            <a:chExt cx="483150" cy="483125"/>
          </a:xfrm>
        </p:grpSpPr>
        <p:sp>
          <p:nvSpPr>
            <p:cNvPr id="10894" name="Google Shape;10894;p86"/>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5" name="Google Shape;10895;p86"/>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6" name="Google Shape;10896;p86"/>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897" name="Google Shape;10897;p86"/>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898" name="Google Shape;10898;p86"/>
          <p:cNvGrpSpPr/>
          <p:nvPr/>
        </p:nvGrpSpPr>
        <p:grpSpPr>
          <a:xfrm>
            <a:off x="7306081" y="3956021"/>
            <a:ext cx="340168" cy="340168"/>
            <a:chOff x="5648375" y="3804850"/>
            <a:chExt cx="483125" cy="483125"/>
          </a:xfrm>
        </p:grpSpPr>
        <p:sp>
          <p:nvSpPr>
            <p:cNvPr id="10899" name="Google Shape;10899;p86"/>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0" name="Google Shape;10900;p86"/>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1" name="Google Shape;10901;p86"/>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2" name="Google Shape;10902;p86"/>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03" name="Google Shape;10903;p86"/>
          <p:cNvGrpSpPr/>
          <p:nvPr/>
        </p:nvGrpSpPr>
        <p:grpSpPr>
          <a:xfrm>
            <a:off x="5596036" y="3968278"/>
            <a:ext cx="280923" cy="315449"/>
            <a:chOff x="6276025" y="3812400"/>
            <a:chExt cx="416800" cy="468025"/>
          </a:xfrm>
        </p:grpSpPr>
        <p:sp>
          <p:nvSpPr>
            <p:cNvPr id="10904" name="Google Shape;10904;p86"/>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5" name="Google Shape;10905;p86"/>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6" name="Google Shape;10906;p86"/>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07" name="Google Shape;10907;p86"/>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08" name="Google Shape;10908;p86"/>
          <p:cNvGrpSpPr/>
          <p:nvPr/>
        </p:nvGrpSpPr>
        <p:grpSpPr>
          <a:xfrm>
            <a:off x="5055293" y="3545089"/>
            <a:ext cx="342615" cy="340186"/>
            <a:chOff x="890400" y="4399350"/>
            <a:chExt cx="486600" cy="483150"/>
          </a:xfrm>
        </p:grpSpPr>
        <p:sp>
          <p:nvSpPr>
            <p:cNvPr id="10909" name="Google Shape;10909;p86"/>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0" name="Google Shape;10910;p86"/>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1" name="Google Shape;10911;p86"/>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12" name="Google Shape;10912;p86"/>
          <p:cNvGrpSpPr/>
          <p:nvPr/>
        </p:nvGrpSpPr>
        <p:grpSpPr>
          <a:xfrm>
            <a:off x="5489588" y="3560368"/>
            <a:ext cx="340168" cy="309628"/>
            <a:chOff x="1487200" y="4421025"/>
            <a:chExt cx="483125" cy="439750"/>
          </a:xfrm>
        </p:grpSpPr>
        <p:sp>
          <p:nvSpPr>
            <p:cNvPr id="10913" name="Google Shape;10913;p86"/>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4" name="Google Shape;10914;p86"/>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5" name="Google Shape;10915;p86"/>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6" name="Google Shape;10916;p86"/>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17" name="Google Shape;10917;p86"/>
          <p:cNvGrpSpPr/>
          <p:nvPr/>
        </p:nvGrpSpPr>
        <p:grpSpPr>
          <a:xfrm>
            <a:off x="5893867" y="3545107"/>
            <a:ext cx="344903" cy="340151"/>
            <a:chOff x="2079300" y="4399325"/>
            <a:chExt cx="489850" cy="483100"/>
          </a:xfrm>
        </p:grpSpPr>
        <p:sp>
          <p:nvSpPr>
            <p:cNvPr id="10918" name="Google Shape;10918;p86"/>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19" name="Google Shape;10919;p86"/>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20" name="Google Shape;10920;p86"/>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21" name="Google Shape;10921;p86"/>
          <p:cNvGrpSpPr/>
          <p:nvPr/>
        </p:nvGrpSpPr>
        <p:grpSpPr>
          <a:xfrm>
            <a:off x="6760439" y="3545107"/>
            <a:ext cx="276236" cy="340151"/>
            <a:chOff x="3316000" y="4399325"/>
            <a:chExt cx="392325" cy="483100"/>
          </a:xfrm>
        </p:grpSpPr>
        <p:sp>
          <p:nvSpPr>
            <p:cNvPr id="10922" name="Google Shape;10922;p86"/>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3" name="Google Shape;10923;p86"/>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24" name="Google Shape;10924;p86"/>
          <p:cNvGrpSpPr/>
          <p:nvPr/>
        </p:nvGrpSpPr>
        <p:grpSpPr>
          <a:xfrm>
            <a:off x="7185179" y="3545089"/>
            <a:ext cx="254022" cy="340186"/>
            <a:chOff x="3926225" y="4399275"/>
            <a:chExt cx="360775" cy="483150"/>
          </a:xfrm>
        </p:grpSpPr>
        <p:sp>
          <p:nvSpPr>
            <p:cNvPr id="10925" name="Google Shape;10925;p86"/>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26" name="Google Shape;10926;p86"/>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27" name="Google Shape;10927;p86"/>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28" name="Google Shape;10928;p86"/>
          <p:cNvGrpSpPr/>
          <p:nvPr/>
        </p:nvGrpSpPr>
        <p:grpSpPr>
          <a:xfrm>
            <a:off x="7990738" y="3545151"/>
            <a:ext cx="340080" cy="340063"/>
            <a:chOff x="5053975" y="4399375"/>
            <a:chExt cx="483000" cy="482975"/>
          </a:xfrm>
        </p:grpSpPr>
        <p:sp>
          <p:nvSpPr>
            <p:cNvPr id="10929" name="Google Shape;10929;p86"/>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0" name="Google Shape;10930;p86"/>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1" name="Google Shape;10931;p86"/>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2" name="Google Shape;10932;p86"/>
          <p:cNvGrpSpPr/>
          <p:nvPr/>
        </p:nvGrpSpPr>
        <p:grpSpPr>
          <a:xfrm>
            <a:off x="7750609" y="3956042"/>
            <a:ext cx="340168" cy="340168"/>
            <a:chOff x="5648375" y="4399300"/>
            <a:chExt cx="483125" cy="483125"/>
          </a:xfrm>
        </p:grpSpPr>
        <p:sp>
          <p:nvSpPr>
            <p:cNvPr id="10933" name="Google Shape;10933;p86"/>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4" name="Google Shape;10934;p86"/>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5" name="Google Shape;10935;p86"/>
          <p:cNvGrpSpPr/>
          <p:nvPr/>
        </p:nvGrpSpPr>
        <p:grpSpPr>
          <a:xfrm>
            <a:off x="5981331" y="3974637"/>
            <a:ext cx="330007" cy="302744"/>
            <a:chOff x="6239575" y="4416275"/>
            <a:chExt cx="489625" cy="449175"/>
          </a:xfrm>
        </p:grpSpPr>
        <p:sp>
          <p:nvSpPr>
            <p:cNvPr id="10936" name="Google Shape;10936;p86"/>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7" name="Google Shape;10937;p86"/>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38" name="Google Shape;10938;p86"/>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39" name="Google Shape;10939;p86"/>
          <p:cNvGrpSpPr/>
          <p:nvPr/>
        </p:nvGrpSpPr>
        <p:grpSpPr>
          <a:xfrm>
            <a:off x="3084610" y="3971815"/>
            <a:ext cx="308234" cy="308234"/>
            <a:chOff x="892750" y="4993750"/>
            <a:chExt cx="483125" cy="483125"/>
          </a:xfrm>
        </p:grpSpPr>
        <p:sp>
          <p:nvSpPr>
            <p:cNvPr id="10940" name="Google Shape;10940;p86"/>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1" name="Google Shape;10941;p86"/>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2" name="Google Shape;10942;p86"/>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43" name="Google Shape;10943;p86"/>
          <p:cNvGrpSpPr/>
          <p:nvPr/>
        </p:nvGrpSpPr>
        <p:grpSpPr>
          <a:xfrm>
            <a:off x="3497219" y="3971815"/>
            <a:ext cx="308234" cy="308234"/>
            <a:chOff x="1487200" y="4993750"/>
            <a:chExt cx="483125" cy="483125"/>
          </a:xfrm>
        </p:grpSpPr>
        <p:sp>
          <p:nvSpPr>
            <p:cNvPr id="10944" name="Google Shape;10944;p86"/>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5" name="Google Shape;10945;p86"/>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46" name="Google Shape;10946;p86"/>
          <p:cNvGrpSpPr/>
          <p:nvPr/>
        </p:nvGrpSpPr>
        <p:grpSpPr>
          <a:xfrm>
            <a:off x="3909829" y="3971815"/>
            <a:ext cx="308234" cy="308234"/>
            <a:chOff x="2081650" y="4993750"/>
            <a:chExt cx="483125" cy="483125"/>
          </a:xfrm>
        </p:grpSpPr>
        <p:sp>
          <p:nvSpPr>
            <p:cNvPr id="10947" name="Google Shape;10947;p86"/>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48" name="Google Shape;10948;p86"/>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49" name="Google Shape;10949;p86"/>
          <p:cNvGrpSpPr/>
          <p:nvPr/>
        </p:nvGrpSpPr>
        <p:grpSpPr>
          <a:xfrm>
            <a:off x="1491328" y="3979188"/>
            <a:ext cx="293982" cy="293982"/>
            <a:chOff x="2676100" y="4993750"/>
            <a:chExt cx="483125" cy="483125"/>
          </a:xfrm>
        </p:grpSpPr>
        <p:sp>
          <p:nvSpPr>
            <p:cNvPr id="10950" name="Google Shape;10950;p86"/>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1" name="Google Shape;10951;p86"/>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2" name="Google Shape;10952;p86"/>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53" name="Google Shape;10953;p86"/>
          <p:cNvGrpSpPr/>
          <p:nvPr/>
        </p:nvGrpSpPr>
        <p:grpSpPr>
          <a:xfrm>
            <a:off x="4322435" y="3971815"/>
            <a:ext cx="308234" cy="308234"/>
            <a:chOff x="3270550" y="4993750"/>
            <a:chExt cx="483125" cy="483125"/>
          </a:xfrm>
        </p:grpSpPr>
        <p:sp>
          <p:nvSpPr>
            <p:cNvPr id="10954" name="Google Shape;10954;p86"/>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5" name="Google Shape;10955;p86"/>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56" name="Google Shape;10956;p86"/>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957" name="Google Shape;10957;p86"/>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958" name="Google Shape;10958;p86"/>
          <p:cNvGrpSpPr/>
          <p:nvPr/>
        </p:nvGrpSpPr>
        <p:grpSpPr>
          <a:xfrm>
            <a:off x="2288093" y="3979142"/>
            <a:ext cx="293997" cy="294073"/>
            <a:chOff x="4459450" y="4993700"/>
            <a:chExt cx="483150" cy="483275"/>
          </a:xfrm>
        </p:grpSpPr>
        <p:sp>
          <p:nvSpPr>
            <p:cNvPr id="10959" name="Google Shape;10959;p86"/>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0" name="Google Shape;10960;p86"/>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961" name="Google Shape;10961;p86"/>
          <p:cNvGrpSpPr/>
          <p:nvPr/>
        </p:nvGrpSpPr>
        <p:grpSpPr>
          <a:xfrm>
            <a:off x="2686471" y="3979142"/>
            <a:ext cx="293997" cy="294073"/>
            <a:chOff x="5053900" y="4993700"/>
            <a:chExt cx="483150" cy="483275"/>
          </a:xfrm>
        </p:grpSpPr>
        <p:sp>
          <p:nvSpPr>
            <p:cNvPr id="10962" name="Google Shape;10962;p86"/>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963" name="Google Shape;10963;p86"/>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67" name="Shape 10967"/>
        <p:cNvGrpSpPr/>
        <p:nvPr/>
      </p:nvGrpSpPr>
      <p:grpSpPr>
        <a:xfrm>
          <a:off x="0" y="0"/>
          <a:ext cx="0" cy="0"/>
          <a:chOff x="0" y="0"/>
          <a:chExt cx="0" cy="0"/>
        </a:xfrm>
      </p:grpSpPr>
      <p:sp>
        <p:nvSpPr>
          <p:cNvPr id="10968" name="Google Shape;10968;p87"/>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7"/>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7"/>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1" name="Google Shape;10971;p87"/>
          <p:cNvGrpSpPr/>
          <p:nvPr/>
        </p:nvGrpSpPr>
        <p:grpSpPr>
          <a:xfrm>
            <a:off x="2987728" y="1561903"/>
            <a:ext cx="371882" cy="373766"/>
            <a:chOff x="-41270450" y="1973375"/>
            <a:chExt cx="315850" cy="317450"/>
          </a:xfrm>
        </p:grpSpPr>
        <p:sp>
          <p:nvSpPr>
            <p:cNvPr id="10972" name="Google Shape;10972;p87"/>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7"/>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7"/>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7"/>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87"/>
          <p:cNvGrpSpPr/>
          <p:nvPr/>
        </p:nvGrpSpPr>
        <p:grpSpPr>
          <a:xfrm>
            <a:off x="3005407" y="2008859"/>
            <a:ext cx="395871" cy="372088"/>
            <a:chOff x="-41291625" y="2339025"/>
            <a:chExt cx="336225" cy="316025"/>
          </a:xfrm>
        </p:grpSpPr>
        <p:sp>
          <p:nvSpPr>
            <p:cNvPr id="10977" name="Google Shape;10977;p87"/>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7"/>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79" name="Google Shape;10979;p87"/>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7"/>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7"/>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7"/>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7"/>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7"/>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5" name="Google Shape;10985;p87"/>
          <p:cNvGrpSpPr/>
          <p:nvPr/>
        </p:nvGrpSpPr>
        <p:grpSpPr>
          <a:xfrm>
            <a:off x="1229534" y="1533910"/>
            <a:ext cx="396931" cy="373147"/>
            <a:chOff x="-42804750" y="1949600"/>
            <a:chExt cx="337125" cy="316925"/>
          </a:xfrm>
        </p:grpSpPr>
        <p:sp>
          <p:nvSpPr>
            <p:cNvPr id="10986" name="Google Shape;10986;p87"/>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7"/>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7"/>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87"/>
          <p:cNvGrpSpPr/>
          <p:nvPr/>
        </p:nvGrpSpPr>
        <p:grpSpPr>
          <a:xfrm>
            <a:off x="1292211" y="1986607"/>
            <a:ext cx="335706" cy="364258"/>
            <a:chOff x="-42778750" y="2320125"/>
            <a:chExt cx="285125" cy="309375"/>
          </a:xfrm>
        </p:grpSpPr>
        <p:sp>
          <p:nvSpPr>
            <p:cNvPr id="10990" name="Google Shape;10990;p87"/>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7"/>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87"/>
          <p:cNvGrpSpPr/>
          <p:nvPr/>
        </p:nvGrpSpPr>
        <p:grpSpPr>
          <a:xfrm>
            <a:off x="1269879" y="2433612"/>
            <a:ext cx="375591" cy="374678"/>
            <a:chOff x="-42796875" y="2680675"/>
            <a:chExt cx="319000" cy="318225"/>
          </a:xfrm>
        </p:grpSpPr>
        <p:sp>
          <p:nvSpPr>
            <p:cNvPr id="10993" name="Google Shape;10993;p87"/>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7"/>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7"/>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7"/>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7"/>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8" name="Google Shape;10998;p87"/>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7"/>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7"/>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7"/>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7"/>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3" name="Google Shape;11003;p87"/>
          <p:cNvGrpSpPr/>
          <p:nvPr/>
        </p:nvGrpSpPr>
        <p:grpSpPr>
          <a:xfrm>
            <a:off x="2168150" y="3311887"/>
            <a:ext cx="390426" cy="369586"/>
            <a:chOff x="-39055650" y="2315975"/>
            <a:chExt cx="331600" cy="313900"/>
          </a:xfrm>
        </p:grpSpPr>
        <p:sp>
          <p:nvSpPr>
            <p:cNvPr id="11004" name="Google Shape;11004;p87"/>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7"/>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6" name="Google Shape;11006;p87"/>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7"/>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8" name="Google Shape;11008;p87"/>
          <p:cNvGrpSpPr/>
          <p:nvPr/>
        </p:nvGrpSpPr>
        <p:grpSpPr>
          <a:xfrm>
            <a:off x="1659816" y="1534087"/>
            <a:ext cx="380241" cy="371793"/>
            <a:chOff x="-42430625" y="1949750"/>
            <a:chExt cx="322950" cy="315775"/>
          </a:xfrm>
        </p:grpSpPr>
        <p:sp>
          <p:nvSpPr>
            <p:cNvPr id="11009" name="Google Shape;11009;p87"/>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7"/>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7"/>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7"/>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3" name="Google Shape;11013;p87"/>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7"/>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7"/>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7"/>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7"/>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7"/>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9" name="Google Shape;11019;p87"/>
          <p:cNvGrpSpPr/>
          <p:nvPr/>
        </p:nvGrpSpPr>
        <p:grpSpPr>
          <a:xfrm>
            <a:off x="2623344" y="3310032"/>
            <a:ext cx="372824" cy="372058"/>
            <a:chOff x="-38686275" y="2314400"/>
            <a:chExt cx="316650" cy="316000"/>
          </a:xfrm>
        </p:grpSpPr>
        <p:sp>
          <p:nvSpPr>
            <p:cNvPr id="11020" name="Google Shape;11020;p87"/>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87"/>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2" name="Google Shape;11022;p87"/>
          <p:cNvGrpSpPr/>
          <p:nvPr/>
        </p:nvGrpSpPr>
        <p:grpSpPr>
          <a:xfrm>
            <a:off x="2621946" y="3802072"/>
            <a:ext cx="375620" cy="373736"/>
            <a:chOff x="-38686275" y="2682250"/>
            <a:chExt cx="319025" cy="317425"/>
          </a:xfrm>
        </p:grpSpPr>
        <p:sp>
          <p:nvSpPr>
            <p:cNvPr id="11023" name="Google Shape;11023;p87"/>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7"/>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5" name="Google Shape;11025;p87"/>
          <p:cNvGrpSpPr/>
          <p:nvPr/>
        </p:nvGrpSpPr>
        <p:grpSpPr>
          <a:xfrm>
            <a:off x="3940328" y="3800615"/>
            <a:ext cx="391368" cy="376650"/>
            <a:chOff x="-37534750" y="2668075"/>
            <a:chExt cx="332400" cy="319900"/>
          </a:xfrm>
        </p:grpSpPr>
        <p:sp>
          <p:nvSpPr>
            <p:cNvPr id="11026" name="Google Shape;11026;p87"/>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7"/>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28" name="Google Shape;11028;p87"/>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9" name="Google Shape;11029;p87"/>
          <p:cNvGrpSpPr/>
          <p:nvPr/>
        </p:nvGrpSpPr>
        <p:grpSpPr>
          <a:xfrm>
            <a:off x="2131694" y="1981750"/>
            <a:ext cx="375591" cy="374060"/>
            <a:chOff x="-42062025" y="2316000"/>
            <a:chExt cx="319000" cy="317700"/>
          </a:xfrm>
        </p:grpSpPr>
        <p:sp>
          <p:nvSpPr>
            <p:cNvPr id="11030" name="Google Shape;11030;p87"/>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7"/>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2" name="Google Shape;11032;p87"/>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3" name="Google Shape;11033;p87"/>
          <p:cNvGrpSpPr/>
          <p:nvPr/>
        </p:nvGrpSpPr>
        <p:grpSpPr>
          <a:xfrm>
            <a:off x="876569" y="2892853"/>
            <a:ext cx="330143" cy="368173"/>
            <a:chOff x="-40150450" y="1977325"/>
            <a:chExt cx="280400" cy="312700"/>
          </a:xfrm>
        </p:grpSpPr>
        <p:sp>
          <p:nvSpPr>
            <p:cNvPr id="11034" name="Google Shape;11034;p87"/>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7"/>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7"/>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7"/>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87"/>
          <p:cNvGrpSpPr/>
          <p:nvPr/>
        </p:nvGrpSpPr>
        <p:grpSpPr>
          <a:xfrm>
            <a:off x="870534" y="3352072"/>
            <a:ext cx="342211" cy="372824"/>
            <a:chOff x="-40160700" y="2339625"/>
            <a:chExt cx="290650" cy="316650"/>
          </a:xfrm>
        </p:grpSpPr>
        <p:sp>
          <p:nvSpPr>
            <p:cNvPr id="11039" name="Google Shape;11039;p87"/>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87"/>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87"/>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7"/>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3" name="Google Shape;11043;p87"/>
          <p:cNvGrpSpPr/>
          <p:nvPr/>
        </p:nvGrpSpPr>
        <p:grpSpPr>
          <a:xfrm>
            <a:off x="852359" y="3802529"/>
            <a:ext cx="375591" cy="372824"/>
            <a:chOff x="-40171725" y="2705875"/>
            <a:chExt cx="319000" cy="316650"/>
          </a:xfrm>
        </p:grpSpPr>
        <p:sp>
          <p:nvSpPr>
            <p:cNvPr id="11044" name="Google Shape;11044;p87"/>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7"/>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6" name="Google Shape;11046;p87"/>
          <p:cNvGrpSpPr/>
          <p:nvPr/>
        </p:nvGrpSpPr>
        <p:grpSpPr>
          <a:xfrm>
            <a:off x="3109957" y="2876984"/>
            <a:ext cx="272686" cy="373766"/>
            <a:chOff x="-38275925" y="1946600"/>
            <a:chExt cx="231600" cy="317450"/>
          </a:xfrm>
        </p:grpSpPr>
        <p:sp>
          <p:nvSpPr>
            <p:cNvPr id="11047" name="Google Shape;11047;p87"/>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7"/>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9" name="Google Shape;11049;p87"/>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7"/>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1" name="Google Shape;11051;p87"/>
          <p:cNvGrpSpPr/>
          <p:nvPr/>
        </p:nvGrpSpPr>
        <p:grpSpPr>
          <a:xfrm>
            <a:off x="2173841" y="4274426"/>
            <a:ext cx="382096" cy="371911"/>
            <a:chOff x="-37190575" y="1951325"/>
            <a:chExt cx="324525" cy="315875"/>
          </a:xfrm>
        </p:grpSpPr>
        <p:sp>
          <p:nvSpPr>
            <p:cNvPr id="11052" name="Google Shape;11052;p87"/>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7"/>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7"/>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7"/>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7"/>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7" name="Google Shape;11057;p87"/>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8" name="Google Shape;11058;p87"/>
          <p:cNvGrpSpPr/>
          <p:nvPr/>
        </p:nvGrpSpPr>
        <p:grpSpPr>
          <a:xfrm>
            <a:off x="2574144" y="2060577"/>
            <a:ext cx="373736" cy="293055"/>
            <a:chOff x="-41694200" y="2382950"/>
            <a:chExt cx="317425" cy="248900"/>
          </a:xfrm>
        </p:grpSpPr>
        <p:sp>
          <p:nvSpPr>
            <p:cNvPr id="11059" name="Google Shape;11059;p87"/>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7"/>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1" name="Google Shape;11061;p87"/>
          <p:cNvGrpSpPr/>
          <p:nvPr/>
        </p:nvGrpSpPr>
        <p:grpSpPr>
          <a:xfrm>
            <a:off x="2570967" y="2413885"/>
            <a:ext cx="375591" cy="373766"/>
            <a:chOff x="-41695775" y="2683025"/>
            <a:chExt cx="319000" cy="317450"/>
          </a:xfrm>
        </p:grpSpPr>
        <p:sp>
          <p:nvSpPr>
            <p:cNvPr id="11062" name="Google Shape;11062;p87"/>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7"/>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7"/>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5" name="Google Shape;11065;p87"/>
          <p:cNvGrpSpPr/>
          <p:nvPr/>
        </p:nvGrpSpPr>
        <p:grpSpPr>
          <a:xfrm>
            <a:off x="1313266" y="2906655"/>
            <a:ext cx="342211" cy="375620"/>
            <a:chOff x="-39792875" y="1971800"/>
            <a:chExt cx="290650" cy="319025"/>
          </a:xfrm>
        </p:grpSpPr>
        <p:sp>
          <p:nvSpPr>
            <p:cNvPr id="11066" name="Google Shape;11066;p87"/>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7"/>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8" name="Google Shape;11068;p87"/>
          <p:cNvGrpSpPr/>
          <p:nvPr/>
        </p:nvGrpSpPr>
        <p:grpSpPr>
          <a:xfrm>
            <a:off x="1322068" y="3337731"/>
            <a:ext cx="324609" cy="374825"/>
            <a:chOff x="-39783425" y="2337925"/>
            <a:chExt cx="275700" cy="318350"/>
          </a:xfrm>
        </p:grpSpPr>
        <p:sp>
          <p:nvSpPr>
            <p:cNvPr id="11069" name="Google Shape;11069;p87"/>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7"/>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1" name="Google Shape;11071;p87"/>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2" name="Google Shape;11072;p87"/>
          <p:cNvGrpSpPr/>
          <p:nvPr/>
        </p:nvGrpSpPr>
        <p:grpSpPr>
          <a:xfrm>
            <a:off x="3490328" y="2878839"/>
            <a:ext cx="383950" cy="372618"/>
            <a:chOff x="-37956150" y="1948175"/>
            <a:chExt cx="326100" cy="316475"/>
          </a:xfrm>
        </p:grpSpPr>
        <p:sp>
          <p:nvSpPr>
            <p:cNvPr id="11073" name="Google Shape;11073;p87"/>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7"/>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7"/>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6" name="Google Shape;11076;p87"/>
          <p:cNvGrpSpPr/>
          <p:nvPr/>
        </p:nvGrpSpPr>
        <p:grpSpPr>
          <a:xfrm>
            <a:off x="3497847" y="3386092"/>
            <a:ext cx="375620" cy="243015"/>
            <a:chOff x="-37953000" y="2379000"/>
            <a:chExt cx="319025" cy="206400"/>
          </a:xfrm>
        </p:grpSpPr>
        <p:sp>
          <p:nvSpPr>
            <p:cNvPr id="11077" name="Google Shape;11077;p87"/>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7"/>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7"/>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7"/>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7"/>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82" name="Google Shape;11082;p87"/>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7"/>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7"/>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Educational 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85" name="Google Shape;11085;p87"/>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086" name="Google Shape;11086;p87"/>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7" name="Google Shape;11087;p87"/>
          <p:cNvGrpSpPr/>
          <p:nvPr/>
        </p:nvGrpSpPr>
        <p:grpSpPr>
          <a:xfrm>
            <a:off x="4865594" y="2008353"/>
            <a:ext cx="354107" cy="355063"/>
            <a:chOff x="-28467625" y="2331750"/>
            <a:chExt cx="296150" cy="296950"/>
          </a:xfrm>
        </p:grpSpPr>
        <p:sp>
          <p:nvSpPr>
            <p:cNvPr id="11088" name="Google Shape;11088;p87"/>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7"/>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87"/>
          <p:cNvGrpSpPr/>
          <p:nvPr/>
        </p:nvGrpSpPr>
        <p:grpSpPr>
          <a:xfrm>
            <a:off x="4879719" y="2451434"/>
            <a:ext cx="325858" cy="351327"/>
            <a:chOff x="-28461325" y="2701925"/>
            <a:chExt cx="272525" cy="293825"/>
          </a:xfrm>
        </p:grpSpPr>
        <p:sp>
          <p:nvSpPr>
            <p:cNvPr id="11091" name="Google Shape;11091;p87"/>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7"/>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7"/>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4" name="Google Shape;11094;p87"/>
          <p:cNvGrpSpPr/>
          <p:nvPr/>
        </p:nvGrpSpPr>
        <p:grpSpPr>
          <a:xfrm>
            <a:off x="7103910" y="1625071"/>
            <a:ext cx="354107" cy="226974"/>
            <a:chOff x="-26585200" y="2025375"/>
            <a:chExt cx="296150" cy="189825"/>
          </a:xfrm>
        </p:grpSpPr>
        <p:sp>
          <p:nvSpPr>
            <p:cNvPr id="11095" name="Google Shape;11095;p87"/>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7"/>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7"/>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7"/>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7"/>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0" name="Google Shape;11100;p87"/>
          <p:cNvGrpSpPr/>
          <p:nvPr/>
        </p:nvGrpSpPr>
        <p:grpSpPr>
          <a:xfrm>
            <a:off x="7104373" y="2009294"/>
            <a:ext cx="353180" cy="353180"/>
            <a:chOff x="-26584425" y="2340425"/>
            <a:chExt cx="295375" cy="295375"/>
          </a:xfrm>
        </p:grpSpPr>
        <p:sp>
          <p:nvSpPr>
            <p:cNvPr id="11101" name="Google Shape;11101;p87"/>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7"/>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7"/>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7"/>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7"/>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87"/>
          <p:cNvGrpSpPr/>
          <p:nvPr/>
        </p:nvGrpSpPr>
        <p:grpSpPr>
          <a:xfrm>
            <a:off x="7099202" y="2450388"/>
            <a:ext cx="363523" cy="353419"/>
            <a:chOff x="-26585200" y="2710400"/>
            <a:chExt cx="304025" cy="295575"/>
          </a:xfrm>
        </p:grpSpPr>
        <p:sp>
          <p:nvSpPr>
            <p:cNvPr id="11107" name="Google Shape;11107;p87"/>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7"/>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7"/>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7"/>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7"/>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7"/>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7"/>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7"/>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7"/>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7"/>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7"/>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7"/>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87"/>
          <p:cNvGrpSpPr/>
          <p:nvPr/>
        </p:nvGrpSpPr>
        <p:grpSpPr>
          <a:xfrm>
            <a:off x="5754337" y="2891866"/>
            <a:ext cx="354136" cy="353210"/>
            <a:chOff x="-24709875" y="1970225"/>
            <a:chExt cx="296175" cy="295400"/>
          </a:xfrm>
        </p:grpSpPr>
        <p:sp>
          <p:nvSpPr>
            <p:cNvPr id="11120" name="Google Shape;11120;p87"/>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7"/>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87"/>
          <p:cNvGrpSpPr/>
          <p:nvPr/>
        </p:nvGrpSpPr>
        <p:grpSpPr>
          <a:xfrm>
            <a:off x="5786352" y="3338744"/>
            <a:ext cx="290107" cy="354107"/>
            <a:chOff x="-24683100" y="2340425"/>
            <a:chExt cx="242625" cy="296150"/>
          </a:xfrm>
        </p:grpSpPr>
        <p:sp>
          <p:nvSpPr>
            <p:cNvPr id="11123" name="Google Shape;11123;p87"/>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7"/>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7"/>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7"/>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7" name="Google Shape;11127;p87"/>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8" name="Google Shape;11128;p87"/>
          <p:cNvGrpSpPr/>
          <p:nvPr/>
        </p:nvGrpSpPr>
        <p:grpSpPr>
          <a:xfrm>
            <a:off x="7992594" y="2891866"/>
            <a:ext cx="360713" cy="353210"/>
            <a:chOff x="-22881800" y="1971800"/>
            <a:chExt cx="301675" cy="295400"/>
          </a:xfrm>
        </p:grpSpPr>
        <p:sp>
          <p:nvSpPr>
            <p:cNvPr id="11129" name="Google Shape;11129;p87"/>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7"/>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7"/>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7"/>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7"/>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7"/>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5" name="Google Shape;11135;p87"/>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7"/>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7" name="Google Shape;11137;p87"/>
          <p:cNvGrpSpPr/>
          <p:nvPr/>
        </p:nvGrpSpPr>
        <p:grpSpPr>
          <a:xfrm>
            <a:off x="5368939" y="2450029"/>
            <a:ext cx="227930" cy="354136"/>
            <a:chOff x="-28043900" y="2701925"/>
            <a:chExt cx="190625" cy="296175"/>
          </a:xfrm>
        </p:grpSpPr>
        <p:sp>
          <p:nvSpPr>
            <p:cNvPr id="11138" name="Google Shape;11138;p87"/>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7"/>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7"/>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7"/>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7"/>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87"/>
          <p:cNvGrpSpPr/>
          <p:nvPr/>
        </p:nvGrpSpPr>
        <p:grpSpPr>
          <a:xfrm>
            <a:off x="7541805" y="1561968"/>
            <a:ext cx="354136" cy="353180"/>
            <a:chOff x="-26215025" y="1971025"/>
            <a:chExt cx="296175" cy="295375"/>
          </a:xfrm>
        </p:grpSpPr>
        <p:sp>
          <p:nvSpPr>
            <p:cNvPr id="11144" name="Google Shape;11144;p87"/>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7"/>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7"/>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7"/>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7"/>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7"/>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7"/>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7"/>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2" name="Google Shape;11152;p87"/>
          <p:cNvGrpSpPr/>
          <p:nvPr/>
        </p:nvGrpSpPr>
        <p:grpSpPr>
          <a:xfrm>
            <a:off x="7541327" y="2009758"/>
            <a:ext cx="355093" cy="352253"/>
            <a:chOff x="-26215825" y="2341200"/>
            <a:chExt cx="296975" cy="294600"/>
          </a:xfrm>
        </p:grpSpPr>
        <p:sp>
          <p:nvSpPr>
            <p:cNvPr id="11153" name="Google Shape;11153;p87"/>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7"/>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5" name="Google Shape;11155;p87"/>
          <p:cNvGrpSpPr/>
          <p:nvPr/>
        </p:nvGrpSpPr>
        <p:grpSpPr>
          <a:xfrm>
            <a:off x="7573357" y="2450508"/>
            <a:ext cx="291033" cy="353180"/>
            <a:chOff x="-26179575" y="2710600"/>
            <a:chExt cx="243400" cy="295375"/>
          </a:xfrm>
        </p:grpSpPr>
        <p:sp>
          <p:nvSpPr>
            <p:cNvPr id="11156" name="Google Shape;11156;p87"/>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7"/>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7"/>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87"/>
          <p:cNvGrpSpPr/>
          <p:nvPr/>
        </p:nvGrpSpPr>
        <p:grpSpPr>
          <a:xfrm>
            <a:off x="6212417" y="2891881"/>
            <a:ext cx="337187" cy="353180"/>
            <a:chOff x="-24328675" y="1971025"/>
            <a:chExt cx="282000" cy="295375"/>
          </a:xfrm>
        </p:grpSpPr>
        <p:sp>
          <p:nvSpPr>
            <p:cNvPr id="11160" name="Google Shape;11160;p87"/>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7"/>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87"/>
          <p:cNvGrpSpPr/>
          <p:nvPr/>
        </p:nvGrpSpPr>
        <p:grpSpPr>
          <a:xfrm>
            <a:off x="6214778" y="3339207"/>
            <a:ext cx="332464" cy="353180"/>
            <a:chOff x="-24330250" y="2340425"/>
            <a:chExt cx="278050" cy="295375"/>
          </a:xfrm>
        </p:grpSpPr>
        <p:sp>
          <p:nvSpPr>
            <p:cNvPr id="11163" name="Google Shape;11163;p87"/>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7"/>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7"/>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7"/>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7"/>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7"/>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7"/>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0" name="Google Shape;11170;p87"/>
          <p:cNvGrpSpPr/>
          <p:nvPr/>
        </p:nvGrpSpPr>
        <p:grpSpPr>
          <a:xfrm>
            <a:off x="6204420" y="3780420"/>
            <a:ext cx="353180" cy="353180"/>
            <a:chOff x="-24338900" y="2710600"/>
            <a:chExt cx="295375" cy="295375"/>
          </a:xfrm>
        </p:grpSpPr>
        <p:sp>
          <p:nvSpPr>
            <p:cNvPr id="11171" name="Google Shape;11171;p87"/>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7"/>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87"/>
          <p:cNvGrpSpPr/>
          <p:nvPr/>
        </p:nvGrpSpPr>
        <p:grpSpPr>
          <a:xfrm>
            <a:off x="7995419" y="3339805"/>
            <a:ext cx="355063" cy="351984"/>
            <a:chOff x="-22859750" y="2335900"/>
            <a:chExt cx="296950" cy="294375"/>
          </a:xfrm>
        </p:grpSpPr>
        <p:sp>
          <p:nvSpPr>
            <p:cNvPr id="11174" name="Google Shape;11174;p87"/>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7"/>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7"/>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87"/>
          <p:cNvGrpSpPr/>
          <p:nvPr/>
        </p:nvGrpSpPr>
        <p:grpSpPr>
          <a:xfrm>
            <a:off x="5774767" y="1561953"/>
            <a:ext cx="311749" cy="353210"/>
            <a:chOff x="-27710725" y="1959200"/>
            <a:chExt cx="260725" cy="295400"/>
          </a:xfrm>
        </p:grpSpPr>
        <p:sp>
          <p:nvSpPr>
            <p:cNvPr id="11178" name="Google Shape;11178;p87"/>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7"/>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87"/>
          <p:cNvGrpSpPr/>
          <p:nvPr/>
        </p:nvGrpSpPr>
        <p:grpSpPr>
          <a:xfrm>
            <a:off x="5752631" y="2070499"/>
            <a:ext cx="356020" cy="230770"/>
            <a:chOff x="-27728850" y="2382950"/>
            <a:chExt cx="297750" cy="193000"/>
          </a:xfrm>
        </p:grpSpPr>
        <p:sp>
          <p:nvSpPr>
            <p:cNvPr id="11181" name="Google Shape;11181;p87"/>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7"/>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7"/>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84" name="Google Shape;11184;p87"/>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7"/>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6" name="Google Shape;11186;p87"/>
          <p:cNvGrpSpPr/>
          <p:nvPr/>
        </p:nvGrpSpPr>
        <p:grpSpPr>
          <a:xfrm>
            <a:off x="7983975" y="2018710"/>
            <a:ext cx="354136" cy="334348"/>
            <a:chOff x="-25844850" y="2357750"/>
            <a:chExt cx="296175" cy="279625"/>
          </a:xfrm>
        </p:grpSpPr>
        <p:sp>
          <p:nvSpPr>
            <p:cNvPr id="11187" name="Google Shape;11187;p87"/>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7"/>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7"/>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7"/>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7"/>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7"/>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3" name="Google Shape;11193;p87"/>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4" name="Google Shape;11194;p87"/>
          <p:cNvGrpSpPr/>
          <p:nvPr/>
        </p:nvGrpSpPr>
        <p:grpSpPr>
          <a:xfrm>
            <a:off x="6712883" y="2891866"/>
            <a:ext cx="228887" cy="353210"/>
            <a:chOff x="-23917525" y="1970225"/>
            <a:chExt cx="191425" cy="295400"/>
          </a:xfrm>
        </p:grpSpPr>
        <p:sp>
          <p:nvSpPr>
            <p:cNvPr id="11195" name="Google Shape;11195;p87"/>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7"/>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7"/>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87"/>
          <p:cNvGrpSpPr/>
          <p:nvPr/>
        </p:nvGrpSpPr>
        <p:grpSpPr>
          <a:xfrm>
            <a:off x="6668164" y="3338744"/>
            <a:ext cx="318325" cy="354107"/>
            <a:chOff x="-23952175" y="2340425"/>
            <a:chExt cx="266225" cy="296150"/>
          </a:xfrm>
        </p:grpSpPr>
        <p:sp>
          <p:nvSpPr>
            <p:cNvPr id="11199" name="Google Shape;11199;p87"/>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7"/>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1" name="Google Shape;11201;p87"/>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2" name="Google Shape;11202;p87"/>
          <p:cNvGrpSpPr/>
          <p:nvPr/>
        </p:nvGrpSpPr>
        <p:grpSpPr>
          <a:xfrm>
            <a:off x="8053336" y="3779000"/>
            <a:ext cx="239230" cy="356020"/>
            <a:chOff x="-22811700" y="2700350"/>
            <a:chExt cx="200075" cy="297750"/>
          </a:xfrm>
        </p:grpSpPr>
        <p:sp>
          <p:nvSpPr>
            <p:cNvPr id="11203" name="Google Shape;11203;p87"/>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7"/>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7"/>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87"/>
          <p:cNvGrpSpPr/>
          <p:nvPr/>
        </p:nvGrpSpPr>
        <p:grpSpPr>
          <a:xfrm>
            <a:off x="6201787" y="1561490"/>
            <a:ext cx="355063" cy="354136"/>
            <a:chOff x="-27358650" y="1961575"/>
            <a:chExt cx="296950" cy="296175"/>
          </a:xfrm>
        </p:grpSpPr>
        <p:sp>
          <p:nvSpPr>
            <p:cNvPr id="11207" name="Google Shape;11207;p87"/>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7"/>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9" name="Google Shape;11209;p87"/>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7"/>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7"/>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2" name="Google Shape;11212;p87"/>
          <p:cNvGrpSpPr/>
          <p:nvPr/>
        </p:nvGrpSpPr>
        <p:grpSpPr>
          <a:xfrm>
            <a:off x="4865631" y="3349565"/>
            <a:ext cx="356946" cy="332464"/>
            <a:chOff x="-25477800" y="2357750"/>
            <a:chExt cx="298525" cy="278050"/>
          </a:xfrm>
        </p:grpSpPr>
        <p:sp>
          <p:nvSpPr>
            <p:cNvPr id="11213" name="Google Shape;11213;p87"/>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7"/>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5" name="Google Shape;11215;p87"/>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6" name="Google Shape;11216;p87"/>
          <p:cNvGrpSpPr/>
          <p:nvPr/>
        </p:nvGrpSpPr>
        <p:grpSpPr>
          <a:xfrm>
            <a:off x="7100357" y="2891881"/>
            <a:ext cx="354136" cy="353180"/>
            <a:chOff x="-23599325" y="1971025"/>
            <a:chExt cx="296175" cy="295375"/>
          </a:xfrm>
        </p:grpSpPr>
        <p:sp>
          <p:nvSpPr>
            <p:cNvPr id="11217" name="Google Shape;11217;p87"/>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7"/>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9" name="Google Shape;11219;p87"/>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7"/>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7"/>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2" name="Google Shape;11222;p87"/>
          <p:cNvGrpSpPr/>
          <p:nvPr/>
        </p:nvGrpSpPr>
        <p:grpSpPr>
          <a:xfrm>
            <a:off x="6644801" y="1561609"/>
            <a:ext cx="360713" cy="353897"/>
            <a:chOff x="-26993200" y="1961775"/>
            <a:chExt cx="301675" cy="295975"/>
          </a:xfrm>
        </p:grpSpPr>
        <p:sp>
          <p:nvSpPr>
            <p:cNvPr id="11223" name="Google Shape;11223;p87"/>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7"/>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7"/>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6" name="Google Shape;11226;p87"/>
          <p:cNvGrpSpPr/>
          <p:nvPr/>
        </p:nvGrpSpPr>
        <p:grpSpPr>
          <a:xfrm>
            <a:off x="6669761" y="2009294"/>
            <a:ext cx="310792" cy="353180"/>
            <a:chOff x="-26970350" y="2332550"/>
            <a:chExt cx="259925" cy="295375"/>
          </a:xfrm>
        </p:grpSpPr>
        <p:sp>
          <p:nvSpPr>
            <p:cNvPr id="11227" name="Google Shape;11227;p87"/>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7"/>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87"/>
          <p:cNvGrpSpPr/>
          <p:nvPr/>
        </p:nvGrpSpPr>
        <p:grpSpPr>
          <a:xfrm>
            <a:off x="6649046" y="2482059"/>
            <a:ext cx="352223" cy="290077"/>
            <a:chOff x="-26986100" y="2735800"/>
            <a:chExt cx="294575" cy="242600"/>
          </a:xfrm>
        </p:grpSpPr>
        <p:sp>
          <p:nvSpPr>
            <p:cNvPr id="11230" name="Google Shape;11230;p87"/>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7"/>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2" name="Google Shape;11232;p87"/>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3" name="Google Shape;11233;p87"/>
          <p:cNvGrpSpPr/>
          <p:nvPr/>
        </p:nvGrpSpPr>
        <p:grpSpPr>
          <a:xfrm>
            <a:off x="5308265" y="3338744"/>
            <a:ext cx="353180" cy="354107"/>
            <a:chOff x="-25104475" y="2340425"/>
            <a:chExt cx="295375" cy="296150"/>
          </a:xfrm>
        </p:grpSpPr>
        <p:sp>
          <p:nvSpPr>
            <p:cNvPr id="11234" name="Google Shape;11234;p87"/>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7"/>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7"/>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7"/>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7"/>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7"/>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7"/>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7"/>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7"/>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3" name="Google Shape;11243;p87"/>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4" name="Google Shape;11244;p87"/>
          <p:cNvGrpSpPr/>
          <p:nvPr/>
        </p:nvGrpSpPr>
        <p:grpSpPr>
          <a:xfrm>
            <a:off x="7548093" y="2891403"/>
            <a:ext cx="355063" cy="354136"/>
            <a:chOff x="-23229925" y="1970225"/>
            <a:chExt cx="296950" cy="296175"/>
          </a:xfrm>
        </p:grpSpPr>
        <p:sp>
          <p:nvSpPr>
            <p:cNvPr id="11245" name="Google Shape;11245;p87"/>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7"/>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7"/>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7"/>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87"/>
          <p:cNvGrpSpPr/>
          <p:nvPr/>
        </p:nvGrpSpPr>
        <p:grpSpPr>
          <a:xfrm>
            <a:off x="7590466" y="3338266"/>
            <a:ext cx="270318" cy="355063"/>
            <a:chOff x="-23177950" y="2340425"/>
            <a:chExt cx="226075" cy="296950"/>
          </a:xfrm>
        </p:grpSpPr>
        <p:sp>
          <p:nvSpPr>
            <p:cNvPr id="11250" name="Google Shape;11250;p87"/>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7"/>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2" name="Google Shape;11252;p87"/>
          <p:cNvGrpSpPr/>
          <p:nvPr/>
        </p:nvGrpSpPr>
        <p:grpSpPr>
          <a:xfrm>
            <a:off x="7548556" y="3779942"/>
            <a:ext cx="354136" cy="354136"/>
            <a:chOff x="-23229150" y="2710600"/>
            <a:chExt cx="296175" cy="296175"/>
          </a:xfrm>
        </p:grpSpPr>
        <p:sp>
          <p:nvSpPr>
            <p:cNvPr id="11253" name="Google Shape;11253;p87"/>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7"/>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5" name="Google Shape;11255;p87"/>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59" name="Shape 11259"/>
        <p:cNvGrpSpPr/>
        <p:nvPr/>
      </p:nvGrpSpPr>
      <p:grpSpPr>
        <a:xfrm>
          <a:off x="0" y="0"/>
          <a:ext cx="0" cy="0"/>
          <a:chOff x="0" y="0"/>
          <a:chExt cx="0" cy="0"/>
        </a:xfrm>
      </p:grpSpPr>
      <p:sp>
        <p:nvSpPr>
          <p:cNvPr id="11260" name="Google Shape;11260;p88"/>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Business </a:t>
            </a:r>
            <a:r>
              <a:rPr lang="en-GB">
                <a:latin typeface="Arial"/>
                <a:ea typeface="Arial"/>
                <a:cs typeface="Arial"/>
                <a:sym typeface="Arial"/>
              </a:rPr>
              <a:t>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61" name="Google Shape;11261;p88"/>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262" name="Google Shape;11262;p88"/>
          <p:cNvGrpSpPr/>
          <p:nvPr/>
        </p:nvGrpSpPr>
        <p:grpSpPr>
          <a:xfrm>
            <a:off x="854368" y="1541720"/>
            <a:ext cx="366269" cy="366240"/>
            <a:chOff x="-65131525" y="1914325"/>
            <a:chExt cx="316650" cy="316625"/>
          </a:xfrm>
        </p:grpSpPr>
        <p:sp>
          <p:nvSpPr>
            <p:cNvPr id="11263" name="Google Shape;11263;p88"/>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8"/>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88"/>
          <p:cNvGrpSpPr/>
          <p:nvPr/>
        </p:nvGrpSpPr>
        <p:grpSpPr>
          <a:xfrm>
            <a:off x="854368" y="2022007"/>
            <a:ext cx="366269" cy="366269"/>
            <a:chOff x="-65131525" y="2281350"/>
            <a:chExt cx="316650" cy="316650"/>
          </a:xfrm>
        </p:grpSpPr>
        <p:sp>
          <p:nvSpPr>
            <p:cNvPr id="11266" name="Google Shape;11266;p88"/>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8"/>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88"/>
          <p:cNvGrpSpPr/>
          <p:nvPr/>
        </p:nvGrpSpPr>
        <p:grpSpPr>
          <a:xfrm>
            <a:off x="857564" y="2487006"/>
            <a:ext cx="359878" cy="367165"/>
            <a:chOff x="-65129950" y="2646800"/>
            <a:chExt cx="311125" cy="317425"/>
          </a:xfrm>
        </p:grpSpPr>
        <p:sp>
          <p:nvSpPr>
            <p:cNvPr id="11269" name="Google Shape;11269;p88"/>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8"/>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88"/>
          <p:cNvGrpSpPr/>
          <p:nvPr/>
        </p:nvGrpSpPr>
        <p:grpSpPr>
          <a:xfrm>
            <a:off x="3060897" y="1540332"/>
            <a:ext cx="368987" cy="369016"/>
            <a:chOff x="-63252250" y="1930850"/>
            <a:chExt cx="319000" cy="319025"/>
          </a:xfrm>
        </p:grpSpPr>
        <p:sp>
          <p:nvSpPr>
            <p:cNvPr id="11272" name="Google Shape;11272;p88"/>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8"/>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4" name="Google Shape;11274;p88"/>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5" name="Google Shape;11275;p88"/>
          <p:cNvGrpSpPr/>
          <p:nvPr/>
        </p:nvGrpSpPr>
        <p:grpSpPr>
          <a:xfrm>
            <a:off x="3061808" y="2486543"/>
            <a:ext cx="367165" cy="368091"/>
            <a:chOff x="-63250675" y="2664125"/>
            <a:chExt cx="317425" cy="318225"/>
          </a:xfrm>
        </p:grpSpPr>
        <p:sp>
          <p:nvSpPr>
            <p:cNvPr id="11276" name="Google Shape;11276;p88"/>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8"/>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8" name="Google Shape;11278;p88"/>
          <p:cNvGrpSpPr/>
          <p:nvPr/>
        </p:nvGrpSpPr>
        <p:grpSpPr>
          <a:xfrm>
            <a:off x="1738471" y="2962950"/>
            <a:ext cx="363522" cy="361266"/>
            <a:chOff x="-61354075" y="1940500"/>
            <a:chExt cx="314275" cy="312325"/>
          </a:xfrm>
        </p:grpSpPr>
        <p:sp>
          <p:nvSpPr>
            <p:cNvPr id="11279" name="Google Shape;11279;p88"/>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8"/>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8"/>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8"/>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3" name="Google Shape;11283;p88"/>
          <p:cNvGrpSpPr/>
          <p:nvPr/>
        </p:nvGrpSpPr>
        <p:grpSpPr>
          <a:xfrm>
            <a:off x="1737098" y="3411502"/>
            <a:ext cx="366269" cy="336195"/>
            <a:chOff x="-61354875" y="2322300"/>
            <a:chExt cx="316650" cy="290650"/>
          </a:xfrm>
        </p:grpSpPr>
        <p:sp>
          <p:nvSpPr>
            <p:cNvPr id="11284" name="Google Shape;11284;p88"/>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8"/>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8"/>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7" name="Google Shape;11287;p88"/>
          <p:cNvGrpSpPr/>
          <p:nvPr/>
        </p:nvGrpSpPr>
        <p:grpSpPr>
          <a:xfrm>
            <a:off x="1737098" y="3839066"/>
            <a:ext cx="366269" cy="366269"/>
            <a:chOff x="-61354875" y="2671225"/>
            <a:chExt cx="316650" cy="316650"/>
          </a:xfrm>
        </p:grpSpPr>
        <p:sp>
          <p:nvSpPr>
            <p:cNvPr id="11288" name="Google Shape;11288;p88"/>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8"/>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8"/>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8"/>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8"/>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3" name="Google Shape;11293;p88"/>
          <p:cNvGrpSpPr/>
          <p:nvPr/>
        </p:nvGrpSpPr>
        <p:grpSpPr>
          <a:xfrm>
            <a:off x="3952502" y="2958801"/>
            <a:ext cx="368987" cy="369566"/>
            <a:chOff x="-59502375" y="1904375"/>
            <a:chExt cx="319000" cy="319500"/>
          </a:xfrm>
        </p:grpSpPr>
        <p:sp>
          <p:nvSpPr>
            <p:cNvPr id="11294" name="Google Shape;11294;p88"/>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8"/>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8"/>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7" name="Google Shape;11297;p88"/>
          <p:cNvGrpSpPr/>
          <p:nvPr/>
        </p:nvGrpSpPr>
        <p:grpSpPr>
          <a:xfrm>
            <a:off x="1298621" y="1543007"/>
            <a:ext cx="368987" cy="363666"/>
            <a:chOff x="-64774725" y="1916550"/>
            <a:chExt cx="319000" cy="314400"/>
          </a:xfrm>
        </p:grpSpPr>
        <p:sp>
          <p:nvSpPr>
            <p:cNvPr id="11298" name="Google Shape;11298;p88"/>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8"/>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88"/>
          <p:cNvGrpSpPr/>
          <p:nvPr/>
        </p:nvGrpSpPr>
        <p:grpSpPr>
          <a:xfrm>
            <a:off x="1299979" y="2020186"/>
            <a:ext cx="366269" cy="369913"/>
            <a:chOff x="-64764500" y="2280550"/>
            <a:chExt cx="316650" cy="319800"/>
          </a:xfrm>
        </p:grpSpPr>
        <p:sp>
          <p:nvSpPr>
            <p:cNvPr id="11301" name="Google Shape;11301;p88"/>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8"/>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3" name="Google Shape;11303;p88"/>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4" name="Google Shape;11304;p88"/>
          <p:cNvGrpSpPr/>
          <p:nvPr/>
        </p:nvGrpSpPr>
        <p:grpSpPr>
          <a:xfrm>
            <a:off x="3512023" y="1579963"/>
            <a:ext cx="365344" cy="289753"/>
            <a:chOff x="-62882850" y="1999375"/>
            <a:chExt cx="315850" cy="250500"/>
          </a:xfrm>
        </p:grpSpPr>
        <p:sp>
          <p:nvSpPr>
            <p:cNvPr id="11305" name="Google Shape;11305;p88"/>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8"/>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7" name="Google Shape;11307;p88"/>
          <p:cNvGrpSpPr/>
          <p:nvPr/>
        </p:nvGrpSpPr>
        <p:grpSpPr>
          <a:xfrm>
            <a:off x="3503362" y="2021545"/>
            <a:ext cx="382665" cy="367194"/>
            <a:chOff x="-62890750" y="2296300"/>
            <a:chExt cx="330825" cy="317450"/>
          </a:xfrm>
        </p:grpSpPr>
        <p:sp>
          <p:nvSpPr>
            <p:cNvPr id="11308" name="Google Shape;11308;p88"/>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8"/>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8"/>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88"/>
          <p:cNvGrpSpPr/>
          <p:nvPr/>
        </p:nvGrpSpPr>
        <p:grpSpPr>
          <a:xfrm>
            <a:off x="3512023" y="2487006"/>
            <a:ext cx="365344" cy="367165"/>
            <a:chOff x="-62882850" y="2664925"/>
            <a:chExt cx="315850" cy="317425"/>
          </a:xfrm>
        </p:grpSpPr>
        <p:sp>
          <p:nvSpPr>
            <p:cNvPr id="11312" name="Google Shape;11312;p88"/>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8"/>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4" name="Google Shape;11314;p88"/>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5" name="Google Shape;11315;p88"/>
          <p:cNvGrpSpPr/>
          <p:nvPr/>
        </p:nvGrpSpPr>
        <p:grpSpPr>
          <a:xfrm>
            <a:off x="2183172" y="3399646"/>
            <a:ext cx="366269" cy="359907"/>
            <a:chOff x="-60988625" y="2310475"/>
            <a:chExt cx="316650" cy="311150"/>
          </a:xfrm>
        </p:grpSpPr>
        <p:sp>
          <p:nvSpPr>
            <p:cNvPr id="11316" name="Google Shape;11316;p88"/>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8"/>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8"/>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8"/>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8"/>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8"/>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88"/>
          <p:cNvGrpSpPr/>
          <p:nvPr/>
        </p:nvGrpSpPr>
        <p:grpSpPr>
          <a:xfrm>
            <a:off x="2183634" y="3837809"/>
            <a:ext cx="365344" cy="368785"/>
            <a:chOff x="-60987050" y="2671400"/>
            <a:chExt cx="315850" cy="318825"/>
          </a:xfrm>
        </p:grpSpPr>
        <p:sp>
          <p:nvSpPr>
            <p:cNvPr id="11323" name="Google Shape;11323;p88"/>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8"/>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88"/>
          <p:cNvGrpSpPr/>
          <p:nvPr/>
        </p:nvGrpSpPr>
        <p:grpSpPr>
          <a:xfrm>
            <a:off x="3952500" y="3400571"/>
            <a:ext cx="368987" cy="358056"/>
            <a:chOff x="-59481900" y="2290800"/>
            <a:chExt cx="319000" cy="309550"/>
          </a:xfrm>
        </p:grpSpPr>
        <p:sp>
          <p:nvSpPr>
            <p:cNvPr id="11326" name="Google Shape;11326;p88"/>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8"/>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8"/>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8"/>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8"/>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8"/>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2" name="Google Shape;11332;p88"/>
          <p:cNvGrpSpPr/>
          <p:nvPr/>
        </p:nvGrpSpPr>
        <p:grpSpPr>
          <a:xfrm>
            <a:off x="1741805" y="1541344"/>
            <a:ext cx="368987" cy="366992"/>
            <a:chOff x="-64401400" y="1914475"/>
            <a:chExt cx="319000" cy="317275"/>
          </a:xfrm>
        </p:grpSpPr>
        <p:sp>
          <p:nvSpPr>
            <p:cNvPr id="11333" name="Google Shape;11333;p88"/>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8"/>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8"/>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6" name="Google Shape;11336;p88"/>
          <p:cNvGrpSpPr/>
          <p:nvPr/>
        </p:nvGrpSpPr>
        <p:grpSpPr>
          <a:xfrm>
            <a:off x="1806493" y="2022383"/>
            <a:ext cx="239610" cy="365517"/>
            <a:chOff x="-64343900" y="2282125"/>
            <a:chExt cx="207150" cy="316000"/>
          </a:xfrm>
        </p:grpSpPr>
        <p:sp>
          <p:nvSpPr>
            <p:cNvPr id="11337" name="Google Shape;11337;p88"/>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8"/>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39" name="Google Shape;11339;p88"/>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0" name="Google Shape;11340;p88"/>
          <p:cNvGrpSpPr/>
          <p:nvPr/>
        </p:nvGrpSpPr>
        <p:grpSpPr>
          <a:xfrm>
            <a:off x="3986941" y="1541604"/>
            <a:ext cx="318873" cy="366471"/>
            <a:chOff x="-62496925" y="1931475"/>
            <a:chExt cx="275675" cy="316825"/>
          </a:xfrm>
        </p:grpSpPr>
        <p:sp>
          <p:nvSpPr>
            <p:cNvPr id="11341" name="Google Shape;11341;p88"/>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8"/>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3" name="Google Shape;11343;p88"/>
          <p:cNvGrpSpPr/>
          <p:nvPr/>
        </p:nvGrpSpPr>
        <p:grpSpPr>
          <a:xfrm>
            <a:off x="3963691" y="2021429"/>
            <a:ext cx="365373" cy="367426"/>
            <a:chOff x="-62516625" y="2297875"/>
            <a:chExt cx="315875" cy="317650"/>
          </a:xfrm>
        </p:grpSpPr>
        <p:sp>
          <p:nvSpPr>
            <p:cNvPr id="11344" name="Google Shape;11344;p88"/>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8"/>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6" name="Google Shape;11346;p88"/>
          <p:cNvGrpSpPr/>
          <p:nvPr/>
        </p:nvGrpSpPr>
        <p:grpSpPr>
          <a:xfrm>
            <a:off x="3962332" y="2503388"/>
            <a:ext cx="368091" cy="334402"/>
            <a:chOff x="-62518200" y="2692475"/>
            <a:chExt cx="318225" cy="289100"/>
          </a:xfrm>
        </p:grpSpPr>
        <p:sp>
          <p:nvSpPr>
            <p:cNvPr id="11347" name="Google Shape;11347;p88"/>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8"/>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9" name="Google Shape;11349;p88"/>
          <p:cNvGrpSpPr/>
          <p:nvPr/>
        </p:nvGrpSpPr>
        <p:grpSpPr>
          <a:xfrm>
            <a:off x="2648986" y="2960912"/>
            <a:ext cx="309793" cy="365344"/>
            <a:chOff x="-60597975" y="1939525"/>
            <a:chExt cx="267825" cy="315850"/>
          </a:xfrm>
        </p:grpSpPr>
        <p:sp>
          <p:nvSpPr>
            <p:cNvPr id="11350" name="Google Shape;11350;p88"/>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8"/>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88"/>
          <p:cNvGrpSpPr/>
          <p:nvPr/>
        </p:nvGrpSpPr>
        <p:grpSpPr>
          <a:xfrm>
            <a:off x="2619389" y="3395337"/>
            <a:ext cx="368987" cy="368525"/>
            <a:chOff x="-60620800" y="2304600"/>
            <a:chExt cx="319000" cy="318600"/>
          </a:xfrm>
        </p:grpSpPr>
        <p:sp>
          <p:nvSpPr>
            <p:cNvPr id="11353" name="Google Shape;11353;p88"/>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8"/>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8"/>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6" name="Google Shape;11356;p88"/>
          <p:cNvGrpSpPr/>
          <p:nvPr/>
        </p:nvGrpSpPr>
        <p:grpSpPr>
          <a:xfrm>
            <a:off x="2620748" y="3890988"/>
            <a:ext cx="366269" cy="262426"/>
            <a:chOff x="-60621600" y="2716100"/>
            <a:chExt cx="316650" cy="226875"/>
          </a:xfrm>
        </p:grpSpPr>
        <p:sp>
          <p:nvSpPr>
            <p:cNvPr id="11357" name="Google Shape;11357;p88"/>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8"/>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9" name="Google Shape;11359;p88"/>
          <p:cNvGrpSpPr/>
          <p:nvPr/>
        </p:nvGrpSpPr>
        <p:grpSpPr>
          <a:xfrm>
            <a:off x="3957965" y="3839081"/>
            <a:ext cx="358056" cy="366240"/>
            <a:chOff x="-59475600" y="2658625"/>
            <a:chExt cx="309550" cy="316625"/>
          </a:xfrm>
        </p:grpSpPr>
        <p:sp>
          <p:nvSpPr>
            <p:cNvPr id="11360" name="Google Shape;11360;p88"/>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8"/>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8"/>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8"/>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8"/>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8"/>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8"/>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7" name="Google Shape;11367;p88"/>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8"/>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9" name="Google Shape;11369;p88"/>
          <p:cNvGrpSpPr/>
          <p:nvPr/>
        </p:nvGrpSpPr>
        <p:grpSpPr>
          <a:xfrm>
            <a:off x="2233086" y="2487006"/>
            <a:ext cx="263294" cy="367165"/>
            <a:chOff x="-63987100" y="2646800"/>
            <a:chExt cx="227625" cy="317425"/>
          </a:xfrm>
        </p:grpSpPr>
        <p:sp>
          <p:nvSpPr>
            <p:cNvPr id="11370" name="Google Shape;11370;p88"/>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8"/>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2" name="Google Shape;11372;p88"/>
          <p:cNvGrpSpPr/>
          <p:nvPr/>
        </p:nvGrpSpPr>
        <p:grpSpPr>
          <a:xfrm>
            <a:off x="852428" y="2958627"/>
            <a:ext cx="358056" cy="369913"/>
            <a:chOff x="-62148000" y="1930075"/>
            <a:chExt cx="309550" cy="319800"/>
          </a:xfrm>
        </p:grpSpPr>
        <p:sp>
          <p:nvSpPr>
            <p:cNvPr id="11373" name="Google Shape;11373;p88"/>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8"/>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88"/>
          <p:cNvGrpSpPr/>
          <p:nvPr/>
        </p:nvGrpSpPr>
        <p:grpSpPr>
          <a:xfrm>
            <a:off x="849695" y="3396913"/>
            <a:ext cx="363522" cy="365373"/>
            <a:chOff x="-62150375" y="2297875"/>
            <a:chExt cx="314275" cy="315875"/>
          </a:xfrm>
        </p:grpSpPr>
        <p:sp>
          <p:nvSpPr>
            <p:cNvPr id="11376" name="Google Shape;11376;p88"/>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8"/>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8"/>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8"/>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8"/>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88"/>
          <p:cNvGrpSpPr/>
          <p:nvPr/>
        </p:nvGrpSpPr>
        <p:grpSpPr>
          <a:xfrm>
            <a:off x="848322" y="3838156"/>
            <a:ext cx="366269" cy="368091"/>
            <a:chOff x="-62150375" y="2664925"/>
            <a:chExt cx="316650" cy="318225"/>
          </a:xfrm>
        </p:grpSpPr>
        <p:sp>
          <p:nvSpPr>
            <p:cNvPr id="11382" name="Google Shape;11382;p88"/>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8"/>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8"/>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8"/>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88"/>
          <p:cNvGrpSpPr/>
          <p:nvPr/>
        </p:nvGrpSpPr>
        <p:grpSpPr>
          <a:xfrm>
            <a:off x="3065911" y="2959133"/>
            <a:ext cx="367165" cy="368901"/>
            <a:chOff x="-60254550" y="1938025"/>
            <a:chExt cx="317425" cy="318925"/>
          </a:xfrm>
        </p:grpSpPr>
        <p:sp>
          <p:nvSpPr>
            <p:cNvPr id="11387" name="Google Shape;11387;p88"/>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8"/>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8"/>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8"/>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1" name="Google Shape;11391;p88"/>
          <p:cNvGrpSpPr/>
          <p:nvPr/>
        </p:nvGrpSpPr>
        <p:grpSpPr>
          <a:xfrm>
            <a:off x="3040249" y="3396389"/>
            <a:ext cx="366648" cy="366420"/>
            <a:chOff x="6479471" y="2079003"/>
            <a:chExt cx="348923" cy="348706"/>
          </a:xfrm>
        </p:grpSpPr>
        <p:sp>
          <p:nvSpPr>
            <p:cNvPr id="11392" name="Google Shape;11392;p88"/>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3" name="Google Shape;11393;p88"/>
            <p:cNvGrpSpPr/>
            <p:nvPr/>
          </p:nvGrpSpPr>
          <p:grpSpPr>
            <a:xfrm>
              <a:off x="6520582" y="2079003"/>
              <a:ext cx="307811" cy="348706"/>
              <a:chOff x="-60218325" y="2304850"/>
              <a:chExt cx="279625" cy="316775"/>
            </a:xfrm>
          </p:grpSpPr>
          <p:sp>
            <p:nvSpPr>
              <p:cNvPr id="11394" name="Google Shape;11394;p88"/>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8"/>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8"/>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8"/>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8"/>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8"/>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88"/>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01" name="Google Shape;11401;p88"/>
          <p:cNvGrpSpPr/>
          <p:nvPr/>
        </p:nvGrpSpPr>
        <p:grpSpPr>
          <a:xfrm>
            <a:off x="3094149" y="3837707"/>
            <a:ext cx="310690" cy="368987"/>
            <a:chOff x="-60232500" y="2671225"/>
            <a:chExt cx="268600" cy="319000"/>
          </a:xfrm>
        </p:grpSpPr>
        <p:sp>
          <p:nvSpPr>
            <p:cNvPr id="11402" name="Google Shape;11402;p88"/>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8"/>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4" name="Google Shape;11404;p88"/>
          <p:cNvGrpSpPr/>
          <p:nvPr/>
        </p:nvGrpSpPr>
        <p:grpSpPr>
          <a:xfrm>
            <a:off x="2179643" y="4286341"/>
            <a:ext cx="365373" cy="368987"/>
            <a:chOff x="-59100700" y="1911950"/>
            <a:chExt cx="315875" cy="319000"/>
          </a:xfrm>
        </p:grpSpPr>
        <p:sp>
          <p:nvSpPr>
            <p:cNvPr id="11405" name="Google Shape;11405;p88"/>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8"/>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8"/>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8"/>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8"/>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8"/>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8"/>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8"/>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8"/>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8"/>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88"/>
          <p:cNvGrpSpPr/>
          <p:nvPr/>
        </p:nvGrpSpPr>
        <p:grpSpPr>
          <a:xfrm>
            <a:off x="2621810" y="1541821"/>
            <a:ext cx="379918" cy="366038"/>
            <a:chOff x="-63665750" y="1914325"/>
            <a:chExt cx="328450" cy="316450"/>
          </a:xfrm>
        </p:grpSpPr>
        <p:sp>
          <p:nvSpPr>
            <p:cNvPr id="11416" name="Google Shape;11416;p88"/>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8"/>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88"/>
          <p:cNvGrpSpPr/>
          <p:nvPr/>
        </p:nvGrpSpPr>
        <p:grpSpPr>
          <a:xfrm>
            <a:off x="2626814" y="2020865"/>
            <a:ext cx="369913" cy="368554"/>
            <a:chOff x="-63666550" y="2278975"/>
            <a:chExt cx="319800" cy="318625"/>
          </a:xfrm>
        </p:grpSpPr>
        <p:sp>
          <p:nvSpPr>
            <p:cNvPr id="11419" name="Google Shape;11419;p88"/>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8"/>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88"/>
          <p:cNvGrpSpPr/>
          <p:nvPr/>
        </p:nvGrpSpPr>
        <p:grpSpPr>
          <a:xfrm>
            <a:off x="2624081" y="2486890"/>
            <a:ext cx="375378" cy="367397"/>
            <a:chOff x="-63669700" y="2646600"/>
            <a:chExt cx="324525" cy="317625"/>
          </a:xfrm>
        </p:grpSpPr>
        <p:sp>
          <p:nvSpPr>
            <p:cNvPr id="11422" name="Google Shape;11422;p88"/>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8"/>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4" name="Google Shape;11424;p88"/>
          <p:cNvGrpSpPr/>
          <p:nvPr/>
        </p:nvGrpSpPr>
        <p:grpSpPr>
          <a:xfrm>
            <a:off x="1286361" y="2960218"/>
            <a:ext cx="366269" cy="366732"/>
            <a:chOff x="-61784125" y="1931250"/>
            <a:chExt cx="316650" cy="317050"/>
          </a:xfrm>
        </p:grpSpPr>
        <p:sp>
          <p:nvSpPr>
            <p:cNvPr id="11425" name="Google Shape;11425;p88"/>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8"/>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8"/>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8"/>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9" name="Google Shape;11429;p88"/>
          <p:cNvGrpSpPr/>
          <p:nvPr/>
        </p:nvGrpSpPr>
        <p:grpSpPr>
          <a:xfrm>
            <a:off x="1286360" y="3396465"/>
            <a:ext cx="366269" cy="366269"/>
            <a:chOff x="-61783350" y="2297100"/>
            <a:chExt cx="316650" cy="316650"/>
          </a:xfrm>
        </p:grpSpPr>
        <p:sp>
          <p:nvSpPr>
            <p:cNvPr id="11430" name="Google Shape;11430;p88"/>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8"/>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88"/>
          <p:cNvGrpSpPr/>
          <p:nvPr/>
        </p:nvGrpSpPr>
        <p:grpSpPr>
          <a:xfrm>
            <a:off x="1286360" y="3837548"/>
            <a:ext cx="366269" cy="369305"/>
            <a:chOff x="-61782550" y="2664925"/>
            <a:chExt cx="316650" cy="319275"/>
          </a:xfrm>
        </p:grpSpPr>
        <p:sp>
          <p:nvSpPr>
            <p:cNvPr id="11433" name="Google Shape;11433;p88"/>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8"/>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8"/>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6" name="Google Shape;11436;p88"/>
          <p:cNvGrpSpPr/>
          <p:nvPr/>
        </p:nvGrpSpPr>
        <p:grpSpPr>
          <a:xfrm>
            <a:off x="3508137" y="2968936"/>
            <a:ext cx="367165" cy="349294"/>
            <a:chOff x="-59889100" y="1945025"/>
            <a:chExt cx="317425" cy="301975"/>
          </a:xfrm>
        </p:grpSpPr>
        <p:sp>
          <p:nvSpPr>
            <p:cNvPr id="11437" name="Google Shape;11437;p88"/>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88"/>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88"/>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8"/>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1" name="Google Shape;11441;p88"/>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2" name="Google Shape;11442;p88"/>
          <p:cNvGrpSpPr/>
          <p:nvPr/>
        </p:nvGrpSpPr>
        <p:grpSpPr>
          <a:xfrm>
            <a:off x="3507226" y="3839471"/>
            <a:ext cx="368987" cy="365459"/>
            <a:chOff x="-59889100" y="2671925"/>
            <a:chExt cx="319000" cy="315950"/>
          </a:xfrm>
        </p:grpSpPr>
        <p:sp>
          <p:nvSpPr>
            <p:cNvPr id="11443" name="Google Shape;11443;p88"/>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8"/>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8"/>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8"/>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7" name="Google Shape;11447;p88"/>
          <p:cNvGrpSpPr/>
          <p:nvPr/>
        </p:nvGrpSpPr>
        <p:grpSpPr>
          <a:xfrm>
            <a:off x="2620204" y="4281976"/>
            <a:ext cx="367165" cy="366269"/>
            <a:chOff x="-59092025" y="2296300"/>
            <a:chExt cx="317425" cy="316650"/>
          </a:xfrm>
        </p:grpSpPr>
        <p:sp>
          <p:nvSpPr>
            <p:cNvPr id="11448" name="Google Shape;11448;p88"/>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8"/>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0" name="Google Shape;11450;p88"/>
          <p:cNvGrpSpPr/>
          <p:nvPr/>
        </p:nvGrpSpPr>
        <p:grpSpPr>
          <a:xfrm>
            <a:off x="4865611" y="1532895"/>
            <a:ext cx="353174" cy="347599"/>
            <a:chOff x="683125" y="1955275"/>
            <a:chExt cx="299325" cy="294600"/>
          </a:xfrm>
        </p:grpSpPr>
        <p:sp>
          <p:nvSpPr>
            <p:cNvPr id="11451" name="Google Shape;11451;p88"/>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8"/>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8"/>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8"/>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88"/>
          <p:cNvGrpSpPr/>
          <p:nvPr/>
        </p:nvGrpSpPr>
        <p:grpSpPr>
          <a:xfrm>
            <a:off x="4866541" y="1983453"/>
            <a:ext cx="351315" cy="349486"/>
            <a:chOff x="685475" y="2318350"/>
            <a:chExt cx="297750" cy="296200"/>
          </a:xfrm>
        </p:grpSpPr>
        <p:sp>
          <p:nvSpPr>
            <p:cNvPr id="11456" name="Google Shape;11456;p88"/>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8"/>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8"/>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9" name="Google Shape;11459;p88"/>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0" name="Google Shape;11460;p88"/>
          <p:cNvGrpSpPr/>
          <p:nvPr/>
        </p:nvGrpSpPr>
        <p:grpSpPr>
          <a:xfrm>
            <a:off x="7094699" y="1532659"/>
            <a:ext cx="309517" cy="348071"/>
            <a:chOff x="2523000" y="1954875"/>
            <a:chExt cx="262325" cy="295000"/>
          </a:xfrm>
        </p:grpSpPr>
        <p:sp>
          <p:nvSpPr>
            <p:cNvPr id="11461" name="Google Shape;11461;p88"/>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8"/>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3" name="Google Shape;11463;p88"/>
          <p:cNvGrpSpPr/>
          <p:nvPr/>
        </p:nvGrpSpPr>
        <p:grpSpPr>
          <a:xfrm>
            <a:off x="7073800" y="1983925"/>
            <a:ext cx="351315" cy="348542"/>
            <a:chOff x="2508825" y="2318350"/>
            <a:chExt cx="297750" cy="295400"/>
          </a:xfrm>
        </p:grpSpPr>
        <p:sp>
          <p:nvSpPr>
            <p:cNvPr id="11464" name="Google Shape;11464;p88"/>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8"/>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6" name="Google Shape;11466;p88"/>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7" name="Google Shape;11467;p88"/>
          <p:cNvGrpSpPr/>
          <p:nvPr/>
        </p:nvGrpSpPr>
        <p:grpSpPr>
          <a:xfrm>
            <a:off x="5747373" y="2897978"/>
            <a:ext cx="347599" cy="348513"/>
            <a:chOff x="4321150" y="1946600"/>
            <a:chExt cx="294600" cy="295375"/>
          </a:xfrm>
        </p:grpSpPr>
        <p:sp>
          <p:nvSpPr>
            <p:cNvPr id="11468" name="Google Shape;11468;p88"/>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8"/>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8"/>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1" name="Google Shape;11471;p88"/>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8"/>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8"/>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8"/>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5" name="Google Shape;11475;p88"/>
          <p:cNvGrpSpPr/>
          <p:nvPr/>
        </p:nvGrpSpPr>
        <p:grpSpPr>
          <a:xfrm>
            <a:off x="5309921" y="1983925"/>
            <a:ext cx="352230" cy="348542"/>
            <a:chOff x="1049375" y="2318350"/>
            <a:chExt cx="298525" cy="295400"/>
          </a:xfrm>
        </p:grpSpPr>
        <p:sp>
          <p:nvSpPr>
            <p:cNvPr id="11476" name="Google Shape;11476;p88"/>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8"/>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8"/>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8"/>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0" name="Google Shape;11480;p88"/>
          <p:cNvGrpSpPr/>
          <p:nvPr/>
        </p:nvGrpSpPr>
        <p:grpSpPr>
          <a:xfrm>
            <a:off x="5310393" y="2424376"/>
            <a:ext cx="351286" cy="351286"/>
            <a:chOff x="1049375" y="2680675"/>
            <a:chExt cx="297725" cy="297725"/>
          </a:xfrm>
        </p:grpSpPr>
        <p:sp>
          <p:nvSpPr>
            <p:cNvPr id="11481" name="Google Shape;11481;p88"/>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8"/>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88"/>
          <p:cNvGrpSpPr/>
          <p:nvPr/>
        </p:nvGrpSpPr>
        <p:grpSpPr>
          <a:xfrm>
            <a:off x="7523845" y="1532423"/>
            <a:ext cx="348513" cy="348542"/>
            <a:chOff x="2872725" y="1954475"/>
            <a:chExt cx="295375" cy="295400"/>
          </a:xfrm>
        </p:grpSpPr>
        <p:sp>
          <p:nvSpPr>
            <p:cNvPr id="11484" name="Google Shape;11484;p88"/>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8"/>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8"/>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88"/>
          <p:cNvGrpSpPr/>
          <p:nvPr/>
        </p:nvGrpSpPr>
        <p:grpSpPr>
          <a:xfrm>
            <a:off x="7545216" y="1982996"/>
            <a:ext cx="305771" cy="350401"/>
            <a:chOff x="2890050" y="2318350"/>
            <a:chExt cx="259150" cy="296975"/>
          </a:xfrm>
        </p:grpSpPr>
        <p:sp>
          <p:nvSpPr>
            <p:cNvPr id="11488" name="Google Shape;11488;p88"/>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8"/>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0" name="Google Shape;11490;p88"/>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1" name="Google Shape;11491;p88"/>
          <p:cNvGrpSpPr/>
          <p:nvPr/>
        </p:nvGrpSpPr>
        <p:grpSpPr>
          <a:xfrm>
            <a:off x="6187732" y="2898450"/>
            <a:ext cx="347569" cy="347569"/>
            <a:chOff x="4685050" y="1945825"/>
            <a:chExt cx="294575" cy="294575"/>
          </a:xfrm>
        </p:grpSpPr>
        <p:sp>
          <p:nvSpPr>
            <p:cNvPr id="11492" name="Google Shape;11492;p88"/>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8"/>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8"/>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8"/>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8"/>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7" name="Google Shape;11497;p88"/>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8"/>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9" name="Google Shape;11499;p88"/>
          <p:cNvGrpSpPr/>
          <p:nvPr/>
        </p:nvGrpSpPr>
        <p:grpSpPr>
          <a:xfrm>
            <a:off x="7958004" y="3387425"/>
            <a:ext cx="348513" cy="347599"/>
            <a:chOff x="6131900" y="2301825"/>
            <a:chExt cx="295375" cy="294600"/>
          </a:xfrm>
        </p:grpSpPr>
        <p:sp>
          <p:nvSpPr>
            <p:cNvPr id="11500" name="Google Shape;11500;p88"/>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8"/>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8"/>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8"/>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4" name="Google Shape;11504;p88"/>
          <p:cNvGrpSpPr/>
          <p:nvPr/>
        </p:nvGrpSpPr>
        <p:grpSpPr>
          <a:xfrm>
            <a:off x="5753997" y="1531966"/>
            <a:ext cx="351315" cy="349457"/>
            <a:chOff x="1412450" y="1954475"/>
            <a:chExt cx="297750" cy="296175"/>
          </a:xfrm>
        </p:grpSpPr>
        <p:sp>
          <p:nvSpPr>
            <p:cNvPr id="11505" name="Google Shape;11505;p88"/>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88"/>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7" name="Google Shape;11507;p88"/>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8" name="Google Shape;11508;p88"/>
          <p:cNvGrpSpPr/>
          <p:nvPr/>
        </p:nvGrpSpPr>
        <p:grpSpPr>
          <a:xfrm>
            <a:off x="5753997" y="2424494"/>
            <a:ext cx="351315" cy="351050"/>
            <a:chOff x="1413250" y="2680675"/>
            <a:chExt cx="297750" cy="297525"/>
          </a:xfrm>
        </p:grpSpPr>
        <p:sp>
          <p:nvSpPr>
            <p:cNvPr id="11509" name="Google Shape;11509;p88"/>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8"/>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8"/>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8"/>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3" name="Google Shape;11513;p88"/>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8"/>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88"/>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6" name="Google Shape;11516;p88"/>
          <p:cNvGrpSpPr/>
          <p:nvPr/>
        </p:nvGrpSpPr>
        <p:grpSpPr>
          <a:xfrm>
            <a:off x="6630407" y="2898111"/>
            <a:ext cx="350371" cy="348247"/>
            <a:chOff x="5045775" y="1946400"/>
            <a:chExt cx="296950" cy="295150"/>
          </a:xfrm>
        </p:grpSpPr>
        <p:sp>
          <p:nvSpPr>
            <p:cNvPr id="11517" name="Google Shape;11517;p88"/>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8"/>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88"/>
          <p:cNvGrpSpPr/>
          <p:nvPr/>
        </p:nvGrpSpPr>
        <p:grpSpPr>
          <a:xfrm>
            <a:off x="6629006" y="3406938"/>
            <a:ext cx="353174" cy="308573"/>
            <a:chOff x="5046550" y="2327025"/>
            <a:chExt cx="299325" cy="261525"/>
          </a:xfrm>
        </p:grpSpPr>
        <p:sp>
          <p:nvSpPr>
            <p:cNvPr id="11520" name="Google Shape;11520;p88"/>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8"/>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8"/>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3" name="Google Shape;11523;p88"/>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24" name="Google Shape;11524;p88"/>
          <p:cNvGrpSpPr/>
          <p:nvPr/>
        </p:nvGrpSpPr>
        <p:grpSpPr>
          <a:xfrm>
            <a:off x="7956604" y="3836276"/>
            <a:ext cx="351315" cy="348513"/>
            <a:chOff x="6167350" y="2672800"/>
            <a:chExt cx="297750" cy="295375"/>
          </a:xfrm>
        </p:grpSpPr>
        <p:sp>
          <p:nvSpPr>
            <p:cNvPr id="11525" name="Google Shape;11525;p88"/>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8"/>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8"/>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8"/>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8"/>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88"/>
          <p:cNvGrpSpPr/>
          <p:nvPr/>
        </p:nvGrpSpPr>
        <p:grpSpPr>
          <a:xfrm>
            <a:off x="6197601" y="1531509"/>
            <a:ext cx="347599" cy="350371"/>
            <a:chOff x="1777925" y="1953700"/>
            <a:chExt cx="294600" cy="296950"/>
          </a:xfrm>
        </p:grpSpPr>
        <p:sp>
          <p:nvSpPr>
            <p:cNvPr id="11531" name="Google Shape;11531;p88"/>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8"/>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8"/>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8"/>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88"/>
          <p:cNvGrpSpPr/>
          <p:nvPr/>
        </p:nvGrpSpPr>
        <p:grpSpPr>
          <a:xfrm>
            <a:off x="6213411" y="1984397"/>
            <a:ext cx="315977" cy="347599"/>
            <a:chOff x="1790525" y="2319150"/>
            <a:chExt cx="267800" cy="294600"/>
          </a:xfrm>
        </p:grpSpPr>
        <p:sp>
          <p:nvSpPr>
            <p:cNvPr id="11536" name="Google Shape;11536;p88"/>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8"/>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8" name="Google Shape;11538;p88"/>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9" name="Google Shape;11539;p88"/>
          <p:cNvGrpSpPr/>
          <p:nvPr/>
        </p:nvGrpSpPr>
        <p:grpSpPr>
          <a:xfrm>
            <a:off x="4866386" y="2897963"/>
            <a:ext cx="349457" cy="348542"/>
            <a:chOff x="3599700" y="1954475"/>
            <a:chExt cx="296175" cy="295400"/>
          </a:xfrm>
        </p:grpSpPr>
        <p:sp>
          <p:nvSpPr>
            <p:cNvPr id="11540" name="Google Shape;11540;p88"/>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8"/>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8"/>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88"/>
          <p:cNvGrpSpPr/>
          <p:nvPr/>
        </p:nvGrpSpPr>
        <p:grpSpPr>
          <a:xfrm>
            <a:off x="4867316" y="3387426"/>
            <a:ext cx="347599" cy="347599"/>
            <a:chOff x="3601275" y="2319150"/>
            <a:chExt cx="294600" cy="294600"/>
          </a:xfrm>
        </p:grpSpPr>
        <p:sp>
          <p:nvSpPr>
            <p:cNvPr id="11544" name="Google Shape;11544;p88"/>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8"/>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6" name="Google Shape;11546;p88"/>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7" name="Google Shape;11547;p88"/>
          <p:cNvGrpSpPr/>
          <p:nvPr/>
        </p:nvGrpSpPr>
        <p:grpSpPr>
          <a:xfrm>
            <a:off x="7087019" y="2897521"/>
            <a:ext cx="328071" cy="349427"/>
            <a:chOff x="5421475" y="1945825"/>
            <a:chExt cx="278050" cy="296150"/>
          </a:xfrm>
        </p:grpSpPr>
        <p:sp>
          <p:nvSpPr>
            <p:cNvPr id="11548" name="Google Shape;11548;p88"/>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8"/>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8"/>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8"/>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8"/>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8"/>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8"/>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8"/>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6" name="Google Shape;11556;p88"/>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7" name="Google Shape;11557;p88"/>
          <p:cNvGrpSpPr/>
          <p:nvPr/>
        </p:nvGrpSpPr>
        <p:grpSpPr>
          <a:xfrm>
            <a:off x="7075869" y="3898073"/>
            <a:ext cx="350371" cy="224918"/>
            <a:chOff x="5411225" y="2726350"/>
            <a:chExt cx="296950" cy="190625"/>
          </a:xfrm>
        </p:grpSpPr>
        <p:sp>
          <p:nvSpPr>
            <p:cNvPr id="11558" name="Google Shape;11558;p88"/>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8"/>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0" name="Google Shape;11560;p88"/>
          <p:cNvGrpSpPr/>
          <p:nvPr/>
        </p:nvGrpSpPr>
        <p:grpSpPr>
          <a:xfrm>
            <a:off x="6185904" y="4287346"/>
            <a:ext cx="351286" cy="326390"/>
            <a:chOff x="6524150" y="1938725"/>
            <a:chExt cx="297725" cy="276625"/>
          </a:xfrm>
        </p:grpSpPr>
        <p:sp>
          <p:nvSpPr>
            <p:cNvPr id="11561" name="Google Shape;11561;p88"/>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8"/>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8"/>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8"/>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88"/>
          <p:cNvGrpSpPr/>
          <p:nvPr/>
        </p:nvGrpSpPr>
        <p:grpSpPr>
          <a:xfrm>
            <a:off x="6637536" y="1531966"/>
            <a:ext cx="350401" cy="349457"/>
            <a:chOff x="2141000" y="1954475"/>
            <a:chExt cx="296975" cy="296175"/>
          </a:xfrm>
        </p:grpSpPr>
        <p:sp>
          <p:nvSpPr>
            <p:cNvPr id="11566" name="Google Shape;11566;p88"/>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8"/>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8"/>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8"/>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88"/>
          <p:cNvGrpSpPr/>
          <p:nvPr/>
        </p:nvGrpSpPr>
        <p:grpSpPr>
          <a:xfrm>
            <a:off x="6631047" y="1983807"/>
            <a:ext cx="363380" cy="348778"/>
            <a:chOff x="2140225" y="2318650"/>
            <a:chExt cx="307975" cy="295600"/>
          </a:xfrm>
        </p:grpSpPr>
        <p:sp>
          <p:nvSpPr>
            <p:cNvPr id="11571" name="Google Shape;11571;p88"/>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88"/>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88"/>
          <p:cNvGrpSpPr/>
          <p:nvPr/>
        </p:nvGrpSpPr>
        <p:grpSpPr>
          <a:xfrm>
            <a:off x="6636607" y="2425305"/>
            <a:ext cx="352259" cy="349427"/>
            <a:chOff x="2139425" y="2682250"/>
            <a:chExt cx="298550" cy="296150"/>
          </a:xfrm>
        </p:grpSpPr>
        <p:sp>
          <p:nvSpPr>
            <p:cNvPr id="11574" name="Google Shape;11574;p88"/>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8"/>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8"/>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8"/>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8" name="Google Shape;11578;p88"/>
          <p:cNvGrpSpPr/>
          <p:nvPr/>
        </p:nvGrpSpPr>
        <p:grpSpPr>
          <a:xfrm>
            <a:off x="5301219" y="2939791"/>
            <a:ext cx="350401" cy="264888"/>
            <a:chOff x="3962775" y="1990700"/>
            <a:chExt cx="296975" cy="224500"/>
          </a:xfrm>
        </p:grpSpPr>
        <p:sp>
          <p:nvSpPr>
            <p:cNvPr id="11579" name="Google Shape;11579;p88"/>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8"/>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8"/>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8"/>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3" name="Google Shape;11583;p88"/>
          <p:cNvGrpSpPr/>
          <p:nvPr/>
        </p:nvGrpSpPr>
        <p:grpSpPr>
          <a:xfrm>
            <a:off x="5301691" y="3386497"/>
            <a:ext cx="349457" cy="349457"/>
            <a:chOff x="3963575" y="2317575"/>
            <a:chExt cx="296175" cy="296175"/>
          </a:xfrm>
        </p:grpSpPr>
        <p:sp>
          <p:nvSpPr>
            <p:cNvPr id="11584" name="Google Shape;11584;p88"/>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8"/>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8"/>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8"/>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8"/>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8"/>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8"/>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8"/>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8"/>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8"/>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8"/>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8"/>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8"/>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8"/>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8"/>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8"/>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88"/>
          <p:cNvGrpSpPr/>
          <p:nvPr/>
        </p:nvGrpSpPr>
        <p:grpSpPr>
          <a:xfrm>
            <a:off x="5301691" y="3836276"/>
            <a:ext cx="349457" cy="348513"/>
            <a:chOff x="3962775" y="2683025"/>
            <a:chExt cx="296175" cy="295375"/>
          </a:xfrm>
        </p:grpSpPr>
        <p:sp>
          <p:nvSpPr>
            <p:cNvPr id="11601" name="Google Shape;11601;p88"/>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8"/>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8"/>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4" name="Google Shape;11604;p88"/>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5" name="Google Shape;11605;p88"/>
          <p:cNvGrpSpPr/>
          <p:nvPr/>
        </p:nvGrpSpPr>
        <p:grpSpPr>
          <a:xfrm>
            <a:off x="7516228" y="3386968"/>
            <a:ext cx="348513" cy="348513"/>
            <a:chOff x="5775900" y="2308125"/>
            <a:chExt cx="295375" cy="295375"/>
          </a:xfrm>
        </p:grpSpPr>
        <p:sp>
          <p:nvSpPr>
            <p:cNvPr id="11606" name="Google Shape;11606;p88"/>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8"/>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8"/>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8"/>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8"/>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88"/>
          <p:cNvGrpSpPr/>
          <p:nvPr/>
        </p:nvGrpSpPr>
        <p:grpSpPr>
          <a:xfrm>
            <a:off x="7537142" y="3835804"/>
            <a:ext cx="306686" cy="349457"/>
            <a:chOff x="5794025" y="2673575"/>
            <a:chExt cx="259925" cy="296175"/>
          </a:xfrm>
        </p:grpSpPr>
        <p:sp>
          <p:nvSpPr>
            <p:cNvPr id="11612" name="Google Shape;11612;p88"/>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8"/>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4" name="Google Shape;11614;p88"/>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18" name="Shape 11618"/>
        <p:cNvGrpSpPr/>
        <p:nvPr/>
      </p:nvGrpSpPr>
      <p:grpSpPr>
        <a:xfrm>
          <a:off x="0" y="0"/>
          <a:ext cx="0" cy="0"/>
          <a:chOff x="0" y="0"/>
          <a:chExt cx="0" cy="0"/>
        </a:xfrm>
      </p:grpSpPr>
      <p:sp>
        <p:nvSpPr>
          <p:cNvPr id="11619" name="Google Shape;11619;p8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chemeClr val="lt1"/>
                </a:solidFill>
                <a:latin typeface="Arial"/>
                <a:ea typeface="Arial"/>
                <a:cs typeface="Arial"/>
                <a:sym typeface="Arial"/>
              </a:rPr>
              <a:t>Help &amp; Support </a:t>
            </a:r>
            <a:r>
              <a:rPr lang="en-GB">
                <a:latin typeface="Arial"/>
                <a:ea typeface="Arial"/>
                <a:cs typeface="Arial"/>
                <a:sym typeface="Arial"/>
              </a:rPr>
              <a:t>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20" name="Google Shape;11620;p8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621" name="Google Shape;11621;p89"/>
          <p:cNvGrpSpPr/>
          <p:nvPr/>
        </p:nvGrpSpPr>
        <p:grpSpPr>
          <a:xfrm>
            <a:off x="882957" y="1534450"/>
            <a:ext cx="292442" cy="355741"/>
            <a:chOff x="-35830350" y="1912725"/>
            <a:chExt cx="241050" cy="293225"/>
          </a:xfrm>
        </p:grpSpPr>
        <p:sp>
          <p:nvSpPr>
            <p:cNvPr id="11622" name="Google Shape;11622;p89"/>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9"/>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4" name="Google Shape;11624;p89"/>
          <p:cNvGrpSpPr/>
          <p:nvPr/>
        </p:nvGrpSpPr>
        <p:grpSpPr>
          <a:xfrm>
            <a:off x="851444" y="1994048"/>
            <a:ext cx="355468" cy="353587"/>
            <a:chOff x="-35854750" y="2272675"/>
            <a:chExt cx="293000" cy="291450"/>
          </a:xfrm>
        </p:grpSpPr>
        <p:sp>
          <p:nvSpPr>
            <p:cNvPr id="11625" name="Google Shape;11625;p89"/>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9"/>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9"/>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89"/>
          <p:cNvGrpSpPr/>
          <p:nvPr/>
        </p:nvGrpSpPr>
        <p:grpSpPr>
          <a:xfrm>
            <a:off x="850958" y="2448634"/>
            <a:ext cx="356438" cy="354558"/>
            <a:chOff x="-35853975" y="2631825"/>
            <a:chExt cx="293800" cy="292250"/>
          </a:xfrm>
        </p:grpSpPr>
        <p:sp>
          <p:nvSpPr>
            <p:cNvPr id="11629" name="Google Shape;11629;p89"/>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9"/>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9"/>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9"/>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9"/>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4" name="Google Shape;11634;p89"/>
          <p:cNvGrpSpPr/>
          <p:nvPr/>
        </p:nvGrpSpPr>
        <p:grpSpPr>
          <a:xfrm>
            <a:off x="3089562" y="1535527"/>
            <a:ext cx="353587" cy="353587"/>
            <a:chOff x="-34032200" y="1916675"/>
            <a:chExt cx="291450" cy="291450"/>
          </a:xfrm>
        </p:grpSpPr>
        <p:sp>
          <p:nvSpPr>
            <p:cNvPr id="11635" name="Google Shape;11635;p89"/>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9"/>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9"/>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9"/>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9" name="Google Shape;11639;p89"/>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0" name="Google Shape;11640;p89"/>
          <p:cNvGrpSpPr/>
          <p:nvPr/>
        </p:nvGrpSpPr>
        <p:grpSpPr>
          <a:xfrm>
            <a:off x="3089092" y="2448634"/>
            <a:ext cx="354527" cy="354558"/>
            <a:chOff x="-34032200" y="2634975"/>
            <a:chExt cx="292225" cy="292250"/>
          </a:xfrm>
        </p:grpSpPr>
        <p:sp>
          <p:nvSpPr>
            <p:cNvPr id="11641" name="Google Shape;11641;p89"/>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9"/>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9"/>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4" name="Google Shape;11644;p89"/>
          <p:cNvGrpSpPr/>
          <p:nvPr/>
        </p:nvGrpSpPr>
        <p:grpSpPr>
          <a:xfrm>
            <a:off x="1739487" y="2914882"/>
            <a:ext cx="358379" cy="354527"/>
            <a:chOff x="-32245875" y="1938725"/>
            <a:chExt cx="295400" cy="292225"/>
          </a:xfrm>
        </p:grpSpPr>
        <p:sp>
          <p:nvSpPr>
            <p:cNvPr id="11645" name="Google Shape;11645;p89"/>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9"/>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9"/>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89"/>
          <p:cNvGrpSpPr/>
          <p:nvPr/>
        </p:nvGrpSpPr>
        <p:grpSpPr>
          <a:xfrm>
            <a:off x="1736150" y="3384280"/>
            <a:ext cx="365052" cy="352162"/>
            <a:chOff x="-32243500" y="2299850"/>
            <a:chExt cx="300900" cy="290275"/>
          </a:xfrm>
        </p:grpSpPr>
        <p:sp>
          <p:nvSpPr>
            <p:cNvPr id="11649" name="Google Shape;11649;p89"/>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9"/>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1" name="Google Shape;11651;p89"/>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2" name="Google Shape;11652;p89"/>
          <p:cNvGrpSpPr/>
          <p:nvPr/>
        </p:nvGrpSpPr>
        <p:grpSpPr>
          <a:xfrm>
            <a:off x="1299432" y="1534571"/>
            <a:ext cx="354527" cy="355498"/>
            <a:chOff x="-35495600" y="1912725"/>
            <a:chExt cx="292225" cy="293025"/>
          </a:xfrm>
        </p:grpSpPr>
        <p:sp>
          <p:nvSpPr>
            <p:cNvPr id="11653" name="Google Shape;11653;p89"/>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9"/>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9"/>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6" name="Google Shape;11656;p89"/>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7" name="Google Shape;11657;p89"/>
          <p:cNvGrpSpPr/>
          <p:nvPr/>
        </p:nvGrpSpPr>
        <p:grpSpPr>
          <a:xfrm>
            <a:off x="1299432" y="2449119"/>
            <a:ext cx="354527" cy="353587"/>
            <a:chOff x="-35495600" y="2631825"/>
            <a:chExt cx="292225" cy="291450"/>
          </a:xfrm>
        </p:grpSpPr>
        <p:sp>
          <p:nvSpPr>
            <p:cNvPr id="11658" name="Google Shape;11658;p89"/>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9"/>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9"/>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9"/>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89"/>
          <p:cNvGrpSpPr/>
          <p:nvPr/>
        </p:nvGrpSpPr>
        <p:grpSpPr>
          <a:xfrm>
            <a:off x="3537081" y="1535527"/>
            <a:ext cx="353587" cy="353587"/>
            <a:chOff x="-33673825" y="1916675"/>
            <a:chExt cx="291450" cy="291450"/>
          </a:xfrm>
        </p:grpSpPr>
        <p:sp>
          <p:nvSpPr>
            <p:cNvPr id="11663" name="Google Shape;11663;p89"/>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9"/>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9"/>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9"/>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89"/>
          <p:cNvGrpSpPr/>
          <p:nvPr/>
        </p:nvGrpSpPr>
        <p:grpSpPr>
          <a:xfrm>
            <a:off x="3534700" y="1993107"/>
            <a:ext cx="358349" cy="355468"/>
            <a:chOff x="-33676975" y="2275050"/>
            <a:chExt cx="295375" cy="293000"/>
          </a:xfrm>
        </p:grpSpPr>
        <p:sp>
          <p:nvSpPr>
            <p:cNvPr id="11668" name="Google Shape;11668;p89"/>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9"/>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89"/>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89"/>
          <p:cNvGrpSpPr/>
          <p:nvPr/>
        </p:nvGrpSpPr>
        <p:grpSpPr>
          <a:xfrm>
            <a:off x="3537081" y="2448406"/>
            <a:ext cx="353587" cy="355013"/>
            <a:chOff x="-33673825" y="2634975"/>
            <a:chExt cx="291450" cy="292625"/>
          </a:xfrm>
        </p:grpSpPr>
        <p:sp>
          <p:nvSpPr>
            <p:cNvPr id="11672" name="Google Shape;11672;p89"/>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9"/>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4" name="Google Shape;11674;p89"/>
          <p:cNvGrpSpPr/>
          <p:nvPr/>
        </p:nvGrpSpPr>
        <p:grpSpPr>
          <a:xfrm>
            <a:off x="2205089" y="2915322"/>
            <a:ext cx="329687" cy="353648"/>
            <a:chOff x="-31874100" y="1939525"/>
            <a:chExt cx="271750" cy="291500"/>
          </a:xfrm>
        </p:grpSpPr>
        <p:sp>
          <p:nvSpPr>
            <p:cNvPr id="11675" name="Google Shape;11675;p89"/>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9"/>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7" name="Google Shape;11677;p89"/>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8" name="Google Shape;11678;p89"/>
          <p:cNvGrpSpPr/>
          <p:nvPr/>
        </p:nvGrpSpPr>
        <p:grpSpPr>
          <a:xfrm>
            <a:off x="2186451" y="3844343"/>
            <a:ext cx="366963" cy="352768"/>
            <a:chOff x="-31889075" y="2658950"/>
            <a:chExt cx="302475" cy="290775"/>
          </a:xfrm>
        </p:grpSpPr>
        <p:sp>
          <p:nvSpPr>
            <p:cNvPr id="11679" name="Google Shape;11679;p89"/>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9"/>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1" name="Google Shape;11681;p89"/>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2" name="Google Shape;11682;p89"/>
          <p:cNvGrpSpPr/>
          <p:nvPr/>
        </p:nvGrpSpPr>
        <p:grpSpPr>
          <a:xfrm>
            <a:off x="1747421" y="1534571"/>
            <a:ext cx="354527" cy="355498"/>
            <a:chOff x="-35136450" y="1912725"/>
            <a:chExt cx="292225" cy="293025"/>
          </a:xfrm>
        </p:grpSpPr>
        <p:sp>
          <p:nvSpPr>
            <p:cNvPr id="11683" name="Google Shape;11683;p89"/>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9"/>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9"/>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6" name="Google Shape;11686;p89"/>
          <p:cNvGrpSpPr/>
          <p:nvPr/>
        </p:nvGrpSpPr>
        <p:grpSpPr>
          <a:xfrm>
            <a:off x="1747891" y="1993790"/>
            <a:ext cx="353587" cy="354103"/>
            <a:chOff x="-35134875" y="2272675"/>
            <a:chExt cx="291450" cy="291875"/>
          </a:xfrm>
        </p:grpSpPr>
        <p:sp>
          <p:nvSpPr>
            <p:cNvPr id="11687" name="Google Shape;11687;p89"/>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9"/>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9"/>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89"/>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1" name="Google Shape;11691;p89"/>
          <p:cNvGrpSpPr/>
          <p:nvPr/>
        </p:nvGrpSpPr>
        <p:grpSpPr>
          <a:xfrm>
            <a:off x="1789458" y="2449119"/>
            <a:ext cx="270453" cy="353587"/>
            <a:chOff x="-35101800" y="2631050"/>
            <a:chExt cx="222925" cy="291450"/>
          </a:xfrm>
        </p:grpSpPr>
        <p:sp>
          <p:nvSpPr>
            <p:cNvPr id="11692" name="Google Shape;11692;p89"/>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9"/>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9"/>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9"/>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6" name="Google Shape;11696;p89"/>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7" name="Google Shape;11697;p89"/>
          <p:cNvGrpSpPr/>
          <p:nvPr/>
        </p:nvGrpSpPr>
        <p:grpSpPr>
          <a:xfrm>
            <a:off x="3977510" y="1993107"/>
            <a:ext cx="353587" cy="355468"/>
            <a:chOff x="-33314675" y="2275050"/>
            <a:chExt cx="291450" cy="293000"/>
          </a:xfrm>
        </p:grpSpPr>
        <p:sp>
          <p:nvSpPr>
            <p:cNvPr id="11698" name="Google Shape;11698;p89"/>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9"/>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9"/>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1" name="Google Shape;11701;p89"/>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2" name="Google Shape;11702;p89"/>
          <p:cNvGrpSpPr/>
          <p:nvPr/>
        </p:nvGrpSpPr>
        <p:grpSpPr>
          <a:xfrm>
            <a:off x="2639701" y="2915367"/>
            <a:ext cx="353587" cy="353557"/>
            <a:chOff x="-31523625" y="1939525"/>
            <a:chExt cx="291450" cy="291425"/>
          </a:xfrm>
        </p:grpSpPr>
        <p:sp>
          <p:nvSpPr>
            <p:cNvPr id="11703" name="Google Shape;11703;p89"/>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9"/>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9"/>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9"/>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9"/>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9"/>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9"/>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9"/>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9"/>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9"/>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9"/>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89"/>
          <p:cNvGrpSpPr/>
          <p:nvPr/>
        </p:nvGrpSpPr>
        <p:grpSpPr>
          <a:xfrm>
            <a:off x="2638746" y="3383568"/>
            <a:ext cx="355498" cy="353587"/>
            <a:chOff x="-31523625" y="2298675"/>
            <a:chExt cx="293025" cy="291450"/>
          </a:xfrm>
        </p:grpSpPr>
        <p:sp>
          <p:nvSpPr>
            <p:cNvPr id="11715" name="Google Shape;11715;p89"/>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9"/>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9"/>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8" name="Google Shape;11718;p89"/>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9"/>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20" name="Google Shape;11720;p89"/>
          <p:cNvGrpSpPr/>
          <p:nvPr/>
        </p:nvGrpSpPr>
        <p:grpSpPr>
          <a:xfrm>
            <a:off x="2205934" y="1535542"/>
            <a:ext cx="331598" cy="353557"/>
            <a:chOff x="-34767825" y="1914325"/>
            <a:chExt cx="273325" cy="291425"/>
          </a:xfrm>
        </p:grpSpPr>
        <p:sp>
          <p:nvSpPr>
            <p:cNvPr id="11721" name="Google Shape;11721;p89"/>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9"/>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9"/>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89"/>
          <p:cNvGrpSpPr/>
          <p:nvPr/>
        </p:nvGrpSpPr>
        <p:grpSpPr>
          <a:xfrm>
            <a:off x="2193513" y="1993092"/>
            <a:ext cx="356438" cy="355498"/>
            <a:chOff x="-34778075" y="2272675"/>
            <a:chExt cx="293800" cy="293025"/>
          </a:xfrm>
        </p:grpSpPr>
        <p:sp>
          <p:nvSpPr>
            <p:cNvPr id="11725" name="Google Shape;11725;p89"/>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9"/>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9"/>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8" name="Google Shape;11728;p89"/>
          <p:cNvGrpSpPr/>
          <p:nvPr/>
        </p:nvGrpSpPr>
        <p:grpSpPr>
          <a:xfrm>
            <a:off x="2194939" y="2449119"/>
            <a:ext cx="353587" cy="353587"/>
            <a:chOff x="-34776500" y="2631825"/>
            <a:chExt cx="291450" cy="291450"/>
          </a:xfrm>
        </p:grpSpPr>
        <p:sp>
          <p:nvSpPr>
            <p:cNvPr id="11729" name="Google Shape;11729;p89"/>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9"/>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9"/>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89"/>
          <p:cNvGrpSpPr/>
          <p:nvPr/>
        </p:nvGrpSpPr>
        <p:grpSpPr>
          <a:xfrm>
            <a:off x="853628" y="2912973"/>
            <a:ext cx="354527" cy="358349"/>
            <a:chOff x="-32956300" y="1915900"/>
            <a:chExt cx="292225" cy="295375"/>
          </a:xfrm>
        </p:grpSpPr>
        <p:sp>
          <p:nvSpPr>
            <p:cNvPr id="11733" name="Google Shape;11733;p89"/>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9"/>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5" name="Google Shape;11735;p89"/>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9"/>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7" name="Google Shape;11737;p89"/>
          <p:cNvGrpSpPr/>
          <p:nvPr/>
        </p:nvGrpSpPr>
        <p:grpSpPr>
          <a:xfrm>
            <a:off x="3081101" y="2915367"/>
            <a:ext cx="356438" cy="353557"/>
            <a:chOff x="-31166825" y="1939525"/>
            <a:chExt cx="293800" cy="291425"/>
          </a:xfrm>
        </p:grpSpPr>
        <p:sp>
          <p:nvSpPr>
            <p:cNvPr id="11738" name="Google Shape;11738;p89"/>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9"/>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9"/>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9"/>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9"/>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9"/>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9"/>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9"/>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9"/>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9"/>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9"/>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9" name="Google Shape;11749;p89"/>
          <p:cNvGrpSpPr/>
          <p:nvPr/>
        </p:nvGrpSpPr>
        <p:grpSpPr>
          <a:xfrm>
            <a:off x="3082057" y="3383295"/>
            <a:ext cx="354527" cy="354133"/>
            <a:chOff x="-31165250" y="2298675"/>
            <a:chExt cx="292225" cy="291900"/>
          </a:xfrm>
        </p:grpSpPr>
        <p:sp>
          <p:nvSpPr>
            <p:cNvPr id="11750" name="Google Shape;11750;p89"/>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9"/>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9"/>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89"/>
          <p:cNvGrpSpPr/>
          <p:nvPr/>
        </p:nvGrpSpPr>
        <p:grpSpPr>
          <a:xfrm>
            <a:off x="3082542" y="3843949"/>
            <a:ext cx="353557" cy="353557"/>
            <a:chOff x="-31164450" y="2657050"/>
            <a:chExt cx="291425" cy="291425"/>
          </a:xfrm>
        </p:grpSpPr>
        <p:sp>
          <p:nvSpPr>
            <p:cNvPr id="11754" name="Google Shape;11754;p89"/>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9"/>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9"/>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9"/>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8" name="Google Shape;11758;p89"/>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9" name="Google Shape;11759;p89"/>
          <p:cNvGrpSpPr/>
          <p:nvPr/>
        </p:nvGrpSpPr>
        <p:grpSpPr>
          <a:xfrm>
            <a:off x="2632987" y="1535178"/>
            <a:ext cx="358349" cy="354285"/>
            <a:chOff x="-34421275" y="1912725"/>
            <a:chExt cx="295375" cy="292025"/>
          </a:xfrm>
        </p:grpSpPr>
        <p:sp>
          <p:nvSpPr>
            <p:cNvPr id="11760" name="Google Shape;11760;p89"/>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9"/>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2" name="Google Shape;11762;p89"/>
          <p:cNvGrpSpPr/>
          <p:nvPr/>
        </p:nvGrpSpPr>
        <p:grpSpPr>
          <a:xfrm>
            <a:off x="2632032" y="1993093"/>
            <a:ext cx="360260" cy="355498"/>
            <a:chOff x="-34418125" y="2271100"/>
            <a:chExt cx="296950" cy="293025"/>
          </a:xfrm>
        </p:grpSpPr>
        <p:sp>
          <p:nvSpPr>
            <p:cNvPr id="11763" name="Google Shape;11763;p89"/>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9"/>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9"/>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9"/>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9"/>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8" name="Google Shape;11768;p89"/>
          <p:cNvGrpSpPr/>
          <p:nvPr/>
        </p:nvGrpSpPr>
        <p:grpSpPr>
          <a:xfrm>
            <a:off x="2632987" y="2449119"/>
            <a:ext cx="358349" cy="353587"/>
            <a:chOff x="-34421275" y="2631050"/>
            <a:chExt cx="295375" cy="291450"/>
          </a:xfrm>
        </p:grpSpPr>
        <p:sp>
          <p:nvSpPr>
            <p:cNvPr id="11769" name="Google Shape;11769;p89"/>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9"/>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9"/>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9"/>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3" name="Google Shape;11773;p89"/>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9"/>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9"/>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6" name="Google Shape;11776;p89"/>
          <p:cNvGrpSpPr/>
          <p:nvPr/>
        </p:nvGrpSpPr>
        <p:grpSpPr>
          <a:xfrm>
            <a:off x="3537620" y="2915837"/>
            <a:ext cx="353587" cy="352617"/>
            <a:chOff x="-30805300" y="1938725"/>
            <a:chExt cx="291450" cy="290650"/>
          </a:xfrm>
        </p:grpSpPr>
        <p:sp>
          <p:nvSpPr>
            <p:cNvPr id="11777" name="Google Shape;11777;p89"/>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9"/>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9" name="Google Shape;11779;p89"/>
          <p:cNvGrpSpPr/>
          <p:nvPr/>
        </p:nvGrpSpPr>
        <p:grpSpPr>
          <a:xfrm>
            <a:off x="3538105" y="3383765"/>
            <a:ext cx="352617" cy="353193"/>
            <a:chOff x="-30805300" y="2298675"/>
            <a:chExt cx="290650" cy="291125"/>
          </a:xfrm>
        </p:grpSpPr>
        <p:sp>
          <p:nvSpPr>
            <p:cNvPr id="11780" name="Google Shape;11780;p89"/>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9"/>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9"/>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89"/>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4" name="Google Shape;11784;p89"/>
          <p:cNvGrpSpPr/>
          <p:nvPr/>
        </p:nvGrpSpPr>
        <p:grpSpPr>
          <a:xfrm>
            <a:off x="3537635" y="3843949"/>
            <a:ext cx="353557" cy="353557"/>
            <a:chOff x="-30806075" y="2657050"/>
            <a:chExt cx="291425" cy="291425"/>
          </a:xfrm>
        </p:grpSpPr>
        <p:sp>
          <p:nvSpPr>
            <p:cNvPr id="11785" name="Google Shape;11785;p89"/>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9"/>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9"/>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89"/>
          <p:cNvGrpSpPr/>
          <p:nvPr/>
        </p:nvGrpSpPr>
        <p:grpSpPr>
          <a:xfrm>
            <a:off x="2639681" y="4301756"/>
            <a:ext cx="353557" cy="353557"/>
            <a:chOff x="-30064925" y="2332550"/>
            <a:chExt cx="291425" cy="291425"/>
          </a:xfrm>
        </p:grpSpPr>
        <p:sp>
          <p:nvSpPr>
            <p:cNvPr id="11789" name="Google Shape;11789;p89"/>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9"/>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9"/>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89"/>
          <p:cNvGrpSpPr/>
          <p:nvPr/>
        </p:nvGrpSpPr>
        <p:grpSpPr>
          <a:xfrm>
            <a:off x="3983068" y="2911256"/>
            <a:ext cx="348855" cy="347879"/>
            <a:chOff x="2821450" y="2957850"/>
            <a:chExt cx="259275" cy="258550"/>
          </a:xfrm>
        </p:grpSpPr>
        <p:sp>
          <p:nvSpPr>
            <p:cNvPr id="11793" name="Google Shape;11793;p89"/>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9"/>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9"/>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796" name="Google Shape;11796;p89"/>
          <p:cNvGrpSpPr/>
          <p:nvPr/>
        </p:nvGrpSpPr>
        <p:grpSpPr>
          <a:xfrm>
            <a:off x="4858100" y="1532274"/>
            <a:ext cx="361090" cy="361090"/>
            <a:chOff x="-57970450" y="1903275"/>
            <a:chExt cx="318225" cy="318225"/>
          </a:xfrm>
        </p:grpSpPr>
        <p:sp>
          <p:nvSpPr>
            <p:cNvPr id="11797" name="Google Shape;11797;p89"/>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89"/>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9"/>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9"/>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89"/>
          <p:cNvGrpSpPr/>
          <p:nvPr/>
        </p:nvGrpSpPr>
        <p:grpSpPr>
          <a:xfrm>
            <a:off x="4880000" y="2008231"/>
            <a:ext cx="317290" cy="359303"/>
            <a:chOff x="-57950750" y="2296300"/>
            <a:chExt cx="279625" cy="316650"/>
          </a:xfrm>
        </p:grpSpPr>
        <p:sp>
          <p:nvSpPr>
            <p:cNvPr id="11802" name="Google Shape;11802;p89"/>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9"/>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9"/>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9"/>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6" name="Google Shape;11806;p89"/>
          <p:cNvGrpSpPr/>
          <p:nvPr/>
        </p:nvGrpSpPr>
        <p:grpSpPr>
          <a:xfrm>
            <a:off x="4858214" y="2459907"/>
            <a:ext cx="360863" cy="360211"/>
            <a:chOff x="-57969675" y="2687750"/>
            <a:chExt cx="318025" cy="317450"/>
          </a:xfrm>
        </p:grpSpPr>
        <p:sp>
          <p:nvSpPr>
            <p:cNvPr id="11807" name="Google Shape;11807;p89"/>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9"/>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9"/>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9"/>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1" name="Google Shape;11811;p89"/>
          <p:cNvGrpSpPr/>
          <p:nvPr/>
        </p:nvGrpSpPr>
        <p:grpSpPr>
          <a:xfrm>
            <a:off x="7067397" y="1532274"/>
            <a:ext cx="363785" cy="361090"/>
            <a:chOff x="-56012425" y="1903275"/>
            <a:chExt cx="320600" cy="318225"/>
          </a:xfrm>
        </p:grpSpPr>
        <p:sp>
          <p:nvSpPr>
            <p:cNvPr id="11812" name="Google Shape;11812;p89"/>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9"/>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4" name="Google Shape;11814;p89"/>
          <p:cNvGrpSpPr/>
          <p:nvPr/>
        </p:nvGrpSpPr>
        <p:grpSpPr>
          <a:xfrm>
            <a:off x="7068290" y="2006443"/>
            <a:ext cx="361998" cy="361998"/>
            <a:chOff x="-56010850" y="2294725"/>
            <a:chExt cx="319025" cy="319025"/>
          </a:xfrm>
        </p:grpSpPr>
        <p:sp>
          <p:nvSpPr>
            <p:cNvPr id="11815" name="Google Shape;11815;p89"/>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9"/>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9"/>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89"/>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9" name="Google Shape;11819;p89"/>
          <p:cNvGrpSpPr/>
          <p:nvPr/>
        </p:nvGrpSpPr>
        <p:grpSpPr>
          <a:xfrm>
            <a:off x="7068305" y="2459027"/>
            <a:ext cx="361969" cy="361090"/>
            <a:chOff x="-56010050" y="2686975"/>
            <a:chExt cx="319000" cy="318225"/>
          </a:xfrm>
        </p:grpSpPr>
        <p:sp>
          <p:nvSpPr>
            <p:cNvPr id="11820" name="Google Shape;11820;p89"/>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9"/>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9"/>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9"/>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89"/>
          <p:cNvGrpSpPr/>
          <p:nvPr/>
        </p:nvGrpSpPr>
        <p:grpSpPr>
          <a:xfrm>
            <a:off x="5753801" y="2911936"/>
            <a:ext cx="361998" cy="361090"/>
            <a:chOff x="-54081175" y="1903275"/>
            <a:chExt cx="319025" cy="318225"/>
          </a:xfrm>
        </p:grpSpPr>
        <p:sp>
          <p:nvSpPr>
            <p:cNvPr id="11825" name="Google Shape;11825;p89"/>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9"/>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7" name="Google Shape;11827;p89"/>
          <p:cNvGrpSpPr/>
          <p:nvPr/>
        </p:nvGrpSpPr>
        <p:grpSpPr>
          <a:xfrm>
            <a:off x="5776154" y="3365399"/>
            <a:ext cx="317290" cy="360211"/>
            <a:chOff x="-54063050" y="2296300"/>
            <a:chExt cx="279625" cy="317450"/>
          </a:xfrm>
        </p:grpSpPr>
        <p:sp>
          <p:nvSpPr>
            <p:cNvPr id="11828" name="Google Shape;11828;p89"/>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9"/>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9"/>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9"/>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89"/>
          <p:cNvGrpSpPr/>
          <p:nvPr/>
        </p:nvGrpSpPr>
        <p:grpSpPr>
          <a:xfrm>
            <a:off x="5776154" y="3829461"/>
            <a:ext cx="317290" cy="361033"/>
            <a:chOff x="-54061475" y="2685450"/>
            <a:chExt cx="279625" cy="318175"/>
          </a:xfrm>
        </p:grpSpPr>
        <p:sp>
          <p:nvSpPr>
            <p:cNvPr id="11833" name="Google Shape;11833;p89"/>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9"/>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9"/>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9"/>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89"/>
          <p:cNvGrpSpPr/>
          <p:nvPr/>
        </p:nvGrpSpPr>
        <p:grpSpPr>
          <a:xfrm>
            <a:off x="8029690" y="2921780"/>
            <a:ext cx="275278" cy="361969"/>
            <a:chOff x="-52074300" y="1911950"/>
            <a:chExt cx="242600" cy="319000"/>
          </a:xfrm>
        </p:grpSpPr>
        <p:sp>
          <p:nvSpPr>
            <p:cNvPr id="11838" name="Google Shape;11838;p89"/>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9"/>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9"/>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9"/>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89"/>
          <p:cNvGrpSpPr/>
          <p:nvPr/>
        </p:nvGrpSpPr>
        <p:grpSpPr>
          <a:xfrm>
            <a:off x="5287689" y="1533182"/>
            <a:ext cx="361998" cy="361090"/>
            <a:chOff x="-57578225" y="1904075"/>
            <a:chExt cx="319025" cy="318225"/>
          </a:xfrm>
        </p:grpSpPr>
        <p:sp>
          <p:nvSpPr>
            <p:cNvPr id="11843" name="Google Shape;11843;p89"/>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9"/>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9"/>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9"/>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7" name="Google Shape;11847;p89"/>
          <p:cNvGrpSpPr/>
          <p:nvPr/>
        </p:nvGrpSpPr>
        <p:grpSpPr>
          <a:xfrm>
            <a:off x="5310042" y="2006443"/>
            <a:ext cx="317290" cy="361090"/>
            <a:chOff x="-57558525" y="2294725"/>
            <a:chExt cx="279625" cy="318225"/>
          </a:xfrm>
        </p:grpSpPr>
        <p:sp>
          <p:nvSpPr>
            <p:cNvPr id="11848" name="Google Shape;11848;p89"/>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9"/>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9"/>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9"/>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9"/>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3" name="Google Shape;11853;p89"/>
          <p:cNvGrpSpPr/>
          <p:nvPr/>
        </p:nvGrpSpPr>
        <p:grpSpPr>
          <a:xfrm>
            <a:off x="5285901" y="2459027"/>
            <a:ext cx="365572" cy="361969"/>
            <a:chOff x="-57579800" y="2686975"/>
            <a:chExt cx="322175" cy="319000"/>
          </a:xfrm>
        </p:grpSpPr>
        <p:sp>
          <p:nvSpPr>
            <p:cNvPr id="11854" name="Google Shape;11854;p89"/>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9"/>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6" name="Google Shape;11856;p89"/>
          <p:cNvGrpSpPr/>
          <p:nvPr/>
        </p:nvGrpSpPr>
        <p:grpSpPr>
          <a:xfrm>
            <a:off x="7510682" y="2006443"/>
            <a:ext cx="367359" cy="361090"/>
            <a:chOff x="-55620975" y="2294725"/>
            <a:chExt cx="323750" cy="318225"/>
          </a:xfrm>
        </p:grpSpPr>
        <p:sp>
          <p:nvSpPr>
            <p:cNvPr id="11857" name="Google Shape;11857;p89"/>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9"/>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9"/>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9"/>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9"/>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9"/>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89"/>
          <p:cNvGrpSpPr/>
          <p:nvPr/>
        </p:nvGrpSpPr>
        <p:grpSpPr>
          <a:xfrm>
            <a:off x="7512923" y="2458942"/>
            <a:ext cx="362877" cy="361175"/>
            <a:chOff x="-55620175" y="2686900"/>
            <a:chExt cx="319800" cy="318300"/>
          </a:xfrm>
        </p:grpSpPr>
        <p:sp>
          <p:nvSpPr>
            <p:cNvPr id="11864" name="Google Shape;11864;p89"/>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9"/>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9"/>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9"/>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8" name="Google Shape;11868;p89"/>
          <p:cNvGrpSpPr/>
          <p:nvPr/>
        </p:nvGrpSpPr>
        <p:grpSpPr>
          <a:xfrm>
            <a:off x="6198887" y="2911936"/>
            <a:ext cx="361969" cy="361090"/>
            <a:chOff x="-53690500" y="1903275"/>
            <a:chExt cx="319000" cy="318225"/>
          </a:xfrm>
        </p:grpSpPr>
        <p:sp>
          <p:nvSpPr>
            <p:cNvPr id="11869" name="Google Shape;11869;p89"/>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9"/>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9"/>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9"/>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89"/>
          <p:cNvGrpSpPr/>
          <p:nvPr/>
        </p:nvGrpSpPr>
        <p:grpSpPr>
          <a:xfrm>
            <a:off x="6221226" y="3365399"/>
            <a:ext cx="317290" cy="359303"/>
            <a:chOff x="-53670800" y="2296300"/>
            <a:chExt cx="279625" cy="316650"/>
          </a:xfrm>
        </p:grpSpPr>
        <p:sp>
          <p:nvSpPr>
            <p:cNvPr id="11874" name="Google Shape;11874;p89"/>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9"/>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9"/>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9"/>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89"/>
          <p:cNvGrpSpPr/>
          <p:nvPr/>
        </p:nvGrpSpPr>
        <p:grpSpPr>
          <a:xfrm>
            <a:off x="6198887" y="3830738"/>
            <a:ext cx="361969" cy="361544"/>
            <a:chOff x="-53690500" y="2686575"/>
            <a:chExt cx="319000" cy="318625"/>
          </a:xfrm>
        </p:grpSpPr>
        <p:sp>
          <p:nvSpPr>
            <p:cNvPr id="11879" name="Google Shape;11879;p89"/>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9"/>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9"/>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89"/>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89"/>
          <p:cNvGrpSpPr/>
          <p:nvPr/>
        </p:nvGrpSpPr>
        <p:grpSpPr>
          <a:xfrm>
            <a:off x="8008669" y="3373598"/>
            <a:ext cx="317319" cy="360948"/>
            <a:chOff x="-52092425" y="2303525"/>
            <a:chExt cx="279650" cy="318100"/>
          </a:xfrm>
        </p:grpSpPr>
        <p:sp>
          <p:nvSpPr>
            <p:cNvPr id="11884" name="Google Shape;11884;p89"/>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9"/>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89"/>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9"/>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9"/>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9" name="Google Shape;11889;p89"/>
          <p:cNvGrpSpPr/>
          <p:nvPr/>
        </p:nvGrpSpPr>
        <p:grpSpPr>
          <a:xfrm>
            <a:off x="5727728" y="1534061"/>
            <a:ext cx="363756" cy="361090"/>
            <a:chOff x="-57189125" y="1904850"/>
            <a:chExt cx="320575" cy="318225"/>
          </a:xfrm>
        </p:grpSpPr>
        <p:sp>
          <p:nvSpPr>
            <p:cNvPr id="11890" name="Google Shape;11890;p89"/>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9"/>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9"/>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9"/>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9"/>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5" name="Google Shape;11895;p89"/>
          <p:cNvGrpSpPr/>
          <p:nvPr/>
        </p:nvGrpSpPr>
        <p:grpSpPr>
          <a:xfrm>
            <a:off x="5728621" y="2028797"/>
            <a:ext cx="361969" cy="316411"/>
            <a:chOff x="-57187550" y="2314425"/>
            <a:chExt cx="319000" cy="278850"/>
          </a:xfrm>
        </p:grpSpPr>
        <p:sp>
          <p:nvSpPr>
            <p:cNvPr id="11896" name="Google Shape;11896;p89"/>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89"/>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9"/>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9"/>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89"/>
          <p:cNvGrpSpPr/>
          <p:nvPr/>
        </p:nvGrpSpPr>
        <p:grpSpPr>
          <a:xfrm>
            <a:off x="5745585" y="2458346"/>
            <a:ext cx="328042" cy="361771"/>
            <a:chOff x="-57172600" y="2686375"/>
            <a:chExt cx="289100" cy="318825"/>
          </a:xfrm>
        </p:grpSpPr>
        <p:sp>
          <p:nvSpPr>
            <p:cNvPr id="11901" name="Google Shape;11901;p89"/>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9"/>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3" name="Google Shape;11903;p89"/>
          <p:cNvGrpSpPr/>
          <p:nvPr/>
        </p:nvGrpSpPr>
        <p:grpSpPr>
          <a:xfrm>
            <a:off x="7958434" y="1532274"/>
            <a:ext cx="361090" cy="359303"/>
            <a:chOff x="-55225575" y="1903275"/>
            <a:chExt cx="318225" cy="316650"/>
          </a:xfrm>
        </p:grpSpPr>
        <p:sp>
          <p:nvSpPr>
            <p:cNvPr id="11904" name="Google Shape;11904;p89"/>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9"/>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9"/>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9"/>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9"/>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9" name="Google Shape;11909;p89"/>
          <p:cNvGrpSpPr/>
          <p:nvPr/>
        </p:nvGrpSpPr>
        <p:grpSpPr>
          <a:xfrm>
            <a:off x="7969611" y="2008231"/>
            <a:ext cx="338736" cy="359303"/>
            <a:chOff x="-55217700" y="2296300"/>
            <a:chExt cx="298525" cy="316650"/>
          </a:xfrm>
        </p:grpSpPr>
        <p:sp>
          <p:nvSpPr>
            <p:cNvPr id="11910" name="Google Shape;11910;p89"/>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9"/>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9"/>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9"/>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89"/>
          <p:cNvGrpSpPr/>
          <p:nvPr/>
        </p:nvGrpSpPr>
        <p:grpSpPr>
          <a:xfrm>
            <a:off x="7957541" y="2460814"/>
            <a:ext cx="362877" cy="359303"/>
            <a:chOff x="-55229525" y="2688550"/>
            <a:chExt cx="319800" cy="316650"/>
          </a:xfrm>
        </p:grpSpPr>
        <p:sp>
          <p:nvSpPr>
            <p:cNvPr id="11915" name="Google Shape;11915;p89"/>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9"/>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9"/>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89"/>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9" name="Google Shape;11919;p89"/>
          <p:cNvGrpSpPr/>
          <p:nvPr/>
        </p:nvGrpSpPr>
        <p:grpSpPr>
          <a:xfrm>
            <a:off x="6653760" y="2911936"/>
            <a:ext cx="338765" cy="361090"/>
            <a:chOff x="-53288825" y="1903275"/>
            <a:chExt cx="298550" cy="318225"/>
          </a:xfrm>
        </p:grpSpPr>
        <p:sp>
          <p:nvSpPr>
            <p:cNvPr id="11920" name="Google Shape;11920;p89"/>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9"/>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9"/>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89"/>
          <p:cNvGrpSpPr/>
          <p:nvPr/>
        </p:nvGrpSpPr>
        <p:grpSpPr>
          <a:xfrm>
            <a:off x="6642143" y="3363612"/>
            <a:ext cx="361998" cy="361090"/>
            <a:chOff x="-53299850" y="2294725"/>
            <a:chExt cx="319025" cy="318225"/>
          </a:xfrm>
        </p:grpSpPr>
        <p:sp>
          <p:nvSpPr>
            <p:cNvPr id="11924" name="Google Shape;11924;p89"/>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89"/>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6" name="Google Shape;11926;p89"/>
          <p:cNvGrpSpPr/>
          <p:nvPr/>
        </p:nvGrpSpPr>
        <p:grpSpPr>
          <a:xfrm>
            <a:off x="6664936" y="3832071"/>
            <a:ext cx="316411" cy="360211"/>
            <a:chOff x="-53278575" y="2687750"/>
            <a:chExt cx="278850" cy="317450"/>
          </a:xfrm>
        </p:grpSpPr>
        <p:sp>
          <p:nvSpPr>
            <p:cNvPr id="11927" name="Google Shape;11927;p89"/>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9"/>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9"/>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9"/>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1" name="Google Shape;11931;p89"/>
          <p:cNvGrpSpPr/>
          <p:nvPr/>
        </p:nvGrpSpPr>
        <p:grpSpPr>
          <a:xfrm>
            <a:off x="7986330" y="3831759"/>
            <a:ext cx="361998" cy="362310"/>
            <a:chOff x="-52101875" y="2687475"/>
            <a:chExt cx="319025" cy="319300"/>
          </a:xfrm>
        </p:grpSpPr>
        <p:sp>
          <p:nvSpPr>
            <p:cNvPr id="11932" name="Google Shape;11932;p89"/>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9"/>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9"/>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9"/>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89"/>
          <p:cNvGrpSpPr/>
          <p:nvPr/>
        </p:nvGrpSpPr>
        <p:grpSpPr>
          <a:xfrm>
            <a:off x="6201079" y="1533182"/>
            <a:ext cx="317290" cy="361090"/>
            <a:chOff x="-56774050" y="1904075"/>
            <a:chExt cx="279625" cy="318225"/>
          </a:xfrm>
        </p:grpSpPr>
        <p:sp>
          <p:nvSpPr>
            <p:cNvPr id="11937" name="Google Shape;11937;p89"/>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9"/>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89"/>
          <p:cNvGrpSpPr/>
          <p:nvPr/>
        </p:nvGrpSpPr>
        <p:grpSpPr>
          <a:xfrm>
            <a:off x="6201079" y="2006443"/>
            <a:ext cx="317290" cy="361090"/>
            <a:chOff x="-56774850" y="2294725"/>
            <a:chExt cx="279625" cy="318225"/>
          </a:xfrm>
        </p:grpSpPr>
        <p:sp>
          <p:nvSpPr>
            <p:cNvPr id="11940" name="Google Shape;11940;p89"/>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9"/>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9"/>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89"/>
          <p:cNvGrpSpPr/>
          <p:nvPr/>
        </p:nvGrpSpPr>
        <p:grpSpPr>
          <a:xfrm>
            <a:off x="6222086" y="2459027"/>
            <a:ext cx="275278" cy="360182"/>
            <a:chOff x="-56756725" y="2686975"/>
            <a:chExt cx="242600" cy="317425"/>
          </a:xfrm>
        </p:grpSpPr>
        <p:sp>
          <p:nvSpPr>
            <p:cNvPr id="11944" name="Google Shape;11944;p89"/>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89"/>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89"/>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7" name="Google Shape;11947;p89"/>
          <p:cNvGrpSpPr/>
          <p:nvPr/>
        </p:nvGrpSpPr>
        <p:grpSpPr>
          <a:xfrm>
            <a:off x="4870518" y="2911936"/>
            <a:ext cx="337346" cy="361998"/>
            <a:chOff x="-54826975" y="1903275"/>
            <a:chExt cx="297300" cy="319025"/>
          </a:xfrm>
        </p:grpSpPr>
        <p:sp>
          <p:nvSpPr>
            <p:cNvPr id="11948" name="Google Shape;11948;p89"/>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9"/>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9"/>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1" name="Google Shape;11951;p89"/>
          <p:cNvGrpSpPr/>
          <p:nvPr/>
        </p:nvGrpSpPr>
        <p:grpSpPr>
          <a:xfrm>
            <a:off x="4858206" y="3365399"/>
            <a:ext cx="361969" cy="359274"/>
            <a:chOff x="-54836500" y="2296300"/>
            <a:chExt cx="319000" cy="316625"/>
          </a:xfrm>
        </p:grpSpPr>
        <p:sp>
          <p:nvSpPr>
            <p:cNvPr id="11952" name="Google Shape;11952;p89"/>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9"/>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9"/>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9"/>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6" name="Google Shape;11956;p89"/>
          <p:cNvGrpSpPr/>
          <p:nvPr/>
        </p:nvGrpSpPr>
        <p:grpSpPr>
          <a:xfrm>
            <a:off x="4879652" y="3832071"/>
            <a:ext cx="319078" cy="361090"/>
            <a:chOff x="-54817600" y="2687750"/>
            <a:chExt cx="281200" cy="318225"/>
          </a:xfrm>
        </p:grpSpPr>
        <p:sp>
          <p:nvSpPr>
            <p:cNvPr id="11957" name="Google Shape;11957;p89"/>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9"/>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9"/>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9"/>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1" name="Google Shape;11961;p89"/>
          <p:cNvGrpSpPr/>
          <p:nvPr/>
        </p:nvGrpSpPr>
        <p:grpSpPr>
          <a:xfrm>
            <a:off x="7110476" y="2911936"/>
            <a:ext cx="317290" cy="359303"/>
            <a:chOff x="-52887125" y="1903275"/>
            <a:chExt cx="279625" cy="316650"/>
          </a:xfrm>
        </p:grpSpPr>
        <p:sp>
          <p:nvSpPr>
            <p:cNvPr id="11962" name="Google Shape;11962;p89"/>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9"/>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4" name="Google Shape;11964;p89"/>
          <p:cNvGrpSpPr/>
          <p:nvPr/>
        </p:nvGrpSpPr>
        <p:grpSpPr>
          <a:xfrm>
            <a:off x="7089030" y="3362733"/>
            <a:ext cx="360182" cy="361969"/>
            <a:chOff x="-52906025" y="2293950"/>
            <a:chExt cx="317425" cy="319000"/>
          </a:xfrm>
        </p:grpSpPr>
        <p:sp>
          <p:nvSpPr>
            <p:cNvPr id="11965" name="Google Shape;11965;p89"/>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9"/>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9"/>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89"/>
          <p:cNvGrpSpPr/>
          <p:nvPr/>
        </p:nvGrpSpPr>
        <p:grpSpPr>
          <a:xfrm>
            <a:off x="7110476" y="3831192"/>
            <a:ext cx="317290" cy="361090"/>
            <a:chOff x="-52887125" y="2686975"/>
            <a:chExt cx="279625" cy="318225"/>
          </a:xfrm>
        </p:grpSpPr>
        <p:sp>
          <p:nvSpPr>
            <p:cNvPr id="11969" name="Google Shape;11969;p89"/>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9"/>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9"/>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9"/>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89"/>
          <p:cNvGrpSpPr/>
          <p:nvPr/>
        </p:nvGrpSpPr>
        <p:grpSpPr>
          <a:xfrm>
            <a:off x="6220848" y="4290810"/>
            <a:ext cx="318170" cy="359303"/>
            <a:chOff x="-51722225" y="1915100"/>
            <a:chExt cx="280400" cy="316650"/>
          </a:xfrm>
        </p:grpSpPr>
        <p:sp>
          <p:nvSpPr>
            <p:cNvPr id="11974" name="Google Shape;11974;p89"/>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9"/>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9"/>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9"/>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89"/>
          <p:cNvGrpSpPr/>
          <p:nvPr/>
        </p:nvGrpSpPr>
        <p:grpSpPr>
          <a:xfrm>
            <a:off x="6616678" y="1531508"/>
            <a:ext cx="370905" cy="360976"/>
            <a:chOff x="-56407800" y="1902600"/>
            <a:chExt cx="326875" cy="318125"/>
          </a:xfrm>
        </p:grpSpPr>
        <p:sp>
          <p:nvSpPr>
            <p:cNvPr id="11979" name="Google Shape;11979;p89"/>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9"/>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9"/>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89"/>
          <p:cNvGrpSpPr/>
          <p:nvPr/>
        </p:nvGrpSpPr>
        <p:grpSpPr>
          <a:xfrm>
            <a:off x="6622479" y="2018074"/>
            <a:ext cx="359303" cy="338736"/>
            <a:chOff x="-56401500" y="2304975"/>
            <a:chExt cx="316650" cy="298525"/>
          </a:xfrm>
        </p:grpSpPr>
        <p:sp>
          <p:nvSpPr>
            <p:cNvPr id="11983" name="Google Shape;11983;p89"/>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9"/>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9"/>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9"/>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89"/>
          <p:cNvGrpSpPr/>
          <p:nvPr/>
        </p:nvGrpSpPr>
        <p:grpSpPr>
          <a:xfrm>
            <a:off x="5328863" y="2910149"/>
            <a:ext cx="319985" cy="361090"/>
            <a:chOff x="-54426150" y="1901700"/>
            <a:chExt cx="282000" cy="318225"/>
          </a:xfrm>
        </p:grpSpPr>
        <p:sp>
          <p:nvSpPr>
            <p:cNvPr id="11988" name="Google Shape;11988;p89"/>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9"/>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9"/>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9"/>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89"/>
          <p:cNvGrpSpPr/>
          <p:nvPr/>
        </p:nvGrpSpPr>
        <p:grpSpPr>
          <a:xfrm>
            <a:off x="5328863" y="3363612"/>
            <a:ext cx="319985" cy="361998"/>
            <a:chOff x="-54426150" y="2294725"/>
            <a:chExt cx="282000" cy="319025"/>
          </a:xfrm>
        </p:grpSpPr>
        <p:sp>
          <p:nvSpPr>
            <p:cNvPr id="11993" name="Google Shape;11993;p89"/>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9"/>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9"/>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9"/>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9"/>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8" name="Google Shape;11998;p89"/>
          <p:cNvGrpSpPr/>
          <p:nvPr/>
        </p:nvGrpSpPr>
        <p:grpSpPr>
          <a:xfrm>
            <a:off x="5327076" y="3831192"/>
            <a:ext cx="323560" cy="361969"/>
            <a:chOff x="-54427725" y="2686975"/>
            <a:chExt cx="285150" cy="319000"/>
          </a:xfrm>
        </p:grpSpPr>
        <p:sp>
          <p:nvSpPr>
            <p:cNvPr id="11999" name="Google Shape;11999;p89"/>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9"/>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89"/>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9"/>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9"/>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89"/>
          <p:cNvGrpSpPr/>
          <p:nvPr/>
        </p:nvGrpSpPr>
        <p:grpSpPr>
          <a:xfrm>
            <a:off x="7533634" y="2912163"/>
            <a:ext cx="359303" cy="359984"/>
            <a:chOff x="-52513800" y="1903475"/>
            <a:chExt cx="316650" cy="317250"/>
          </a:xfrm>
        </p:grpSpPr>
        <p:sp>
          <p:nvSpPr>
            <p:cNvPr id="12005" name="Google Shape;12005;p89"/>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9"/>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89"/>
          <p:cNvGrpSpPr/>
          <p:nvPr/>
        </p:nvGrpSpPr>
        <p:grpSpPr>
          <a:xfrm>
            <a:off x="7543464" y="3364520"/>
            <a:ext cx="339644" cy="360182"/>
            <a:chOff x="-52505925" y="2295525"/>
            <a:chExt cx="299325" cy="317425"/>
          </a:xfrm>
        </p:grpSpPr>
        <p:sp>
          <p:nvSpPr>
            <p:cNvPr id="12008" name="Google Shape;12008;p89"/>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9"/>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89"/>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89"/>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2" name="Google Shape;12012;p89"/>
          <p:cNvGrpSpPr/>
          <p:nvPr/>
        </p:nvGrpSpPr>
        <p:grpSpPr>
          <a:xfrm>
            <a:off x="7554641" y="3831192"/>
            <a:ext cx="317290" cy="361090"/>
            <a:chOff x="-52494100" y="2686975"/>
            <a:chExt cx="279625" cy="318225"/>
          </a:xfrm>
        </p:grpSpPr>
        <p:sp>
          <p:nvSpPr>
            <p:cNvPr id="12013" name="Google Shape;12013;p89"/>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89"/>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89"/>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9"/>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89"/>
          <p:cNvGrpSpPr/>
          <p:nvPr/>
        </p:nvGrpSpPr>
        <p:grpSpPr>
          <a:xfrm>
            <a:off x="6665412" y="4292135"/>
            <a:ext cx="315503" cy="361090"/>
            <a:chOff x="-51708850" y="2305750"/>
            <a:chExt cx="278050" cy="318225"/>
          </a:xfrm>
        </p:grpSpPr>
        <p:sp>
          <p:nvSpPr>
            <p:cNvPr id="12018" name="Google Shape;12018;p89"/>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9"/>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9"/>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1" name="Google Shape;12021;p89"/>
          <p:cNvGrpSpPr/>
          <p:nvPr/>
        </p:nvGrpSpPr>
        <p:grpSpPr>
          <a:xfrm>
            <a:off x="7536807" y="1533922"/>
            <a:ext cx="319089" cy="362073"/>
            <a:chOff x="1044400" y="2917425"/>
            <a:chExt cx="248125" cy="281550"/>
          </a:xfrm>
        </p:grpSpPr>
        <p:sp>
          <p:nvSpPr>
            <p:cNvPr id="12022" name="Google Shape;12022;p89"/>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9"/>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9"/>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9"/>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9"/>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2027" name="Google Shape;12027;p89"/>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028" name="Google Shape;12028;p89"/>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2029" name="Google Shape;12029;p89"/>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9"/>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1" name="Google Shape;12031;p89"/>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35" name="Shape 12035"/>
        <p:cNvGrpSpPr/>
        <p:nvPr/>
      </p:nvGrpSpPr>
      <p:grpSpPr>
        <a:xfrm>
          <a:off x="0" y="0"/>
          <a:ext cx="0" cy="0"/>
          <a:chOff x="0" y="0"/>
          <a:chExt cx="0" cy="0"/>
        </a:xfrm>
      </p:grpSpPr>
      <p:sp>
        <p:nvSpPr>
          <p:cNvPr id="12036" name="Google Shape;12036;p9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Creative Process I</a:t>
            </a:r>
            <a:r>
              <a:rPr lang="en-GB">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37" name="Google Shape;12037;p9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038" name="Google Shape;12038;p90"/>
          <p:cNvGrpSpPr/>
          <p:nvPr/>
        </p:nvGrpSpPr>
        <p:grpSpPr>
          <a:xfrm>
            <a:off x="889109" y="1531603"/>
            <a:ext cx="278288" cy="357036"/>
            <a:chOff x="-50489600" y="1947400"/>
            <a:chExt cx="233150" cy="299125"/>
          </a:xfrm>
        </p:grpSpPr>
        <p:sp>
          <p:nvSpPr>
            <p:cNvPr id="12039" name="Google Shape;12039;p90"/>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0"/>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90"/>
          <p:cNvGrpSpPr/>
          <p:nvPr/>
        </p:nvGrpSpPr>
        <p:grpSpPr>
          <a:xfrm>
            <a:off x="849616" y="1986560"/>
            <a:ext cx="357274" cy="358199"/>
            <a:chOff x="-50523475" y="2316000"/>
            <a:chExt cx="299325" cy="300100"/>
          </a:xfrm>
        </p:grpSpPr>
        <p:sp>
          <p:nvSpPr>
            <p:cNvPr id="12042" name="Google Shape;12042;p90"/>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0"/>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4" name="Google Shape;12044;p90"/>
          <p:cNvGrpSpPr/>
          <p:nvPr/>
        </p:nvGrpSpPr>
        <p:grpSpPr>
          <a:xfrm>
            <a:off x="848213" y="2435869"/>
            <a:ext cx="360079" cy="357304"/>
            <a:chOff x="-50524250" y="2686150"/>
            <a:chExt cx="301675" cy="299350"/>
          </a:xfrm>
        </p:grpSpPr>
        <p:sp>
          <p:nvSpPr>
            <p:cNvPr id="12045" name="Google Shape;12045;p90"/>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0"/>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0"/>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0"/>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0"/>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0"/>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1" name="Google Shape;12051;p90"/>
          <p:cNvGrpSpPr/>
          <p:nvPr/>
        </p:nvGrpSpPr>
        <p:grpSpPr>
          <a:xfrm>
            <a:off x="3070976" y="1561682"/>
            <a:ext cx="358199" cy="359154"/>
            <a:chOff x="-48633950" y="1972600"/>
            <a:chExt cx="300100" cy="300900"/>
          </a:xfrm>
        </p:grpSpPr>
        <p:sp>
          <p:nvSpPr>
            <p:cNvPr id="12052" name="Google Shape;12052;p90"/>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90"/>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4" name="Google Shape;12054;p90"/>
          <p:cNvGrpSpPr/>
          <p:nvPr/>
        </p:nvGrpSpPr>
        <p:grpSpPr>
          <a:xfrm>
            <a:off x="3070499" y="2017593"/>
            <a:ext cx="359154" cy="361004"/>
            <a:chOff x="-48634750" y="2342000"/>
            <a:chExt cx="300900" cy="302450"/>
          </a:xfrm>
        </p:grpSpPr>
        <p:sp>
          <p:nvSpPr>
            <p:cNvPr id="12055" name="Google Shape;12055;p90"/>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0"/>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0"/>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0"/>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0"/>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0"/>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0"/>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0"/>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90"/>
          <p:cNvGrpSpPr/>
          <p:nvPr/>
        </p:nvGrpSpPr>
        <p:grpSpPr>
          <a:xfrm>
            <a:off x="3071439" y="2465977"/>
            <a:ext cx="357274" cy="357274"/>
            <a:chOff x="-48633175" y="2711375"/>
            <a:chExt cx="299325" cy="299325"/>
          </a:xfrm>
        </p:grpSpPr>
        <p:sp>
          <p:nvSpPr>
            <p:cNvPr id="12064" name="Google Shape;12064;p90"/>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0"/>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90"/>
          <p:cNvGrpSpPr/>
          <p:nvPr/>
        </p:nvGrpSpPr>
        <p:grpSpPr>
          <a:xfrm>
            <a:off x="1757928" y="2917929"/>
            <a:ext cx="314006" cy="358229"/>
            <a:chOff x="-46753100" y="1965500"/>
            <a:chExt cx="263075" cy="300125"/>
          </a:xfrm>
        </p:grpSpPr>
        <p:sp>
          <p:nvSpPr>
            <p:cNvPr id="12067" name="Google Shape;12067;p90"/>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0"/>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9" name="Google Shape;12069;p90"/>
          <p:cNvGrpSpPr/>
          <p:nvPr/>
        </p:nvGrpSpPr>
        <p:grpSpPr>
          <a:xfrm>
            <a:off x="1735354" y="3385142"/>
            <a:ext cx="359154" cy="315916"/>
            <a:chOff x="-46772025" y="2350650"/>
            <a:chExt cx="300900" cy="264675"/>
          </a:xfrm>
        </p:grpSpPr>
        <p:sp>
          <p:nvSpPr>
            <p:cNvPr id="12070" name="Google Shape;12070;p90"/>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0"/>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2" name="Google Shape;12072;p90"/>
          <p:cNvGrpSpPr/>
          <p:nvPr/>
        </p:nvGrpSpPr>
        <p:grpSpPr>
          <a:xfrm>
            <a:off x="1735354" y="3819420"/>
            <a:ext cx="359154" cy="359154"/>
            <a:chOff x="-46772025" y="2701925"/>
            <a:chExt cx="300900" cy="300900"/>
          </a:xfrm>
        </p:grpSpPr>
        <p:sp>
          <p:nvSpPr>
            <p:cNvPr id="12073" name="Google Shape;12073;p90"/>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0"/>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5" name="Google Shape;12075;p90"/>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6" name="Google Shape;12076;p90"/>
          <p:cNvGrpSpPr/>
          <p:nvPr/>
        </p:nvGrpSpPr>
        <p:grpSpPr>
          <a:xfrm>
            <a:off x="1293035" y="1532528"/>
            <a:ext cx="358199" cy="359154"/>
            <a:chOff x="-50154075" y="1948175"/>
            <a:chExt cx="300100" cy="300900"/>
          </a:xfrm>
        </p:grpSpPr>
        <p:sp>
          <p:nvSpPr>
            <p:cNvPr id="12077" name="Google Shape;12077;p90"/>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0"/>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9" name="Google Shape;12079;p90"/>
          <p:cNvGrpSpPr/>
          <p:nvPr/>
        </p:nvGrpSpPr>
        <p:grpSpPr>
          <a:xfrm>
            <a:off x="1293035" y="1987485"/>
            <a:ext cx="358199" cy="358229"/>
            <a:chOff x="-50154850" y="2316775"/>
            <a:chExt cx="300100" cy="300125"/>
          </a:xfrm>
        </p:grpSpPr>
        <p:sp>
          <p:nvSpPr>
            <p:cNvPr id="12080" name="Google Shape;12080;p90"/>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0"/>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2" name="Google Shape;12082;p90"/>
          <p:cNvGrpSpPr/>
          <p:nvPr/>
        </p:nvGrpSpPr>
        <p:grpSpPr>
          <a:xfrm>
            <a:off x="1288813" y="2434496"/>
            <a:ext cx="366644" cy="356558"/>
            <a:chOff x="-50158000" y="2685000"/>
            <a:chExt cx="307175" cy="298725"/>
          </a:xfrm>
        </p:grpSpPr>
        <p:sp>
          <p:nvSpPr>
            <p:cNvPr id="12083" name="Google Shape;12083;p90"/>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0"/>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5" name="Google Shape;12085;p90"/>
          <p:cNvGrpSpPr/>
          <p:nvPr/>
        </p:nvGrpSpPr>
        <p:grpSpPr>
          <a:xfrm>
            <a:off x="3521599" y="1562607"/>
            <a:ext cx="361004" cy="358229"/>
            <a:chOff x="-48266125" y="1973375"/>
            <a:chExt cx="302450" cy="300125"/>
          </a:xfrm>
        </p:grpSpPr>
        <p:sp>
          <p:nvSpPr>
            <p:cNvPr id="12086" name="Google Shape;12086;p90"/>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0"/>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0"/>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0"/>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0"/>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0"/>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90"/>
          <p:cNvGrpSpPr/>
          <p:nvPr/>
        </p:nvGrpSpPr>
        <p:grpSpPr>
          <a:xfrm>
            <a:off x="3548844" y="2018369"/>
            <a:ext cx="306516" cy="358349"/>
            <a:chOff x="-48237000" y="2342650"/>
            <a:chExt cx="256800" cy="300225"/>
          </a:xfrm>
        </p:grpSpPr>
        <p:sp>
          <p:nvSpPr>
            <p:cNvPr id="12093" name="Google Shape;12093;p90"/>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0"/>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0"/>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6" name="Google Shape;12096;p90"/>
          <p:cNvGrpSpPr/>
          <p:nvPr/>
        </p:nvGrpSpPr>
        <p:grpSpPr>
          <a:xfrm>
            <a:off x="2180338" y="2918646"/>
            <a:ext cx="361034" cy="355633"/>
            <a:chOff x="-46404975" y="1966100"/>
            <a:chExt cx="302475" cy="297950"/>
          </a:xfrm>
        </p:grpSpPr>
        <p:sp>
          <p:nvSpPr>
            <p:cNvPr id="12097" name="Google Shape;12097;p90"/>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0"/>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0"/>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0"/>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1" name="Google Shape;12101;p90"/>
          <p:cNvGrpSpPr/>
          <p:nvPr/>
        </p:nvGrpSpPr>
        <p:grpSpPr>
          <a:xfrm>
            <a:off x="2181740" y="3364463"/>
            <a:ext cx="358229" cy="358199"/>
            <a:chOff x="-46401050" y="2333325"/>
            <a:chExt cx="300125" cy="300100"/>
          </a:xfrm>
        </p:grpSpPr>
        <p:sp>
          <p:nvSpPr>
            <p:cNvPr id="12102" name="Google Shape;12102;p90"/>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0"/>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0"/>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0"/>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6" name="Google Shape;12106;p90"/>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7" name="Google Shape;12107;p90"/>
          <p:cNvGrpSpPr/>
          <p:nvPr/>
        </p:nvGrpSpPr>
        <p:grpSpPr>
          <a:xfrm>
            <a:off x="3961830" y="3374818"/>
            <a:ext cx="359154" cy="359124"/>
            <a:chOff x="-44914800" y="2342000"/>
            <a:chExt cx="300900" cy="300875"/>
          </a:xfrm>
        </p:grpSpPr>
        <p:sp>
          <p:nvSpPr>
            <p:cNvPr id="12108" name="Google Shape;12108;p90"/>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0"/>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0"/>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1" name="Google Shape;12111;p90"/>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2" name="Google Shape;12112;p90"/>
          <p:cNvGrpSpPr/>
          <p:nvPr/>
        </p:nvGrpSpPr>
        <p:grpSpPr>
          <a:xfrm>
            <a:off x="1735816" y="1987336"/>
            <a:ext cx="359154" cy="357424"/>
            <a:chOff x="-49786250" y="2316650"/>
            <a:chExt cx="300900" cy="299450"/>
          </a:xfrm>
        </p:grpSpPr>
        <p:sp>
          <p:nvSpPr>
            <p:cNvPr id="12113" name="Google Shape;12113;p90"/>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0"/>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0"/>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90"/>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0"/>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0"/>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0"/>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20" name="Google Shape;12120;p90"/>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0"/>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2" name="Google Shape;12122;p90"/>
          <p:cNvGrpSpPr/>
          <p:nvPr/>
        </p:nvGrpSpPr>
        <p:grpSpPr>
          <a:xfrm>
            <a:off x="4033144" y="2017593"/>
            <a:ext cx="230365" cy="359124"/>
            <a:chOff x="-47842400" y="2342000"/>
            <a:chExt cx="193000" cy="300875"/>
          </a:xfrm>
        </p:grpSpPr>
        <p:sp>
          <p:nvSpPr>
            <p:cNvPr id="12123" name="Google Shape;12123;p90"/>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0"/>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0"/>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6" name="Google Shape;12126;p90"/>
          <p:cNvGrpSpPr/>
          <p:nvPr/>
        </p:nvGrpSpPr>
        <p:grpSpPr>
          <a:xfrm>
            <a:off x="3969212" y="2465052"/>
            <a:ext cx="358229" cy="359154"/>
            <a:chOff x="-47896750" y="2710600"/>
            <a:chExt cx="300125" cy="300900"/>
          </a:xfrm>
        </p:grpSpPr>
        <p:sp>
          <p:nvSpPr>
            <p:cNvPr id="12127" name="Google Shape;12127;p90"/>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0"/>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90"/>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90"/>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1" name="Google Shape;12131;p90"/>
          <p:cNvGrpSpPr/>
          <p:nvPr/>
        </p:nvGrpSpPr>
        <p:grpSpPr>
          <a:xfrm>
            <a:off x="2624852" y="2938609"/>
            <a:ext cx="359154" cy="314991"/>
            <a:chOff x="-46033225" y="1982825"/>
            <a:chExt cx="300900" cy="263900"/>
          </a:xfrm>
        </p:grpSpPr>
        <p:sp>
          <p:nvSpPr>
            <p:cNvPr id="12132" name="Google Shape;12132;p90"/>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0"/>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90"/>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90"/>
          <p:cNvGrpSpPr/>
          <p:nvPr/>
        </p:nvGrpSpPr>
        <p:grpSpPr>
          <a:xfrm>
            <a:off x="2621569" y="3365866"/>
            <a:ext cx="365719" cy="326151"/>
            <a:chOff x="-46034000" y="2334500"/>
            <a:chExt cx="306400" cy="273250"/>
          </a:xfrm>
        </p:grpSpPr>
        <p:sp>
          <p:nvSpPr>
            <p:cNvPr id="12136" name="Google Shape;12136;p90"/>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0"/>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0"/>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9" name="Google Shape;12139;p90"/>
          <p:cNvGrpSpPr/>
          <p:nvPr/>
        </p:nvGrpSpPr>
        <p:grpSpPr>
          <a:xfrm>
            <a:off x="2667627" y="3820255"/>
            <a:ext cx="273603" cy="356439"/>
            <a:chOff x="-45998575" y="2702625"/>
            <a:chExt cx="229225" cy="298625"/>
          </a:xfrm>
        </p:grpSpPr>
        <p:sp>
          <p:nvSpPr>
            <p:cNvPr id="12140" name="Google Shape;12140;p90"/>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0"/>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0"/>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0"/>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0"/>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0"/>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0"/>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7" name="Google Shape;12147;p90"/>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0"/>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0"/>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90"/>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90"/>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2" name="Google Shape;12152;p90"/>
          <p:cNvGrpSpPr/>
          <p:nvPr/>
        </p:nvGrpSpPr>
        <p:grpSpPr>
          <a:xfrm>
            <a:off x="2203197" y="2434019"/>
            <a:ext cx="314961" cy="361034"/>
            <a:chOff x="-49398750" y="2684600"/>
            <a:chExt cx="263875" cy="302475"/>
          </a:xfrm>
        </p:grpSpPr>
        <p:sp>
          <p:nvSpPr>
            <p:cNvPr id="12153" name="Google Shape;12153;p90"/>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90"/>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0"/>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90"/>
          <p:cNvGrpSpPr/>
          <p:nvPr/>
        </p:nvGrpSpPr>
        <p:grpSpPr>
          <a:xfrm>
            <a:off x="873121" y="2928284"/>
            <a:ext cx="314006" cy="359154"/>
            <a:chOff x="-47509225" y="1974175"/>
            <a:chExt cx="263075" cy="300900"/>
          </a:xfrm>
        </p:grpSpPr>
        <p:sp>
          <p:nvSpPr>
            <p:cNvPr id="12157" name="Google Shape;12157;p90"/>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0"/>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90"/>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90"/>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0"/>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90"/>
          <p:cNvGrpSpPr/>
          <p:nvPr/>
        </p:nvGrpSpPr>
        <p:grpSpPr>
          <a:xfrm>
            <a:off x="849622" y="3374818"/>
            <a:ext cx="361004" cy="357961"/>
            <a:chOff x="-47529700" y="2342000"/>
            <a:chExt cx="302450" cy="299900"/>
          </a:xfrm>
        </p:grpSpPr>
        <p:sp>
          <p:nvSpPr>
            <p:cNvPr id="12163" name="Google Shape;12163;p90"/>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0"/>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5" name="Google Shape;12165;p90"/>
          <p:cNvGrpSpPr/>
          <p:nvPr/>
        </p:nvGrpSpPr>
        <p:grpSpPr>
          <a:xfrm>
            <a:off x="851025" y="3873967"/>
            <a:ext cx="358199" cy="272648"/>
            <a:chOff x="-47527350" y="2747625"/>
            <a:chExt cx="300100" cy="228425"/>
          </a:xfrm>
        </p:grpSpPr>
        <p:sp>
          <p:nvSpPr>
            <p:cNvPr id="12166" name="Google Shape;12166;p90"/>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0"/>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90"/>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0"/>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90"/>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0"/>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2" name="Google Shape;12172;p90"/>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3" name="Google Shape;12173;p90"/>
          <p:cNvGrpSpPr/>
          <p:nvPr/>
        </p:nvGrpSpPr>
        <p:grpSpPr>
          <a:xfrm>
            <a:off x="3073924" y="3387022"/>
            <a:ext cx="358229" cy="314961"/>
            <a:chOff x="-45664625" y="2352225"/>
            <a:chExt cx="300125" cy="263875"/>
          </a:xfrm>
        </p:grpSpPr>
        <p:sp>
          <p:nvSpPr>
            <p:cNvPr id="12174" name="Google Shape;12174;p90"/>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0"/>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90"/>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90"/>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0"/>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0"/>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90"/>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1" name="Google Shape;12181;p90"/>
          <p:cNvGrpSpPr/>
          <p:nvPr/>
        </p:nvGrpSpPr>
        <p:grpSpPr>
          <a:xfrm>
            <a:off x="3073103" y="3821001"/>
            <a:ext cx="359870" cy="357573"/>
            <a:chOff x="-45665400" y="2703250"/>
            <a:chExt cx="301500" cy="299575"/>
          </a:xfrm>
        </p:grpSpPr>
        <p:sp>
          <p:nvSpPr>
            <p:cNvPr id="12182" name="Google Shape;12182;p90"/>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0"/>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0"/>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0"/>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90"/>
          <p:cNvGrpSpPr/>
          <p:nvPr/>
        </p:nvGrpSpPr>
        <p:grpSpPr>
          <a:xfrm>
            <a:off x="2174760" y="4261937"/>
            <a:ext cx="359154" cy="360109"/>
            <a:chOff x="-44528075" y="1982825"/>
            <a:chExt cx="300900" cy="301700"/>
          </a:xfrm>
        </p:grpSpPr>
        <p:sp>
          <p:nvSpPr>
            <p:cNvPr id="12187" name="Google Shape;12187;p90"/>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90"/>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90"/>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0"/>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0"/>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90"/>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90"/>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4" name="Google Shape;12194;p90"/>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5" name="Google Shape;12195;p90"/>
          <p:cNvGrpSpPr/>
          <p:nvPr/>
        </p:nvGrpSpPr>
        <p:grpSpPr>
          <a:xfrm>
            <a:off x="2625923" y="1987485"/>
            <a:ext cx="358199" cy="358229"/>
            <a:chOff x="-49048250" y="2316775"/>
            <a:chExt cx="300100" cy="300125"/>
          </a:xfrm>
        </p:grpSpPr>
        <p:sp>
          <p:nvSpPr>
            <p:cNvPr id="12196" name="Google Shape;12196;p90"/>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0"/>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0"/>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0"/>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0" name="Google Shape;12200;p90"/>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1" name="Google Shape;12201;p90"/>
          <p:cNvGrpSpPr/>
          <p:nvPr/>
        </p:nvGrpSpPr>
        <p:grpSpPr>
          <a:xfrm>
            <a:off x="1290494" y="2928284"/>
            <a:ext cx="360109" cy="358199"/>
            <a:chOff x="-47160325" y="1974175"/>
            <a:chExt cx="301700" cy="300100"/>
          </a:xfrm>
        </p:grpSpPr>
        <p:sp>
          <p:nvSpPr>
            <p:cNvPr id="12202" name="Google Shape;12202;p90"/>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90"/>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90"/>
          <p:cNvGrpSpPr/>
          <p:nvPr/>
        </p:nvGrpSpPr>
        <p:grpSpPr>
          <a:xfrm>
            <a:off x="1290971" y="3374818"/>
            <a:ext cx="359154" cy="359124"/>
            <a:chOff x="-47159525" y="2342000"/>
            <a:chExt cx="300900" cy="300875"/>
          </a:xfrm>
        </p:grpSpPr>
        <p:sp>
          <p:nvSpPr>
            <p:cNvPr id="12205" name="Google Shape;12205;p90"/>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0"/>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0"/>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0"/>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0"/>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0" name="Google Shape;12210;p90"/>
          <p:cNvGrpSpPr/>
          <p:nvPr/>
        </p:nvGrpSpPr>
        <p:grpSpPr>
          <a:xfrm>
            <a:off x="1291448" y="3831654"/>
            <a:ext cx="358199" cy="359154"/>
            <a:chOff x="-47157950" y="2712175"/>
            <a:chExt cx="300100" cy="300900"/>
          </a:xfrm>
        </p:grpSpPr>
        <p:sp>
          <p:nvSpPr>
            <p:cNvPr id="12211" name="Google Shape;12211;p90"/>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0"/>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0"/>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0"/>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0"/>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0"/>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0"/>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8" name="Google Shape;12218;p90"/>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9" name="Google Shape;12219;p90"/>
          <p:cNvGrpSpPr/>
          <p:nvPr/>
        </p:nvGrpSpPr>
        <p:grpSpPr>
          <a:xfrm>
            <a:off x="3535175" y="3364463"/>
            <a:ext cx="315886" cy="358199"/>
            <a:chOff x="-45278675" y="2333325"/>
            <a:chExt cx="264650" cy="300100"/>
          </a:xfrm>
        </p:grpSpPr>
        <p:sp>
          <p:nvSpPr>
            <p:cNvPr id="12220" name="Google Shape;12220;p90"/>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0"/>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0"/>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90"/>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90"/>
          <p:cNvGrpSpPr/>
          <p:nvPr/>
        </p:nvGrpSpPr>
        <p:grpSpPr>
          <a:xfrm>
            <a:off x="3545500" y="3819420"/>
            <a:ext cx="295237" cy="358229"/>
            <a:chOff x="-45270025" y="2701925"/>
            <a:chExt cx="247350" cy="300125"/>
          </a:xfrm>
        </p:grpSpPr>
        <p:sp>
          <p:nvSpPr>
            <p:cNvPr id="12225" name="Google Shape;12225;p90"/>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0"/>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0"/>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0"/>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9" name="Google Shape;12229;p90"/>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0" name="Google Shape;12230;p90"/>
          <p:cNvGrpSpPr/>
          <p:nvPr/>
        </p:nvGrpSpPr>
        <p:grpSpPr>
          <a:xfrm>
            <a:off x="2209567" y="2078266"/>
            <a:ext cx="307444" cy="260626"/>
            <a:chOff x="1636184" y="2959225"/>
            <a:chExt cx="232666" cy="197250"/>
          </a:xfrm>
        </p:grpSpPr>
        <p:sp>
          <p:nvSpPr>
            <p:cNvPr id="12231" name="Google Shape;12231;p90"/>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0"/>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0"/>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2234" name="Google Shape;12234;p90"/>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12235" name="Google Shape;12235;p90"/>
          <p:cNvGrpSpPr/>
          <p:nvPr/>
        </p:nvGrpSpPr>
        <p:grpSpPr>
          <a:xfrm>
            <a:off x="3577265" y="2463611"/>
            <a:ext cx="258542" cy="365154"/>
            <a:chOff x="-47300587" y="123275"/>
            <a:chExt cx="190975" cy="269725"/>
          </a:xfrm>
        </p:grpSpPr>
        <p:sp>
          <p:nvSpPr>
            <p:cNvPr id="12236" name="Google Shape;12236;p90"/>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0"/>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0"/>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0"/>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0"/>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1" name="Google Shape;12241;p90"/>
          <p:cNvGrpSpPr/>
          <p:nvPr/>
        </p:nvGrpSpPr>
        <p:grpSpPr>
          <a:xfrm>
            <a:off x="4870788" y="1532801"/>
            <a:ext cx="342328" cy="339793"/>
            <a:chOff x="-13966675" y="1639700"/>
            <a:chExt cx="354450" cy="351825"/>
          </a:xfrm>
        </p:grpSpPr>
        <p:sp>
          <p:nvSpPr>
            <p:cNvPr id="12242" name="Google Shape;12242;p90"/>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0"/>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0"/>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0"/>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0"/>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7" name="Google Shape;12247;p90"/>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0"/>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9" name="Google Shape;12249;p90"/>
          <p:cNvGrpSpPr/>
          <p:nvPr/>
        </p:nvGrpSpPr>
        <p:grpSpPr>
          <a:xfrm>
            <a:off x="6667277" y="1532487"/>
            <a:ext cx="340034" cy="340420"/>
            <a:chOff x="-12199250" y="1662675"/>
            <a:chExt cx="352075" cy="352475"/>
          </a:xfrm>
        </p:grpSpPr>
        <p:sp>
          <p:nvSpPr>
            <p:cNvPr id="12250" name="Google Shape;12250;p90"/>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0"/>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0"/>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90"/>
          <p:cNvGrpSpPr/>
          <p:nvPr/>
        </p:nvGrpSpPr>
        <p:grpSpPr>
          <a:xfrm>
            <a:off x="6666130" y="1939354"/>
            <a:ext cx="342328" cy="342328"/>
            <a:chOff x="-12199250" y="2096250"/>
            <a:chExt cx="354450" cy="354450"/>
          </a:xfrm>
        </p:grpSpPr>
        <p:sp>
          <p:nvSpPr>
            <p:cNvPr id="12254" name="Google Shape;12254;p90"/>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0"/>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90"/>
          <p:cNvGrpSpPr/>
          <p:nvPr/>
        </p:nvGrpSpPr>
        <p:grpSpPr>
          <a:xfrm>
            <a:off x="6667277" y="2348308"/>
            <a:ext cx="340034" cy="341579"/>
            <a:chOff x="-12199250" y="2530225"/>
            <a:chExt cx="352075" cy="353675"/>
          </a:xfrm>
        </p:grpSpPr>
        <p:sp>
          <p:nvSpPr>
            <p:cNvPr id="12257" name="Google Shape;12257;p90"/>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0"/>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0"/>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0"/>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1" name="Google Shape;12261;p90"/>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2" name="Google Shape;12262;p90"/>
          <p:cNvGrpSpPr/>
          <p:nvPr/>
        </p:nvGrpSpPr>
        <p:grpSpPr>
          <a:xfrm>
            <a:off x="4870788" y="3188088"/>
            <a:ext cx="342328" cy="339310"/>
            <a:chOff x="-10462550" y="2057650"/>
            <a:chExt cx="354450" cy="351325"/>
          </a:xfrm>
        </p:grpSpPr>
        <p:sp>
          <p:nvSpPr>
            <p:cNvPr id="12263" name="Google Shape;12263;p90"/>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0"/>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5" name="Google Shape;12265;p90"/>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6" name="Google Shape;12266;p90"/>
          <p:cNvGrpSpPr/>
          <p:nvPr/>
        </p:nvGrpSpPr>
        <p:grpSpPr>
          <a:xfrm>
            <a:off x="6649772" y="2779651"/>
            <a:ext cx="375044" cy="340541"/>
            <a:chOff x="-8692750" y="1622100"/>
            <a:chExt cx="388325" cy="352600"/>
          </a:xfrm>
        </p:grpSpPr>
        <p:sp>
          <p:nvSpPr>
            <p:cNvPr id="12267" name="Google Shape;12267;p90"/>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0"/>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9" name="Google Shape;12269;p90"/>
          <p:cNvGrpSpPr/>
          <p:nvPr/>
        </p:nvGrpSpPr>
        <p:grpSpPr>
          <a:xfrm>
            <a:off x="5304253" y="1531907"/>
            <a:ext cx="341555" cy="341579"/>
            <a:chOff x="-13529550" y="1639425"/>
            <a:chExt cx="353650" cy="353675"/>
          </a:xfrm>
        </p:grpSpPr>
        <p:sp>
          <p:nvSpPr>
            <p:cNvPr id="12270" name="Google Shape;12270;p90"/>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90"/>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0"/>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0"/>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0"/>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0"/>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0"/>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0"/>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90"/>
          <p:cNvGrpSpPr/>
          <p:nvPr/>
        </p:nvGrpSpPr>
        <p:grpSpPr>
          <a:xfrm>
            <a:off x="5303106" y="1940489"/>
            <a:ext cx="343849" cy="340058"/>
            <a:chOff x="-13531925" y="2075775"/>
            <a:chExt cx="356025" cy="352100"/>
          </a:xfrm>
        </p:grpSpPr>
        <p:sp>
          <p:nvSpPr>
            <p:cNvPr id="12279" name="Google Shape;12279;p90"/>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0"/>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1" name="Google Shape;12281;p90"/>
          <p:cNvGrpSpPr/>
          <p:nvPr/>
        </p:nvGrpSpPr>
        <p:grpSpPr>
          <a:xfrm>
            <a:off x="5304627" y="2348694"/>
            <a:ext cx="340807" cy="340807"/>
            <a:chOff x="-13528775" y="2507400"/>
            <a:chExt cx="352875" cy="352875"/>
          </a:xfrm>
        </p:grpSpPr>
        <p:sp>
          <p:nvSpPr>
            <p:cNvPr id="12282" name="Google Shape;12282;p90"/>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0"/>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0"/>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5" name="Google Shape;12285;p90"/>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0"/>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7" name="Google Shape;12287;p90"/>
          <p:cNvGrpSpPr/>
          <p:nvPr/>
        </p:nvGrpSpPr>
        <p:grpSpPr>
          <a:xfrm>
            <a:off x="7140133" y="2348308"/>
            <a:ext cx="308090" cy="341579"/>
            <a:chOff x="-11747150" y="2530225"/>
            <a:chExt cx="319000" cy="353675"/>
          </a:xfrm>
        </p:grpSpPr>
        <p:sp>
          <p:nvSpPr>
            <p:cNvPr id="12288" name="Google Shape;12288;p90"/>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0"/>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90"/>
          <p:cNvGrpSpPr/>
          <p:nvPr/>
        </p:nvGrpSpPr>
        <p:grpSpPr>
          <a:xfrm>
            <a:off x="5304627" y="2779519"/>
            <a:ext cx="340807" cy="340807"/>
            <a:chOff x="-10027775" y="1622900"/>
            <a:chExt cx="352875" cy="352875"/>
          </a:xfrm>
        </p:grpSpPr>
        <p:sp>
          <p:nvSpPr>
            <p:cNvPr id="12291" name="Google Shape;12291;p90"/>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0"/>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0"/>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0"/>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90"/>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90"/>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7" name="Google Shape;12297;p90"/>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8" name="Google Shape;12298;p90"/>
          <p:cNvGrpSpPr/>
          <p:nvPr/>
        </p:nvGrpSpPr>
        <p:grpSpPr>
          <a:xfrm>
            <a:off x="8031595" y="2805183"/>
            <a:ext cx="322553" cy="342328"/>
            <a:chOff x="-10019125" y="2490075"/>
            <a:chExt cx="333975" cy="354450"/>
          </a:xfrm>
        </p:grpSpPr>
        <p:sp>
          <p:nvSpPr>
            <p:cNvPr id="12299" name="Google Shape;12299;p90"/>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90"/>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90"/>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90"/>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3" name="Google Shape;12303;p90"/>
          <p:cNvGrpSpPr/>
          <p:nvPr/>
        </p:nvGrpSpPr>
        <p:grpSpPr>
          <a:xfrm>
            <a:off x="6661180" y="3186193"/>
            <a:ext cx="352227" cy="343100"/>
            <a:chOff x="-8684100" y="2032450"/>
            <a:chExt cx="364700" cy="355250"/>
          </a:xfrm>
        </p:grpSpPr>
        <p:sp>
          <p:nvSpPr>
            <p:cNvPr id="12304" name="Google Shape;12304;p90"/>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0"/>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0"/>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7" name="Google Shape;12307;p90"/>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8" name="Google Shape;12308;p90"/>
          <p:cNvGrpSpPr/>
          <p:nvPr/>
        </p:nvGrpSpPr>
        <p:grpSpPr>
          <a:xfrm>
            <a:off x="5752039" y="1939656"/>
            <a:ext cx="343849" cy="341724"/>
            <a:chOff x="-13095575" y="2073400"/>
            <a:chExt cx="356025" cy="353825"/>
          </a:xfrm>
        </p:grpSpPr>
        <p:sp>
          <p:nvSpPr>
            <p:cNvPr id="12309" name="Google Shape;12309;p90"/>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90"/>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0"/>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90"/>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90"/>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0"/>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0"/>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90"/>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7" name="Google Shape;12317;p90"/>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8" name="Google Shape;12318;p90"/>
          <p:cNvGrpSpPr/>
          <p:nvPr/>
        </p:nvGrpSpPr>
        <p:grpSpPr>
          <a:xfrm>
            <a:off x="7576787" y="1531485"/>
            <a:ext cx="343100" cy="342424"/>
            <a:chOff x="-11332875" y="1660700"/>
            <a:chExt cx="355250" cy="354550"/>
          </a:xfrm>
        </p:grpSpPr>
        <p:sp>
          <p:nvSpPr>
            <p:cNvPr id="12319" name="Google Shape;12319;p90"/>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90"/>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90"/>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90"/>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3" name="Google Shape;12323;p90"/>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90"/>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5" name="Google Shape;12325;p90"/>
          <p:cNvGrpSpPr/>
          <p:nvPr/>
        </p:nvGrpSpPr>
        <p:grpSpPr>
          <a:xfrm>
            <a:off x="5774096" y="2777997"/>
            <a:ext cx="299736" cy="343849"/>
            <a:chOff x="-9570950" y="1622100"/>
            <a:chExt cx="310350" cy="356025"/>
          </a:xfrm>
        </p:grpSpPr>
        <p:sp>
          <p:nvSpPr>
            <p:cNvPr id="12326" name="Google Shape;12326;p90"/>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0"/>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8" name="Google Shape;12328;p90"/>
          <p:cNvGrpSpPr/>
          <p:nvPr/>
        </p:nvGrpSpPr>
        <p:grpSpPr>
          <a:xfrm>
            <a:off x="5752800" y="3186953"/>
            <a:ext cx="342328" cy="341579"/>
            <a:chOff x="-9594575" y="2056875"/>
            <a:chExt cx="354450" cy="353675"/>
          </a:xfrm>
        </p:grpSpPr>
        <p:sp>
          <p:nvSpPr>
            <p:cNvPr id="12329" name="Google Shape;12329;p90"/>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0"/>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0"/>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2" name="Google Shape;12332;p90"/>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3" name="Google Shape;12333;p90"/>
          <p:cNvGrpSpPr/>
          <p:nvPr/>
        </p:nvGrpSpPr>
        <p:grpSpPr>
          <a:xfrm>
            <a:off x="6208482" y="1532293"/>
            <a:ext cx="342328" cy="340807"/>
            <a:chOff x="-12661600" y="1640225"/>
            <a:chExt cx="354450" cy="352875"/>
          </a:xfrm>
        </p:grpSpPr>
        <p:sp>
          <p:nvSpPr>
            <p:cNvPr id="12334" name="Google Shape;12334;p90"/>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0"/>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0"/>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90"/>
          <p:cNvGrpSpPr/>
          <p:nvPr/>
        </p:nvGrpSpPr>
        <p:grpSpPr>
          <a:xfrm>
            <a:off x="6208857" y="1960831"/>
            <a:ext cx="341579" cy="299374"/>
            <a:chOff x="-12660025" y="2096250"/>
            <a:chExt cx="353675" cy="309975"/>
          </a:xfrm>
        </p:grpSpPr>
        <p:sp>
          <p:nvSpPr>
            <p:cNvPr id="12338" name="Google Shape;12338;p90"/>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0"/>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0"/>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0"/>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0"/>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90"/>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4" name="Google Shape;12344;p90"/>
          <p:cNvGrpSpPr/>
          <p:nvPr/>
        </p:nvGrpSpPr>
        <p:grpSpPr>
          <a:xfrm>
            <a:off x="6207335" y="2348127"/>
            <a:ext cx="344622" cy="341941"/>
            <a:chOff x="-12663175" y="2506800"/>
            <a:chExt cx="356825" cy="354050"/>
          </a:xfrm>
        </p:grpSpPr>
        <p:sp>
          <p:nvSpPr>
            <p:cNvPr id="12345" name="Google Shape;12345;p90"/>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0"/>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0"/>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0"/>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90"/>
          <p:cNvGrpSpPr/>
          <p:nvPr/>
        </p:nvGrpSpPr>
        <p:grpSpPr>
          <a:xfrm>
            <a:off x="8022468" y="1531907"/>
            <a:ext cx="340807" cy="341579"/>
            <a:chOff x="-10896525" y="1663050"/>
            <a:chExt cx="352875" cy="353675"/>
          </a:xfrm>
        </p:grpSpPr>
        <p:sp>
          <p:nvSpPr>
            <p:cNvPr id="12350" name="Google Shape;12350;p90"/>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0"/>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2" name="Google Shape;12352;p90"/>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3" name="Google Shape;12353;p90"/>
          <p:cNvGrpSpPr/>
          <p:nvPr/>
        </p:nvGrpSpPr>
        <p:grpSpPr>
          <a:xfrm>
            <a:off x="8022082" y="2359342"/>
            <a:ext cx="341579" cy="319511"/>
            <a:chOff x="-10898100" y="2542050"/>
            <a:chExt cx="353675" cy="330825"/>
          </a:xfrm>
        </p:grpSpPr>
        <p:sp>
          <p:nvSpPr>
            <p:cNvPr id="12354" name="Google Shape;12354;p90"/>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0"/>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90"/>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0"/>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0"/>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0"/>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0" name="Google Shape;12360;p90"/>
          <p:cNvGrpSpPr/>
          <p:nvPr/>
        </p:nvGrpSpPr>
        <p:grpSpPr>
          <a:xfrm>
            <a:off x="6209617" y="2780207"/>
            <a:ext cx="340058" cy="339430"/>
            <a:chOff x="-9157450" y="1622750"/>
            <a:chExt cx="352100" cy="351450"/>
          </a:xfrm>
        </p:grpSpPr>
        <p:sp>
          <p:nvSpPr>
            <p:cNvPr id="12361" name="Google Shape;12361;p90"/>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90"/>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90"/>
          <p:cNvGrpSpPr/>
          <p:nvPr/>
        </p:nvGrpSpPr>
        <p:grpSpPr>
          <a:xfrm>
            <a:off x="6247658" y="3188474"/>
            <a:ext cx="263977" cy="338537"/>
            <a:chOff x="-9119650" y="2056875"/>
            <a:chExt cx="273325" cy="350525"/>
          </a:xfrm>
        </p:grpSpPr>
        <p:sp>
          <p:nvSpPr>
            <p:cNvPr id="12364" name="Google Shape;12364;p90"/>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0"/>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66" name="Google Shape;12366;p90"/>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90"/>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8" name="Google Shape;12368;p90"/>
          <p:cNvGrpSpPr/>
          <p:nvPr/>
        </p:nvGrpSpPr>
        <p:grpSpPr>
          <a:xfrm>
            <a:off x="7576790" y="3217879"/>
            <a:ext cx="343094" cy="341569"/>
            <a:chOff x="6001575" y="3119050"/>
            <a:chExt cx="315025" cy="313625"/>
          </a:xfrm>
        </p:grpSpPr>
        <p:sp>
          <p:nvSpPr>
            <p:cNvPr id="12369" name="Google Shape;12369;p90"/>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0"/>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74" name="Shape 12374"/>
        <p:cNvGrpSpPr/>
        <p:nvPr/>
      </p:nvGrpSpPr>
      <p:grpSpPr>
        <a:xfrm>
          <a:off x="0" y="0"/>
          <a:ext cx="0" cy="0"/>
          <a:chOff x="0" y="0"/>
          <a:chExt cx="0" cy="0"/>
        </a:xfrm>
      </p:grpSpPr>
      <p:sp>
        <p:nvSpPr>
          <p:cNvPr id="12375" name="Google Shape;12375;p91"/>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76" name="Google Shape;12376;p91"/>
          <p:cNvGrpSpPr/>
          <p:nvPr/>
        </p:nvGrpSpPr>
        <p:grpSpPr>
          <a:xfrm>
            <a:off x="845233" y="2273195"/>
            <a:ext cx="476329" cy="476213"/>
            <a:chOff x="-21298675" y="2414425"/>
            <a:chExt cx="306400" cy="306325"/>
          </a:xfrm>
        </p:grpSpPr>
        <p:sp>
          <p:nvSpPr>
            <p:cNvPr id="12377" name="Google Shape;12377;p91"/>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1"/>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91"/>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0" name="Google Shape;12380;p91"/>
          <p:cNvGrpSpPr/>
          <p:nvPr/>
        </p:nvGrpSpPr>
        <p:grpSpPr>
          <a:xfrm>
            <a:off x="844611" y="2865128"/>
            <a:ext cx="477573" cy="445432"/>
            <a:chOff x="-21299475" y="2798025"/>
            <a:chExt cx="307200" cy="286525"/>
          </a:xfrm>
        </p:grpSpPr>
        <p:sp>
          <p:nvSpPr>
            <p:cNvPr id="12381" name="Google Shape;12381;p91"/>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1"/>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91"/>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1"/>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1"/>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1"/>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1"/>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1"/>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1"/>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1"/>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1"/>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1"/>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93" name="Google Shape;12393;p91"/>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1"/>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1"/>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96" name="Google Shape;12396;p91"/>
          <p:cNvGrpSpPr/>
          <p:nvPr/>
        </p:nvGrpSpPr>
        <p:grpSpPr>
          <a:xfrm>
            <a:off x="6713966" y="1688917"/>
            <a:ext cx="413912" cy="472676"/>
            <a:chOff x="-17545650" y="2051350"/>
            <a:chExt cx="266250" cy="304050"/>
          </a:xfrm>
        </p:grpSpPr>
        <p:sp>
          <p:nvSpPr>
            <p:cNvPr id="12397" name="Google Shape;12397;p91"/>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1"/>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1"/>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91"/>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1" name="Google Shape;12401;p91"/>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2" name="Google Shape;12402;p91"/>
          <p:cNvGrpSpPr/>
          <p:nvPr/>
        </p:nvGrpSpPr>
        <p:grpSpPr>
          <a:xfrm>
            <a:off x="6684584" y="2865574"/>
            <a:ext cx="472676" cy="444538"/>
            <a:chOff x="-17565350" y="2809825"/>
            <a:chExt cx="304050" cy="285950"/>
          </a:xfrm>
        </p:grpSpPr>
        <p:sp>
          <p:nvSpPr>
            <p:cNvPr id="12403" name="Google Shape;12403;p91"/>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1"/>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1"/>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1"/>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1"/>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8" name="Google Shape;12408;p91"/>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1"/>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1"/>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1" name="Google Shape;12411;p91"/>
          <p:cNvGrpSpPr/>
          <p:nvPr/>
        </p:nvGrpSpPr>
        <p:grpSpPr>
          <a:xfrm>
            <a:off x="1457493" y="2850904"/>
            <a:ext cx="416283" cy="473881"/>
            <a:chOff x="-20904875" y="2788575"/>
            <a:chExt cx="267775" cy="304825"/>
          </a:xfrm>
        </p:grpSpPr>
        <p:sp>
          <p:nvSpPr>
            <p:cNvPr id="12412" name="Google Shape;12412;p91"/>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1"/>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4" name="Google Shape;12414;p91"/>
          <p:cNvGrpSpPr/>
          <p:nvPr/>
        </p:nvGrpSpPr>
        <p:grpSpPr>
          <a:xfrm>
            <a:off x="4397908" y="2275564"/>
            <a:ext cx="360045" cy="471471"/>
            <a:chOff x="-19006700" y="2434925"/>
            <a:chExt cx="231600" cy="303275"/>
          </a:xfrm>
        </p:grpSpPr>
        <p:sp>
          <p:nvSpPr>
            <p:cNvPr id="12415" name="Google Shape;12415;p91"/>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91"/>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1"/>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1"/>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9" name="Google Shape;12419;p91"/>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91"/>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1" name="Google Shape;12421;p91"/>
          <p:cNvGrpSpPr/>
          <p:nvPr/>
        </p:nvGrpSpPr>
        <p:grpSpPr>
          <a:xfrm>
            <a:off x="7276507" y="2289051"/>
            <a:ext cx="473881" cy="444499"/>
            <a:chOff x="-17190425" y="2435725"/>
            <a:chExt cx="304825" cy="285925"/>
          </a:xfrm>
        </p:grpSpPr>
        <p:sp>
          <p:nvSpPr>
            <p:cNvPr id="12422" name="Google Shape;12422;p91"/>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1"/>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91"/>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5" name="Google Shape;12425;p91"/>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6" name="Google Shape;12426;p91"/>
          <p:cNvGrpSpPr/>
          <p:nvPr/>
        </p:nvGrpSpPr>
        <p:grpSpPr>
          <a:xfrm>
            <a:off x="4931233" y="3444650"/>
            <a:ext cx="476329" cy="475086"/>
            <a:chOff x="-15719925" y="2416825"/>
            <a:chExt cx="306400" cy="305600"/>
          </a:xfrm>
        </p:grpSpPr>
        <p:sp>
          <p:nvSpPr>
            <p:cNvPr id="12427" name="Google Shape;12427;p91"/>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1"/>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1"/>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0" name="Google Shape;12430;p91"/>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91"/>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2" name="Google Shape;12432;p91"/>
          <p:cNvGrpSpPr/>
          <p:nvPr/>
        </p:nvGrpSpPr>
        <p:grpSpPr>
          <a:xfrm>
            <a:off x="2017527" y="2851506"/>
            <a:ext cx="479983" cy="472676"/>
            <a:chOff x="-20550425" y="2789350"/>
            <a:chExt cx="308750" cy="304050"/>
          </a:xfrm>
        </p:grpSpPr>
        <p:sp>
          <p:nvSpPr>
            <p:cNvPr id="12433" name="Google Shape;12433;p91"/>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1"/>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5" name="Google Shape;12435;p91"/>
          <p:cNvGrpSpPr/>
          <p:nvPr/>
        </p:nvGrpSpPr>
        <p:grpSpPr>
          <a:xfrm>
            <a:off x="4932894" y="1688158"/>
            <a:ext cx="473920" cy="474192"/>
            <a:chOff x="-18666450" y="2059825"/>
            <a:chExt cx="304850" cy="305025"/>
          </a:xfrm>
        </p:grpSpPr>
        <p:sp>
          <p:nvSpPr>
            <p:cNvPr id="12436" name="Google Shape;12436;p91"/>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91"/>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91"/>
          <p:cNvGrpSpPr/>
          <p:nvPr/>
        </p:nvGrpSpPr>
        <p:grpSpPr>
          <a:xfrm>
            <a:off x="4932292" y="2275584"/>
            <a:ext cx="475125" cy="471432"/>
            <a:chOff x="-18668025" y="2435725"/>
            <a:chExt cx="305625" cy="303250"/>
          </a:xfrm>
        </p:grpSpPr>
        <p:sp>
          <p:nvSpPr>
            <p:cNvPr id="12439" name="Google Shape;12439;p91"/>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1"/>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1" name="Google Shape;12441;p91"/>
          <p:cNvGrpSpPr/>
          <p:nvPr/>
        </p:nvGrpSpPr>
        <p:grpSpPr>
          <a:xfrm>
            <a:off x="4931689" y="2850902"/>
            <a:ext cx="476329" cy="473881"/>
            <a:chOff x="-18668800" y="2807475"/>
            <a:chExt cx="306400" cy="304825"/>
          </a:xfrm>
        </p:grpSpPr>
        <p:sp>
          <p:nvSpPr>
            <p:cNvPr id="12442" name="Google Shape;12442;p91"/>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1"/>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1"/>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1"/>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91"/>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1"/>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1"/>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1"/>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1"/>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1" name="Google Shape;12451;p91"/>
          <p:cNvGrpSpPr/>
          <p:nvPr/>
        </p:nvGrpSpPr>
        <p:grpSpPr>
          <a:xfrm>
            <a:off x="7885658" y="1687693"/>
            <a:ext cx="416361" cy="475125"/>
            <a:chOff x="-16798200" y="2050575"/>
            <a:chExt cx="267825" cy="305625"/>
          </a:xfrm>
        </p:grpSpPr>
        <p:sp>
          <p:nvSpPr>
            <p:cNvPr id="12452" name="Google Shape;12452;p91"/>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91"/>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1"/>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5" name="Google Shape;12455;p91"/>
          <p:cNvGrpSpPr/>
          <p:nvPr/>
        </p:nvGrpSpPr>
        <p:grpSpPr>
          <a:xfrm>
            <a:off x="7856276" y="2852127"/>
            <a:ext cx="475125" cy="471432"/>
            <a:chOff x="-16817100" y="2801175"/>
            <a:chExt cx="305625" cy="303250"/>
          </a:xfrm>
        </p:grpSpPr>
        <p:sp>
          <p:nvSpPr>
            <p:cNvPr id="12456" name="Google Shape;12456;p91"/>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1"/>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91"/>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91"/>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91"/>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1"/>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1"/>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1"/>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91"/>
          <p:cNvGrpSpPr/>
          <p:nvPr/>
        </p:nvGrpSpPr>
        <p:grpSpPr>
          <a:xfrm>
            <a:off x="7263396" y="3444614"/>
            <a:ext cx="476329" cy="475125"/>
            <a:chOff x="-15717575" y="2786200"/>
            <a:chExt cx="306400" cy="305625"/>
          </a:xfrm>
        </p:grpSpPr>
        <p:sp>
          <p:nvSpPr>
            <p:cNvPr id="12465" name="Google Shape;12465;p91"/>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91"/>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1"/>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1"/>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1"/>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1"/>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1"/>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2" name="Google Shape;12472;p91"/>
          <p:cNvGrpSpPr/>
          <p:nvPr/>
        </p:nvGrpSpPr>
        <p:grpSpPr>
          <a:xfrm>
            <a:off x="2600969" y="1688296"/>
            <a:ext cx="475125" cy="473920"/>
            <a:chOff x="-20173175" y="2038750"/>
            <a:chExt cx="305625" cy="304850"/>
          </a:xfrm>
        </p:grpSpPr>
        <p:sp>
          <p:nvSpPr>
            <p:cNvPr id="12473" name="Google Shape;12473;p91"/>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1"/>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5" name="Google Shape;12475;p91"/>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6" name="Google Shape;12476;p91"/>
          <p:cNvGrpSpPr/>
          <p:nvPr/>
        </p:nvGrpSpPr>
        <p:grpSpPr>
          <a:xfrm>
            <a:off x="2602193" y="2850282"/>
            <a:ext cx="472676" cy="475125"/>
            <a:chOff x="-20173175" y="2787775"/>
            <a:chExt cx="304050" cy="305625"/>
          </a:xfrm>
        </p:grpSpPr>
        <p:sp>
          <p:nvSpPr>
            <p:cNvPr id="12477" name="Google Shape;12477;p91"/>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1"/>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1"/>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1"/>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91"/>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91"/>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1"/>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91"/>
          <p:cNvGrpSpPr/>
          <p:nvPr/>
        </p:nvGrpSpPr>
        <p:grpSpPr>
          <a:xfrm>
            <a:off x="5527177" y="2275564"/>
            <a:ext cx="473881" cy="471471"/>
            <a:chOff x="-18294675" y="2434925"/>
            <a:chExt cx="304825" cy="303275"/>
          </a:xfrm>
        </p:grpSpPr>
        <p:sp>
          <p:nvSpPr>
            <p:cNvPr id="12485" name="Google Shape;12485;p91"/>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1"/>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1"/>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8" name="Google Shape;12488;p91"/>
          <p:cNvGrpSpPr/>
          <p:nvPr/>
        </p:nvGrpSpPr>
        <p:grpSpPr>
          <a:xfrm>
            <a:off x="5583492" y="2852107"/>
            <a:ext cx="361250" cy="471471"/>
            <a:chOff x="-18258450" y="2809825"/>
            <a:chExt cx="232375" cy="303275"/>
          </a:xfrm>
        </p:grpSpPr>
        <p:sp>
          <p:nvSpPr>
            <p:cNvPr id="12489" name="Google Shape;12489;p91"/>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1"/>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1"/>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2" name="Google Shape;12492;p91"/>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3" name="Google Shape;12493;p91"/>
          <p:cNvGrpSpPr/>
          <p:nvPr/>
        </p:nvGrpSpPr>
        <p:grpSpPr>
          <a:xfrm>
            <a:off x="3793692" y="3445233"/>
            <a:ext cx="415117" cy="473920"/>
            <a:chOff x="-16422500" y="2425450"/>
            <a:chExt cx="267025" cy="304850"/>
          </a:xfrm>
        </p:grpSpPr>
        <p:sp>
          <p:nvSpPr>
            <p:cNvPr id="12494" name="Google Shape;12494;p91"/>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1"/>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1"/>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7" name="Google Shape;12497;p91"/>
          <p:cNvGrpSpPr/>
          <p:nvPr/>
        </p:nvGrpSpPr>
        <p:grpSpPr>
          <a:xfrm>
            <a:off x="6096453" y="3445838"/>
            <a:ext cx="473920" cy="472676"/>
            <a:chOff x="-16442200" y="2801175"/>
            <a:chExt cx="304850" cy="304050"/>
          </a:xfrm>
        </p:grpSpPr>
        <p:sp>
          <p:nvSpPr>
            <p:cNvPr id="12498" name="Google Shape;12498;p91"/>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91"/>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91"/>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1" name="Google Shape;12501;p91"/>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1"/>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3" name="Google Shape;12503;p91"/>
          <p:cNvGrpSpPr/>
          <p:nvPr/>
        </p:nvGrpSpPr>
        <p:grpSpPr>
          <a:xfrm>
            <a:off x="3172167" y="2276343"/>
            <a:ext cx="481265" cy="469917"/>
            <a:chOff x="-19802200" y="2416025"/>
            <a:chExt cx="309575" cy="302275"/>
          </a:xfrm>
        </p:grpSpPr>
        <p:sp>
          <p:nvSpPr>
            <p:cNvPr id="12504" name="Google Shape;12504;p91"/>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1"/>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1"/>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1"/>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1"/>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91"/>
          <p:cNvGrpSpPr/>
          <p:nvPr/>
        </p:nvGrpSpPr>
        <p:grpSpPr>
          <a:xfrm>
            <a:off x="3175238" y="2851506"/>
            <a:ext cx="475125" cy="472676"/>
            <a:chOff x="-19801400" y="2788575"/>
            <a:chExt cx="305625" cy="304050"/>
          </a:xfrm>
        </p:grpSpPr>
        <p:sp>
          <p:nvSpPr>
            <p:cNvPr id="12510" name="Google Shape;12510;p91"/>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1"/>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1"/>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1"/>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1"/>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91"/>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6" name="Google Shape;12516;p91"/>
          <p:cNvGrpSpPr/>
          <p:nvPr/>
        </p:nvGrpSpPr>
        <p:grpSpPr>
          <a:xfrm>
            <a:off x="6130314" y="1688916"/>
            <a:ext cx="422463" cy="472676"/>
            <a:chOff x="-17903225" y="2060800"/>
            <a:chExt cx="271750" cy="304050"/>
          </a:xfrm>
        </p:grpSpPr>
        <p:sp>
          <p:nvSpPr>
            <p:cNvPr id="12517" name="Google Shape;12517;p91"/>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1"/>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1"/>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0" name="Google Shape;12520;p91"/>
          <p:cNvGrpSpPr/>
          <p:nvPr/>
        </p:nvGrpSpPr>
        <p:grpSpPr>
          <a:xfrm>
            <a:off x="6104605" y="2274962"/>
            <a:ext cx="473881" cy="472676"/>
            <a:chOff x="-17918975" y="2435725"/>
            <a:chExt cx="304825" cy="304050"/>
          </a:xfrm>
        </p:grpSpPr>
        <p:sp>
          <p:nvSpPr>
            <p:cNvPr id="12521" name="Google Shape;12521;p91"/>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91"/>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3" name="Google Shape;12523;p91"/>
          <p:cNvGrpSpPr/>
          <p:nvPr/>
        </p:nvGrpSpPr>
        <p:grpSpPr>
          <a:xfrm>
            <a:off x="6133365" y="2852729"/>
            <a:ext cx="416361" cy="470228"/>
            <a:chOff x="-17899300" y="2810625"/>
            <a:chExt cx="267825" cy="302475"/>
          </a:xfrm>
        </p:grpSpPr>
        <p:sp>
          <p:nvSpPr>
            <p:cNvPr id="12524" name="Google Shape;12524;p91"/>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1"/>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1"/>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91"/>
          <p:cNvGrpSpPr/>
          <p:nvPr/>
        </p:nvGrpSpPr>
        <p:grpSpPr>
          <a:xfrm>
            <a:off x="2039218" y="3461166"/>
            <a:ext cx="472676" cy="442089"/>
            <a:chOff x="-16066500" y="2060800"/>
            <a:chExt cx="304050" cy="284375"/>
          </a:xfrm>
        </p:grpSpPr>
        <p:sp>
          <p:nvSpPr>
            <p:cNvPr id="12528" name="Google Shape;12528;p91"/>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1"/>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91"/>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1"/>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91"/>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3" name="Google Shape;12533;p91"/>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1"/>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1"/>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36" name="Google Shape;12536;p91"/>
          <p:cNvGrpSpPr/>
          <p:nvPr/>
        </p:nvGrpSpPr>
        <p:grpSpPr>
          <a:xfrm>
            <a:off x="7923925" y="2297751"/>
            <a:ext cx="368362" cy="419314"/>
            <a:chOff x="4995050" y="3245650"/>
            <a:chExt cx="236950" cy="269725"/>
          </a:xfrm>
        </p:grpSpPr>
        <p:sp>
          <p:nvSpPr>
            <p:cNvPr id="12537" name="Google Shape;12537;p91"/>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1"/>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91"/>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0" name="Google Shape;12540;p91"/>
            <p:cNvGrpSpPr/>
            <p:nvPr/>
          </p:nvGrpSpPr>
          <p:grpSpPr>
            <a:xfrm>
              <a:off x="4995050" y="3245650"/>
              <a:ext cx="236950" cy="269725"/>
              <a:chOff x="4995050" y="3245650"/>
              <a:chExt cx="236950" cy="269725"/>
            </a:xfrm>
          </p:grpSpPr>
          <p:sp>
            <p:nvSpPr>
              <p:cNvPr id="12541" name="Google Shape;12541;p91"/>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1"/>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43" name="Google Shape;12543;p91"/>
          <p:cNvGrpSpPr/>
          <p:nvPr/>
        </p:nvGrpSpPr>
        <p:grpSpPr>
          <a:xfrm>
            <a:off x="5523718" y="1689744"/>
            <a:ext cx="483749" cy="481292"/>
            <a:chOff x="4724650" y="2885700"/>
            <a:chExt cx="270750" cy="269375"/>
          </a:xfrm>
        </p:grpSpPr>
        <p:sp>
          <p:nvSpPr>
            <p:cNvPr id="12544" name="Google Shape;12544;p91"/>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1"/>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1"/>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91"/>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91"/>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1"/>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1"/>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1" name="Google Shape;12551;p91"/>
          <p:cNvGrpSpPr/>
          <p:nvPr/>
        </p:nvGrpSpPr>
        <p:grpSpPr>
          <a:xfrm>
            <a:off x="4390823" y="1683870"/>
            <a:ext cx="389425" cy="467822"/>
            <a:chOff x="4459350" y="2882125"/>
            <a:chExt cx="228375" cy="274350"/>
          </a:xfrm>
        </p:grpSpPr>
        <p:sp>
          <p:nvSpPr>
            <p:cNvPr id="12552" name="Google Shape;12552;p91"/>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1"/>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91"/>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91"/>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91"/>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557" name="Google Shape;12557;p91"/>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558" name="Google Shape;12558;p91"/>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GB" sz="2400">
                <a:solidFill>
                  <a:srgbClr val="FFFFFF"/>
                </a:solidFill>
              </a:rPr>
              <a:t>Nature Icons</a:t>
            </a:r>
            <a:endParaRPr sz="2400">
              <a:solidFill>
                <a:srgbClr val="FFFFFF"/>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 name="Shape 389"/>
        <p:cNvGrpSpPr/>
        <p:nvPr/>
      </p:nvGrpSpPr>
      <p:grpSpPr>
        <a:xfrm>
          <a:off x="0" y="0"/>
          <a:ext cx="0" cy="0"/>
          <a:chOff x="0" y="0"/>
          <a:chExt cx="0" cy="0"/>
        </a:xfrm>
      </p:grpSpPr>
      <p:sp>
        <p:nvSpPr>
          <p:cNvPr id="390" name="Google Shape;390;p38"/>
          <p:cNvSpPr/>
          <p:nvPr/>
        </p:nvSpPr>
        <p:spPr>
          <a:xfrm flipH="1">
            <a:off x="3927362" y="2354375"/>
            <a:ext cx="1071045" cy="70222"/>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 name="Google Shape;391;p38"/>
          <p:cNvGrpSpPr/>
          <p:nvPr/>
        </p:nvGrpSpPr>
        <p:grpSpPr>
          <a:xfrm rot="-5400000">
            <a:off x="3882082" y="1341472"/>
            <a:ext cx="279350" cy="312825"/>
            <a:chOff x="1835200" y="3337050"/>
            <a:chExt cx="279350" cy="312825"/>
          </a:xfrm>
        </p:grpSpPr>
        <p:sp>
          <p:nvSpPr>
            <p:cNvPr id="392" name="Google Shape;392;p38"/>
            <p:cNvSpPr/>
            <p:nvPr/>
          </p:nvSpPr>
          <p:spPr>
            <a:xfrm>
              <a:off x="1835200" y="3337050"/>
              <a:ext cx="64900" cy="154325"/>
            </a:xfrm>
            <a:custGeom>
              <a:rect b="b" l="l" r="r" t="t"/>
              <a:pathLst>
                <a:path extrusionOk="0" h="6173" w="2596">
                  <a:moveTo>
                    <a:pt x="2595" y="795"/>
                  </a:moveTo>
                  <a:cubicBezTo>
                    <a:pt x="2574" y="942"/>
                    <a:pt x="2511" y="1172"/>
                    <a:pt x="2449" y="1381"/>
                  </a:cubicBezTo>
                  <a:lnTo>
                    <a:pt x="1967" y="3034"/>
                  </a:lnTo>
                  <a:cubicBezTo>
                    <a:pt x="1779" y="3599"/>
                    <a:pt x="1549" y="4143"/>
                    <a:pt x="1361" y="4729"/>
                  </a:cubicBezTo>
                  <a:cubicBezTo>
                    <a:pt x="1277" y="4959"/>
                    <a:pt x="1214" y="5189"/>
                    <a:pt x="1130" y="5461"/>
                  </a:cubicBezTo>
                  <a:cubicBezTo>
                    <a:pt x="1110" y="5566"/>
                    <a:pt x="1089" y="5691"/>
                    <a:pt x="1047" y="5796"/>
                  </a:cubicBezTo>
                  <a:cubicBezTo>
                    <a:pt x="963" y="6005"/>
                    <a:pt x="838" y="6131"/>
                    <a:pt x="607" y="6173"/>
                  </a:cubicBezTo>
                  <a:cubicBezTo>
                    <a:pt x="398" y="6173"/>
                    <a:pt x="231" y="6068"/>
                    <a:pt x="168" y="5859"/>
                  </a:cubicBezTo>
                  <a:cubicBezTo>
                    <a:pt x="63" y="5545"/>
                    <a:pt x="1" y="5252"/>
                    <a:pt x="105" y="4938"/>
                  </a:cubicBezTo>
                  <a:cubicBezTo>
                    <a:pt x="168" y="4771"/>
                    <a:pt x="252" y="4624"/>
                    <a:pt x="314" y="4457"/>
                  </a:cubicBezTo>
                  <a:cubicBezTo>
                    <a:pt x="628" y="3871"/>
                    <a:pt x="838" y="3201"/>
                    <a:pt x="1026" y="2532"/>
                  </a:cubicBezTo>
                  <a:cubicBezTo>
                    <a:pt x="1193" y="2030"/>
                    <a:pt x="1361" y="1569"/>
                    <a:pt x="1528" y="1088"/>
                  </a:cubicBezTo>
                  <a:cubicBezTo>
                    <a:pt x="1612" y="858"/>
                    <a:pt x="1654" y="586"/>
                    <a:pt x="1737" y="356"/>
                  </a:cubicBezTo>
                  <a:cubicBezTo>
                    <a:pt x="1821" y="147"/>
                    <a:pt x="1988" y="0"/>
                    <a:pt x="2177" y="21"/>
                  </a:cubicBezTo>
                  <a:cubicBezTo>
                    <a:pt x="2386" y="63"/>
                    <a:pt x="2511" y="230"/>
                    <a:pt x="2532" y="440"/>
                  </a:cubicBezTo>
                  <a:cubicBezTo>
                    <a:pt x="2532" y="460"/>
                    <a:pt x="2574" y="586"/>
                    <a:pt x="2595" y="7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8"/>
            <p:cNvSpPr/>
            <p:nvPr/>
          </p:nvSpPr>
          <p:spPr>
            <a:xfrm>
              <a:off x="1948725" y="3612700"/>
              <a:ext cx="165825" cy="37175"/>
            </a:xfrm>
            <a:custGeom>
              <a:rect b="b" l="l" r="r" t="t"/>
              <a:pathLst>
                <a:path extrusionOk="0" h="1487" w="6633">
                  <a:moveTo>
                    <a:pt x="2260" y="1466"/>
                  </a:moveTo>
                  <a:cubicBezTo>
                    <a:pt x="1653" y="1382"/>
                    <a:pt x="1088" y="1340"/>
                    <a:pt x="481" y="1256"/>
                  </a:cubicBezTo>
                  <a:cubicBezTo>
                    <a:pt x="377" y="1235"/>
                    <a:pt x="272" y="1214"/>
                    <a:pt x="167" y="1152"/>
                  </a:cubicBezTo>
                  <a:cubicBezTo>
                    <a:pt x="21" y="1068"/>
                    <a:pt x="0" y="817"/>
                    <a:pt x="146" y="733"/>
                  </a:cubicBezTo>
                  <a:cubicBezTo>
                    <a:pt x="272" y="649"/>
                    <a:pt x="398" y="608"/>
                    <a:pt x="544" y="587"/>
                  </a:cubicBezTo>
                  <a:cubicBezTo>
                    <a:pt x="1109" y="524"/>
                    <a:pt x="1653" y="440"/>
                    <a:pt x="2239" y="419"/>
                  </a:cubicBezTo>
                  <a:cubicBezTo>
                    <a:pt x="2846" y="398"/>
                    <a:pt x="3411" y="398"/>
                    <a:pt x="4017" y="273"/>
                  </a:cubicBezTo>
                  <a:cubicBezTo>
                    <a:pt x="4582" y="126"/>
                    <a:pt x="5189" y="85"/>
                    <a:pt x="5796" y="22"/>
                  </a:cubicBezTo>
                  <a:cubicBezTo>
                    <a:pt x="5984" y="1"/>
                    <a:pt x="6193" y="64"/>
                    <a:pt x="6361" y="105"/>
                  </a:cubicBezTo>
                  <a:cubicBezTo>
                    <a:pt x="6612" y="189"/>
                    <a:pt x="6633" y="524"/>
                    <a:pt x="6445" y="691"/>
                  </a:cubicBezTo>
                  <a:cubicBezTo>
                    <a:pt x="6361" y="754"/>
                    <a:pt x="6277" y="817"/>
                    <a:pt x="6152" y="859"/>
                  </a:cubicBezTo>
                  <a:cubicBezTo>
                    <a:pt x="5900" y="942"/>
                    <a:pt x="5608" y="1068"/>
                    <a:pt x="5356" y="1110"/>
                  </a:cubicBezTo>
                  <a:cubicBezTo>
                    <a:pt x="4310" y="1173"/>
                    <a:pt x="3306" y="1486"/>
                    <a:pt x="2260" y="14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8"/>
            <p:cNvSpPr/>
            <p:nvPr/>
          </p:nvSpPr>
          <p:spPr>
            <a:xfrm>
              <a:off x="1926750" y="3445325"/>
              <a:ext cx="122425" cy="81100"/>
            </a:xfrm>
            <a:custGeom>
              <a:rect b="b" l="l" r="r" t="t"/>
              <a:pathLst>
                <a:path extrusionOk="0" h="3244" w="4897">
                  <a:moveTo>
                    <a:pt x="4373" y="0"/>
                  </a:moveTo>
                  <a:cubicBezTo>
                    <a:pt x="4415" y="21"/>
                    <a:pt x="4562" y="63"/>
                    <a:pt x="4624" y="84"/>
                  </a:cubicBezTo>
                  <a:cubicBezTo>
                    <a:pt x="4855" y="189"/>
                    <a:pt x="4896" y="502"/>
                    <a:pt x="4729" y="649"/>
                  </a:cubicBezTo>
                  <a:cubicBezTo>
                    <a:pt x="4708" y="712"/>
                    <a:pt x="4666" y="733"/>
                    <a:pt x="4603" y="754"/>
                  </a:cubicBezTo>
                  <a:cubicBezTo>
                    <a:pt x="3515" y="1528"/>
                    <a:pt x="2427" y="2302"/>
                    <a:pt x="1235" y="2909"/>
                  </a:cubicBezTo>
                  <a:cubicBezTo>
                    <a:pt x="1005" y="3013"/>
                    <a:pt x="753" y="3118"/>
                    <a:pt x="523" y="3202"/>
                  </a:cubicBezTo>
                  <a:cubicBezTo>
                    <a:pt x="356" y="3243"/>
                    <a:pt x="168" y="3202"/>
                    <a:pt x="84" y="3034"/>
                  </a:cubicBezTo>
                  <a:cubicBezTo>
                    <a:pt x="42" y="2909"/>
                    <a:pt x="0" y="2699"/>
                    <a:pt x="63" y="2574"/>
                  </a:cubicBezTo>
                  <a:cubicBezTo>
                    <a:pt x="147" y="2407"/>
                    <a:pt x="314" y="2260"/>
                    <a:pt x="481" y="2176"/>
                  </a:cubicBezTo>
                  <a:cubicBezTo>
                    <a:pt x="942" y="1883"/>
                    <a:pt x="1465" y="1632"/>
                    <a:pt x="1946" y="1298"/>
                  </a:cubicBezTo>
                  <a:cubicBezTo>
                    <a:pt x="2406" y="1026"/>
                    <a:pt x="2867" y="733"/>
                    <a:pt x="3306" y="419"/>
                  </a:cubicBezTo>
                  <a:cubicBezTo>
                    <a:pt x="3641" y="210"/>
                    <a:pt x="3955" y="21"/>
                    <a:pt x="4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 name="Google Shape;395;p38"/>
          <p:cNvSpPr txBox="1"/>
          <p:nvPr>
            <p:ph type="title"/>
          </p:nvPr>
        </p:nvSpPr>
        <p:spPr>
          <a:xfrm>
            <a:off x="1601400" y="2435650"/>
            <a:ext cx="5941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Capitalization Rules</a:t>
            </a:r>
            <a:endParaRPr/>
          </a:p>
        </p:txBody>
      </p:sp>
      <p:sp>
        <p:nvSpPr>
          <p:cNvPr id="396" name="Google Shape;396;p38"/>
          <p:cNvSpPr txBox="1"/>
          <p:nvPr>
            <p:ph idx="1" type="subTitle"/>
          </p:nvPr>
        </p:nvSpPr>
        <p:spPr>
          <a:xfrm>
            <a:off x="2381400" y="3158500"/>
            <a:ext cx="4381200" cy="434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GB"/>
              <a:t>You could enter a subtitle here if you need it</a:t>
            </a:r>
            <a:endParaRPr/>
          </a:p>
        </p:txBody>
      </p:sp>
      <p:sp>
        <p:nvSpPr>
          <p:cNvPr id="397" name="Google Shape;397;p38"/>
          <p:cNvSpPr txBox="1"/>
          <p:nvPr>
            <p:ph idx="2" type="title"/>
          </p:nvPr>
        </p:nvSpPr>
        <p:spPr>
          <a:xfrm>
            <a:off x="3932700" y="1545775"/>
            <a:ext cx="1278600" cy="76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01</a:t>
            </a:r>
            <a:endParaRPr/>
          </a:p>
        </p:txBody>
      </p:sp>
      <p:grpSp>
        <p:nvGrpSpPr>
          <p:cNvPr id="398" name="Google Shape;398;p38"/>
          <p:cNvGrpSpPr/>
          <p:nvPr/>
        </p:nvGrpSpPr>
        <p:grpSpPr>
          <a:xfrm flipH="1">
            <a:off x="6762612" y="393608"/>
            <a:ext cx="1653550" cy="1152165"/>
            <a:chOff x="6876425" y="1268933"/>
            <a:chExt cx="1653550" cy="1152165"/>
          </a:xfrm>
        </p:grpSpPr>
        <p:grpSp>
          <p:nvGrpSpPr>
            <p:cNvPr id="399" name="Google Shape;399;p38"/>
            <p:cNvGrpSpPr/>
            <p:nvPr/>
          </p:nvGrpSpPr>
          <p:grpSpPr>
            <a:xfrm rot="1400853">
              <a:off x="7531678" y="2028397"/>
              <a:ext cx="998956" cy="203068"/>
              <a:chOff x="10471811" y="1999263"/>
              <a:chExt cx="998976" cy="203072"/>
            </a:xfrm>
          </p:grpSpPr>
          <p:sp>
            <p:nvSpPr>
              <p:cNvPr id="400" name="Google Shape;400;p38"/>
              <p:cNvSpPr/>
              <p:nvPr/>
            </p:nvSpPr>
            <p:spPr>
              <a:xfrm rot="7998309">
                <a:off x="11406620" y="2017324"/>
                <a:ext cx="53741" cy="51851"/>
              </a:xfrm>
              <a:custGeom>
                <a:rect b="b" l="l" r="r" t="t"/>
                <a:pathLst>
                  <a:path extrusionOk="0" h="1293" w="1340">
                    <a:moveTo>
                      <a:pt x="649" y="1"/>
                    </a:moveTo>
                    <a:cubicBezTo>
                      <a:pt x="356" y="1"/>
                      <a:pt x="105" y="210"/>
                      <a:pt x="21" y="461"/>
                    </a:cubicBezTo>
                    <a:cubicBezTo>
                      <a:pt x="0" y="566"/>
                      <a:pt x="0" y="691"/>
                      <a:pt x="21" y="796"/>
                    </a:cubicBezTo>
                    <a:cubicBezTo>
                      <a:pt x="84" y="984"/>
                      <a:pt x="189" y="1089"/>
                      <a:pt x="314" y="1194"/>
                    </a:cubicBezTo>
                    <a:cubicBezTo>
                      <a:pt x="335" y="1194"/>
                      <a:pt x="335" y="1214"/>
                      <a:pt x="356" y="1214"/>
                    </a:cubicBezTo>
                    <a:cubicBezTo>
                      <a:pt x="440" y="1267"/>
                      <a:pt x="544" y="1293"/>
                      <a:pt x="649" y="1293"/>
                    </a:cubicBezTo>
                    <a:cubicBezTo>
                      <a:pt x="754" y="1293"/>
                      <a:pt x="858" y="1267"/>
                      <a:pt x="942" y="1214"/>
                    </a:cubicBezTo>
                    <a:cubicBezTo>
                      <a:pt x="963" y="1214"/>
                      <a:pt x="963" y="1194"/>
                      <a:pt x="984" y="1194"/>
                    </a:cubicBezTo>
                    <a:cubicBezTo>
                      <a:pt x="1088" y="1152"/>
                      <a:pt x="1172" y="1068"/>
                      <a:pt x="1214" y="963"/>
                    </a:cubicBezTo>
                    <a:cubicBezTo>
                      <a:pt x="1298" y="838"/>
                      <a:pt x="1339" y="649"/>
                      <a:pt x="1277" y="461"/>
                    </a:cubicBezTo>
                    <a:cubicBezTo>
                      <a:pt x="1193" y="168"/>
                      <a:pt x="942" y="1"/>
                      <a:pt x="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8"/>
              <p:cNvSpPr/>
              <p:nvPr/>
            </p:nvSpPr>
            <p:spPr>
              <a:xfrm rot="7998309">
                <a:off x="11247320" y="2010684"/>
                <a:ext cx="54583" cy="53736"/>
              </a:xfrm>
              <a:custGeom>
                <a:rect b="b" l="l" r="r" t="t"/>
                <a:pathLst>
                  <a:path extrusionOk="0" h="1340" w="1361">
                    <a:moveTo>
                      <a:pt x="670" y="0"/>
                    </a:moveTo>
                    <a:cubicBezTo>
                      <a:pt x="273" y="0"/>
                      <a:pt x="1" y="398"/>
                      <a:pt x="63" y="795"/>
                    </a:cubicBezTo>
                    <a:cubicBezTo>
                      <a:pt x="63" y="837"/>
                      <a:pt x="105" y="900"/>
                      <a:pt x="105" y="921"/>
                    </a:cubicBezTo>
                    <a:cubicBezTo>
                      <a:pt x="147" y="1151"/>
                      <a:pt x="377" y="1339"/>
                      <a:pt x="649" y="1339"/>
                    </a:cubicBezTo>
                    <a:cubicBezTo>
                      <a:pt x="900" y="1339"/>
                      <a:pt x="1151" y="1151"/>
                      <a:pt x="1193" y="921"/>
                    </a:cubicBezTo>
                    <a:cubicBezTo>
                      <a:pt x="1193" y="879"/>
                      <a:pt x="1214" y="816"/>
                      <a:pt x="1214" y="795"/>
                    </a:cubicBezTo>
                    <a:cubicBezTo>
                      <a:pt x="1361" y="398"/>
                      <a:pt x="1068" y="0"/>
                      <a:pt x="6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8"/>
              <p:cNvSpPr/>
              <p:nvPr/>
            </p:nvSpPr>
            <p:spPr>
              <a:xfrm flipH="1">
                <a:off x="11055049" y="2028324"/>
                <a:ext cx="48687" cy="42749"/>
              </a:xfrm>
              <a:custGeom>
                <a:rect b="b" l="l" r="r" t="t"/>
                <a:pathLst>
                  <a:path extrusionOk="0" h="1066" w="1214">
                    <a:moveTo>
                      <a:pt x="501" y="1"/>
                    </a:moveTo>
                    <a:cubicBezTo>
                      <a:pt x="419" y="1"/>
                      <a:pt x="346" y="21"/>
                      <a:pt x="272" y="70"/>
                    </a:cubicBezTo>
                    <a:cubicBezTo>
                      <a:pt x="105" y="175"/>
                      <a:pt x="0" y="342"/>
                      <a:pt x="0" y="551"/>
                    </a:cubicBezTo>
                    <a:cubicBezTo>
                      <a:pt x="0" y="677"/>
                      <a:pt x="63" y="823"/>
                      <a:pt x="167" y="907"/>
                    </a:cubicBezTo>
                    <a:cubicBezTo>
                      <a:pt x="265" y="1019"/>
                      <a:pt x="372" y="1065"/>
                      <a:pt x="494" y="1065"/>
                    </a:cubicBezTo>
                    <a:cubicBezTo>
                      <a:pt x="556" y="1065"/>
                      <a:pt x="621" y="1054"/>
                      <a:pt x="691" y="1033"/>
                    </a:cubicBezTo>
                    <a:cubicBezTo>
                      <a:pt x="732" y="1033"/>
                      <a:pt x="795" y="1012"/>
                      <a:pt x="837" y="1012"/>
                    </a:cubicBezTo>
                    <a:cubicBezTo>
                      <a:pt x="1046" y="991"/>
                      <a:pt x="1214" y="719"/>
                      <a:pt x="1214" y="510"/>
                    </a:cubicBezTo>
                    <a:cubicBezTo>
                      <a:pt x="1214" y="300"/>
                      <a:pt x="1046" y="70"/>
                      <a:pt x="837" y="49"/>
                    </a:cubicBezTo>
                    <a:cubicBezTo>
                      <a:pt x="795" y="49"/>
                      <a:pt x="732" y="28"/>
                      <a:pt x="691" y="28"/>
                    </a:cubicBezTo>
                    <a:cubicBezTo>
                      <a:pt x="621" y="11"/>
                      <a:pt x="559"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8"/>
              <p:cNvSpPr/>
              <p:nvPr/>
            </p:nvSpPr>
            <p:spPr>
              <a:xfrm flipH="1">
                <a:off x="10860369" y="2063014"/>
                <a:ext cx="57912" cy="40303"/>
              </a:xfrm>
              <a:custGeom>
                <a:rect b="b" l="l" r="r" t="t"/>
                <a:pathLst>
                  <a:path extrusionOk="0" h="1005" w="1444">
                    <a:moveTo>
                      <a:pt x="586" y="0"/>
                    </a:moveTo>
                    <a:cubicBezTo>
                      <a:pt x="398" y="21"/>
                      <a:pt x="188" y="105"/>
                      <a:pt x="105" y="272"/>
                    </a:cubicBezTo>
                    <a:cubicBezTo>
                      <a:pt x="0" y="419"/>
                      <a:pt x="0" y="586"/>
                      <a:pt x="105" y="733"/>
                    </a:cubicBezTo>
                    <a:cubicBezTo>
                      <a:pt x="188" y="900"/>
                      <a:pt x="398" y="984"/>
                      <a:pt x="586" y="1005"/>
                    </a:cubicBezTo>
                    <a:cubicBezTo>
                      <a:pt x="712" y="1005"/>
                      <a:pt x="879" y="1005"/>
                      <a:pt x="1005" y="963"/>
                    </a:cubicBezTo>
                    <a:cubicBezTo>
                      <a:pt x="1444" y="774"/>
                      <a:pt x="1444" y="230"/>
                      <a:pt x="1005" y="42"/>
                    </a:cubicBezTo>
                    <a:cubicBezTo>
                      <a:pt x="879" y="0"/>
                      <a:pt x="712" y="0"/>
                      <a:pt x="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8"/>
              <p:cNvSpPr/>
              <p:nvPr/>
            </p:nvSpPr>
            <p:spPr>
              <a:xfrm flipH="1">
                <a:off x="10651412" y="2055435"/>
                <a:ext cx="78887" cy="55542"/>
              </a:xfrm>
              <a:custGeom>
                <a:rect b="b" l="l" r="r" t="t"/>
                <a:pathLst>
                  <a:path extrusionOk="0" h="1385" w="1967">
                    <a:moveTo>
                      <a:pt x="1088" y="1"/>
                    </a:moveTo>
                    <a:cubicBezTo>
                      <a:pt x="1004" y="1"/>
                      <a:pt x="879" y="1"/>
                      <a:pt x="795" y="22"/>
                    </a:cubicBezTo>
                    <a:cubicBezTo>
                      <a:pt x="711" y="43"/>
                      <a:pt x="628" y="85"/>
                      <a:pt x="565" y="127"/>
                    </a:cubicBezTo>
                    <a:cubicBezTo>
                      <a:pt x="0" y="294"/>
                      <a:pt x="42" y="1089"/>
                      <a:pt x="586" y="1256"/>
                    </a:cubicBezTo>
                    <a:cubicBezTo>
                      <a:pt x="607" y="1256"/>
                      <a:pt x="607" y="1277"/>
                      <a:pt x="628" y="1277"/>
                    </a:cubicBezTo>
                    <a:cubicBezTo>
                      <a:pt x="774" y="1361"/>
                      <a:pt x="900" y="1361"/>
                      <a:pt x="1025" y="1382"/>
                    </a:cubicBezTo>
                    <a:cubicBezTo>
                      <a:pt x="1040" y="1384"/>
                      <a:pt x="1056" y="1385"/>
                      <a:pt x="1072" y="1385"/>
                    </a:cubicBezTo>
                    <a:cubicBezTo>
                      <a:pt x="1236" y="1385"/>
                      <a:pt x="1455" y="1293"/>
                      <a:pt x="1569" y="1235"/>
                    </a:cubicBezTo>
                    <a:cubicBezTo>
                      <a:pt x="1967" y="963"/>
                      <a:pt x="1967" y="419"/>
                      <a:pt x="1569" y="147"/>
                    </a:cubicBezTo>
                    <a:cubicBezTo>
                      <a:pt x="1444" y="43"/>
                      <a:pt x="1235" y="1"/>
                      <a:pt x="1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8"/>
              <p:cNvSpPr/>
              <p:nvPr/>
            </p:nvSpPr>
            <p:spPr>
              <a:xfrm flipH="1">
                <a:off x="10471811" y="2149440"/>
                <a:ext cx="69702" cy="52895"/>
              </a:xfrm>
              <a:custGeom>
                <a:rect b="b" l="l" r="r" t="t"/>
                <a:pathLst>
                  <a:path extrusionOk="0" h="1319" w="1738">
                    <a:moveTo>
                      <a:pt x="880" y="0"/>
                    </a:moveTo>
                    <a:cubicBezTo>
                      <a:pt x="1" y="0"/>
                      <a:pt x="1" y="1319"/>
                      <a:pt x="880" y="1319"/>
                    </a:cubicBezTo>
                    <a:cubicBezTo>
                      <a:pt x="886" y="1319"/>
                      <a:pt x="893" y="1319"/>
                      <a:pt x="899" y="1319"/>
                    </a:cubicBezTo>
                    <a:cubicBezTo>
                      <a:pt x="1737" y="1319"/>
                      <a:pt x="1731" y="0"/>
                      <a:pt x="8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 name="Google Shape;406;p38"/>
            <p:cNvGrpSpPr/>
            <p:nvPr/>
          </p:nvGrpSpPr>
          <p:grpSpPr>
            <a:xfrm>
              <a:off x="6907063" y="1389007"/>
              <a:ext cx="626852" cy="654662"/>
              <a:chOff x="6907063" y="1389007"/>
              <a:chExt cx="626852" cy="654662"/>
            </a:xfrm>
          </p:grpSpPr>
          <p:sp>
            <p:nvSpPr>
              <p:cNvPr id="407" name="Google Shape;407;p38"/>
              <p:cNvSpPr/>
              <p:nvPr/>
            </p:nvSpPr>
            <p:spPr>
              <a:xfrm>
                <a:off x="7008200" y="1636200"/>
                <a:ext cx="336322" cy="287712"/>
              </a:xfrm>
              <a:custGeom>
                <a:rect b="b" l="l" r="r" t="t"/>
                <a:pathLst>
                  <a:path extrusionOk="0" h="14004" w="16907">
                    <a:moveTo>
                      <a:pt x="4184" y="1"/>
                    </a:moveTo>
                    <a:cubicBezTo>
                      <a:pt x="2780" y="1"/>
                      <a:pt x="1460" y="547"/>
                      <a:pt x="733" y="1960"/>
                    </a:cubicBezTo>
                    <a:cubicBezTo>
                      <a:pt x="440" y="2525"/>
                      <a:pt x="356" y="3278"/>
                      <a:pt x="419" y="4052"/>
                    </a:cubicBezTo>
                    <a:lnTo>
                      <a:pt x="335" y="4283"/>
                    </a:lnTo>
                    <a:cubicBezTo>
                      <a:pt x="126" y="4806"/>
                      <a:pt x="1" y="5371"/>
                      <a:pt x="1" y="5956"/>
                    </a:cubicBezTo>
                    <a:cubicBezTo>
                      <a:pt x="1" y="6375"/>
                      <a:pt x="168" y="6835"/>
                      <a:pt x="440" y="7170"/>
                    </a:cubicBezTo>
                    <a:cubicBezTo>
                      <a:pt x="524" y="7316"/>
                      <a:pt x="587" y="7505"/>
                      <a:pt x="670" y="7672"/>
                    </a:cubicBezTo>
                    <a:cubicBezTo>
                      <a:pt x="1214" y="8656"/>
                      <a:pt x="2470" y="9283"/>
                      <a:pt x="3495" y="9765"/>
                    </a:cubicBezTo>
                    <a:cubicBezTo>
                      <a:pt x="6069" y="11773"/>
                      <a:pt x="9730" y="12694"/>
                      <a:pt x="12806" y="13740"/>
                    </a:cubicBezTo>
                    <a:cubicBezTo>
                      <a:pt x="13274" y="13899"/>
                      <a:pt x="13794" y="14003"/>
                      <a:pt x="14300" y="14003"/>
                    </a:cubicBezTo>
                    <a:cubicBezTo>
                      <a:pt x="15127" y="14003"/>
                      <a:pt x="15916" y="13724"/>
                      <a:pt x="16384" y="12945"/>
                    </a:cubicBezTo>
                    <a:cubicBezTo>
                      <a:pt x="16907" y="12066"/>
                      <a:pt x="16698" y="11062"/>
                      <a:pt x="16258" y="10225"/>
                    </a:cubicBezTo>
                    <a:cubicBezTo>
                      <a:pt x="15965" y="9534"/>
                      <a:pt x="15484" y="8886"/>
                      <a:pt x="14856" y="8321"/>
                    </a:cubicBezTo>
                    <a:cubicBezTo>
                      <a:pt x="14229" y="7568"/>
                      <a:pt x="13601" y="6793"/>
                      <a:pt x="12931" y="6103"/>
                    </a:cubicBezTo>
                    <a:cubicBezTo>
                      <a:pt x="11927" y="4136"/>
                      <a:pt x="9835" y="2588"/>
                      <a:pt x="8182" y="1353"/>
                    </a:cubicBezTo>
                    <a:cubicBezTo>
                      <a:pt x="7118" y="563"/>
                      <a:pt x="5608" y="1"/>
                      <a:pt x="4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8"/>
              <p:cNvSpPr/>
              <p:nvPr/>
            </p:nvSpPr>
            <p:spPr>
              <a:xfrm>
                <a:off x="7200974" y="1405675"/>
                <a:ext cx="305423" cy="400854"/>
              </a:xfrm>
              <a:custGeom>
                <a:rect b="b" l="l" r="r" t="t"/>
                <a:pathLst>
                  <a:path extrusionOk="0" h="20151" w="14812">
                    <a:moveTo>
                      <a:pt x="2073" y="1"/>
                    </a:moveTo>
                    <a:cubicBezTo>
                      <a:pt x="1829" y="1"/>
                      <a:pt x="1581" y="149"/>
                      <a:pt x="1525" y="429"/>
                    </a:cubicBezTo>
                    <a:cubicBezTo>
                      <a:pt x="1127" y="2751"/>
                      <a:pt x="709" y="5116"/>
                      <a:pt x="374" y="7459"/>
                    </a:cubicBezTo>
                    <a:cubicBezTo>
                      <a:pt x="60" y="9677"/>
                      <a:pt x="39" y="11874"/>
                      <a:pt x="39" y="14113"/>
                    </a:cubicBezTo>
                    <a:cubicBezTo>
                      <a:pt x="1" y="14976"/>
                      <a:pt x="613" y="15400"/>
                      <a:pt x="1280" y="15400"/>
                    </a:cubicBezTo>
                    <a:cubicBezTo>
                      <a:pt x="1340" y="15400"/>
                      <a:pt x="1401" y="15396"/>
                      <a:pt x="1462" y="15389"/>
                    </a:cubicBezTo>
                    <a:cubicBezTo>
                      <a:pt x="1629" y="15536"/>
                      <a:pt x="1859" y="15682"/>
                      <a:pt x="2090" y="15724"/>
                    </a:cubicBezTo>
                    <a:cubicBezTo>
                      <a:pt x="2571" y="16247"/>
                      <a:pt x="3115" y="16645"/>
                      <a:pt x="3743" y="16979"/>
                    </a:cubicBezTo>
                    <a:cubicBezTo>
                      <a:pt x="4328" y="17314"/>
                      <a:pt x="4893" y="17712"/>
                      <a:pt x="5500" y="18005"/>
                    </a:cubicBezTo>
                    <a:cubicBezTo>
                      <a:pt x="5751" y="18298"/>
                      <a:pt x="6065" y="18570"/>
                      <a:pt x="6316" y="18842"/>
                    </a:cubicBezTo>
                    <a:cubicBezTo>
                      <a:pt x="6860" y="19490"/>
                      <a:pt x="7488" y="20034"/>
                      <a:pt x="8367" y="20139"/>
                    </a:cubicBezTo>
                    <a:cubicBezTo>
                      <a:pt x="8430" y="20147"/>
                      <a:pt x="8494" y="20151"/>
                      <a:pt x="8558" y="20151"/>
                    </a:cubicBezTo>
                    <a:cubicBezTo>
                      <a:pt x="9322" y="20151"/>
                      <a:pt x="10115" y="19587"/>
                      <a:pt x="9999" y="18737"/>
                    </a:cubicBezTo>
                    <a:cubicBezTo>
                      <a:pt x="9915" y="18130"/>
                      <a:pt x="9664" y="17795"/>
                      <a:pt x="9308" y="17314"/>
                    </a:cubicBezTo>
                    <a:cubicBezTo>
                      <a:pt x="9162" y="17147"/>
                      <a:pt x="8974" y="17063"/>
                      <a:pt x="8869" y="16854"/>
                    </a:cubicBezTo>
                    <a:lnTo>
                      <a:pt x="8869" y="16854"/>
                    </a:lnTo>
                    <a:cubicBezTo>
                      <a:pt x="9831" y="17377"/>
                      <a:pt x="10710" y="17942"/>
                      <a:pt x="11903" y="17984"/>
                    </a:cubicBezTo>
                    <a:cubicBezTo>
                      <a:pt x="11912" y="17984"/>
                      <a:pt x="11922" y="17984"/>
                      <a:pt x="11931" y="17984"/>
                    </a:cubicBezTo>
                    <a:cubicBezTo>
                      <a:pt x="12671" y="17984"/>
                      <a:pt x="13262" y="17180"/>
                      <a:pt x="13221" y="16477"/>
                    </a:cubicBezTo>
                    <a:cubicBezTo>
                      <a:pt x="13221" y="16415"/>
                      <a:pt x="13221" y="16331"/>
                      <a:pt x="13179" y="16226"/>
                    </a:cubicBezTo>
                    <a:cubicBezTo>
                      <a:pt x="13101" y="15368"/>
                      <a:pt x="12465" y="14952"/>
                      <a:pt x="11808" y="14952"/>
                    </a:cubicBezTo>
                    <a:cubicBezTo>
                      <a:pt x="11584" y="14952"/>
                      <a:pt x="11357" y="15001"/>
                      <a:pt x="11150" y="15096"/>
                    </a:cubicBezTo>
                    <a:cubicBezTo>
                      <a:pt x="10668" y="15013"/>
                      <a:pt x="10250" y="14845"/>
                      <a:pt x="9831" y="14741"/>
                    </a:cubicBezTo>
                    <a:cubicBezTo>
                      <a:pt x="10564" y="14280"/>
                      <a:pt x="11254" y="13841"/>
                      <a:pt x="11903" y="13234"/>
                    </a:cubicBezTo>
                    <a:cubicBezTo>
                      <a:pt x="12970" y="12230"/>
                      <a:pt x="14811" y="10137"/>
                      <a:pt x="13535" y="8631"/>
                    </a:cubicBezTo>
                    <a:cubicBezTo>
                      <a:pt x="13079" y="8096"/>
                      <a:pt x="12516" y="7892"/>
                      <a:pt x="11914" y="7892"/>
                    </a:cubicBezTo>
                    <a:cubicBezTo>
                      <a:pt x="10611" y="7892"/>
                      <a:pt x="9124" y="8846"/>
                      <a:pt x="8137" y="9447"/>
                    </a:cubicBezTo>
                    <a:cubicBezTo>
                      <a:pt x="7090" y="10096"/>
                      <a:pt x="6379" y="11309"/>
                      <a:pt x="5396" y="11979"/>
                    </a:cubicBezTo>
                    <a:cubicBezTo>
                      <a:pt x="5877" y="11016"/>
                      <a:pt x="6337" y="10033"/>
                      <a:pt x="6588" y="8987"/>
                    </a:cubicBezTo>
                    <a:cubicBezTo>
                      <a:pt x="6797" y="8108"/>
                      <a:pt x="6274" y="7543"/>
                      <a:pt x="5605" y="7355"/>
                    </a:cubicBezTo>
                    <a:cubicBezTo>
                      <a:pt x="5605" y="7334"/>
                      <a:pt x="5626" y="7271"/>
                      <a:pt x="5626" y="7250"/>
                    </a:cubicBezTo>
                    <a:cubicBezTo>
                      <a:pt x="5919" y="6162"/>
                      <a:pt x="6379" y="4446"/>
                      <a:pt x="5312" y="3609"/>
                    </a:cubicBezTo>
                    <a:cubicBezTo>
                      <a:pt x="5015" y="3389"/>
                      <a:pt x="4695" y="3282"/>
                      <a:pt x="4386" y="3282"/>
                    </a:cubicBezTo>
                    <a:cubicBezTo>
                      <a:pt x="4021" y="3282"/>
                      <a:pt x="3670" y="3431"/>
                      <a:pt x="3387" y="3714"/>
                    </a:cubicBezTo>
                    <a:lnTo>
                      <a:pt x="3387" y="3651"/>
                    </a:lnTo>
                    <a:cubicBezTo>
                      <a:pt x="3387" y="2438"/>
                      <a:pt x="2927" y="1475"/>
                      <a:pt x="2571" y="345"/>
                    </a:cubicBezTo>
                    <a:cubicBezTo>
                      <a:pt x="2493" y="112"/>
                      <a:pt x="2285" y="1"/>
                      <a:pt x="20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8"/>
              <p:cNvSpPr/>
              <p:nvPr/>
            </p:nvSpPr>
            <p:spPr>
              <a:xfrm>
                <a:off x="7315391" y="1878639"/>
                <a:ext cx="193733" cy="151342"/>
              </a:xfrm>
              <a:custGeom>
                <a:rect b="b" l="l" r="r" t="t"/>
                <a:pathLst>
                  <a:path extrusionOk="0" h="7608" w="9739">
                    <a:moveTo>
                      <a:pt x="6299" y="1"/>
                    </a:moveTo>
                    <a:cubicBezTo>
                      <a:pt x="5625" y="1"/>
                      <a:pt x="4947" y="50"/>
                      <a:pt x="4269" y="130"/>
                    </a:cubicBezTo>
                    <a:cubicBezTo>
                      <a:pt x="3934" y="193"/>
                      <a:pt x="3662" y="298"/>
                      <a:pt x="3453" y="486"/>
                    </a:cubicBezTo>
                    <a:cubicBezTo>
                      <a:pt x="3243" y="486"/>
                      <a:pt x="3013" y="528"/>
                      <a:pt x="2804" y="611"/>
                    </a:cubicBezTo>
                    <a:cubicBezTo>
                      <a:pt x="2093" y="863"/>
                      <a:pt x="1758" y="1365"/>
                      <a:pt x="1632" y="1992"/>
                    </a:cubicBezTo>
                    <a:cubicBezTo>
                      <a:pt x="733" y="2013"/>
                      <a:pt x="0" y="2955"/>
                      <a:pt x="607" y="3959"/>
                    </a:cubicBezTo>
                    <a:cubicBezTo>
                      <a:pt x="1214" y="4901"/>
                      <a:pt x="1235" y="6052"/>
                      <a:pt x="1925" y="6993"/>
                    </a:cubicBezTo>
                    <a:cubicBezTo>
                      <a:pt x="2214" y="7405"/>
                      <a:pt x="2690" y="7607"/>
                      <a:pt x="3161" y="7607"/>
                    </a:cubicBezTo>
                    <a:cubicBezTo>
                      <a:pt x="3815" y="7607"/>
                      <a:pt x="4461" y="7216"/>
                      <a:pt x="4583" y="6449"/>
                    </a:cubicBezTo>
                    <a:cubicBezTo>
                      <a:pt x="4687" y="5717"/>
                      <a:pt x="4603" y="4984"/>
                      <a:pt x="4478" y="4252"/>
                    </a:cubicBezTo>
                    <a:lnTo>
                      <a:pt x="4478" y="4252"/>
                    </a:lnTo>
                    <a:cubicBezTo>
                      <a:pt x="4750" y="4500"/>
                      <a:pt x="5088" y="4617"/>
                      <a:pt x="5426" y="4617"/>
                    </a:cubicBezTo>
                    <a:cubicBezTo>
                      <a:pt x="5946" y="4617"/>
                      <a:pt x="6467" y="4340"/>
                      <a:pt x="6759" y="3834"/>
                    </a:cubicBezTo>
                    <a:cubicBezTo>
                      <a:pt x="6947" y="3520"/>
                      <a:pt x="6989" y="3227"/>
                      <a:pt x="6968" y="2913"/>
                    </a:cubicBezTo>
                    <a:cubicBezTo>
                      <a:pt x="7093" y="2913"/>
                      <a:pt x="7198" y="2934"/>
                      <a:pt x="7324" y="2955"/>
                    </a:cubicBezTo>
                    <a:cubicBezTo>
                      <a:pt x="7421" y="2971"/>
                      <a:pt x="7515" y="2978"/>
                      <a:pt x="7606" y="2978"/>
                    </a:cubicBezTo>
                    <a:cubicBezTo>
                      <a:pt x="9302" y="2978"/>
                      <a:pt x="9739" y="328"/>
                      <a:pt x="7951" y="109"/>
                    </a:cubicBezTo>
                    <a:cubicBezTo>
                      <a:pt x="7404" y="34"/>
                      <a:pt x="6853" y="1"/>
                      <a:pt x="62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8"/>
              <p:cNvSpPr/>
              <p:nvPr/>
            </p:nvSpPr>
            <p:spPr>
              <a:xfrm>
                <a:off x="6941597" y="1650822"/>
                <a:ext cx="89835" cy="78695"/>
              </a:xfrm>
              <a:custGeom>
                <a:rect b="b" l="l" r="r" t="t"/>
                <a:pathLst>
                  <a:path extrusionOk="0" h="3956" w="4516">
                    <a:moveTo>
                      <a:pt x="3951" y="2157"/>
                    </a:moveTo>
                    <a:cubicBezTo>
                      <a:pt x="3952" y="2157"/>
                      <a:pt x="3943" y="2184"/>
                      <a:pt x="3932" y="2205"/>
                    </a:cubicBezTo>
                    <a:lnTo>
                      <a:pt x="3932" y="2205"/>
                    </a:lnTo>
                    <a:cubicBezTo>
                      <a:pt x="3945" y="2169"/>
                      <a:pt x="3951" y="2157"/>
                      <a:pt x="3951" y="2157"/>
                    </a:cubicBezTo>
                    <a:close/>
                    <a:moveTo>
                      <a:pt x="3920" y="2225"/>
                    </a:moveTo>
                    <a:lnTo>
                      <a:pt x="3920" y="2225"/>
                    </a:lnTo>
                    <a:cubicBezTo>
                      <a:pt x="3918" y="2228"/>
                      <a:pt x="3915" y="2229"/>
                      <a:pt x="3914" y="2229"/>
                    </a:cubicBezTo>
                    <a:cubicBezTo>
                      <a:pt x="3916" y="2228"/>
                      <a:pt x="3918" y="2226"/>
                      <a:pt x="3920" y="2225"/>
                    </a:cubicBezTo>
                    <a:close/>
                    <a:moveTo>
                      <a:pt x="1714" y="0"/>
                    </a:moveTo>
                    <a:cubicBezTo>
                      <a:pt x="1668" y="0"/>
                      <a:pt x="1620" y="4"/>
                      <a:pt x="1570" y="11"/>
                    </a:cubicBezTo>
                    <a:cubicBezTo>
                      <a:pt x="1382" y="11"/>
                      <a:pt x="1194" y="53"/>
                      <a:pt x="1005" y="74"/>
                    </a:cubicBezTo>
                    <a:cubicBezTo>
                      <a:pt x="231" y="179"/>
                      <a:pt x="1" y="890"/>
                      <a:pt x="189" y="1434"/>
                    </a:cubicBezTo>
                    <a:cubicBezTo>
                      <a:pt x="168" y="1434"/>
                      <a:pt x="168" y="1413"/>
                      <a:pt x="147" y="1413"/>
                    </a:cubicBezTo>
                    <a:cubicBezTo>
                      <a:pt x="189" y="1623"/>
                      <a:pt x="336" y="1769"/>
                      <a:pt x="482" y="1874"/>
                    </a:cubicBezTo>
                    <a:cubicBezTo>
                      <a:pt x="608" y="2146"/>
                      <a:pt x="754" y="2397"/>
                      <a:pt x="901" y="2669"/>
                    </a:cubicBezTo>
                    <a:cubicBezTo>
                      <a:pt x="1194" y="3171"/>
                      <a:pt x="1717" y="3694"/>
                      <a:pt x="2261" y="3882"/>
                    </a:cubicBezTo>
                    <a:cubicBezTo>
                      <a:pt x="2398" y="3930"/>
                      <a:pt x="2548" y="3956"/>
                      <a:pt x="2696" y="3956"/>
                    </a:cubicBezTo>
                    <a:cubicBezTo>
                      <a:pt x="3066" y="3956"/>
                      <a:pt x="3429" y="3796"/>
                      <a:pt x="3579" y="3422"/>
                    </a:cubicBezTo>
                    <a:cubicBezTo>
                      <a:pt x="3683" y="3150"/>
                      <a:pt x="3746" y="2878"/>
                      <a:pt x="3830" y="2564"/>
                    </a:cubicBezTo>
                    <a:cubicBezTo>
                      <a:pt x="3830" y="2565"/>
                      <a:pt x="3830" y="2565"/>
                      <a:pt x="3830" y="2565"/>
                    </a:cubicBezTo>
                    <a:cubicBezTo>
                      <a:pt x="3834" y="2565"/>
                      <a:pt x="3900" y="2305"/>
                      <a:pt x="3896" y="2305"/>
                    </a:cubicBezTo>
                    <a:lnTo>
                      <a:pt x="3896" y="2305"/>
                    </a:lnTo>
                    <a:cubicBezTo>
                      <a:pt x="3896" y="2305"/>
                      <a:pt x="3895" y="2306"/>
                      <a:pt x="3895" y="2307"/>
                    </a:cubicBezTo>
                    <a:lnTo>
                      <a:pt x="3895" y="2307"/>
                    </a:lnTo>
                    <a:cubicBezTo>
                      <a:pt x="3908" y="2271"/>
                      <a:pt x="3918" y="2242"/>
                      <a:pt x="3926" y="2221"/>
                    </a:cubicBezTo>
                    <a:lnTo>
                      <a:pt x="3926" y="2221"/>
                    </a:lnTo>
                    <a:cubicBezTo>
                      <a:pt x="4500" y="1817"/>
                      <a:pt x="4515" y="784"/>
                      <a:pt x="3788" y="535"/>
                    </a:cubicBezTo>
                    <a:cubicBezTo>
                      <a:pt x="3307" y="346"/>
                      <a:pt x="2846" y="242"/>
                      <a:pt x="2344" y="137"/>
                    </a:cubicBezTo>
                    <a:cubicBezTo>
                      <a:pt x="2105" y="69"/>
                      <a:pt x="1922" y="0"/>
                      <a:pt x="17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8"/>
              <p:cNvSpPr/>
              <p:nvPr/>
            </p:nvSpPr>
            <p:spPr>
              <a:xfrm>
                <a:off x="7071480" y="1725083"/>
                <a:ext cx="66600" cy="70738"/>
              </a:xfrm>
              <a:custGeom>
                <a:rect b="b" l="l" r="r" t="t"/>
                <a:pathLst>
                  <a:path extrusionOk="0" h="3556" w="3348">
                    <a:moveTo>
                      <a:pt x="1642" y="1"/>
                    </a:moveTo>
                    <a:cubicBezTo>
                      <a:pt x="1611" y="1"/>
                      <a:pt x="1580" y="1"/>
                      <a:pt x="1548" y="3"/>
                    </a:cubicBezTo>
                    <a:cubicBezTo>
                      <a:pt x="1109" y="45"/>
                      <a:pt x="711" y="233"/>
                      <a:pt x="419" y="568"/>
                    </a:cubicBezTo>
                    <a:cubicBezTo>
                      <a:pt x="126" y="882"/>
                      <a:pt x="21" y="1237"/>
                      <a:pt x="21" y="1656"/>
                    </a:cubicBezTo>
                    <a:cubicBezTo>
                      <a:pt x="0" y="1760"/>
                      <a:pt x="0" y="1886"/>
                      <a:pt x="21" y="1991"/>
                    </a:cubicBezTo>
                    <a:cubicBezTo>
                      <a:pt x="84" y="2597"/>
                      <a:pt x="419" y="3100"/>
                      <a:pt x="942" y="3392"/>
                    </a:cubicBezTo>
                    <a:cubicBezTo>
                      <a:pt x="1169" y="3502"/>
                      <a:pt x="1429" y="3556"/>
                      <a:pt x="1687" y="3556"/>
                    </a:cubicBezTo>
                    <a:cubicBezTo>
                      <a:pt x="2022" y="3556"/>
                      <a:pt x="2356" y="3465"/>
                      <a:pt x="2615" y="3288"/>
                    </a:cubicBezTo>
                    <a:cubicBezTo>
                      <a:pt x="2971" y="3016"/>
                      <a:pt x="3222" y="2660"/>
                      <a:pt x="3327" y="2242"/>
                    </a:cubicBezTo>
                    <a:cubicBezTo>
                      <a:pt x="3348" y="1970"/>
                      <a:pt x="3348" y="1719"/>
                      <a:pt x="3306" y="1467"/>
                    </a:cubicBezTo>
                    <a:cubicBezTo>
                      <a:pt x="3222" y="1049"/>
                      <a:pt x="3097" y="693"/>
                      <a:pt x="2741" y="400"/>
                    </a:cubicBezTo>
                    <a:cubicBezTo>
                      <a:pt x="2449" y="128"/>
                      <a:pt x="2050" y="1"/>
                      <a:pt x="16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8"/>
              <p:cNvSpPr/>
              <p:nvPr/>
            </p:nvSpPr>
            <p:spPr>
              <a:xfrm>
                <a:off x="6907063" y="1389007"/>
                <a:ext cx="626852" cy="654662"/>
              </a:xfrm>
              <a:custGeom>
                <a:rect b="b" l="l" r="r" t="t"/>
                <a:pathLst>
                  <a:path extrusionOk="0" h="32910" w="31512">
                    <a:moveTo>
                      <a:pt x="17370" y="1026"/>
                    </a:moveTo>
                    <a:cubicBezTo>
                      <a:pt x="17881" y="1026"/>
                      <a:pt x="18254" y="2077"/>
                      <a:pt x="18308" y="2460"/>
                    </a:cubicBezTo>
                    <a:cubicBezTo>
                      <a:pt x="18392" y="3192"/>
                      <a:pt x="18308" y="3924"/>
                      <a:pt x="18225" y="4657"/>
                    </a:cubicBezTo>
                    <a:cubicBezTo>
                      <a:pt x="18195" y="5026"/>
                      <a:pt x="18489" y="5343"/>
                      <a:pt x="18797" y="5343"/>
                    </a:cubicBezTo>
                    <a:cubicBezTo>
                      <a:pt x="18925" y="5343"/>
                      <a:pt x="19055" y="5288"/>
                      <a:pt x="19166" y="5159"/>
                    </a:cubicBezTo>
                    <a:cubicBezTo>
                      <a:pt x="19283" y="5029"/>
                      <a:pt x="19404" y="4976"/>
                      <a:pt x="19519" y="4976"/>
                    </a:cubicBezTo>
                    <a:cubicBezTo>
                      <a:pt x="19793" y="4976"/>
                      <a:pt x="20034" y="5282"/>
                      <a:pt x="20108" y="5577"/>
                    </a:cubicBezTo>
                    <a:cubicBezTo>
                      <a:pt x="20275" y="6079"/>
                      <a:pt x="20192" y="6477"/>
                      <a:pt x="19752" y="6812"/>
                    </a:cubicBezTo>
                    <a:cubicBezTo>
                      <a:pt x="19355" y="7126"/>
                      <a:pt x="19480" y="7628"/>
                      <a:pt x="19940" y="7774"/>
                    </a:cubicBezTo>
                    <a:cubicBezTo>
                      <a:pt x="20673" y="8025"/>
                      <a:pt x="21363" y="8716"/>
                      <a:pt x="20945" y="9553"/>
                    </a:cubicBezTo>
                    <a:cubicBezTo>
                      <a:pt x="20610" y="10243"/>
                      <a:pt x="20003" y="10724"/>
                      <a:pt x="19857" y="11478"/>
                    </a:cubicBezTo>
                    <a:cubicBezTo>
                      <a:pt x="19836" y="11645"/>
                      <a:pt x="19857" y="11750"/>
                      <a:pt x="19940" y="11854"/>
                    </a:cubicBezTo>
                    <a:cubicBezTo>
                      <a:pt x="18831" y="13110"/>
                      <a:pt x="17911" y="14512"/>
                      <a:pt x="16760" y="15725"/>
                    </a:cubicBezTo>
                    <a:cubicBezTo>
                      <a:pt x="16509" y="15495"/>
                      <a:pt x="16237" y="15244"/>
                      <a:pt x="15944" y="15014"/>
                    </a:cubicBezTo>
                    <a:cubicBezTo>
                      <a:pt x="16216" y="13633"/>
                      <a:pt x="16216" y="12189"/>
                      <a:pt x="16174" y="10787"/>
                    </a:cubicBezTo>
                    <a:cubicBezTo>
                      <a:pt x="16090" y="9030"/>
                      <a:pt x="16132" y="7230"/>
                      <a:pt x="16216" y="5473"/>
                    </a:cubicBezTo>
                    <a:cubicBezTo>
                      <a:pt x="16258" y="4573"/>
                      <a:pt x="16237" y="3673"/>
                      <a:pt x="16425" y="2794"/>
                    </a:cubicBezTo>
                    <a:cubicBezTo>
                      <a:pt x="16530" y="2313"/>
                      <a:pt x="16655" y="1392"/>
                      <a:pt x="17137" y="1100"/>
                    </a:cubicBezTo>
                    <a:cubicBezTo>
                      <a:pt x="17217" y="1048"/>
                      <a:pt x="17295" y="1026"/>
                      <a:pt x="17370" y="1026"/>
                    </a:cubicBezTo>
                    <a:close/>
                    <a:moveTo>
                      <a:pt x="2090" y="14127"/>
                    </a:moveTo>
                    <a:cubicBezTo>
                      <a:pt x="3094" y="14127"/>
                      <a:pt x="4137" y="14377"/>
                      <a:pt x="5106" y="14553"/>
                    </a:cubicBezTo>
                    <a:cubicBezTo>
                      <a:pt x="4478" y="15390"/>
                      <a:pt x="4038" y="16374"/>
                      <a:pt x="3850" y="17420"/>
                    </a:cubicBezTo>
                    <a:cubicBezTo>
                      <a:pt x="3348" y="16792"/>
                      <a:pt x="2825" y="16206"/>
                      <a:pt x="2323" y="15600"/>
                    </a:cubicBezTo>
                    <a:cubicBezTo>
                      <a:pt x="2072" y="15286"/>
                      <a:pt x="1800" y="14867"/>
                      <a:pt x="1486" y="14574"/>
                    </a:cubicBezTo>
                    <a:cubicBezTo>
                      <a:pt x="1256" y="14365"/>
                      <a:pt x="1130" y="14219"/>
                      <a:pt x="1528" y="14156"/>
                    </a:cubicBezTo>
                    <a:cubicBezTo>
                      <a:pt x="1713" y="14136"/>
                      <a:pt x="1901" y="14127"/>
                      <a:pt x="2090" y="14127"/>
                    </a:cubicBezTo>
                    <a:close/>
                    <a:moveTo>
                      <a:pt x="27722" y="9224"/>
                    </a:moveTo>
                    <a:cubicBezTo>
                      <a:pt x="28300" y="9224"/>
                      <a:pt x="28877" y="9308"/>
                      <a:pt x="29335" y="9574"/>
                    </a:cubicBezTo>
                    <a:cubicBezTo>
                      <a:pt x="30214" y="10076"/>
                      <a:pt x="29586" y="11080"/>
                      <a:pt x="29126" y="11666"/>
                    </a:cubicBezTo>
                    <a:cubicBezTo>
                      <a:pt x="27933" y="13298"/>
                      <a:pt x="26469" y="14763"/>
                      <a:pt x="24397" y="15118"/>
                    </a:cubicBezTo>
                    <a:cubicBezTo>
                      <a:pt x="23686" y="15265"/>
                      <a:pt x="23539" y="16227"/>
                      <a:pt x="24293" y="16437"/>
                    </a:cubicBezTo>
                    <a:cubicBezTo>
                      <a:pt x="25088" y="16646"/>
                      <a:pt x="26050" y="16771"/>
                      <a:pt x="26615" y="17399"/>
                    </a:cubicBezTo>
                    <a:cubicBezTo>
                      <a:pt x="26782" y="17566"/>
                      <a:pt x="27034" y="17817"/>
                      <a:pt x="27013" y="18089"/>
                    </a:cubicBezTo>
                    <a:cubicBezTo>
                      <a:pt x="26992" y="18257"/>
                      <a:pt x="26406" y="18257"/>
                      <a:pt x="26301" y="18257"/>
                    </a:cubicBezTo>
                    <a:cubicBezTo>
                      <a:pt x="26067" y="18257"/>
                      <a:pt x="25802" y="18239"/>
                      <a:pt x="25534" y="18239"/>
                    </a:cubicBezTo>
                    <a:cubicBezTo>
                      <a:pt x="25036" y="18239"/>
                      <a:pt x="24528" y="18301"/>
                      <a:pt x="24188" y="18654"/>
                    </a:cubicBezTo>
                    <a:cubicBezTo>
                      <a:pt x="23749" y="19136"/>
                      <a:pt x="23853" y="19742"/>
                      <a:pt x="24041" y="20328"/>
                    </a:cubicBezTo>
                    <a:cubicBezTo>
                      <a:pt x="24083" y="20517"/>
                      <a:pt x="24167" y="20684"/>
                      <a:pt x="24209" y="20872"/>
                    </a:cubicBezTo>
                    <a:cubicBezTo>
                      <a:pt x="23539" y="20663"/>
                      <a:pt x="22932" y="20245"/>
                      <a:pt x="22388" y="19868"/>
                    </a:cubicBezTo>
                    <a:cubicBezTo>
                      <a:pt x="21677" y="19282"/>
                      <a:pt x="20924" y="18780"/>
                      <a:pt x="20192" y="18236"/>
                    </a:cubicBezTo>
                    <a:cubicBezTo>
                      <a:pt x="19438" y="17692"/>
                      <a:pt x="18727" y="17064"/>
                      <a:pt x="17890" y="16667"/>
                    </a:cubicBezTo>
                    <a:cubicBezTo>
                      <a:pt x="17869" y="16646"/>
                      <a:pt x="17806" y="16646"/>
                      <a:pt x="17785" y="16646"/>
                    </a:cubicBezTo>
                    <a:lnTo>
                      <a:pt x="17534" y="16374"/>
                    </a:lnTo>
                    <a:cubicBezTo>
                      <a:pt x="18162" y="15892"/>
                      <a:pt x="18727" y="15328"/>
                      <a:pt x="19229" y="14700"/>
                    </a:cubicBezTo>
                    <a:cubicBezTo>
                      <a:pt x="19899" y="13905"/>
                      <a:pt x="20568" y="13068"/>
                      <a:pt x="21280" y="12273"/>
                    </a:cubicBezTo>
                    <a:cubicBezTo>
                      <a:pt x="22660" y="10871"/>
                      <a:pt x="24523" y="9615"/>
                      <a:pt x="26490" y="9322"/>
                    </a:cubicBezTo>
                    <a:cubicBezTo>
                      <a:pt x="26871" y="9269"/>
                      <a:pt x="27297" y="9224"/>
                      <a:pt x="27722" y="9224"/>
                    </a:cubicBezTo>
                    <a:close/>
                    <a:moveTo>
                      <a:pt x="9450" y="13192"/>
                    </a:moveTo>
                    <a:cubicBezTo>
                      <a:pt x="12032" y="13192"/>
                      <a:pt x="14387" y="14899"/>
                      <a:pt x="16237" y="16646"/>
                    </a:cubicBezTo>
                    <a:cubicBezTo>
                      <a:pt x="16300" y="16771"/>
                      <a:pt x="16404" y="16876"/>
                      <a:pt x="16530" y="16897"/>
                    </a:cubicBezTo>
                    <a:lnTo>
                      <a:pt x="16760" y="17127"/>
                    </a:lnTo>
                    <a:cubicBezTo>
                      <a:pt x="17974" y="18320"/>
                      <a:pt x="19083" y="19596"/>
                      <a:pt x="20066" y="21019"/>
                    </a:cubicBezTo>
                    <a:cubicBezTo>
                      <a:pt x="20945" y="22316"/>
                      <a:pt x="22075" y="23927"/>
                      <a:pt x="21740" y="25580"/>
                    </a:cubicBezTo>
                    <a:lnTo>
                      <a:pt x="21740" y="25727"/>
                    </a:lnTo>
                    <a:cubicBezTo>
                      <a:pt x="21426" y="25727"/>
                      <a:pt x="21091" y="25685"/>
                      <a:pt x="20756" y="25664"/>
                    </a:cubicBezTo>
                    <a:cubicBezTo>
                      <a:pt x="20736" y="25653"/>
                      <a:pt x="20709" y="25648"/>
                      <a:pt x="20683" y="25648"/>
                    </a:cubicBezTo>
                    <a:cubicBezTo>
                      <a:pt x="20657" y="25648"/>
                      <a:pt x="20631" y="25653"/>
                      <a:pt x="20610" y="25664"/>
                    </a:cubicBezTo>
                    <a:cubicBezTo>
                      <a:pt x="17974" y="25538"/>
                      <a:pt x="15295" y="25266"/>
                      <a:pt x="12764" y="24576"/>
                    </a:cubicBezTo>
                    <a:cubicBezTo>
                      <a:pt x="11320" y="24157"/>
                      <a:pt x="9918" y="23592"/>
                      <a:pt x="8600" y="22839"/>
                    </a:cubicBezTo>
                    <a:cubicBezTo>
                      <a:pt x="7344" y="22107"/>
                      <a:pt x="5963" y="21270"/>
                      <a:pt x="5252" y="19973"/>
                    </a:cubicBezTo>
                    <a:cubicBezTo>
                      <a:pt x="3850" y="17273"/>
                      <a:pt x="6298" y="13277"/>
                      <a:pt x="9311" y="13193"/>
                    </a:cubicBezTo>
                    <a:cubicBezTo>
                      <a:pt x="9358" y="13192"/>
                      <a:pt x="9404" y="13192"/>
                      <a:pt x="9450" y="13192"/>
                    </a:cubicBezTo>
                    <a:close/>
                    <a:moveTo>
                      <a:pt x="24188" y="26040"/>
                    </a:moveTo>
                    <a:cubicBezTo>
                      <a:pt x="24878" y="26040"/>
                      <a:pt x="25527" y="26061"/>
                      <a:pt x="26176" y="26103"/>
                    </a:cubicBezTo>
                    <a:cubicBezTo>
                      <a:pt x="26866" y="26166"/>
                      <a:pt x="27578" y="26145"/>
                      <a:pt x="28247" y="26166"/>
                    </a:cubicBezTo>
                    <a:lnTo>
                      <a:pt x="28310" y="26166"/>
                    </a:lnTo>
                    <a:cubicBezTo>
                      <a:pt x="27598" y="26877"/>
                      <a:pt x="26322" y="27108"/>
                      <a:pt x="26448" y="28363"/>
                    </a:cubicBezTo>
                    <a:cubicBezTo>
                      <a:pt x="26469" y="28656"/>
                      <a:pt x="26573" y="28907"/>
                      <a:pt x="26678" y="29137"/>
                    </a:cubicBezTo>
                    <a:cubicBezTo>
                      <a:pt x="26699" y="29179"/>
                      <a:pt x="26699" y="29221"/>
                      <a:pt x="26741" y="29263"/>
                    </a:cubicBezTo>
                    <a:cubicBezTo>
                      <a:pt x="26678" y="29263"/>
                      <a:pt x="26594" y="29242"/>
                      <a:pt x="26552" y="29242"/>
                    </a:cubicBezTo>
                    <a:lnTo>
                      <a:pt x="26448" y="29200"/>
                    </a:lnTo>
                    <a:cubicBezTo>
                      <a:pt x="26218" y="29116"/>
                      <a:pt x="25966" y="29012"/>
                      <a:pt x="25736" y="28991"/>
                    </a:cubicBezTo>
                    <a:cubicBezTo>
                      <a:pt x="25672" y="28985"/>
                      <a:pt x="25610" y="28982"/>
                      <a:pt x="25549" y="28982"/>
                    </a:cubicBezTo>
                    <a:cubicBezTo>
                      <a:pt x="24545" y="28982"/>
                      <a:pt x="24062" y="29782"/>
                      <a:pt x="24397" y="30769"/>
                    </a:cubicBezTo>
                    <a:cubicBezTo>
                      <a:pt x="24460" y="30916"/>
                      <a:pt x="24544" y="31104"/>
                      <a:pt x="24585" y="31250"/>
                    </a:cubicBezTo>
                    <a:cubicBezTo>
                      <a:pt x="24447" y="31236"/>
                      <a:pt x="24311" y="31226"/>
                      <a:pt x="24177" y="31226"/>
                    </a:cubicBezTo>
                    <a:cubicBezTo>
                      <a:pt x="23926" y="31226"/>
                      <a:pt x="23680" y="31260"/>
                      <a:pt x="23435" y="31355"/>
                    </a:cubicBezTo>
                    <a:cubicBezTo>
                      <a:pt x="23330" y="31418"/>
                      <a:pt x="23205" y="31460"/>
                      <a:pt x="23100" y="31522"/>
                    </a:cubicBezTo>
                    <a:cubicBezTo>
                      <a:pt x="23026" y="31555"/>
                      <a:pt x="23000" y="31579"/>
                      <a:pt x="22993" y="31588"/>
                    </a:cubicBezTo>
                    <a:lnTo>
                      <a:pt x="22993" y="31588"/>
                    </a:lnTo>
                    <a:cubicBezTo>
                      <a:pt x="22995" y="31579"/>
                      <a:pt x="22996" y="31558"/>
                      <a:pt x="22974" y="31522"/>
                    </a:cubicBezTo>
                    <a:cubicBezTo>
                      <a:pt x="22786" y="31292"/>
                      <a:pt x="22619" y="31083"/>
                      <a:pt x="22493" y="30811"/>
                    </a:cubicBezTo>
                    <a:cubicBezTo>
                      <a:pt x="22179" y="30267"/>
                      <a:pt x="21928" y="29681"/>
                      <a:pt x="21719" y="29116"/>
                    </a:cubicBezTo>
                    <a:cubicBezTo>
                      <a:pt x="21468" y="28551"/>
                      <a:pt x="21300" y="27944"/>
                      <a:pt x="21112" y="27338"/>
                    </a:cubicBezTo>
                    <a:cubicBezTo>
                      <a:pt x="21091" y="27233"/>
                      <a:pt x="21049" y="27149"/>
                      <a:pt x="21028" y="27045"/>
                    </a:cubicBezTo>
                    <a:lnTo>
                      <a:pt x="21028" y="27045"/>
                    </a:lnTo>
                    <a:cubicBezTo>
                      <a:pt x="21245" y="27062"/>
                      <a:pt x="21458" y="27072"/>
                      <a:pt x="21671" y="27072"/>
                    </a:cubicBezTo>
                    <a:cubicBezTo>
                      <a:pt x="21971" y="27072"/>
                      <a:pt x="22270" y="27052"/>
                      <a:pt x="22577" y="27003"/>
                    </a:cubicBezTo>
                    <a:cubicBezTo>
                      <a:pt x="23079" y="26919"/>
                      <a:pt x="23246" y="26480"/>
                      <a:pt x="23121" y="26124"/>
                    </a:cubicBezTo>
                    <a:cubicBezTo>
                      <a:pt x="23497" y="26103"/>
                      <a:pt x="23853" y="26040"/>
                      <a:pt x="24188" y="26040"/>
                    </a:cubicBezTo>
                    <a:close/>
                    <a:moveTo>
                      <a:pt x="17332" y="1"/>
                    </a:moveTo>
                    <a:cubicBezTo>
                      <a:pt x="16052" y="1"/>
                      <a:pt x="15467" y="2188"/>
                      <a:pt x="15358" y="3171"/>
                    </a:cubicBezTo>
                    <a:cubicBezTo>
                      <a:pt x="15086" y="5305"/>
                      <a:pt x="15191" y="7460"/>
                      <a:pt x="15128" y="9636"/>
                    </a:cubicBezTo>
                    <a:cubicBezTo>
                      <a:pt x="15086" y="10703"/>
                      <a:pt x="15233" y="11791"/>
                      <a:pt x="15274" y="12900"/>
                    </a:cubicBezTo>
                    <a:cubicBezTo>
                      <a:pt x="15295" y="13444"/>
                      <a:pt x="15358" y="14030"/>
                      <a:pt x="15400" y="14595"/>
                    </a:cubicBezTo>
                    <a:cubicBezTo>
                      <a:pt x="14626" y="13988"/>
                      <a:pt x="13789" y="13465"/>
                      <a:pt x="12868" y="13047"/>
                    </a:cubicBezTo>
                    <a:cubicBezTo>
                      <a:pt x="11885" y="12590"/>
                      <a:pt x="10710" y="12207"/>
                      <a:pt x="9591" y="12207"/>
                    </a:cubicBezTo>
                    <a:cubicBezTo>
                      <a:pt x="9376" y="12207"/>
                      <a:pt x="9164" y="12222"/>
                      <a:pt x="8956" y="12252"/>
                    </a:cubicBezTo>
                    <a:cubicBezTo>
                      <a:pt x="7595" y="12461"/>
                      <a:pt x="6340" y="13131"/>
                      <a:pt x="5440" y="14177"/>
                    </a:cubicBezTo>
                    <a:cubicBezTo>
                      <a:pt x="4771" y="13612"/>
                      <a:pt x="3787" y="13612"/>
                      <a:pt x="2950" y="13507"/>
                    </a:cubicBezTo>
                    <a:cubicBezTo>
                      <a:pt x="2623" y="13464"/>
                      <a:pt x="2232" y="13397"/>
                      <a:pt x="1857" y="13397"/>
                    </a:cubicBezTo>
                    <a:cubicBezTo>
                      <a:pt x="1513" y="13397"/>
                      <a:pt x="1181" y="13453"/>
                      <a:pt x="921" y="13633"/>
                    </a:cubicBezTo>
                    <a:cubicBezTo>
                      <a:pt x="0" y="14177"/>
                      <a:pt x="733" y="14993"/>
                      <a:pt x="1172" y="15600"/>
                    </a:cubicBezTo>
                    <a:cubicBezTo>
                      <a:pt x="1904" y="16604"/>
                      <a:pt x="2616" y="17629"/>
                      <a:pt x="3453" y="18613"/>
                    </a:cubicBezTo>
                    <a:cubicBezTo>
                      <a:pt x="3557" y="18696"/>
                      <a:pt x="3662" y="18759"/>
                      <a:pt x="3766" y="18759"/>
                    </a:cubicBezTo>
                    <a:cubicBezTo>
                      <a:pt x="3850" y="20077"/>
                      <a:pt x="4499" y="21228"/>
                      <a:pt x="5461" y="22128"/>
                    </a:cubicBezTo>
                    <a:cubicBezTo>
                      <a:pt x="7616" y="24178"/>
                      <a:pt x="10525" y="25434"/>
                      <a:pt x="13370" y="26103"/>
                    </a:cubicBezTo>
                    <a:cubicBezTo>
                      <a:pt x="14835" y="26480"/>
                      <a:pt x="16321" y="26668"/>
                      <a:pt x="17806" y="26815"/>
                    </a:cubicBezTo>
                    <a:cubicBezTo>
                      <a:pt x="18518" y="26898"/>
                      <a:pt x="19229" y="26940"/>
                      <a:pt x="19940" y="27003"/>
                    </a:cubicBezTo>
                    <a:cubicBezTo>
                      <a:pt x="19857" y="28154"/>
                      <a:pt x="20401" y="29388"/>
                      <a:pt x="20819" y="30393"/>
                    </a:cubicBezTo>
                    <a:cubicBezTo>
                      <a:pt x="21185" y="31235"/>
                      <a:pt x="21888" y="32909"/>
                      <a:pt x="23010" y="32909"/>
                    </a:cubicBezTo>
                    <a:cubicBezTo>
                      <a:pt x="23171" y="32909"/>
                      <a:pt x="23340" y="32875"/>
                      <a:pt x="23518" y="32799"/>
                    </a:cubicBezTo>
                    <a:cubicBezTo>
                      <a:pt x="23734" y="32701"/>
                      <a:pt x="23967" y="32567"/>
                      <a:pt x="24219" y="32567"/>
                    </a:cubicBezTo>
                    <a:cubicBezTo>
                      <a:pt x="24236" y="32567"/>
                      <a:pt x="24254" y="32567"/>
                      <a:pt x="24272" y="32569"/>
                    </a:cubicBezTo>
                    <a:cubicBezTo>
                      <a:pt x="24523" y="32631"/>
                      <a:pt x="24816" y="32652"/>
                      <a:pt x="25109" y="32652"/>
                    </a:cubicBezTo>
                    <a:cubicBezTo>
                      <a:pt x="25736" y="32631"/>
                      <a:pt x="26134" y="32066"/>
                      <a:pt x="26071" y="31481"/>
                    </a:cubicBezTo>
                    <a:cubicBezTo>
                      <a:pt x="26050" y="31104"/>
                      <a:pt x="25799" y="30748"/>
                      <a:pt x="25715" y="30372"/>
                    </a:cubicBezTo>
                    <a:lnTo>
                      <a:pt x="25715" y="30372"/>
                    </a:lnTo>
                    <a:cubicBezTo>
                      <a:pt x="25820" y="30393"/>
                      <a:pt x="25925" y="30434"/>
                      <a:pt x="26008" y="30476"/>
                    </a:cubicBezTo>
                    <a:cubicBezTo>
                      <a:pt x="26238" y="30581"/>
                      <a:pt x="26531" y="30644"/>
                      <a:pt x="26782" y="30665"/>
                    </a:cubicBezTo>
                    <a:cubicBezTo>
                      <a:pt x="26830" y="30667"/>
                      <a:pt x="26878" y="30669"/>
                      <a:pt x="26926" y="30669"/>
                    </a:cubicBezTo>
                    <a:cubicBezTo>
                      <a:pt x="27571" y="30669"/>
                      <a:pt x="28205" y="30399"/>
                      <a:pt x="28205" y="29639"/>
                    </a:cubicBezTo>
                    <a:cubicBezTo>
                      <a:pt x="28205" y="29346"/>
                      <a:pt x="28122" y="29033"/>
                      <a:pt x="28017" y="28781"/>
                    </a:cubicBezTo>
                    <a:cubicBezTo>
                      <a:pt x="27954" y="28677"/>
                      <a:pt x="27808" y="28300"/>
                      <a:pt x="27829" y="28258"/>
                    </a:cubicBezTo>
                    <a:cubicBezTo>
                      <a:pt x="28017" y="27965"/>
                      <a:pt x="28582" y="27819"/>
                      <a:pt x="28854" y="27610"/>
                    </a:cubicBezTo>
                    <a:cubicBezTo>
                      <a:pt x="29021" y="27463"/>
                      <a:pt x="29231" y="27296"/>
                      <a:pt x="29398" y="27108"/>
                    </a:cubicBezTo>
                    <a:cubicBezTo>
                      <a:pt x="29712" y="26773"/>
                      <a:pt x="30109" y="26166"/>
                      <a:pt x="29900" y="25664"/>
                    </a:cubicBezTo>
                    <a:cubicBezTo>
                      <a:pt x="29628" y="25057"/>
                      <a:pt x="29189" y="24890"/>
                      <a:pt x="28561" y="24848"/>
                    </a:cubicBezTo>
                    <a:cubicBezTo>
                      <a:pt x="28129" y="24848"/>
                      <a:pt x="27687" y="24866"/>
                      <a:pt x="27248" y="24866"/>
                    </a:cubicBezTo>
                    <a:cubicBezTo>
                      <a:pt x="27029" y="24866"/>
                      <a:pt x="26810" y="24862"/>
                      <a:pt x="26594" y="24848"/>
                    </a:cubicBezTo>
                    <a:cubicBezTo>
                      <a:pt x="26136" y="24837"/>
                      <a:pt x="25678" y="24814"/>
                      <a:pt x="25217" y="24814"/>
                    </a:cubicBezTo>
                    <a:cubicBezTo>
                      <a:pt x="24814" y="24814"/>
                      <a:pt x="24409" y="24831"/>
                      <a:pt x="24000" y="24890"/>
                    </a:cubicBezTo>
                    <a:cubicBezTo>
                      <a:pt x="23644" y="24931"/>
                      <a:pt x="23205" y="24973"/>
                      <a:pt x="22807" y="25120"/>
                    </a:cubicBezTo>
                    <a:cubicBezTo>
                      <a:pt x="22849" y="23927"/>
                      <a:pt x="22409" y="22839"/>
                      <a:pt x="21803" y="21814"/>
                    </a:cubicBezTo>
                    <a:cubicBezTo>
                      <a:pt x="21552" y="21374"/>
                      <a:pt x="21280" y="20956"/>
                      <a:pt x="21008" y="20538"/>
                    </a:cubicBezTo>
                    <a:lnTo>
                      <a:pt x="21008" y="20538"/>
                    </a:lnTo>
                    <a:cubicBezTo>
                      <a:pt x="21552" y="20935"/>
                      <a:pt x="22116" y="21312"/>
                      <a:pt x="22702" y="21626"/>
                    </a:cubicBezTo>
                    <a:cubicBezTo>
                      <a:pt x="23179" y="21902"/>
                      <a:pt x="23927" y="22315"/>
                      <a:pt x="24580" y="22315"/>
                    </a:cubicBezTo>
                    <a:cubicBezTo>
                      <a:pt x="24816" y="22315"/>
                      <a:pt x="25040" y="22261"/>
                      <a:pt x="25234" y="22128"/>
                    </a:cubicBezTo>
                    <a:cubicBezTo>
                      <a:pt x="25841" y="21730"/>
                      <a:pt x="25694" y="20935"/>
                      <a:pt x="25506" y="20349"/>
                    </a:cubicBezTo>
                    <a:cubicBezTo>
                      <a:pt x="25422" y="20119"/>
                      <a:pt x="25297" y="19826"/>
                      <a:pt x="25276" y="19575"/>
                    </a:cubicBezTo>
                    <a:lnTo>
                      <a:pt x="25297" y="19575"/>
                    </a:lnTo>
                    <a:cubicBezTo>
                      <a:pt x="25360" y="19575"/>
                      <a:pt x="25443" y="19533"/>
                      <a:pt x="25548" y="19533"/>
                    </a:cubicBezTo>
                    <a:lnTo>
                      <a:pt x="26134" y="19533"/>
                    </a:lnTo>
                    <a:cubicBezTo>
                      <a:pt x="26204" y="19537"/>
                      <a:pt x="26277" y="19539"/>
                      <a:pt x="26350" y="19539"/>
                    </a:cubicBezTo>
                    <a:cubicBezTo>
                      <a:pt x="27168" y="19539"/>
                      <a:pt x="28121" y="19304"/>
                      <a:pt x="28352" y="18382"/>
                    </a:cubicBezTo>
                    <a:cubicBezTo>
                      <a:pt x="28561" y="17525"/>
                      <a:pt x="27996" y="16750"/>
                      <a:pt x="27389" y="16227"/>
                    </a:cubicBezTo>
                    <a:cubicBezTo>
                      <a:pt x="27159" y="16018"/>
                      <a:pt x="26908" y="15851"/>
                      <a:pt x="26636" y="15746"/>
                    </a:cubicBezTo>
                    <a:cubicBezTo>
                      <a:pt x="28142" y="14993"/>
                      <a:pt x="29377" y="13758"/>
                      <a:pt x="30339" y="12294"/>
                    </a:cubicBezTo>
                    <a:cubicBezTo>
                      <a:pt x="30883" y="11457"/>
                      <a:pt x="31511" y="10201"/>
                      <a:pt x="30863" y="9260"/>
                    </a:cubicBezTo>
                    <a:cubicBezTo>
                      <a:pt x="30256" y="8339"/>
                      <a:pt x="29168" y="8067"/>
                      <a:pt x="28142" y="7983"/>
                    </a:cubicBezTo>
                    <a:cubicBezTo>
                      <a:pt x="27935" y="7966"/>
                      <a:pt x="27729" y="7957"/>
                      <a:pt x="27523" y="7957"/>
                    </a:cubicBezTo>
                    <a:cubicBezTo>
                      <a:pt x="25554" y="7957"/>
                      <a:pt x="23687" y="8752"/>
                      <a:pt x="22096" y="9908"/>
                    </a:cubicBezTo>
                    <a:cubicBezTo>
                      <a:pt x="22242" y="9594"/>
                      <a:pt x="22284" y="9260"/>
                      <a:pt x="22263" y="8946"/>
                    </a:cubicBezTo>
                    <a:cubicBezTo>
                      <a:pt x="22158" y="8088"/>
                      <a:pt x="21656" y="7460"/>
                      <a:pt x="20945" y="7063"/>
                    </a:cubicBezTo>
                    <a:cubicBezTo>
                      <a:pt x="21363" y="6393"/>
                      <a:pt x="21447" y="5556"/>
                      <a:pt x="20987" y="4824"/>
                    </a:cubicBezTo>
                    <a:cubicBezTo>
                      <a:pt x="20610" y="4259"/>
                      <a:pt x="20045" y="3903"/>
                      <a:pt x="19459" y="3903"/>
                    </a:cubicBezTo>
                    <a:cubicBezTo>
                      <a:pt x="19543" y="2439"/>
                      <a:pt x="19375" y="869"/>
                      <a:pt x="17953" y="158"/>
                    </a:cubicBezTo>
                    <a:cubicBezTo>
                      <a:pt x="17730" y="49"/>
                      <a:pt x="17523" y="1"/>
                      <a:pt x="173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8"/>
              <p:cNvSpPr/>
              <p:nvPr/>
            </p:nvSpPr>
            <p:spPr>
              <a:xfrm>
                <a:off x="7063980" y="1667910"/>
                <a:ext cx="67853" cy="75631"/>
              </a:xfrm>
              <a:custGeom>
                <a:rect b="b" l="l" r="r" t="t"/>
                <a:pathLst>
                  <a:path extrusionOk="0" h="3802" w="3411">
                    <a:moveTo>
                      <a:pt x="1899" y="1"/>
                    </a:moveTo>
                    <a:cubicBezTo>
                      <a:pt x="1390" y="1"/>
                      <a:pt x="887" y="245"/>
                      <a:pt x="586" y="659"/>
                    </a:cubicBezTo>
                    <a:cubicBezTo>
                      <a:pt x="461" y="868"/>
                      <a:pt x="293" y="1056"/>
                      <a:pt x="189" y="1266"/>
                    </a:cubicBezTo>
                    <a:cubicBezTo>
                      <a:pt x="126" y="1454"/>
                      <a:pt x="126" y="1684"/>
                      <a:pt x="63" y="1872"/>
                    </a:cubicBezTo>
                    <a:cubicBezTo>
                      <a:pt x="0" y="2087"/>
                      <a:pt x="172" y="2233"/>
                      <a:pt x="356" y="2233"/>
                    </a:cubicBezTo>
                    <a:cubicBezTo>
                      <a:pt x="477" y="2233"/>
                      <a:pt x="603" y="2169"/>
                      <a:pt x="670" y="2019"/>
                    </a:cubicBezTo>
                    <a:cubicBezTo>
                      <a:pt x="816" y="1726"/>
                      <a:pt x="921" y="1517"/>
                      <a:pt x="1214" y="1328"/>
                    </a:cubicBezTo>
                    <a:cubicBezTo>
                      <a:pt x="1324" y="1266"/>
                      <a:pt x="1565" y="1096"/>
                      <a:pt x="1757" y="1096"/>
                    </a:cubicBezTo>
                    <a:cubicBezTo>
                      <a:pt x="1820" y="1096"/>
                      <a:pt x="1879" y="1114"/>
                      <a:pt x="1925" y="1161"/>
                    </a:cubicBezTo>
                    <a:cubicBezTo>
                      <a:pt x="2365" y="1600"/>
                      <a:pt x="1946" y="2312"/>
                      <a:pt x="1737" y="2751"/>
                    </a:cubicBezTo>
                    <a:cubicBezTo>
                      <a:pt x="1549" y="3107"/>
                      <a:pt x="1528" y="3756"/>
                      <a:pt x="2051" y="3797"/>
                    </a:cubicBezTo>
                    <a:cubicBezTo>
                      <a:pt x="2071" y="3800"/>
                      <a:pt x="2091" y="3801"/>
                      <a:pt x="2111" y="3801"/>
                    </a:cubicBezTo>
                    <a:cubicBezTo>
                      <a:pt x="2598" y="3801"/>
                      <a:pt x="2894" y="3072"/>
                      <a:pt x="3055" y="2709"/>
                    </a:cubicBezTo>
                    <a:cubicBezTo>
                      <a:pt x="3411" y="1831"/>
                      <a:pt x="3327" y="136"/>
                      <a:pt x="2072" y="10"/>
                    </a:cubicBezTo>
                    <a:cubicBezTo>
                      <a:pt x="2014" y="4"/>
                      <a:pt x="1957" y="1"/>
                      <a:pt x="18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 name="Google Shape;414;p38"/>
            <p:cNvSpPr/>
            <p:nvPr/>
          </p:nvSpPr>
          <p:spPr>
            <a:xfrm flipH="1">
              <a:off x="6876425" y="1268933"/>
              <a:ext cx="119223" cy="209809"/>
            </a:xfrm>
            <a:custGeom>
              <a:rect b="b" l="l" r="r" t="t"/>
              <a:pathLst>
                <a:path extrusionOk="0" h="13957" w="7931">
                  <a:moveTo>
                    <a:pt x="7868" y="4185"/>
                  </a:moveTo>
                  <a:cubicBezTo>
                    <a:pt x="7826" y="3913"/>
                    <a:pt x="7742" y="3662"/>
                    <a:pt x="7721" y="3390"/>
                  </a:cubicBezTo>
                  <a:cubicBezTo>
                    <a:pt x="7575" y="2700"/>
                    <a:pt x="7219" y="2323"/>
                    <a:pt x="6487" y="2281"/>
                  </a:cubicBezTo>
                  <a:cubicBezTo>
                    <a:pt x="6047" y="2239"/>
                    <a:pt x="5587" y="2302"/>
                    <a:pt x="5169" y="2281"/>
                  </a:cubicBezTo>
                  <a:cubicBezTo>
                    <a:pt x="3746" y="2114"/>
                    <a:pt x="3034" y="1821"/>
                    <a:pt x="2930" y="607"/>
                  </a:cubicBezTo>
                  <a:cubicBezTo>
                    <a:pt x="2930" y="566"/>
                    <a:pt x="2909" y="524"/>
                    <a:pt x="2909" y="503"/>
                  </a:cubicBezTo>
                  <a:cubicBezTo>
                    <a:pt x="2742" y="22"/>
                    <a:pt x="2511" y="1"/>
                    <a:pt x="1967" y="335"/>
                  </a:cubicBezTo>
                  <a:cubicBezTo>
                    <a:pt x="2072" y="942"/>
                    <a:pt x="1905" y="1591"/>
                    <a:pt x="2218" y="2198"/>
                  </a:cubicBezTo>
                  <a:cubicBezTo>
                    <a:pt x="2281" y="2302"/>
                    <a:pt x="2281" y="2449"/>
                    <a:pt x="2281" y="2595"/>
                  </a:cubicBezTo>
                  <a:cubicBezTo>
                    <a:pt x="2218" y="3139"/>
                    <a:pt x="2407" y="3662"/>
                    <a:pt x="2532" y="4185"/>
                  </a:cubicBezTo>
                  <a:cubicBezTo>
                    <a:pt x="2658" y="4708"/>
                    <a:pt x="2804" y="5231"/>
                    <a:pt x="2825" y="5776"/>
                  </a:cubicBezTo>
                  <a:cubicBezTo>
                    <a:pt x="2846" y="6466"/>
                    <a:pt x="3014" y="7115"/>
                    <a:pt x="3223" y="7763"/>
                  </a:cubicBezTo>
                  <a:cubicBezTo>
                    <a:pt x="3265" y="7952"/>
                    <a:pt x="3453" y="8098"/>
                    <a:pt x="3265" y="8391"/>
                  </a:cubicBezTo>
                  <a:cubicBezTo>
                    <a:pt x="2616" y="8265"/>
                    <a:pt x="2030" y="8475"/>
                    <a:pt x="1695" y="9123"/>
                  </a:cubicBezTo>
                  <a:cubicBezTo>
                    <a:pt x="1674" y="9144"/>
                    <a:pt x="1654" y="9186"/>
                    <a:pt x="1612" y="9186"/>
                  </a:cubicBezTo>
                  <a:cubicBezTo>
                    <a:pt x="1089" y="9416"/>
                    <a:pt x="858" y="9939"/>
                    <a:pt x="565" y="10379"/>
                  </a:cubicBezTo>
                  <a:cubicBezTo>
                    <a:pt x="126" y="11111"/>
                    <a:pt x="1" y="11948"/>
                    <a:pt x="42" y="12806"/>
                  </a:cubicBezTo>
                  <a:cubicBezTo>
                    <a:pt x="84" y="13099"/>
                    <a:pt x="210" y="13308"/>
                    <a:pt x="461" y="13475"/>
                  </a:cubicBezTo>
                  <a:cubicBezTo>
                    <a:pt x="1256" y="13957"/>
                    <a:pt x="1779" y="13957"/>
                    <a:pt x="2511" y="13413"/>
                  </a:cubicBezTo>
                  <a:cubicBezTo>
                    <a:pt x="3265" y="12848"/>
                    <a:pt x="4102" y="12262"/>
                    <a:pt x="4395" y="11278"/>
                  </a:cubicBezTo>
                  <a:cubicBezTo>
                    <a:pt x="4395" y="11237"/>
                    <a:pt x="4436" y="11216"/>
                    <a:pt x="4436" y="11195"/>
                  </a:cubicBezTo>
                  <a:cubicBezTo>
                    <a:pt x="4499" y="10923"/>
                    <a:pt x="4625" y="10672"/>
                    <a:pt x="4583" y="10400"/>
                  </a:cubicBezTo>
                  <a:cubicBezTo>
                    <a:pt x="4520" y="9981"/>
                    <a:pt x="4520" y="9625"/>
                    <a:pt x="4750" y="9249"/>
                  </a:cubicBezTo>
                  <a:cubicBezTo>
                    <a:pt x="4939" y="8998"/>
                    <a:pt x="4897" y="8663"/>
                    <a:pt x="4792" y="8370"/>
                  </a:cubicBezTo>
                  <a:cubicBezTo>
                    <a:pt x="4687" y="8098"/>
                    <a:pt x="4520" y="7889"/>
                    <a:pt x="4436" y="7638"/>
                  </a:cubicBezTo>
                  <a:cubicBezTo>
                    <a:pt x="4290" y="7115"/>
                    <a:pt x="4060" y="6612"/>
                    <a:pt x="4018" y="6089"/>
                  </a:cubicBezTo>
                  <a:cubicBezTo>
                    <a:pt x="3976" y="5273"/>
                    <a:pt x="3788" y="4499"/>
                    <a:pt x="3558" y="3704"/>
                  </a:cubicBezTo>
                  <a:cubicBezTo>
                    <a:pt x="3537" y="3599"/>
                    <a:pt x="3495" y="3474"/>
                    <a:pt x="3474" y="3327"/>
                  </a:cubicBezTo>
                  <a:cubicBezTo>
                    <a:pt x="3997" y="3369"/>
                    <a:pt x="4436" y="3453"/>
                    <a:pt x="4897" y="3495"/>
                  </a:cubicBezTo>
                  <a:cubicBezTo>
                    <a:pt x="5378" y="3558"/>
                    <a:pt x="5901" y="3432"/>
                    <a:pt x="6382" y="3641"/>
                  </a:cubicBezTo>
                  <a:cubicBezTo>
                    <a:pt x="6403" y="3788"/>
                    <a:pt x="6424" y="3913"/>
                    <a:pt x="6424" y="4060"/>
                  </a:cubicBezTo>
                  <a:cubicBezTo>
                    <a:pt x="6466" y="4478"/>
                    <a:pt x="6717" y="4729"/>
                    <a:pt x="7031" y="4939"/>
                  </a:cubicBezTo>
                  <a:cubicBezTo>
                    <a:pt x="7366" y="5148"/>
                    <a:pt x="7826" y="4918"/>
                    <a:pt x="7847" y="4520"/>
                  </a:cubicBezTo>
                  <a:cubicBezTo>
                    <a:pt x="7931" y="4374"/>
                    <a:pt x="7889" y="4269"/>
                    <a:pt x="7868" y="418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 name="Google Shape;415;p38"/>
          <p:cNvGrpSpPr/>
          <p:nvPr/>
        </p:nvGrpSpPr>
        <p:grpSpPr>
          <a:xfrm>
            <a:off x="478125" y="325325"/>
            <a:ext cx="741250" cy="792000"/>
            <a:chOff x="-3118700" y="2365900"/>
            <a:chExt cx="741250" cy="792000"/>
          </a:xfrm>
        </p:grpSpPr>
        <p:sp>
          <p:nvSpPr>
            <p:cNvPr id="416" name="Google Shape;416;p38"/>
            <p:cNvSpPr/>
            <p:nvPr/>
          </p:nvSpPr>
          <p:spPr>
            <a:xfrm>
              <a:off x="-2848250" y="2598675"/>
              <a:ext cx="266800" cy="290350"/>
            </a:xfrm>
            <a:custGeom>
              <a:rect b="b" l="l" r="r" t="t"/>
              <a:pathLst>
                <a:path extrusionOk="0" h="11614" w="10672">
                  <a:moveTo>
                    <a:pt x="3139" y="1005"/>
                  </a:moveTo>
                  <a:cubicBezTo>
                    <a:pt x="3013" y="775"/>
                    <a:pt x="2929" y="628"/>
                    <a:pt x="2846" y="503"/>
                  </a:cubicBezTo>
                  <a:cubicBezTo>
                    <a:pt x="2950" y="419"/>
                    <a:pt x="3034" y="315"/>
                    <a:pt x="3139" y="294"/>
                  </a:cubicBezTo>
                  <a:cubicBezTo>
                    <a:pt x="4394" y="105"/>
                    <a:pt x="5649" y="1"/>
                    <a:pt x="6779" y="817"/>
                  </a:cubicBezTo>
                  <a:cubicBezTo>
                    <a:pt x="7030" y="1005"/>
                    <a:pt x="7302" y="1193"/>
                    <a:pt x="7553" y="1340"/>
                  </a:cubicBezTo>
                  <a:cubicBezTo>
                    <a:pt x="8118" y="1675"/>
                    <a:pt x="8516" y="2135"/>
                    <a:pt x="8872" y="2679"/>
                  </a:cubicBezTo>
                  <a:cubicBezTo>
                    <a:pt x="9227" y="3286"/>
                    <a:pt x="9625" y="3872"/>
                    <a:pt x="10022" y="4457"/>
                  </a:cubicBezTo>
                  <a:cubicBezTo>
                    <a:pt x="10441" y="5106"/>
                    <a:pt x="10671" y="5797"/>
                    <a:pt x="10650" y="6571"/>
                  </a:cubicBezTo>
                  <a:cubicBezTo>
                    <a:pt x="10608" y="7115"/>
                    <a:pt x="10650" y="7680"/>
                    <a:pt x="10587" y="8224"/>
                  </a:cubicBezTo>
                  <a:cubicBezTo>
                    <a:pt x="10546" y="8872"/>
                    <a:pt x="10294" y="9416"/>
                    <a:pt x="9813" y="9898"/>
                  </a:cubicBezTo>
                  <a:cubicBezTo>
                    <a:pt x="9123" y="10525"/>
                    <a:pt x="8390" y="11048"/>
                    <a:pt x="7470" y="11237"/>
                  </a:cubicBezTo>
                  <a:cubicBezTo>
                    <a:pt x="6926" y="11362"/>
                    <a:pt x="6403" y="11488"/>
                    <a:pt x="5859" y="11551"/>
                  </a:cubicBezTo>
                  <a:cubicBezTo>
                    <a:pt x="5147" y="11613"/>
                    <a:pt x="4478" y="11509"/>
                    <a:pt x="3787" y="11258"/>
                  </a:cubicBezTo>
                  <a:cubicBezTo>
                    <a:pt x="2636" y="10818"/>
                    <a:pt x="1758" y="10107"/>
                    <a:pt x="942" y="9207"/>
                  </a:cubicBezTo>
                  <a:cubicBezTo>
                    <a:pt x="628" y="8872"/>
                    <a:pt x="419" y="8538"/>
                    <a:pt x="439" y="8056"/>
                  </a:cubicBezTo>
                  <a:cubicBezTo>
                    <a:pt x="439" y="7805"/>
                    <a:pt x="439" y="7491"/>
                    <a:pt x="377" y="7261"/>
                  </a:cubicBezTo>
                  <a:cubicBezTo>
                    <a:pt x="0" y="6257"/>
                    <a:pt x="230" y="5294"/>
                    <a:pt x="544" y="4353"/>
                  </a:cubicBezTo>
                  <a:cubicBezTo>
                    <a:pt x="1046" y="2888"/>
                    <a:pt x="1067" y="2888"/>
                    <a:pt x="2323" y="1758"/>
                  </a:cubicBezTo>
                  <a:cubicBezTo>
                    <a:pt x="2574" y="1549"/>
                    <a:pt x="2825" y="1298"/>
                    <a:pt x="3139" y="100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8"/>
            <p:cNvSpPr/>
            <p:nvPr/>
          </p:nvSpPr>
          <p:spPr>
            <a:xfrm>
              <a:off x="-2877550" y="2577750"/>
              <a:ext cx="325375" cy="344750"/>
            </a:xfrm>
            <a:custGeom>
              <a:rect b="b" l="l" r="r" t="t"/>
              <a:pathLst>
                <a:path extrusionOk="0" h="13790" w="13015">
                  <a:moveTo>
                    <a:pt x="12868" y="7889"/>
                  </a:moveTo>
                  <a:cubicBezTo>
                    <a:pt x="12910" y="8789"/>
                    <a:pt x="13015" y="9563"/>
                    <a:pt x="12701" y="10253"/>
                  </a:cubicBezTo>
                  <a:cubicBezTo>
                    <a:pt x="12575" y="10546"/>
                    <a:pt x="12471" y="10860"/>
                    <a:pt x="12262" y="11090"/>
                  </a:cubicBezTo>
                  <a:cubicBezTo>
                    <a:pt x="11404" y="12095"/>
                    <a:pt x="10399" y="12932"/>
                    <a:pt x="9081" y="13245"/>
                  </a:cubicBezTo>
                  <a:cubicBezTo>
                    <a:pt x="8495" y="13371"/>
                    <a:pt x="7930" y="13559"/>
                    <a:pt x="7345" y="13643"/>
                  </a:cubicBezTo>
                  <a:cubicBezTo>
                    <a:pt x="6277" y="13789"/>
                    <a:pt x="5252" y="13643"/>
                    <a:pt x="4227" y="13245"/>
                  </a:cubicBezTo>
                  <a:cubicBezTo>
                    <a:pt x="2867" y="12722"/>
                    <a:pt x="1904" y="11802"/>
                    <a:pt x="963" y="10776"/>
                  </a:cubicBezTo>
                  <a:cubicBezTo>
                    <a:pt x="775" y="10567"/>
                    <a:pt x="607" y="10337"/>
                    <a:pt x="523" y="10086"/>
                  </a:cubicBezTo>
                  <a:cubicBezTo>
                    <a:pt x="231" y="9061"/>
                    <a:pt x="0" y="8015"/>
                    <a:pt x="21" y="6947"/>
                  </a:cubicBezTo>
                  <a:cubicBezTo>
                    <a:pt x="42" y="5650"/>
                    <a:pt x="544" y="4478"/>
                    <a:pt x="1047" y="3307"/>
                  </a:cubicBezTo>
                  <a:cubicBezTo>
                    <a:pt x="1088" y="3181"/>
                    <a:pt x="1193" y="3014"/>
                    <a:pt x="1298" y="2909"/>
                  </a:cubicBezTo>
                  <a:cubicBezTo>
                    <a:pt x="1695" y="2553"/>
                    <a:pt x="2218" y="2240"/>
                    <a:pt x="2511" y="1779"/>
                  </a:cubicBezTo>
                  <a:cubicBezTo>
                    <a:pt x="2804" y="1340"/>
                    <a:pt x="3181" y="1026"/>
                    <a:pt x="3578" y="712"/>
                  </a:cubicBezTo>
                  <a:cubicBezTo>
                    <a:pt x="3976" y="377"/>
                    <a:pt x="4478" y="210"/>
                    <a:pt x="5001" y="168"/>
                  </a:cubicBezTo>
                  <a:cubicBezTo>
                    <a:pt x="6424" y="1"/>
                    <a:pt x="7721" y="315"/>
                    <a:pt x="8914" y="1152"/>
                  </a:cubicBezTo>
                  <a:cubicBezTo>
                    <a:pt x="9772" y="1758"/>
                    <a:pt x="10546" y="2386"/>
                    <a:pt x="11090" y="3307"/>
                  </a:cubicBezTo>
                  <a:cubicBezTo>
                    <a:pt x="11383" y="3767"/>
                    <a:pt x="11697" y="4227"/>
                    <a:pt x="12031" y="4667"/>
                  </a:cubicBezTo>
                  <a:cubicBezTo>
                    <a:pt x="12638" y="5504"/>
                    <a:pt x="12952" y="6424"/>
                    <a:pt x="12889" y="7429"/>
                  </a:cubicBezTo>
                  <a:cubicBezTo>
                    <a:pt x="12868" y="7638"/>
                    <a:pt x="12868" y="7847"/>
                    <a:pt x="12868" y="7889"/>
                  </a:cubicBezTo>
                  <a:close/>
                  <a:moveTo>
                    <a:pt x="4311" y="1842"/>
                  </a:moveTo>
                  <a:cubicBezTo>
                    <a:pt x="3997" y="2156"/>
                    <a:pt x="3746" y="2386"/>
                    <a:pt x="3474" y="2616"/>
                  </a:cubicBezTo>
                  <a:cubicBezTo>
                    <a:pt x="2239" y="3746"/>
                    <a:pt x="2218" y="3725"/>
                    <a:pt x="1695" y="5211"/>
                  </a:cubicBezTo>
                  <a:cubicBezTo>
                    <a:pt x="1381" y="6152"/>
                    <a:pt x="1151" y="7094"/>
                    <a:pt x="1507" y="8119"/>
                  </a:cubicBezTo>
                  <a:cubicBezTo>
                    <a:pt x="1611" y="8370"/>
                    <a:pt x="1611" y="8663"/>
                    <a:pt x="1591" y="8935"/>
                  </a:cubicBezTo>
                  <a:cubicBezTo>
                    <a:pt x="1591" y="9396"/>
                    <a:pt x="1800" y="9730"/>
                    <a:pt x="2093" y="10086"/>
                  </a:cubicBezTo>
                  <a:cubicBezTo>
                    <a:pt x="2909" y="10965"/>
                    <a:pt x="3788" y="11697"/>
                    <a:pt x="4938" y="12116"/>
                  </a:cubicBezTo>
                  <a:cubicBezTo>
                    <a:pt x="5650" y="12388"/>
                    <a:pt x="6298" y="12492"/>
                    <a:pt x="7010" y="12409"/>
                  </a:cubicBezTo>
                  <a:cubicBezTo>
                    <a:pt x="7554" y="12325"/>
                    <a:pt x="8098" y="12199"/>
                    <a:pt x="8621" y="12095"/>
                  </a:cubicBezTo>
                  <a:cubicBezTo>
                    <a:pt x="9542" y="11885"/>
                    <a:pt x="10274" y="11383"/>
                    <a:pt x="10943" y="10756"/>
                  </a:cubicBezTo>
                  <a:cubicBezTo>
                    <a:pt x="11446" y="10295"/>
                    <a:pt x="11676" y="9730"/>
                    <a:pt x="11738" y="9082"/>
                  </a:cubicBezTo>
                  <a:cubicBezTo>
                    <a:pt x="11759" y="8538"/>
                    <a:pt x="11759" y="7994"/>
                    <a:pt x="11780" y="7429"/>
                  </a:cubicBezTo>
                  <a:cubicBezTo>
                    <a:pt x="11822" y="6655"/>
                    <a:pt x="11571" y="5964"/>
                    <a:pt x="11153" y="5315"/>
                  </a:cubicBezTo>
                  <a:cubicBezTo>
                    <a:pt x="10776" y="4709"/>
                    <a:pt x="10378" y="4144"/>
                    <a:pt x="10002" y="3537"/>
                  </a:cubicBezTo>
                  <a:cubicBezTo>
                    <a:pt x="9667" y="2993"/>
                    <a:pt x="9249" y="2512"/>
                    <a:pt x="8705" y="2198"/>
                  </a:cubicBezTo>
                  <a:cubicBezTo>
                    <a:pt x="8433" y="2051"/>
                    <a:pt x="8181" y="1863"/>
                    <a:pt x="7909" y="1675"/>
                  </a:cubicBezTo>
                  <a:cubicBezTo>
                    <a:pt x="6801" y="859"/>
                    <a:pt x="5545" y="984"/>
                    <a:pt x="4290" y="1152"/>
                  </a:cubicBezTo>
                  <a:cubicBezTo>
                    <a:pt x="4185" y="1193"/>
                    <a:pt x="4101" y="1298"/>
                    <a:pt x="3997" y="1361"/>
                  </a:cubicBezTo>
                  <a:cubicBezTo>
                    <a:pt x="4101" y="1465"/>
                    <a:pt x="4185" y="1612"/>
                    <a:pt x="4311"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8"/>
            <p:cNvSpPr/>
            <p:nvPr/>
          </p:nvSpPr>
          <p:spPr>
            <a:xfrm>
              <a:off x="-3102475" y="2877500"/>
              <a:ext cx="144400" cy="69050"/>
            </a:xfrm>
            <a:custGeom>
              <a:rect b="b" l="l" r="r" t="t"/>
              <a:pathLst>
                <a:path extrusionOk="0" h="2762" w="5776">
                  <a:moveTo>
                    <a:pt x="1256" y="2762"/>
                  </a:moveTo>
                  <a:cubicBezTo>
                    <a:pt x="1025" y="2720"/>
                    <a:pt x="816" y="2699"/>
                    <a:pt x="628" y="2636"/>
                  </a:cubicBezTo>
                  <a:cubicBezTo>
                    <a:pt x="209" y="2511"/>
                    <a:pt x="0" y="1946"/>
                    <a:pt x="293" y="1569"/>
                  </a:cubicBezTo>
                  <a:cubicBezTo>
                    <a:pt x="398" y="1423"/>
                    <a:pt x="649" y="1297"/>
                    <a:pt x="774" y="1339"/>
                  </a:cubicBezTo>
                  <a:cubicBezTo>
                    <a:pt x="1716" y="1653"/>
                    <a:pt x="2490" y="1276"/>
                    <a:pt x="3181" y="732"/>
                  </a:cubicBezTo>
                  <a:cubicBezTo>
                    <a:pt x="3766" y="293"/>
                    <a:pt x="4436" y="84"/>
                    <a:pt x="5147" y="21"/>
                  </a:cubicBezTo>
                  <a:cubicBezTo>
                    <a:pt x="5545" y="0"/>
                    <a:pt x="5775" y="356"/>
                    <a:pt x="5629" y="732"/>
                  </a:cubicBezTo>
                  <a:cubicBezTo>
                    <a:pt x="5482" y="983"/>
                    <a:pt x="5315" y="1193"/>
                    <a:pt x="5022" y="1255"/>
                  </a:cubicBezTo>
                  <a:cubicBezTo>
                    <a:pt x="4436" y="1360"/>
                    <a:pt x="3976" y="1653"/>
                    <a:pt x="3557" y="1988"/>
                  </a:cubicBezTo>
                  <a:cubicBezTo>
                    <a:pt x="2825" y="2553"/>
                    <a:pt x="1988" y="2553"/>
                    <a:pt x="1256" y="27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8"/>
            <p:cNvSpPr/>
            <p:nvPr/>
          </p:nvSpPr>
          <p:spPr>
            <a:xfrm>
              <a:off x="-2830475" y="2365900"/>
              <a:ext cx="54950" cy="134475"/>
            </a:xfrm>
            <a:custGeom>
              <a:rect b="b" l="l" r="r" t="t"/>
              <a:pathLst>
                <a:path extrusionOk="0" h="5379" w="2198">
                  <a:moveTo>
                    <a:pt x="837" y="5127"/>
                  </a:moveTo>
                  <a:cubicBezTo>
                    <a:pt x="314" y="4165"/>
                    <a:pt x="189" y="3118"/>
                    <a:pt x="231" y="2051"/>
                  </a:cubicBezTo>
                  <a:cubicBezTo>
                    <a:pt x="252" y="1716"/>
                    <a:pt x="147" y="1340"/>
                    <a:pt x="105" y="1005"/>
                  </a:cubicBezTo>
                  <a:cubicBezTo>
                    <a:pt x="84" y="838"/>
                    <a:pt x="21" y="691"/>
                    <a:pt x="0" y="566"/>
                  </a:cubicBezTo>
                  <a:cubicBezTo>
                    <a:pt x="0" y="294"/>
                    <a:pt x="105" y="64"/>
                    <a:pt x="356" y="43"/>
                  </a:cubicBezTo>
                  <a:cubicBezTo>
                    <a:pt x="524" y="1"/>
                    <a:pt x="775" y="84"/>
                    <a:pt x="879" y="189"/>
                  </a:cubicBezTo>
                  <a:cubicBezTo>
                    <a:pt x="1172" y="503"/>
                    <a:pt x="1381" y="900"/>
                    <a:pt x="1402" y="1340"/>
                  </a:cubicBezTo>
                  <a:cubicBezTo>
                    <a:pt x="1402" y="1549"/>
                    <a:pt x="1444" y="1737"/>
                    <a:pt x="1444" y="1947"/>
                  </a:cubicBezTo>
                  <a:cubicBezTo>
                    <a:pt x="1361" y="2867"/>
                    <a:pt x="1549" y="3725"/>
                    <a:pt x="2009" y="4541"/>
                  </a:cubicBezTo>
                  <a:cubicBezTo>
                    <a:pt x="2197" y="4876"/>
                    <a:pt x="2072" y="5127"/>
                    <a:pt x="1695" y="5273"/>
                  </a:cubicBezTo>
                  <a:cubicBezTo>
                    <a:pt x="1381" y="5378"/>
                    <a:pt x="1068" y="5336"/>
                    <a:pt x="837" y="51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8"/>
            <p:cNvSpPr/>
            <p:nvPr/>
          </p:nvSpPr>
          <p:spPr>
            <a:xfrm>
              <a:off x="-3118700" y="2615950"/>
              <a:ext cx="139700" cy="50750"/>
            </a:xfrm>
            <a:custGeom>
              <a:rect b="b" l="l" r="r" t="t"/>
              <a:pathLst>
                <a:path extrusionOk="0" h="2030" w="5588">
                  <a:moveTo>
                    <a:pt x="3662" y="1862"/>
                  </a:moveTo>
                  <a:cubicBezTo>
                    <a:pt x="2407" y="2030"/>
                    <a:pt x="1382" y="1339"/>
                    <a:pt x="273" y="879"/>
                  </a:cubicBezTo>
                  <a:cubicBezTo>
                    <a:pt x="147" y="837"/>
                    <a:pt x="1" y="565"/>
                    <a:pt x="21" y="440"/>
                  </a:cubicBezTo>
                  <a:cubicBezTo>
                    <a:pt x="42" y="293"/>
                    <a:pt x="231" y="126"/>
                    <a:pt x="419" y="42"/>
                  </a:cubicBezTo>
                  <a:cubicBezTo>
                    <a:pt x="545" y="0"/>
                    <a:pt x="733" y="0"/>
                    <a:pt x="879" y="21"/>
                  </a:cubicBezTo>
                  <a:cubicBezTo>
                    <a:pt x="1151" y="84"/>
                    <a:pt x="1423" y="126"/>
                    <a:pt x="1674" y="251"/>
                  </a:cubicBezTo>
                  <a:cubicBezTo>
                    <a:pt x="2428" y="670"/>
                    <a:pt x="3265" y="649"/>
                    <a:pt x="4081" y="649"/>
                  </a:cubicBezTo>
                  <a:cubicBezTo>
                    <a:pt x="4415" y="649"/>
                    <a:pt x="4771" y="670"/>
                    <a:pt x="5127" y="733"/>
                  </a:cubicBezTo>
                  <a:cubicBezTo>
                    <a:pt x="5357" y="753"/>
                    <a:pt x="5587" y="1067"/>
                    <a:pt x="5503" y="1214"/>
                  </a:cubicBezTo>
                  <a:cubicBezTo>
                    <a:pt x="5441" y="1381"/>
                    <a:pt x="5294" y="1611"/>
                    <a:pt x="5148" y="1653"/>
                  </a:cubicBezTo>
                  <a:cubicBezTo>
                    <a:pt x="4667" y="1758"/>
                    <a:pt x="4143" y="1779"/>
                    <a:pt x="3662"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8"/>
            <p:cNvSpPr/>
            <p:nvPr/>
          </p:nvSpPr>
          <p:spPr>
            <a:xfrm>
              <a:off x="-2646875" y="2412450"/>
              <a:ext cx="59150" cy="106225"/>
            </a:xfrm>
            <a:custGeom>
              <a:rect b="b" l="l" r="r" t="t"/>
              <a:pathLst>
                <a:path extrusionOk="0" h="4249" w="2366">
                  <a:moveTo>
                    <a:pt x="2365" y="1256"/>
                  </a:moveTo>
                  <a:cubicBezTo>
                    <a:pt x="2051" y="2282"/>
                    <a:pt x="1633" y="3223"/>
                    <a:pt x="942" y="3997"/>
                  </a:cubicBezTo>
                  <a:cubicBezTo>
                    <a:pt x="733" y="4248"/>
                    <a:pt x="273" y="4102"/>
                    <a:pt x="126" y="3830"/>
                  </a:cubicBezTo>
                  <a:cubicBezTo>
                    <a:pt x="63" y="3621"/>
                    <a:pt x="1" y="3349"/>
                    <a:pt x="63" y="3139"/>
                  </a:cubicBezTo>
                  <a:cubicBezTo>
                    <a:pt x="126" y="2847"/>
                    <a:pt x="294" y="2575"/>
                    <a:pt x="419" y="2282"/>
                  </a:cubicBezTo>
                  <a:cubicBezTo>
                    <a:pt x="712" y="1675"/>
                    <a:pt x="1068" y="1131"/>
                    <a:pt x="1172" y="440"/>
                  </a:cubicBezTo>
                  <a:cubicBezTo>
                    <a:pt x="1193" y="189"/>
                    <a:pt x="1403" y="1"/>
                    <a:pt x="1675" y="64"/>
                  </a:cubicBezTo>
                  <a:cubicBezTo>
                    <a:pt x="1821" y="85"/>
                    <a:pt x="2030" y="231"/>
                    <a:pt x="2093" y="398"/>
                  </a:cubicBezTo>
                  <a:cubicBezTo>
                    <a:pt x="2281" y="691"/>
                    <a:pt x="2302" y="1005"/>
                    <a:pt x="2365" y="1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8"/>
            <p:cNvSpPr/>
            <p:nvPr/>
          </p:nvSpPr>
          <p:spPr>
            <a:xfrm>
              <a:off x="-2480525" y="2633725"/>
              <a:ext cx="103075" cy="53375"/>
            </a:xfrm>
            <a:custGeom>
              <a:rect b="b" l="l" r="r" t="t"/>
              <a:pathLst>
                <a:path extrusionOk="0" h="2135" w="4123">
                  <a:moveTo>
                    <a:pt x="1151" y="2135"/>
                  </a:moveTo>
                  <a:cubicBezTo>
                    <a:pt x="858" y="2093"/>
                    <a:pt x="586" y="2051"/>
                    <a:pt x="335" y="1947"/>
                  </a:cubicBezTo>
                  <a:cubicBezTo>
                    <a:pt x="147" y="1905"/>
                    <a:pt x="0" y="1716"/>
                    <a:pt x="42" y="1507"/>
                  </a:cubicBezTo>
                  <a:cubicBezTo>
                    <a:pt x="63" y="1382"/>
                    <a:pt x="210" y="1193"/>
                    <a:pt x="335" y="1172"/>
                  </a:cubicBezTo>
                  <a:cubicBezTo>
                    <a:pt x="1277" y="1005"/>
                    <a:pt x="2093" y="482"/>
                    <a:pt x="2909" y="105"/>
                  </a:cubicBezTo>
                  <a:cubicBezTo>
                    <a:pt x="3160" y="1"/>
                    <a:pt x="3432" y="1"/>
                    <a:pt x="3704" y="42"/>
                  </a:cubicBezTo>
                  <a:cubicBezTo>
                    <a:pt x="4018" y="105"/>
                    <a:pt x="4122" y="628"/>
                    <a:pt x="3871" y="796"/>
                  </a:cubicBezTo>
                  <a:cubicBezTo>
                    <a:pt x="3683" y="963"/>
                    <a:pt x="3474" y="1068"/>
                    <a:pt x="3264" y="1193"/>
                  </a:cubicBezTo>
                  <a:cubicBezTo>
                    <a:pt x="2762" y="1465"/>
                    <a:pt x="2302" y="1695"/>
                    <a:pt x="1800" y="1926"/>
                  </a:cubicBezTo>
                  <a:cubicBezTo>
                    <a:pt x="1611" y="2030"/>
                    <a:pt x="1381" y="2093"/>
                    <a:pt x="1151" y="21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8"/>
            <p:cNvSpPr/>
            <p:nvPr/>
          </p:nvSpPr>
          <p:spPr>
            <a:xfrm>
              <a:off x="-2797525" y="3065275"/>
              <a:ext cx="46050" cy="92625"/>
            </a:xfrm>
            <a:custGeom>
              <a:rect b="b" l="l" r="r" t="t"/>
              <a:pathLst>
                <a:path extrusionOk="0" h="3705" w="1842">
                  <a:moveTo>
                    <a:pt x="1842" y="963"/>
                  </a:moveTo>
                  <a:cubicBezTo>
                    <a:pt x="1842" y="1089"/>
                    <a:pt x="1842" y="1172"/>
                    <a:pt x="1821" y="1256"/>
                  </a:cubicBezTo>
                  <a:cubicBezTo>
                    <a:pt x="1716" y="1905"/>
                    <a:pt x="1633" y="2574"/>
                    <a:pt x="1528" y="3244"/>
                  </a:cubicBezTo>
                  <a:cubicBezTo>
                    <a:pt x="1465" y="3495"/>
                    <a:pt x="1319" y="3704"/>
                    <a:pt x="1047" y="3683"/>
                  </a:cubicBezTo>
                  <a:cubicBezTo>
                    <a:pt x="838" y="3683"/>
                    <a:pt x="566" y="3599"/>
                    <a:pt x="419" y="3453"/>
                  </a:cubicBezTo>
                  <a:cubicBezTo>
                    <a:pt x="168" y="3160"/>
                    <a:pt x="1" y="2783"/>
                    <a:pt x="189" y="2344"/>
                  </a:cubicBezTo>
                  <a:cubicBezTo>
                    <a:pt x="461" y="1695"/>
                    <a:pt x="649" y="1005"/>
                    <a:pt x="900" y="335"/>
                  </a:cubicBezTo>
                  <a:cubicBezTo>
                    <a:pt x="942" y="210"/>
                    <a:pt x="1172" y="42"/>
                    <a:pt x="1340" y="22"/>
                  </a:cubicBezTo>
                  <a:cubicBezTo>
                    <a:pt x="1549" y="1"/>
                    <a:pt x="1695" y="168"/>
                    <a:pt x="1737" y="377"/>
                  </a:cubicBezTo>
                  <a:cubicBezTo>
                    <a:pt x="1800" y="628"/>
                    <a:pt x="1821" y="796"/>
                    <a:pt x="1842" y="9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8"/>
            <p:cNvSpPr/>
            <p:nvPr/>
          </p:nvSpPr>
          <p:spPr>
            <a:xfrm>
              <a:off x="-2633800" y="3047500"/>
              <a:ext cx="65950" cy="71675"/>
            </a:xfrm>
            <a:custGeom>
              <a:rect b="b" l="l" r="r" t="t"/>
              <a:pathLst>
                <a:path extrusionOk="0" h="2867" w="2638">
                  <a:moveTo>
                    <a:pt x="1" y="670"/>
                  </a:moveTo>
                  <a:cubicBezTo>
                    <a:pt x="608" y="42"/>
                    <a:pt x="1131" y="0"/>
                    <a:pt x="1528" y="628"/>
                  </a:cubicBezTo>
                  <a:cubicBezTo>
                    <a:pt x="1800" y="1088"/>
                    <a:pt x="2114" y="1549"/>
                    <a:pt x="2491" y="1967"/>
                  </a:cubicBezTo>
                  <a:cubicBezTo>
                    <a:pt x="2574" y="2030"/>
                    <a:pt x="2637" y="2176"/>
                    <a:pt x="2616" y="2281"/>
                  </a:cubicBezTo>
                  <a:cubicBezTo>
                    <a:pt x="2595" y="2448"/>
                    <a:pt x="2512" y="2658"/>
                    <a:pt x="2407" y="2762"/>
                  </a:cubicBezTo>
                  <a:cubicBezTo>
                    <a:pt x="2323" y="2846"/>
                    <a:pt x="2072" y="2867"/>
                    <a:pt x="1968" y="2804"/>
                  </a:cubicBezTo>
                  <a:cubicBezTo>
                    <a:pt x="1591" y="2511"/>
                    <a:pt x="1214" y="2218"/>
                    <a:pt x="900" y="1862"/>
                  </a:cubicBezTo>
                  <a:cubicBezTo>
                    <a:pt x="587" y="1507"/>
                    <a:pt x="294" y="1067"/>
                    <a:pt x="1" y="6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8"/>
            <p:cNvSpPr/>
            <p:nvPr/>
          </p:nvSpPr>
          <p:spPr>
            <a:xfrm>
              <a:off x="-2507725" y="2909400"/>
              <a:ext cx="75350" cy="59650"/>
            </a:xfrm>
            <a:custGeom>
              <a:rect b="b" l="l" r="r" t="t"/>
              <a:pathLst>
                <a:path extrusionOk="0" h="2386" w="3014">
                  <a:moveTo>
                    <a:pt x="2992" y="1842"/>
                  </a:moveTo>
                  <a:cubicBezTo>
                    <a:pt x="3013" y="2093"/>
                    <a:pt x="2720" y="2386"/>
                    <a:pt x="2469" y="2323"/>
                  </a:cubicBezTo>
                  <a:cubicBezTo>
                    <a:pt x="2302" y="2302"/>
                    <a:pt x="2135" y="2281"/>
                    <a:pt x="2051" y="2176"/>
                  </a:cubicBezTo>
                  <a:cubicBezTo>
                    <a:pt x="1611" y="1674"/>
                    <a:pt x="1005" y="1360"/>
                    <a:pt x="440" y="984"/>
                  </a:cubicBezTo>
                  <a:cubicBezTo>
                    <a:pt x="314" y="921"/>
                    <a:pt x="210" y="775"/>
                    <a:pt x="105" y="670"/>
                  </a:cubicBezTo>
                  <a:cubicBezTo>
                    <a:pt x="0" y="544"/>
                    <a:pt x="84" y="231"/>
                    <a:pt x="231" y="147"/>
                  </a:cubicBezTo>
                  <a:cubicBezTo>
                    <a:pt x="377" y="105"/>
                    <a:pt x="544" y="0"/>
                    <a:pt x="691" y="21"/>
                  </a:cubicBezTo>
                  <a:cubicBezTo>
                    <a:pt x="1653" y="231"/>
                    <a:pt x="2365" y="775"/>
                    <a:pt x="2909" y="1591"/>
                  </a:cubicBezTo>
                  <a:cubicBezTo>
                    <a:pt x="2971" y="1674"/>
                    <a:pt x="2971" y="1758"/>
                    <a:pt x="2992" y="18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 name="Google Shape;426;p38"/>
          <p:cNvGrpSpPr/>
          <p:nvPr/>
        </p:nvGrpSpPr>
        <p:grpSpPr>
          <a:xfrm>
            <a:off x="4250013" y="4709350"/>
            <a:ext cx="643950" cy="195675"/>
            <a:chOff x="806663" y="3241275"/>
            <a:chExt cx="643950" cy="195675"/>
          </a:xfrm>
        </p:grpSpPr>
        <p:sp>
          <p:nvSpPr>
            <p:cNvPr id="427" name="Google Shape;427;p38"/>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8"/>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62" name="Shape 12562"/>
        <p:cNvGrpSpPr/>
        <p:nvPr/>
      </p:nvGrpSpPr>
      <p:grpSpPr>
        <a:xfrm>
          <a:off x="0" y="0"/>
          <a:ext cx="0" cy="0"/>
          <a:chOff x="0" y="0"/>
          <a:chExt cx="0" cy="0"/>
        </a:xfrm>
      </p:grpSpPr>
      <p:sp>
        <p:nvSpPr>
          <p:cNvPr id="12563" name="Google Shape;12563;p9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GB">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564" name="Google Shape;12564;p92"/>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5" name="Google Shape;12565;p92"/>
          <p:cNvGrpSpPr/>
          <p:nvPr/>
        </p:nvGrpSpPr>
        <p:grpSpPr>
          <a:xfrm>
            <a:off x="847082" y="2140412"/>
            <a:ext cx="426462" cy="420796"/>
            <a:chOff x="-6713450" y="2397900"/>
            <a:chExt cx="295375" cy="291450"/>
          </a:xfrm>
        </p:grpSpPr>
        <p:sp>
          <p:nvSpPr>
            <p:cNvPr id="12566" name="Google Shape;12566;p92"/>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2"/>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8" name="Google Shape;12568;p92"/>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9" name="Google Shape;12569;p92"/>
          <p:cNvGrpSpPr/>
          <p:nvPr/>
        </p:nvGrpSpPr>
        <p:grpSpPr>
          <a:xfrm>
            <a:off x="3551844" y="1631401"/>
            <a:ext cx="423069" cy="420507"/>
            <a:chOff x="-4932650" y="2046625"/>
            <a:chExt cx="293025" cy="291250"/>
          </a:xfrm>
        </p:grpSpPr>
        <p:sp>
          <p:nvSpPr>
            <p:cNvPr id="12570" name="Google Shape;12570;p92"/>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2"/>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2" name="Google Shape;12572;p92"/>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3" name="Google Shape;12573;p92"/>
          <p:cNvGrpSpPr/>
          <p:nvPr/>
        </p:nvGrpSpPr>
        <p:grpSpPr>
          <a:xfrm>
            <a:off x="3563775" y="2660957"/>
            <a:ext cx="423069" cy="420796"/>
            <a:chOff x="-4931075" y="2765725"/>
            <a:chExt cx="293025" cy="291450"/>
          </a:xfrm>
        </p:grpSpPr>
        <p:sp>
          <p:nvSpPr>
            <p:cNvPr id="12574" name="Google Shape;12574;p92"/>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2"/>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92"/>
          <p:cNvGrpSpPr/>
          <p:nvPr/>
        </p:nvGrpSpPr>
        <p:grpSpPr>
          <a:xfrm>
            <a:off x="6269343" y="1656289"/>
            <a:ext cx="420796" cy="370732"/>
            <a:chOff x="-3137650" y="2067900"/>
            <a:chExt cx="291450" cy="256775"/>
          </a:xfrm>
        </p:grpSpPr>
        <p:sp>
          <p:nvSpPr>
            <p:cNvPr id="12577" name="Google Shape;12577;p92"/>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92"/>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2"/>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0" name="Google Shape;12580;p92"/>
          <p:cNvGrpSpPr/>
          <p:nvPr/>
        </p:nvGrpSpPr>
        <p:grpSpPr>
          <a:xfrm>
            <a:off x="6269343" y="2139926"/>
            <a:ext cx="420796" cy="421770"/>
            <a:chOff x="-3137650" y="2408950"/>
            <a:chExt cx="291450" cy="292125"/>
          </a:xfrm>
        </p:grpSpPr>
        <p:sp>
          <p:nvSpPr>
            <p:cNvPr id="12581" name="Google Shape;12581;p92"/>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2"/>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92"/>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92"/>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92"/>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6" name="Google Shape;12586;p92"/>
          <p:cNvGrpSpPr/>
          <p:nvPr/>
        </p:nvGrpSpPr>
        <p:grpSpPr>
          <a:xfrm>
            <a:off x="6281274" y="2685412"/>
            <a:ext cx="420796" cy="371887"/>
            <a:chOff x="-3137650" y="2787000"/>
            <a:chExt cx="291450" cy="257575"/>
          </a:xfrm>
        </p:grpSpPr>
        <p:sp>
          <p:nvSpPr>
            <p:cNvPr id="12587" name="Google Shape;12587;p92"/>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92"/>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2"/>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2"/>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2"/>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92"/>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2"/>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92"/>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5" name="Google Shape;12595;p92"/>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92"/>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92"/>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8" name="Google Shape;12598;p92"/>
          <p:cNvGrpSpPr/>
          <p:nvPr/>
        </p:nvGrpSpPr>
        <p:grpSpPr>
          <a:xfrm>
            <a:off x="1399451" y="2660397"/>
            <a:ext cx="421914" cy="421914"/>
            <a:chOff x="-6354300" y="2757075"/>
            <a:chExt cx="292225" cy="292225"/>
          </a:xfrm>
        </p:grpSpPr>
        <p:sp>
          <p:nvSpPr>
            <p:cNvPr id="12599" name="Google Shape;12599;p92"/>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92"/>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92"/>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92"/>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3" name="Google Shape;12603;p92"/>
          <p:cNvGrpSpPr/>
          <p:nvPr/>
        </p:nvGrpSpPr>
        <p:grpSpPr>
          <a:xfrm>
            <a:off x="4093454" y="1629560"/>
            <a:ext cx="424188" cy="424188"/>
            <a:chOff x="-4573475" y="2045850"/>
            <a:chExt cx="293800" cy="293800"/>
          </a:xfrm>
        </p:grpSpPr>
        <p:sp>
          <p:nvSpPr>
            <p:cNvPr id="12604" name="Google Shape;12604;p92"/>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92"/>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92"/>
          <p:cNvGrpSpPr/>
          <p:nvPr/>
        </p:nvGrpSpPr>
        <p:grpSpPr>
          <a:xfrm>
            <a:off x="4092877" y="2138699"/>
            <a:ext cx="425343" cy="424225"/>
            <a:chOff x="-4570325" y="2405775"/>
            <a:chExt cx="294600" cy="293825"/>
          </a:xfrm>
        </p:grpSpPr>
        <p:sp>
          <p:nvSpPr>
            <p:cNvPr id="12607" name="Google Shape;12607;p92"/>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92"/>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9" name="Google Shape;12609;p92"/>
          <p:cNvGrpSpPr/>
          <p:nvPr/>
        </p:nvGrpSpPr>
        <p:grpSpPr>
          <a:xfrm>
            <a:off x="4105945" y="2659838"/>
            <a:ext cx="423069" cy="423033"/>
            <a:chOff x="-4572700" y="2764950"/>
            <a:chExt cx="293025" cy="293000"/>
          </a:xfrm>
        </p:grpSpPr>
        <p:sp>
          <p:nvSpPr>
            <p:cNvPr id="12610" name="Google Shape;12610;p92"/>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92"/>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92"/>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2"/>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92"/>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5" name="Google Shape;12615;p92"/>
          <p:cNvGrpSpPr/>
          <p:nvPr/>
        </p:nvGrpSpPr>
        <p:grpSpPr>
          <a:xfrm>
            <a:off x="6824707" y="1631239"/>
            <a:ext cx="414840" cy="420832"/>
            <a:chOff x="-2777700" y="2049775"/>
            <a:chExt cx="287325" cy="291475"/>
          </a:xfrm>
        </p:grpSpPr>
        <p:sp>
          <p:nvSpPr>
            <p:cNvPr id="12616" name="Google Shape;12616;p92"/>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92"/>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2"/>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92"/>
          <p:cNvGrpSpPr/>
          <p:nvPr/>
        </p:nvGrpSpPr>
        <p:grpSpPr>
          <a:xfrm>
            <a:off x="6821170" y="2140431"/>
            <a:ext cx="421914" cy="420759"/>
            <a:chOff x="-2571737" y="2403625"/>
            <a:chExt cx="292225" cy="291425"/>
          </a:xfrm>
        </p:grpSpPr>
        <p:sp>
          <p:nvSpPr>
            <p:cNvPr id="12620" name="Google Shape;12620;p92"/>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2"/>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92"/>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92"/>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2"/>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2"/>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92"/>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7" name="Google Shape;12627;p92"/>
          <p:cNvGrpSpPr/>
          <p:nvPr/>
        </p:nvGrpSpPr>
        <p:grpSpPr>
          <a:xfrm>
            <a:off x="6821170" y="2661534"/>
            <a:ext cx="421914" cy="419640"/>
            <a:chOff x="-2571737" y="2764550"/>
            <a:chExt cx="292225" cy="290650"/>
          </a:xfrm>
        </p:grpSpPr>
        <p:sp>
          <p:nvSpPr>
            <p:cNvPr id="12628" name="Google Shape;12628;p92"/>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92"/>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92"/>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92"/>
          <p:cNvGrpSpPr/>
          <p:nvPr/>
        </p:nvGrpSpPr>
        <p:grpSpPr>
          <a:xfrm>
            <a:off x="3020671" y="3230538"/>
            <a:ext cx="421914" cy="423864"/>
            <a:chOff x="-1333975" y="2365850"/>
            <a:chExt cx="292225" cy="293575"/>
          </a:xfrm>
        </p:grpSpPr>
        <p:sp>
          <p:nvSpPr>
            <p:cNvPr id="12632" name="Google Shape;12632;p92"/>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92"/>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92"/>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92"/>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2"/>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2"/>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2"/>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2"/>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0" name="Google Shape;12640;p92"/>
          <p:cNvGrpSpPr/>
          <p:nvPr/>
        </p:nvGrpSpPr>
        <p:grpSpPr>
          <a:xfrm>
            <a:off x="1954146" y="2660397"/>
            <a:ext cx="398020" cy="421914"/>
            <a:chOff x="-5995925" y="2757850"/>
            <a:chExt cx="275675" cy="292225"/>
          </a:xfrm>
        </p:grpSpPr>
        <p:sp>
          <p:nvSpPr>
            <p:cNvPr id="12641" name="Google Shape;12641;p92"/>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2"/>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92"/>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92"/>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2"/>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2"/>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2"/>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2"/>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92"/>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92"/>
          <p:cNvGrpSpPr/>
          <p:nvPr/>
        </p:nvGrpSpPr>
        <p:grpSpPr>
          <a:xfrm>
            <a:off x="4634433" y="1631816"/>
            <a:ext cx="421951" cy="419677"/>
            <a:chOff x="-4211975" y="2046625"/>
            <a:chExt cx="292250" cy="290675"/>
          </a:xfrm>
        </p:grpSpPr>
        <p:sp>
          <p:nvSpPr>
            <p:cNvPr id="12651" name="Google Shape;12651;p92"/>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2"/>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3" name="Google Shape;12653;p92"/>
          <p:cNvGrpSpPr/>
          <p:nvPr/>
        </p:nvGrpSpPr>
        <p:grpSpPr>
          <a:xfrm>
            <a:off x="4684479" y="2138699"/>
            <a:ext cx="321859" cy="424225"/>
            <a:chOff x="-4178875" y="2405775"/>
            <a:chExt cx="222925" cy="293825"/>
          </a:xfrm>
        </p:grpSpPr>
        <p:sp>
          <p:nvSpPr>
            <p:cNvPr id="12654" name="Google Shape;12654;p92"/>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92"/>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2"/>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7" name="Google Shape;12657;p92"/>
          <p:cNvGrpSpPr/>
          <p:nvPr/>
        </p:nvGrpSpPr>
        <p:grpSpPr>
          <a:xfrm>
            <a:off x="4646942" y="2673483"/>
            <a:ext cx="420796" cy="395746"/>
            <a:chOff x="-4211975" y="2783850"/>
            <a:chExt cx="291450" cy="274100"/>
          </a:xfrm>
        </p:grpSpPr>
        <p:sp>
          <p:nvSpPr>
            <p:cNvPr id="12658" name="Google Shape;12658;p92"/>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92"/>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92"/>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1" name="Google Shape;12661;p92"/>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2" name="Google Shape;12662;p92"/>
          <p:cNvGrpSpPr/>
          <p:nvPr/>
        </p:nvGrpSpPr>
        <p:grpSpPr>
          <a:xfrm>
            <a:off x="7351871" y="2140413"/>
            <a:ext cx="420796" cy="420796"/>
            <a:chOff x="-2419325" y="2408150"/>
            <a:chExt cx="291450" cy="291450"/>
          </a:xfrm>
        </p:grpSpPr>
        <p:sp>
          <p:nvSpPr>
            <p:cNvPr id="12663" name="Google Shape;12663;p92"/>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2"/>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2"/>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2"/>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2"/>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2"/>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92"/>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0" name="Google Shape;12670;p92"/>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1" name="Google Shape;12671;p92"/>
          <p:cNvGrpSpPr/>
          <p:nvPr/>
        </p:nvGrpSpPr>
        <p:grpSpPr>
          <a:xfrm>
            <a:off x="4673396" y="3231514"/>
            <a:ext cx="420796" cy="421914"/>
            <a:chOff x="-1333200" y="2770450"/>
            <a:chExt cx="291450" cy="292225"/>
          </a:xfrm>
        </p:grpSpPr>
        <p:sp>
          <p:nvSpPr>
            <p:cNvPr id="12672" name="Google Shape;12672;p92"/>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92"/>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92"/>
          <p:cNvGrpSpPr/>
          <p:nvPr/>
        </p:nvGrpSpPr>
        <p:grpSpPr>
          <a:xfrm>
            <a:off x="2470009" y="1631256"/>
            <a:ext cx="423069" cy="420796"/>
            <a:chOff x="-5635200" y="2037975"/>
            <a:chExt cx="293025" cy="291450"/>
          </a:xfrm>
        </p:grpSpPr>
        <p:sp>
          <p:nvSpPr>
            <p:cNvPr id="12675" name="Google Shape;12675;p92"/>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2"/>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7" name="Google Shape;12677;p92"/>
          <p:cNvGrpSpPr/>
          <p:nvPr/>
        </p:nvGrpSpPr>
        <p:grpSpPr>
          <a:xfrm>
            <a:off x="2468295" y="2140412"/>
            <a:ext cx="426499" cy="420796"/>
            <a:chOff x="-5637575" y="2397900"/>
            <a:chExt cx="295400" cy="291450"/>
          </a:xfrm>
        </p:grpSpPr>
        <p:sp>
          <p:nvSpPr>
            <p:cNvPr id="12678" name="Google Shape;12678;p92"/>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92"/>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92"/>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92"/>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2" name="Google Shape;12682;p92"/>
          <p:cNvGrpSpPr/>
          <p:nvPr/>
        </p:nvGrpSpPr>
        <p:grpSpPr>
          <a:xfrm>
            <a:off x="2481958" y="2660397"/>
            <a:ext cx="423033" cy="421914"/>
            <a:chOff x="-5635975" y="2757075"/>
            <a:chExt cx="293000" cy="292225"/>
          </a:xfrm>
        </p:grpSpPr>
        <p:sp>
          <p:nvSpPr>
            <p:cNvPr id="12683" name="Google Shape;12683;p92"/>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2"/>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5" name="Google Shape;12685;p92"/>
          <p:cNvGrpSpPr/>
          <p:nvPr/>
        </p:nvGrpSpPr>
        <p:grpSpPr>
          <a:xfrm>
            <a:off x="5165893" y="1631256"/>
            <a:ext cx="423069" cy="420796"/>
            <a:chOff x="-3854375" y="2046625"/>
            <a:chExt cx="293025" cy="291450"/>
          </a:xfrm>
        </p:grpSpPr>
        <p:sp>
          <p:nvSpPr>
            <p:cNvPr id="12686" name="Google Shape;12686;p92"/>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92"/>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8" name="Google Shape;12688;p92"/>
          <p:cNvGrpSpPr/>
          <p:nvPr/>
        </p:nvGrpSpPr>
        <p:grpSpPr>
          <a:xfrm>
            <a:off x="5164756" y="2138717"/>
            <a:ext cx="425343" cy="424188"/>
            <a:chOff x="-3854375" y="2405000"/>
            <a:chExt cx="294600" cy="293800"/>
          </a:xfrm>
        </p:grpSpPr>
        <p:sp>
          <p:nvSpPr>
            <p:cNvPr id="12689" name="Google Shape;12689;p92"/>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92"/>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1" name="Google Shape;12691;p92"/>
          <p:cNvGrpSpPr/>
          <p:nvPr/>
        </p:nvGrpSpPr>
        <p:grpSpPr>
          <a:xfrm>
            <a:off x="5178961" y="2659838"/>
            <a:ext cx="420796" cy="423033"/>
            <a:chOff x="-3852025" y="2764950"/>
            <a:chExt cx="291450" cy="293000"/>
          </a:xfrm>
        </p:grpSpPr>
        <p:sp>
          <p:nvSpPr>
            <p:cNvPr id="12692" name="Google Shape;12692;p92"/>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2"/>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94" name="Google Shape;12694;p92"/>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92"/>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96" name="Google Shape;12696;p92"/>
          <p:cNvGrpSpPr/>
          <p:nvPr/>
        </p:nvGrpSpPr>
        <p:grpSpPr>
          <a:xfrm>
            <a:off x="7901550" y="2660398"/>
            <a:ext cx="420796" cy="421914"/>
            <a:chOff x="-2060175" y="2768875"/>
            <a:chExt cx="291450" cy="292225"/>
          </a:xfrm>
        </p:grpSpPr>
        <p:sp>
          <p:nvSpPr>
            <p:cNvPr id="12697" name="Google Shape;12697;p92"/>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92"/>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92"/>
          <p:cNvGrpSpPr/>
          <p:nvPr/>
        </p:nvGrpSpPr>
        <p:grpSpPr>
          <a:xfrm>
            <a:off x="1915160" y="3232071"/>
            <a:ext cx="421914" cy="420796"/>
            <a:chOff x="-937025" y="2064750"/>
            <a:chExt cx="292225" cy="291450"/>
          </a:xfrm>
        </p:grpSpPr>
        <p:sp>
          <p:nvSpPr>
            <p:cNvPr id="12700" name="Google Shape;12700;p92"/>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92"/>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92"/>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3" name="Google Shape;12703;p92"/>
          <p:cNvGrpSpPr/>
          <p:nvPr/>
        </p:nvGrpSpPr>
        <p:grpSpPr>
          <a:xfrm>
            <a:off x="3018323" y="1630697"/>
            <a:ext cx="421951" cy="421914"/>
            <a:chOff x="-5276050" y="2037975"/>
            <a:chExt cx="292250" cy="292225"/>
          </a:xfrm>
        </p:grpSpPr>
        <p:sp>
          <p:nvSpPr>
            <p:cNvPr id="12704" name="Google Shape;12704;p92"/>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92"/>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92"/>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07" name="Google Shape;12707;p92"/>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92"/>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09" name="Google Shape;12709;p92"/>
          <p:cNvGrpSpPr/>
          <p:nvPr/>
        </p:nvGrpSpPr>
        <p:grpSpPr>
          <a:xfrm>
            <a:off x="5777136" y="1631256"/>
            <a:ext cx="324133" cy="420796"/>
            <a:chOff x="-3462150" y="2046625"/>
            <a:chExt cx="224500" cy="291450"/>
          </a:xfrm>
        </p:grpSpPr>
        <p:sp>
          <p:nvSpPr>
            <p:cNvPr id="12710" name="Google Shape;12710;p92"/>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2"/>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92"/>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2"/>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2"/>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92"/>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92"/>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7" name="Google Shape;12717;p92"/>
          <p:cNvGrpSpPr/>
          <p:nvPr/>
        </p:nvGrpSpPr>
        <p:grpSpPr>
          <a:xfrm>
            <a:off x="5752700" y="2139276"/>
            <a:ext cx="373006" cy="423069"/>
            <a:chOff x="-3478675" y="2405775"/>
            <a:chExt cx="258350" cy="293025"/>
          </a:xfrm>
        </p:grpSpPr>
        <p:sp>
          <p:nvSpPr>
            <p:cNvPr id="12718" name="Google Shape;12718;p92"/>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2"/>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92"/>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92"/>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2" name="Google Shape;12722;p92"/>
          <p:cNvGrpSpPr/>
          <p:nvPr/>
        </p:nvGrpSpPr>
        <p:grpSpPr>
          <a:xfrm>
            <a:off x="5815218" y="2660398"/>
            <a:ext cx="271831" cy="421914"/>
            <a:chOff x="-3443250" y="2765725"/>
            <a:chExt cx="188275" cy="292225"/>
          </a:xfrm>
        </p:grpSpPr>
        <p:sp>
          <p:nvSpPr>
            <p:cNvPr id="12723" name="Google Shape;12723;p92"/>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2"/>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2"/>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2"/>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7" name="Google Shape;12727;p92"/>
          <p:cNvGrpSpPr/>
          <p:nvPr/>
        </p:nvGrpSpPr>
        <p:grpSpPr>
          <a:xfrm>
            <a:off x="844114" y="3230934"/>
            <a:ext cx="371887" cy="423069"/>
            <a:chOff x="-1684475" y="2049000"/>
            <a:chExt cx="257575" cy="293025"/>
          </a:xfrm>
        </p:grpSpPr>
        <p:sp>
          <p:nvSpPr>
            <p:cNvPr id="12728" name="Google Shape;12728;p92"/>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92"/>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2"/>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2"/>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2" name="Google Shape;12732;p92"/>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3" name="Google Shape;12733;p92"/>
          <p:cNvGrpSpPr/>
          <p:nvPr/>
        </p:nvGrpSpPr>
        <p:grpSpPr>
          <a:xfrm>
            <a:off x="4134007" y="3231514"/>
            <a:ext cx="420796" cy="421914"/>
            <a:chOff x="-1700225" y="2768875"/>
            <a:chExt cx="291450" cy="292225"/>
          </a:xfrm>
        </p:grpSpPr>
        <p:sp>
          <p:nvSpPr>
            <p:cNvPr id="12734" name="Google Shape;12734;p92"/>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92"/>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2"/>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92"/>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92"/>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92"/>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0" name="Google Shape;12740;p92"/>
          <p:cNvGrpSpPr/>
          <p:nvPr/>
        </p:nvGrpSpPr>
        <p:grpSpPr>
          <a:xfrm>
            <a:off x="3602355" y="3230935"/>
            <a:ext cx="371887" cy="423069"/>
            <a:chOff x="-919700" y="2420750"/>
            <a:chExt cx="257575" cy="293025"/>
          </a:xfrm>
        </p:grpSpPr>
        <p:sp>
          <p:nvSpPr>
            <p:cNvPr id="12741" name="Google Shape;12741;p92"/>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92"/>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92"/>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4" name="Google Shape;12744;p92"/>
          <p:cNvGrpSpPr/>
          <p:nvPr/>
        </p:nvGrpSpPr>
        <p:grpSpPr>
          <a:xfrm>
            <a:off x="1937547" y="1645950"/>
            <a:ext cx="409531" cy="410617"/>
            <a:chOff x="6679825" y="2693700"/>
            <a:chExt cx="257875" cy="258575"/>
          </a:xfrm>
        </p:grpSpPr>
        <p:sp>
          <p:nvSpPr>
            <p:cNvPr id="12745" name="Google Shape;12745;p92"/>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2"/>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7" name="Google Shape;12747;p92"/>
          <p:cNvGrpSpPr/>
          <p:nvPr/>
        </p:nvGrpSpPr>
        <p:grpSpPr>
          <a:xfrm>
            <a:off x="1927121" y="2142110"/>
            <a:ext cx="420531" cy="417262"/>
            <a:chOff x="6790450" y="3119050"/>
            <a:chExt cx="262750" cy="260675"/>
          </a:xfrm>
        </p:grpSpPr>
        <p:sp>
          <p:nvSpPr>
            <p:cNvPr id="12748" name="Google Shape;12748;p92"/>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92"/>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0" name="Google Shape;12750;p92"/>
          <p:cNvGrpSpPr/>
          <p:nvPr/>
        </p:nvGrpSpPr>
        <p:grpSpPr>
          <a:xfrm>
            <a:off x="7908242" y="3238780"/>
            <a:ext cx="407411" cy="407411"/>
            <a:chOff x="2964567" y="2571753"/>
            <a:chExt cx="417045" cy="417045"/>
          </a:xfrm>
        </p:grpSpPr>
        <p:sp>
          <p:nvSpPr>
            <p:cNvPr id="12751" name="Google Shape;12751;p92"/>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92"/>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3" name="Google Shape;12753;p92"/>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4" name="Google Shape;12754;p92"/>
          <p:cNvGrpSpPr/>
          <p:nvPr/>
        </p:nvGrpSpPr>
        <p:grpSpPr>
          <a:xfrm>
            <a:off x="5733329" y="3238790"/>
            <a:ext cx="407432" cy="407391"/>
            <a:chOff x="812101" y="2571761"/>
            <a:chExt cx="417066" cy="417024"/>
          </a:xfrm>
        </p:grpSpPr>
        <p:sp>
          <p:nvSpPr>
            <p:cNvPr id="12755" name="Google Shape;12755;p92"/>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92"/>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92"/>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92"/>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9" name="Google Shape;12759;p92"/>
          <p:cNvGrpSpPr/>
          <p:nvPr/>
        </p:nvGrpSpPr>
        <p:grpSpPr>
          <a:xfrm>
            <a:off x="6253923" y="3238790"/>
            <a:ext cx="407391" cy="407391"/>
            <a:chOff x="1323129" y="2571761"/>
            <a:chExt cx="417024" cy="417024"/>
          </a:xfrm>
        </p:grpSpPr>
        <p:sp>
          <p:nvSpPr>
            <p:cNvPr id="12760" name="Google Shape;12760;p92"/>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92"/>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92"/>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2"/>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4" name="Google Shape;12764;p92"/>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5" name="Google Shape;12765;p92"/>
          <p:cNvGrpSpPr/>
          <p:nvPr/>
        </p:nvGrpSpPr>
        <p:grpSpPr>
          <a:xfrm>
            <a:off x="7390398" y="3238843"/>
            <a:ext cx="408023" cy="407411"/>
            <a:chOff x="2344476" y="2571761"/>
            <a:chExt cx="417671" cy="417045"/>
          </a:xfrm>
        </p:grpSpPr>
        <p:sp>
          <p:nvSpPr>
            <p:cNvPr id="12766" name="Google Shape;12766;p92"/>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2"/>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8" name="Google Shape;12768;p92"/>
          <p:cNvGrpSpPr/>
          <p:nvPr/>
        </p:nvGrpSpPr>
        <p:grpSpPr>
          <a:xfrm>
            <a:off x="6554233" y="3755436"/>
            <a:ext cx="358093" cy="407391"/>
            <a:chOff x="7660859" y="2571753"/>
            <a:chExt cx="366561" cy="417024"/>
          </a:xfrm>
        </p:grpSpPr>
        <p:sp>
          <p:nvSpPr>
            <p:cNvPr id="12769" name="Google Shape;12769;p92"/>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92"/>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2"/>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92"/>
          <p:cNvGrpSpPr/>
          <p:nvPr/>
        </p:nvGrpSpPr>
        <p:grpSpPr>
          <a:xfrm>
            <a:off x="4088914" y="3755436"/>
            <a:ext cx="407391" cy="407391"/>
            <a:chOff x="5566722" y="2571753"/>
            <a:chExt cx="417024" cy="417024"/>
          </a:xfrm>
        </p:grpSpPr>
        <p:sp>
          <p:nvSpPr>
            <p:cNvPr id="12773" name="Google Shape;12773;p92"/>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2"/>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5" name="Google Shape;12775;p92"/>
          <p:cNvGrpSpPr/>
          <p:nvPr/>
        </p:nvGrpSpPr>
        <p:grpSpPr>
          <a:xfrm>
            <a:off x="4705247" y="3857692"/>
            <a:ext cx="407381" cy="202880"/>
            <a:chOff x="6090251" y="2676413"/>
            <a:chExt cx="417014" cy="207677"/>
          </a:xfrm>
        </p:grpSpPr>
        <p:sp>
          <p:nvSpPr>
            <p:cNvPr id="12776" name="Google Shape;12776;p92"/>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92"/>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2"/>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2"/>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0" name="Google Shape;12780;p92"/>
          <p:cNvGrpSpPr/>
          <p:nvPr/>
        </p:nvGrpSpPr>
        <p:grpSpPr>
          <a:xfrm>
            <a:off x="5937901" y="3755436"/>
            <a:ext cx="407391" cy="407391"/>
            <a:chOff x="7137330" y="2571753"/>
            <a:chExt cx="417024" cy="417024"/>
          </a:xfrm>
        </p:grpSpPr>
        <p:sp>
          <p:nvSpPr>
            <p:cNvPr id="12781" name="Google Shape;12781;p92"/>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92"/>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2"/>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4" name="Google Shape;12784;p92"/>
          <p:cNvGrpSpPr/>
          <p:nvPr/>
        </p:nvGrpSpPr>
        <p:grpSpPr>
          <a:xfrm>
            <a:off x="5321569" y="3755436"/>
            <a:ext cx="407391" cy="407391"/>
            <a:chOff x="6613801" y="2571753"/>
            <a:chExt cx="417024" cy="417024"/>
          </a:xfrm>
        </p:grpSpPr>
        <p:sp>
          <p:nvSpPr>
            <p:cNvPr id="12785" name="Google Shape;12785;p92"/>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92"/>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2"/>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2"/>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92"/>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92"/>
          <p:cNvGrpSpPr/>
          <p:nvPr/>
        </p:nvGrpSpPr>
        <p:grpSpPr>
          <a:xfrm>
            <a:off x="1623565" y="3815897"/>
            <a:ext cx="407391" cy="286470"/>
            <a:chOff x="3476576" y="2633631"/>
            <a:chExt cx="417024" cy="293244"/>
          </a:xfrm>
        </p:grpSpPr>
        <p:sp>
          <p:nvSpPr>
            <p:cNvPr id="12791" name="Google Shape;12791;p92"/>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92"/>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92"/>
          <p:cNvGrpSpPr/>
          <p:nvPr/>
        </p:nvGrpSpPr>
        <p:grpSpPr>
          <a:xfrm>
            <a:off x="2239897" y="3755508"/>
            <a:ext cx="407411" cy="407248"/>
            <a:chOff x="3988564" y="2571836"/>
            <a:chExt cx="417045" cy="416878"/>
          </a:xfrm>
        </p:grpSpPr>
        <p:sp>
          <p:nvSpPr>
            <p:cNvPr id="12794" name="Google Shape;12794;p92"/>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2"/>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6" name="Google Shape;12796;p92"/>
          <p:cNvGrpSpPr/>
          <p:nvPr/>
        </p:nvGrpSpPr>
        <p:grpSpPr>
          <a:xfrm>
            <a:off x="2856250" y="3755436"/>
            <a:ext cx="407391" cy="407391"/>
            <a:chOff x="4500573" y="2571753"/>
            <a:chExt cx="417024" cy="417024"/>
          </a:xfrm>
        </p:grpSpPr>
        <p:sp>
          <p:nvSpPr>
            <p:cNvPr id="12797" name="Google Shape;12797;p92"/>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92"/>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92"/>
          <p:cNvGrpSpPr/>
          <p:nvPr/>
        </p:nvGrpSpPr>
        <p:grpSpPr>
          <a:xfrm>
            <a:off x="3472582" y="3755436"/>
            <a:ext cx="407391" cy="407391"/>
            <a:chOff x="5012603" y="2571753"/>
            <a:chExt cx="417024" cy="417024"/>
          </a:xfrm>
        </p:grpSpPr>
        <p:sp>
          <p:nvSpPr>
            <p:cNvPr id="12800" name="Google Shape;12800;p92"/>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2"/>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92"/>
          <p:cNvGrpSpPr/>
          <p:nvPr/>
        </p:nvGrpSpPr>
        <p:grpSpPr>
          <a:xfrm>
            <a:off x="7121258" y="3759535"/>
            <a:ext cx="399178" cy="399178"/>
            <a:chOff x="2038375" y="3798025"/>
            <a:chExt cx="841792" cy="841792"/>
          </a:xfrm>
        </p:grpSpPr>
        <p:sp>
          <p:nvSpPr>
            <p:cNvPr id="12803" name="Google Shape;12803;p92"/>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2"/>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808" name="Shape 12808"/>
        <p:cNvGrpSpPr/>
        <p:nvPr/>
      </p:nvGrpSpPr>
      <p:grpSpPr>
        <a:xfrm>
          <a:off x="0" y="0"/>
          <a:ext cx="0" cy="0"/>
          <a:chOff x="0" y="0"/>
          <a:chExt cx="0" cy="0"/>
        </a:xfrm>
      </p:grpSpPr>
      <p:pic>
        <p:nvPicPr>
          <p:cNvPr id="12809" name="Google Shape;12809;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32" name="Shape 432"/>
        <p:cNvGrpSpPr/>
        <p:nvPr/>
      </p:nvGrpSpPr>
      <p:grpSpPr>
        <a:xfrm>
          <a:off x="0" y="0"/>
          <a:ext cx="0" cy="0"/>
          <a:chOff x="0" y="0"/>
          <a:chExt cx="0" cy="0"/>
        </a:xfrm>
      </p:grpSpPr>
      <p:sp>
        <p:nvSpPr>
          <p:cNvPr id="433" name="Google Shape;433;p39"/>
          <p:cNvSpPr txBox="1"/>
          <p:nvPr>
            <p:ph type="title"/>
          </p:nvPr>
        </p:nvSpPr>
        <p:spPr>
          <a:xfrm>
            <a:off x="2385750" y="445025"/>
            <a:ext cx="4372500" cy="1136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A picture is worth a thousand words</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7" name="Shape 437"/>
        <p:cNvGrpSpPr/>
        <p:nvPr/>
      </p:nvGrpSpPr>
      <p:grpSpPr>
        <a:xfrm>
          <a:off x="0" y="0"/>
          <a:ext cx="0" cy="0"/>
          <a:chOff x="0" y="0"/>
          <a:chExt cx="0" cy="0"/>
        </a:xfrm>
      </p:grpSpPr>
      <p:sp>
        <p:nvSpPr>
          <p:cNvPr id="438" name="Google Shape;438;p40"/>
          <p:cNvSpPr txBox="1"/>
          <p:nvPr>
            <p:ph type="title"/>
          </p:nvPr>
        </p:nvSpPr>
        <p:spPr>
          <a:xfrm>
            <a:off x="1962150" y="482679"/>
            <a:ext cx="5219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GB"/>
              <a:t>Capitalization rules</a:t>
            </a:r>
            <a:endParaRPr/>
          </a:p>
        </p:txBody>
      </p:sp>
      <p:sp>
        <p:nvSpPr>
          <p:cNvPr id="439" name="Google Shape;439;p40"/>
          <p:cNvSpPr txBox="1"/>
          <p:nvPr>
            <p:ph idx="5" type="subTitle"/>
          </p:nvPr>
        </p:nvSpPr>
        <p:spPr>
          <a:xfrm>
            <a:off x="3638099" y="1667450"/>
            <a:ext cx="1732200" cy="572700"/>
          </a:xfrm>
          <a:prstGeom prst="rect">
            <a:avLst/>
          </a:prstGeom>
        </p:spPr>
        <p:txBody>
          <a:bodyPr anchorCtr="0" anchor="t" bIns="91425" lIns="360000" spcFirstLastPara="1" rIns="360000" wrap="square" tIns="91425">
            <a:noAutofit/>
          </a:bodyPr>
          <a:lstStyle/>
          <a:p>
            <a:pPr indent="0" lvl="0" marL="0" rtl="0" algn="ctr">
              <a:spcBef>
                <a:spcPts val="0"/>
              </a:spcBef>
              <a:spcAft>
                <a:spcPts val="1600"/>
              </a:spcAft>
              <a:buNone/>
            </a:pPr>
            <a:r>
              <a:rPr lang="en-GB"/>
              <a:t>#2. Proper Nouns</a:t>
            </a:r>
            <a:endParaRPr/>
          </a:p>
        </p:txBody>
      </p:sp>
      <p:sp>
        <p:nvSpPr>
          <p:cNvPr id="440" name="Google Shape;440;p40"/>
          <p:cNvSpPr txBox="1"/>
          <p:nvPr>
            <p:ph idx="1" type="subTitle"/>
          </p:nvPr>
        </p:nvSpPr>
        <p:spPr>
          <a:xfrm>
            <a:off x="978900" y="1667450"/>
            <a:ext cx="1732200" cy="572700"/>
          </a:xfrm>
          <a:prstGeom prst="rect">
            <a:avLst/>
          </a:prstGeom>
        </p:spPr>
        <p:txBody>
          <a:bodyPr anchorCtr="0" anchor="t" bIns="91425" lIns="180000" spcFirstLastPara="1" rIns="180000" wrap="square" tIns="91425">
            <a:noAutofit/>
          </a:bodyPr>
          <a:lstStyle/>
          <a:p>
            <a:pPr indent="0" lvl="0" marL="0" rtl="0" algn="ctr">
              <a:spcBef>
                <a:spcPts val="0"/>
              </a:spcBef>
              <a:spcAft>
                <a:spcPts val="1600"/>
              </a:spcAft>
              <a:buNone/>
            </a:pPr>
            <a:r>
              <a:rPr lang="en-GB"/>
              <a:t>#</a:t>
            </a:r>
            <a:r>
              <a:rPr lang="en-GB"/>
              <a:t>1. </a:t>
            </a:r>
            <a:r>
              <a:rPr lang="en-GB"/>
              <a:t>First Word of a Sentence</a:t>
            </a:r>
            <a:endParaRPr/>
          </a:p>
        </p:txBody>
      </p:sp>
      <p:sp>
        <p:nvSpPr>
          <p:cNvPr id="441" name="Google Shape;441;p40"/>
          <p:cNvSpPr txBox="1"/>
          <p:nvPr>
            <p:ph idx="3" type="subTitle"/>
          </p:nvPr>
        </p:nvSpPr>
        <p:spPr>
          <a:xfrm>
            <a:off x="6297300" y="1667450"/>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#3. Days / Months / Holidays</a:t>
            </a:r>
            <a:endParaRPr/>
          </a:p>
        </p:txBody>
      </p:sp>
      <p:sp>
        <p:nvSpPr>
          <p:cNvPr id="442" name="Google Shape;442;p40"/>
          <p:cNvSpPr txBox="1"/>
          <p:nvPr>
            <p:ph idx="6" type="subTitle"/>
          </p:nvPr>
        </p:nvSpPr>
        <p:spPr>
          <a:xfrm>
            <a:off x="3638101" y="2258050"/>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Venus has a beautiful name, but it’s hot</a:t>
            </a:r>
            <a:endParaRPr/>
          </a:p>
        </p:txBody>
      </p:sp>
      <p:sp>
        <p:nvSpPr>
          <p:cNvPr id="443" name="Google Shape;443;p40"/>
          <p:cNvSpPr txBox="1"/>
          <p:nvPr>
            <p:ph idx="2" type="subTitle"/>
          </p:nvPr>
        </p:nvSpPr>
        <p:spPr>
          <a:xfrm>
            <a:off x="978900" y="2258050"/>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Mercury is the closest planet to the Sun</a:t>
            </a:r>
            <a:endParaRPr/>
          </a:p>
        </p:txBody>
      </p:sp>
      <p:sp>
        <p:nvSpPr>
          <p:cNvPr id="444" name="Google Shape;444;p40"/>
          <p:cNvSpPr txBox="1"/>
          <p:nvPr>
            <p:ph idx="4" type="subTitle"/>
          </p:nvPr>
        </p:nvSpPr>
        <p:spPr>
          <a:xfrm>
            <a:off x="6297300" y="2258050"/>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Despite being red, Mars is a cold place</a:t>
            </a:r>
            <a:endParaRPr/>
          </a:p>
        </p:txBody>
      </p:sp>
      <p:sp>
        <p:nvSpPr>
          <p:cNvPr id="445" name="Google Shape;445;p40"/>
          <p:cNvSpPr txBox="1"/>
          <p:nvPr>
            <p:ph idx="7" type="subTitle"/>
          </p:nvPr>
        </p:nvSpPr>
        <p:spPr>
          <a:xfrm>
            <a:off x="978900" y="3091625"/>
            <a:ext cx="1732200" cy="572700"/>
          </a:xfrm>
          <a:prstGeom prst="rect">
            <a:avLst/>
          </a:prstGeom>
        </p:spPr>
        <p:txBody>
          <a:bodyPr anchorCtr="0" anchor="t" bIns="91425" lIns="180000" spcFirstLastPara="1" rIns="180000" wrap="square" tIns="91425">
            <a:noAutofit/>
          </a:bodyPr>
          <a:lstStyle/>
          <a:p>
            <a:pPr indent="0" lvl="0" marL="0" rtl="0" algn="ctr">
              <a:spcBef>
                <a:spcPts val="0"/>
              </a:spcBef>
              <a:spcAft>
                <a:spcPts val="1600"/>
              </a:spcAft>
              <a:buNone/>
            </a:pPr>
            <a:r>
              <a:rPr lang="en-GB"/>
              <a:t>#4. Places of the World</a:t>
            </a:r>
            <a:endParaRPr/>
          </a:p>
        </p:txBody>
      </p:sp>
      <p:sp>
        <p:nvSpPr>
          <p:cNvPr id="446" name="Google Shape;446;p40"/>
          <p:cNvSpPr txBox="1"/>
          <p:nvPr>
            <p:ph idx="8" type="subTitle"/>
          </p:nvPr>
        </p:nvSpPr>
        <p:spPr>
          <a:xfrm>
            <a:off x="978900" y="3682225"/>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It’s a gas giant and the biggest planet</a:t>
            </a:r>
            <a:endParaRPr/>
          </a:p>
        </p:txBody>
      </p:sp>
      <p:sp>
        <p:nvSpPr>
          <p:cNvPr id="447" name="Google Shape;447;p40"/>
          <p:cNvSpPr txBox="1"/>
          <p:nvPr>
            <p:ph idx="9" type="subTitle"/>
          </p:nvPr>
        </p:nvSpPr>
        <p:spPr>
          <a:xfrm>
            <a:off x="6297300" y="3091625"/>
            <a:ext cx="1732200" cy="572700"/>
          </a:xfrm>
          <a:prstGeom prst="rect">
            <a:avLst/>
          </a:prstGeom>
        </p:spPr>
        <p:txBody>
          <a:bodyPr anchorCtr="0" anchor="t" bIns="91425" lIns="360000" spcFirstLastPara="1" rIns="360000" wrap="square" tIns="91425">
            <a:noAutofit/>
          </a:bodyPr>
          <a:lstStyle/>
          <a:p>
            <a:pPr indent="0" lvl="0" marL="0" rtl="0" algn="ctr">
              <a:spcBef>
                <a:spcPts val="0"/>
              </a:spcBef>
              <a:spcAft>
                <a:spcPts val="1600"/>
              </a:spcAft>
              <a:buNone/>
            </a:pPr>
            <a:r>
              <a:rPr lang="en-GB"/>
              <a:t>#6. Only Sometimes</a:t>
            </a:r>
            <a:endParaRPr/>
          </a:p>
        </p:txBody>
      </p:sp>
      <p:sp>
        <p:nvSpPr>
          <p:cNvPr id="448" name="Google Shape;448;p40"/>
          <p:cNvSpPr txBox="1"/>
          <p:nvPr>
            <p:ph idx="13" type="subTitle"/>
          </p:nvPr>
        </p:nvSpPr>
        <p:spPr>
          <a:xfrm>
            <a:off x="6297300" y="3682225"/>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It’s the farthest planet from the Sun</a:t>
            </a:r>
            <a:endParaRPr/>
          </a:p>
        </p:txBody>
      </p:sp>
      <p:sp>
        <p:nvSpPr>
          <p:cNvPr id="449" name="Google Shape;449;p40"/>
          <p:cNvSpPr txBox="1"/>
          <p:nvPr>
            <p:ph idx="14" type="subTitle"/>
          </p:nvPr>
        </p:nvSpPr>
        <p:spPr>
          <a:xfrm>
            <a:off x="3638099" y="3091625"/>
            <a:ext cx="1732200" cy="572700"/>
          </a:xfrm>
          <a:prstGeom prst="rect">
            <a:avLst/>
          </a:prstGeom>
        </p:spPr>
        <p:txBody>
          <a:bodyPr anchorCtr="0" anchor="t" bIns="91425" lIns="360000" spcFirstLastPara="1" rIns="360000" wrap="square" tIns="91425">
            <a:noAutofit/>
          </a:bodyPr>
          <a:lstStyle/>
          <a:p>
            <a:pPr indent="0" lvl="0" marL="0" rtl="0" algn="ctr">
              <a:spcBef>
                <a:spcPts val="0"/>
              </a:spcBef>
              <a:spcAft>
                <a:spcPts val="1600"/>
              </a:spcAft>
              <a:buNone/>
            </a:pPr>
            <a:r>
              <a:rPr lang="en-GB"/>
              <a:t>#5. Titles of </a:t>
            </a:r>
            <a:r>
              <a:rPr lang="en-GB"/>
              <a:t>Works</a:t>
            </a:r>
            <a:endParaRPr/>
          </a:p>
        </p:txBody>
      </p:sp>
      <p:sp>
        <p:nvSpPr>
          <p:cNvPr id="450" name="Google Shape;450;p40"/>
          <p:cNvSpPr txBox="1"/>
          <p:nvPr>
            <p:ph idx="15" type="subTitle"/>
          </p:nvPr>
        </p:nvSpPr>
        <p:spPr>
          <a:xfrm>
            <a:off x="3638101" y="3682225"/>
            <a:ext cx="1732200" cy="572700"/>
          </a:xfrm>
          <a:prstGeom prst="rect">
            <a:avLst/>
          </a:prstGeom>
        </p:spPr>
        <p:txBody>
          <a:bodyPr anchorCtr="0" anchor="t" bIns="91425" lIns="0" spcFirstLastPara="1" rIns="0" wrap="square" tIns="91425">
            <a:noAutofit/>
          </a:bodyPr>
          <a:lstStyle/>
          <a:p>
            <a:pPr indent="0" lvl="0" marL="0" rtl="0" algn="ctr">
              <a:spcBef>
                <a:spcPts val="0"/>
              </a:spcBef>
              <a:spcAft>
                <a:spcPts val="1600"/>
              </a:spcAft>
              <a:buNone/>
            </a:pPr>
            <a:r>
              <a:rPr lang="en-GB"/>
              <a:t>Saturn is the ringed one and a gas giant</a:t>
            </a:r>
            <a:endParaRPr/>
          </a:p>
        </p:txBody>
      </p:sp>
      <p:sp>
        <p:nvSpPr>
          <p:cNvPr id="451" name="Google Shape;451;p40"/>
          <p:cNvSpPr/>
          <p:nvPr/>
        </p:nvSpPr>
        <p:spPr>
          <a:xfrm>
            <a:off x="720159" y="2945013"/>
            <a:ext cx="7703670"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a:solidFill>
                  <a:schemeClr val="dk1"/>
                </a:solidFill>
              </a:rPr>
              <a:t> </a:t>
            </a:r>
            <a:endParaRPr>
              <a:solidFill>
                <a:schemeClr val="dk1"/>
              </a:solidFill>
            </a:endParaRPr>
          </a:p>
        </p:txBody>
      </p:sp>
      <p:sp>
        <p:nvSpPr>
          <p:cNvPr id="452" name="Google Shape;452;p40"/>
          <p:cNvSpPr/>
          <p:nvPr/>
        </p:nvSpPr>
        <p:spPr>
          <a:xfrm flipH="1" rot="5400000">
            <a:off x="1881255" y="2936099"/>
            <a:ext cx="2781147"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a:solidFill>
                  <a:schemeClr val="dk1"/>
                </a:solidFill>
              </a:rPr>
              <a:t> </a:t>
            </a:r>
            <a:endParaRPr>
              <a:solidFill>
                <a:schemeClr val="dk1"/>
              </a:solidFill>
            </a:endParaRPr>
          </a:p>
        </p:txBody>
      </p:sp>
      <p:sp>
        <p:nvSpPr>
          <p:cNvPr id="453" name="Google Shape;453;p40"/>
          <p:cNvSpPr/>
          <p:nvPr/>
        </p:nvSpPr>
        <p:spPr>
          <a:xfrm rot="5400000">
            <a:off x="4481599" y="2935946"/>
            <a:ext cx="2781147" cy="128704"/>
          </a:xfrm>
          <a:custGeom>
            <a:rect b="b" l="l" r="r" t="t"/>
            <a:pathLst>
              <a:path extrusionOk="0" h="7061" w="285612">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GB">
                <a:solidFill>
                  <a:schemeClr val="dk1"/>
                </a:solidFill>
              </a:rPr>
              <a:t> </a:t>
            </a:r>
            <a:endParaRPr>
              <a:solidFill>
                <a:schemeClr val="dk1"/>
              </a:solidFill>
            </a:endParaRPr>
          </a:p>
        </p:txBody>
      </p:sp>
      <p:grpSp>
        <p:nvGrpSpPr>
          <p:cNvPr id="454" name="Google Shape;454;p40"/>
          <p:cNvGrpSpPr/>
          <p:nvPr/>
        </p:nvGrpSpPr>
        <p:grpSpPr>
          <a:xfrm>
            <a:off x="370000" y="161225"/>
            <a:ext cx="608900" cy="407500"/>
            <a:chOff x="370000" y="161225"/>
            <a:chExt cx="608900" cy="407500"/>
          </a:xfrm>
        </p:grpSpPr>
        <p:sp>
          <p:nvSpPr>
            <p:cNvPr id="455" name="Google Shape;455;p40"/>
            <p:cNvSpPr/>
            <p:nvPr/>
          </p:nvSpPr>
          <p:spPr>
            <a:xfrm>
              <a:off x="400350" y="195225"/>
              <a:ext cx="556575" cy="353625"/>
            </a:xfrm>
            <a:custGeom>
              <a:rect b="b" l="l" r="r" t="t"/>
              <a:pathLst>
                <a:path extrusionOk="0" h="14145" w="22263">
                  <a:moveTo>
                    <a:pt x="8913" y="11257"/>
                  </a:moveTo>
                  <a:cubicBezTo>
                    <a:pt x="8495" y="11069"/>
                    <a:pt x="8160" y="11195"/>
                    <a:pt x="7825" y="11487"/>
                  </a:cubicBezTo>
                  <a:cubicBezTo>
                    <a:pt x="7302" y="11948"/>
                    <a:pt x="6696" y="12345"/>
                    <a:pt x="6110" y="12764"/>
                  </a:cubicBezTo>
                  <a:cubicBezTo>
                    <a:pt x="5670" y="13078"/>
                    <a:pt x="5147" y="13161"/>
                    <a:pt x="4603" y="13057"/>
                  </a:cubicBezTo>
                  <a:cubicBezTo>
                    <a:pt x="4101" y="12952"/>
                    <a:pt x="3599" y="12889"/>
                    <a:pt x="3118" y="12827"/>
                  </a:cubicBezTo>
                  <a:cubicBezTo>
                    <a:pt x="2825" y="12764"/>
                    <a:pt x="2678" y="12638"/>
                    <a:pt x="2657" y="12345"/>
                  </a:cubicBezTo>
                  <a:cubicBezTo>
                    <a:pt x="2657" y="12136"/>
                    <a:pt x="2615" y="11927"/>
                    <a:pt x="2678" y="11739"/>
                  </a:cubicBezTo>
                  <a:cubicBezTo>
                    <a:pt x="3013" y="10881"/>
                    <a:pt x="3139" y="9960"/>
                    <a:pt x="3724" y="9228"/>
                  </a:cubicBezTo>
                  <a:cubicBezTo>
                    <a:pt x="3829" y="9102"/>
                    <a:pt x="3913" y="8956"/>
                    <a:pt x="3996" y="8788"/>
                  </a:cubicBezTo>
                  <a:lnTo>
                    <a:pt x="3996" y="8684"/>
                  </a:lnTo>
                  <a:cubicBezTo>
                    <a:pt x="3913" y="8663"/>
                    <a:pt x="3829" y="8600"/>
                    <a:pt x="3766" y="8642"/>
                  </a:cubicBezTo>
                  <a:cubicBezTo>
                    <a:pt x="3578" y="8705"/>
                    <a:pt x="3369" y="8767"/>
                    <a:pt x="3201" y="8893"/>
                  </a:cubicBezTo>
                  <a:cubicBezTo>
                    <a:pt x="2762" y="9270"/>
                    <a:pt x="2323" y="9270"/>
                    <a:pt x="1799" y="9165"/>
                  </a:cubicBezTo>
                  <a:cubicBezTo>
                    <a:pt x="1193" y="9018"/>
                    <a:pt x="670" y="8809"/>
                    <a:pt x="251" y="8349"/>
                  </a:cubicBezTo>
                  <a:cubicBezTo>
                    <a:pt x="126" y="8182"/>
                    <a:pt x="63" y="7972"/>
                    <a:pt x="21" y="7805"/>
                  </a:cubicBezTo>
                  <a:cubicBezTo>
                    <a:pt x="0" y="7638"/>
                    <a:pt x="0" y="7449"/>
                    <a:pt x="21" y="7282"/>
                  </a:cubicBezTo>
                  <a:cubicBezTo>
                    <a:pt x="84" y="6591"/>
                    <a:pt x="356" y="5985"/>
                    <a:pt x="983" y="5671"/>
                  </a:cubicBezTo>
                  <a:cubicBezTo>
                    <a:pt x="1465" y="5441"/>
                    <a:pt x="2511" y="5566"/>
                    <a:pt x="3013" y="6236"/>
                  </a:cubicBezTo>
                  <a:cubicBezTo>
                    <a:pt x="3055" y="6298"/>
                    <a:pt x="3118" y="6403"/>
                    <a:pt x="3160" y="6403"/>
                  </a:cubicBezTo>
                  <a:cubicBezTo>
                    <a:pt x="3264" y="6445"/>
                    <a:pt x="3390" y="6403"/>
                    <a:pt x="3452" y="6361"/>
                  </a:cubicBezTo>
                  <a:cubicBezTo>
                    <a:pt x="3536" y="6277"/>
                    <a:pt x="3536" y="6152"/>
                    <a:pt x="3536" y="6026"/>
                  </a:cubicBezTo>
                  <a:cubicBezTo>
                    <a:pt x="3557" y="5566"/>
                    <a:pt x="3536" y="5127"/>
                    <a:pt x="3557" y="4687"/>
                  </a:cubicBezTo>
                  <a:cubicBezTo>
                    <a:pt x="3662" y="2951"/>
                    <a:pt x="4415" y="1591"/>
                    <a:pt x="5754" y="523"/>
                  </a:cubicBezTo>
                  <a:cubicBezTo>
                    <a:pt x="6193" y="168"/>
                    <a:pt x="6717" y="0"/>
                    <a:pt x="7323" y="0"/>
                  </a:cubicBezTo>
                  <a:cubicBezTo>
                    <a:pt x="8558" y="0"/>
                    <a:pt x="9520" y="900"/>
                    <a:pt x="9541" y="2156"/>
                  </a:cubicBezTo>
                  <a:lnTo>
                    <a:pt x="9541" y="3118"/>
                  </a:lnTo>
                  <a:cubicBezTo>
                    <a:pt x="9541" y="3327"/>
                    <a:pt x="9625" y="3536"/>
                    <a:pt x="9834" y="3620"/>
                  </a:cubicBezTo>
                  <a:cubicBezTo>
                    <a:pt x="10043" y="3725"/>
                    <a:pt x="10274" y="3620"/>
                    <a:pt x="10441" y="3390"/>
                  </a:cubicBezTo>
                  <a:cubicBezTo>
                    <a:pt x="10504" y="3285"/>
                    <a:pt x="10546" y="3181"/>
                    <a:pt x="10608" y="3097"/>
                  </a:cubicBezTo>
                  <a:cubicBezTo>
                    <a:pt x="10818" y="2804"/>
                    <a:pt x="11090" y="2532"/>
                    <a:pt x="11424" y="2428"/>
                  </a:cubicBezTo>
                  <a:cubicBezTo>
                    <a:pt x="12387" y="2156"/>
                    <a:pt x="13328" y="2176"/>
                    <a:pt x="14228" y="2783"/>
                  </a:cubicBezTo>
                  <a:cubicBezTo>
                    <a:pt x="14751" y="3139"/>
                    <a:pt x="15044" y="3641"/>
                    <a:pt x="15044" y="4269"/>
                  </a:cubicBezTo>
                  <a:lnTo>
                    <a:pt x="15044" y="5336"/>
                  </a:lnTo>
                  <a:cubicBezTo>
                    <a:pt x="15065" y="5775"/>
                    <a:pt x="15295" y="5964"/>
                    <a:pt x="15735" y="5943"/>
                  </a:cubicBezTo>
                  <a:cubicBezTo>
                    <a:pt x="15923" y="5922"/>
                    <a:pt x="16090" y="5880"/>
                    <a:pt x="16258" y="5817"/>
                  </a:cubicBezTo>
                  <a:cubicBezTo>
                    <a:pt x="16990" y="5545"/>
                    <a:pt x="17785" y="5503"/>
                    <a:pt x="18538" y="5587"/>
                  </a:cubicBezTo>
                  <a:cubicBezTo>
                    <a:pt x="19898" y="5754"/>
                    <a:pt x="21007" y="6424"/>
                    <a:pt x="21761" y="7554"/>
                  </a:cubicBezTo>
                  <a:cubicBezTo>
                    <a:pt x="22263" y="8286"/>
                    <a:pt x="22179" y="9186"/>
                    <a:pt x="21593" y="9855"/>
                  </a:cubicBezTo>
                  <a:cubicBezTo>
                    <a:pt x="20714" y="10943"/>
                    <a:pt x="19543" y="11508"/>
                    <a:pt x="18204" y="11780"/>
                  </a:cubicBezTo>
                  <a:cubicBezTo>
                    <a:pt x="17932" y="11822"/>
                    <a:pt x="17680" y="11843"/>
                    <a:pt x="17408" y="11906"/>
                  </a:cubicBezTo>
                  <a:cubicBezTo>
                    <a:pt x="16718" y="12052"/>
                    <a:pt x="16237" y="11801"/>
                    <a:pt x="15881" y="11195"/>
                  </a:cubicBezTo>
                  <a:cubicBezTo>
                    <a:pt x="15588" y="10734"/>
                    <a:pt x="15149" y="10755"/>
                    <a:pt x="14835" y="11195"/>
                  </a:cubicBezTo>
                  <a:cubicBezTo>
                    <a:pt x="14542" y="11634"/>
                    <a:pt x="14228" y="12052"/>
                    <a:pt x="13914" y="12513"/>
                  </a:cubicBezTo>
                  <a:cubicBezTo>
                    <a:pt x="13642" y="12889"/>
                    <a:pt x="13266" y="13182"/>
                    <a:pt x="12889" y="13475"/>
                  </a:cubicBezTo>
                  <a:cubicBezTo>
                    <a:pt x="12073" y="14145"/>
                    <a:pt x="10755" y="13915"/>
                    <a:pt x="10127" y="13308"/>
                  </a:cubicBezTo>
                  <a:cubicBezTo>
                    <a:pt x="9562" y="12764"/>
                    <a:pt x="9123" y="12094"/>
                    <a:pt x="8913" y="1125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40"/>
            <p:cNvSpPr/>
            <p:nvPr/>
          </p:nvSpPr>
          <p:spPr>
            <a:xfrm>
              <a:off x="370000" y="161225"/>
              <a:ext cx="608900" cy="407500"/>
            </a:xfrm>
            <a:custGeom>
              <a:rect b="b" l="l" r="r" t="t"/>
              <a:pathLst>
                <a:path extrusionOk="0" h="16300" w="24356">
                  <a:moveTo>
                    <a:pt x="3976" y="6194"/>
                  </a:moveTo>
                  <a:cubicBezTo>
                    <a:pt x="3913" y="4896"/>
                    <a:pt x="4353" y="3788"/>
                    <a:pt x="5001" y="2741"/>
                  </a:cubicBezTo>
                  <a:cubicBezTo>
                    <a:pt x="5336" y="2218"/>
                    <a:pt x="5713" y="1737"/>
                    <a:pt x="6215" y="1360"/>
                  </a:cubicBezTo>
                  <a:cubicBezTo>
                    <a:pt x="6529" y="1130"/>
                    <a:pt x="6884" y="858"/>
                    <a:pt x="7261" y="712"/>
                  </a:cubicBezTo>
                  <a:cubicBezTo>
                    <a:pt x="9081" y="0"/>
                    <a:pt x="10567" y="544"/>
                    <a:pt x="11488" y="2281"/>
                  </a:cubicBezTo>
                  <a:cubicBezTo>
                    <a:pt x="11613" y="2511"/>
                    <a:pt x="11697" y="2741"/>
                    <a:pt x="11780" y="2992"/>
                  </a:cubicBezTo>
                  <a:cubicBezTo>
                    <a:pt x="11864" y="3013"/>
                    <a:pt x="11927" y="3034"/>
                    <a:pt x="11969" y="3013"/>
                  </a:cubicBezTo>
                  <a:cubicBezTo>
                    <a:pt x="12806" y="2574"/>
                    <a:pt x="13685" y="2616"/>
                    <a:pt x="14542" y="2720"/>
                  </a:cubicBezTo>
                  <a:cubicBezTo>
                    <a:pt x="15944" y="2888"/>
                    <a:pt x="17032" y="3997"/>
                    <a:pt x="17221" y="5378"/>
                  </a:cubicBezTo>
                  <a:cubicBezTo>
                    <a:pt x="17242" y="5629"/>
                    <a:pt x="17262" y="5838"/>
                    <a:pt x="17304" y="6089"/>
                  </a:cubicBezTo>
                  <a:cubicBezTo>
                    <a:pt x="17723" y="6047"/>
                    <a:pt x="18099" y="5985"/>
                    <a:pt x="18476" y="5943"/>
                  </a:cubicBezTo>
                  <a:cubicBezTo>
                    <a:pt x="20464" y="5692"/>
                    <a:pt x="22117" y="6424"/>
                    <a:pt x="23435" y="7868"/>
                  </a:cubicBezTo>
                  <a:cubicBezTo>
                    <a:pt x="24230" y="8746"/>
                    <a:pt x="24356" y="9751"/>
                    <a:pt x="24125" y="10860"/>
                  </a:cubicBezTo>
                  <a:cubicBezTo>
                    <a:pt x="24042" y="11215"/>
                    <a:pt x="23812" y="11529"/>
                    <a:pt x="23581" y="11843"/>
                  </a:cubicBezTo>
                  <a:cubicBezTo>
                    <a:pt x="22786" y="12889"/>
                    <a:pt x="21719" y="13559"/>
                    <a:pt x="20464" y="13935"/>
                  </a:cubicBezTo>
                  <a:cubicBezTo>
                    <a:pt x="19941" y="14103"/>
                    <a:pt x="19418" y="14354"/>
                    <a:pt x="18832" y="14354"/>
                  </a:cubicBezTo>
                  <a:cubicBezTo>
                    <a:pt x="18204" y="14354"/>
                    <a:pt x="17618" y="14249"/>
                    <a:pt x="17095" y="13894"/>
                  </a:cubicBezTo>
                  <a:cubicBezTo>
                    <a:pt x="16949" y="13789"/>
                    <a:pt x="16802" y="13705"/>
                    <a:pt x="16614" y="13601"/>
                  </a:cubicBezTo>
                  <a:cubicBezTo>
                    <a:pt x="16321" y="13998"/>
                    <a:pt x="15840" y="14145"/>
                    <a:pt x="15756" y="14710"/>
                  </a:cubicBezTo>
                  <a:cubicBezTo>
                    <a:pt x="15756" y="14814"/>
                    <a:pt x="15589" y="14877"/>
                    <a:pt x="15526" y="14961"/>
                  </a:cubicBezTo>
                  <a:cubicBezTo>
                    <a:pt x="15317" y="15107"/>
                    <a:pt x="15107" y="15275"/>
                    <a:pt x="14898" y="15463"/>
                  </a:cubicBezTo>
                  <a:cubicBezTo>
                    <a:pt x="14082" y="16216"/>
                    <a:pt x="13120" y="16300"/>
                    <a:pt x="12073" y="16112"/>
                  </a:cubicBezTo>
                  <a:cubicBezTo>
                    <a:pt x="11718" y="16070"/>
                    <a:pt x="11383" y="15881"/>
                    <a:pt x="11090" y="15714"/>
                  </a:cubicBezTo>
                  <a:cubicBezTo>
                    <a:pt x="10567" y="15400"/>
                    <a:pt x="10211" y="14961"/>
                    <a:pt x="9876" y="14459"/>
                  </a:cubicBezTo>
                  <a:cubicBezTo>
                    <a:pt x="9709" y="14249"/>
                    <a:pt x="9583" y="14019"/>
                    <a:pt x="9416" y="13768"/>
                  </a:cubicBezTo>
                  <a:cubicBezTo>
                    <a:pt x="9270" y="13873"/>
                    <a:pt x="9102" y="13935"/>
                    <a:pt x="8977" y="14040"/>
                  </a:cubicBezTo>
                  <a:cubicBezTo>
                    <a:pt x="8726" y="14228"/>
                    <a:pt x="8454" y="14438"/>
                    <a:pt x="8203" y="14626"/>
                  </a:cubicBezTo>
                  <a:cubicBezTo>
                    <a:pt x="6738" y="15693"/>
                    <a:pt x="5169" y="15588"/>
                    <a:pt x="3599" y="14940"/>
                  </a:cubicBezTo>
                  <a:cubicBezTo>
                    <a:pt x="3390" y="14856"/>
                    <a:pt x="3181" y="14689"/>
                    <a:pt x="2993" y="14563"/>
                  </a:cubicBezTo>
                  <a:cubicBezTo>
                    <a:pt x="2721" y="14354"/>
                    <a:pt x="2595" y="14061"/>
                    <a:pt x="2595" y="13726"/>
                  </a:cubicBezTo>
                  <a:cubicBezTo>
                    <a:pt x="2595" y="13119"/>
                    <a:pt x="2595" y="12555"/>
                    <a:pt x="2888" y="12011"/>
                  </a:cubicBezTo>
                  <a:cubicBezTo>
                    <a:pt x="2909" y="11927"/>
                    <a:pt x="2930" y="11843"/>
                    <a:pt x="2972" y="11718"/>
                  </a:cubicBezTo>
                  <a:cubicBezTo>
                    <a:pt x="2762" y="11487"/>
                    <a:pt x="2449" y="11508"/>
                    <a:pt x="2177" y="11425"/>
                  </a:cubicBezTo>
                  <a:cubicBezTo>
                    <a:pt x="1570" y="11215"/>
                    <a:pt x="1047" y="10902"/>
                    <a:pt x="628" y="10441"/>
                  </a:cubicBezTo>
                  <a:cubicBezTo>
                    <a:pt x="398" y="10190"/>
                    <a:pt x="252" y="9918"/>
                    <a:pt x="189" y="9562"/>
                  </a:cubicBezTo>
                  <a:cubicBezTo>
                    <a:pt x="0" y="8474"/>
                    <a:pt x="210" y="7449"/>
                    <a:pt x="1026" y="6612"/>
                  </a:cubicBezTo>
                  <a:cubicBezTo>
                    <a:pt x="1402" y="6215"/>
                    <a:pt x="1821" y="5985"/>
                    <a:pt x="2365" y="6047"/>
                  </a:cubicBezTo>
                  <a:cubicBezTo>
                    <a:pt x="2888" y="6089"/>
                    <a:pt x="3369" y="6152"/>
                    <a:pt x="3976" y="6194"/>
                  </a:cubicBezTo>
                  <a:close/>
                  <a:moveTo>
                    <a:pt x="10127" y="12617"/>
                  </a:moveTo>
                  <a:cubicBezTo>
                    <a:pt x="10316" y="13454"/>
                    <a:pt x="10755" y="14124"/>
                    <a:pt x="11383" y="14668"/>
                  </a:cubicBezTo>
                  <a:cubicBezTo>
                    <a:pt x="12011" y="15275"/>
                    <a:pt x="13350" y="15484"/>
                    <a:pt x="14166" y="14835"/>
                  </a:cubicBezTo>
                  <a:cubicBezTo>
                    <a:pt x="14521" y="14542"/>
                    <a:pt x="14877" y="14249"/>
                    <a:pt x="15170" y="13873"/>
                  </a:cubicBezTo>
                  <a:cubicBezTo>
                    <a:pt x="15463" y="13412"/>
                    <a:pt x="15777" y="12994"/>
                    <a:pt x="16091" y="12555"/>
                  </a:cubicBezTo>
                  <a:cubicBezTo>
                    <a:pt x="16405" y="12094"/>
                    <a:pt x="16844" y="12094"/>
                    <a:pt x="17137" y="12555"/>
                  </a:cubicBezTo>
                  <a:cubicBezTo>
                    <a:pt x="17493" y="13161"/>
                    <a:pt x="17974" y="13412"/>
                    <a:pt x="18685" y="13266"/>
                  </a:cubicBezTo>
                  <a:cubicBezTo>
                    <a:pt x="18936" y="13203"/>
                    <a:pt x="19208" y="13182"/>
                    <a:pt x="19459" y="13140"/>
                  </a:cubicBezTo>
                  <a:cubicBezTo>
                    <a:pt x="20799" y="12847"/>
                    <a:pt x="21970" y="12303"/>
                    <a:pt x="22870" y="11215"/>
                  </a:cubicBezTo>
                  <a:cubicBezTo>
                    <a:pt x="23435" y="10546"/>
                    <a:pt x="23519" y="9646"/>
                    <a:pt x="23016" y="8914"/>
                  </a:cubicBezTo>
                  <a:cubicBezTo>
                    <a:pt x="22242" y="7784"/>
                    <a:pt x="21133" y="7135"/>
                    <a:pt x="19815" y="6947"/>
                  </a:cubicBezTo>
                  <a:cubicBezTo>
                    <a:pt x="19041" y="6842"/>
                    <a:pt x="18267" y="6905"/>
                    <a:pt x="17534" y="7177"/>
                  </a:cubicBezTo>
                  <a:cubicBezTo>
                    <a:pt x="17367" y="7219"/>
                    <a:pt x="17200" y="7282"/>
                    <a:pt x="17011" y="7303"/>
                  </a:cubicBezTo>
                  <a:cubicBezTo>
                    <a:pt x="16593" y="7345"/>
                    <a:pt x="16321" y="7135"/>
                    <a:pt x="16300" y="6696"/>
                  </a:cubicBezTo>
                  <a:cubicBezTo>
                    <a:pt x="16279" y="6361"/>
                    <a:pt x="16300" y="5985"/>
                    <a:pt x="16300" y="5629"/>
                  </a:cubicBezTo>
                  <a:cubicBezTo>
                    <a:pt x="16300" y="5001"/>
                    <a:pt x="16007" y="4499"/>
                    <a:pt x="15484" y="4143"/>
                  </a:cubicBezTo>
                  <a:cubicBezTo>
                    <a:pt x="14626" y="3536"/>
                    <a:pt x="13685" y="3516"/>
                    <a:pt x="12680" y="3788"/>
                  </a:cubicBezTo>
                  <a:cubicBezTo>
                    <a:pt x="12345" y="3892"/>
                    <a:pt x="12094" y="4164"/>
                    <a:pt x="11885" y="4457"/>
                  </a:cubicBezTo>
                  <a:cubicBezTo>
                    <a:pt x="11801" y="4562"/>
                    <a:pt x="11780" y="4666"/>
                    <a:pt x="11697" y="4750"/>
                  </a:cubicBezTo>
                  <a:cubicBezTo>
                    <a:pt x="11529" y="5001"/>
                    <a:pt x="11299" y="5064"/>
                    <a:pt x="11090" y="4980"/>
                  </a:cubicBezTo>
                  <a:cubicBezTo>
                    <a:pt x="10881" y="4896"/>
                    <a:pt x="10797" y="4687"/>
                    <a:pt x="10797" y="4478"/>
                  </a:cubicBezTo>
                  <a:cubicBezTo>
                    <a:pt x="10797" y="4164"/>
                    <a:pt x="10839" y="3808"/>
                    <a:pt x="10797" y="3516"/>
                  </a:cubicBezTo>
                  <a:cubicBezTo>
                    <a:pt x="10755" y="2281"/>
                    <a:pt x="9814" y="1360"/>
                    <a:pt x="8579" y="1360"/>
                  </a:cubicBezTo>
                  <a:cubicBezTo>
                    <a:pt x="8014" y="1360"/>
                    <a:pt x="7491" y="1549"/>
                    <a:pt x="7010" y="1883"/>
                  </a:cubicBezTo>
                  <a:cubicBezTo>
                    <a:pt x="5671" y="2951"/>
                    <a:pt x="4897" y="4311"/>
                    <a:pt x="4813" y="6047"/>
                  </a:cubicBezTo>
                  <a:cubicBezTo>
                    <a:pt x="4792" y="6487"/>
                    <a:pt x="4792" y="6926"/>
                    <a:pt x="4792" y="7386"/>
                  </a:cubicBezTo>
                  <a:cubicBezTo>
                    <a:pt x="4792" y="7491"/>
                    <a:pt x="4771" y="7637"/>
                    <a:pt x="4708" y="7721"/>
                  </a:cubicBezTo>
                  <a:cubicBezTo>
                    <a:pt x="4666" y="7763"/>
                    <a:pt x="4499" y="7805"/>
                    <a:pt x="4415" y="7763"/>
                  </a:cubicBezTo>
                  <a:cubicBezTo>
                    <a:pt x="4374" y="7742"/>
                    <a:pt x="4311" y="7637"/>
                    <a:pt x="4269" y="7596"/>
                  </a:cubicBezTo>
                  <a:cubicBezTo>
                    <a:pt x="3767" y="6926"/>
                    <a:pt x="2721" y="6801"/>
                    <a:pt x="2260" y="7031"/>
                  </a:cubicBezTo>
                  <a:cubicBezTo>
                    <a:pt x="1633" y="7345"/>
                    <a:pt x="1361" y="7951"/>
                    <a:pt x="1277" y="8642"/>
                  </a:cubicBezTo>
                  <a:cubicBezTo>
                    <a:pt x="1256" y="8809"/>
                    <a:pt x="1256" y="8998"/>
                    <a:pt x="1277" y="9165"/>
                  </a:cubicBezTo>
                  <a:cubicBezTo>
                    <a:pt x="1340" y="9332"/>
                    <a:pt x="1381" y="9583"/>
                    <a:pt x="1528" y="9709"/>
                  </a:cubicBezTo>
                  <a:cubicBezTo>
                    <a:pt x="1905" y="10169"/>
                    <a:pt x="2469" y="10378"/>
                    <a:pt x="3055" y="10525"/>
                  </a:cubicBezTo>
                  <a:cubicBezTo>
                    <a:pt x="3578" y="10630"/>
                    <a:pt x="4060" y="10630"/>
                    <a:pt x="4478" y="10253"/>
                  </a:cubicBezTo>
                  <a:cubicBezTo>
                    <a:pt x="4625" y="10127"/>
                    <a:pt x="4834" y="10065"/>
                    <a:pt x="5022" y="10002"/>
                  </a:cubicBezTo>
                  <a:cubicBezTo>
                    <a:pt x="5106" y="9960"/>
                    <a:pt x="5190" y="10023"/>
                    <a:pt x="5252" y="10044"/>
                  </a:cubicBezTo>
                  <a:cubicBezTo>
                    <a:pt x="5252" y="10106"/>
                    <a:pt x="5294" y="10127"/>
                    <a:pt x="5252" y="10148"/>
                  </a:cubicBezTo>
                  <a:cubicBezTo>
                    <a:pt x="5190" y="10316"/>
                    <a:pt x="5106" y="10462"/>
                    <a:pt x="5001" y="10588"/>
                  </a:cubicBezTo>
                  <a:cubicBezTo>
                    <a:pt x="4415" y="11320"/>
                    <a:pt x="4269" y="12241"/>
                    <a:pt x="3955" y="13099"/>
                  </a:cubicBezTo>
                  <a:cubicBezTo>
                    <a:pt x="3871" y="13287"/>
                    <a:pt x="3934" y="13517"/>
                    <a:pt x="3934" y="13705"/>
                  </a:cubicBezTo>
                  <a:cubicBezTo>
                    <a:pt x="3955" y="13998"/>
                    <a:pt x="4081" y="14124"/>
                    <a:pt x="4374" y="14187"/>
                  </a:cubicBezTo>
                  <a:cubicBezTo>
                    <a:pt x="4876" y="14249"/>
                    <a:pt x="5357" y="14312"/>
                    <a:pt x="5859" y="14417"/>
                  </a:cubicBezTo>
                  <a:cubicBezTo>
                    <a:pt x="6403" y="14521"/>
                    <a:pt x="6926" y="14438"/>
                    <a:pt x="7387" y="14124"/>
                  </a:cubicBezTo>
                  <a:cubicBezTo>
                    <a:pt x="7951" y="13726"/>
                    <a:pt x="8558" y="13308"/>
                    <a:pt x="9081" y="12847"/>
                  </a:cubicBezTo>
                  <a:cubicBezTo>
                    <a:pt x="9395" y="12555"/>
                    <a:pt x="9709" y="12429"/>
                    <a:pt x="10127" y="126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 name="Google Shape;457;p40"/>
          <p:cNvGrpSpPr/>
          <p:nvPr/>
        </p:nvGrpSpPr>
        <p:grpSpPr>
          <a:xfrm>
            <a:off x="7711700" y="384600"/>
            <a:ext cx="855800" cy="746475"/>
            <a:chOff x="7711700" y="384600"/>
            <a:chExt cx="855800" cy="746475"/>
          </a:xfrm>
        </p:grpSpPr>
        <p:sp>
          <p:nvSpPr>
            <p:cNvPr id="458" name="Google Shape;458;p40"/>
            <p:cNvSpPr/>
            <p:nvPr/>
          </p:nvSpPr>
          <p:spPr>
            <a:xfrm>
              <a:off x="7996275" y="410750"/>
              <a:ext cx="245350" cy="269425"/>
            </a:xfrm>
            <a:custGeom>
              <a:rect b="b" l="l" r="r" t="t"/>
              <a:pathLst>
                <a:path extrusionOk="0" h="10777" w="9814">
                  <a:moveTo>
                    <a:pt x="5712" y="10776"/>
                  </a:moveTo>
                  <a:cubicBezTo>
                    <a:pt x="5022" y="10713"/>
                    <a:pt x="4373" y="10525"/>
                    <a:pt x="3767" y="10190"/>
                  </a:cubicBezTo>
                  <a:cubicBezTo>
                    <a:pt x="3557" y="10044"/>
                    <a:pt x="3411" y="9897"/>
                    <a:pt x="3369" y="9625"/>
                  </a:cubicBezTo>
                  <a:cubicBezTo>
                    <a:pt x="3118" y="8161"/>
                    <a:pt x="2093" y="7219"/>
                    <a:pt x="1046" y="6277"/>
                  </a:cubicBezTo>
                  <a:cubicBezTo>
                    <a:pt x="126" y="5482"/>
                    <a:pt x="0" y="4541"/>
                    <a:pt x="314" y="3620"/>
                  </a:cubicBezTo>
                  <a:cubicBezTo>
                    <a:pt x="544" y="2972"/>
                    <a:pt x="921" y="2344"/>
                    <a:pt x="1214" y="1716"/>
                  </a:cubicBezTo>
                  <a:cubicBezTo>
                    <a:pt x="1235" y="1632"/>
                    <a:pt x="1319" y="1549"/>
                    <a:pt x="1360" y="1507"/>
                  </a:cubicBezTo>
                  <a:cubicBezTo>
                    <a:pt x="2072" y="984"/>
                    <a:pt x="2741" y="398"/>
                    <a:pt x="3620" y="147"/>
                  </a:cubicBezTo>
                  <a:cubicBezTo>
                    <a:pt x="4039" y="0"/>
                    <a:pt x="4457" y="42"/>
                    <a:pt x="4813" y="251"/>
                  </a:cubicBezTo>
                  <a:cubicBezTo>
                    <a:pt x="5503" y="628"/>
                    <a:pt x="6194" y="1026"/>
                    <a:pt x="6717" y="1653"/>
                  </a:cubicBezTo>
                  <a:cubicBezTo>
                    <a:pt x="6926" y="1925"/>
                    <a:pt x="7114" y="2176"/>
                    <a:pt x="7240" y="2469"/>
                  </a:cubicBezTo>
                  <a:cubicBezTo>
                    <a:pt x="7449" y="2909"/>
                    <a:pt x="7512" y="3348"/>
                    <a:pt x="7303" y="3829"/>
                  </a:cubicBezTo>
                  <a:cubicBezTo>
                    <a:pt x="7093" y="4352"/>
                    <a:pt x="6905" y="4876"/>
                    <a:pt x="6675" y="5399"/>
                  </a:cubicBezTo>
                  <a:cubicBezTo>
                    <a:pt x="6487" y="5796"/>
                    <a:pt x="6194" y="6026"/>
                    <a:pt x="5754" y="6131"/>
                  </a:cubicBezTo>
                  <a:cubicBezTo>
                    <a:pt x="5127" y="6277"/>
                    <a:pt x="4499" y="6466"/>
                    <a:pt x="3892" y="6675"/>
                  </a:cubicBezTo>
                  <a:cubicBezTo>
                    <a:pt x="3662" y="6759"/>
                    <a:pt x="3432" y="6905"/>
                    <a:pt x="3243" y="7093"/>
                  </a:cubicBezTo>
                  <a:cubicBezTo>
                    <a:pt x="3055" y="7303"/>
                    <a:pt x="3013" y="7554"/>
                    <a:pt x="3139" y="7826"/>
                  </a:cubicBezTo>
                  <a:cubicBezTo>
                    <a:pt x="3264" y="8077"/>
                    <a:pt x="3474" y="8140"/>
                    <a:pt x="3725" y="8119"/>
                  </a:cubicBezTo>
                  <a:cubicBezTo>
                    <a:pt x="3997" y="8077"/>
                    <a:pt x="4290" y="8014"/>
                    <a:pt x="4562" y="7909"/>
                  </a:cubicBezTo>
                  <a:cubicBezTo>
                    <a:pt x="5043" y="7658"/>
                    <a:pt x="5545" y="7407"/>
                    <a:pt x="6047" y="7135"/>
                  </a:cubicBezTo>
                  <a:cubicBezTo>
                    <a:pt x="6675" y="6821"/>
                    <a:pt x="7826" y="6884"/>
                    <a:pt x="8433" y="7219"/>
                  </a:cubicBezTo>
                  <a:cubicBezTo>
                    <a:pt x="8684" y="7386"/>
                    <a:pt x="8956" y="7512"/>
                    <a:pt x="9186" y="7658"/>
                  </a:cubicBezTo>
                  <a:cubicBezTo>
                    <a:pt x="9793" y="8119"/>
                    <a:pt x="9813" y="8663"/>
                    <a:pt x="9416" y="9102"/>
                  </a:cubicBezTo>
                  <a:cubicBezTo>
                    <a:pt x="8997" y="9625"/>
                    <a:pt x="8537" y="10127"/>
                    <a:pt x="7805" y="10232"/>
                  </a:cubicBezTo>
                  <a:cubicBezTo>
                    <a:pt x="7303" y="10316"/>
                    <a:pt x="6821" y="10483"/>
                    <a:pt x="6361" y="10630"/>
                  </a:cubicBezTo>
                  <a:cubicBezTo>
                    <a:pt x="6152" y="10734"/>
                    <a:pt x="5922" y="10734"/>
                    <a:pt x="5712" y="1077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40"/>
            <p:cNvSpPr/>
            <p:nvPr/>
          </p:nvSpPr>
          <p:spPr>
            <a:xfrm>
              <a:off x="7733675" y="580750"/>
              <a:ext cx="256875" cy="229675"/>
            </a:xfrm>
            <a:custGeom>
              <a:rect b="b" l="l" r="r" t="t"/>
              <a:pathLst>
                <a:path extrusionOk="0" h="9187" w="10275">
                  <a:moveTo>
                    <a:pt x="6215" y="8433"/>
                  </a:moveTo>
                  <a:cubicBezTo>
                    <a:pt x="5755" y="7428"/>
                    <a:pt x="5985" y="6529"/>
                    <a:pt x="6299" y="5629"/>
                  </a:cubicBezTo>
                  <a:cubicBezTo>
                    <a:pt x="6341" y="5483"/>
                    <a:pt x="6445" y="5315"/>
                    <a:pt x="6592" y="5211"/>
                  </a:cubicBezTo>
                  <a:cubicBezTo>
                    <a:pt x="6905" y="4980"/>
                    <a:pt x="6968" y="4646"/>
                    <a:pt x="7073" y="4290"/>
                  </a:cubicBezTo>
                  <a:cubicBezTo>
                    <a:pt x="7157" y="3976"/>
                    <a:pt x="7052" y="3725"/>
                    <a:pt x="6843" y="3620"/>
                  </a:cubicBezTo>
                  <a:cubicBezTo>
                    <a:pt x="6550" y="3453"/>
                    <a:pt x="6194" y="3558"/>
                    <a:pt x="5985" y="3850"/>
                  </a:cubicBezTo>
                  <a:lnTo>
                    <a:pt x="5901" y="4018"/>
                  </a:lnTo>
                  <a:cubicBezTo>
                    <a:pt x="5797" y="4374"/>
                    <a:pt x="5504" y="4562"/>
                    <a:pt x="5190" y="4771"/>
                  </a:cubicBezTo>
                  <a:cubicBezTo>
                    <a:pt x="4729" y="5085"/>
                    <a:pt x="4248" y="5211"/>
                    <a:pt x="3704" y="5190"/>
                  </a:cubicBezTo>
                  <a:cubicBezTo>
                    <a:pt x="3118" y="5169"/>
                    <a:pt x="2532" y="5169"/>
                    <a:pt x="1926" y="5190"/>
                  </a:cubicBezTo>
                  <a:cubicBezTo>
                    <a:pt x="1507" y="5190"/>
                    <a:pt x="1110" y="5085"/>
                    <a:pt x="712" y="4897"/>
                  </a:cubicBezTo>
                  <a:cubicBezTo>
                    <a:pt x="231" y="4667"/>
                    <a:pt x="1" y="4122"/>
                    <a:pt x="273" y="3662"/>
                  </a:cubicBezTo>
                  <a:cubicBezTo>
                    <a:pt x="691" y="3014"/>
                    <a:pt x="984" y="2281"/>
                    <a:pt x="1549" y="1674"/>
                  </a:cubicBezTo>
                  <a:cubicBezTo>
                    <a:pt x="2219" y="984"/>
                    <a:pt x="3014" y="607"/>
                    <a:pt x="3830" y="189"/>
                  </a:cubicBezTo>
                  <a:cubicBezTo>
                    <a:pt x="4583" y="105"/>
                    <a:pt x="5378" y="1"/>
                    <a:pt x="6089" y="356"/>
                  </a:cubicBezTo>
                  <a:cubicBezTo>
                    <a:pt x="6529" y="565"/>
                    <a:pt x="7010" y="733"/>
                    <a:pt x="7491" y="817"/>
                  </a:cubicBezTo>
                  <a:cubicBezTo>
                    <a:pt x="7763" y="879"/>
                    <a:pt x="7952" y="1005"/>
                    <a:pt x="8056" y="1214"/>
                  </a:cubicBezTo>
                  <a:cubicBezTo>
                    <a:pt x="8203" y="1465"/>
                    <a:pt x="8370" y="1716"/>
                    <a:pt x="8475" y="1988"/>
                  </a:cubicBezTo>
                  <a:cubicBezTo>
                    <a:pt x="8705" y="2658"/>
                    <a:pt x="9040" y="3223"/>
                    <a:pt x="9437" y="3767"/>
                  </a:cubicBezTo>
                  <a:cubicBezTo>
                    <a:pt x="9563" y="3934"/>
                    <a:pt x="9667" y="4122"/>
                    <a:pt x="9772" y="4290"/>
                  </a:cubicBezTo>
                  <a:cubicBezTo>
                    <a:pt x="10065" y="4771"/>
                    <a:pt x="10274" y="5231"/>
                    <a:pt x="10170" y="5796"/>
                  </a:cubicBezTo>
                  <a:cubicBezTo>
                    <a:pt x="10149" y="5943"/>
                    <a:pt x="10149" y="6068"/>
                    <a:pt x="10170" y="6236"/>
                  </a:cubicBezTo>
                  <a:cubicBezTo>
                    <a:pt x="10274" y="7156"/>
                    <a:pt x="9793" y="7805"/>
                    <a:pt x="9207" y="8412"/>
                  </a:cubicBezTo>
                  <a:cubicBezTo>
                    <a:pt x="8475" y="9144"/>
                    <a:pt x="7659" y="9186"/>
                    <a:pt x="6759" y="8788"/>
                  </a:cubicBezTo>
                  <a:cubicBezTo>
                    <a:pt x="6592" y="8642"/>
                    <a:pt x="6382" y="8516"/>
                    <a:pt x="6215" y="84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40"/>
            <p:cNvSpPr/>
            <p:nvPr/>
          </p:nvSpPr>
          <p:spPr>
            <a:xfrm>
              <a:off x="7951275" y="568725"/>
              <a:ext cx="118775" cy="160600"/>
            </a:xfrm>
            <a:custGeom>
              <a:rect b="b" l="l" r="r" t="t"/>
              <a:pathLst>
                <a:path extrusionOk="0" h="6424" w="4751">
                  <a:moveTo>
                    <a:pt x="43" y="314"/>
                  </a:moveTo>
                  <a:cubicBezTo>
                    <a:pt x="461" y="0"/>
                    <a:pt x="859" y="42"/>
                    <a:pt x="1298" y="147"/>
                  </a:cubicBezTo>
                  <a:cubicBezTo>
                    <a:pt x="2135" y="356"/>
                    <a:pt x="2658" y="942"/>
                    <a:pt x="3202" y="1507"/>
                  </a:cubicBezTo>
                  <a:cubicBezTo>
                    <a:pt x="3725" y="2093"/>
                    <a:pt x="4123" y="2720"/>
                    <a:pt x="4290" y="3495"/>
                  </a:cubicBezTo>
                  <a:cubicBezTo>
                    <a:pt x="4499" y="4352"/>
                    <a:pt x="4751" y="5189"/>
                    <a:pt x="4541" y="6110"/>
                  </a:cubicBezTo>
                  <a:cubicBezTo>
                    <a:pt x="4060" y="6424"/>
                    <a:pt x="3976" y="6424"/>
                    <a:pt x="3642" y="6131"/>
                  </a:cubicBezTo>
                  <a:cubicBezTo>
                    <a:pt x="3286" y="5859"/>
                    <a:pt x="2972" y="5566"/>
                    <a:pt x="2637" y="5252"/>
                  </a:cubicBezTo>
                  <a:cubicBezTo>
                    <a:pt x="2554" y="5168"/>
                    <a:pt x="2491" y="5064"/>
                    <a:pt x="2449" y="4959"/>
                  </a:cubicBezTo>
                  <a:cubicBezTo>
                    <a:pt x="2323" y="4541"/>
                    <a:pt x="2072" y="4248"/>
                    <a:pt x="1779" y="3934"/>
                  </a:cubicBezTo>
                  <a:cubicBezTo>
                    <a:pt x="1445" y="3578"/>
                    <a:pt x="1194" y="3139"/>
                    <a:pt x="942" y="2679"/>
                  </a:cubicBezTo>
                  <a:cubicBezTo>
                    <a:pt x="650" y="2135"/>
                    <a:pt x="378" y="1590"/>
                    <a:pt x="126" y="1005"/>
                  </a:cubicBezTo>
                  <a:cubicBezTo>
                    <a:pt x="64" y="879"/>
                    <a:pt x="22" y="733"/>
                    <a:pt x="1" y="586"/>
                  </a:cubicBezTo>
                  <a:cubicBezTo>
                    <a:pt x="43" y="523"/>
                    <a:pt x="43" y="419"/>
                    <a:pt x="43" y="3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40"/>
            <p:cNvSpPr/>
            <p:nvPr/>
          </p:nvSpPr>
          <p:spPr>
            <a:xfrm>
              <a:off x="7711700" y="384600"/>
              <a:ext cx="553475" cy="449350"/>
            </a:xfrm>
            <a:custGeom>
              <a:rect b="b" l="l" r="r" t="t"/>
              <a:pathLst>
                <a:path extrusionOk="0" h="17974" w="22139">
                  <a:moveTo>
                    <a:pt x="15317" y="12492"/>
                  </a:moveTo>
                  <a:cubicBezTo>
                    <a:pt x="15066" y="12805"/>
                    <a:pt x="15212" y="13077"/>
                    <a:pt x="15212" y="13370"/>
                  </a:cubicBezTo>
                  <a:cubicBezTo>
                    <a:pt x="15233" y="13914"/>
                    <a:pt x="15003" y="14270"/>
                    <a:pt x="14543" y="14521"/>
                  </a:cubicBezTo>
                  <a:cubicBezTo>
                    <a:pt x="13873" y="14898"/>
                    <a:pt x="13246" y="14835"/>
                    <a:pt x="12618" y="14291"/>
                  </a:cubicBezTo>
                  <a:cubicBezTo>
                    <a:pt x="12513" y="14186"/>
                    <a:pt x="12409" y="14103"/>
                    <a:pt x="12283" y="13998"/>
                  </a:cubicBezTo>
                  <a:cubicBezTo>
                    <a:pt x="12032" y="14186"/>
                    <a:pt x="12116" y="14396"/>
                    <a:pt x="12116" y="14584"/>
                  </a:cubicBezTo>
                  <a:cubicBezTo>
                    <a:pt x="12137" y="14961"/>
                    <a:pt x="11990" y="15337"/>
                    <a:pt x="11802" y="15672"/>
                  </a:cubicBezTo>
                  <a:cubicBezTo>
                    <a:pt x="11341" y="16530"/>
                    <a:pt x="10651" y="17137"/>
                    <a:pt x="9835" y="17660"/>
                  </a:cubicBezTo>
                  <a:cubicBezTo>
                    <a:pt x="9709" y="17743"/>
                    <a:pt x="9584" y="17785"/>
                    <a:pt x="9458" y="17827"/>
                  </a:cubicBezTo>
                  <a:cubicBezTo>
                    <a:pt x="8349" y="17974"/>
                    <a:pt x="7366" y="17681"/>
                    <a:pt x="6424" y="17116"/>
                  </a:cubicBezTo>
                  <a:cubicBezTo>
                    <a:pt x="6215" y="16990"/>
                    <a:pt x="6111" y="16781"/>
                    <a:pt x="6027" y="16530"/>
                  </a:cubicBezTo>
                  <a:cubicBezTo>
                    <a:pt x="5859" y="15902"/>
                    <a:pt x="5734" y="15274"/>
                    <a:pt x="5839" y="14605"/>
                  </a:cubicBezTo>
                  <a:cubicBezTo>
                    <a:pt x="5859" y="14417"/>
                    <a:pt x="5859" y="14270"/>
                    <a:pt x="5901" y="14019"/>
                  </a:cubicBezTo>
                  <a:lnTo>
                    <a:pt x="5441" y="14019"/>
                  </a:lnTo>
                  <a:cubicBezTo>
                    <a:pt x="4499" y="14019"/>
                    <a:pt x="3558" y="14040"/>
                    <a:pt x="2616" y="14019"/>
                  </a:cubicBezTo>
                  <a:cubicBezTo>
                    <a:pt x="1821" y="13998"/>
                    <a:pt x="1047" y="13747"/>
                    <a:pt x="461" y="13161"/>
                  </a:cubicBezTo>
                  <a:cubicBezTo>
                    <a:pt x="189" y="12910"/>
                    <a:pt x="1" y="12617"/>
                    <a:pt x="43" y="12220"/>
                  </a:cubicBezTo>
                  <a:cubicBezTo>
                    <a:pt x="64" y="11989"/>
                    <a:pt x="43" y="11759"/>
                    <a:pt x="64" y="11508"/>
                  </a:cubicBezTo>
                  <a:cubicBezTo>
                    <a:pt x="64" y="11383"/>
                    <a:pt x="85" y="11194"/>
                    <a:pt x="168" y="11090"/>
                  </a:cubicBezTo>
                  <a:cubicBezTo>
                    <a:pt x="796" y="10295"/>
                    <a:pt x="1152" y="9290"/>
                    <a:pt x="1947" y="8579"/>
                  </a:cubicBezTo>
                  <a:cubicBezTo>
                    <a:pt x="2261" y="8307"/>
                    <a:pt x="2574" y="8056"/>
                    <a:pt x="2909" y="7847"/>
                  </a:cubicBezTo>
                  <a:cubicBezTo>
                    <a:pt x="3307" y="7616"/>
                    <a:pt x="3746" y="7428"/>
                    <a:pt x="4165" y="7219"/>
                  </a:cubicBezTo>
                  <a:cubicBezTo>
                    <a:pt x="4227" y="7198"/>
                    <a:pt x="4269" y="7177"/>
                    <a:pt x="4332" y="7177"/>
                  </a:cubicBezTo>
                  <a:cubicBezTo>
                    <a:pt x="5295" y="7072"/>
                    <a:pt x="6257" y="6926"/>
                    <a:pt x="7199" y="7303"/>
                  </a:cubicBezTo>
                  <a:cubicBezTo>
                    <a:pt x="7701" y="7512"/>
                    <a:pt x="8203" y="7637"/>
                    <a:pt x="8726" y="7616"/>
                  </a:cubicBezTo>
                  <a:cubicBezTo>
                    <a:pt x="8956" y="7365"/>
                    <a:pt x="9207" y="7093"/>
                    <a:pt x="9458" y="6863"/>
                  </a:cubicBezTo>
                  <a:cubicBezTo>
                    <a:pt x="9165" y="6256"/>
                    <a:pt x="8600" y="5838"/>
                    <a:pt x="8119" y="5357"/>
                  </a:cubicBezTo>
                  <a:cubicBezTo>
                    <a:pt x="7994" y="5231"/>
                    <a:pt x="7826" y="5189"/>
                    <a:pt x="7659" y="5106"/>
                  </a:cubicBezTo>
                  <a:cubicBezTo>
                    <a:pt x="7512" y="5022"/>
                    <a:pt x="7324" y="5001"/>
                    <a:pt x="7199" y="4896"/>
                  </a:cubicBezTo>
                  <a:cubicBezTo>
                    <a:pt x="6571" y="4436"/>
                    <a:pt x="5818" y="4269"/>
                    <a:pt x="5043" y="4143"/>
                  </a:cubicBezTo>
                  <a:cubicBezTo>
                    <a:pt x="4939" y="4122"/>
                    <a:pt x="4834" y="3997"/>
                    <a:pt x="4688" y="3934"/>
                  </a:cubicBezTo>
                  <a:cubicBezTo>
                    <a:pt x="4813" y="3829"/>
                    <a:pt x="4876" y="3746"/>
                    <a:pt x="4939" y="3746"/>
                  </a:cubicBezTo>
                  <a:cubicBezTo>
                    <a:pt x="5776" y="3578"/>
                    <a:pt x="6592" y="3662"/>
                    <a:pt x="7324" y="4122"/>
                  </a:cubicBezTo>
                  <a:cubicBezTo>
                    <a:pt x="7471" y="4185"/>
                    <a:pt x="7596" y="4290"/>
                    <a:pt x="7722" y="4310"/>
                  </a:cubicBezTo>
                  <a:cubicBezTo>
                    <a:pt x="8182" y="4457"/>
                    <a:pt x="8580" y="4687"/>
                    <a:pt x="8893" y="5001"/>
                  </a:cubicBezTo>
                  <a:cubicBezTo>
                    <a:pt x="9124" y="4938"/>
                    <a:pt x="9061" y="4813"/>
                    <a:pt x="9061" y="4708"/>
                  </a:cubicBezTo>
                  <a:cubicBezTo>
                    <a:pt x="9061" y="4603"/>
                    <a:pt x="9040" y="4478"/>
                    <a:pt x="9040" y="4373"/>
                  </a:cubicBezTo>
                  <a:cubicBezTo>
                    <a:pt x="8789" y="3201"/>
                    <a:pt x="8956" y="2030"/>
                    <a:pt x="8935" y="837"/>
                  </a:cubicBezTo>
                  <a:cubicBezTo>
                    <a:pt x="8935" y="523"/>
                    <a:pt x="9061" y="272"/>
                    <a:pt x="9375" y="126"/>
                  </a:cubicBezTo>
                  <a:cubicBezTo>
                    <a:pt x="9521" y="63"/>
                    <a:pt x="9730" y="0"/>
                    <a:pt x="9877" y="168"/>
                  </a:cubicBezTo>
                  <a:cubicBezTo>
                    <a:pt x="9981" y="293"/>
                    <a:pt x="10107" y="502"/>
                    <a:pt x="10044" y="607"/>
                  </a:cubicBezTo>
                  <a:cubicBezTo>
                    <a:pt x="9772" y="1444"/>
                    <a:pt x="9940" y="2302"/>
                    <a:pt x="9919" y="3139"/>
                  </a:cubicBezTo>
                  <a:cubicBezTo>
                    <a:pt x="9898" y="4038"/>
                    <a:pt x="10107" y="4896"/>
                    <a:pt x="10253" y="5754"/>
                  </a:cubicBezTo>
                  <a:cubicBezTo>
                    <a:pt x="10316" y="6005"/>
                    <a:pt x="10316" y="6235"/>
                    <a:pt x="10358" y="6466"/>
                  </a:cubicBezTo>
                  <a:cubicBezTo>
                    <a:pt x="10400" y="6528"/>
                    <a:pt x="10463" y="6570"/>
                    <a:pt x="10525" y="6612"/>
                  </a:cubicBezTo>
                  <a:cubicBezTo>
                    <a:pt x="10756" y="6487"/>
                    <a:pt x="10651" y="6277"/>
                    <a:pt x="10651" y="6152"/>
                  </a:cubicBezTo>
                  <a:cubicBezTo>
                    <a:pt x="10546" y="5085"/>
                    <a:pt x="10818" y="4143"/>
                    <a:pt x="11300" y="3201"/>
                  </a:cubicBezTo>
                  <a:cubicBezTo>
                    <a:pt x="12095" y="1758"/>
                    <a:pt x="11697" y="2176"/>
                    <a:pt x="13057" y="1172"/>
                  </a:cubicBezTo>
                  <a:cubicBezTo>
                    <a:pt x="13538" y="816"/>
                    <a:pt x="14082" y="607"/>
                    <a:pt x="14626" y="398"/>
                  </a:cubicBezTo>
                  <a:cubicBezTo>
                    <a:pt x="15359" y="105"/>
                    <a:pt x="16049" y="209"/>
                    <a:pt x="16677" y="565"/>
                  </a:cubicBezTo>
                  <a:cubicBezTo>
                    <a:pt x="17367" y="942"/>
                    <a:pt x="18079" y="1423"/>
                    <a:pt x="18623" y="2051"/>
                  </a:cubicBezTo>
                  <a:cubicBezTo>
                    <a:pt x="19020" y="2490"/>
                    <a:pt x="19355" y="2971"/>
                    <a:pt x="19544" y="3536"/>
                  </a:cubicBezTo>
                  <a:cubicBezTo>
                    <a:pt x="19711" y="4080"/>
                    <a:pt x="19732" y="4645"/>
                    <a:pt x="19523" y="5189"/>
                  </a:cubicBezTo>
                  <a:cubicBezTo>
                    <a:pt x="19292" y="5754"/>
                    <a:pt x="19104" y="6340"/>
                    <a:pt x="18832" y="6989"/>
                  </a:cubicBezTo>
                  <a:cubicBezTo>
                    <a:pt x="19816" y="7010"/>
                    <a:pt x="20506" y="7595"/>
                    <a:pt x="21217" y="8056"/>
                  </a:cubicBezTo>
                  <a:cubicBezTo>
                    <a:pt x="21824" y="8453"/>
                    <a:pt x="22138" y="9102"/>
                    <a:pt x="22033" y="9897"/>
                  </a:cubicBezTo>
                  <a:cubicBezTo>
                    <a:pt x="21950" y="10420"/>
                    <a:pt x="21761" y="10860"/>
                    <a:pt x="21343" y="11194"/>
                  </a:cubicBezTo>
                  <a:lnTo>
                    <a:pt x="21029" y="11508"/>
                  </a:lnTo>
                  <a:cubicBezTo>
                    <a:pt x="20673" y="11968"/>
                    <a:pt x="20171" y="12220"/>
                    <a:pt x="19627" y="12324"/>
                  </a:cubicBezTo>
                  <a:cubicBezTo>
                    <a:pt x="19146" y="12429"/>
                    <a:pt x="18707" y="12554"/>
                    <a:pt x="18267" y="12701"/>
                  </a:cubicBezTo>
                  <a:cubicBezTo>
                    <a:pt x="17451" y="12952"/>
                    <a:pt x="16635" y="12952"/>
                    <a:pt x="15840" y="12638"/>
                  </a:cubicBezTo>
                  <a:cubicBezTo>
                    <a:pt x="15694" y="12533"/>
                    <a:pt x="15484" y="12513"/>
                    <a:pt x="15317" y="12492"/>
                  </a:cubicBezTo>
                  <a:close/>
                  <a:moveTo>
                    <a:pt x="17095" y="11822"/>
                  </a:moveTo>
                  <a:cubicBezTo>
                    <a:pt x="17326" y="11801"/>
                    <a:pt x="17556" y="11780"/>
                    <a:pt x="17765" y="11717"/>
                  </a:cubicBezTo>
                  <a:cubicBezTo>
                    <a:pt x="18246" y="11592"/>
                    <a:pt x="18707" y="11383"/>
                    <a:pt x="19209" y="11341"/>
                  </a:cubicBezTo>
                  <a:cubicBezTo>
                    <a:pt x="19962" y="11215"/>
                    <a:pt x="20401" y="10734"/>
                    <a:pt x="20820" y="10211"/>
                  </a:cubicBezTo>
                  <a:cubicBezTo>
                    <a:pt x="21196" y="9730"/>
                    <a:pt x="21196" y="9207"/>
                    <a:pt x="20590" y="8767"/>
                  </a:cubicBezTo>
                  <a:cubicBezTo>
                    <a:pt x="20360" y="8579"/>
                    <a:pt x="20088" y="8453"/>
                    <a:pt x="19836" y="8328"/>
                  </a:cubicBezTo>
                  <a:cubicBezTo>
                    <a:pt x="19230" y="7972"/>
                    <a:pt x="18079" y="7930"/>
                    <a:pt x="17451" y="8244"/>
                  </a:cubicBezTo>
                  <a:cubicBezTo>
                    <a:pt x="16949" y="8474"/>
                    <a:pt x="16468" y="8767"/>
                    <a:pt x="15966" y="8997"/>
                  </a:cubicBezTo>
                  <a:cubicBezTo>
                    <a:pt x="15694" y="9102"/>
                    <a:pt x="15422" y="9186"/>
                    <a:pt x="15129" y="9207"/>
                  </a:cubicBezTo>
                  <a:cubicBezTo>
                    <a:pt x="14898" y="9248"/>
                    <a:pt x="14647" y="9165"/>
                    <a:pt x="14543" y="8935"/>
                  </a:cubicBezTo>
                  <a:cubicBezTo>
                    <a:pt x="14417" y="8663"/>
                    <a:pt x="14480" y="8370"/>
                    <a:pt x="14647" y="8202"/>
                  </a:cubicBezTo>
                  <a:cubicBezTo>
                    <a:pt x="14836" y="8014"/>
                    <a:pt x="15066" y="7847"/>
                    <a:pt x="15317" y="7784"/>
                  </a:cubicBezTo>
                  <a:cubicBezTo>
                    <a:pt x="15903" y="7575"/>
                    <a:pt x="16531" y="7365"/>
                    <a:pt x="17158" y="7219"/>
                  </a:cubicBezTo>
                  <a:cubicBezTo>
                    <a:pt x="17619" y="7114"/>
                    <a:pt x="17932" y="6884"/>
                    <a:pt x="18079" y="6487"/>
                  </a:cubicBezTo>
                  <a:cubicBezTo>
                    <a:pt x="18309" y="5963"/>
                    <a:pt x="18476" y="5440"/>
                    <a:pt x="18707" y="4917"/>
                  </a:cubicBezTo>
                  <a:cubicBezTo>
                    <a:pt x="18916" y="4457"/>
                    <a:pt x="18874" y="3976"/>
                    <a:pt x="18644" y="3557"/>
                  </a:cubicBezTo>
                  <a:cubicBezTo>
                    <a:pt x="18518" y="3285"/>
                    <a:pt x="18330" y="3013"/>
                    <a:pt x="18121" y="2762"/>
                  </a:cubicBezTo>
                  <a:cubicBezTo>
                    <a:pt x="17639" y="2134"/>
                    <a:pt x="16928" y="1737"/>
                    <a:pt x="16217" y="1339"/>
                  </a:cubicBezTo>
                  <a:cubicBezTo>
                    <a:pt x="15861" y="1130"/>
                    <a:pt x="15463" y="1130"/>
                    <a:pt x="15024" y="1235"/>
                  </a:cubicBezTo>
                  <a:cubicBezTo>
                    <a:pt x="14124" y="1507"/>
                    <a:pt x="13476" y="2051"/>
                    <a:pt x="12764" y="2595"/>
                  </a:cubicBezTo>
                  <a:cubicBezTo>
                    <a:pt x="12702" y="2657"/>
                    <a:pt x="12639" y="2720"/>
                    <a:pt x="12618" y="2804"/>
                  </a:cubicBezTo>
                  <a:cubicBezTo>
                    <a:pt x="12304" y="3432"/>
                    <a:pt x="11927" y="4059"/>
                    <a:pt x="11718" y="4708"/>
                  </a:cubicBezTo>
                  <a:cubicBezTo>
                    <a:pt x="11404" y="5650"/>
                    <a:pt x="11530" y="6570"/>
                    <a:pt x="12450" y="7386"/>
                  </a:cubicBezTo>
                  <a:cubicBezTo>
                    <a:pt x="13497" y="8307"/>
                    <a:pt x="14522" y="9269"/>
                    <a:pt x="14773" y="10734"/>
                  </a:cubicBezTo>
                  <a:cubicBezTo>
                    <a:pt x="14836" y="10985"/>
                    <a:pt x="14961" y="11152"/>
                    <a:pt x="15170" y="11278"/>
                  </a:cubicBezTo>
                  <a:cubicBezTo>
                    <a:pt x="15756" y="11550"/>
                    <a:pt x="16384" y="11717"/>
                    <a:pt x="17095" y="11822"/>
                  </a:cubicBezTo>
                  <a:close/>
                  <a:moveTo>
                    <a:pt x="7094" y="16279"/>
                  </a:moveTo>
                  <a:cubicBezTo>
                    <a:pt x="7261" y="16362"/>
                    <a:pt x="7471" y="16488"/>
                    <a:pt x="7680" y="16593"/>
                  </a:cubicBezTo>
                  <a:cubicBezTo>
                    <a:pt x="8559" y="16990"/>
                    <a:pt x="9375" y="16927"/>
                    <a:pt x="10107" y="16195"/>
                  </a:cubicBezTo>
                  <a:cubicBezTo>
                    <a:pt x="10693" y="15588"/>
                    <a:pt x="11195" y="14961"/>
                    <a:pt x="11069" y="14019"/>
                  </a:cubicBezTo>
                  <a:cubicBezTo>
                    <a:pt x="11049" y="13873"/>
                    <a:pt x="11049" y="13747"/>
                    <a:pt x="11069" y="13580"/>
                  </a:cubicBezTo>
                  <a:cubicBezTo>
                    <a:pt x="11153" y="13036"/>
                    <a:pt x="10944" y="12533"/>
                    <a:pt x="10672" y="12094"/>
                  </a:cubicBezTo>
                  <a:cubicBezTo>
                    <a:pt x="10567" y="11906"/>
                    <a:pt x="10463" y="11759"/>
                    <a:pt x="10337" y="11571"/>
                  </a:cubicBezTo>
                  <a:cubicBezTo>
                    <a:pt x="9940" y="11027"/>
                    <a:pt x="9605" y="10441"/>
                    <a:pt x="9375" y="9792"/>
                  </a:cubicBezTo>
                  <a:cubicBezTo>
                    <a:pt x="9270" y="9520"/>
                    <a:pt x="9103" y="9269"/>
                    <a:pt x="8956" y="8997"/>
                  </a:cubicBezTo>
                  <a:cubicBezTo>
                    <a:pt x="8831" y="8788"/>
                    <a:pt x="8663" y="8663"/>
                    <a:pt x="8412" y="8621"/>
                  </a:cubicBezTo>
                  <a:cubicBezTo>
                    <a:pt x="7910" y="8537"/>
                    <a:pt x="7471" y="8370"/>
                    <a:pt x="6989" y="8139"/>
                  </a:cubicBezTo>
                  <a:cubicBezTo>
                    <a:pt x="6278" y="7805"/>
                    <a:pt x="5504" y="7909"/>
                    <a:pt x="4730" y="7993"/>
                  </a:cubicBezTo>
                  <a:cubicBezTo>
                    <a:pt x="3935" y="8411"/>
                    <a:pt x="3118" y="8767"/>
                    <a:pt x="2470" y="9479"/>
                  </a:cubicBezTo>
                  <a:cubicBezTo>
                    <a:pt x="1905" y="10085"/>
                    <a:pt x="1633" y="10818"/>
                    <a:pt x="1173" y="11466"/>
                  </a:cubicBezTo>
                  <a:cubicBezTo>
                    <a:pt x="901" y="11906"/>
                    <a:pt x="1131" y="12450"/>
                    <a:pt x="1633" y="12701"/>
                  </a:cubicBezTo>
                  <a:cubicBezTo>
                    <a:pt x="1989" y="12868"/>
                    <a:pt x="2386" y="12973"/>
                    <a:pt x="2826" y="12973"/>
                  </a:cubicBezTo>
                  <a:cubicBezTo>
                    <a:pt x="3432" y="12952"/>
                    <a:pt x="4018" y="12952"/>
                    <a:pt x="4604" y="12973"/>
                  </a:cubicBezTo>
                  <a:cubicBezTo>
                    <a:pt x="5169" y="13015"/>
                    <a:pt x="5629" y="12868"/>
                    <a:pt x="6111" y="12554"/>
                  </a:cubicBezTo>
                  <a:cubicBezTo>
                    <a:pt x="6424" y="12345"/>
                    <a:pt x="6696" y="12199"/>
                    <a:pt x="6801" y="11801"/>
                  </a:cubicBezTo>
                  <a:lnTo>
                    <a:pt x="6885" y="11655"/>
                  </a:lnTo>
                  <a:cubicBezTo>
                    <a:pt x="7073" y="11362"/>
                    <a:pt x="7429" y="11257"/>
                    <a:pt x="7743" y="11404"/>
                  </a:cubicBezTo>
                  <a:cubicBezTo>
                    <a:pt x="7994" y="11508"/>
                    <a:pt x="8077" y="11780"/>
                    <a:pt x="7994" y="12094"/>
                  </a:cubicBezTo>
                  <a:cubicBezTo>
                    <a:pt x="7889" y="12429"/>
                    <a:pt x="7805" y="12764"/>
                    <a:pt x="7492" y="13015"/>
                  </a:cubicBezTo>
                  <a:cubicBezTo>
                    <a:pt x="7366" y="13119"/>
                    <a:pt x="7261" y="13266"/>
                    <a:pt x="7199" y="13433"/>
                  </a:cubicBezTo>
                  <a:cubicBezTo>
                    <a:pt x="6864" y="14375"/>
                    <a:pt x="6634" y="15274"/>
                    <a:pt x="7094" y="16279"/>
                  </a:cubicBezTo>
                  <a:close/>
                  <a:moveTo>
                    <a:pt x="9626" y="7679"/>
                  </a:moveTo>
                  <a:cubicBezTo>
                    <a:pt x="9626" y="7784"/>
                    <a:pt x="9605" y="7888"/>
                    <a:pt x="9626" y="7993"/>
                  </a:cubicBezTo>
                  <a:cubicBezTo>
                    <a:pt x="9668" y="8119"/>
                    <a:pt x="9709" y="8265"/>
                    <a:pt x="9772" y="8411"/>
                  </a:cubicBezTo>
                  <a:cubicBezTo>
                    <a:pt x="10023" y="8955"/>
                    <a:pt x="10253" y="9520"/>
                    <a:pt x="10567" y="10085"/>
                  </a:cubicBezTo>
                  <a:cubicBezTo>
                    <a:pt x="10818" y="10525"/>
                    <a:pt x="11069" y="10964"/>
                    <a:pt x="11404" y="11341"/>
                  </a:cubicBezTo>
                  <a:cubicBezTo>
                    <a:pt x="11697" y="11655"/>
                    <a:pt x="11969" y="11927"/>
                    <a:pt x="12095" y="12345"/>
                  </a:cubicBezTo>
                  <a:cubicBezTo>
                    <a:pt x="12116" y="12450"/>
                    <a:pt x="12199" y="12554"/>
                    <a:pt x="12283" y="12638"/>
                  </a:cubicBezTo>
                  <a:cubicBezTo>
                    <a:pt x="12597" y="12931"/>
                    <a:pt x="12932" y="13224"/>
                    <a:pt x="13266" y="13538"/>
                  </a:cubicBezTo>
                  <a:cubicBezTo>
                    <a:pt x="13601" y="13810"/>
                    <a:pt x="13685" y="13810"/>
                    <a:pt x="14187" y="13496"/>
                  </a:cubicBezTo>
                  <a:cubicBezTo>
                    <a:pt x="14396" y="12617"/>
                    <a:pt x="14103" y="11759"/>
                    <a:pt x="13915" y="10880"/>
                  </a:cubicBezTo>
                  <a:cubicBezTo>
                    <a:pt x="13748" y="10106"/>
                    <a:pt x="13371" y="9479"/>
                    <a:pt x="12848" y="8893"/>
                  </a:cubicBezTo>
                  <a:cubicBezTo>
                    <a:pt x="12304" y="8328"/>
                    <a:pt x="11781" y="7742"/>
                    <a:pt x="10944" y="7533"/>
                  </a:cubicBezTo>
                  <a:cubicBezTo>
                    <a:pt x="10442" y="7407"/>
                    <a:pt x="10044" y="7365"/>
                    <a:pt x="9626" y="76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40"/>
            <p:cNvSpPr/>
            <p:nvPr/>
          </p:nvSpPr>
          <p:spPr>
            <a:xfrm>
              <a:off x="8365575" y="904025"/>
              <a:ext cx="56525" cy="31400"/>
            </a:xfrm>
            <a:custGeom>
              <a:rect b="b" l="l" r="r" t="t"/>
              <a:pathLst>
                <a:path extrusionOk="0" h="1256" w="2261">
                  <a:moveTo>
                    <a:pt x="1130" y="0"/>
                  </a:moveTo>
                  <a:cubicBezTo>
                    <a:pt x="1423" y="84"/>
                    <a:pt x="1674" y="105"/>
                    <a:pt x="1946" y="168"/>
                  </a:cubicBezTo>
                  <a:cubicBezTo>
                    <a:pt x="2156" y="251"/>
                    <a:pt x="2260" y="419"/>
                    <a:pt x="2260" y="649"/>
                  </a:cubicBezTo>
                  <a:cubicBezTo>
                    <a:pt x="2239" y="837"/>
                    <a:pt x="2135" y="984"/>
                    <a:pt x="1967" y="1047"/>
                  </a:cubicBezTo>
                  <a:cubicBezTo>
                    <a:pt x="1402" y="1256"/>
                    <a:pt x="816" y="1214"/>
                    <a:pt x="272" y="1026"/>
                  </a:cubicBezTo>
                  <a:cubicBezTo>
                    <a:pt x="147" y="963"/>
                    <a:pt x="0" y="754"/>
                    <a:pt x="0" y="628"/>
                  </a:cubicBezTo>
                  <a:cubicBezTo>
                    <a:pt x="0" y="503"/>
                    <a:pt x="147" y="293"/>
                    <a:pt x="272" y="230"/>
                  </a:cubicBezTo>
                  <a:cubicBezTo>
                    <a:pt x="523" y="126"/>
                    <a:pt x="879" y="84"/>
                    <a:pt x="1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40"/>
            <p:cNvSpPr/>
            <p:nvPr/>
          </p:nvSpPr>
          <p:spPr>
            <a:xfrm>
              <a:off x="8156325" y="868450"/>
              <a:ext cx="51825" cy="37175"/>
            </a:xfrm>
            <a:custGeom>
              <a:rect b="b" l="l" r="r" t="t"/>
              <a:pathLst>
                <a:path extrusionOk="0" h="1487" w="2073">
                  <a:moveTo>
                    <a:pt x="712" y="42"/>
                  </a:moveTo>
                  <a:cubicBezTo>
                    <a:pt x="1047" y="42"/>
                    <a:pt x="1445" y="252"/>
                    <a:pt x="1821" y="503"/>
                  </a:cubicBezTo>
                  <a:cubicBezTo>
                    <a:pt x="2072" y="691"/>
                    <a:pt x="2031" y="1151"/>
                    <a:pt x="1717" y="1319"/>
                  </a:cubicBezTo>
                  <a:cubicBezTo>
                    <a:pt x="1466" y="1444"/>
                    <a:pt x="1215" y="1486"/>
                    <a:pt x="943" y="1402"/>
                  </a:cubicBezTo>
                  <a:cubicBezTo>
                    <a:pt x="712" y="1298"/>
                    <a:pt x="482" y="1151"/>
                    <a:pt x="273" y="1026"/>
                  </a:cubicBezTo>
                  <a:cubicBezTo>
                    <a:pt x="64" y="900"/>
                    <a:pt x="1" y="628"/>
                    <a:pt x="85" y="398"/>
                  </a:cubicBezTo>
                  <a:cubicBezTo>
                    <a:pt x="147" y="147"/>
                    <a:pt x="315" y="1"/>
                    <a:pt x="712"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0"/>
            <p:cNvSpPr/>
            <p:nvPr/>
          </p:nvSpPr>
          <p:spPr>
            <a:xfrm>
              <a:off x="8513600" y="990325"/>
              <a:ext cx="35075" cy="42925"/>
            </a:xfrm>
            <a:custGeom>
              <a:rect b="b" l="l" r="r" t="t"/>
              <a:pathLst>
                <a:path extrusionOk="0" h="1717" w="1403">
                  <a:moveTo>
                    <a:pt x="1" y="461"/>
                  </a:moveTo>
                  <a:cubicBezTo>
                    <a:pt x="43" y="377"/>
                    <a:pt x="126" y="231"/>
                    <a:pt x="252" y="126"/>
                  </a:cubicBezTo>
                  <a:cubicBezTo>
                    <a:pt x="461" y="1"/>
                    <a:pt x="775" y="22"/>
                    <a:pt x="921" y="210"/>
                  </a:cubicBezTo>
                  <a:cubicBezTo>
                    <a:pt x="1068" y="440"/>
                    <a:pt x="1235" y="712"/>
                    <a:pt x="1340" y="963"/>
                  </a:cubicBezTo>
                  <a:cubicBezTo>
                    <a:pt x="1403" y="1172"/>
                    <a:pt x="1277" y="1465"/>
                    <a:pt x="1089" y="1591"/>
                  </a:cubicBezTo>
                  <a:cubicBezTo>
                    <a:pt x="921" y="1716"/>
                    <a:pt x="649" y="1696"/>
                    <a:pt x="440" y="1549"/>
                  </a:cubicBezTo>
                  <a:cubicBezTo>
                    <a:pt x="105" y="1298"/>
                    <a:pt x="22" y="963"/>
                    <a:pt x="1" y="4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0"/>
            <p:cNvSpPr/>
            <p:nvPr/>
          </p:nvSpPr>
          <p:spPr>
            <a:xfrm>
              <a:off x="8464425" y="918150"/>
              <a:ext cx="37175" cy="39250"/>
            </a:xfrm>
            <a:custGeom>
              <a:rect b="b" l="l" r="r" t="t"/>
              <a:pathLst>
                <a:path extrusionOk="0" h="1570" w="1487">
                  <a:moveTo>
                    <a:pt x="1487" y="1088"/>
                  </a:moveTo>
                  <a:cubicBezTo>
                    <a:pt x="1445" y="1151"/>
                    <a:pt x="1361" y="1339"/>
                    <a:pt x="1235" y="1423"/>
                  </a:cubicBezTo>
                  <a:cubicBezTo>
                    <a:pt x="1026" y="1570"/>
                    <a:pt x="754" y="1549"/>
                    <a:pt x="587" y="1402"/>
                  </a:cubicBezTo>
                  <a:cubicBezTo>
                    <a:pt x="419" y="1235"/>
                    <a:pt x="294" y="1026"/>
                    <a:pt x="168" y="837"/>
                  </a:cubicBezTo>
                  <a:cubicBezTo>
                    <a:pt x="1" y="607"/>
                    <a:pt x="1" y="419"/>
                    <a:pt x="126" y="293"/>
                  </a:cubicBezTo>
                  <a:cubicBezTo>
                    <a:pt x="315" y="105"/>
                    <a:pt x="503" y="0"/>
                    <a:pt x="754" y="84"/>
                  </a:cubicBezTo>
                  <a:cubicBezTo>
                    <a:pt x="1131" y="189"/>
                    <a:pt x="1466" y="607"/>
                    <a:pt x="1487" y="10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40"/>
            <p:cNvSpPr/>
            <p:nvPr/>
          </p:nvSpPr>
          <p:spPr>
            <a:xfrm>
              <a:off x="8255200" y="894600"/>
              <a:ext cx="44475" cy="32975"/>
            </a:xfrm>
            <a:custGeom>
              <a:rect b="b" l="l" r="r" t="t"/>
              <a:pathLst>
                <a:path extrusionOk="0" h="1319" w="1779">
                  <a:moveTo>
                    <a:pt x="942" y="1319"/>
                  </a:moveTo>
                  <a:cubicBezTo>
                    <a:pt x="314" y="1319"/>
                    <a:pt x="1" y="942"/>
                    <a:pt x="105" y="482"/>
                  </a:cubicBezTo>
                  <a:cubicBezTo>
                    <a:pt x="168" y="210"/>
                    <a:pt x="440" y="1"/>
                    <a:pt x="691" y="84"/>
                  </a:cubicBezTo>
                  <a:cubicBezTo>
                    <a:pt x="942" y="168"/>
                    <a:pt x="1172" y="252"/>
                    <a:pt x="1423" y="398"/>
                  </a:cubicBezTo>
                  <a:cubicBezTo>
                    <a:pt x="1779" y="607"/>
                    <a:pt x="1737" y="1047"/>
                    <a:pt x="1340" y="1235"/>
                  </a:cubicBezTo>
                  <a:cubicBezTo>
                    <a:pt x="1214" y="1256"/>
                    <a:pt x="1026" y="1298"/>
                    <a:pt x="942" y="13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40"/>
            <p:cNvSpPr/>
            <p:nvPr/>
          </p:nvSpPr>
          <p:spPr>
            <a:xfrm>
              <a:off x="8539250" y="1095475"/>
              <a:ext cx="28250" cy="35600"/>
            </a:xfrm>
            <a:custGeom>
              <a:rect b="b" l="l" r="r" t="t"/>
              <a:pathLst>
                <a:path extrusionOk="0" h="1424" w="1130">
                  <a:moveTo>
                    <a:pt x="460" y="1423"/>
                  </a:moveTo>
                  <a:cubicBezTo>
                    <a:pt x="335" y="1277"/>
                    <a:pt x="146" y="1172"/>
                    <a:pt x="42" y="1026"/>
                  </a:cubicBezTo>
                  <a:cubicBezTo>
                    <a:pt x="0" y="942"/>
                    <a:pt x="0" y="775"/>
                    <a:pt x="0" y="670"/>
                  </a:cubicBezTo>
                  <a:cubicBezTo>
                    <a:pt x="21" y="335"/>
                    <a:pt x="188" y="42"/>
                    <a:pt x="460" y="21"/>
                  </a:cubicBezTo>
                  <a:cubicBezTo>
                    <a:pt x="670" y="0"/>
                    <a:pt x="879" y="126"/>
                    <a:pt x="983" y="398"/>
                  </a:cubicBezTo>
                  <a:cubicBezTo>
                    <a:pt x="1130" y="754"/>
                    <a:pt x="1088" y="1067"/>
                    <a:pt x="816" y="1256"/>
                  </a:cubicBezTo>
                  <a:cubicBezTo>
                    <a:pt x="753" y="1339"/>
                    <a:pt x="628" y="1360"/>
                    <a:pt x="460"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40"/>
            <p:cNvSpPr/>
            <p:nvPr/>
          </p:nvSpPr>
          <p:spPr>
            <a:xfrm>
              <a:off x="8098275" y="803575"/>
              <a:ext cx="31400" cy="29850"/>
            </a:xfrm>
            <a:custGeom>
              <a:rect b="b" l="l" r="r" t="t"/>
              <a:pathLst>
                <a:path extrusionOk="0" h="1194" w="1256">
                  <a:moveTo>
                    <a:pt x="712" y="1194"/>
                  </a:moveTo>
                  <a:cubicBezTo>
                    <a:pt x="524" y="1110"/>
                    <a:pt x="293" y="1089"/>
                    <a:pt x="168" y="963"/>
                  </a:cubicBezTo>
                  <a:cubicBezTo>
                    <a:pt x="63" y="859"/>
                    <a:pt x="0" y="650"/>
                    <a:pt x="0" y="482"/>
                  </a:cubicBezTo>
                  <a:cubicBezTo>
                    <a:pt x="0" y="294"/>
                    <a:pt x="126" y="168"/>
                    <a:pt x="314" y="127"/>
                  </a:cubicBezTo>
                  <a:cubicBezTo>
                    <a:pt x="712" y="1"/>
                    <a:pt x="1256" y="399"/>
                    <a:pt x="1256" y="817"/>
                  </a:cubicBezTo>
                  <a:cubicBezTo>
                    <a:pt x="1256" y="901"/>
                    <a:pt x="1214" y="1005"/>
                    <a:pt x="1130" y="1026"/>
                  </a:cubicBezTo>
                  <a:cubicBezTo>
                    <a:pt x="1005" y="1110"/>
                    <a:pt x="858" y="1131"/>
                    <a:pt x="712" y="11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2" name="Shape 472"/>
        <p:cNvGrpSpPr/>
        <p:nvPr/>
      </p:nvGrpSpPr>
      <p:grpSpPr>
        <a:xfrm>
          <a:off x="0" y="0"/>
          <a:ext cx="0" cy="0"/>
          <a:chOff x="0" y="0"/>
          <a:chExt cx="0" cy="0"/>
        </a:xfrm>
      </p:grpSpPr>
      <p:sp>
        <p:nvSpPr>
          <p:cNvPr id="473" name="Google Shape;473;p41"/>
          <p:cNvSpPr txBox="1"/>
          <p:nvPr>
            <p:ph idx="2" type="subTitle"/>
          </p:nvPr>
        </p:nvSpPr>
        <p:spPr>
          <a:xfrm>
            <a:off x="996225" y="3176675"/>
            <a:ext cx="3442500" cy="885600"/>
          </a:xfrm>
          <a:prstGeom prst="rect">
            <a:avLst/>
          </a:prstGeom>
        </p:spPr>
        <p:txBody>
          <a:bodyPr anchorCtr="0" anchor="t" bIns="91425" lIns="91425" spcFirstLastPara="1" rIns="91425" wrap="square" tIns="36000">
            <a:noAutofit/>
          </a:bodyPr>
          <a:lstStyle/>
          <a:p>
            <a:pPr indent="0" lvl="0" marL="0" rtl="0" algn="l">
              <a:spcBef>
                <a:spcPts val="0"/>
              </a:spcBef>
              <a:spcAft>
                <a:spcPts val="0"/>
              </a:spcAft>
              <a:buNone/>
            </a:pPr>
            <a:r>
              <a:rPr lang="en-GB"/>
              <a:t>Here you could write your exercise</a:t>
            </a:r>
            <a:endParaRPr/>
          </a:p>
        </p:txBody>
      </p:sp>
      <p:sp>
        <p:nvSpPr>
          <p:cNvPr id="474" name="Google Shape;474;p41"/>
          <p:cNvSpPr txBox="1"/>
          <p:nvPr>
            <p:ph type="title"/>
          </p:nvPr>
        </p:nvSpPr>
        <p:spPr>
          <a:xfrm>
            <a:off x="720150" y="445025"/>
            <a:ext cx="7703700" cy="1136100"/>
          </a:xfrm>
          <a:prstGeom prst="rect">
            <a:avLst/>
          </a:prstGeom>
        </p:spPr>
        <p:txBody>
          <a:bodyPr anchorCtr="0" anchor="ctr" bIns="91425" lIns="1080000" spcFirstLastPara="1" rIns="1080000" wrap="square" tIns="91425">
            <a:noAutofit/>
          </a:bodyPr>
          <a:lstStyle/>
          <a:p>
            <a:pPr indent="0" lvl="0" marL="0" rtl="0" algn="ctr">
              <a:spcBef>
                <a:spcPts val="0"/>
              </a:spcBef>
              <a:spcAft>
                <a:spcPts val="0"/>
              </a:spcAft>
              <a:buNone/>
            </a:pPr>
            <a:r>
              <a:rPr lang="en-GB">
                <a:solidFill>
                  <a:schemeClr val="accent3"/>
                </a:solidFill>
              </a:rPr>
              <a:t>#1.</a:t>
            </a:r>
            <a:r>
              <a:rPr lang="en-GB"/>
              <a:t> Capitalize the first word of every sentence!</a:t>
            </a:r>
            <a:endParaRPr/>
          </a:p>
        </p:txBody>
      </p:sp>
      <p:sp>
        <p:nvSpPr>
          <p:cNvPr id="475" name="Google Shape;475;p41"/>
          <p:cNvSpPr txBox="1"/>
          <p:nvPr>
            <p:ph idx="1" type="subTitle"/>
          </p:nvPr>
        </p:nvSpPr>
        <p:spPr>
          <a:xfrm>
            <a:off x="996225" y="2204075"/>
            <a:ext cx="42753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lang="en-GB"/>
              <a:t>Dogs are said to be man’s best friend</a:t>
            </a:r>
            <a:endParaRPr/>
          </a:p>
        </p:txBody>
      </p:sp>
      <p:sp>
        <p:nvSpPr>
          <p:cNvPr id="476" name="Google Shape;476;p41"/>
          <p:cNvSpPr txBox="1"/>
          <p:nvPr>
            <p:ph idx="2" type="subTitle"/>
          </p:nvPr>
        </p:nvSpPr>
        <p:spPr>
          <a:xfrm>
            <a:off x="996225" y="2654729"/>
            <a:ext cx="3583500" cy="437100"/>
          </a:xfrm>
          <a:prstGeom prst="rect">
            <a:avLst/>
          </a:prstGeom>
        </p:spPr>
        <p:txBody>
          <a:bodyPr anchorCtr="0" anchor="t" bIns="91425" lIns="0" spcFirstLastPara="1" rIns="0" wrap="square" tIns="91425">
            <a:noAutofit/>
          </a:bodyPr>
          <a:lstStyle/>
          <a:p>
            <a:pPr indent="0" lvl="0" marL="0" rtl="0" algn="l">
              <a:spcBef>
                <a:spcPts val="0"/>
              </a:spcBef>
              <a:spcAft>
                <a:spcPts val="1600"/>
              </a:spcAft>
              <a:buNone/>
            </a:pPr>
            <a:r>
              <a:rPr b="1" lang="en-GB"/>
              <a:t>D</a:t>
            </a:r>
            <a:r>
              <a:rPr lang="en-GB"/>
              <a:t>ogs are said to be man’s best frien</a:t>
            </a:r>
            <a:r>
              <a:rPr lang="en-GB"/>
              <a:t>d</a:t>
            </a:r>
            <a:endParaRPr/>
          </a:p>
        </p:txBody>
      </p:sp>
      <p:grpSp>
        <p:nvGrpSpPr>
          <p:cNvPr id="477" name="Google Shape;477;p41"/>
          <p:cNvGrpSpPr/>
          <p:nvPr/>
        </p:nvGrpSpPr>
        <p:grpSpPr>
          <a:xfrm>
            <a:off x="5453125" y="1973375"/>
            <a:ext cx="2542250" cy="2220550"/>
            <a:chOff x="5881750" y="2382950"/>
            <a:chExt cx="2542250" cy="2220550"/>
          </a:xfrm>
        </p:grpSpPr>
        <p:sp>
          <p:nvSpPr>
            <p:cNvPr id="478" name="Google Shape;478;p41"/>
            <p:cNvSpPr/>
            <p:nvPr/>
          </p:nvSpPr>
          <p:spPr>
            <a:xfrm>
              <a:off x="7546750" y="4130575"/>
              <a:ext cx="831725" cy="437450"/>
            </a:xfrm>
            <a:custGeom>
              <a:rect b="b" l="l" r="r" t="t"/>
              <a:pathLst>
                <a:path extrusionOk="0" h="17498" w="33269">
                  <a:moveTo>
                    <a:pt x="14596" y="1"/>
                  </a:moveTo>
                  <a:cubicBezTo>
                    <a:pt x="14396" y="1"/>
                    <a:pt x="14191" y="17"/>
                    <a:pt x="13977" y="64"/>
                  </a:cubicBezTo>
                  <a:cubicBezTo>
                    <a:pt x="13391" y="169"/>
                    <a:pt x="12784" y="190"/>
                    <a:pt x="12178" y="315"/>
                  </a:cubicBezTo>
                  <a:cubicBezTo>
                    <a:pt x="11550" y="420"/>
                    <a:pt x="10922" y="587"/>
                    <a:pt x="10315" y="734"/>
                  </a:cubicBezTo>
                  <a:cubicBezTo>
                    <a:pt x="9667" y="901"/>
                    <a:pt x="9102" y="1236"/>
                    <a:pt x="8411" y="1278"/>
                  </a:cubicBezTo>
                  <a:cubicBezTo>
                    <a:pt x="8223" y="1278"/>
                    <a:pt x="8077" y="1424"/>
                    <a:pt x="7909" y="1487"/>
                  </a:cubicBezTo>
                  <a:cubicBezTo>
                    <a:pt x="7470" y="1759"/>
                    <a:pt x="7030" y="2010"/>
                    <a:pt x="6570" y="2261"/>
                  </a:cubicBezTo>
                  <a:cubicBezTo>
                    <a:pt x="6403" y="2366"/>
                    <a:pt x="6194" y="2408"/>
                    <a:pt x="5984" y="2470"/>
                  </a:cubicBezTo>
                  <a:cubicBezTo>
                    <a:pt x="5775" y="2512"/>
                    <a:pt x="5566" y="2491"/>
                    <a:pt x="5357" y="2512"/>
                  </a:cubicBezTo>
                  <a:cubicBezTo>
                    <a:pt x="4854" y="2596"/>
                    <a:pt x="4436" y="2784"/>
                    <a:pt x="4206" y="3307"/>
                  </a:cubicBezTo>
                  <a:cubicBezTo>
                    <a:pt x="4080" y="3579"/>
                    <a:pt x="3829" y="3851"/>
                    <a:pt x="3662" y="4144"/>
                  </a:cubicBezTo>
                  <a:cubicBezTo>
                    <a:pt x="3473" y="4458"/>
                    <a:pt x="3264" y="4772"/>
                    <a:pt x="3160" y="5107"/>
                  </a:cubicBezTo>
                  <a:cubicBezTo>
                    <a:pt x="2929" y="5944"/>
                    <a:pt x="2678" y="6802"/>
                    <a:pt x="2762" y="7701"/>
                  </a:cubicBezTo>
                  <a:cubicBezTo>
                    <a:pt x="2825" y="8245"/>
                    <a:pt x="2741" y="8789"/>
                    <a:pt x="2720" y="9333"/>
                  </a:cubicBezTo>
                  <a:cubicBezTo>
                    <a:pt x="2720" y="9522"/>
                    <a:pt x="2720" y="9731"/>
                    <a:pt x="2616" y="9856"/>
                  </a:cubicBezTo>
                  <a:cubicBezTo>
                    <a:pt x="2406" y="10149"/>
                    <a:pt x="2427" y="10484"/>
                    <a:pt x="2344" y="10798"/>
                  </a:cubicBezTo>
                  <a:cubicBezTo>
                    <a:pt x="2197" y="11426"/>
                    <a:pt x="2093" y="12053"/>
                    <a:pt x="1821" y="12639"/>
                  </a:cubicBezTo>
                  <a:cubicBezTo>
                    <a:pt x="1360" y="13769"/>
                    <a:pt x="795" y="14836"/>
                    <a:pt x="272" y="15924"/>
                  </a:cubicBezTo>
                  <a:cubicBezTo>
                    <a:pt x="42" y="16447"/>
                    <a:pt x="0" y="16971"/>
                    <a:pt x="230" y="17494"/>
                  </a:cubicBezTo>
                  <a:cubicBezTo>
                    <a:pt x="294" y="17497"/>
                    <a:pt x="357" y="17498"/>
                    <a:pt x="418" y="17498"/>
                  </a:cubicBezTo>
                  <a:cubicBezTo>
                    <a:pt x="1668" y="17498"/>
                    <a:pt x="2446" y="16890"/>
                    <a:pt x="2825" y="15673"/>
                  </a:cubicBezTo>
                  <a:cubicBezTo>
                    <a:pt x="3139" y="14732"/>
                    <a:pt x="3411" y="13769"/>
                    <a:pt x="4017" y="12953"/>
                  </a:cubicBezTo>
                  <a:cubicBezTo>
                    <a:pt x="4101" y="12828"/>
                    <a:pt x="4185" y="12681"/>
                    <a:pt x="4206" y="12535"/>
                  </a:cubicBezTo>
                  <a:cubicBezTo>
                    <a:pt x="4394" y="12033"/>
                    <a:pt x="4729" y="11635"/>
                    <a:pt x="5085" y="11279"/>
                  </a:cubicBezTo>
                  <a:cubicBezTo>
                    <a:pt x="5273" y="11091"/>
                    <a:pt x="5482" y="10986"/>
                    <a:pt x="5754" y="10986"/>
                  </a:cubicBezTo>
                  <a:cubicBezTo>
                    <a:pt x="6235" y="10965"/>
                    <a:pt x="6717" y="10903"/>
                    <a:pt x="7219" y="10903"/>
                  </a:cubicBezTo>
                  <a:cubicBezTo>
                    <a:pt x="7888" y="10903"/>
                    <a:pt x="8516" y="10672"/>
                    <a:pt x="9102" y="10338"/>
                  </a:cubicBezTo>
                  <a:cubicBezTo>
                    <a:pt x="9332" y="10212"/>
                    <a:pt x="9562" y="10066"/>
                    <a:pt x="9834" y="9961"/>
                  </a:cubicBezTo>
                  <a:lnTo>
                    <a:pt x="11090" y="9417"/>
                  </a:lnTo>
                  <a:cubicBezTo>
                    <a:pt x="11320" y="9312"/>
                    <a:pt x="11529" y="9208"/>
                    <a:pt x="11759" y="9166"/>
                  </a:cubicBezTo>
                  <a:cubicBezTo>
                    <a:pt x="12366" y="8978"/>
                    <a:pt x="12994" y="8852"/>
                    <a:pt x="13601" y="8601"/>
                  </a:cubicBezTo>
                  <a:cubicBezTo>
                    <a:pt x="15485" y="7948"/>
                    <a:pt x="17420" y="7844"/>
                    <a:pt x="19375" y="7844"/>
                  </a:cubicBezTo>
                  <a:cubicBezTo>
                    <a:pt x="19612" y="7844"/>
                    <a:pt x="19849" y="7846"/>
                    <a:pt x="20087" y="7848"/>
                  </a:cubicBezTo>
                  <a:cubicBezTo>
                    <a:pt x="20361" y="7854"/>
                    <a:pt x="20639" y="7861"/>
                    <a:pt x="20918" y="7861"/>
                  </a:cubicBezTo>
                  <a:cubicBezTo>
                    <a:pt x="21638" y="7861"/>
                    <a:pt x="22364" y="7811"/>
                    <a:pt x="23058" y="7555"/>
                  </a:cubicBezTo>
                  <a:cubicBezTo>
                    <a:pt x="23185" y="7515"/>
                    <a:pt x="23304" y="7496"/>
                    <a:pt x="23417" y="7496"/>
                  </a:cubicBezTo>
                  <a:cubicBezTo>
                    <a:pt x="23657" y="7496"/>
                    <a:pt x="23870" y="7580"/>
                    <a:pt x="24083" y="7722"/>
                  </a:cubicBezTo>
                  <a:cubicBezTo>
                    <a:pt x="24836" y="8183"/>
                    <a:pt x="25569" y="8664"/>
                    <a:pt x="26197" y="9292"/>
                  </a:cubicBezTo>
                  <a:cubicBezTo>
                    <a:pt x="26720" y="9815"/>
                    <a:pt x="27264" y="10275"/>
                    <a:pt x="27829" y="10756"/>
                  </a:cubicBezTo>
                  <a:cubicBezTo>
                    <a:pt x="27996" y="10903"/>
                    <a:pt x="28184" y="11070"/>
                    <a:pt x="28393" y="11196"/>
                  </a:cubicBezTo>
                  <a:cubicBezTo>
                    <a:pt x="28649" y="11345"/>
                    <a:pt x="28910" y="11418"/>
                    <a:pt x="29174" y="11418"/>
                  </a:cubicBezTo>
                  <a:cubicBezTo>
                    <a:pt x="29428" y="11418"/>
                    <a:pt x="29685" y="11350"/>
                    <a:pt x="29942" y="11217"/>
                  </a:cubicBezTo>
                  <a:cubicBezTo>
                    <a:pt x="29754" y="10380"/>
                    <a:pt x="29419" y="9731"/>
                    <a:pt x="28791" y="9166"/>
                  </a:cubicBezTo>
                  <a:cubicBezTo>
                    <a:pt x="27954" y="8434"/>
                    <a:pt x="27054" y="7806"/>
                    <a:pt x="26176" y="7199"/>
                  </a:cubicBezTo>
                  <a:cubicBezTo>
                    <a:pt x="25966" y="7074"/>
                    <a:pt x="25778" y="6906"/>
                    <a:pt x="25590" y="6760"/>
                  </a:cubicBezTo>
                  <a:cubicBezTo>
                    <a:pt x="25318" y="6446"/>
                    <a:pt x="25276" y="5986"/>
                    <a:pt x="25548" y="5672"/>
                  </a:cubicBezTo>
                  <a:cubicBezTo>
                    <a:pt x="25778" y="5400"/>
                    <a:pt x="26050" y="5128"/>
                    <a:pt x="26301" y="4918"/>
                  </a:cubicBezTo>
                  <a:cubicBezTo>
                    <a:pt x="26471" y="4788"/>
                    <a:pt x="26666" y="4722"/>
                    <a:pt x="26869" y="4722"/>
                  </a:cubicBezTo>
                  <a:cubicBezTo>
                    <a:pt x="26992" y="4722"/>
                    <a:pt x="27117" y="4746"/>
                    <a:pt x="27243" y="4793"/>
                  </a:cubicBezTo>
                  <a:cubicBezTo>
                    <a:pt x="27829" y="5044"/>
                    <a:pt x="28477" y="5191"/>
                    <a:pt x="28917" y="5651"/>
                  </a:cubicBezTo>
                  <a:cubicBezTo>
                    <a:pt x="29021" y="5755"/>
                    <a:pt x="29189" y="5818"/>
                    <a:pt x="29314" y="5860"/>
                  </a:cubicBezTo>
                  <a:cubicBezTo>
                    <a:pt x="29733" y="6048"/>
                    <a:pt x="30172" y="6174"/>
                    <a:pt x="30590" y="6362"/>
                  </a:cubicBezTo>
                  <a:cubicBezTo>
                    <a:pt x="31031" y="6536"/>
                    <a:pt x="31461" y="6595"/>
                    <a:pt x="31893" y="6595"/>
                  </a:cubicBezTo>
                  <a:cubicBezTo>
                    <a:pt x="32345" y="6595"/>
                    <a:pt x="32798" y="6531"/>
                    <a:pt x="33269" y="6467"/>
                  </a:cubicBezTo>
                  <a:cubicBezTo>
                    <a:pt x="33206" y="6048"/>
                    <a:pt x="32913" y="5881"/>
                    <a:pt x="32641" y="5714"/>
                  </a:cubicBezTo>
                  <a:cubicBezTo>
                    <a:pt x="31406" y="4939"/>
                    <a:pt x="30151" y="4186"/>
                    <a:pt x="28770" y="3684"/>
                  </a:cubicBezTo>
                  <a:cubicBezTo>
                    <a:pt x="28561" y="3621"/>
                    <a:pt x="28373" y="3517"/>
                    <a:pt x="28184" y="3454"/>
                  </a:cubicBezTo>
                  <a:cubicBezTo>
                    <a:pt x="27766" y="3307"/>
                    <a:pt x="27326" y="3161"/>
                    <a:pt x="26908" y="3014"/>
                  </a:cubicBezTo>
                  <a:cubicBezTo>
                    <a:pt x="26782" y="2952"/>
                    <a:pt x="26594" y="2931"/>
                    <a:pt x="26489" y="2847"/>
                  </a:cubicBezTo>
                  <a:cubicBezTo>
                    <a:pt x="26322" y="2722"/>
                    <a:pt x="26217" y="2533"/>
                    <a:pt x="26092" y="2366"/>
                  </a:cubicBezTo>
                  <a:cubicBezTo>
                    <a:pt x="25318" y="2408"/>
                    <a:pt x="24523" y="2429"/>
                    <a:pt x="23748" y="2491"/>
                  </a:cubicBezTo>
                  <a:lnTo>
                    <a:pt x="23163" y="3056"/>
                  </a:lnTo>
                  <a:cubicBezTo>
                    <a:pt x="22660" y="3579"/>
                    <a:pt x="22075" y="3851"/>
                    <a:pt x="21300" y="3893"/>
                  </a:cubicBezTo>
                  <a:cubicBezTo>
                    <a:pt x="21220" y="3900"/>
                    <a:pt x="21139" y="3903"/>
                    <a:pt x="21059" y="3903"/>
                  </a:cubicBezTo>
                  <a:cubicBezTo>
                    <a:pt x="20348" y="3903"/>
                    <a:pt x="19655" y="3673"/>
                    <a:pt x="18978" y="3579"/>
                  </a:cubicBezTo>
                  <a:cubicBezTo>
                    <a:pt x="18873" y="3558"/>
                    <a:pt x="18748" y="3517"/>
                    <a:pt x="18643" y="3433"/>
                  </a:cubicBezTo>
                  <a:cubicBezTo>
                    <a:pt x="18225" y="3161"/>
                    <a:pt x="17827" y="2910"/>
                    <a:pt x="17430" y="2617"/>
                  </a:cubicBezTo>
                  <a:cubicBezTo>
                    <a:pt x="16655" y="2052"/>
                    <a:pt x="16049" y="1341"/>
                    <a:pt x="15944" y="315"/>
                  </a:cubicBezTo>
                  <a:cubicBezTo>
                    <a:pt x="15944" y="273"/>
                    <a:pt x="15902" y="211"/>
                    <a:pt x="15839" y="106"/>
                  </a:cubicBezTo>
                  <a:cubicBezTo>
                    <a:pt x="15426" y="78"/>
                    <a:pt x="15023" y="1"/>
                    <a:pt x="14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1"/>
            <p:cNvSpPr/>
            <p:nvPr/>
          </p:nvSpPr>
          <p:spPr>
            <a:xfrm>
              <a:off x="7872625" y="3867025"/>
              <a:ext cx="525725" cy="294025"/>
            </a:xfrm>
            <a:custGeom>
              <a:rect b="b" l="l" r="r" t="t"/>
              <a:pathLst>
                <a:path extrusionOk="0" h="11761" w="21029">
                  <a:moveTo>
                    <a:pt x="6920" y="1"/>
                  </a:moveTo>
                  <a:cubicBezTo>
                    <a:pt x="6583" y="1"/>
                    <a:pt x="6240" y="64"/>
                    <a:pt x="5901" y="186"/>
                  </a:cubicBezTo>
                  <a:cubicBezTo>
                    <a:pt x="5901" y="270"/>
                    <a:pt x="5859" y="375"/>
                    <a:pt x="5922" y="437"/>
                  </a:cubicBezTo>
                  <a:cubicBezTo>
                    <a:pt x="6466" y="1504"/>
                    <a:pt x="6989" y="2572"/>
                    <a:pt x="7784" y="3492"/>
                  </a:cubicBezTo>
                  <a:cubicBezTo>
                    <a:pt x="8056" y="3806"/>
                    <a:pt x="8349" y="4078"/>
                    <a:pt x="8788" y="4225"/>
                  </a:cubicBezTo>
                  <a:cubicBezTo>
                    <a:pt x="8956" y="4266"/>
                    <a:pt x="9060" y="4434"/>
                    <a:pt x="9186" y="4559"/>
                  </a:cubicBezTo>
                  <a:cubicBezTo>
                    <a:pt x="8935" y="4999"/>
                    <a:pt x="8726" y="5396"/>
                    <a:pt x="8328" y="5689"/>
                  </a:cubicBezTo>
                  <a:cubicBezTo>
                    <a:pt x="7889" y="6003"/>
                    <a:pt x="7470" y="6359"/>
                    <a:pt x="7115" y="6777"/>
                  </a:cubicBezTo>
                  <a:cubicBezTo>
                    <a:pt x="6917" y="6994"/>
                    <a:pt x="6683" y="7156"/>
                    <a:pt x="6393" y="7156"/>
                  </a:cubicBezTo>
                  <a:cubicBezTo>
                    <a:pt x="6376" y="7156"/>
                    <a:pt x="6358" y="7155"/>
                    <a:pt x="6340" y="7154"/>
                  </a:cubicBezTo>
                  <a:cubicBezTo>
                    <a:pt x="5796" y="7112"/>
                    <a:pt x="5231" y="7112"/>
                    <a:pt x="4708" y="7049"/>
                  </a:cubicBezTo>
                  <a:cubicBezTo>
                    <a:pt x="3934" y="6945"/>
                    <a:pt x="3139" y="6777"/>
                    <a:pt x="2386" y="6673"/>
                  </a:cubicBezTo>
                  <a:cubicBezTo>
                    <a:pt x="2043" y="6628"/>
                    <a:pt x="1822" y="6602"/>
                    <a:pt x="1642" y="6602"/>
                  </a:cubicBezTo>
                  <a:cubicBezTo>
                    <a:pt x="1315" y="6602"/>
                    <a:pt x="1118" y="6687"/>
                    <a:pt x="566" y="6903"/>
                  </a:cubicBezTo>
                  <a:cubicBezTo>
                    <a:pt x="105" y="7091"/>
                    <a:pt x="1" y="7279"/>
                    <a:pt x="42" y="7740"/>
                  </a:cubicBezTo>
                  <a:cubicBezTo>
                    <a:pt x="63" y="8116"/>
                    <a:pt x="168" y="8409"/>
                    <a:pt x="419" y="8639"/>
                  </a:cubicBezTo>
                  <a:cubicBezTo>
                    <a:pt x="877" y="9024"/>
                    <a:pt x="1366" y="9328"/>
                    <a:pt x="1972" y="9328"/>
                  </a:cubicBezTo>
                  <a:cubicBezTo>
                    <a:pt x="2059" y="9328"/>
                    <a:pt x="2148" y="9322"/>
                    <a:pt x="2239" y="9309"/>
                  </a:cubicBezTo>
                  <a:cubicBezTo>
                    <a:pt x="2595" y="9267"/>
                    <a:pt x="2972" y="9267"/>
                    <a:pt x="3327" y="9246"/>
                  </a:cubicBezTo>
                  <a:cubicBezTo>
                    <a:pt x="3507" y="9229"/>
                    <a:pt x="3693" y="9212"/>
                    <a:pt x="3879" y="9212"/>
                  </a:cubicBezTo>
                  <a:cubicBezTo>
                    <a:pt x="4149" y="9212"/>
                    <a:pt x="4419" y="9248"/>
                    <a:pt x="4667" y="9372"/>
                  </a:cubicBezTo>
                  <a:cubicBezTo>
                    <a:pt x="4706" y="9385"/>
                    <a:pt x="4761" y="9392"/>
                    <a:pt x="4820" y="9392"/>
                  </a:cubicBezTo>
                  <a:cubicBezTo>
                    <a:pt x="4948" y="9392"/>
                    <a:pt x="5097" y="9360"/>
                    <a:pt x="5169" y="9288"/>
                  </a:cubicBezTo>
                  <a:cubicBezTo>
                    <a:pt x="5410" y="9116"/>
                    <a:pt x="5669" y="9089"/>
                    <a:pt x="5931" y="9089"/>
                  </a:cubicBezTo>
                  <a:cubicBezTo>
                    <a:pt x="6053" y="9089"/>
                    <a:pt x="6176" y="9095"/>
                    <a:pt x="6297" y="9095"/>
                  </a:cubicBezTo>
                  <a:cubicBezTo>
                    <a:pt x="6389" y="9095"/>
                    <a:pt x="6481" y="9091"/>
                    <a:pt x="6571" y="9079"/>
                  </a:cubicBezTo>
                  <a:cubicBezTo>
                    <a:pt x="6633" y="9079"/>
                    <a:pt x="6696" y="9100"/>
                    <a:pt x="6759" y="9142"/>
                  </a:cubicBezTo>
                  <a:cubicBezTo>
                    <a:pt x="6947" y="9204"/>
                    <a:pt x="7073" y="9309"/>
                    <a:pt x="7094" y="9518"/>
                  </a:cubicBezTo>
                  <a:cubicBezTo>
                    <a:pt x="7115" y="9707"/>
                    <a:pt x="7052" y="9874"/>
                    <a:pt x="6884" y="9999"/>
                  </a:cubicBezTo>
                  <a:cubicBezTo>
                    <a:pt x="6696" y="10188"/>
                    <a:pt x="6319" y="10041"/>
                    <a:pt x="6236" y="10439"/>
                  </a:cubicBezTo>
                  <a:cubicBezTo>
                    <a:pt x="6424" y="10857"/>
                    <a:pt x="6801" y="11004"/>
                    <a:pt x="7219" y="11150"/>
                  </a:cubicBezTo>
                  <a:cubicBezTo>
                    <a:pt x="7868" y="11361"/>
                    <a:pt x="8503" y="11645"/>
                    <a:pt x="9196" y="11645"/>
                  </a:cubicBezTo>
                  <a:cubicBezTo>
                    <a:pt x="9330" y="11645"/>
                    <a:pt x="9466" y="11634"/>
                    <a:pt x="9605" y="11611"/>
                  </a:cubicBezTo>
                  <a:cubicBezTo>
                    <a:pt x="9616" y="11608"/>
                    <a:pt x="9628" y="11607"/>
                    <a:pt x="9640" y="11607"/>
                  </a:cubicBezTo>
                  <a:cubicBezTo>
                    <a:pt x="9737" y="11607"/>
                    <a:pt x="9851" y="11673"/>
                    <a:pt x="9981" y="11673"/>
                  </a:cubicBezTo>
                  <a:cubicBezTo>
                    <a:pt x="10279" y="11692"/>
                    <a:pt x="10561" y="11760"/>
                    <a:pt x="10855" y="11760"/>
                  </a:cubicBezTo>
                  <a:cubicBezTo>
                    <a:pt x="10891" y="11760"/>
                    <a:pt x="10928" y="11759"/>
                    <a:pt x="10965" y="11757"/>
                  </a:cubicBezTo>
                  <a:cubicBezTo>
                    <a:pt x="12869" y="11673"/>
                    <a:pt x="14794" y="11569"/>
                    <a:pt x="16719" y="11464"/>
                  </a:cubicBezTo>
                  <a:cubicBezTo>
                    <a:pt x="17660" y="11401"/>
                    <a:pt x="18581" y="11108"/>
                    <a:pt x="19460" y="10857"/>
                  </a:cubicBezTo>
                  <a:cubicBezTo>
                    <a:pt x="19983" y="10690"/>
                    <a:pt x="20380" y="10355"/>
                    <a:pt x="20694" y="9937"/>
                  </a:cubicBezTo>
                  <a:cubicBezTo>
                    <a:pt x="20924" y="9602"/>
                    <a:pt x="21029" y="9225"/>
                    <a:pt x="20861" y="8849"/>
                  </a:cubicBezTo>
                  <a:lnTo>
                    <a:pt x="20861" y="8849"/>
                  </a:lnTo>
                  <a:cubicBezTo>
                    <a:pt x="20255" y="9079"/>
                    <a:pt x="19752" y="9267"/>
                    <a:pt x="19250" y="9393"/>
                  </a:cubicBezTo>
                  <a:cubicBezTo>
                    <a:pt x="19113" y="9425"/>
                    <a:pt x="18973" y="9442"/>
                    <a:pt x="18834" y="9442"/>
                  </a:cubicBezTo>
                  <a:cubicBezTo>
                    <a:pt x="18611" y="9442"/>
                    <a:pt x="18389" y="9399"/>
                    <a:pt x="18183" y="9309"/>
                  </a:cubicBezTo>
                  <a:cubicBezTo>
                    <a:pt x="17848" y="9162"/>
                    <a:pt x="17765" y="8828"/>
                    <a:pt x="17660" y="8514"/>
                  </a:cubicBezTo>
                  <a:cubicBezTo>
                    <a:pt x="17660" y="8472"/>
                    <a:pt x="17618" y="8451"/>
                    <a:pt x="17618" y="8430"/>
                  </a:cubicBezTo>
                  <a:cubicBezTo>
                    <a:pt x="17346" y="7823"/>
                    <a:pt x="17409" y="7489"/>
                    <a:pt x="17890" y="7070"/>
                  </a:cubicBezTo>
                  <a:cubicBezTo>
                    <a:pt x="18476" y="6568"/>
                    <a:pt x="19083" y="6129"/>
                    <a:pt x="19941" y="5919"/>
                  </a:cubicBezTo>
                  <a:cubicBezTo>
                    <a:pt x="19460" y="5605"/>
                    <a:pt x="19020" y="5501"/>
                    <a:pt x="18581" y="5501"/>
                  </a:cubicBezTo>
                  <a:cubicBezTo>
                    <a:pt x="17660" y="5501"/>
                    <a:pt x="16739" y="5396"/>
                    <a:pt x="15861" y="5271"/>
                  </a:cubicBezTo>
                  <a:cubicBezTo>
                    <a:pt x="14647" y="5103"/>
                    <a:pt x="13454" y="4957"/>
                    <a:pt x="12387" y="4329"/>
                  </a:cubicBezTo>
                  <a:cubicBezTo>
                    <a:pt x="12245" y="4258"/>
                    <a:pt x="12122" y="4216"/>
                    <a:pt x="11986" y="4216"/>
                  </a:cubicBezTo>
                  <a:cubicBezTo>
                    <a:pt x="11922" y="4216"/>
                    <a:pt x="11854" y="4225"/>
                    <a:pt x="11781" y="4245"/>
                  </a:cubicBezTo>
                  <a:cubicBezTo>
                    <a:pt x="11659" y="4272"/>
                    <a:pt x="11561" y="4286"/>
                    <a:pt x="11480" y="4286"/>
                  </a:cubicBezTo>
                  <a:cubicBezTo>
                    <a:pt x="11240" y="4286"/>
                    <a:pt x="11142" y="4161"/>
                    <a:pt x="10985" y="3848"/>
                  </a:cubicBezTo>
                  <a:cubicBezTo>
                    <a:pt x="10944" y="3743"/>
                    <a:pt x="10923" y="3618"/>
                    <a:pt x="10860" y="3513"/>
                  </a:cubicBezTo>
                  <a:cubicBezTo>
                    <a:pt x="10337" y="2425"/>
                    <a:pt x="9584" y="1525"/>
                    <a:pt x="8684" y="709"/>
                  </a:cubicBezTo>
                  <a:cubicBezTo>
                    <a:pt x="8176" y="229"/>
                    <a:pt x="7561" y="1"/>
                    <a:pt x="69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41"/>
            <p:cNvSpPr/>
            <p:nvPr/>
          </p:nvSpPr>
          <p:spPr>
            <a:xfrm>
              <a:off x="7477700" y="3976800"/>
              <a:ext cx="126600" cy="207200"/>
            </a:xfrm>
            <a:custGeom>
              <a:rect b="b" l="l" r="r" t="t"/>
              <a:pathLst>
                <a:path extrusionOk="0" h="8288" w="5064">
                  <a:moveTo>
                    <a:pt x="795" y="1"/>
                  </a:moveTo>
                  <a:cubicBezTo>
                    <a:pt x="209" y="482"/>
                    <a:pt x="0" y="942"/>
                    <a:pt x="42" y="1466"/>
                  </a:cubicBezTo>
                  <a:cubicBezTo>
                    <a:pt x="84" y="2575"/>
                    <a:pt x="189" y="3642"/>
                    <a:pt x="272" y="4751"/>
                  </a:cubicBezTo>
                  <a:cubicBezTo>
                    <a:pt x="272" y="4813"/>
                    <a:pt x="293" y="4918"/>
                    <a:pt x="356" y="5002"/>
                  </a:cubicBezTo>
                  <a:cubicBezTo>
                    <a:pt x="1130" y="6676"/>
                    <a:pt x="2197" y="8015"/>
                    <a:pt x="4227" y="8203"/>
                  </a:cubicBezTo>
                  <a:cubicBezTo>
                    <a:pt x="4352" y="8203"/>
                    <a:pt x="4499" y="8245"/>
                    <a:pt x="4624" y="8266"/>
                  </a:cubicBezTo>
                  <a:cubicBezTo>
                    <a:pt x="4691" y="8266"/>
                    <a:pt x="4758" y="8287"/>
                    <a:pt x="4824" y="8287"/>
                  </a:cubicBezTo>
                  <a:cubicBezTo>
                    <a:pt x="4904" y="8287"/>
                    <a:pt x="4984" y="8256"/>
                    <a:pt x="5064" y="8119"/>
                  </a:cubicBezTo>
                  <a:cubicBezTo>
                    <a:pt x="4980" y="8098"/>
                    <a:pt x="4896" y="8036"/>
                    <a:pt x="4813" y="7994"/>
                  </a:cubicBezTo>
                  <a:cubicBezTo>
                    <a:pt x="3746" y="7324"/>
                    <a:pt x="2888" y="6445"/>
                    <a:pt x="2134" y="5441"/>
                  </a:cubicBezTo>
                  <a:cubicBezTo>
                    <a:pt x="1297" y="4332"/>
                    <a:pt x="837" y="3119"/>
                    <a:pt x="879" y="1738"/>
                  </a:cubicBezTo>
                  <a:cubicBezTo>
                    <a:pt x="879" y="1214"/>
                    <a:pt x="816" y="712"/>
                    <a:pt x="7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41"/>
            <p:cNvSpPr/>
            <p:nvPr/>
          </p:nvSpPr>
          <p:spPr>
            <a:xfrm>
              <a:off x="7725125" y="4406625"/>
              <a:ext cx="89975" cy="100525"/>
            </a:xfrm>
            <a:custGeom>
              <a:rect b="b" l="l" r="r" t="t"/>
              <a:pathLst>
                <a:path extrusionOk="0" h="4021" w="3599">
                  <a:moveTo>
                    <a:pt x="3411" y="0"/>
                  </a:moveTo>
                  <a:cubicBezTo>
                    <a:pt x="3320" y="0"/>
                    <a:pt x="3236" y="48"/>
                    <a:pt x="3160" y="112"/>
                  </a:cubicBezTo>
                  <a:cubicBezTo>
                    <a:pt x="2762" y="384"/>
                    <a:pt x="2323" y="593"/>
                    <a:pt x="1820" y="656"/>
                  </a:cubicBezTo>
                  <a:cubicBezTo>
                    <a:pt x="1507" y="677"/>
                    <a:pt x="1360" y="886"/>
                    <a:pt x="1235" y="1158"/>
                  </a:cubicBezTo>
                  <a:cubicBezTo>
                    <a:pt x="837" y="2058"/>
                    <a:pt x="440" y="2978"/>
                    <a:pt x="0" y="4004"/>
                  </a:cubicBezTo>
                  <a:cubicBezTo>
                    <a:pt x="170" y="4010"/>
                    <a:pt x="330" y="4021"/>
                    <a:pt x="481" y="4021"/>
                  </a:cubicBezTo>
                  <a:cubicBezTo>
                    <a:pt x="811" y="4021"/>
                    <a:pt x="1095" y="3969"/>
                    <a:pt x="1339" y="3711"/>
                  </a:cubicBezTo>
                  <a:cubicBezTo>
                    <a:pt x="2323" y="2643"/>
                    <a:pt x="3118" y="1430"/>
                    <a:pt x="3599" y="70"/>
                  </a:cubicBezTo>
                  <a:cubicBezTo>
                    <a:pt x="3533" y="20"/>
                    <a:pt x="3470" y="0"/>
                    <a:pt x="34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1"/>
            <p:cNvSpPr/>
            <p:nvPr/>
          </p:nvSpPr>
          <p:spPr>
            <a:xfrm>
              <a:off x="7970975" y="4135825"/>
              <a:ext cx="131825" cy="65850"/>
            </a:xfrm>
            <a:custGeom>
              <a:rect b="b" l="l" r="r" t="t"/>
              <a:pathLst>
                <a:path extrusionOk="0" h="2634" w="5273">
                  <a:moveTo>
                    <a:pt x="314" y="1"/>
                  </a:moveTo>
                  <a:cubicBezTo>
                    <a:pt x="0" y="398"/>
                    <a:pt x="42" y="649"/>
                    <a:pt x="272" y="921"/>
                  </a:cubicBezTo>
                  <a:cubicBezTo>
                    <a:pt x="670" y="1361"/>
                    <a:pt x="1151" y="1675"/>
                    <a:pt x="1611" y="1988"/>
                  </a:cubicBezTo>
                  <a:cubicBezTo>
                    <a:pt x="2338" y="2473"/>
                    <a:pt x="3114" y="2633"/>
                    <a:pt x="3921" y="2633"/>
                  </a:cubicBezTo>
                  <a:cubicBezTo>
                    <a:pt x="4160" y="2633"/>
                    <a:pt x="4401" y="2619"/>
                    <a:pt x="4645" y="2595"/>
                  </a:cubicBezTo>
                  <a:cubicBezTo>
                    <a:pt x="4938" y="2574"/>
                    <a:pt x="5147" y="2428"/>
                    <a:pt x="5273" y="2156"/>
                  </a:cubicBezTo>
                  <a:cubicBezTo>
                    <a:pt x="5210" y="2093"/>
                    <a:pt x="5147" y="2051"/>
                    <a:pt x="5106" y="2051"/>
                  </a:cubicBezTo>
                  <a:cubicBezTo>
                    <a:pt x="5017" y="2067"/>
                    <a:pt x="4931" y="2073"/>
                    <a:pt x="4845" y="2073"/>
                  </a:cubicBezTo>
                  <a:cubicBezTo>
                    <a:pt x="4180" y="2073"/>
                    <a:pt x="3582" y="1663"/>
                    <a:pt x="2913" y="1663"/>
                  </a:cubicBezTo>
                  <a:cubicBezTo>
                    <a:pt x="2849" y="1663"/>
                    <a:pt x="2785" y="1666"/>
                    <a:pt x="2720" y="1675"/>
                  </a:cubicBezTo>
                  <a:cubicBezTo>
                    <a:pt x="2658" y="1675"/>
                    <a:pt x="2616" y="1633"/>
                    <a:pt x="2553" y="1591"/>
                  </a:cubicBezTo>
                  <a:cubicBezTo>
                    <a:pt x="1821" y="1068"/>
                    <a:pt x="879" y="900"/>
                    <a:pt x="3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1"/>
            <p:cNvSpPr/>
            <p:nvPr/>
          </p:nvSpPr>
          <p:spPr>
            <a:xfrm>
              <a:off x="8329800" y="4033300"/>
              <a:ext cx="62800" cy="46225"/>
            </a:xfrm>
            <a:custGeom>
              <a:rect b="b" l="l" r="r" t="t"/>
              <a:pathLst>
                <a:path extrusionOk="0" h="1849" w="2512">
                  <a:moveTo>
                    <a:pt x="2386" y="1"/>
                  </a:moveTo>
                  <a:cubicBezTo>
                    <a:pt x="921" y="231"/>
                    <a:pt x="817" y="419"/>
                    <a:pt x="1" y="1193"/>
                  </a:cubicBezTo>
                  <a:cubicBezTo>
                    <a:pt x="167" y="1693"/>
                    <a:pt x="281" y="1848"/>
                    <a:pt x="606" y="1848"/>
                  </a:cubicBezTo>
                  <a:cubicBezTo>
                    <a:pt x="689" y="1848"/>
                    <a:pt x="786" y="1838"/>
                    <a:pt x="901" y="1821"/>
                  </a:cubicBezTo>
                  <a:cubicBezTo>
                    <a:pt x="1465" y="1716"/>
                    <a:pt x="1968" y="1444"/>
                    <a:pt x="2491" y="1151"/>
                  </a:cubicBezTo>
                  <a:cubicBezTo>
                    <a:pt x="2491" y="963"/>
                    <a:pt x="2512" y="775"/>
                    <a:pt x="2491" y="607"/>
                  </a:cubicBezTo>
                  <a:cubicBezTo>
                    <a:pt x="2470" y="398"/>
                    <a:pt x="2428" y="210"/>
                    <a:pt x="2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1"/>
            <p:cNvSpPr/>
            <p:nvPr/>
          </p:nvSpPr>
          <p:spPr>
            <a:xfrm>
              <a:off x="6344150" y="2744925"/>
              <a:ext cx="957800" cy="489375"/>
            </a:xfrm>
            <a:custGeom>
              <a:rect b="b" l="l" r="r" t="t"/>
              <a:pathLst>
                <a:path extrusionOk="0" h="19575" w="38312">
                  <a:moveTo>
                    <a:pt x="35927" y="1"/>
                  </a:moveTo>
                  <a:cubicBezTo>
                    <a:pt x="35362" y="775"/>
                    <a:pt x="34650" y="1235"/>
                    <a:pt x="33813" y="1465"/>
                  </a:cubicBezTo>
                  <a:cubicBezTo>
                    <a:pt x="33248" y="1633"/>
                    <a:pt x="32642" y="1737"/>
                    <a:pt x="32035" y="1821"/>
                  </a:cubicBezTo>
                  <a:cubicBezTo>
                    <a:pt x="31642" y="1867"/>
                    <a:pt x="31251" y="1884"/>
                    <a:pt x="30861" y="1884"/>
                  </a:cubicBezTo>
                  <a:cubicBezTo>
                    <a:pt x="30005" y="1884"/>
                    <a:pt x="29152" y="1802"/>
                    <a:pt x="28289" y="1758"/>
                  </a:cubicBezTo>
                  <a:cubicBezTo>
                    <a:pt x="27243" y="1737"/>
                    <a:pt x="26260" y="1445"/>
                    <a:pt x="25318" y="1026"/>
                  </a:cubicBezTo>
                  <a:cubicBezTo>
                    <a:pt x="24942" y="880"/>
                    <a:pt x="24586" y="712"/>
                    <a:pt x="24230" y="524"/>
                  </a:cubicBezTo>
                  <a:lnTo>
                    <a:pt x="23686" y="294"/>
                  </a:lnTo>
                  <a:cubicBezTo>
                    <a:pt x="23603" y="377"/>
                    <a:pt x="23561" y="419"/>
                    <a:pt x="23540" y="482"/>
                  </a:cubicBezTo>
                  <a:cubicBezTo>
                    <a:pt x="23142" y="1633"/>
                    <a:pt x="22473" y="2574"/>
                    <a:pt x="21615" y="3453"/>
                  </a:cubicBezTo>
                  <a:cubicBezTo>
                    <a:pt x="21280" y="3809"/>
                    <a:pt x="20966" y="4186"/>
                    <a:pt x="20652" y="4562"/>
                  </a:cubicBezTo>
                  <a:cubicBezTo>
                    <a:pt x="19543" y="5919"/>
                    <a:pt x="18110" y="6488"/>
                    <a:pt x="16414" y="6488"/>
                  </a:cubicBezTo>
                  <a:cubicBezTo>
                    <a:pt x="16383" y="6488"/>
                    <a:pt x="16352" y="6487"/>
                    <a:pt x="16321" y="6487"/>
                  </a:cubicBezTo>
                  <a:cubicBezTo>
                    <a:pt x="15798" y="6487"/>
                    <a:pt x="15421" y="6257"/>
                    <a:pt x="15254" y="5797"/>
                  </a:cubicBezTo>
                  <a:cubicBezTo>
                    <a:pt x="15108" y="5420"/>
                    <a:pt x="15003" y="5022"/>
                    <a:pt x="14982" y="4646"/>
                  </a:cubicBezTo>
                  <a:cubicBezTo>
                    <a:pt x="14898" y="3997"/>
                    <a:pt x="14898" y="3349"/>
                    <a:pt x="14877" y="2721"/>
                  </a:cubicBezTo>
                  <a:cubicBezTo>
                    <a:pt x="14877" y="2595"/>
                    <a:pt x="14919" y="2407"/>
                    <a:pt x="14647" y="2365"/>
                  </a:cubicBezTo>
                  <a:cubicBezTo>
                    <a:pt x="14438" y="2574"/>
                    <a:pt x="14166" y="2784"/>
                    <a:pt x="13936" y="3014"/>
                  </a:cubicBezTo>
                  <a:cubicBezTo>
                    <a:pt x="13015" y="3934"/>
                    <a:pt x="12053" y="4730"/>
                    <a:pt x="11007" y="5462"/>
                  </a:cubicBezTo>
                  <a:cubicBezTo>
                    <a:pt x="10253" y="6027"/>
                    <a:pt x="9416" y="6466"/>
                    <a:pt x="8517" y="6822"/>
                  </a:cubicBezTo>
                  <a:cubicBezTo>
                    <a:pt x="8035" y="7031"/>
                    <a:pt x="7470" y="7136"/>
                    <a:pt x="6926" y="7219"/>
                  </a:cubicBezTo>
                  <a:cubicBezTo>
                    <a:pt x="6819" y="7233"/>
                    <a:pt x="6713" y="7240"/>
                    <a:pt x="6609" y="7240"/>
                  </a:cubicBezTo>
                  <a:cubicBezTo>
                    <a:pt x="6071" y="7240"/>
                    <a:pt x="5597" y="7051"/>
                    <a:pt x="5211" y="6613"/>
                  </a:cubicBezTo>
                  <a:cubicBezTo>
                    <a:pt x="4813" y="6173"/>
                    <a:pt x="4374" y="5818"/>
                    <a:pt x="3851" y="5566"/>
                  </a:cubicBezTo>
                  <a:cubicBezTo>
                    <a:pt x="3746" y="5525"/>
                    <a:pt x="3641" y="5441"/>
                    <a:pt x="3558" y="5357"/>
                  </a:cubicBezTo>
                  <a:cubicBezTo>
                    <a:pt x="3164" y="4916"/>
                    <a:pt x="2717" y="4794"/>
                    <a:pt x="2249" y="4794"/>
                  </a:cubicBezTo>
                  <a:cubicBezTo>
                    <a:pt x="1897" y="4794"/>
                    <a:pt x="1533" y="4864"/>
                    <a:pt x="1172" y="4918"/>
                  </a:cubicBezTo>
                  <a:cubicBezTo>
                    <a:pt x="1068" y="4939"/>
                    <a:pt x="942" y="5022"/>
                    <a:pt x="880" y="5106"/>
                  </a:cubicBezTo>
                  <a:cubicBezTo>
                    <a:pt x="524" y="5546"/>
                    <a:pt x="105" y="5964"/>
                    <a:pt x="210" y="6613"/>
                  </a:cubicBezTo>
                  <a:cubicBezTo>
                    <a:pt x="252" y="6906"/>
                    <a:pt x="189" y="7219"/>
                    <a:pt x="147" y="7533"/>
                  </a:cubicBezTo>
                  <a:cubicBezTo>
                    <a:pt x="1" y="8914"/>
                    <a:pt x="503" y="10107"/>
                    <a:pt x="1152" y="11258"/>
                  </a:cubicBezTo>
                  <a:cubicBezTo>
                    <a:pt x="1361" y="11634"/>
                    <a:pt x="1696" y="11885"/>
                    <a:pt x="2135" y="12011"/>
                  </a:cubicBezTo>
                  <a:cubicBezTo>
                    <a:pt x="2878" y="12264"/>
                    <a:pt x="3621" y="12442"/>
                    <a:pt x="4401" y="12442"/>
                  </a:cubicBezTo>
                  <a:cubicBezTo>
                    <a:pt x="4720" y="12442"/>
                    <a:pt x="5044" y="12412"/>
                    <a:pt x="5378" y="12346"/>
                  </a:cubicBezTo>
                  <a:cubicBezTo>
                    <a:pt x="5629" y="12681"/>
                    <a:pt x="5797" y="12973"/>
                    <a:pt x="6048" y="13204"/>
                  </a:cubicBezTo>
                  <a:cubicBezTo>
                    <a:pt x="7303" y="14459"/>
                    <a:pt x="8663" y="15589"/>
                    <a:pt x="10253" y="16384"/>
                  </a:cubicBezTo>
                  <a:cubicBezTo>
                    <a:pt x="11446" y="16949"/>
                    <a:pt x="12680" y="17472"/>
                    <a:pt x="13915" y="17995"/>
                  </a:cubicBezTo>
                  <a:cubicBezTo>
                    <a:pt x="14898" y="18414"/>
                    <a:pt x="15882" y="18811"/>
                    <a:pt x="16886" y="19167"/>
                  </a:cubicBezTo>
                  <a:cubicBezTo>
                    <a:pt x="17367" y="19355"/>
                    <a:pt x="17890" y="19523"/>
                    <a:pt x="18393" y="19543"/>
                  </a:cubicBezTo>
                  <a:cubicBezTo>
                    <a:pt x="18978" y="19564"/>
                    <a:pt x="19570" y="19575"/>
                    <a:pt x="20163" y="19575"/>
                  </a:cubicBezTo>
                  <a:cubicBezTo>
                    <a:pt x="20757" y="19575"/>
                    <a:pt x="21353" y="19564"/>
                    <a:pt x="21950" y="19543"/>
                  </a:cubicBezTo>
                  <a:cubicBezTo>
                    <a:pt x="23100" y="19481"/>
                    <a:pt x="24251" y="19376"/>
                    <a:pt x="25402" y="19271"/>
                  </a:cubicBezTo>
                  <a:cubicBezTo>
                    <a:pt x="25779" y="19251"/>
                    <a:pt x="26239" y="19251"/>
                    <a:pt x="26553" y="19062"/>
                  </a:cubicBezTo>
                  <a:cubicBezTo>
                    <a:pt x="27097" y="18748"/>
                    <a:pt x="27662" y="18644"/>
                    <a:pt x="28248" y="18434"/>
                  </a:cubicBezTo>
                  <a:cubicBezTo>
                    <a:pt x="29629" y="17974"/>
                    <a:pt x="30989" y="17472"/>
                    <a:pt x="32244" y="16656"/>
                  </a:cubicBezTo>
                  <a:cubicBezTo>
                    <a:pt x="32558" y="16447"/>
                    <a:pt x="32851" y="16279"/>
                    <a:pt x="33144" y="16007"/>
                  </a:cubicBezTo>
                  <a:cubicBezTo>
                    <a:pt x="34232" y="15024"/>
                    <a:pt x="35194" y="13873"/>
                    <a:pt x="36178" y="12743"/>
                  </a:cubicBezTo>
                  <a:cubicBezTo>
                    <a:pt x="37266" y="11425"/>
                    <a:pt x="37956" y="9940"/>
                    <a:pt x="38124" y="8224"/>
                  </a:cubicBezTo>
                  <a:cubicBezTo>
                    <a:pt x="38291" y="7157"/>
                    <a:pt x="38312" y="6110"/>
                    <a:pt x="38082" y="5064"/>
                  </a:cubicBezTo>
                  <a:cubicBezTo>
                    <a:pt x="37580" y="2888"/>
                    <a:pt x="37559" y="2700"/>
                    <a:pt x="36722" y="1214"/>
                  </a:cubicBezTo>
                  <a:cubicBezTo>
                    <a:pt x="36638" y="1047"/>
                    <a:pt x="36533" y="901"/>
                    <a:pt x="36429" y="733"/>
                  </a:cubicBezTo>
                  <a:cubicBezTo>
                    <a:pt x="36282" y="503"/>
                    <a:pt x="36115" y="294"/>
                    <a:pt x="359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1"/>
            <p:cNvSpPr/>
            <p:nvPr/>
          </p:nvSpPr>
          <p:spPr>
            <a:xfrm>
              <a:off x="6493225" y="3251800"/>
              <a:ext cx="473425" cy="523125"/>
            </a:xfrm>
            <a:custGeom>
              <a:rect b="b" l="l" r="r" t="t"/>
              <a:pathLst>
                <a:path extrusionOk="0" h="20925" w="18937">
                  <a:moveTo>
                    <a:pt x="1" y="14919"/>
                  </a:moveTo>
                  <a:cubicBezTo>
                    <a:pt x="252" y="14250"/>
                    <a:pt x="566" y="13706"/>
                    <a:pt x="963" y="13204"/>
                  </a:cubicBezTo>
                  <a:cubicBezTo>
                    <a:pt x="1298" y="12827"/>
                    <a:pt x="1570" y="12367"/>
                    <a:pt x="1884" y="11948"/>
                  </a:cubicBezTo>
                  <a:cubicBezTo>
                    <a:pt x="2407" y="11279"/>
                    <a:pt x="2930" y="10630"/>
                    <a:pt x="3453" y="9939"/>
                  </a:cubicBezTo>
                  <a:cubicBezTo>
                    <a:pt x="3809" y="9437"/>
                    <a:pt x="4186" y="8977"/>
                    <a:pt x="4500" y="8454"/>
                  </a:cubicBezTo>
                  <a:cubicBezTo>
                    <a:pt x="5860" y="6278"/>
                    <a:pt x="7345" y="4206"/>
                    <a:pt x="8998" y="2261"/>
                  </a:cubicBezTo>
                  <a:cubicBezTo>
                    <a:pt x="9249" y="1968"/>
                    <a:pt x="9438" y="1591"/>
                    <a:pt x="9626" y="1256"/>
                  </a:cubicBezTo>
                  <a:cubicBezTo>
                    <a:pt x="9877" y="817"/>
                    <a:pt x="10149" y="377"/>
                    <a:pt x="10588" y="1"/>
                  </a:cubicBezTo>
                  <a:cubicBezTo>
                    <a:pt x="13078" y="649"/>
                    <a:pt x="15610" y="587"/>
                    <a:pt x="18205" y="273"/>
                  </a:cubicBezTo>
                  <a:cubicBezTo>
                    <a:pt x="18246" y="482"/>
                    <a:pt x="18309" y="649"/>
                    <a:pt x="18330" y="817"/>
                  </a:cubicBezTo>
                  <a:cubicBezTo>
                    <a:pt x="18539" y="4562"/>
                    <a:pt x="18728" y="8287"/>
                    <a:pt x="18895" y="12011"/>
                  </a:cubicBezTo>
                  <a:cubicBezTo>
                    <a:pt x="18937" y="12555"/>
                    <a:pt x="18895" y="13099"/>
                    <a:pt x="18874" y="13664"/>
                  </a:cubicBezTo>
                  <a:cubicBezTo>
                    <a:pt x="18832" y="14626"/>
                    <a:pt x="18790" y="15589"/>
                    <a:pt x="18874" y="16551"/>
                  </a:cubicBezTo>
                  <a:cubicBezTo>
                    <a:pt x="18895" y="17012"/>
                    <a:pt x="18895" y="17472"/>
                    <a:pt x="18790" y="17911"/>
                  </a:cubicBezTo>
                  <a:cubicBezTo>
                    <a:pt x="18728" y="18183"/>
                    <a:pt x="18769" y="18476"/>
                    <a:pt x="18749" y="18727"/>
                  </a:cubicBezTo>
                  <a:cubicBezTo>
                    <a:pt x="18728" y="19104"/>
                    <a:pt x="18686" y="19460"/>
                    <a:pt x="18623" y="19795"/>
                  </a:cubicBezTo>
                  <a:cubicBezTo>
                    <a:pt x="18518" y="20276"/>
                    <a:pt x="18205" y="20506"/>
                    <a:pt x="17723" y="20569"/>
                  </a:cubicBezTo>
                  <a:cubicBezTo>
                    <a:pt x="17577" y="20569"/>
                    <a:pt x="17409" y="20590"/>
                    <a:pt x="17284" y="20590"/>
                  </a:cubicBezTo>
                  <a:cubicBezTo>
                    <a:pt x="16865" y="20611"/>
                    <a:pt x="16426" y="20611"/>
                    <a:pt x="16008" y="20673"/>
                  </a:cubicBezTo>
                  <a:cubicBezTo>
                    <a:pt x="12932" y="20924"/>
                    <a:pt x="9940" y="20464"/>
                    <a:pt x="7010" y="19627"/>
                  </a:cubicBezTo>
                  <a:cubicBezTo>
                    <a:pt x="6236" y="19418"/>
                    <a:pt x="5504" y="19104"/>
                    <a:pt x="4834" y="18686"/>
                  </a:cubicBezTo>
                  <a:cubicBezTo>
                    <a:pt x="3307" y="17807"/>
                    <a:pt x="1926" y="16802"/>
                    <a:pt x="671" y="15589"/>
                  </a:cubicBezTo>
                  <a:cubicBezTo>
                    <a:pt x="399" y="15401"/>
                    <a:pt x="189" y="15149"/>
                    <a:pt x="1" y="1491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41"/>
            <p:cNvSpPr/>
            <p:nvPr/>
          </p:nvSpPr>
          <p:spPr>
            <a:xfrm>
              <a:off x="6454000" y="2528900"/>
              <a:ext cx="771075" cy="372450"/>
            </a:xfrm>
            <a:custGeom>
              <a:rect b="b" l="l" r="r" t="t"/>
              <a:pathLst>
                <a:path extrusionOk="0" h="14898" w="30843">
                  <a:moveTo>
                    <a:pt x="30842" y="7784"/>
                  </a:moveTo>
                  <a:cubicBezTo>
                    <a:pt x="30382" y="8579"/>
                    <a:pt x="29691" y="8914"/>
                    <a:pt x="28896" y="9123"/>
                  </a:cubicBezTo>
                  <a:cubicBezTo>
                    <a:pt x="28059" y="9353"/>
                    <a:pt x="27222" y="9437"/>
                    <a:pt x="26364" y="9416"/>
                  </a:cubicBezTo>
                  <a:cubicBezTo>
                    <a:pt x="25465" y="9374"/>
                    <a:pt x="24607" y="9332"/>
                    <a:pt x="23728" y="9311"/>
                  </a:cubicBezTo>
                  <a:cubicBezTo>
                    <a:pt x="22996" y="9270"/>
                    <a:pt x="22284" y="9081"/>
                    <a:pt x="21594" y="8809"/>
                  </a:cubicBezTo>
                  <a:cubicBezTo>
                    <a:pt x="20820" y="8453"/>
                    <a:pt x="20025" y="8119"/>
                    <a:pt x="19250" y="7805"/>
                  </a:cubicBezTo>
                  <a:cubicBezTo>
                    <a:pt x="19041" y="7700"/>
                    <a:pt x="18811" y="7596"/>
                    <a:pt x="18560" y="7491"/>
                  </a:cubicBezTo>
                  <a:cubicBezTo>
                    <a:pt x="18351" y="7658"/>
                    <a:pt x="18183" y="7805"/>
                    <a:pt x="17974" y="7972"/>
                  </a:cubicBezTo>
                  <a:cubicBezTo>
                    <a:pt x="18141" y="8495"/>
                    <a:pt x="18037" y="8956"/>
                    <a:pt x="17786" y="9374"/>
                  </a:cubicBezTo>
                  <a:cubicBezTo>
                    <a:pt x="17451" y="9939"/>
                    <a:pt x="17095" y="10483"/>
                    <a:pt x="16719" y="10985"/>
                  </a:cubicBezTo>
                  <a:cubicBezTo>
                    <a:pt x="16237" y="11571"/>
                    <a:pt x="15714" y="12136"/>
                    <a:pt x="15191" y="12680"/>
                  </a:cubicBezTo>
                  <a:cubicBezTo>
                    <a:pt x="14375" y="13601"/>
                    <a:pt x="13329" y="14040"/>
                    <a:pt x="12136" y="14040"/>
                  </a:cubicBezTo>
                  <a:cubicBezTo>
                    <a:pt x="12053" y="14040"/>
                    <a:pt x="11948" y="13977"/>
                    <a:pt x="11906" y="13977"/>
                  </a:cubicBezTo>
                  <a:cubicBezTo>
                    <a:pt x="11697" y="13747"/>
                    <a:pt x="11697" y="13454"/>
                    <a:pt x="11655" y="13203"/>
                  </a:cubicBezTo>
                  <a:cubicBezTo>
                    <a:pt x="11613" y="12701"/>
                    <a:pt x="11613" y="12241"/>
                    <a:pt x="11551" y="11738"/>
                  </a:cubicBezTo>
                  <a:cubicBezTo>
                    <a:pt x="11509" y="11048"/>
                    <a:pt x="11551" y="10399"/>
                    <a:pt x="11760" y="9751"/>
                  </a:cubicBezTo>
                  <a:cubicBezTo>
                    <a:pt x="11823" y="9646"/>
                    <a:pt x="11843" y="9521"/>
                    <a:pt x="11864" y="9416"/>
                  </a:cubicBezTo>
                  <a:cubicBezTo>
                    <a:pt x="11927" y="9144"/>
                    <a:pt x="11864" y="8914"/>
                    <a:pt x="11634" y="8746"/>
                  </a:cubicBezTo>
                  <a:cubicBezTo>
                    <a:pt x="11425" y="8621"/>
                    <a:pt x="11216" y="8621"/>
                    <a:pt x="10986" y="8830"/>
                  </a:cubicBezTo>
                  <a:cubicBezTo>
                    <a:pt x="10504" y="9249"/>
                    <a:pt x="10044" y="9688"/>
                    <a:pt x="9563" y="10106"/>
                  </a:cubicBezTo>
                  <a:cubicBezTo>
                    <a:pt x="9123" y="10525"/>
                    <a:pt x="8705" y="10943"/>
                    <a:pt x="8266" y="11404"/>
                  </a:cubicBezTo>
                  <a:cubicBezTo>
                    <a:pt x="7429" y="12199"/>
                    <a:pt x="6508" y="12910"/>
                    <a:pt x="5545" y="13538"/>
                  </a:cubicBezTo>
                  <a:cubicBezTo>
                    <a:pt x="4646" y="14124"/>
                    <a:pt x="3683" y="14584"/>
                    <a:pt x="2637" y="14814"/>
                  </a:cubicBezTo>
                  <a:cubicBezTo>
                    <a:pt x="2240" y="14898"/>
                    <a:pt x="1968" y="14814"/>
                    <a:pt x="1654" y="14542"/>
                  </a:cubicBezTo>
                  <a:cubicBezTo>
                    <a:pt x="1131" y="14040"/>
                    <a:pt x="545" y="13559"/>
                    <a:pt x="1" y="13099"/>
                  </a:cubicBezTo>
                  <a:cubicBezTo>
                    <a:pt x="1" y="13015"/>
                    <a:pt x="1" y="12910"/>
                    <a:pt x="43" y="12827"/>
                  </a:cubicBezTo>
                  <a:cubicBezTo>
                    <a:pt x="754" y="11194"/>
                    <a:pt x="1403" y="9479"/>
                    <a:pt x="2365" y="7993"/>
                  </a:cubicBezTo>
                  <a:cubicBezTo>
                    <a:pt x="3390" y="6445"/>
                    <a:pt x="4437" y="4917"/>
                    <a:pt x="5859" y="3683"/>
                  </a:cubicBezTo>
                  <a:lnTo>
                    <a:pt x="6257" y="3285"/>
                  </a:lnTo>
                  <a:cubicBezTo>
                    <a:pt x="7115" y="2511"/>
                    <a:pt x="8077" y="1904"/>
                    <a:pt x="9291" y="1800"/>
                  </a:cubicBezTo>
                  <a:cubicBezTo>
                    <a:pt x="9437" y="1779"/>
                    <a:pt x="9605" y="1779"/>
                    <a:pt x="9730" y="1695"/>
                  </a:cubicBezTo>
                  <a:cubicBezTo>
                    <a:pt x="10567" y="1151"/>
                    <a:pt x="11551" y="1067"/>
                    <a:pt x="12450" y="670"/>
                  </a:cubicBezTo>
                  <a:cubicBezTo>
                    <a:pt x="13099" y="377"/>
                    <a:pt x="13852" y="314"/>
                    <a:pt x="14564" y="231"/>
                  </a:cubicBezTo>
                  <a:cubicBezTo>
                    <a:pt x="15798" y="126"/>
                    <a:pt x="17053" y="63"/>
                    <a:pt x="18309" y="21"/>
                  </a:cubicBezTo>
                  <a:cubicBezTo>
                    <a:pt x="18665" y="0"/>
                    <a:pt x="19041" y="42"/>
                    <a:pt x="19397" y="63"/>
                  </a:cubicBezTo>
                  <a:cubicBezTo>
                    <a:pt x="19941" y="126"/>
                    <a:pt x="20506" y="210"/>
                    <a:pt x="21029" y="251"/>
                  </a:cubicBezTo>
                  <a:cubicBezTo>
                    <a:pt x="22096" y="335"/>
                    <a:pt x="23017" y="775"/>
                    <a:pt x="23916" y="1256"/>
                  </a:cubicBezTo>
                  <a:cubicBezTo>
                    <a:pt x="24293" y="1423"/>
                    <a:pt x="24649" y="1674"/>
                    <a:pt x="25067" y="1800"/>
                  </a:cubicBezTo>
                  <a:cubicBezTo>
                    <a:pt x="25423" y="1904"/>
                    <a:pt x="25737" y="2114"/>
                    <a:pt x="26051" y="2323"/>
                  </a:cubicBezTo>
                  <a:cubicBezTo>
                    <a:pt x="26490" y="2637"/>
                    <a:pt x="26908" y="2971"/>
                    <a:pt x="27348" y="3285"/>
                  </a:cubicBezTo>
                  <a:cubicBezTo>
                    <a:pt x="27432" y="3327"/>
                    <a:pt x="27473" y="3411"/>
                    <a:pt x="27536" y="3474"/>
                  </a:cubicBezTo>
                  <a:cubicBezTo>
                    <a:pt x="28038" y="3955"/>
                    <a:pt x="28520" y="4457"/>
                    <a:pt x="29001" y="4959"/>
                  </a:cubicBezTo>
                  <a:cubicBezTo>
                    <a:pt x="29126" y="5085"/>
                    <a:pt x="29336" y="5273"/>
                    <a:pt x="29315" y="5378"/>
                  </a:cubicBezTo>
                  <a:cubicBezTo>
                    <a:pt x="29210" y="5817"/>
                    <a:pt x="29545" y="6026"/>
                    <a:pt x="29754" y="6319"/>
                  </a:cubicBezTo>
                  <a:cubicBezTo>
                    <a:pt x="30152" y="6759"/>
                    <a:pt x="30486" y="7261"/>
                    <a:pt x="30842" y="778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41"/>
            <p:cNvSpPr/>
            <p:nvPr/>
          </p:nvSpPr>
          <p:spPr>
            <a:xfrm>
              <a:off x="6128125" y="2412250"/>
              <a:ext cx="465050" cy="347875"/>
            </a:xfrm>
            <a:custGeom>
              <a:rect b="b" l="l" r="r" t="t"/>
              <a:pathLst>
                <a:path extrusionOk="0" h="13915" w="18602">
                  <a:moveTo>
                    <a:pt x="18539" y="7303"/>
                  </a:moveTo>
                  <a:cubicBezTo>
                    <a:pt x="18308" y="7512"/>
                    <a:pt x="18057" y="7700"/>
                    <a:pt x="17848" y="7930"/>
                  </a:cubicBezTo>
                  <a:cubicBezTo>
                    <a:pt x="17492" y="8286"/>
                    <a:pt x="17158" y="8705"/>
                    <a:pt x="16823" y="9102"/>
                  </a:cubicBezTo>
                  <a:cubicBezTo>
                    <a:pt x="16614" y="9374"/>
                    <a:pt x="16404" y="9604"/>
                    <a:pt x="16174" y="9897"/>
                  </a:cubicBezTo>
                  <a:cubicBezTo>
                    <a:pt x="15149" y="9332"/>
                    <a:pt x="14082" y="9437"/>
                    <a:pt x="13036" y="9500"/>
                  </a:cubicBezTo>
                  <a:cubicBezTo>
                    <a:pt x="11299" y="9542"/>
                    <a:pt x="9730" y="10044"/>
                    <a:pt x="8349" y="11069"/>
                  </a:cubicBezTo>
                  <a:cubicBezTo>
                    <a:pt x="7386" y="11759"/>
                    <a:pt x="6445" y="12450"/>
                    <a:pt x="5440" y="13140"/>
                  </a:cubicBezTo>
                  <a:cubicBezTo>
                    <a:pt x="5106" y="13371"/>
                    <a:pt x="4708" y="13559"/>
                    <a:pt x="4331" y="13726"/>
                  </a:cubicBezTo>
                  <a:cubicBezTo>
                    <a:pt x="4039" y="13873"/>
                    <a:pt x="3746" y="13915"/>
                    <a:pt x="3411" y="13768"/>
                  </a:cubicBezTo>
                  <a:cubicBezTo>
                    <a:pt x="3202" y="13266"/>
                    <a:pt x="3348" y="12827"/>
                    <a:pt x="3641" y="12408"/>
                  </a:cubicBezTo>
                  <a:cubicBezTo>
                    <a:pt x="3767" y="12199"/>
                    <a:pt x="3955" y="12031"/>
                    <a:pt x="4059" y="11801"/>
                  </a:cubicBezTo>
                  <a:cubicBezTo>
                    <a:pt x="4164" y="11613"/>
                    <a:pt x="4248" y="11404"/>
                    <a:pt x="4269" y="11195"/>
                  </a:cubicBezTo>
                  <a:cubicBezTo>
                    <a:pt x="4331" y="10943"/>
                    <a:pt x="4164" y="10713"/>
                    <a:pt x="3934" y="10630"/>
                  </a:cubicBezTo>
                  <a:cubicBezTo>
                    <a:pt x="3704" y="10525"/>
                    <a:pt x="3495" y="10588"/>
                    <a:pt x="3348" y="10776"/>
                  </a:cubicBezTo>
                  <a:cubicBezTo>
                    <a:pt x="3181" y="11006"/>
                    <a:pt x="2971" y="11257"/>
                    <a:pt x="2699" y="11404"/>
                  </a:cubicBezTo>
                  <a:cubicBezTo>
                    <a:pt x="2155" y="11739"/>
                    <a:pt x="2155" y="11739"/>
                    <a:pt x="1423" y="11404"/>
                  </a:cubicBezTo>
                  <a:cubicBezTo>
                    <a:pt x="1423" y="10734"/>
                    <a:pt x="1528" y="10044"/>
                    <a:pt x="1946" y="9437"/>
                  </a:cubicBezTo>
                  <a:cubicBezTo>
                    <a:pt x="2197" y="9081"/>
                    <a:pt x="2407" y="8663"/>
                    <a:pt x="2658" y="8265"/>
                  </a:cubicBezTo>
                  <a:cubicBezTo>
                    <a:pt x="2762" y="8077"/>
                    <a:pt x="2846" y="7910"/>
                    <a:pt x="2930" y="7700"/>
                  </a:cubicBezTo>
                  <a:cubicBezTo>
                    <a:pt x="3118" y="7135"/>
                    <a:pt x="2804" y="6717"/>
                    <a:pt x="2197" y="6780"/>
                  </a:cubicBezTo>
                  <a:cubicBezTo>
                    <a:pt x="1842" y="6801"/>
                    <a:pt x="1486" y="6905"/>
                    <a:pt x="1130" y="6989"/>
                  </a:cubicBezTo>
                  <a:cubicBezTo>
                    <a:pt x="816" y="7031"/>
                    <a:pt x="502" y="7219"/>
                    <a:pt x="84" y="7093"/>
                  </a:cubicBezTo>
                  <a:cubicBezTo>
                    <a:pt x="63" y="6926"/>
                    <a:pt x="0" y="6780"/>
                    <a:pt x="21" y="6591"/>
                  </a:cubicBezTo>
                  <a:cubicBezTo>
                    <a:pt x="84" y="5985"/>
                    <a:pt x="230" y="5399"/>
                    <a:pt x="544" y="4876"/>
                  </a:cubicBezTo>
                  <a:cubicBezTo>
                    <a:pt x="670" y="4687"/>
                    <a:pt x="795" y="4499"/>
                    <a:pt x="963" y="4394"/>
                  </a:cubicBezTo>
                  <a:cubicBezTo>
                    <a:pt x="1277" y="4248"/>
                    <a:pt x="1465" y="3955"/>
                    <a:pt x="1674" y="3683"/>
                  </a:cubicBezTo>
                  <a:cubicBezTo>
                    <a:pt x="2825" y="2302"/>
                    <a:pt x="4101" y="1172"/>
                    <a:pt x="5880" y="649"/>
                  </a:cubicBezTo>
                  <a:cubicBezTo>
                    <a:pt x="7072" y="314"/>
                    <a:pt x="8223" y="0"/>
                    <a:pt x="9479" y="126"/>
                  </a:cubicBezTo>
                  <a:cubicBezTo>
                    <a:pt x="10881" y="272"/>
                    <a:pt x="12241" y="544"/>
                    <a:pt x="13559" y="1067"/>
                  </a:cubicBezTo>
                  <a:cubicBezTo>
                    <a:pt x="14187" y="1339"/>
                    <a:pt x="14731" y="1842"/>
                    <a:pt x="15275" y="2281"/>
                  </a:cubicBezTo>
                  <a:cubicBezTo>
                    <a:pt x="15756" y="2679"/>
                    <a:pt x="16174" y="3097"/>
                    <a:pt x="16614" y="3516"/>
                  </a:cubicBezTo>
                  <a:cubicBezTo>
                    <a:pt x="17555" y="4415"/>
                    <a:pt x="18141" y="5545"/>
                    <a:pt x="18539" y="6780"/>
                  </a:cubicBezTo>
                  <a:cubicBezTo>
                    <a:pt x="18580" y="6863"/>
                    <a:pt x="18601" y="6968"/>
                    <a:pt x="18601" y="7031"/>
                  </a:cubicBezTo>
                  <a:cubicBezTo>
                    <a:pt x="18580" y="7093"/>
                    <a:pt x="18580" y="7135"/>
                    <a:pt x="18539" y="730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1"/>
            <p:cNvSpPr/>
            <p:nvPr/>
          </p:nvSpPr>
          <p:spPr>
            <a:xfrm>
              <a:off x="6394900" y="3660350"/>
              <a:ext cx="577000" cy="260000"/>
            </a:xfrm>
            <a:custGeom>
              <a:rect b="b" l="l" r="r" t="t"/>
              <a:pathLst>
                <a:path extrusionOk="0" h="10400" w="23080">
                  <a:moveTo>
                    <a:pt x="0" y="3829"/>
                  </a:moveTo>
                  <a:cubicBezTo>
                    <a:pt x="168" y="3599"/>
                    <a:pt x="251" y="3432"/>
                    <a:pt x="356" y="3264"/>
                  </a:cubicBezTo>
                  <a:cubicBezTo>
                    <a:pt x="503" y="3097"/>
                    <a:pt x="628" y="2888"/>
                    <a:pt x="795" y="2699"/>
                  </a:cubicBezTo>
                  <a:cubicBezTo>
                    <a:pt x="1653" y="1779"/>
                    <a:pt x="2511" y="900"/>
                    <a:pt x="3327" y="42"/>
                  </a:cubicBezTo>
                  <a:cubicBezTo>
                    <a:pt x="3746" y="0"/>
                    <a:pt x="3934" y="293"/>
                    <a:pt x="4143" y="502"/>
                  </a:cubicBezTo>
                  <a:cubicBezTo>
                    <a:pt x="5357" y="1674"/>
                    <a:pt x="6759" y="2595"/>
                    <a:pt x="8181" y="3432"/>
                  </a:cubicBezTo>
                  <a:cubicBezTo>
                    <a:pt x="8914" y="3871"/>
                    <a:pt x="9709" y="4185"/>
                    <a:pt x="10546" y="4436"/>
                  </a:cubicBezTo>
                  <a:cubicBezTo>
                    <a:pt x="12429" y="4959"/>
                    <a:pt x="14312" y="5315"/>
                    <a:pt x="16279" y="5482"/>
                  </a:cubicBezTo>
                  <a:cubicBezTo>
                    <a:pt x="17534" y="5566"/>
                    <a:pt x="18769" y="5545"/>
                    <a:pt x="20024" y="5503"/>
                  </a:cubicBezTo>
                  <a:cubicBezTo>
                    <a:pt x="20924" y="5482"/>
                    <a:pt x="21824" y="5503"/>
                    <a:pt x="22786" y="5524"/>
                  </a:cubicBezTo>
                  <a:cubicBezTo>
                    <a:pt x="22828" y="5796"/>
                    <a:pt x="22891" y="6026"/>
                    <a:pt x="22912" y="6256"/>
                  </a:cubicBezTo>
                  <a:cubicBezTo>
                    <a:pt x="22974" y="7198"/>
                    <a:pt x="23079" y="8118"/>
                    <a:pt x="22702" y="9081"/>
                  </a:cubicBezTo>
                  <a:cubicBezTo>
                    <a:pt x="22347" y="8976"/>
                    <a:pt x="22075" y="8725"/>
                    <a:pt x="21907" y="8411"/>
                  </a:cubicBezTo>
                  <a:cubicBezTo>
                    <a:pt x="21614" y="7930"/>
                    <a:pt x="21091" y="7888"/>
                    <a:pt x="20673" y="7700"/>
                  </a:cubicBezTo>
                  <a:cubicBezTo>
                    <a:pt x="20464" y="7616"/>
                    <a:pt x="20171" y="7742"/>
                    <a:pt x="20066" y="8014"/>
                  </a:cubicBezTo>
                  <a:cubicBezTo>
                    <a:pt x="19857" y="8474"/>
                    <a:pt x="19689" y="8976"/>
                    <a:pt x="19522" y="9458"/>
                  </a:cubicBezTo>
                  <a:cubicBezTo>
                    <a:pt x="19250" y="10106"/>
                    <a:pt x="18601" y="10399"/>
                    <a:pt x="18057" y="10043"/>
                  </a:cubicBezTo>
                  <a:cubicBezTo>
                    <a:pt x="17890" y="9981"/>
                    <a:pt x="17764" y="9813"/>
                    <a:pt x="17660" y="9667"/>
                  </a:cubicBezTo>
                  <a:lnTo>
                    <a:pt x="16948" y="8474"/>
                  </a:lnTo>
                  <a:cubicBezTo>
                    <a:pt x="16781" y="8202"/>
                    <a:pt x="16635" y="7909"/>
                    <a:pt x="16404" y="7637"/>
                  </a:cubicBezTo>
                  <a:cubicBezTo>
                    <a:pt x="16049" y="7261"/>
                    <a:pt x="15672" y="7282"/>
                    <a:pt x="15316" y="7637"/>
                  </a:cubicBezTo>
                  <a:cubicBezTo>
                    <a:pt x="15149" y="7805"/>
                    <a:pt x="15044" y="7951"/>
                    <a:pt x="14919" y="8139"/>
                  </a:cubicBezTo>
                  <a:cubicBezTo>
                    <a:pt x="14814" y="8307"/>
                    <a:pt x="14710" y="8453"/>
                    <a:pt x="14626" y="8621"/>
                  </a:cubicBezTo>
                  <a:cubicBezTo>
                    <a:pt x="14187" y="9395"/>
                    <a:pt x="13559" y="9520"/>
                    <a:pt x="12659" y="9248"/>
                  </a:cubicBezTo>
                  <a:cubicBezTo>
                    <a:pt x="11822" y="8976"/>
                    <a:pt x="11257" y="8432"/>
                    <a:pt x="10985" y="7574"/>
                  </a:cubicBezTo>
                  <a:cubicBezTo>
                    <a:pt x="10943" y="7407"/>
                    <a:pt x="10922" y="7282"/>
                    <a:pt x="10860" y="7114"/>
                  </a:cubicBezTo>
                  <a:cubicBezTo>
                    <a:pt x="10776" y="6968"/>
                    <a:pt x="10734" y="6779"/>
                    <a:pt x="10630" y="6633"/>
                  </a:cubicBezTo>
                  <a:cubicBezTo>
                    <a:pt x="10316" y="6152"/>
                    <a:pt x="9834" y="6131"/>
                    <a:pt x="9521" y="6633"/>
                  </a:cubicBezTo>
                  <a:cubicBezTo>
                    <a:pt x="9290" y="7051"/>
                    <a:pt x="8956" y="7302"/>
                    <a:pt x="8579" y="7595"/>
                  </a:cubicBezTo>
                  <a:cubicBezTo>
                    <a:pt x="7951" y="8098"/>
                    <a:pt x="7156" y="7993"/>
                    <a:pt x="6675" y="7323"/>
                  </a:cubicBezTo>
                  <a:cubicBezTo>
                    <a:pt x="6382" y="6947"/>
                    <a:pt x="6215" y="6466"/>
                    <a:pt x="6173" y="5963"/>
                  </a:cubicBezTo>
                  <a:cubicBezTo>
                    <a:pt x="6152" y="5545"/>
                    <a:pt x="6131" y="5105"/>
                    <a:pt x="6110" y="4687"/>
                  </a:cubicBezTo>
                  <a:cubicBezTo>
                    <a:pt x="6068" y="4478"/>
                    <a:pt x="6068" y="4269"/>
                    <a:pt x="6047" y="4059"/>
                  </a:cubicBezTo>
                  <a:cubicBezTo>
                    <a:pt x="5964" y="3557"/>
                    <a:pt x="5608" y="3327"/>
                    <a:pt x="5106" y="3453"/>
                  </a:cubicBezTo>
                  <a:cubicBezTo>
                    <a:pt x="4876" y="3515"/>
                    <a:pt x="4666" y="3662"/>
                    <a:pt x="4457" y="3766"/>
                  </a:cubicBezTo>
                  <a:cubicBezTo>
                    <a:pt x="4269" y="3850"/>
                    <a:pt x="4080" y="4017"/>
                    <a:pt x="3871" y="4038"/>
                  </a:cubicBezTo>
                  <a:cubicBezTo>
                    <a:pt x="2783" y="4143"/>
                    <a:pt x="1716" y="4269"/>
                    <a:pt x="607" y="3976"/>
                  </a:cubicBezTo>
                  <a:cubicBezTo>
                    <a:pt x="461" y="3997"/>
                    <a:pt x="293" y="3934"/>
                    <a:pt x="0" y="382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1"/>
            <p:cNvSpPr/>
            <p:nvPr/>
          </p:nvSpPr>
          <p:spPr>
            <a:xfrm>
              <a:off x="6848950" y="4135300"/>
              <a:ext cx="165300" cy="78500"/>
            </a:xfrm>
            <a:custGeom>
              <a:rect b="b" l="l" r="r" t="t"/>
              <a:pathLst>
                <a:path extrusionOk="0" h="3140" w="6612">
                  <a:moveTo>
                    <a:pt x="6612" y="2323"/>
                  </a:moveTo>
                  <a:cubicBezTo>
                    <a:pt x="6361" y="2721"/>
                    <a:pt x="6047" y="2930"/>
                    <a:pt x="5628" y="2972"/>
                  </a:cubicBezTo>
                  <a:cubicBezTo>
                    <a:pt x="4833" y="3077"/>
                    <a:pt x="4059" y="3139"/>
                    <a:pt x="3264" y="2951"/>
                  </a:cubicBezTo>
                  <a:cubicBezTo>
                    <a:pt x="2908" y="2846"/>
                    <a:pt x="2511" y="2700"/>
                    <a:pt x="2176" y="2533"/>
                  </a:cubicBezTo>
                  <a:cubicBezTo>
                    <a:pt x="1695" y="2302"/>
                    <a:pt x="1276" y="2030"/>
                    <a:pt x="816" y="1779"/>
                  </a:cubicBezTo>
                  <a:cubicBezTo>
                    <a:pt x="502" y="1591"/>
                    <a:pt x="188" y="1403"/>
                    <a:pt x="0" y="1026"/>
                  </a:cubicBezTo>
                  <a:cubicBezTo>
                    <a:pt x="188" y="775"/>
                    <a:pt x="335" y="545"/>
                    <a:pt x="544" y="294"/>
                  </a:cubicBezTo>
                  <a:cubicBezTo>
                    <a:pt x="1799" y="189"/>
                    <a:pt x="3118" y="1"/>
                    <a:pt x="4394" y="419"/>
                  </a:cubicBezTo>
                  <a:cubicBezTo>
                    <a:pt x="4520" y="461"/>
                    <a:pt x="4687" y="524"/>
                    <a:pt x="4833" y="524"/>
                  </a:cubicBezTo>
                  <a:cubicBezTo>
                    <a:pt x="5566" y="545"/>
                    <a:pt x="5984" y="1026"/>
                    <a:pt x="6298" y="1591"/>
                  </a:cubicBezTo>
                  <a:cubicBezTo>
                    <a:pt x="6424" y="1821"/>
                    <a:pt x="6507" y="2093"/>
                    <a:pt x="6612" y="232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1"/>
            <p:cNvSpPr/>
            <p:nvPr/>
          </p:nvSpPr>
          <p:spPr>
            <a:xfrm>
              <a:off x="6284000" y="3853350"/>
              <a:ext cx="52850" cy="128200"/>
            </a:xfrm>
            <a:custGeom>
              <a:rect b="b" l="l" r="r" t="t"/>
              <a:pathLst>
                <a:path extrusionOk="0" h="5128" w="2114">
                  <a:moveTo>
                    <a:pt x="84" y="4981"/>
                  </a:moveTo>
                  <a:cubicBezTo>
                    <a:pt x="42" y="4792"/>
                    <a:pt x="1" y="4667"/>
                    <a:pt x="21" y="4500"/>
                  </a:cubicBezTo>
                  <a:cubicBezTo>
                    <a:pt x="189" y="3328"/>
                    <a:pt x="335" y="2156"/>
                    <a:pt x="503" y="1005"/>
                  </a:cubicBezTo>
                  <a:cubicBezTo>
                    <a:pt x="524" y="838"/>
                    <a:pt x="545" y="691"/>
                    <a:pt x="565" y="545"/>
                  </a:cubicBezTo>
                  <a:cubicBezTo>
                    <a:pt x="628" y="336"/>
                    <a:pt x="712" y="126"/>
                    <a:pt x="942" y="64"/>
                  </a:cubicBezTo>
                  <a:cubicBezTo>
                    <a:pt x="1151" y="1"/>
                    <a:pt x="1549" y="189"/>
                    <a:pt x="1591" y="419"/>
                  </a:cubicBezTo>
                  <a:cubicBezTo>
                    <a:pt x="1716" y="922"/>
                    <a:pt x="2030" y="1340"/>
                    <a:pt x="2009" y="1884"/>
                  </a:cubicBezTo>
                  <a:cubicBezTo>
                    <a:pt x="1988" y="2282"/>
                    <a:pt x="2030" y="2679"/>
                    <a:pt x="2072" y="3056"/>
                  </a:cubicBezTo>
                  <a:cubicBezTo>
                    <a:pt x="2114" y="3788"/>
                    <a:pt x="1716" y="4353"/>
                    <a:pt x="1235" y="4813"/>
                  </a:cubicBezTo>
                  <a:cubicBezTo>
                    <a:pt x="921" y="5127"/>
                    <a:pt x="503" y="5044"/>
                    <a:pt x="84" y="498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1"/>
            <p:cNvSpPr/>
            <p:nvPr/>
          </p:nvSpPr>
          <p:spPr>
            <a:xfrm>
              <a:off x="6564900" y="2887725"/>
              <a:ext cx="184675" cy="205075"/>
            </a:xfrm>
            <a:custGeom>
              <a:rect b="b" l="l" r="r" t="t"/>
              <a:pathLst>
                <a:path extrusionOk="0" h="8203" w="7387">
                  <a:moveTo>
                    <a:pt x="6801" y="3474"/>
                  </a:moveTo>
                  <a:cubicBezTo>
                    <a:pt x="6319" y="1717"/>
                    <a:pt x="4206" y="1"/>
                    <a:pt x="2407" y="1068"/>
                  </a:cubicBezTo>
                  <a:cubicBezTo>
                    <a:pt x="2302" y="1152"/>
                    <a:pt x="2177" y="1235"/>
                    <a:pt x="2072" y="1298"/>
                  </a:cubicBezTo>
                  <a:cubicBezTo>
                    <a:pt x="963" y="1696"/>
                    <a:pt x="63" y="2554"/>
                    <a:pt x="21" y="3746"/>
                  </a:cubicBezTo>
                  <a:cubicBezTo>
                    <a:pt x="1" y="5880"/>
                    <a:pt x="1381" y="8203"/>
                    <a:pt x="3746" y="8077"/>
                  </a:cubicBezTo>
                  <a:cubicBezTo>
                    <a:pt x="6068" y="7952"/>
                    <a:pt x="7387" y="5525"/>
                    <a:pt x="6801" y="3474"/>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1"/>
            <p:cNvSpPr/>
            <p:nvPr/>
          </p:nvSpPr>
          <p:spPr>
            <a:xfrm>
              <a:off x="7128800" y="2946325"/>
              <a:ext cx="155375" cy="142300"/>
            </a:xfrm>
            <a:custGeom>
              <a:rect b="b" l="l" r="r" t="t"/>
              <a:pathLst>
                <a:path extrusionOk="0" h="5692" w="6215">
                  <a:moveTo>
                    <a:pt x="5859" y="1779"/>
                  </a:moveTo>
                  <a:cubicBezTo>
                    <a:pt x="5859" y="1779"/>
                    <a:pt x="5859" y="1758"/>
                    <a:pt x="5838" y="1758"/>
                  </a:cubicBezTo>
                  <a:cubicBezTo>
                    <a:pt x="5754" y="1465"/>
                    <a:pt x="5629" y="1151"/>
                    <a:pt x="5440" y="837"/>
                  </a:cubicBezTo>
                  <a:cubicBezTo>
                    <a:pt x="5106" y="293"/>
                    <a:pt x="4373" y="0"/>
                    <a:pt x="3787" y="105"/>
                  </a:cubicBezTo>
                  <a:cubicBezTo>
                    <a:pt x="3662" y="84"/>
                    <a:pt x="3494" y="63"/>
                    <a:pt x="3369" y="63"/>
                  </a:cubicBezTo>
                  <a:cubicBezTo>
                    <a:pt x="2699" y="42"/>
                    <a:pt x="2134" y="293"/>
                    <a:pt x="1821" y="733"/>
                  </a:cubicBezTo>
                  <a:lnTo>
                    <a:pt x="1674" y="816"/>
                  </a:lnTo>
                  <a:cubicBezTo>
                    <a:pt x="0" y="1716"/>
                    <a:pt x="126" y="4060"/>
                    <a:pt x="1653" y="5022"/>
                  </a:cubicBezTo>
                  <a:cubicBezTo>
                    <a:pt x="2699" y="5692"/>
                    <a:pt x="3892" y="5482"/>
                    <a:pt x="4750" y="4771"/>
                  </a:cubicBezTo>
                  <a:cubicBezTo>
                    <a:pt x="5691" y="4143"/>
                    <a:pt x="6214" y="2972"/>
                    <a:pt x="5859" y="177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1"/>
            <p:cNvSpPr/>
            <p:nvPr/>
          </p:nvSpPr>
          <p:spPr>
            <a:xfrm>
              <a:off x="6097250" y="2382950"/>
              <a:ext cx="2326750" cy="2220550"/>
            </a:xfrm>
            <a:custGeom>
              <a:rect b="b" l="l" r="r" t="t"/>
              <a:pathLst>
                <a:path extrusionOk="0" h="88822" w="93070">
                  <a:moveTo>
                    <a:pt x="21803" y="59152"/>
                  </a:moveTo>
                  <a:cubicBezTo>
                    <a:pt x="21531" y="59361"/>
                    <a:pt x="21322" y="59507"/>
                    <a:pt x="21155" y="59654"/>
                  </a:cubicBezTo>
                  <a:cubicBezTo>
                    <a:pt x="20234" y="60386"/>
                    <a:pt x="19188" y="60386"/>
                    <a:pt x="18225" y="59696"/>
                  </a:cubicBezTo>
                  <a:cubicBezTo>
                    <a:pt x="18037" y="59570"/>
                    <a:pt x="17849" y="59382"/>
                    <a:pt x="17660" y="59235"/>
                  </a:cubicBezTo>
                  <a:cubicBezTo>
                    <a:pt x="17409" y="59319"/>
                    <a:pt x="17493" y="59549"/>
                    <a:pt x="17430" y="59675"/>
                  </a:cubicBezTo>
                  <a:cubicBezTo>
                    <a:pt x="17388" y="59779"/>
                    <a:pt x="17388" y="59905"/>
                    <a:pt x="17326" y="60010"/>
                  </a:cubicBezTo>
                  <a:cubicBezTo>
                    <a:pt x="16802" y="61202"/>
                    <a:pt x="16258" y="61411"/>
                    <a:pt x="15087" y="61202"/>
                  </a:cubicBezTo>
                  <a:cubicBezTo>
                    <a:pt x="14689" y="61139"/>
                    <a:pt x="14313" y="60993"/>
                    <a:pt x="13936" y="60888"/>
                  </a:cubicBezTo>
                  <a:cubicBezTo>
                    <a:pt x="12932" y="60575"/>
                    <a:pt x="11969" y="60219"/>
                    <a:pt x="10965" y="59905"/>
                  </a:cubicBezTo>
                  <a:cubicBezTo>
                    <a:pt x="10860" y="59884"/>
                    <a:pt x="10735" y="59884"/>
                    <a:pt x="10588" y="59863"/>
                  </a:cubicBezTo>
                  <a:cubicBezTo>
                    <a:pt x="10525" y="60491"/>
                    <a:pt x="10588" y="61077"/>
                    <a:pt x="10630" y="61621"/>
                  </a:cubicBezTo>
                  <a:cubicBezTo>
                    <a:pt x="10756" y="62813"/>
                    <a:pt x="10212" y="63734"/>
                    <a:pt x="9396" y="64550"/>
                  </a:cubicBezTo>
                  <a:cubicBezTo>
                    <a:pt x="9186" y="64780"/>
                    <a:pt x="8914" y="64906"/>
                    <a:pt x="8600" y="64927"/>
                  </a:cubicBezTo>
                  <a:cubicBezTo>
                    <a:pt x="8245" y="64968"/>
                    <a:pt x="7910" y="64989"/>
                    <a:pt x="7596" y="64989"/>
                  </a:cubicBezTo>
                  <a:cubicBezTo>
                    <a:pt x="6843" y="64968"/>
                    <a:pt x="6362" y="64466"/>
                    <a:pt x="6341" y="63713"/>
                  </a:cubicBezTo>
                  <a:lnTo>
                    <a:pt x="6341" y="63148"/>
                  </a:lnTo>
                  <a:cubicBezTo>
                    <a:pt x="6508" y="61935"/>
                    <a:pt x="6675" y="60700"/>
                    <a:pt x="6843" y="59445"/>
                  </a:cubicBezTo>
                  <a:cubicBezTo>
                    <a:pt x="6927" y="58922"/>
                    <a:pt x="7157" y="58440"/>
                    <a:pt x="7450" y="58022"/>
                  </a:cubicBezTo>
                  <a:cubicBezTo>
                    <a:pt x="7784" y="57562"/>
                    <a:pt x="8307" y="57415"/>
                    <a:pt x="8810" y="57687"/>
                  </a:cubicBezTo>
                  <a:cubicBezTo>
                    <a:pt x="9542" y="58126"/>
                    <a:pt x="10337" y="58419"/>
                    <a:pt x="11132" y="58733"/>
                  </a:cubicBezTo>
                  <a:cubicBezTo>
                    <a:pt x="12492" y="59319"/>
                    <a:pt x="13894" y="59675"/>
                    <a:pt x="15296" y="60093"/>
                  </a:cubicBezTo>
                  <a:cubicBezTo>
                    <a:pt x="15819" y="60261"/>
                    <a:pt x="16091" y="60093"/>
                    <a:pt x="16279" y="59570"/>
                  </a:cubicBezTo>
                  <a:cubicBezTo>
                    <a:pt x="16363" y="59361"/>
                    <a:pt x="16405" y="59152"/>
                    <a:pt x="16447" y="58942"/>
                  </a:cubicBezTo>
                  <a:cubicBezTo>
                    <a:pt x="16572" y="58231"/>
                    <a:pt x="16719" y="57499"/>
                    <a:pt x="16865" y="56808"/>
                  </a:cubicBezTo>
                  <a:cubicBezTo>
                    <a:pt x="16907" y="56578"/>
                    <a:pt x="16970" y="56327"/>
                    <a:pt x="16782" y="56097"/>
                  </a:cubicBezTo>
                  <a:cubicBezTo>
                    <a:pt x="15777" y="56390"/>
                    <a:pt x="14731" y="56390"/>
                    <a:pt x="13727" y="56390"/>
                  </a:cubicBezTo>
                  <a:cubicBezTo>
                    <a:pt x="12953" y="56390"/>
                    <a:pt x="12199" y="56222"/>
                    <a:pt x="11488" y="55950"/>
                  </a:cubicBezTo>
                  <a:cubicBezTo>
                    <a:pt x="11279" y="55846"/>
                    <a:pt x="11048" y="55741"/>
                    <a:pt x="10860" y="55574"/>
                  </a:cubicBezTo>
                  <a:cubicBezTo>
                    <a:pt x="10504" y="55281"/>
                    <a:pt x="10442" y="54904"/>
                    <a:pt x="10714" y="54528"/>
                  </a:cubicBezTo>
                  <a:cubicBezTo>
                    <a:pt x="11048" y="54067"/>
                    <a:pt x="11383" y="53586"/>
                    <a:pt x="11781" y="53168"/>
                  </a:cubicBezTo>
                  <a:cubicBezTo>
                    <a:pt x="12701" y="52205"/>
                    <a:pt x="13643" y="51264"/>
                    <a:pt x="14605" y="50259"/>
                  </a:cubicBezTo>
                  <a:cubicBezTo>
                    <a:pt x="14605" y="50092"/>
                    <a:pt x="14605" y="49924"/>
                    <a:pt x="14585" y="49736"/>
                  </a:cubicBezTo>
                  <a:cubicBezTo>
                    <a:pt x="14522" y="49380"/>
                    <a:pt x="14668" y="49067"/>
                    <a:pt x="14836" y="48732"/>
                  </a:cubicBezTo>
                  <a:cubicBezTo>
                    <a:pt x="15547" y="47476"/>
                    <a:pt x="16510" y="46430"/>
                    <a:pt x="17284" y="45196"/>
                  </a:cubicBezTo>
                  <a:cubicBezTo>
                    <a:pt x="17430" y="44924"/>
                    <a:pt x="17639" y="44693"/>
                    <a:pt x="17849" y="44484"/>
                  </a:cubicBezTo>
                  <a:cubicBezTo>
                    <a:pt x="18455" y="43836"/>
                    <a:pt x="18979" y="43124"/>
                    <a:pt x="19439" y="42371"/>
                  </a:cubicBezTo>
                  <a:cubicBezTo>
                    <a:pt x="20757" y="40216"/>
                    <a:pt x="22264" y="38270"/>
                    <a:pt x="23917" y="36387"/>
                  </a:cubicBezTo>
                  <a:cubicBezTo>
                    <a:pt x="24021" y="36282"/>
                    <a:pt x="24105" y="36136"/>
                    <a:pt x="24189" y="36010"/>
                  </a:cubicBezTo>
                  <a:cubicBezTo>
                    <a:pt x="24189" y="35989"/>
                    <a:pt x="24189" y="35968"/>
                    <a:pt x="24147" y="35864"/>
                  </a:cubicBezTo>
                  <a:cubicBezTo>
                    <a:pt x="23979" y="35906"/>
                    <a:pt x="23812" y="35968"/>
                    <a:pt x="23665" y="36031"/>
                  </a:cubicBezTo>
                  <a:cubicBezTo>
                    <a:pt x="22033" y="36931"/>
                    <a:pt x="20276" y="37433"/>
                    <a:pt x="18539" y="37956"/>
                  </a:cubicBezTo>
                  <a:cubicBezTo>
                    <a:pt x="18079" y="38082"/>
                    <a:pt x="17639" y="38123"/>
                    <a:pt x="17200" y="38186"/>
                  </a:cubicBezTo>
                  <a:cubicBezTo>
                    <a:pt x="15756" y="38416"/>
                    <a:pt x="14313" y="38626"/>
                    <a:pt x="12848" y="38688"/>
                  </a:cubicBezTo>
                  <a:cubicBezTo>
                    <a:pt x="11969" y="38709"/>
                    <a:pt x="11111" y="38688"/>
                    <a:pt x="10232" y="38437"/>
                  </a:cubicBezTo>
                  <a:cubicBezTo>
                    <a:pt x="10170" y="38416"/>
                    <a:pt x="10065" y="38416"/>
                    <a:pt x="9981" y="38416"/>
                  </a:cubicBezTo>
                  <a:cubicBezTo>
                    <a:pt x="9772" y="39128"/>
                    <a:pt x="9772" y="39128"/>
                    <a:pt x="9061" y="39546"/>
                  </a:cubicBezTo>
                  <a:cubicBezTo>
                    <a:pt x="8433" y="39944"/>
                    <a:pt x="7805" y="40300"/>
                    <a:pt x="7136" y="40530"/>
                  </a:cubicBezTo>
                  <a:cubicBezTo>
                    <a:pt x="6822" y="40634"/>
                    <a:pt x="6529" y="40613"/>
                    <a:pt x="6257" y="40467"/>
                  </a:cubicBezTo>
                  <a:cubicBezTo>
                    <a:pt x="6027" y="40320"/>
                    <a:pt x="6006" y="39986"/>
                    <a:pt x="6215" y="39839"/>
                  </a:cubicBezTo>
                  <a:cubicBezTo>
                    <a:pt x="6362" y="39693"/>
                    <a:pt x="6571" y="39630"/>
                    <a:pt x="6759" y="39546"/>
                  </a:cubicBezTo>
                  <a:cubicBezTo>
                    <a:pt x="7157" y="39358"/>
                    <a:pt x="7617" y="39253"/>
                    <a:pt x="8077" y="38814"/>
                  </a:cubicBezTo>
                  <a:cubicBezTo>
                    <a:pt x="7805" y="38835"/>
                    <a:pt x="7680" y="38835"/>
                    <a:pt x="7554" y="38856"/>
                  </a:cubicBezTo>
                  <a:cubicBezTo>
                    <a:pt x="7031" y="38919"/>
                    <a:pt x="6529" y="39002"/>
                    <a:pt x="6006" y="39002"/>
                  </a:cubicBezTo>
                  <a:cubicBezTo>
                    <a:pt x="5608" y="39002"/>
                    <a:pt x="5378" y="38751"/>
                    <a:pt x="5399" y="38479"/>
                  </a:cubicBezTo>
                  <a:cubicBezTo>
                    <a:pt x="5399" y="38207"/>
                    <a:pt x="5608" y="37998"/>
                    <a:pt x="5943" y="37977"/>
                  </a:cubicBezTo>
                  <a:cubicBezTo>
                    <a:pt x="6111" y="37956"/>
                    <a:pt x="6257" y="37956"/>
                    <a:pt x="6403" y="37956"/>
                  </a:cubicBezTo>
                  <a:cubicBezTo>
                    <a:pt x="6613" y="37914"/>
                    <a:pt x="6822" y="37956"/>
                    <a:pt x="7031" y="37893"/>
                  </a:cubicBezTo>
                  <a:cubicBezTo>
                    <a:pt x="7387" y="37851"/>
                    <a:pt x="7722" y="37747"/>
                    <a:pt x="8287" y="37600"/>
                  </a:cubicBezTo>
                  <a:cubicBezTo>
                    <a:pt x="7282" y="37370"/>
                    <a:pt x="6529" y="37119"/>
                    <a:pt x="5692" y="37077"/>
                  </a:cubicBezTo>
                  <a:cubicBezTo>
                    <a:pt x="5148" y="37056"/>
                    <a:pt x="4730" y="36805"/>
                    <a:pt x="4353" y="36387"/>
                  </a:cubicBezTo>
                  <a:cubicBezTo>
                    <a:pt x="4583" y="35989"/>
                    <a:pt x="4939" y="35906"/>
                    <a:pt x="5294" y="35927"/>
                  </a:cubicBezTo>
                  <a:cubicBezTo>
                    <a:pt x="6445" y="36010"/>
                    <a:pt x="7575" y="36303"/>
                    <a:pt x="8705" y="36596"/>
                  </a:cubicBezTo>
                  <a:cubicBezTo>
                    <a:pt x="9249" y="36722"/>
                    <a:pt x="9688" y="37056"/>
                    <a:pt x="10023" y="37559"/>
                  </a:cubicBezTo>
                  <a:cubicBezTo>
                    <a:pt x="10567" y="37579"/>
                    <a:pt x="11132" y="37642"/>
                    <a:pt x="11676" y="37642"/>
                  </a:cubicBezTo>
                  <a:cubicBezTo>
                    <a:pt x="13371" y="37600"/>
                    <a:pt x="15066" y="37433"/>
                    <a:pt x="16761" y="37140"/>
                  </a:cubicBezTo>
                  <a:cubicBezTo>
                    <a:pt x="18958" y="36763"/>
                    <a:pt x="21071" y="36094"/>
                    <a:pt x="23080" y="35152"/>
                  </a:cubicBezTo>
                  <a:cubicBezTo>
                    <a:pt x="23686" y="34859"/>
                    <a:pt x="24314" y="34629"/>
                    <a:pt x="25025" y="34336"/>
                  </a:cubicBezTo>
                  <a:cubicBezTo>
                    <a:pt x="24795" y="34232"/>
                    <a:pt x="24712" y="34127"/>
                    <a:pt x="24544" y="34085"/>
                  </a:cubicBezTo>
                  <a:cubicBezTo>
                    <a:pt x="23059" y="33478"/>
                    <a:pt x="21531" y="32893"/>
                    <a:pt x="20067" y="32223"/>
                  </a:cubicBezTo>
                  <a:cubicBezTo>
                    <a:pt x="18727" y="31595"/>
                    <a:pt x="17535" y="30779"/>
                    <a:pt x="16405" y="29838"/>
                  </a:cubicBezTo>
                  <a:cubicBezTo>
                    <a:pt x="15735" y="29231"/>
                    <a:pt x="15066" y="28603"/>
                    <a:pt x="14396" y="27976"/>
                  </a:cubicBezTo>
                  <a:cubicBezTo>
                    <a:pt x="14375" y="27976"/>
                    <a:pt x="14292" y="27955"/>
                    <a:pt x="14250" y="27955"/>
                  </a:cubicBezTo>
                  <a:cubicBezTo>
                    <a:pt x="13204" y="28248"/>
                    <a:pt x="12262" y="27871"/>
                    <a:pt x="11320" y="27515"/>
                  </a:cubicBezTo>
                  <a:cubicBezTo>
                    <a:pt x="10797" y="27306"/>
                    <a:pt x="10379" y="26971"/>
                    <a:pt x="10086" y="26469"/>
                  </a:cubicBezTo>
                  <a:cubicBezTo>
                    <a:pt x="9270" y="25046"/>
                    <a:pt x="8621" y="23582"/>
                    <a:pt x="8852" y="21887"/>
                  </a:cubicBezTo>
                  <a:cubicBezTo>
                    <a:pt x="8914" y="21489"/>
                    <a:pt x="8872" y="21113"/>
                    <a:pt x="8872" y="20715"/>
                  </a:cubicBezTo>
                  <a:cubicBezTo>
                    <a:pt x="8872" y="20297"/>
                    <a:pt x="8956" y="19920"/>
                    <a:pt x="9249" y="19606"/>
                  </a:cubicBezTo>
                  <a:cubicBezTo>
                    <a:pt x="9312" y="19543"/>
                    <a:pt x="9396" y="19439"/>
                    <a:pt x="9458" y="19334"/>
                  </a:cubicBezTo>
                  <a:cubicBezTo>
                    <a:pt x="9960" y="18455"/>
                    <a:pt x="10714" y="18141"/>
                    <a:pt x="11676" y="18183"/>
                  </a:cubicBezTo>
                  <a:cubicBezTo>
                    <a:pt x="12137" y="18204"/>
                    <a:pt x="12639" y="18204"/>
                    <a:pt x="13162" y="18225"/>
                  </a:cubicBezTo>
                  <a:cubicBezTo>
                    <a:pt x="13664" y="17137"/>
                    <a:pt x="14166" y="16049"/>
                    <a:pt x="14668" y="14982"/>
                  </a:cubicBezTo>
                  <a:cubicBezTo>
                    <a:pt x="15191" y="13936"/>
                    <a:pt x="15756" y="12890"/>
                    <a:pt x="16510" y="12011"/>
                  </a:cubicBezTo>
                  <a:cubicBezTo>
                    <a:pt x="16175" y="11697"/>
                    <a:pt x="15840" y="11655"/>
                    <a:pt x="15484" y="11655"/>
                  </a:cubicBezTo>
                  <a:cubicBezTo>
                    <a:pt x="14731" y="11718"/>
                    <a:pt x="13978" y="11739"/>
                    <a:pt x="13225" y="11802"/>
                  </a:cubicBezTo>
                  <a:cubicBezTo>
                    <a:pt x="12220" y="11864"/>
                    <a:pt x="11341" y="12241"/>
                    <a:pt x="10525" y="12806"/>
                  </a:cubicBezTo>
                  <a:lnTo>
                    <a:pt x="7157" y="15170"/>
                  </a:lnTo>
                  <a:cubicBezTo>
                    <a:pt x="6529" y="15610"/>
                    <a:pt x="5818" y="15882"/>
                    <a:pt x="5064" y="16028"/>
                  </a:cubicBezTo>
                  <a:cubicBezTo>
                    <a:pt x="4541" y="16133"/>
                    <a:pt x="3976" y="16133"/>
                    <a:pt x="3621" y="15672"/>
                  </a:cubicBezTo>
                  <a:cubicBezTo>
                    <a:pt x="3307" y="15254"/>
                    <a:pt x="3077" y="14773"/>
                    <a:pt x="3328" y="14229"/>
                  </a:cubicBezTo>
                  <a:cubicBezTo>
                    <a:pt x="3349" y="14166"/>
                    <a:pt x="3307" y="14124"/>
                    <a:pt x="3307" y="14019"/>
                  </a:cubicBezTo>
                  <a:cubicBezTo>
                    <a:pt x="3098" y="13957"/>
                    <a:pt x="2867" y="13915"/>
                    <a:pt x="2637" y="13831"/>
                  </a:cubicBezTo>
                  <a:cubicBezTo>
                    <a:pt x="2386" y="13747"/>
                    <a:pt x="2156" y="13685"/>
                    <a:pt x="1968" y="13538"/>
                  </a:cubicBezTo>
                  <a:cubicBezTo>
                    <a:pt x="1570" y="13308"/>
                    <a:pt x="1382" y="12952"/>
                    <a:pt x="1445" y="12471"/>
                  </a:cubicBezTo>
                  <a:cubicBezTo>
                    <a:pt x="1570" y="11613"/>
                    <a:pt x="1696" y="10714"/>
                    <a:pt x="2240" y="9981"/>
                  </a:cubicBezTo>
                  <a:cubicBezTo>
                    <a:pt x="2365" y="9814"/>
                    <a:pt x="2449" y="9563"/>
                    <a:pt x="2574" y="9312"/>
                  </a:cubicBezTo>
                  <a:cubicBezTo>
                    <a:pt x="2344" y="9312"/>
                    <a:pt x="2198" y="9333"/>
                    <a:pt x="2051" y="9333"/>
                  </a:cubicBezTo>
                  <a:lnTo>
                    <a:pt x="1507" y="9416"/>
                  </a:lnTo>
                  <a:cubicBezTo>
                    <a:pt x="398" y="9458"/>
                    <a:pt x="1" y="9040"/>
                    <a:pt x="64" y="7952"/>
                  </a:cubicBezTo>
                  <a:cubicBezTo>
                    <a:pt x="126" y="6822"/>
                    <a:pt x="524" y="5838"/>
                    <a:pt x="1235" y="4939"/>
                  </a:cubicBezTo>
                  <a:cubicBezTo>
                    <a:pt x="1382" y="4792"/>
                    <a:pt x="1528" y="4583"/>
                    <a:pt x="1717" y="4520"/>
                  </a:cubicBezTo>
                  <a:cubicBezTo>
                    <a:pt x="2219" y="4395"/>
                    <a:pt x="2428" y="3976"/>
                    <a:pt x="2742" y="3662"/>
                  </a:cubicBezTo>
                  <a:cubicBezTo>
                    <a:pt x="3390" y="3055"/>
                    <a:pt x="4039" y="2449"/>
                    <a:pt x="4730" y="1905"/>
                  </a:cubicBezTo>
                  <a:cubicBezTo>
                    <a:pt x="4981" y="1695"/>
                    <a:pt x="5274" y="1507"/>
                    <a:pt x="5587" y="1382"/>
                  </a:cubicBezTo>
                  <a:cubicBezTo>
                    <a:pt x="7701" y="461"/>
                    <a:pt x="9877" y="1"/>
                    <a:pt x="12178" y="545"/>
                  </a:cubicBezTo>
                  <a:cubicBezTo>
                    <a:pt x="12681" y="670"/>
                    <a:pt x="13162" y="817"/>
                    <a:pt x="13685" y="921"/>
                  </a:cubicBezTo>
                  <a:cubicBezTo>
                    <a:pt x="15024" y="1193"/>
                    <a:pt x="16091" y="1884"/>
                    <a:pt x="17095" y="2763"/>
                  </a:cubicBezTo>
                  <a:cubicBezTo>
                    <a:pt x="17367" y="3035"/>
                    <a:pt x="17660" y="3328"/>
                    <a:pt x="17974" y="3558"/>
                  </a:cubicBezTo>
                  <a:cubicBezTo>
                    <a:pt x="19146" y="4541"/>
                    <a:pt x="19941" y="5776"/>
                    <a:pt x="20485" y="7198"/>
                  </a:cubicBezTo>
                  <a:cubicBezTo>
                    <a:pt x="20548" y="7303"/>
                    <a:pt x="20590" y="7429"/>
                    <a:pt x="20611" y="7533"/>
                  </a:cubicBezTo>
                  <a:cubicBezTo>
                    <a:pt x="20611" y="7554"/>
                    <a:pt x="20673" y="7575"/>
                    <a:pt x="20715" y="7659"/>
                  </a:cubicBezTo>
                  <a:cubicBezTo>
                    <a:pt x="20820" y="7617"/>
                    <a:pt x="20966" y="7575"/>
                    <a:pt x="21092" y="7512"/>
                  </a:cubicBezTo>
                  <a:cubicBezTo>
                    <a:pt x="21803" y="7031"/>
                    <a:pt x="22515" y="6613"/>
                    <a:pt x="23372" y="6424"/>
                  </a:cubicBezTo>
                  <a:cubicBezTo>
                    <a:pt x="24230" y="6257"/>
                    <a:pt x="25046" y="5859"/>
                    <a:pt x="25883" y="5587"/>
                  </a:cubicBezTo>
                  <a:cubicBezTo>
                    <a:pt x="26971" y="5232"/>
                    <a:pt x="28101" y="5001"/>
                    <a:pt x="29273" y="4960"/>
                  </a:cubicBezTo>
                  <a:cubicBezTo>
                    <a:pt x="30152" y="4939"/>
                    <a:pt x="30968" y="4918"/>
                    <a:pt x="31847" y="4834"/>
                  </a:cubicBezTo>
                  <a:cubicBezTo>
                    <a:pt x="33395" y="4708"/>
                    <a:pt x="34880" y="5022"/>
                    <a:pt x="36387" y="5148"/>
                  </a:cubicBezTo>
                  <a:lnTo>
                    <a:pt x="38835" y="6173"/>
                  </a:lnTo>
                  <a:cubicBezTo>
                    <a:pt x="39086" y="6278"/>
                    <a:pt x="39295" y="6424"/>
                    <a:pt x="39567" y="6508"/>
                  </a:cubicBezTo>
                  <a:cubicBezTo>
                    <a:pt x="40153" y="6696"/>
                    <a:pt x="40655" y="7010"/>
                    <a:pt x="41137" y="7408"/>
                  </a:cubicBezTo>
                  <a:cubicBezTo>
                    <a:pt x="41471" y="7659"/>
                    <a:pt x="41806" y="7889"/>
                    <a:pt x="42141" y="8161"/>
                  </a:cubicBezTo>
                  <a:cubicBezTo>
                    <a:pt x="42308" y="8265"/>
                    <a:pt x="42434" y="8391"/>
                    <a:pt x="42559" y="8517"/>
                  </a:cubicBezTo>
                  <a:cubicBezTo>
                    <a:pt x="43062" y="9019"/>
                    <a:pt x="43564" y="9521"/>
                    <a:pt x="44024" y="10023"/>
                  </a:cubicBezTo>
                  <a:cubicBezTo>
                    <a:pt x="44275" y="10253"/>
                    <a:pt x="44526" y="10504"/>
                    <a:pt x="44631" y="10797"/>
                  </a:cubicBezTo>
                  <a:cubicBezTo>
                    <a:pt x="45028" y="11739"/>
                    <a:pt x="45635" y="12534"/>
                    <a:pt x="46179" y="13371"/>
                  </a:cubicBezTo>
                  <a:cubicBezTo>
                    <a:pt x="46849" y="14375"/>
                    <a:pt x="47518" y="15400"/>
                    <a:pt x="48062" y="16468"/>
                  </a:cubicBezTo>
                  <a:cubicBezTo>
                    <a:pt x="48355" y="17032"/>
                    <a:pt x="48523" y="17597"/>
                    <a:pt x="48669" y="18204"/>
                  </a:cubicBezTo>
                  <a:cubicBezTo>
                    <a:pt x="48816" y="18874"/>
                    <a:pt x="48983" y="19564"/>
                    <a:pt x="49109" y="20276"/>
                  </a:cubicBezTo>
                  <a:cubicBezTo>
                    <a:pt x="49192" y="20715"/>
                    <a:pt x="49213" y="21175"/>
                    <a:pt x="49213" y="21636"/>
                  </a:cubicBezTo>
                  <a:cubicBezTo>
                    <a:pt x="49171" y="22201"/>
                    <a:pt x="49088" y="22786"/>
                    <a:pt x="49025" y="23351"/>
                  </a:cubicBezTo>
                  <a:cubicBezTo>
                    <a:pt x="48837" y="24900"/>
                    <a:pt x="48272" y="26281"/>
                    <a:pt x="47330" y="27515"/>
                  </a:cubicBezTo>
                  <a:cubicBezTo>
                    <a:pt x="46200" y="28959"/>
                    <a:pt x="45008" y="30340"/>
                    <a:pt x="43647" y="31574"/>
                  </a:cubicBezTo>
                  <a:cubicBezTo>
                    <a:pt x="43396" y="31784"/>
                    <a:pt x="43166" y="31951"/>
                    <a:pt x="42915" y="32118"/>
                  </a:cubicBezTo>
                  <a:cubicBezTo>
                    <a:pt x="41262" y="33186"/>
                    <a:pt x="39463" y="33876"/>
                    <a:pt x="37538" y="34399"/>
                  </a:cubicBezTo>
                  <a:cubicBezTo>
                    <a:pt x="36805" y="34608"/>
                    <a:pt x="36073" y="34776"/>
                    <a:pt x="35341" y="34964"/>
                  </a:cubicBezTo>
                  <a:cubicBezTo>
                    <a:pt x="35132" y="35173"/>
                    <a:pt x="35215" y="35445"/>
                    <a:pt x="35215" y="35675"/>
                  </a:cubicBezTo>
                  <a:cubicBezTo>
                    <a:pt x="35215" y="35906"/>
                    <a:pt x="35236" y="36178"/>
                    <a:pt x="35236" y="36240"/>
                  </a:cubicBezTo>
                  <a:cubicBezTo>
                    <a:pt x="35592" y="36722"/>
                    <a:pt x="35822" y="37056"/>
                    <a:pt x="36052" y="37391"/>
                  </a:cubicBezTo>
                  <a:cubicBezTo>
                    <a:pt x="36533" y="38019"/>
                    <a:pt x="36952" y="38709"/>
                    <a:pt x="37433" y="39316"/>
                  </a:cubicBezTo>
                  <a:cubicBezTo>
                    <a:pt x="39295" y="41534"/>
                    <a:pt x="41283" y="43647"/>
                    <a:pt x="43438" y="45593"/>
                  </a:cubicBezTo>
                  <a:cubicBezTo>
                    <a:pt x="44443" y="46535"/>
                    <a:pt x="45593" y="47330"/>
                    <a:pt x="46744" y="48167"/>
                  </a:cubicBezTo>
                  <a:cubicBezTo>
                    <a:pt x="47560" y="48753"/>
                    <a:pt x="48397" y="49318"/>
                    <a:pt x="49339" y="49694"/>
                  </a:cubicBezTo>
                  <a:cubicBezTo>
                    <a:pt x="49653" y="49820"/>
                    <a:pt x="49945" y="49903"/>
                    <a:pt x="50301" y="49799"/>
                  </a:cubicBezTo>
                  <a:cubicBezTo>
                    <a:pt x="51222" y="49485"/>
                    <a:pt x="52059" y="49715"/>
                    <a:pt x="52707" y="50427"/>
                  </a:cubicBezTo>
                  <a:cubicBezTo>
                    <a:pt x="52938" y="50657"/>
                    <a:pt x="53189" y="50761"/>
                    <a:pt x="53461" y="50845"/>
                  </a:cubicBezTo>
                  <a:cubicBezTo>
                    <a:pt x="54047" y="50950"/>
                    <a:pt x="54570" y="51180"/>
                    <a:pt x="55009" y="51577"/>
                  </a:cubicBezTo>
                  <a:cubicBezTo>
                    <a:pt x="58440" y="54402"/>
                    <a:pt x="61977" y="57122"/>
                    <a:pt x="65324" y="60051"/>
                  </a:cubicBezTo>
                  <a:cubicBezTo>
                    <a:pt x="67124" y="61642"/>
                    <a:pt x="68881" y="63295"/>
                    <a:pt x="70618" y="64906"/>
                  </a:cubicBezTo>
                  <a:cubicBezTo>
                    <a:pt x="70702" y="64968"/>
                    <a:pt x="70764" y="65010"/>
                    <a:pt x="70869" y="65094"/>
                  </a:cubicBezTo>
                  <a:cubicBezTo>
                    <a:pt x="72438" y="64885"/>
                    <a:pt x="74008" y="65178"/>
                    <a:pt x="75535" y="65492"/>
                  </a:cubicBezTo>
                  <a:cubicBezTo>
                    <a:pt x="75744" y="65533"/>
                    <a:pt x="75954" y="65575"/>
                    <a:pt x="76163" y="65596"/>
                  </a:cubicBezTo>
                  <a:cubicBezTo>
                    <a:pt x="76686" y="65680"/>
                    <a:pt x="77104" y="65596"/>
                    <a:pt x="77481" y="65157"/>
                  </a:cubicBezTo>
                  <a:cubicBezTo>
                    <a:pt x="77732" y="64843"/>
                    <a:pt x="78088" y="64571"/>
                    <a:pt x="78402" y="64278"/>
                  </a:cubicBezTo>
                  <a:cubicBezTo>
                    <a:pt x="78423" y="64111"/>
                    <a:pt x="78255" y="64027"/>
                    <a:pt x="78151" y="63922"/>
                  </a:cubicBezTo>
                  <a:cubicBezTo>
                    <a:pt x="77146" y="62981"/>
                    <a:pt x="76539" y="61725"/>
                    <a:pt x="75849" y="60554"/>
                  </a:cubicBezTo>
                  <a:cubicBezTo>
                    <a:pt x="75640" y="60156"/>
                    <a:pt x="75640" y="59738"/>
                    <a:pt x="75702" y="59298"/>
                  </a:cubicBezTo>
                  <a:cubicBezTo>
                    <a:pt x="75744" y="58838"/>
                    <a:pt x="76037" y="58587"/>
                    <a:pt x="76477" y="58503"/>
                  </a:cubicBezTo>
                  <a:cubicBezTo>
                    <a:pt x="78109" y="58252"/>
                    <a:pt x="79573" y="58524"/>
                    <a:pt x="80724" y="59821"/>
                  </a:cubicBezTo>
                  <a:cubicBezTo>
                    <a:pt x="81456" y="60616"/>
                    <a:pt x="82189" y="61432"/>
                    <a:pt x="82649" y="62395"/>
                  </a:cubicBezTo>
                  <a:cubicBezTo>
                    <a:pt x="83109" y="62604"/>
                    <a:pt x="83528" y="62771"/>
                    <a:pt x="83946" y="62960"/>
                  </a:cubicBezTo>
                  <a:cubicBezTo>
                    <a:pt x="84093" y="63023"/>
                    <a:pt x="84281" y="63127"/>
                    <a:pt x="84428" y="63169"/>
                  </a:cubicBezTo>
                  <a:cubicBezTo>
                    <a:pt x="85327" y="63316"/>
                    <a:pt x="86185" y="63629"/>
                    <a:pt x="87127" y="63650"/>
                  </a:cubicBezTo>
                  <a:cubicBezTo>
                    <a:pt x="87880" y="63713"/>
                    <a:pt x="88654" y="63797"/>
                    <a:pt x="89407" y="63839"/>
                  </a:cubicBezTo>
                  <a:cubicBezTo>
                    <a:pt x="90119" y="63901"/>
                    <a:pt x="90851" y="64132"/>
                    <a:pt x="91521" y="64362"/>
                  </a:cubicBezTo>
                  <a:cubicBezTo>
                    <a:pt x="92044" y="64550"/>
                    <a:pt x="92420" y="65010"/>
                    <a:pt x="92734" y="65429"/>
                  </a:cubicBezTo>
                  <a:cubicBezTo>
                    <a:pt x="92839" y="65575"/>
                    <a:pt x="92881" y="65784"/>
                    <a:pt x="92881" y="65952"/>
                  </a:cubicBezTo>
                  <a:cubicBezTo>
                    <a:pt x="92881" y="66412"/>
                    <a:pt x="92881" y="66873"/>
                    <a:pt x="92860" y="67312"/>
                  </a:cubicBezTo>
                  <a:cubicBezTo>
                    <a:pt x="92860" y="67668"/>
                    <a:pt x="92797" y="68002"/>
                    <a:pt x="92860" y="68316"/>
                  </a:cubicBezTo>
                  <a:cubicBezTo>
                    <a:pt x="93069" y="69760"/>
                    <a:pt x="92023" y="70806"/>
                    <a:pt x="91019" y="71287"/>
                  </a:cubicBezTo>
                  <a:cubicBezTo>
                    <a:pt x="90328" y="71643"/>
                    <a:pt x="89554" y="71706"/>
                    <a:pt x="88863" y="71915"/>
                  </a:cubicBezTo>
                  <a:cubicBezTo>
                    <a:pt x="88173" y="72103"/>
                    <a:pt x="87462" y="72124"/>
                    <a:pt x="86771" y="72187"/>
                  </a:cubicBezTo>
                  <a:cubicBezTo>
                    <a:pt x="86583" y="72187"/>
                    <a:pt x="86415" y="72229"/>
                    <a:pt x="86269" y="72229"/>
                  </a:cubicBezTo>
                  <a:cubicBezTo>
                    <a:pt x="86248" y="72480"/>
                    <a:pt x="86373" y="72480"/>
                    <a:pt x="86478" y="72522"/>
                  </a:cubicBezTo>
                  <a:cubicBezTo>
                    <a:pt x="86625" y="72606"/>
                    <a:pt x="86813" y="72689"/>
                    <a:pt x="86980" y="72731"/>
                  </a:cubicBezTo>
                  <a:cubicBezTo>
                    <a:pt x="88487" y="73233"/>
                    <a:pt x="89826" y="74091"/>
                    <a:pt x="91186" y="74886"/>
                  </a:cubicBezTo>
                  <a:cubicBezTo>
                    <a:pt x="91793" y="75221"/>
                    <a:pt x="92065" y="75786"/>
                    <a:pt x="92316" y="76372"/>
                  </a:cubicBezTo>
                  <a:cubicBezTo>
                    <a:pt x="92441" y="76707"/>
                    <a:pt x="92274" y="77041"/>
                    <a:pt x="92002" y="77251"/>
                  </a:cubicBezTo>
                  <a:cubicBezTo>
                    <a:pt x="91793" y="77397"/>
                    <a:pt x="91583" y="77544"/>
                    <a:pt x="91332" y="77544"/>
                  </a:cubicBezTo>
                  <a:cubicBezTo>
                    <a:pt x="90579" y="77627"/>
                    <a:pt x="89826" y="77669"/>
                    <a:pt x="89073" y="77669"/>
                  </a:cubicBezTo>
                  <a:cubicBezTo>
                    <a:pt x="88717" y="77669"/>
                    <a:pt x="88361" y="77523"/>
                    <a:pt x="88026" y="77397"/>
                  </a:cubicBezTo>
                  <a:cubicBezTo>
                    <a:pt x="87566" y="77230"/>
                    <a:pt x="87106" y="77041"/>
                    <a:pt x="86666" y="76832"/>
                  </a:cubicBezTo>
                  <a:cubicBezTo>
                    <a:pt x="86373" y="76707"/>
                    <a:pt x="86081" y="76497"/>
                    <a:pt x="85829" y="76288"/>
                  </a:cubicBezTo>
                  <a:cubicBezTo>
                    <a:pt x="85411" y="75995"/>
                    <a:pt x="84951" y="75891"/>
                    <a:pt x="84386" y="75995"/>
                  </a:cubicBezTo>
                  <a:cubicBezTo>
                    <a:pt x="84490" y="76163"/>
                    <a:pt x="84532" y="76267"/>
                    <a:pt x="84616" y="76351"/>
                  </a:cubicBezTo>
                  <a:cubicBezTo>
                    <a:pt x="84825" y="76497"/>
                    <a:pt x="85055" y="76686"/>
                    <a:pt x="85306" y="76811"/>
                  </a:cubicBezTo>
                  <a:cubicBezTo>
                    <a:pt x="86185" y="77313"/>
                    <a:pt x="86897" y="78046"/>
                    <a:pt x="87650" y="78694"/>
                  </a:cubicBezTo>
                  <a:cubicBezTo>
                    <a:pt x="88361" y="79322"/>
                    <a:pt x="88612" y="80159"/>
                    <a:pt x="88801" y="81017"/>
                  </a:cubicBezTo>
                  <a:cubicBezTo>
                    <a:pt x="88968" y="81728"/>
                    <a:pt x="88508" y="82272"/>
                    <a:pt x="87817" y="82398"/>
                  </a:cubicBezTo>
                  <a:cubicBezTo>
                    <a:pt x="86771" y="82586"/>
                    <a:pt x="85829" y="82461"/>
                    <a:pt x="85013" y="81707"/>
                  </a:cubicBezTo>
                  <a:cubicBezTo>
                    <a:pt x="84260" y="80996"/>
                    <a:pt x="83465" y="80305"/>
                    <a:pt x="82712" y="79636"/>
                  </a:cubicBezTo>
                  <a:cubicBezTo>
                    <a:pt x="82440" y="79427"/>
                    <a:pt x="82189" y="79238"/>
                    <a:pt x="81896" y="79071"/>
                  </a:cubicBezTo>
                  <a:cubicBezTo>
                    <a:pt x="81687" y="78925"/>
                    <a:pt x="81456" y="78904"/>
                    <a:pt x="81226" y="78862"/>
                  </a:cubicBezTo>
                  <a:cubicBezTo>
                    <a:pt x="80222" y="78653"/>
                    <a:pt x="79239" y="78799"/>
                    <a:pt x="78234" y="78820"/>
                  </a:cubicBezTo>
                  <a:cubicBezTo>
                    <a:pt x="77272" y="78883"/>
                    <a:pt x="76309" y="78966"/>
                    <a:pt x="75305" y="78966"/>
                  </a:cubicBezTo>
                  <a:cubicBezTo>
                    <a:pt x="73924" y="78987"/>
                    <a:pt x="72585" y="79217"/>
                    <a:pt x="71288" y="79720"/>
                  </a:cubicBezTo>
                  <a:cubicBezTo>
                    <a:pt x="70974" y="79845"/>
                    <a:pt x="70660" y="79929"/>
                    <a:pt x="70367" y="80033"/>
                  </a:cubicBezTo>
                  <a:cubicBezTo>
                    <a:pt x="69635" y="81540"/>
                    <a:pt x="68944" y="83005"/>
                    <a:pt x="68003" y="84365"/>
                  </a:cubicBezTo>
                  <a:cubicBezTo>
                    <a:pt x="67375" y="85264"/>
                    <a:pt x="66622" y="85976"/>
                    <a:pt x="65575" y="86331"/>
                  </a:cubicBezTo>
                  <a:cubicBezTo>
                    <a:pt x="64822" y="86583"/>
                    <a:pt x="64132" y="86290"/>
                    <a:pt x="63985" y="85515"/>
                  </a:cubicBezTo>
                  <a:cubicBezTo>
                    <a:pt x="63902" y="85181"/>
                    <a:pt x="63964" y="84783"/>
                    <a:pt x="63985" y="84448"/>
                  </a:cubicBezTo>
                  <a:cubicBezTo>
                    <a:pt x="64006" y="84155"/>
                    <a:pt x="64111" y="83842"/>
                    <a:pt x="64215" y="83590"/>
                  </a:cubicBezTo>
                  <a:cubicBezTo>
                    <a:pt x="64299" y="83402"/>
                    <a:pt x="64425" y="83214"/>
                    <a:pt x="64592" y="83088"/>
                  </a:cubicBezTo>
                  <a:cubicBezTo>
                    <a:pt x="64843" y="82816"/>
                    <a:pt x="65031" y="82502"/>
                    <a:pt x="65031" y="82147"/>
                  </a:cubicBezTo>
                  <a:cubicBezTo>
                    <a:pt x="64634" y="82021"/>
                    <a:pt x="64278" y="82063"/>
                    <a:pt x="63922" y="82126"/>
                  </a:cubicBezTo>
                  <a:cubicBezTo>
                    <a:pt x="63567" y="82189"/>
                    <a:pt x="63253" y="82440"/>
                    <a:pt x="63127" y="82795"/>
                  </a:cubicBezTo>
                  <a:cubicBezTo>
                    <a:pt x="62751" y="83716"/>
                    <a:pt x="62123" y="84469"/>
                    <a:pt x="61579" y="85285"/>
                  </a:cubicBezTo>
                  <a:cubicBezTo>
                    <a:pt x="61349" y="85641"/>
                    <a:pt x="61181" y="86039"/>
                    <a:pt x="61056" y="86436"/>
                  </a:cubicBezTo>
                  <a:cubicBezTo>
                    <a:pt x="60951" y="86750"/>
                    <a:pt x="60784" y="87064"/>
                    <a:pt x="60658" y="87357"/>
                  </a:cubicBezTo>
                  <a:cubicBezTo>
                    <a:pt x="60637" y="87420"/>
                    <a:pt x="60575" y="87524"/>
                    <a:pt x="60512" y="87587"/>
                  </a:cubicBezTo>
                  <a:cubicBezTo>
                    <a:pt x="59738" y="88131"/>
                    <a:pt x="59068" y="88821"/>
                    <a:pt x="58022" y="88717"/>
                  </a:cubicBezTo>
                  <a:cubicBezTo>
                    <a:pt x="57436" y="88654"/>
                    <a:pt x="56997" y="88298"/>
                    <a:pt x="56871" y="87712"/>
                  </a:cubicBezTo>
                  <a:cubicBezTo>
                    <a:pt x="56641" y="86666"/>
                    <a:pt x="56871" y="85746"/>
                    <a:pt x="57520" y="84909"/>
                  </a:cubicBezTo>
                  <a:cubicBezTo>
                    <a:pt x="57687" y="84741"/>
                    <a:pt x="57813" y="84532"/>
                    <a:pt x="57938" y="84323"/>
                  </a:cubicBezTo>
                  <a:cubicBezTo>
                    <a:pt x="58001" y="84218"/>
                    <a:pt x="58043" y="84072"/>
                    <a:pt x="58022" y="83967"/>
                  </a:cubicBezTo>
                  <a:cubicBezTo>
                    <a:pt x="57896" y="83402"/>
                    <a:pt x="58231" y="82984"/>
                    <a:pt x="58440" y="82502"/>
                  </a:cubicBezTo>
                  <a:cubicBezTo>
                    <a:pt x="58566" y="82230"/>
                    <a:pt x="58733" y="81958"/>
                    <a:pt x="58775" y="81666"/>
                  </a:cubicBezTo>
                  <a:cubicBezTo>
                    <a:pt x="59047" y="80557"/>
                    <a:pt x="59361" y="79427"/>
                    <a:pt x="59466" y="78276"/>
                  </a:cubicBezTo>
                  <a:cubicBezTo>
                    <a:pt x="59591" y="76895"/>
                    <a:pt x="59905" y="75493"/>
                    <a:pt x="60365" y="74196"/>
                  </a:cubicBezTo>
                  <a:cubicBezTo>
                    <a:pt x="60470" y="73861"/>
                    <a:pt x="60658" y="73547"/>
                    <a:pt x="60784" y="73233"/>
                  </a:cubicBezTo>
                  <a:cubicBezTo>
                    <a:pt x="60156" y="73171"/>
                    <a:pt x="59570" y="73150"/>
                    <a:pt x="58964" y="73066"/>
                  </a:cubicBezTo>
                  <a:cubicBezTo>
                    <a:pt x="57541" y="72878"/>
                    <a:pt x="56369" y="72250"/>
                    <a:pt x="55511" y="71078"/>
                  </a:cubicBezTo>
                  <a:cubicBezTo>
                    <a:pt x="55218" y="70681"/>
                    <a:pt x="54967" y="70304"/>
                    <a:pt x="54695" y="69886"/>
                  </a:cubicBezTo>
                  <a:cubicBezTo>
                    <a:pt x="54381" y="69362"/>
                    <a:pt x="54193" y="68777"/>
                    <a:pt x="54172" y="68149"/>
                  </a:cubicBezTo>
                  <a:cubicBezTo>
                    <a:pt x="54130" y="67291"/>
                    <a:pt x="54088" y="66454"/>
                    <a:pt x="54047" y="65596"/>
                  </a:cubicBezTo>
                  <a:cubicBezTo>
                    <a:pt x="53984" y="64571"/>
                    <a:pt x="54444" y="63755"/>
                    <a:pt x="55114" y="63085"/>
                  </a:cubicBezTo>
                  <a:cubicBezTo>
                    <a:pt x="55511" y="62688"/>
                    <a:pt x="55930" y="62562"/>
                    <a:pt x="56432" y="62876"/>
                  </a:cubicBezTo>
                  <a:cubicBezTo>
                    <a:pt x="56536" y="62918"/>
                    <a:pt x="56641" y="63002"/>
                    <a:pt x="56767" y="63085"/>
                  </a:cubicBezTo>
                  <a:lnTo>
                    <a:pt x="56850" y="63860"/>
                  </a:lnTo>
                  <a:cubicBezTo>
                    <a:pt x="56892" y="64655"/>
                    <a:pt x="56955" y="65429"/>
                    <a:pt x="56976" y="66245"/>
                  </a:cubicBezTo>
                  <a:cubicBezTo>
                    <a:pt x="56997" y="66873"/>
                    <a:pt x="57185" y="67437"/>
                    <a:pt x="57520" y="67961"/>
                  </a:cubicBezTo>
                  <a:cubicBezTo>
                    <a:pt x="58106" y="68797"/>
                    <a:pt x="58650" y="69634"/>
                    <a:pt x="59466" y="70262"/>
                  </a:cubicBezTo>
                  <a:cubicBezTo>
                    <a:pt x="59570" y="70346"/>
                    <a:pt x="59633" y="70430"/>
                    <a:pt x="59738" y="70513"/>
                  </a:cubicBezTo>
                  <a:cubicBezTo>
                    <a:pt x="61098" y="71518"/>
                    <a:pt x="61684" y="71685"/>
                    <a:pt x="63378" y="71455"/>
                  </a:cubicBezTo>
                  <a:cubicBezTo>
                    <a:pt x="63588" y="71413"/>
                    <a:pt x="63776" y="71308"/>
                    <a:pt x="63964" y="71246"/>
                  </a:cubicBezTo>
                  <a:cubicBezTo>
                    <a:pt x="64425" y="70994"/>
                    <a:pt x="64864" y="70743"/>
                    <a:pt x="65324" y="70513"/>
                  </a:cubicBezTo>
                  <a:cubicBezTo>
                    <a:pt x="65889" y="70241"/>
                    <a:pt x="66475" y="69990"/>
                    <a:pt x="67124" y="69906"/>
                  </a:cubicBezTo>
                  <a:cubicBezTo>
                    <a:pt x="67626" y="69844"/>
                    <a:pt x="68107" y="69614"/>
                    <a:pt x="68609" y="69509"/>
                  </a:cubicBezTo>
                  <a:cubicBezTo>
                    <a:pt x="69237" y="69383"/>
                    <a:pt x="69844" y="69279"/>
                    <a:pt x="70513" y="69153"/>
                  </a:cubicBezTo>
                  <a:cubicBezTo>
                    <a:pt x="70283" y="68777"/>
                    <a:pt x="70032" y="68484"/>
                    <a:pt x="69865" y="68149"/>
                  </a:cubicBezTo>
                  <a:cubicBezTo>
                    <a:pt x="69739" y="67793"/>
                    <a:pt x="69656" y="67396"/>
                    <a:pt x="69656" y="66998"/>
                  </a:cubicBezTo>
                  <a:cubicBezTo>
                    <a:pt x="69656" y="66601"/>
                    <a:pt x="69781" y="66245"/>
                    <a:pt x="69865" y="65764"/>
                  </a:cubicBezTo>
                  <a:cubicBezTo>
                    <a:pt x="69656" y="65554"/>
                    <a:pt x="69404" y="65240"/>
                    <a:pt x="69112" y="64989"/>
                  </a:cubicBezTo>
                  <a:cubicBezTo>
                    <a:pt x="66831" y="62897"/>
                    <a:pt x="64529" y="60784"/>
                    <a:pt x="62123" y="58817"/>
                  </a:cubicBezTo>
                  <a:cubicBezTo>
                    <a:pt x="60345" y="57373"/>
                    <a:pt x="58629" y="55909"/>
                    <a:pt x="56788" y="54507"/>
                  </a:cubicBezTo>
                  <a:cubicBezTo>
                    <a:pt x="55951" y="53837"/>
                    <a:pt x="55176" y="53105"/>
                    <a:pt x="54360" y="52435"/>
                  </a:cubicBezTo>
                  <a:cubicBezTo>
                    <a:pt x="53649" y="51849"/>
                    <a:pt x="53147" y="51724"/>
                    <a:pt x="52247" y="51808"/>
                  </a:cubicBezTo>
                  <a:cubicBezTo>
                    <a:pt x="52184" y="52017"/>
                    <a:pt x="52142" y="52247"/>
                    <a:pt x="52059" y="52477"/>
                  </a:cubicBezTo>
                  <a:cubicBezTo>
                    <a:pt x="52038" y="52540"/>
                    <a:pt x="51975" y="52561"/>
                    <a:pt x="51891" y="52644"/>
                  </a:cubicBezTo>
                  <a:cubicBezTo>
                    <a:pt x="51682" y="52561"/>
                    <a:pt x="51452" y="52477"/>
                    <a:pt x="51243" y="52372"/>
                  </a:cubicBezTo>
                  <a:cubicBezTo>
                    <a:pt x="51034" y="52268"/>
                    <a:pt x="50908" y="51996"/>
                    <a:pt x="50573" y="52226"/>
                  </a:cubicBezTo>
                  <a:cubicBezTo>
                    <a:pt x="50594" y="52372"/>
                    <a:pt x="50636" y="52540"/>
                    <a:pt x="50678" y="52728"/>
                  </a:cubicBezTo>
                  <a:cubicBezTo>
                    <a:pt x="50699" y="53000"/>
                    <a:pt x="50489" y="53209"/>
                    <a:pt x="50217" y="53105"/>
                  </a:cubicBezTo>
                  <a:cubicBezTo>
                    <a:pt x="49966" y="53042"/>
                    <a:pt x="49757" y="52875"/>
                    <a:pt x="49464" y="52749"/>
                  </a:cubicBezTo>
                  <a:cubicBezTo>
                    <a:pt x="49150" y="52937"/>
                    <a:pt x="48816" y="53168"/>
                    <a:pt x="48481" y="53314"/>
                  </a:cubicBezTo>
                  <a:cubicBezTo>
                    <a:pt x="48230" y="53419"/>
                    <a:pt x="47979" y="53502"/>
                    <a:pt x="47686" y="53565"/>
                  </a:cubicBezTo>
                  <a:cubicBezTo>
                    <a:pt x="47456" y="53586"/>
                    <a:pt x="47330" y="53356"/>
                    <a:pt x="47393" y="53105"/>
                  </a:cubicBezTo>
                  <a:cubicBezTo>
                    <a:pt x="47476" y="52833"/>
                    <a:pt x="47686" y="52665"/>
                    <a:pt x="47916" y="52519"/>
                  </a:cubicBezTo>
                  <a:cubicBezTo>
                    <a:pt x="48313" y="52268"/>
                    <a:pt x="48711" y="52038"/>
                    <a:pt x="49067" y="51787"/>
                  </a:cubicBezTo>
                  <a:cubicBezTo>
                    <a:pt x="49339" y="51598"/>
                    <a:pt x="49339" y="51598"/>
                    <a:pt x="49360" y="51012"/>
                  </a:cubicBezTo>
                  <a:cubicBezTo>
                    <a:pt x="49171" y="50908"/>
                    <a:pt x="49004" y="50761"/>
                    <a:pt x="48753" y="50678"/>
                  </a:cubicBezTo>
                  <a:cubicBezTo>
                    <a:pt x="47330" y="50113"/>
                    <a:pt x="46116" y="49192"/>
                    <a:pt x="44882" y="48292"/>
                  </a:cubicBezTo>
                  <a:cubicBezTo>
                    <a:pt x="42685" y="46702"/>
                    <a:pt x="40781" y="44777"/>
                    <a:pt x="38982" y="42748"/>
                  </a:cubicBezTo>
                  <a:cubicBezTo>
                    <a:pt x="37810" y="41471"/>
                    <a:pt x="36722" y="40111"/>
                    <a:pt x="35613" y="38814"/>
                  </a:cubicBezTo>
                  <a:cubicBezTo>
                    <a:pt x="35550" y="38751"/>
                    <a:pt x="35466" y="38709"/>
                    <a:pt x="35404" y="38667"/>
                  </a:cubicBezTo>
                  <a:cubicBezTo>
                    <a:pt x="35215" y="38877"/>
                    <a:pt x="35299" y="39086"/>
                    <a:pt x="35320" y="39295"/>
                  </a:cubicBezTo>
                  <a:cubicBezTo>
                    <a:pt x="35424" y="41471"/>
                    <a:pt x="35550" y="43626"/>
                    <a:pt x="35655" y="45782"/>
                  </a:cubicBezTo>
                  <a:cubicBezTo>
                    <a:pt x="35717" y="46974"/>
                    <a:pt x="35738" y="48167"/>
                    <a:pt x="35655" y="49339"/>
                  </a:cubicBezTo>
                  <a:cubicBezTo>
                    <a:pt x="35613" y="50134"/>
                    <a:pt x="35676" y="50908"/>
                    <a:pt x="35717" y="51724"/>
                  </a:cubicBezTo>
                  <a:cubicBezTo>
                    <a:pt x="35738" y="52121"/>
                    <a:pt x="35717" y="52519"/>
                    <a:pt x="35634" y="52896"/>
                  </a:cubicBezTo>
                  <a:cubicBezTo>
                    <a:pt x="35529" y="53356"/>
                    <a:pt x="35571" y="53816"/>
                    <a:pt x="35529" y="54256"/>
                  </a:cubicBezTo>
                  <a:cubicBezTo>
                    <a:pt x="35466" y="54674"/>
                    <a:pt x="35404" y="55093"/>
                    <a:pt x="35613" y="55490"/>
                  </a:cubicBezTo>
                  <a:cubicBezTo>
                    <a:pt x="35655" y="55574"/>
                    <a:pt x="35634" y="55678"/>
                    <a:pt x="35634" y="55762"/>
                  </a:cubicBezTo>
                  <a:cubicBezTo>
                    <a:pt x="35676" y="56913"/>
                    <a:pt x="35717" y="58064"/>
                    <a:pt x="35780" y="59214"/>
                  </a:cubicBezTo>
                  <a:cubicBezTo>
                    <a:pt x="35843" y="59779"/>
                    <a:pt x="35717" y="60282"/>
                    <a:pt x="35445" y="60784"/>
                  </a:cubicBezTo>
                  <a:cubicBezTo>
                    <a:pt x="35132" y="61411"/>
                    <a:pt x="34629" y="61579"/>
                    <a:pt x="34002" y="61265"/>
                  </a:cubicBezTo>
                  <a:cubicBezTo>
                    <a:pt x="33688" y="61119"/>
                    <a:pt x="33416" y="60847"/>
                    <a:pt x="33102" y="60679"/>
                  </a:cubicBezTo>
                  <a:cubicBezTo>
                    <a:pt x="32935" y="60575"/>
                    <a:pt x="32746" y="60428"/>
                    <a:pt x="32579" y="60303"/>
                  </a:cubicBezTo>
                  <a:cubicBezTo>
                    <a:pt x="32202" y="60888"/>
                    <a:pt x="32223" y="61621"/>
                    <a:pt x="31637" y="61976"/>
                  </a:cubicBezTo>
                  <a:cubicBezTo>
                    <a:pt x="31261" y="62207"/>
                    <a:pt x="30905" y="62416"/>
                    <a:pt x="30424" y="62688"/>
                  </a:cubicBezTo>
                  <a:cubicBezTo>
                    <a:pt x="30382" y="63044"/>
                    <a:pt x="30277" y="63525"/>
                    <a:pt x="30298" y="63985"/>
                  </a:cubicBezTo>
                  <a:cubicBezTo>
                    <a:pt x="30340" y="65722"/>
                    <a:pt x="30487" y="67437"/>
                    <a:pt x="30549" y="69258"/>
                  </a:cubicBezTo>
                  <a:cubicBezTo>
                    <a:pt x="30800" y="69279"/>
                    <a:pt x="31010" y="69300"/>
                    <a:pt x="31177" y="69300"/>
                  </a:cubicBezTo>
                  <a:cubicBezTo>
                    <a:pt x="31700" y="69300"/>
                    <a:pt x="32223" y="69216"/>
                    <a:pt x="32725" y="69258"/>
                  </a:cubicBezTo>
                  <a:cubicBezTo>
                    <a:pt x="33751" y="69279"/>
                    <a:pt x="34692" y="69614"/>
                    <a:pt x="35676" y="69844"/>
                  </a:cubicBezTo>
                  <a:cubicBezTo>
                    <a:pt x="35927" y="69906"/>
                    <a:pt x="36136" y="70053"/>
                    <a:pt x="36303" y="70220"/>
                  </a:cubicBezTo>
                  <a:cubicBezTo>
                    <a:pt x="36889" y="70764"/>
                    <a:pt x="37287" y="71476"/>
                    <a:pt x="37517" y="72229"/>
                  </a:cubicBezTo>
                  <a:cubicBezTo>
                    <a:pt x="37642" y="72710"/>
                    <a:pt x="37538" y="73150"/>
                    <a:pt x="37140" y="73484"/>
                  </a:cubicBezTo>
                  <a:cubicBezTo>
                    <a:pt x="36764" y="73819"/>
                    <a:pt x="36366" y="74175"/>
                    <a:pt x="35822" y="74238"/>
                  </a:cubicBezTo>
                  <a:cubicBezTo>
                    <a:pt x="34567" y="74447"/>
                    <a:pt x="33332" y="74489"/>
                    <a:pt x="32119" y="74007"/>
                  </a:cubicBezTo>
                  <a:cubicBezTo>
                    <a:pt x="31888" y="73924"/>
                    <a:pt x="31679" y="73819"/>
                    <a:pt x="31470" y="73694"/>
                  </a:cubicBezTo>
                  <a:cubicBezTo>
                    <a:pt x="31031" y="73463"/>
                    <a:pt x="30549" y="73191"/>
                    <a:pt x="30110" y="72940"/>
                  </a:cubicBezTo>
                  <a:cubicBezTo>
                    <a:pt x="29775" y="72731"/>
                    <a:pt x="29461" y="72501"/>
                    <a:pt x="29168" y="72229"/>
                  </a:cubicBezTo>
                  <a:cubicBezTo>
                    <a:pt x="28875" y="71978"/>
                    <a:pt x="28750" y="71664"/>
                    <a:pt x="28708" y="71266"/>
                  </a:cubicBezTo>
                  <a:cubicBezTo>
                    <a:pt x="28645" y="70848"/>
                    <a:pt x="28729" y="70471"/>
                    <a:pt x="29085" y="70220"/>
                  </a:cubicBezTo>
                  <a:cubicBezTo>
                    <a:pt x="29231" y="70137"/>
                    <a:pt x="29336" y="70032"/>
                    <a:pt x="29440" y="69927"/>
                  </a:cubicBezTo>
                  <a:cubicBezTo>
                    <a:pt x="29482" y="67417"/>
                    <a:pt x="28959" y="64927"/>
                    <a:pt x="29378" y="62416"/>
                  </a:cubicBezTo>
                  <a:cubicBezTo>
                    <a:pt x="28499" y="61872"/>
                    <a:pt x="28038" y="60993"/>
                    <a:pt x="27599" y="60177"/>
                  </a:cubicBezTo>
                  <a:cubicBezTo>
                    <a:pt x="27369" y="60114"/>
                    <a:pt x="27306" y="60303"/>
                    <a:pt x="27243" y="60407"/>
                  </a:cubicBezTo>
                  <a:cubicBezTo>
                    <a:pt x="27055" y="60637"/>
                    <a:pt x="26867" y="60909"/>
                    <a:pt x="26657" y="61119"/>
                  </a:cubicBezTo>
                  <a:cubicBezTo>
                    <a:pt x="26406" y="61432"/>
                    <a:pt x="26030" y="61579"/>
                    <a:pt x="25632" y="61642"/>
                  </a:cubicBezTo>
                  <a:cubicBezTo>
                    <a:pt x="24126" y="61851"/>
                    <a:pt x="22975" y="61307"/>
                    <a:pt x="22075" y="60093"/>
                  </a:cubicBezTo>
                  <a:cubicBezTo>
                    <a:pt x="22138" y="59758"/>
                    <a:pt x="22012" y="59507"/>
                    <a:pt x="21803" y="59152"/>
                  </a:cubicBezTo>
                  <a:close/>
                  <a:moveTo>
                    <a:pt x="15296" y="26825"/>
                  </a:moveTo>
                  <a:cubicBezTo>
                    <a:pt x="15526" y="27180"/>
                    <a:pt x="15714" y="27452"/>
                    <a:pt x="15945" y="27704"/>
                  </a:cubicBezTo>
                  <a:cubicBezTo>
                    <a:pt x="17200" y="28959"/>
                    <a:pt x="18560" y="30068"/>
                    <a:pt x="20150" y="30863"/>
                  </a:cubicBezTo>
                  <a:cubicBezTo>
                    <a:pt x="21343" y="31428"/>
                    <a:pt x="22577" y="31951"/>
                    <a:pt x="23812" y="32474"/>
                  </a:cubicBezTo>
                  <a:cubicBezTo>
                    <a:pt x="24816" y="32893"/>
                    <a:pt x="25779" y="33290"/>
                    <a:pt x="26804" y="33667"/>
                  </a:cubicBezTo>
                  <a:cubicBezTo>
                    <a:pt x="27264" y="33834"/>
                    <a:pt x="27787" y="34002"/>
                    <a:pt x="28290" y="34022"/>
                  </a:cubicBezTo>
                  <a:cubicBezTo>
                    <a:pt x="29461" y="34085"/>
                    <a:pt x="30675" y="34085"/>
                    <a:pt x="31847" y="34022"/>
                  </a:cubicBezTo>
                  <a:cubicBezTo>
                    <a:pt x="32997" y="33981"/>
                    <a:pt x="34148" y="33876"/>
                    <a:pt x="35299" y="33771"/>
                  </a:cubicBezTo>
                  <a:cubicBezTo>
                    <a:pt x="35676" y="33730"/>
                    <a:pt x="36136" y="33730"/>
                    <a:pt x="36450" y="33562"/>
                  </a:cubicBezTo>
                  <a:cubicBezTo>
                    <a:pt x="36994" y="33248"/>
                    <a:pt x="37580" y="33144"/>
                    <a:pt x="38145" y="32934"/>
                  </a:cubicBezTo>
                  <a:cubicBezTo>
                    <a:pt x="39526" y="32453"/>
                    <a:pt x="40886" y="31951"/>
                    <a:pt x="42141" y="31156"/>
                  </a:cubicBezTo>
                  <a:cubicBezTo>
                    <a:pt x="42455" y="30926"/>
                    <a:pt x="42748" y="30758"/>
                    <a:pt x="43041" y="30486"/>
                  </a:cubicBezTo>
                  <a:cubicBezTo>
                    <a:pt x="44129" y="29503"/>
                    <a:pt x="45112" y="28352"/>
                    <a:pt x="46075" y="27222"/>
                  </a:cubicBezTo>
                  <a:cubicBezTo>
                    <a:pt x="47163" y="25925"/>
                    <a:pt x="47853" y="24419"/>
                    <a:pt x="48041" y="22703"/>
                  </a:cubicBezTo>
                  <a:cubicBezTo>
                    <a:pt x="48167" y="21615"/>
                    <a:pt x="48188" y="20610"/>
                    <a:pt x="47937" y="19522"/>
                  </a:cubicBezTo>
                  <a:cubicBezTo>
                    <a:pt x="47435" y="17367"/>
                    <a:pt x="47414" y="17179"/>
                    <a:pt x="46577" y="15693"/>
                  </a:cubicBezTo>
                  <a:cubicBezTo>
                    <a:pt x="46493" y="15526"/>
                    <a:pt x="46388" y="15380"/>
                    <a:pt x="46284" y="15212"/>
                  </a:cubicBezTo>
                  <a:cubicBezTo>
                    <a:pt x="46116" y="14982"/>
                    <a:pt x="45970" y="14773"/>
                    <a:pt x="45782" y="14480"/>
                  </a:cubicBezTo>
                  <a:cubicBezTo>
                    <a:pt x="45217" y="15233"/>
                    <a:pt x="44505" y="15714"/>
                    <a:pt x="43668" y="15944"/>
                  </a:cubicBezTo>
                  <a:cubicBezTo>
                    <a:pt x="43083" y="16112"/>
                    <a:pt x="42497" y="16216"/>
                    <a:pt x="41890" y="16279"/>
                  </a:cubicBezTo>
                  <a:cubicBezTo>
                    <a:pt x="40634" y="16447"/>
                    <a:pt x="39400" y="16279"/>
                    <a:pt x="38145" y="16237"/>
                  </a:cubicBezTo>
                  <a:cubicBezTo>
                    <a:pt x="37098" y="16216"/>
                    <a:pt x="36115" y="15924"/>
                    <a:pt x="35173" y="15505"/>
                  </a:cubicBezTo>
                  <a:cubicBezTo>
                    <a:pt x="34797" y="15338"/>
                    <a:pt x="34441" y="15191"/>
                    <a:pt x="34085" y="15003"/>
                  </a:cubicBezTo>
                  <a:lnTo>
                    <a:pt x="33541" y="14773"/>
                  </a:lnTo>
                  <a:cubicBezTo>
                    <a:pt x="33458" y="14856"/>
                    <a:pt x="33416" y="14898"/>
                    <a:pt x="33395" y="14961"/>
                  </a:cubicBezTo>
                  <a:cubicBezTo>
                    <a:pt x="32997" y="16112"/>
                    <a:pt x="32307" y="17053"/>
                    <a:pt x="31470" y="17932"/>
                  </a:cubicBezTo>
                  <a:cubicBezTo>
                    <a:pt x="31135" y="18267"/>
                    <a:pt x="30821" y="18665"/>
                    <a:pt x="30507" y="19041"/>
                  </a:cubicBezTo>
                  <a:cubicBezTo>
                    <a:pt x="29378" y="20422"/>
                    <a:pt x="27913" y="20987"/>
                    <a:pt x="26176" y="20966"/>
                  </a:cubicBezTo>
                  <a:cubicBezTo>
                    <a:pt x="25653" y="20966"/>
                    <a:pt x="25277" y="20736"/>
                    <a:pt x="25088" y="20255"/>
                  </a:cubicBezTo>
                  <a:cubicBezTo>
                    <a:pt x="24963" y="19899"/>
                    <a:pt x="24858" y="19501"/>
                    <a:pt x="24837" y="19104"/>
                  </a:cubicBezTo>
                  <a:cubicBezTo>
                    <a:pt x="24753" y="18476"/>
                    <a:pt x="24753" y="17828"/>
                    <a:pt x="24733" y="17200"/>
                  </a:cubicBezTo>
                  <a:cubicBezTo>
                    <a:pt x="24733" y="17074"/>
                    <a:pt x="24774" y="16886"/>
                    <a:pt x="24502" y="16844"/>
                  </a:cubicBezTo>
                  <a:cubicBezTo>
                    <a:pt x="24293" y="17053"/>
                    <a:pt x="24021" y="17263"/>
                    <a:pt x="23791" y="17493"/>
                  </a:cubicBezTo>
                  <a:cubicBezTo>
                    <a:pt x="22870" y="18413"/>
                    <a:pt x="21908" y="19209"/>
                    <a:pt x="20862" y="19941"/>
                  </a:cubicBezTo>
                  <a:cubicBezTo>
                    <a:pt x="20108" y="20506"/>
                    <a:pt x="19271" y="20945"/>
                    <a:pt x="18372" y="21301"/>
                  </a:cubicBezTo>
                  <a:cubicBezTo>
                    <a:pt x="17870" y="21510"/>
                    <a:pt x="17326" y="21615"/>
                    <a:pt x="16782" y="21698"/>
                  </a:cubicBezTo>
                  <a:cubicBezTo>
                    <a:pt x="16091" y="21782"/>
                    <a:pt x="15526" y="21615"/>
                    <a:pt x="15045" y="21092"/>
                  </a:cubicBezTo>
                  <a:cubicBezTo>
                    <a:pt x="14668" y="20652"/>
                    <a:pt x="14208" y="20297"/>
                    <a:pt x="13685" y="20045"/>
                  </a:cubicBezTo>
                  <a:cubicBezTo>
                    <a:pt x="13580" y="20004"/>
                    <a:pt x="13476" y="19920"/>
                    <a:pt x="13413" y="19836"/>
                  </a:cubicBezTo>
                  <a:cubicBezTo>
                    <a:pt x="12722" y="19062"/>
                    <a:pt x="11865" y="19271"/>
                    <a:pt x="11028" y="19397"/>
                  </a:cubicBezTo>
                  <a:cubicBezTo>
                    <a:pt x="10923" y="19418"/>
                    <a:pt x="10797" y="19501"/>
                    <a:pt x="10735" y="19585"/>
                  </a:cubicBezTo>
                  <a:cubicBezTo>
                    <a:pt x="10379" y="20025"/>
                    <a:pt x="9960" y="20443"/>
                    <a:pt x="10065" y="21092"/>
                  </a:cubicBezTo>
                  <a:cubicBezTo>
                    <a:pt x="10107" y="21385"/>
                    <a:pt x="10023" y="21698"/>
                    <a:pt x="10002" y="22012"/>
                  </a:cubicBezTo>
                  <a:cubicBezTo>
                    <a:pt x="9856" y="23393"/>
                    <a:pt x="10337" y="24586"/>
                    <a:pt x="11007" y="25737"/>
                  </a:cubicBezTo>
                  <a:cubicBezTo>
                    <a:pt x="11216" y="26113"/>
                    <a:pt x="11551" y="26364"/>
                    <a:pt x="11990" y="26490"/>
                  </a:cubicBezTo>
                  <a:cubicBezTo>
                    <a:pt x="13099" y="26867"/>
                    <a:pt x="14145" y="27076"/>
                    <a:pt x="15296" y="26825"/>
                  </a:cubicBezTo>
                  <a:close/>
                  <a:moveTo>
                    <a:pt x="15840" y="49673"/>
                  </a:moveTo>
                  <a:cubicBezTo>
                    <a:pt x="16049" y="49903"/>
                    <a:pt x="16258" y="50155"/>
                    <a:pt x="16489" y="50364"/>
                  </a:cubicBezTo>
                  <a:cubicBezTo>
                    <a:pt x="17744" y="51598"/>
                    <a:pt x="19125" y="52603"/>
                    <a:pt x="20652" y="53460"/>
                  </a:cubicBezTo>
                  <a:cubicBezTo>
                    <a:pt x="21322" y="53858"/>
                    <a:pt x="22054" y="54172"/>
                    <a:pt x="22828" y="54402"/>
                  </a:cubicBezTo>
                  <a:cubicBezTo>
                    <a:pt x="25758" y="55239"/>
                    <a:pt x="28750" y="55678"/>
                    <a:pt x="31826" y="55448"/>
                  </a:cubicBezTo>
                  <a:cubicBezTo>
                    <a:pt x="32244" y="55427"/>
                    <a:pt x="32683" y="55385"/>
                    <a:pt x="33102" y="55365"/>
                  </a:cubicBezTo>
                  <a:cubicBezTo>
                    <a:pt x="33248" y="55365"/>
                    <a:pt x="33416" y="55344"/>
                    <a:pt x="33541" y="55344"/>
                  </a:cubicBezTo>
                  <a:cubicBezTo>
                    <a:pt x="34023" y="55281"/>
                    <a:pt x="34357" y="55051"/>
                    <a:pt x="34441" y="54590"/>
                  </a:cubicBezTo>
                  <a:cubicBezTo>
                    <a:pt x="34504" y="54214"/>
                    <a:pt x="34546" y="53879"/>
                    <a:pt x="34567" y="53502"/>
                  </a:cubicBezTo>
                  <a:cubicBezTo>
                    <a:pt x="34588" y="53251"/>
                    <a:pt x="34567" y="52958"/>
                    <a:pt x="34608" y="52707"/>
                  </a:cubicBezTo>
                  <a:cubicBezTo>
                    <a:pt x="34755" y="52247"/>
                    <a:pt x="34755" y="51808"/>
                    <a:pt x="34692" y="51347"/>
                  </a:cubicBezTo>
                  <a:cubicBezTo>
                    <a:pt x="34608" y="50364"/>
                    <a:pt x="34650" y="49401"/>
                    <a:pt x="34692" y="48439"/>
                  </a:cubicBezTo>
                  <a:cubicBezTo>
                    <a:pt x="34713" y="47874"/>
                    <a:pt x="34755" y="47330"/>
                    <a:pt x="34713" y="46786"/>
                  </a:cubicBezTo>
                  <a:cubicBezTo>
                    <a:pt x="34546" y="43041"/>
                    <a:pt x="34336" y="39295"/>
                    <a:pt x="34148" y="35592"/>
                  </a:cubicBezTo>
                  <a:cubicBezTo>
                    <a:pt x="34148" y="35403"/>
                    <a:pt x="34064" y="35257"/>
                    <a:pt x="34023" y="35048"/>
                  </a:cubicBezTo>
                  <a:cubicBezTo>
                    <a:pt x="31428" y="35362"/>
                    <a:pt x="28896" y="35424"/>
                    <a:pt x="26406" y="34776"/>
                  </a:cubicBezTo>
                  <a:cubicBezTo>
                    <a:pt x="25967" y="35152"/>
                    <a:pt x="25695" y="35571"/>
                    <a:pt x="25444" y="36031"/>
                  </a:cubicBezTo>
                  <a:cubicBezTo>
                    <a:pt x="25256" y="36387"/>
                    <a:pt x="25046" y="36743"/>
                    <a:pt x="24816" y="37035"/>
                  </a:cubicBezTo>
                  <a:cubicBezTo>
                    <a:pt x="23163" y="39002"/>
                    <a:pt x="21636" y="41053"/>
                    <a:pt x="20318" y="43229"/>
                  </a:cubicBezTo>
                  <a:cubicBezTo>
                    <a:pt x="20004" y="43752"/>
                    <a:pt x="19627" y="44233"/>
                    <a:pt x="19271" y="44714"/>
                  </a:cubicBezTo>
                  <a:cubicBezTo>
                    <a:pt x="18748" y="45405"/>
                    <a:pt x="18225" y="46054"/>
                    <a:pt x="17702" y="46723"/>
                  </a:cubicBezTo>
                  <a:cubicBezTo>
                    <a:pt x="17388" y="47162"/>
                    <a:pt x="17116" y="47602"/>
                    <a:pt x="16782" y="47999"/>
                  </a:cubicBezTo>
                  <a:cubicBezTo>
                    <a:pt x="16384" y="48460"/>
                    <a:pt x="16091" y="49004"/>
                    <a:pt x="15840" y="49673"/>
                  </a:cubicBezTo>
                  <a:close/>
                  <a:moveTo>
                    <a:pt x="45112" y="13622"/>
                  </a:moveTo>
                  <a:lnTo>
                    <a:pt x="44087" y="12136"/>
                  </a:lnTo>
                  <a:cubicBezTo>
                    <a:pt x="43878" y="11843"/>
                    <a:pt x="43543" y="11655"/>
                    <a:pt x="43647" y="11195"/>
                  </a:cubicBezTo>
                  <a:cubicBezTo>
                    <a:pt x="43668" y="11090"/>
                    <a:pt x="43459" y="10902"/>
                    <a:pt x="43334" y="10776"/>
                  </a:cubicBezTo>
                  <a:cubicBezTo>
                    <a:pt x="42831" y="10274"/>
                    <a:pt x="42329" y="9772"/>
                    <a:pt x="41869" y="9291"/>
                  </a:cubicBezTo>
                  <a:lnTo>
                    <a:pt x="41681" y="9102"/>
                  </a:lnTo>
                  <a:cubicBezTo>
                    <a:pt x="41241" y="8768"/>
                    <a:pt x="40823" y="8412"/>
                    <a:pt x="40362" y="8140"/>
                  </a:cubicBezTo>
                  <a:cubicBezTo>
                    <a:pt x="40090" y="7931"/>
                    <a:pt x="39735" y="7742"/>
                    <a:pt x="39400" y="7617"/>
                  </a:cubicBezTo>
                  <a:cubicBezTo>
                    <a:pt x="38982" y="7470"/>
                    <a:pt x="38647" y="7240"/>
                    <a:pt x="38249" y="7052"/>
                  </a:cubicBezTo>
                  <a:cubicBezTo>
                    <a:pt x="37329" y="6592"/>
                    <a:pt x="36387" y="6152"/>
                    <a:pt x="35341" y="6069"/>
                  </a:cubicBezTo>
                  <a:cubicBezTo>
                    <a:pt x="34797" y="6048"/>
                    <a:pt x="34253" y="5943"/>
                    <a:pt x="33730" y="5880"/>
                  </a:cubicBezTo>
                  <a:cubicBezTo>
                    <a:pt x="33353" y="5859"/>
                    <a:pt x="32997" y="5838"/>
                    <a:pt x="32621" y="5838"/>
                  </a:cubicBezTo>
                  <a:cubicBezTo>
                    <a:pt x="31365" y="5880"/>
                    <a:pt x="30152" y="5901"/>
                    <a:pt x="28896" y="6048"/>
                  </a:cubicBezTo>
                  <a:cubicBezTo>
                    <a:pt x="28164" y="6110"/>
                    <a:pt x="27390" y="6194"/>
                    <a:pt x="26762" y="6487"/>
                  </a:cubicBezTo>
                  <a:cubicBezTo>
                    <a:pt x="25883" y="6885"/>
                    <a:pt x="24879" y="6947"/>
                    <a:pt x="24042" y="7512"/>
                  </a:cubicBezTo>
                  <a:cubicBezTo>
                    <a:pt x="23917" y="7575"/>
                    <a:pt x="23770" y="7617"/>
                    <a:pt x="23603" y="7617"/>
                  </a:cubicBezTo>
                  <a:cubicBezTo>
                    <a:pt x="22410" y="7721"/>
                    <a:pt x="21427" y="8307"/>
                    <a:pt x="20569" y="9102"/>
                  </a:cubicBezTo>
                  <a:lnTo>
                    <a:pt x="20171" y="9500"/>
                  </a:lnTo>
                  <a:cubicBezTo>
                    <a:pt x="18769" y="10755"/>
                    <a:pt x="17723" y="12262"/>
                    <a:pt x="16698" y="13810"/>
                  </a:cubicBezTo>
                  <a:cubicBezTo>
                    <a:pt x="15714" y="15317"/>
                    <a:pt x="15087" y="16991"/>
                    <a:pt x="14375" y="18644"/>
                  </a:cubicBezTo>
                  <a:cubicBezTo>
                    <a:pt x="14354" y="18727"/>
                    <a:pt x="14354" y="18832"/>
                    <a:pt x="14313" y="18916"/>
                  </a:cubicBezTo>
                  <a:cubicBezTo>
                    <a:pt x="14898" y="19397"/>
                    <a:pt x="15442" y="19857"/>
                    <a:pt x="15966" y="20338"/>
                  </a:cubicBezTo>
                  <a:cubicBezTo>
                    <a:pt x="16258" y="20631"/>
                    <a:pt x="16572" y="20715"/>
                    <a:pt x="16970" y="20631"/>
                  </a:cubicBezTo>
                  <a:cubicBezTo>
                    <a:pt x="18037" y="20422"/>
                    <a:pt x="18979" y="19962"/>
                    <a:pt x="19857" y="19355"/>
                  </a:cubicBezTo>
                  <a:cubicBezTo>
                    <a:pt x="20841" y="18727"/>
                    <a:pt x="21740" y="17995"/>
                    <a:pt x="22577" y="17200"/>
                  </a:cubicBezTo>
                  <a:cubicBezTo>
                    <a:pt x="23038" y="16781"/>
                    <a:pt x="23456" y="16342"/>
                    <a:pt x="23896" y="15924"/>
                  </a:cubicBezTo>
                  <a:cubicBezTo>
                    <a:pt x="24356" y="15484"/>
                    <a:pt x="24837" y="15066"/>
                    <a:pt x="25297" y="14647"/>
                  </a:cubicBezTo>
                  <a:cubicBezTo>
                    <a:pt x="25549" y="14438"/>
                    <a:pt x="25779" y="14417"/>
                    <a:pt x="25967" y="14563"/>
                  </a:cubicBezTo>
                  <a:cubicBezTo>
                    <a:pt x="26197" y="14731"/>
                    <a:pt x="26239" y="14961"/>
                    <a:pt x="26197" y="15212"/>
                  </a:cubicBezTo>
                  <a:cubicBezTo>
                    <a:pt x="26176" y="15359"/>
                    <a:pt x="26134" y="15463"/>
                    <a:pt x="26093" y="15568"/>
                  </a:cubicBezTo>
                  <a:cubicBezTo>
                    <a:pt x="25862" y="16216"/>
                    <a:pt x="25821" y="16865"/>
                    <a:pt x="25883" y="17556"/>
                  </a:cubicBezTo>
                  <a:cubicBezTo>
                    <a:pt x="25904" y="18037"/>
                    <a:pt x="25925" y="18518"/>
                    <a:pt x="25988" y="19020"/>
                  </a:cubicBezTo>
                  <a:cubicBezTo>
                    <a:pt x="26009" y="19271"/>
                    <a:pt x="26009" y="19564"/>
                    <a:pt x="26218" y="19794"/>
                  </a:cubicBezTo>
                  <a:cubicBezTo>
                    <a:pt x="26302" y="19815"/>
                    <a:pt x="26385" y="19857"/>
                    <a:pt x="26448" y="19857"/>
                  </a:cubicBezTo>
                  <a:cubicBezTo>
                    <a:pt x="27683" y="19857"/>
                    <a:pt x="28708" y="19397"/>
                    <a:pt x="29524" y="18497"/>
                  </a:cubicBezTo>
                  <a:cubicBezTo>
                    <a:pt x="30005" y="17911"/>
                    <a:pt x="30570" y="17367"/>
                    <a:pt x="31031" y="16781"/>
                  </a:cubicBezTo>
                  <a:cubicBezTo>
                    <a:pt x="31428" y="16300"/>
                    <a:pt x="31763" y="15735"/>
                    <a:pt x="32098" y="15191"/>
                  </a:cubicBezTo>
                  <a:cubicBezTo>
                    <a:pt x="32370" y="14773"/>
                    <a:pt x="32474" y="14312"/>
                    <a:pt x="32286" y="13789"/>
                  </a:cubicBezTo>
                  <a:cubicBezTo>
                    <a:pt x="32495" y="13622"/>
                    <a:pt x="32683" y="13496"/>
                    <a:pt x="32893" y="13308"/>
                  </a:cubicBezTo>
                  <a:cubicBezTo>
                    <a:pt x="33123" y="13413"/>
                    <a:pt x="33332" y="13538"/>
                    <a:pt x="33562" y="13622"/>
                  </a:cubicBezTo>
                  <a:cubicBezTo>
                    <a:pt x="34357" y="13957"/>
                    <a:pt x="35132" y="14312"/>
                    <a:pt x="35927" y="14626"/>
                  </a:cubicBezTo>
                  <a:cubicBezTo>
                    <a:pt x="36596" y="14898"/>
                    <a:pt x="37308" y="15087"/>
                    <a:pt x="38040" y="15108"/>
                  </a:cubicBezTo>
                  <a:cubicBezTo>
                    <a:pt x="38940" y="15149"/>
                    <a:pt x="39798" y="15191"/>
                    <a:pt x="40676" y="15212"/>
                  </a:cubicBezTo>
                  <a:cubicBezTo>
                    <a:pt x="41555" y="15254"/>
                    <a:pt x="42392" y="15170"/>
                    <a:pt x="43229" y="14940"/>
                  </a:cubicBezTo>
                  <a:cubicBezTo>
                    <a:pt x="43961" y="14731"/>
                    <a:pt x="44652" y="14375"/>
                    <a:pt x="45112" y="13622"/>
                  </a:cubicBezTo>
                  <a:close/>
                  <a:moveTo>
                    <a:pt x="73798" y="70032"/>
                  </a:moveTo>
                  <a:cubicBezTo>
                    <a:pt x="73192" y="69990"/>
                    <a:pt x="72585" y="69865"/>
                    <a:pt x="71936" y="69990"/>
                  </a:cubicBezTo>
                  <a:cubicBezTo>
                    <a:pt x="71329" y="70095"/>
                    <a:pt x="70723" y="70116"/>
                    <a:pt x="70137" y="70241"/>
                  </a:cubicBezTo>
                  <a:cubicBezTo>
                    <a:pt x="69509" y="70346"/>
                    <a:pt x="68881" y="70513"/>
                    <a:pt x="68275" y="70660"/>
                  </a:cubicBezTo>
                  <a:cubicBezTo>
                    <a:pt x="67626" y="70827"/>
                    <a:pt x="67040" y="71162"/>
                    <a:pt x="66371" y="71225"/>
                  </a:cubicBezTo>
                  <a:cubicBezTo>
                    <a:pt x="66182" y="71225"/>
                    <a:pt x="66015" y="71350"/>
                    <a:pt x="65868" y="71434"/>
                  </a:cubicBezTo>
                  <a:cubicBezTo>
                    <a:pt x="65429" y="71685"/>
                    <a:pt x="64990" y="71957"/>
                    <a:pt x="64529" y="72187"/>
                  </a:cubicBezTo>
                  <a:cubicBezTo>
                    <a:pt x="64341" y="72292"/>
                    <a:pt x="64132" y="72334"/>
                    <a:pt x="63922" y="72396"/>
                  </a:cubicBezTo>
                  <a:cubicBezTo>
                    <a:pt x="63713" y="72438"/>
                    <a:pt x="63504" y="72417"/>
                    <a:pt x="63295" y="72438"/>
                  </a:cubicBezTo>
                  <a:cubicBezTo>
                    <a:pt x="62814" y="72522"/>
                    <a:pt x="62395" y="72710"/>
                    <a:pt x="62165" y="73233"/>
                  </a:cubicBezTo>
                  <a:cubicBezTo>
                    <a:pt x="62018" y="73526"/>
                    <a:pt x="61788" y="73777"/>
                    <a:pt x="61600" y="74070"/>
                  </a:cubicBezTo>
                  <a:cubicBezTo>
                    <a:pt x="61412" y="74384"/>
                    <a:pt x="61202" y="74698"/>
                    <a:pt x="61119" y="75033"/>
                  </a:cubicBezTo>
                  <a:cubicBezTo>
                    <a:pt x="60868" y="75870"/>
                    <a:pt x="60637" y="76728"/>
                    <a:pt x="60721" y="77627"/>
                  </a:cubicBezTo>
                  <a:cubicBezTo>
                    <a:pt x="60763" y="78171"/>
                    <a:pt x="60679" y="78715"/>
                    <a:pt x="60658" y="79280"/>
                  </a:cubicBezTo>
                  <a:cubicBezTo>
                    <a:pt x="60658" y="79448"/>
                    <a:pt x="60658" y="79657"/>
                    <a:pt x="60554" y="79803"/>
                  </a:cubicBezTo>
                  <a:cubicBezTo>
                    <a:pt x="60345" y="80075"/>
                    <a:pt x="60386" y="80431"/>
                    <a:pt x="60303" y="80745"/>
                  </a:cubicBezTo>
                  <a:cubicBezTo>
                    <a:pt x="60135" y="81373"/>
                    <a:pt x="60031" y="82000"/>
                    <a:pt x="59780" y="82565"/>
                  </a:cubicBezTo>
                  <a:cubicBezTo>
                    <a:pt x="59298" y="83695"/>
                    <a:pt x="58754" y="84762"/>
                    <a:pt x="58231" y="85871"/>
                  </a:cubicBezTo>
                  <a:cubicBezTo>
                    <a:pt x="58001" y="86394"/>
                    <a:pt x="57938" y="86917"/>
                    <a:pt x="58189" y="87440"/>
                  </a:cubicBezTo>
                  <a:cubicBezTo>
                    <a:pt x="59549" y="87482"/>
                    <a:pt x="60386" y="86876"/>
                    <a:pt x="60763" y="85599"/>
                  </a:cubicBezTo>
                  <a:cubicBezTo>
                    <a:pt x="61077" y="84658"/>
                    <a:pt x="61370" y="83695"/>
                    <a:pt x="61977" y="82879"/>
                  </a:cubicBezTo>
                  <a:cubicBezTo>
                    <a:pt x="62060" y="82754"/>
                    <a:pt x="62123" y="82628"/>
                    <a:pt x="62165" y="82461"/>
                  </a:cubicBezTo>
                  <a:cubicBezTo>
                    <a:pt x="62332" y="81958"/>
                    <a:pt x="62688" y="81582"/>
                    <a:pt x="63044" y="81205"/>
                  </a:cubicBezTo>
                  <a:cubicBezTo>
                    <a:pt x="63232" y="81017"/>
                    <a:pt x="63441" y="80912"/>
                    <a:pt x="63692" y="80912"/>
                  </a:cubicBezTo>
                  <a:cubicBezTo>
                    <a:pt x="64194" y="80891"/>
                    <a:pt x="64676" y="80850"/>
                    <a:pt x="65157" y="80850"/>
                  </a:cubicBezTo>
                  <a:cubicBezTo>
                    <a:pt x="65847" y="80850"/>
                    <a:pt x="66475" y="80598"/>
                    <a:pt x="67040" y="80264"/>
                  </a:cubicBezTo>
                  <a:cubicBezTo>
                    <a:pt x="67291" y="80138"/>
                    <a:pt x="67521" y="80013"/>
                    <a:pt x="67772" y="79908"/>
                  </a:cubicBezTo>
                  <a:lnTo>
                    <a:pt x="69028" y="79343"/>
                  </a:lnTo>
                  <a:cubicBezTo>
                    <a:pt x="69279" y="79238"/>
                    <a:pt x="69488" y="79134"/>
                    <a:pt x="69718" y="79092"/>
                  </a:cubicBezTo>
                  <a:cubicBezTo>
                    <a:pt x="70325" y="78904"/>
                    <a:pt x="70953" y="78778"/>
                    <a:pt x="71539" y="78548"/>
                  </a:cubicBezTo>
                  <a:cubicBezTo>
                    <a:pt x="73673" y="77816"/>
                    <a:pt x="75828" y="77753"/>
                    <a:pt x="78025" y="77774"/>
                  </a:cubicBezTo>
                  <a:cubicBezTo>
                    <a:pt x="79029" y="77816"/>
                    <a:pt x="80055" y="77837"/>
                    <a:pt x="81017" y="77502"/>
                  </a:cubicBezTo>
                  <a:cubicBezTo>
                    <a:pt x="81415" y="77355"/>
                    <a:pt x="81728" y="77439"/>
                    <a:pt x="82042" y="77648"/>
                  </a:cubicBezTo>
                  <a:cubicBezTo>
                    <a:pt x="82796" y="78129"/>
                    <a:pt x="83528" y="78590"/>
                    <a:pt x="84156" y="79217"/>
                  </a:cubicBezTo>
                  <a:cubicBezTo>
                    <a:pt x="84679" y="79741"/>
                    <a:pt x="85223" y="80222"/>
                    <a:pt x="85767" y="80682"/>
                  </a:cubicBezTo>
                  <a:cubicBezTo>
                    <a:pt x="85955" y="80850"/>
                    <a:pt x="86143" y="80996"/>
                    <a:pt x="86353" y="81122"/>
                  </a:cubicBezTo>
                  <a:cubicBezTo>
                    <a:pt x="86855" y="81414"/>
                    <a:pt x="87378" y="81414"/>
                    <a:pt x="87901" y="81163"/>
                  </a:cubicBezTo>
                  <a:cubicBezTo>
                    <a:pt x="87713" y="80326"/>
                    <a:pt x="87378" y="79657"/>
                    <a:pt x="86750" y="79092"/>
                  </a:cubicBezTo>
                  <a:cubicBezTo>
                    <a:pt x="85913" y="78360"/>
                    <a:pt x="85013" y="77732"/>
                    <a:pt x="84135" y="77125"/>
                  </a:cubicBezTo>
                  <a:cubicBezTo>
                    <a:pt x="83925" y="77000"/>
                    <a:pt x="83737" y="76832"/>
                    <a:pt x="83549" y="76686"/>
                  </a:cubicBezTo>
                  <a:cubicBezTo>
                    <a:pt x="83256" y="76372"/>
                    <a:pt x="83235" y="75932"/>
                    <a:pt x="83507" y="75619"/>
                  </a:cubicBezTo>
                  <a:cubicBezTo>
                    <a:pt x="83737" y="75326"/>
                    <a:pt x="83988" y="75054"/>
                    <a:pt x="84260" y="74844"/>
                  </a:cubicBezTo>
                  <a:cubicBezTo>
                    <a:pt x="84511" y="74635"/>
                    <a:pt x="84867" y="74593"/>
                    <a:pt x="85202" y="74719"/>
                  </a:cubicBezTo>
                  <a:cubicBezTo>
                    <a:pt x="85767" y="74991"/>
                    <a:pt x="86436" y="75116"/>
                    <a:pt x="86876" y="75577"/>
                  </a:cubicBezTo>
                  <a:cubicBezTo>
                    <a:pt x="86980" y="75681"/>
                    <a:pt x="87127" y="75744"/>
                    <a:pt x="87273" y="75786"/>
                  </a:cubicBezTo>
                  <a:cubicBezTo>
                    <a:pt x="87692" y="75974"/>
                    <a:pt x="88131" y="76100"/>
                    <a:pt x="88550" y="76288"/>
                  </a:cubicBezTo>
                  <a:cubicBezTo>
                    <a:pt x="89428" y="76665"/>
                    <a:pt x="90307" y="76518"/>
                    <a:pt x="91207" y="76393"/>
                  </a:cubicBezTo>
                  <a:cubicBezTo>
                    <a:pt x="91207" y="75932"/>
                    <a:pt x="90935" y="75765"/>
                    <a:pt x="90642" y="75577"/>
                  </a:cubicBezTo>
                  <a:cubicBezTo>
                    <a:pt x="89407" y="74823"/>
                    <a:pt x="88152" y="74070"/>
                    <a:pt x="86771" y="73568"/>
                  </a:cubicBezTo>
                  <a:cubicBezTo>
                    <a:pt x="86562" y="73484"/>
                    <a:pt x="86373" y="73380"/>
                    <a:pt x="86185" y="73338"/>
                  </a:cubicBezTo>
                  <a:cubicBezTo>
                    <a:pt x="85767" y="73171"/>
                    <a:pt x="85327" y="73045"/>
                    <a:pt x="84909" y="72899"/>
                  </a:cubicBezTo>
                  <a:cubicBezTo>
                    <a:pt x="84783" y="72836"/>
                    <a:pt x="84595" y="72815"/>
                    <a:pt x="84490" y="72731"/>
                  </a:cubicBezTo>
                  <a:cubicBezTo>
                    <a:pt x="84344" y="72606"/>
                    <a:pt x="84239" y="72417"/>
                    <a:pt x="84093" y="72229"/>
                  </a:cubicBezTo>
                  <a:cubicBezTo>
                    <a:pt x="83319" y="72292"/>
                    <a:pt x="82524" y="72313"/>
                    <a:pt x="81749" y="72375"/>
                  </a:cubicBezTo>
                  <a:lnTo>
                    <a:pt x="81164" y="72940"/>
                  </a:lnTo>
                  <a:cubicBezTo>
                    <a:pt x="80682" y="73463"/>
                    <a:pt x="80075" y="73735"/>
                    <a:pt x="79322" y="73777"/>
                  </a:cubicBezTo>
                  <a:cubicBezTo>
                    <a:pt x="78506" y="73840"/>
                    <a:pt x="77753" y="73568"/>
                    <a:pt x="76979" y="73463"/>
                  </a:cubicBezTo>
                  <a:cubicBezTo>
                    <a:pt x="76874" y="73443"/>
                    <a:pt x="76749" y="73380"/>
                    <a:pt x="76644" y="73317"/>
                  </a:cubicBezTo>
                  <a:cubicBezTo>
                    <a:pt x="76226" y="73045"/>
                    <a:pt x="75828" y="72794"/>
                    <a:pt x="75451" y="72501"/>
                  </a:cubicBezTo>
                  <a:cubicBezTo>
                    <a:pt x="74656" y="71915"/>
                    <a:pt x="74049" y="71225"/>
                    <a:pt x="73945" y="70199"/>
                  </a:cubicBezTo>
                  <a:cubicBezTo>
                    <a:pt x="73903" y="70199"/>
                    <a:pt x="73840" y="70137"/>
                    <a:pt x="73798" y="70032"/>
                  </a:cubicBezTo>
                  <a:close/>
                  <a:moveTo>
                    <a:pt x="19774" y="8475"/>
                  </a:moveTo>
                  <a:cubicBezTo>
                    <a:pt x="19774" y="8307"/>
                    <a:pt x="19815" y="8265"/>
                    <a:pt x="19815" y="8203"/>
                  </a:cubicBezTo>
                  <a:cubicBezTo>
                    <a:pt x="19815" y="8140"/>
                    <a:pt x="19774" y="8035"/>
                    <a:pt x="19753" y="7952"/>
                  </a:cubicBezTo>
                  <a:cubicBezTo>
                    <a:pt x="19376" y="6717"/>
                    <a:pt x="18769" y="5587"/>
                    <a:pt x="17828" y="4688"/>
                  </a:cubicBezTo>
                  <a:cubicBezTo>
                    <a:pt x="17388" y="4269"/>
                    <a:pt x="16949" y="3809"/>
                    <a:pt x="16489" y="3453"/>
                  </a:cubicBezTo>
                  <a:cubicBezTo>
                    <a:pt x="15945" y="2993"/>
                    <a:pt x="15422" y="2511"/>
                    <a:pt x="14773" y="2239"/>
                  </a:cubicBezTo>
                  <a:cubicBezTo>
                    <a:pt x="13476" y="1716"/>
                    <a:pt x="12095" y="1444"/>
                    <a:pt x="10693" y="1298"/>
                  </a:cubicBezTo>
                  <a:cubicBezTo>
                    <a:pt x="9458" y="1193"/>
                    <a:pt x="8287" y="1486"/>
                    <a:pt x="7094" y="1821"/>
                  </a:cubicBezTo>
                  <a:cubicBezTo>
                    <a:pt x="5315" y="2344"/>
                    <a:pt x="4039" y="3495"/>
                    <a:pt x="2888" y="4855"/>
                  </a:cubicBezTo>
                  <a:cubicBezTo>
                    <a:pt x="2679" y="5127"/>
                    <a:pt x="2491" y="5378"/>
                    <a:pt x="2177" y="5566"/>
                  </a:cubicBezTo>
                  <a:cubicBezTo>
                    <a:pt x="1989" y="5671"/>
                    <a:pt x="1863" y="5859"/>
                    <a:pt x="1758" y="6048"/>
                  </a:cubicBezTo>
                  <a:cubicBezTo>
                    <a:pt x="1445" y="6571"/>
                    <a:pt x="1256" y="7157"/>
                    <a:pt x="1235" y="7763"/>
                  </a:cubicBezTo>
                  <a:cubicBezTo>
                    <a:pt x="1235" y="7910"/>
                    <a:pt x="1298" y="8098"/>
                    <a:pt x="1298" y="8265"/>
                  </a:cubicBezTo>
                  <a:cubicBezTo>
                    <a:pt x="1717" y="8391"/>
                    <a:pt x="2030" y="8203"/>
                    <a:pt x="2344" y="8161"/>
                  </a:cubicBezTo>
                  <a:cubicBezTo>
                    <a:pt x="2700" y="8077"/>
                    <a:pt x="3056" y="7973"/>
                    <a:pt x="3411" y="7952"/>
                  </a:cubicBezTo>
                  <a:cubicBezTo>
                    <a:pt x="4018" y="7889"/>
                    <a:pt x="4332" y="8307"/>
                    <a:pt x="4144" y="8851"/>
                  </a:cubicBezTo>
                  <a:cubicBezTo>
                    <a:pt x="4060" y="9061"/>
                    <a:pt x="3955" y="9249"/>
                    <a:pt x="3851" y="9437"/>
                  </a:cubicBezTo>
                  <a:cubicBezTo>
                    <a:pt x="3621" y="9835"/>
                    <a:pt x="3411" y="10253"/>
                    <a:pt x="3160" y="10609"/>
                  </a:cubicBezTo>
                  <a:cubicBezTo>
                    <a:pt x="2763" y="11216"/>
                    <a:pt x="2658" y="11885"/>
                    <a:pt x="2637" y="12576"/>
                  </a:cubicBezTo>
                  <a:cubicBezTo>
                    <a:pt x="3370" y="12911"/>
                    <a:pt x="3370" y="12890"/>
                    <a:pt x="3914" y="12576"/>
                  </a:cubicBezTo>
                  <a:cubicBezTo>
                    <a:pt x="4165" y="12408"/>
                    <a:pt x="4374" y="12178"/>
                    <a:pt x="4562" y="11948"/>
                  </a:cubicBezTo>
                  <a:cubicBezTo>
                    <a:pt x="4688" y="11760"/>
                    <a:pt x="4897" y="11676"/>
                    <a:pt x="5148" y="11781"/>
                  </a:cubicBezTo>
                  <a:cubicBezTo>
                    <a:pt x="5378" y="11885"/>
                    <a:pt x="5525" y="12095"/>
                    <a:pt x="5483" y="12367"/>
                  </a:cubicBezTo>
                  <a:cubicBezTo>
                    <a:pt x="5462" y="12576"/>
                    <a:pt x="5378" y="12785"/>
                    <a:pt x="5274" y="12973"/>
                  </a:cubicBezTo>
                  <a:cubicBezTo>
                    <a:pt x="5169" y="13183"/>
                    <a:pt x="4981" y="13350"/>
                    <a:pt x="4855" y="13559"/>
                  </a:cubicBezTo>
                  <a:cubicBezTo>
                    <a:pt x="4562" y="13978"/>
                    <a:pt x="4437" y="14438"/>
                    <a:pt x="4625" y="14919"/>
                  </a:cubicBezTo>
                  <a:cubicBezTo>
                    <a:pt x="4960" y="15087"/>
                    <a:pt x="5253" y="15024"/>
                    <a:pt x="5525" y="14898"/>
                  </a:cubicBezTo>
                  <a:cubicBezTo>
                    <a:pt x="5922" y="14710"/>
                    <a:pt x="6320" y="14543"/>
                    <a:pt x="6655" y="14291"/>
                  </a:cubicBezTo>
                  <a:cubicBezTo>
                    <a:pt x="7617" y="13622"/>
                    <a:pt x="8600" y="12931"/>
                    <a:pt x="9563" y="12241"/>
                  </a:cubicBezTo>
                  <a:cubicBezTo>
                    <a:pt x="10944" y="11216"/>
                    <a:pt x="12513" y="10714"/>
                    <a:pt x="14250" y="10672"/>
                  </a:cubicBezTo>
                  <a:cubicBezTo>
                    <a:pt x="15317" y="10630"/>
                    <a:pt x="16363" y="10525"/>
                    <a:pt x="17388" y="11048"/>
                  </a:cubicBezTo>
                  <a:cubicBezTo>
                    <a:pt x="17618" y="10776"/>
                    <a:pt x="17828" y="10525"/>
                    <a:pt x="18037" y="10274"/>
                  </a:cubicBezTo>
                  <a:cubicBezTo>
                    <a:pt x="18372" y="9877"/>
                    <a:pt x="18686" y="9479"/>
                    <a:pt x="19062" y="9102"/>
                  </a:cubicBezTo>
                  <a:cubicBezTo>
                    <a:pt x="19292" y="8872"/>
                    <a:pt x="19543" y="8684"/>
                    <a:pt x="19774" y="8475"/>
                  </a:cubicBezTo>
                  <a:close/>
                  <a:moveTo>
                    <a:pt x="90935" y="65282"/>
                  </a:moveTo>
                  <a:cubicBezTo>
                    <a:pt x="90454" y="64968"/>
                    <a:pt x="90014" y="64864"/>
                    <a:pt x="89575" y="64864"/>
                  </a:cubicBezTo>
                  <a:cubicBezTo>
                    <a:pt x="88654" y="64864"/>
                    <a:pt x="87734" y="64759"/>
                    <a:pt x="86855" y="64634"/>
                  </a:cubicBezTo>
                  <a:cubicBezTo>
                    <a:pt x="85641" y="64466"/>
                    <a:pt x="84449" y="64320"/>
                    <a:pt x="83360" y="63692"/>
                  </a:cubicBezTo>
                  <a:cubicBezTo>
                    <a:pt x="83151" y="63588"/>
                    <a:pt x="83005" y="63546"/>
                    <a:pt x="82775" y="63608"/>
                  </a:cubicBezTo>
                  <a:cubicBezTo>
                    <a:pt x="82293" y="63713"/>
                    <a:pt x="82189" y="63629"/>
                    <a:pt x="81980" y="63211"/>
                  </a:cubicBezTo>
                  <a:cubicBezTo>
                    <a:pt x="81938" y="63106"/>
                    <a:pt x="81896" y="62981"/>
                    <a:pt x="81854" y="62876"/>
                  </a:cubicBezTo>
                  <a:cubicBezTo>
                    <a:pt x="81331" y="61788"/>
                    <a:pt x="80578" y="60888"/>
                    <a:pt x="79678" y="60072"/>
                  </a:cubicBezTo>
                  <a:cubicBezTo>
                    <a:pt x="78904" y="59340"/>
                    <a:pt x="77879" y="59194"/>
                    <a:pt x="76874" y="59549"/>
                  </a:cubicBezTo>
                  <a:cubicBezTo>
                    <a:pt x="76874" y="59633"/>
                    <a:pt x="76853" y="59738"/>
                    <a:pt x="76916" y="59800"/>
                  </a:cubicBezTo>
                  <a:cubicBezTo>
                    <a:pt x="77460" y="60867"/>
                    <a:pt x="77983" y="61935"/>
                    <a:pt x="78757" y="62855"/>
                  </a:cubicBezTo>
                  <a:cubicBezTo>
                    <a:pt x="79050" y="63169"/>
                    <a:pt x="79343" y="63441"/>
                    <a:pt x="79783" y="63588"/>
                  </a:cubicBezTo>
                  <a:cubicBezTo>
                    <a:pt x="79950" y="63629"/>
                    <a:pt x="80055" y="63797"/>
                    <a:pt x="80180" y="63922"/>
                  </a:cubicBezTo>
                  <a:cubicBezTo>
                    <a:pt x="79908" y="64362"/>
                    <a:pt x="79699" y="64759"/>
                    <a:pt x="79322" y="65052"/>
                  </a:cubicBezTo>
                  <a:cubicBezTo>
                    <a:pt x="78862" y="65366"/>
                    <a:pt x="78443" y="65722"/>
                    <a:pt x="78109" y="66140"/>
                  </a:cubicBezTo>
                  <a:cubicBezTo>
                    <a:pt x="77899" y="66370"/>
                    <a:pt x="77648" y="66538"/>
                    <a:pt x="77334" y="66517"/>
                  </a:cubicBezTo>
                  <a:cubicBezTo>
                    <a:pt x="76770" y="66475"/>
                    <a:pt x="76226" y="66475"/>
                    <a:pt x="75702" y="66412"/>
                  </a:cubicBezTo>
                  <a:cubicBezTo>
                    <a:pt x="74928" y="66308"/>
                    <a:pt x="74133" y="66140"/>
                    <a:pt x="73380" y="66036"/>
                  </a:cubicBezTo>
                  <a:cubicBezTo>
                    <a:pt x="72417" y="65910"/>
                    <a:pt x="72417" y="65931"/>
                    <a:pt x="71539" y="66266"/>
                  </a:cubicBezTo>
                  <a:cubicBezTo>
                    <a:pt x="71099" y="66454"/>
                    <a:pt x="70995" y="66642"/>
                    <a:pt x="71016" y="67103"/>
                  </a:cubicBezTo>
                  <a:cubicBezTo>
                    <a:pt x="71057" y="67479"/>
                    <a:pt x="71162" y="67772"/>
                    <a:pt x="71413" y="68002"/>
                  </a:cubicBezTo>
                  <a:cubicBezTo>
                    <a:pt x="71936" y="68442"/>
                    <a:pt x="72480" y="68777"/>
                    <a:pt x="73213" y="68672"/>
                  </a:cubicBezTo>
                  <a:cubicBezTo>
                    <a:pt x="73589" y="68630"/>
                    <a:pt x="73945" y="68630"/>
                    <a:pt x="74321" y="68609"/>
                  </a:cubicBezTo>
                  <a:cubicBezTo>
                    <a:pt x="74761" y="68567"/>
                    <a:pt x="75242" y="68525"/>
                    <a:pt x="75661" y="68735"/>
                  </a:cubicBezTo>
                  <a:cubicBezTo>
                    <a:pt x="75786" y="68777"/>
                    <a:pt x="76037" y="68756"/>
                    <a:pt x="76142" y="68651"/>
                  </a:cubicBezTo>
                  <a:cubicBezTo>
                    <a:pt x="76602" y="68337"/>
                    <a:pt x="77083" y="68505"/>
                    <a:pt x="77565" y="68442"/>
                  </a:cubicBezTo>
                  <a:cubicBezTo>
                    <a:pt x="77607" y="68442"/>
                    <a:pt x="77690" y="68463"/>
                    <a:pt x="77732" y="68505"/>
                  </a:cubicBezTo>
                  <a:cubicBezTo>
                    <a:pt x="77920" y="68567"/>
                    <a:pt x="78046" y="68672"/>
                    <a:pt x="78088" y="68881"/>
                  </a:cubicBezTo>
                  <a:cubicBezTo>
                    <a:pt x="78109" y="69070"/>
                    <a:pt x="78025" y="69237"/>
                    <a:pt x="77879" y="69362"/>
                  </a:cubicBezTo>
                  <a:cubicBezTo>
                    <a:pt x="77690" y="69551"/>
                    <a:pt x="77293" y="69404"/>
                    <a:pt x="77209" y="69802"/>
                  </a:cubicBezTo>
                  <a:cubicBezTo>
                    <a:pt x="77397" y="70220"/>
                    <a:pt x="77795" y="70367"/>
                    <a:pt x="78213" y="70513"/>
                  </a:cubicBezTo>
                  <a:cubicBezTo>
                    <a:pt x="78967" y="70764"/>
                    <a:pt x="79741" y="71120"/>
                    <a:pt x="80599" y="70974"/>
                  </a:cubicBezTo>
                  <a:cubicBezTo>
                    <a:pt x="80703" y="70953"/>
                    <a:pt x="80829" y="71036"/>
                    <a:pt x="80954" y="71036"/>
                  </a:cubicBezTo>
                  <a:cubicBezTo>
                    <a:pt x="81310" y="71057"/>
                    <a:pt x="81624" y="71141"/>
                    <a:pt x="81959" y="71120"/>
                  </a:cubicBezTo>
                  <a:cubicBezTo>
                    <a:pt x="83863" y="71036"/>
                    <a:pt x="85767" y="70932"/>
                    <a:pt x="87713" y="70827"/>
                  </a:cubicBezTo>
                  <a:cubicBezTo>
                    <a:pt x="88654" y="70764"/>
                    <a:pt x="89575" y="70471"/>
                    <a:pt x="90454" y="70220"/>
                  </a:cubicBezTo>
                  <a:cubicBezTo>
                    <a:pt x="90977" y="70053"/>
                    <a:pt x="91374" y="69718"/>
                    <a:pt x="91688" y="69300"/>
                  </a:cubicBezTo>
                  <a:cubicBezTo>
                    <a:pt x="91918" y="68965"/>
                    <a:pt x="92023" y="68588"/>
                    <a:pt x="91835" y="68212"/>
                  </a:cubicBezTo>
                  <a:cubicBezTo>
                    <a:pt x="91311" y="68358"/>
                    <a:pt x="90851" y="68567"/>
                    <a:pt x="90349" y="68672"/>
                  </a:cubicBezTo>
                  <a:cubicBezTo>
                    <a:pt x="89993" y="68756"/>
                    <a:pt x="89617" y="68735"/>
                    <a:pt x="89282" y="68588"/>
                  </a:cubicBezTo>
                  <a:cubicBezTo>
                    <a:pt x="88947" y="68442"/>
                    <a:pt x="88863" y="68107"/>
                    <a:pt x="88759" y="67793"/>
                  </a:cubicBezTo>
                  <a:cubicBezTo>
                    <a:pt x="88759" y="67751"/>
                    <a:pt x="88696" y="67730"/>
                    <a:pt x="88696" y="67709"/>
                  </a:cubicBezTo>
                  <a:cubicBezTo>
                    <a:pt x="88445" y="67103"/>
                    <a:pt x="88487" y="66768"/>
                    <a:pt x="88989" y="66349"/>
                  </a:cubicBezTo>
                  <a:cubicBezTo>
                    <a:pt x="89491" y="65910"/>
                    <a:pt x="90098" y="65471"/>
                    <a:pt x="90935" y="65282"/>
                  </a:cubicBezTo>
                  <a:close/>
                  <a:moveTo>
                    <a:pt x="11906" y="54925"/>
                  </a:moveTo>
                  <a:cubicBezTo>
                    <a:pt x="12199" y="55030"/>
                    <a:pt x="12367" y="55072"/>
                    <a:pt x="12534" y="55134"/>
                  </a:cubicBezTo>
                  <a:cubicBezTo>
                    <a:pt x="13622" y="55427"/>
                    <a:pt x="14710" y="55281"/>
                    <a:pt x="15819" y="55176"/>
                  </a:cubicBezTo>
                  <a:cubicBezTo>
                    <a:pt x="15986" y="55155"/>
                    <a:pt x="16196" y="55030"/>
                    <a:pt x="16384" y="54925"/>
                  </a:cubicBezTo>
                  <a:cubicBezTo>
                    <a:pt x="16593" y="54821"/>
                    <a:pt x="16802" y="54695"/>
                    <a:pt x="17033" y="54611"/>
                  </a:cubicBezTo>
                  <a:cubicBezTo>
                    <a:pt x="17514" y="54486"/>
                    <a:pt x="17870" y="54737"/>
                    <a:pt x="17974" y="55218"/>
                  </a:cubicBezTo>
                  <a:cubicBezTo>
                    <a:pt x="17995" y="55427"/>
                    <a:pt x="17995" y="55637"/>
                    <a:pt x="18037" y="55846"/>
                  </a:cubicBezTo>
                  <a:cubicBezTo>
                    <a:pt x="18058" y="56264"/>
                    <a:pt x="18079" y="56704"/>
                    <a:pt x="18100" y="57122"/>
                  </a:cubicBezTo>
                  <a:cubicBezTo>
                    <a:pt x="18142" y="57603"/>
                    <a:pt x="18330" y="58064"/>
                    <a:pt x="18602" y="58482"/>
                  </a:cubicBezTo>
                  <a:cubicBezTo>
                    <a:pt x="19083" y="59131"/>
                    <a:pt x="19857" y="59235"/>
                    <a:pt x="20527" y="58733"/>
                  </a:cubicBezTo>
                  <a:cubicBezTo>
                    <a:pt x="20883" y="58440"/>
                    <a:pt x="21217" y="58168"/>
                    <a:pt x="21468" y="57771"/>
                  </a:cubicBezTo>
                  <a:cubicBezTo>
                    <a:pt x="21740" y="57269"/>
                    <a:pt x="22222" y="57290"/>
                    <a:pt x="22556" y="57771"/>
                  </a:cubicBezTo>
                  <a:cubicBezTo>
                    <a:pt x="22661" y="57938"/>
                    <a:pt x="22703" y="58085"/>
                    <a:pt x="22787" y="58273"/>
                  </a:cubicBezTo>
                  <a:cubicBezTo>
                    <a:pt x="22849" y="58398"/>
                    <a:pt x="22891" y="58545"/>
                    <a:pt x="22912" y="58712"/>
                  </a:cubicBezTo>
                  <a:cubicBezTo>
                    <a:pt x="23184" y="59549"/>
                    <a:pt x="23749" y="60114"/>
                    <a:pt x="24607" y="60386"/>
                  </a:cubicBezTo>
                  <a:cubicBezTo>
                    <a:pt x="25486" y="60679"/>
                    <a:pt x="26113" y="60533"/>
                    <a:pt x="26553" y="59758"/>
                  </a:cubicBezTo>
                  <a:cubicBezTo>
                    <a:pt x="26637" y="59591"/>
                    <a:pt x="26741" y="59445"/>
                    <a:pt x="26846" y="59277"/>
                  </a:cubicBezTo>
                  <a:cubicBezTo>
                    <a:pt x="26971" y="59110"/>
                    <a:pt x="27118" y="58942"/>
                    <a:pt x="27243" y="58796"/>
                  </a:cubicBezTo>
                  <a:cubicBezTo>
                    <a:pt x="27599" y="58419"/>
                    <a:pt x="27997" y="58398"/>
                    <a:pt x="28331" y="58796"/>
                  </a:cubicBezTo>
                  <a:cubicBezTo>
                    <a:pt x="28541" y="59026"/>
                    <a:pt x="28708" y="59340"/>
                    <a:pt x="28875" y="59633"/>
                  </a:cubicBezTo>
                  <a:cubicBezTo>
                    <a:pt x="29126" y="60010"/>
                    <a:pt x="29336" y="60407"/>
                    <a:pt x="29587" y="60805"/>
                  </a:cubicBezTo>
                  <a:cubicBezTo>
                    <a:pt x="29691" y="60951"/>
                    <a:pt x="29817" y="61098"/>
                    <a:pt x="29984" y="61202"/>
                  </a:cubicBezTo>
                  <a:cubicBezTo>
                    <a:pt x="30528" y="61537"/>
                    <a:pt x="31177" y="61244"/>
                    <a:pt x="31449" y="60595"/>
                  </a:cubicBezTo>
                  <a:cubicBezTo>
                    <a:pt x="31637" y="60114"/>
                    <a:pt x="31784" y="59633"/>
                    <a:pt x="31993" y="59152"/>
                  </a:cubicBezTo>
                  <a:cubicBezTo>
                    <a:pt x="32098" y="58922"/>
                    <a:pt x="32370" y="58754"/>
                    <a:pt x="32600" y="58838"/>
                  </a:cubicBezTo>
                  <a:cubicBezTo>
                    <a:pt x="33039" y="59026"/>
                    <a:pt x="33541" y="59068"/>
                    <a:pt x="33834" y="59549"/>
                  </a:cubicBezTo>
                  <a:cubicBezTo>
                    <a:pt x="34002" y="59842"/>
                    <a:pt x="34274" y="60093"/>
                    <a:pt x="34629" y="60219"/>
                  </a:cubicBezTo>
                  <a:cubicBezTo>
                    <a:pt x="35006" y="59277"/>
                    <a:pt x="34901" y="58336"/>
                    <a:pt x="34839" y="57394"/>
                  </a:cubicBezTo>
                  <a:cubicBezTo>
                    <a:pt x="34839" y="57164"/>
                    <a:pt x="34776" y="56955"/>
                    <a:pt x="34713" y="56662"/>
                  </a:cubicBezTo>
                  <a:cubicBezTo>
                    <a:pt x="33751" y="56662"/>
                    <a:pt x="32830" y="56620"/>
                    <a:pt x="31951" y="56641"/>
                  </a:cubicBezTo>
                  <a:cubicBezTo>
                    <a:pt x="30696" y="56704"/>
                    <a:pt x="29461" y="56725"/>
                    <a:pt x="28206" y="56620"/>
                  </a:cubicBezTo>
                  <a:cubicBezTo>
                    <a:pt x="26239" y="56453"/>
                    <a:pt x="24356" y="56097"/>
                    <a:pt x="22473" y="55574"/>
                  </a:cubicBezTo>
                  <a:cubicBezTo>
                    <a:pt x="21657" y="55344"/>
                    <a:pt x="20883" y="55030"/>
                    <a:pt x="20129" y="54569"/>
                  </a:cubicBezTo>
                  <a:cubicBezTo>
                    <a:pt x="18686" y="53732"/>
                    <a:pt x="17263" y="52791"/>
                    <a:pt x="16070" y="51640"/>
                  </a:cubicBezTo>
                  <a:cubicBezTo>
                    <a:pt x="15861" y="51431"/>
                    <a:pt x="15673" y="51159"/>
                    <a:pt x="15254" y="51180"/>
                  </a:cubicBezTo>
                  <a:cubicBezTo>
                    <a:pt x="14417" y="52038"/>
                    <a:pt x="13559" y="52958"/>
                    <a:pt x="12722" y="53837"/>
                  </a:cubicBezTo>
                  <a:cubicBezTo>
                    <a:pt x="12555" y="54025"/>
                    <a:pt x="12409" y="54214"/>
                    <a:pt x="12283" y="54423"/>
                  </a:cubicBezTo>
                  <a:cubicBezTo>
                    <a:pt x="12178" y="54528"/>
                    <a:pt x="12074" y="54695"/>
                    <a:pt x="11906" y="54925"/>
                  </a:cubicBezTo>
                  <a:close/>
                  <a:moveTo>
                    <a:pt x="36680" y="72417"/>
                  </a:moveTo>
                  <a:cubicBezTo>
                    <a:pt x="36575" y="72187"/>
                    <a:pt x="36492" y="71915"/>
                    <a:pt x="36366" y="71685"/>
                  </a:cubicBezTo>
                  <a:cubicBezTo>
                    <a:pt x="36052" y="71120"/>
                    <a:pt x="35634" y="70639"/>
                    <a:pt x="34901" y="70618"/>
                  </a:cubicBezTo>
                  <a:cubicBezTo>
                    <a:pt x="34755" y="70618"/>
                    <a:pt x="34608" y="70555"/>
                    <a:pt x="34462" y="70513"/>
                  </a:cubicBezTo>
                  <a:cubicBezTo>
                    <a:pt x="33186" y="70095"/>
                    <a:pt x="31888" y="70283"/>
                    <a:pt x="30612" y="70388"/>
                  </a:cubicBezTo>
                  <a:cubicBezTo>
                    <a:pt x="30403" y="70660"/>
                    <a:pt x="30215" y="70911"/>
                    <a:pt x="30068" y="71120"/>
                  </a:cubicBezTo>
                  <a:cubicBezTo>
                    <a:pt x="30256" y="71497"/>
                    <a:pt x="30570" y="71685"/>
                    <a:pt x="30884" y="71873"/>
                  </a:cubicBezTo>
                  <a:cubicBezTo>
                    <a:pt x="31323" y="72124"/>
                    <a:pt x="31763" y="72396"/>
                    <a:pt x="32244" y="72627"/>
                  </a:cubicBezTo>
                  <a:cubicBezTo>
                    <a:pt x="32579" y="72815"/>
                    <a:pt x="32935" y="72961"/>
                    <a:pt x="33332" y="73045"/>
                  </a:cubicBezTo>
                  <a:cubicBezTo>
                    <a:pt x="34127" y="73233"/>
                    <a:pt x="34901" y="73171"/>
                    <a:pt x="35696" y="73066"/>
                  </a:cubicBezTo>
                  <a:cubicBezTo>
                    <a:pt x="36073" y="73024"/>
                    <a:pt x="36429" y="72815"/>
                    <a:pt x="36680" y="72417"/>
                  </a:cubicBezTo>
                  <a:close/>
                  <a:moveTo>
                    <a:pt x="56013" y="63755"/>
                  </a:moveTo>
                  <a:cubicBezTo>
                    <a:pt x="55427" y="64236"/>
                    <a:pt x="55218" y="64696"/>
                    <a:pt x="55260" y="65220"/>
                  </a:cubicBezTo>
                  <a:cubicBezTo>
                    <a:pt x="55302" y="66329"/>
                    <a:pt x="55407" y="67396"/>
                    <a:pt x="55490" y="68505"/>
                  </a:cubicBezTo>
                  <a:cubicBezTo>
                    <a:pt x="55490" y="68567"/>
                    <a:pt x="55511" y="68672"/>
                    <a:pt x="55574" y="68756"/>
                  </a:cubicBezTo>
                  <a:cubicBezTo>
                    <a:pt x="56348" y="70430"/>
                    <a:pt x="57415" y="71769"/>
                    <a:pt x="59445" y="71957"/>
                  </a:cubicBezTo>
                  <a:cubicBezTo>
                    <a:pt x="59591" y="71978"/>
                    <a:pt x="59717" y="72020"/>
                    <a:pt x="59884" y="72020"/>
                  </a:cubicBezTo>
                  <a:cubicBezTo>
                    <a:pt x="60010" y="72020"/>
                    <a:pt x="60177" y="72124"/>
                    <a:pt x="60303" y="71873"/>
                  </a:cubicBezTo>
                  <a:cubicBezTo>
                    <a:pt x="60219" y="71852"/>
                    <a:pt x="60135" y="71790"/>
                    <a:pt x="60073" y="71748"/>
                  </a:cubicBezTo>
                  <a:cubicBezTo>
                    <a:pt x="58984" y="71078"/>
                    <a:pt x="58127" y="70199"/>
                    <a:pt x="57373" y="69195"/>
                  </a:cubicBezTo>
                  <a:cubicBezTo>
                    <a:pt x="56536" y="68086"/>
                    <a:pt x="56097" y="66873"/>
                    <a:pt x="56118" y="65492"/>
                  </a:cubicBezTo>
                  <a:cubicBezTo>
                    <a:pt x="56118" y="64989"/>
                    <a:pt x="56055" y="64466"/>
                    <a:pt x="56013" y="63755"/>
                  </a:cubicBezTo>
                  <a:close/>
                  <a:moveTo>
                    <a:pt x="7554" y="63797"/>
                  </a:moveTo>
                  <a:cubicBezTo>
                    <a:pt x="7973" y="63860"/>
                    <a:pt x="8391" y="63943"/>
                    <a:pt x="8705" y="63650"/>
                  </a:cubicBezTo>
                  <a:cubicBezTo>
                    <a:pt x="9186" y="63190"/>
                    <a:pt x="9584" y="62646"/>
                    <a:pt x="9542" y="61914"/>
                  </a:cubicBezTo>
                  <a:cubicBezTo>
                    <a:pt x="9500" y="61516"/>
                    <a:pt x="9458" y="61119"/>
                    <a:pt x="9479" y="60721"/>
                  </a:cubicBezTo>
                  <a:cubicBezTo>
                    <a:pt x="9500" y="60177"/>
                    <a:pt x="9186" y="59738"/>
                    <a:pt x="9061" y="59256"/>
                  </a:cubicBezTo>
                  <a:cubicBezTo>
                    <a:pt x="9019" y="59026"/>
                    <a:pt x="8600" y="58817"/>
                    <a:pt x="8412" y="58901"/>
                  </a:cubicBezTo>
                  <a:cubicBezTo>
                    <a:pt x="8182" y="58984"/>
                    <a:pt x="8098" y="59194"/>
                    <a:pt x="8035" y="59403"/>
                  </a:cubicBezTo>
                  <a:cubicBezTo>
                    <a:pt x="7994" y="59549"/>
                    <a:pt x="7994" y="59675"/>
                    <a:pt x="7973" y="59842"/>
                  </a:cubicBezTo>
                  <a:cubicBezTo>
                    <a:pt x="7805" y="61014"/>
                    <a:pt x="7659" y="62186"/>
                    <a:pt x="7491" y="63336"/>
                  </a:cubicBezTo>
                  <a:cubicBezTo>
                    <a:pt x="7491" y="63483"/>
                    <a:pt x="7512" y="63608"/>
                    <a:pt x="7554" y="63797"/>
                  </a:cubicBezTo>
                  <a:close/>
                  <a:moveTo>
                    <a:pt x="65115" y="84930"/>
                  </a:moveTo>
                  <a:cubicBezTo>
                    <a:pt x="65659" y="84951"/>
                    <a:pt x="66099" y="84992"/>
                    <a:pt x="66454" y="84637"/>
                  </a:cubicBezTo>
                  <a:cubicBezTo>
                    <a:pt x="67438" y="83549"/>
                    <a:pt x="68233" y="82356"/>
                    <a:pt x="68714" y="80996"/>
                  </a:cubicBezTo>
                  <a:cubicBezTo>
                    <a:pt x="68547" y="80870"/>
                    <a:pt x="68400" y="80954"/>
                    <a:pt x="68275" y="81017"/>
                  </a:cubicBezTo>
                  <a:cubicBezTo>
                    <a:pt x="67877" y="81310"/>
                    <a:pt x="67438" y="81519"/>
                    <a:pt x="66935" y="81582"/>
                  </a:cubicBezTo>
                  <a:cubicBezTo>
                    <a:pt x="66622" y="81603"/>
                    <a:pt x="66475" y="81812"/>
                    <a:pt x="66350" y="82063"/>
                  </a:cubicBezTo>
                  <a:cubicBezTo>
                    <a:pt x="65952" y="82984"/>
                    <a:pt x="65555" y="83904"/>
                    <a:pt x="65115" y="84930"/>
                  </a:cubicBezTo>
                  <a:close/>
                  <a:moveTo>
                    <a:pt x="75284" y="70116"/>
                  </a:moveTo>
                  <a:cubicBezTo>
                    <a:pt x="74970" y="70513"/>
                    <a:pt x="75033" y="70764"/>
                    <a:pt x="75263" y="71036"/>
                  </a:cubicBezTo>
                  <a:cubicBezTo>
                    <a:pt x="75640" y="71476"/>
                    <a:pt x="76100" y="71790"/>
                    <a:pt x="76602" y="72124"/>
                  </a:cubicBezTo>
                  <a:cubicBezTo>
                    <a:pt x="77544" y="72752"/>
                    <a:pt x="78548" y="72836"/>
                    <a:pt x="79636" y="72731"/>
                  </a:cubicBezTo>
                  <a:cubicBezTo>
                    <a:pt x="79908" y="72710"/>
                    <a:pt x="80117" y="72585"/>
                    <a:pt x="80264" y="72292"/>
                  </a:cubicBezTo>
                  <a:cubicBezTo>
                    <a:pt x="80180" y="72229"/>
                    <a:pt x="80117" y="72187"/>
                    <a:pt x="80075" y="72187"/>
                  </a:cubicBezTo>
                  <a:cubicBezTo>
                    <a:pt x="79239" y="72334"/>
                    <a:pt x="78527" y="71706"/>
                    <a:pt x="77690" y="71810"/>
                  </a:cubicBezTo>
                  <a:cubicBezTo>
                    <a:pt x="77648" y="71810"/>
                    <a:pt x="77586" y="71769"/>
                    <a:pt x="77523" y="71748"/>
                  </a:cubicBezTo>
                  <a:cubicBezTo>
                    <a:pt x="76811" y="71183"/>
                    <a:pt x="75828" y="70974"/>
                    <a:pt x="75284" y="70116"/>
                  </a:cubicBezTo>
                  <a:close/>
                  <a:moveTo>
                    <a:pt x="91772" y="67165"/>
                  </a:moveTo>
                  <a:cubicBezTo>
                    <a:pt x="91772" y="66977"/>
                    <a:pt x="91793" y="66789"/>
                    <a:pt x="91772" y="66621"/>
                  </a:cubicBezTo>
                  <a:cubicBezTo>
                    <a:pt x="91730" y="66412"/>
                    <a:pt x="91709" y="66224"/>
                    <a:pt x="91667" y="66015"/>
                  </a:cubicBezTo>
                  <a:cubicBezTo>
                    <a:pt x="90203" y="66245"/>
                    <a:pt x="90098" y="66433"/>
                    <a:pt x="89282" y="67207"/>
                  </a:cubicBezTo>
                  <a:cubicBezTo>
                    <a:pt x="89491" y="67814"/>
                    <a:pt x="89617" y="67919"/>
                    <a:pt x="90140" y="67814"/>
                  </a:cubicBezTo>
                  <a:cubicBezTo>
                    <a:pt x="90747" y="67730"/>
                    <a:pt x="91249" y="67458"/>
                    <a:pt x="91772" y="67165"/>
                  </a:cubicBezTo>
                  <a:close/>
                  <a:moveTo>
                    <a:pt x="51536" y="50636"/>
                  </a:moveTo>
                  <a:cubicBezTo>
                    <a:pt x="51431" y="50636"/>
                    <a:pt x="51347" y="50615"/>
                    <a:pt x="51285" y="50615"/>
                  </a:cubicBezTo>
                  <a:cubicBezTo>
                    <a:pt x="51243" y="50615"/>
                    <a:pt x="51222" y="50636"/>
                    <a:pt x="51222" y="50657"/>
                  </a:cubicBezTo>
                  <a:cubicBezTo>
                    <a:pt x="51285" y="50678"/>
                    <a:pt x="51347" y="50740"/>
                    <a:pt x="51410" y="50740"/>
                  </a:cubicBezTo>
                  <a:cubicBezTo>
                    <a:pt x="51410" y="50761"/>
                    <a:pt x="51452" y="50678"/>
                    <a:pt x="51536" y="506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1"/>
            <p:cNvSpPr/>
            <p:nvPr/>
          </p:nvSpPr>
          <p:spPr>
            <a:xfrm>
              <a:off x="7114150" y="4261900"/>
              <a:ext cx="301850" cy="46050"/>
            </a:xfrm>
            <a:custGeom>
              <a:rect b="b" l="l" r="r" t="t"/>
              <a:pathLst>
                <a:path extrusionOk="0" h="1842" w="12074">
                  <a:moveTo>
                    <a:pt x="12073" y="1507"/>
                  </a:moveTo>
                  <a:cubicBezTo>
                    <a:pt x="11969" y="1528"/>
                    <a:pt x="11780" y="1653"/>
                    <a:pt x="11697" y="1611"/>
                  </a:cubicBezTo>
                  <a:cubicBezTo>
                    <a:pt x="11278" y="1402"/>
                    <a:pt x="10839" y="1318"/>
                    <a:pt x="10399" y="1214"/>
                  </a:cubicBezTo>
                  <a:cubicBezTo>
                    <a:pt x="9604" y="1026"/>
                    <a:pt x="8830" y="942"/>
                    <a:pt x="8035" y="1005"/>
                  </a:cubicBezTo>
                  <a:cubicBezTo>
                    <a:pt x="6654" y="1088"/>
                    <a:pt x="5231" y="1109"/>
                    <a:pt x="3850" y="1235"/>
                  </a:cubicBezTo>
                  <a:cubicBezTo>
                    <a:pt x="2804" y="1318"/>
                    <a:pt x="1737" y="1465"/>
                    <a:pt x="712" y="1758"/>
                  </a:cubicBezTo>
                  <a:cubicBezTo>
                    <a:pt x="628" y="1779"/>
                    <a:pt x="523" y="1842"/>
                    <a:pt x="461" y="1800"/>
                  </a:cubicBezTo>
                  <a:cubicBezTo>
                    <a:pt x="314" y="1758"/>
                    <a:pt x="168" y="1716"/>
                    <a:pt x="84" y="1590"/>
                  </a:cubicBezTo>
                  <a:cubicBezTo>
                    <a:pt x="0" y="1465"/>
                    <a:pt x="42" y="1277"/>
                    <a:pt x="189" y="1214"/>
                  </a:cubicBezTo>
                  <a:cubicBezTo>
                    <a:pt x="482" y="1046"/>
                    <a:pt x="774" y="858"/>
                    <a:pt x="1088" y="795"/>
                  </a:cubicBezTo>
                  <a:cubicBezTo>
                    <a:pt x="2281" y="502"/>
                    <a:pt x="3515" y="230"/>
                    <a:pt x="4771" y="210"/>
                  </a:cubicBezTo>
                  <a:cubicBezTo>
                    <a:pt x="6110" y="189"/>
                    <a:pt x="7428" y="84"/>
                    <a:pt x="8767" y="21"/>
                  </a:cubicBezTo>
                  <a:cubicBezTo>
                    <a:pt x="9876" y="0"/>
                    <a:pt x="10881" y="293"/>
                    <a:pt x="11759" y="963"/>
                  </a:cubicBezTo>
                  <a:cubicBezTo>
                    <a:pt x="11843" y="1046"/>
                    <a:pt x="11927" y="1130"/>
                    <a:pt x="12010" y="1235"/>
                  </a:cubicBezTo>
                  <a:cubicBezTo>
                    <a:pt x="12073" y="1298"/>
                    <a:pt x="12031" y="1360"/>
                    <a:pt x="12073" y="15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41"/>
            <p:cNvSpPr/>
            <p:nvPr/>
          </p:nvSpPr>
          <p:spPr>
            <a:xfrm>
              <a:off x="7211975" y="4349775"/>
              <a:ext cx="192500" cy="39250"/>
            </a:xfrm>
            <a:custGeom>
              <a:rect b="b" l="l" r="r" t="t"/>
              <a:pathLst>
                <a:path extrusionOk="0" h="1570" w="7700">
                  <a:moveTo>
                    <a:pt x="7637" y="649"/>
                  </a:moveTo>
                  <a:cubicBezTo>
                    <a:pt x="7281" y="942"/>
                    <a:pt x="6863" y="963"/>
                    <a:pt x="6424" y="984"/>
                  </a:cubicBezTo>
                  <a:cubicBezTo>
                    <a:pt x="5064" y="1068"/>
                    <a:pt x="3704" y="1130"/>
                    <a:pt x="2323" y="1193"/>
                  </a:cubicBezTo>
                  <a:cubicBezTo>
                    <a:pt x="1695" y="1235"/>
                    <a:pt x="1025" y="1235"/>
                    <a:pt x="439" y="1486"/>
                  </a:cubicBezTo>
                  <a:cubicBezTo>
                    <a:pt x="314" y="1549"/>
                    <a:pt x="84" y="1570"/>
                    <a:pt x="42" y="1402"/>
                  </a:cubicBezTo>
                  <a:cubicBezTo>
                    <a:pt x="0" y="1277"/>
                    <a:pt x="42" y="1130"/>
                    <a:pt x="84" y="984"/>
                  </a:cubicBezTo>
                  <a:cubicBezTo>
                    <a:pt x="251" y="649"/>
                    <a:pt x="565" y="524"/>
                    <a:pt x="879" y="419"/>
                  </a:cubicBezTo>
                  <a:cubicBezTo>
                    <a:pt x="1214" y="314"/>
                    <a:pt x="1590" y="252"/>
                    <a:pt x="1946" y="231"/>
                  </a:cubicBezTo>
                  <a:cubicBezTo>
                    <a:pt x="3473" y="126"/>
                    <a:pt x="4980" y="42"/>
                    <a:pt x="6507" y="0"/>
                  </a:cubicBezTo>
                  <a:cubicBezTo>
                    <a:pt x="6737" y="0"/>
                    <a:pt x="6989" y="21"/>
                    <a:pt x="7240" y="84"/>
                  </a:cubicBezTo>
                  <a:cubicBezTo>
                    <a:pt x="7553" y="105"/>
                    <a:pt x="7700" y="314"/>
                    <a:pt x="7637" y="6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41"/>
            <p:cNvSpPr/>
            <p:nvPr/>
          </p:nvSpPr>
          <p:spPr>
            <a:xfrm>
              <a:off x="5881750" y="3584500"/>
              <a:ext cx="185725" cy="46575"/>
            </a:xfrm>
            <a:custGeom>
              <a:rect b="b" l="l" r="r" t="t"/>
              <a:pathLst>
                <a:path extrusionOk="0" h="1863" w="7429">
                  <a:moveTo>
                    <a:pt x="7428" y="1862"/>
                  </a:moveTo>
                  <a:cubicBezTo>
                    <a:pt x="7114" y="1841"/>
                    <a:pt x="6821" y="1841"/>
                    <a:pt x="6591" y="1779"/>
                  </a:cubicBezTo>
                  <a:cubicBezTo>
                    <a:pt x="5357" y="1507"/>
                    <a:pt x="4080" y="1360"/>
                    <a:pt x="2846" y="1025"/>
                  </a:cubicBezTo>
                  <a:cubicBezTo>
                    <a:pt x="2323" y="879"/>
                    <a:pt x="1779" y="921"/>
                    <a:pt x="1235" y="879"/>
                  </a:cubicBezTo>
                  <a:cubicBezTo>
                    <a:pt x="900" y="837"/>
                    <a:pt x="586" y="816"/>
                    <a:pt x="230" y="774"/>
                  </a:cubicBezTo>
                  <a:cubicBezTo>
                    <a:pt x="168" y="733"/>
                    <a:pt x="0" y="586"/>
                    <a:pt x="21" y="523"/>
                  </a:cubicBezTo>
                  <a:cubicBezTo>
                    <a:pt x="63" y="398"/>
                    <a:pt x="189" y="251"/>
                    <a:pt x="272" y="209"/>
                  </a:cubicBezTo>
                  <a:cubicBezTo>
                    <a:pt x="837" y="105"/>
                    <a:pt x="1423" y="42"/>
                    <a:pt x="1967" y="0"/>
                  </a:cubicBezTo>
                  <a:cubicBezTo>
                    <a:pt x="2427" y="0"/>
                    <a:pt x="2930" y="105"/>
                    <a:pt x="3411" y="209"/>
                  </a:cubicBezTo>
                  <a:cubicBezTo>
                    <a:pt x="4101" y="356"/>
                    <a:pt x="4813" y="502"/>
                    <a:pt x="5545" y="628"/>
                  </a:cubicBezTo>
                  <a:cubicBezTo>
                    <a:pt x="6068" y="733"/>
                    <a:pt x="6528" y="921"/>
                    <a:pt x="6989" y="1151"/>
                  </a:cubicBezTo>
                  <a:cubicBezTo>
                    <a:pt x="7198" y="1277"/>
                    <a:pt x="7407" y="1423"/>
                    <a:pt x="7428" y="18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1"/>
            <p:cNvSpPr/>
            <p:nvPr/>
          </p:nvSpPr>
          <p:spPr>
            <a:xfrm>
              <a:off x="5966475" y="3485625"/>
              <a:ext cx="149125" cy="63850"/>
            </a:xfrm>
            <a:custGeom>
              <a:rect b="b" l="l" r="r" t="t"/>
              <a:pathLst>
                <a:path extrusionOk="0" h="2554" w="5965">
                  <a:moveTo>
                    <a:pt x="1068" y="1"/>
                  </a:moveTo>
                  <a:cubicBezTo>
                    <a:pt x="1214" y="42"/>
                    <a:pt x="1445" y="63"/>
                    <a:pt x="1696" y="147"/>
                  </a:cubicBezTo>
                  <a:cubicBezTo>
                    <a:pt x="2470" y="398"/>
                    <a:pt x="3265" y="607"/>
                    <a:pt x="4018" y="921"/>
                  </a:cubicBezTo>
                  <a:cubicBezTo>
                    <a:pt x="4583" y="1151"/>
                    <a:pt x="5106" y="1528"/>
                    <a:pt x="5671" y="1863"/>
                  </a:cubicBezTo>
                  <a:cubicBezTo>
                    <a:pt x="5797" y="1947"/>
                    <a:pt x="5880" y="2072"/>
                    <a:pt x="5943" y="2219"/>
                  </a:cubicBezTo>
                  <a:cubicBezTo>
                    <a:pt x="5964" y="2260"/>
                    <a:pt x="5943" y="2386"/>
                    <a:pt x="5901" y="2449"/>
                  </a:cubicBezTo>
                  <a:cubicBezTo>
                    <a:pt x="5839" y="2491"/>
                    <a:pt x="5734" y="2553"/>
                    <a:pt x="5650" y="2553"/>
                  </a:cubicBezTo>
                  <a:cubicBezTo>
                    <a:pt x="5525" y="2511"/>
                    <a:pt x="5399" y="2407"/>
                    <a:pt x="5274" y="2365"/>
                  </a:cubicBezTo>
                  <a:cubicBezTo>
                    <a:pt x="4960" y="2198"/>
                    <a:pt x="4646" y="2030"/>
                    <a:pt x="4290" y="1884"/>
                  </a:cubicBezTo>
                  <a:cubicBezTo>
                    <a:pt x="3391" y="1570"/>
                    <a:pt x="2470" y="1298"/>
                    <a:pt x="1549" y="984"/>
                  </a:cubicBezTo>
                  <a:cubicBezTo>
                    <a:pt x="1131" y="838"/>
                    <a:pt x="733" y="775"/>
                    <a:pt x="294" y="900"/>
                  </a:cubicBezTo>
                  <a:cubicBezTo>
                    <a:pt x="252" y="921"/>
                    <a:pt x="85" y="838"/>
                    <a:pt x="64" y="796"/>
                  </a:cubicBezTo>
                  <a:cubicBezTo>
                    <a:pt x="1" y="691"/>
                    <a:pt x="1" y="566"/>
                    <a:pt x="43" y="461"/>
                  </a:cubicBezTo>
                  <a:cubicBezTo>
                    <a:pt x="231" y="63"/>
                    <a:pt x="587" y="42"/>
                    <a:pt x="10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41"/>
            <p:cNvSpPr/>
            <p:nvPr/>
          </p:nvSpPr>
          <p:spPr>
            <a:xfrm>
              <a:off x="6762100" y="2997050"/>
              <a:ext cx="320675" cy="199325"/>
            </a:xfrm>
            <a:custGeom>
              <a:rect b="b" l="l" r="r" t="t"/>
              <a:pathLst>
                <a:path extrusionOk="0" h="7973" w="12827">
                  <a:moveTo>
                    <a:pt x="7157" y="6697"/>
                  </a:moveTo>
                  <a:cubicBezTo>
                    <a:pt x="7680" y="6592"/>
                    <a:pt x="8266" y="6550"/>
                    <a:pt x="8747" y="6404"/>
                  </a:cubicBezTo>
                  <a:cubicBezTo>
                    <a:pt x="10044" y="5985"/>
                    <a:pt x="10986" y="5085"/>
                    <a:pt x="11760" y="3997"/>
                  </a:cubicBezTo>
                  <a:cubicBezTo>
                    <a:pt x="11885" y="3809"/>
                    <a:pt x="11948" y="3600"/>
                    <a:pt x="12074" y="3453"/>
                  </a:cubicBezTo>
                  <a:cubicBezTo>
                    <a:pt x="12157" y="3349"/>
                    <a:pt x="12325" y="3265"/>
                    <a:pt x="12471" y="3265"/>
                  </a:cubicBezTo>
                  <a:cubicBezTo>
                    <a:pt x="12639" y="3265"/>
                    <a:pt x="12806" y="3412"/>
                    <a:pt x="12806" y="3621"/>
                  </a:cubicBezTo>
                  <a:cubicBezTo>
                    <a:pt x="12827" y="4123"/>
                    <a:pt x="12806" y="4625"/>
                    <a:pt x="12492" y="5023"/>
                  </a:cubicBezTo>
                  <a:cubicBezTo>
                    <a:pt x="11823" y="5860"/>
                    <a:pt x="11027" y="6550"/>
                    <a:pt x="10107" y="7115"/>
                  </a:cubicBezTo>
                  <a:cubicBezTo>
                    <a:pt x="9626" y="7387"/>
                    <a:pt x="9061" y="7596"/>
                    <a:pt x="8496" y="7680"/>
                  </a:cubicBezTo>
                  <a:cubicBezTo>
                    <a:pt x="8056" y="7743"/>
                    <a:pt x="7575" y="7785"/>
                    <a:pt x="7136" y="7847"/>
                  </a:cubicBezTo>
                  <a:cubicBezTo>
                    <a:pt x="5671" y="7973"/>
                    <a:pt x="4290" y="7659"/>
                    <a:pt x="3035" y="6906"/>
                  </a:cubicBezTo>
                  <a:lnTo>
                    <a:pt x="1842" y="6194"/>
                  </a:lnTo>
                  <a:cubicBezTo>
                    <a:pt x="754" y="5483"/>
                    <a:pt x="147" y="4500"/>
                    <a:pt x="43" y="3181"/>
                  </a:cubicBezTo>
                  <a:cubicBezTo>
                    <a:pt x="22" y="2763"/>
                    <a:pt x="1" y="2323"/>
                    <a:pt x="1" y="1905"/>
                  </a:cubicBezTo>
                  <a:cubicBezTo>
                    <a:pt x="1" y="1277"/>
                    <a:pt x="210" y="691"/>
                    <a:pt x="628" y="231"/>
                  </a:cubicBezTo>
                  <a:cubicBezTo>
                    <a:pt x="754" y="106"/>
                    <a:pt x="900" y="1"/>
                    <a:pt x="1110" y="64"/>
                  </a:cubicBezTo>
                  <a:cubicBezTo>
                    <a:pt x="1298" y="147"/>
                    <a:pt x="1424" y="357"/>
                    <a:pt x="1382" y="587"/>
                  </a:cubicBezTo>
                  <a:cubicBezTo>
                    <a:pt x="1361" y="671"/>
                    <a:pt x="1361" y="775"/>
                    <a:pt x="1298" y="859"/>
                  </a:cubicBezTo>
                  <a:cubicBezTo>
                    <a:pt x="880" y="1738"/>
                    <a:pt x="1068" y="2637"/>
                    <a:pt x="1256" y="3558"/>
                  </a:cubicBezTo>
                  <a:cubicBezTo>
                    <a:pt x="1361" y="4102"/>
                    <a:pt x="1675" y="4604"/>
                    <a:pt x="2114" y="4918"/>
                  </a:cubicBezTo>
                  <a:cubicBezTo>
                    <a:pt x="3056" y="5609"/>
                    <a:pt x="4081" y="6215"/>
                    <a:pt x="5253" y="6529"/>
                  </a:cubicBezTo>
                  <a:cubicBezTo>
                    <a:pt x="5901" y="6738"/>
                    <a:pt x="6529" y="6655"/>
                    <a:pt x="7157" y="66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41"/>
            <p:cNvSpPr/>
            <p:nvPr/>
          </p:nvSpPr>
          <p:spPr>
            <a:xfrm>
              <a:off x="6867775" y="2911800"/>
              <a:ext cx="49725" cy="57050"/>
            </a:xfrm>
            <a:custGeom>
              <a:rect b="b" l="l" r="r" t="t"/>
              <a:pathLst>
                <a:path extrusionOk="0" h="2282" w="1989">
                  <a:moveTo>
                    <a:pt x="21" y="1423"/>
                  </a:moveTo>
                  <a:cubicBezTo>
                    <a:pt x="0" y="837"/>
                    <a:pt x="440" y="189"/>
                    <a:pt x="1026" y="21"/>
                  </a:cubicBezTo>
                  <a:cubicBezTo>
                    <a:pt x="1151" y="0"/>
                    <a:pt x="1339" y="21"/>
                    <a:pt x="1444" y="105"/>
                  </a:cubicBezTo>
                  <a:cubicBezTo>
                    <a:pt x="1779" y="314"/>
                    <a:pt x="1988" y="900"/>
                    <a:pt x="1883" y="1235"/>
                  </a:cubicBezTo>
                  <a:cubicBezTo>
                    <a:pt x="1737" y="1695"/>
                    <a:pt x="1486" y="2114"/>
                    <a:pt x="921" y="2218"/>
                  </a:cubicBezTo>
                  <a:cubicBezTo>
                    <a:pt x="440" y="2281"/>
                    <a:pt x="63" y="1946"/>
                    <a:pt x="21" y="1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1"/>
            <p:cNvSpPr/>
            <p:nvPr/>
          </p:nvSpPr>
          <p:spPr>
            <a:xfrm>
              <a:off x="7107875" y="2929050"/>
              <a:ext cx="46575" cy="45550"/>
            </a:xfrm>
            <a:custGeom>
              <a:rect b="b" l="l" r="r" t="t"/>
              <a:pathLst>
                <a:path extrusionOk="0" h="1822" w="1863">
                  <a:moveTo>
                    <a:pt x="942" y="43"/>
                  </a:moveTo>
                  <a:cubicBezTo>
                    <a:pt x="1590" y="1"/>
                    <a:pt x="1862" y="315"/>
                    <a:pt x="1758" y="942"/>
                  </a:cubicBezTo>
                  <a:cubicBezTo>
                    <a:pt x="1716" y="1005"/>
                    <a:pt x="1716" y="1110"/>
                    <a:pt x="1695" y="1194"/>
                  </a:cubicBezTo>
                  <a:cubicBezTo>
                    <a:pt x="1570" y="1528"/>
                    <a:pt x="1381" y="1779"/>
                    <a:pt x="984" y="1800"/>
                  </a:cubicBezTo>
                  <a:cubicBezTo>
                    <a:pt x="628" y="1821"/>
                    <a:pt x="356" y="1612"/>
                    <a:pt x="189" y="1319"/>
                  </a:cubicBezTo>
                  <a:cubicBezTo>
                    <a:pt x="0" y="1005"/>
                    <a:pt x="0" y="691"/>
                    <a:pt x="209" y="378"/>
                  </a:cubicBezTo>
                  <a:cubicBezTo>
                    <a:pt x="356" y="126"/>
                    <a:pt x="670" y="64"/>
                    <a:pt x="942" y="4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41"/>
            <p:cNvSpPr/>
            <p:nvPr/>
          </p:nvSpPr>
          <p:spPr>
            <a:xfrm>
              <a:off x="8141500" y="4051600"/>
              <a:ext cx="43425" cy="47125"/>
            </a:xfrm>
            <a:custGeom>
              <a:rect b="b" l="l" r="r" t="t"/>
              <a:pathLst>
                <a:path extrusionOk="0" h="1885" w="1737">
                  <a:moveTo>
                    <a:pt x="1695" y="1089"/>
                  </a:moveTo>
                  <a:cubicBezTo>
                    <a:pt x="1737" y="1487"/>
                    <a:pt x="1528" y="1717"/>
                    <a:pt x="1151" y="1800"/>
                  </a:cubicBezTo>
                  <a:cubicBezTo>
                    <a:pt x="795" y="1884"/>
                    <a:pt x="544" y="1779"/>
                    <a:pt x="377" y="1382"/>
                  </a:cubicBezTo>
                  <a:cubicBezTo>
                    <a:pt x="293" y="1194"/>
                    <a:pt x="189" y="984"/>
                    <a:pt x="105" y="817"/>
                  </a:cubicBezTo>
                  <a:cubicBezTo>
                    <a:pt x="0" y="545"/>
                    <a:pt x="147" y="252"/>
                    <a:pt x="419" y="189"/>
                  </a:cubicBezTo>
                  <a:cubicBezTo>
                    <a:pt x="1046" y="1"/>
                    <a:pt x="1674" y="461"/>
                    <a:pt x="1695" y="10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02" name="Google Shape;502;p41"/>
          <p:cNvCxnSpPr/>
          <p:nvPr/>
        </p:nvCxnSpPr>
        <p:spPr>
          <a:xfrm>
            <a:off x="1009650" y="3400425"/>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503" name="Google Shape;503;p41"/>
          <p:cNvCxnSpPr/>
          <p:nvPr/>
        </p:nvCxnSpPr>
        <p:spPr>
          <a:xfrm>
            <a:off x="1009650" y="3700463"/>
            <a:ext cx="3429000" cy="0"/>
          </a:xfrm>
          <a:prstGeom prst="straightConnector1">
            <a:avLst/>
          </a:prstGeom>
          <a:noFill/>
          <a:ln cap="flat" cmpd="sng" w="9525">
            <a:solidFill>
              <a:schemeClr val="accent5"/>
            </a:solidFill>
            <a:prstDash val="solid"/>
            <a:round/>
            <a:headEnd len="med" w="med" type="none"/>
            <a:tailEnd len="med" w="med" type="none"/>
          </a:ln>
        </p:spPr>
      </p:cxnSp>
      <p:cxnSp>
        <p:nvCxnSpPr>
          <p:cNvPr id="504" name="Google Shape;504;p41"/>
          <p:cNvCxnSpPr/>
          <p:nvPr/>
        </p:nvCxnSpPr>
        <p:spPr>
          <a:xfrm>
            <a:off x="1009650" y="4000500"/>
            <a:ext cx="3429000" cy="0"/>
          </a:xfrm>
          <a:prstGeom prst="straightConnector1">
            <a:avLst/>
          </a:prstGeom>
          <a:noFill/>
          <a:ln cap="flat" cmpd="sng" w="9525">
            <a:solidFill>
              <a:schemeClr val="accent5"/>
            </a:solidFill>
            <a:prstDash val="solid"/>
            <a:round/>
            <a:headEnd len="med" w="med" type="none"/>
            <a:tailEnd len="med" w="med" type="none"/>
          </a:ln>
        </p:spPr>
      </p:cxnSp>
      <p:grpSp>
        <p:nvGrpSpPr>
          <p:cNvPr id="505" name="Google Shape;505;p41"/>
          <p:cNvGrpSpPr/>
          <p:nvPr/>
        </p:nvGrpSpPr>
        <p:grpSpPr>
          <a:xfrm flipH="1" rot="-570993">
            <a:off x="1007662" y="2596402"/>
            <a:ext cx="109793" cy="150594"/>
            <a:chOff x="847587" y="2439683"/>
            <a:chExt cx="162074" cy="255883"/>
          </a:xfrm>
        </p:grpSpPr>
        <p:sp>
          <p:nvSpPr>
            <p:cNvPr id="506" name="Google Shape;506;p41"/>
            <p:cNvSpPr/>
            <p:nvPr/>
          </p:nvSpPr>
          <p:spPr>
            <a:xfrm>
              <a:off x="928700" y="2593175"/>
              <a:ext cx="66675" cy="86925"/>
            </a:xfrm>
            <a:custGeom>
              <a:rect b="b" l="l" r="r" t="t"/>
              <a:pathLst>
                <a:path extrusionOk="0" h="3477" w="2667">
                  <a:moveTo>
                    <a:pt x="0" y="858"/>
                  </a:moveTo>
                  <a:lnTo>
                    <a:pt x="2667" y="0"/>
                  </a:lnTo>
                  <a:lnTo>
                    <a:pt x="2428" y="3477"/>
                  </a:lnTo>
                  <a:close/>
                </a:path>
              </a:pathLst>
            </a:custGeom>
            <a:solidFill>
              <a:schemeClr val="dk1"/>
            </a:solidFill>
            <a:ln>
              <a:noFill/>
            </a:ln>
          </p:spPr>
        </p:sp>
        <p:grpSp>
          <p:nvGrpSpPr>
            <p:cNvPr id="507" name="Google Shape;507;p41"/>
            <p:cNvGrpSpPr/>
            <p:nvPr/>
          </p:nvGrpSpPr>
          <p:grpSpPr>
            <a:xfrm>
              <a:off x="847587" y="2439683"/>
              <a:ext cx="162074" cy="255883"/>
              <a:chOff x="2067875" y="163975"/>
              <a:chExt cx="3274225" cy="5169350"/>
            </a:xfrm>
          </p:grpSpPr>
          <p:sp>
            <p:nvSpPr>
              <p:cNvPr id="508" name="Google Shape;508;p41"/>
              <p:cNvSpPr/>
              <p:nvPr/>
            </p:nvSpPr>
            <p:spPr>
              <a:xfrm>
                <a:off x="2067875" y="163975"/>
                <a:ext cx="2162225" cy="3237175"/>
              </a:xfrm>
              <a:custGeom>
                <a:rect b="b" l="l" r="r" t="t"/>
                <a:pathLst>
                  <a:path extrusionOk="0" h="129487" w="86489">
                    <a:moveTo>
                      <a:pt x="30147" y="11368"/>
                    </a:moveTo>
                    <a:cubicBezTo>
                      <a:pt x="33607" y="15322"/>
                      <a:pt x="36572" y="19275"/>
                      <a:pt x="39538" y="23229"/>
                    </a:cubicBezTo>
                    <a:cubicBezTo>
                      <a:pt x="49916" y="39538"/>
                      <a:pt x="61283" y="55354"/>
                      <a:pt x="70179" y="72651"/>
                    </a:cubicBezTo>
                    <a:cubicBezTo>
                      <a:pt x="76110" y="86489"/>
                      <a:pt x="81546" y="100328"/>
                      <a:pt x="85500" y="114660"/>
                    </a:cubicBezTo>
                    <a:cubicBezTo>
                      <a:pt x="86488" y="118120"/>
                      <a:pt x="86488" y="121579"/>
                      <a:pt x="85500" y="125039"/>
                    </a:cubicBezTo>
                    <a:cubicBezTo>
                      <a:pt x="85006" y="127016"/>
                      <a:pt x="83029" y="128498"/>
                      <a:pt x="81052" y="128993"/>
                    </a:cubicBezTo>
                    <a:cubicBezTo>
                      <a:pt x="79075" y="129487"/>
                      <a:pt x="77098" y="128993"/>
                      <a:pt x="75616" y="127510"/>
                    </a:cubicBezTo>
                    <a:cubicBezTo>
                      <a:pt x="73639" y="124545"/>
                      <a:pt x="72156" y="121085"/>
                      <a:pt x="71168" y="118120"/>
                    </a:cubicBezTo>
                    <a:cubicBezTo>
                      <a:pt x="68202" y="110212"/>
                      <a:pt x="64249" y="102305"/>
                      <a:pt x="60295" y="94891"/>
                    </a:cubicBezTo>
                    <a:cubicBezTo>
                      <a:pt x="48434" y="75122"/>
                      <a:pt x="36078" y="55848"/>
                      <a:pt x="24217" y="36573"/>
                    </a:cubicBezTo>
                    <a:cubicBezTo>
                      <a:pt x="19275" y="27677"/>
                      <a:pt x="11861" y="20264"/>
                      <a:pt x="2965" y="16310"/>
                    </a:cubicBezTo>
                    <a:cubicBezTo>
                      <a:pt x="988" y="14827"/>
                      <a:pt x="0" y="12850"/>
                      <a:pt x="0" y="10874"/>
                    </a:cubicBezTo>
                    <a:cubicBezTo>
                      <a:pt x="988" y="8402"/>
                      <a:pt x="2471" y="6426"/>
                      <a:pt x="4942" y="4943"/>
                    </a:cubicBezTo>
                    <a:cubicBezTo>
                      <a:pt x="13838" y="1"/>
                      <a:pt x="21251" y="5437"/>
                      <a:pt x="30147" y="11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1"/>
              <p:cNvSpPr/>
              <p:nvPr/>
            </p:nvSpPr>
            <p:spPr>
              <a:xfrm>
                <a:off x="3266350" y="2978100"/>
                <a:ext cx="2075750" cy="2355225"/>
              </a:xfrm>
              <a:custGeom>
                <a:rect b="b" l="l" r="r" t="t"/>
                <a:pathLst>
                  <a:path extrusionOk="0" h="94209" w="83030">
                    <a:moveTo>
                      <a:pt x="66981" y="17128"/>
                    </a:moveTo>
                    <a:lnTo>
                      <a:pt x="63122" y="73253"/>
                    </a:lnTo>
                    <a:lnTo>
                      <a:pt x="63122" y="73253"/>
                    </a:lnTo>
                    <a:cubicBezTo>
                      <a:pt x="47351" y="62193"/>
                      <a:pt x="33746" y="48029"/>
                      <a:pt x="23127" y="31855"/>
                    </a:cubicBezTo>
                    <a:lnTo>
                      <a:pt x="23127" y="31855"/>
                    </a:lnTo>
                    <a:cubicBezTo>
                      <a:pt x="37215" y="25318"/>
                      <a:pt x="51944" y="20297"/>
                      <a:pt x="66981" y="17128"/>
                    </a:cubicBezTo>
                    <a:close/>
                    <a:moveTo>
                      <a:pt x="75895" y="1"/>
                    </a:moveTo>
                    <a:cubicBezTo>
                      <a:pt x="75489" y="1"/>
                      <a:pt x="75066" y="38"/>
                      <a:pt x="74628" y="118"/>
                    </a:cubicBezTo>
                    <a:cubicBezTo>
                      <a:pt x="49917" y="4566"/>
                      <a:pt x="26688" y="12474"/>
                      <a:pt x="4448" y="23841"/>
                    </a:cubicBezTo>
                    <a:cubicBezTo>
                      <a:pt x="989" y="26312"/>
                      <a:pt x="0" y="31254"/>
                      <a:pt x="2471" y="34714"/>
                    </a:cubicBezTo>
                    <a:cubicBezTo>
                      <a:pt x="3991" y="36841"/>
                      <a:pt x="6444" y="37847"/>
                      <a:pt x="8913" y="37847"/>
                    </a:cubicBezTo>
                    <a:cubicBezTo>
                      <a:pt x="9050" y="37847"/>
                      <a:pt x="9187" y="37844"/>
                      <a:pt x="9324" y="37838"/>
                    </a:cubicBezTo>
                    <a:lnTo>
                      <a:pt x="9324" y="37838"/>
                    </a:lnTo>
                    <a:cubicBezTo>
                      <a:pt x="9535" y="38603"/>
                      <a:pt x="9880" y="39379"/>
                      <a:pt x="10379" y="40150"/>
                    </a:cubicBezTo>
                    <a:cubicBezTo>
                      <a:pt x="25206" y="61896"/>
                      <a:pt x="44480" y="80182"/>
                      <a:pt x="66720" y="93526"/>
                    </a:cubicBezTo>
                    <a:cubicBezTo>
                      <a:pt x="67763" y="93990"/>
                      <a:pt x="68860" y="94209"/>
                      <a:pt x="69941" y="94209"/>
                    </a:cubicBezTo>
                    <a:cubicBezTo>
                      <a:pt x="73473" y="94209"/>
                      <a:pt x="76836" y="91873"/>
                      <a:pt x="77593" y="88090"/>
                    </a:cubicBezTo>
                    <a:lnTo>
                      <a:pt x="83029" y="9014"/>
                    </a:lnTo>
                    <a:cubicBezTo>
                      <a:pt x="83029" y="4925"/>
                      <a:pt x="80523" y="1"/>
                      <a:pt x="758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0" name="Google Shape;510;p41"/>
          <p:cNvGrpSpPr/>
          <p:nvPr/>
        </p:nvGrpSpPr>
        <p:grpSpPr>
          <a:xfrm>
            <a:off x="5383488" y="4193925"/>
            <a:ext cx="643950" cy="195675"/>
            <a:chOff x="806663" y="3241275"/>
            <a:chExt cx="643950" cy="195675"/>
          </a:xfrm>
        </p:grpSpPr>
        <p:sp>
          <p:nvSpPr>
            <p:cNvPr id="511" name="Google Shape;511;p41"/>
            <p:cNvSpPr/>
            <p:nvPr/>
          </p:nvSpPr>
          <p:spPr>
            <a:xfrm>
              <a:off x="808238" y="3264300"/>
              <a:ext cx="600025" cy="172650"/>
            </a:xfrm>
            <a:custGeom>
              <a:rect b="b" l="l" r="r" t="t"/>
              <a:pathLst>
                <a:path extrusionOk="0" h="6906" w="24001">
                  <a:moveTo>
                    <a:pt x="22870" y="858"/>
                  </a:moveTo>
                  <a:cubicBezTo>
                    <a:pt x="22054" y="1026"/>
                    <a:pt x="21406" y="1570"/>
                    <a:pt x="20694" y="1967"/>
                  </a:cubicBezTo>
                  <a:cubicBezTo>
                    <a:pt x="20673" y="1967"/>
                    <a:pt x="20652" y="1988"/>
                    <a:pt x="20652" y="1988"/>
                  </a:cubicBezTo>
                  <a:cubicBezTo>
                    <a:pt x="19941" y="2156"/>
                    <a:pt x="19334" y="2469"/>
                    <a:pt x="18727" y="2930"/>
                  </a:cubicBezTo>
                  <a:cubicBezTo>
                    <a:pt x="18497" y="3118"/>
                    <a:pt x="18141" y="3537"/>
                    <a:pt x="17744" y="3871"/>
                  </a:cubicBezTo>
                  <a:cubicBezTo>
                    <a:pt x="18100" y="3034"/>
                    <a:pt x="18497" y="2156"/>
                    <a:pt x="17535" y="1570"/>
                  </a:cubicBezTo>
                  <a:cubicBezTo>
                    <a:pt x="17576" y="1381"/>
                    <a:pt x="17618" y="1172"/>
                    <a:pt x="17576" y="942"/>
                  </a:cubicBezTo>
                  <a:cubicBezTo>
                    <a:pt x="17556" y="377"/>
                    <a:pt x="16991" y="0"/>
                    <a:pt x="16426" y="293"/>
                  </a:cubicBezTo>
                  <a:cubicBezTo>
                    <a:pt x="15735" y="649"/>
                    <a:pt x="15317" y="1444"/>
                    <a:pt x="14961" y="2114"/>
                  </a:cubicBezTo>
                  <a:cubicBezTo>
                    <a:pt x="14815" y="2469"/>
                    <a:pt x="14647" y="2783"/>
                    <a:pt x="14501" y="3118"/>
                  </a:cubicBezTo>
                  <a:cubicBezTo>
                    <a:pt x="14333" y="2407"/>
                    <a:pt x="14082" y="1779"/>
                    <a:pt x="13287" y="1633"/>
                  </a:cubicBezTo>
                  <a:cubicBezTo>
                    <a:pt x="12952" y="1277"/>
                    <a:pt x="12408" y="1214"/>
                    <a:pt x="11990" y="1591"/>
                  </a:cubicBezTo>
                  <a:cubicBezTo>
                    <a:pt x="11341" y="2218"/>
                    <a:pt x="11467" y="3055"/>
                    <a:pt x="11404" y="3829"/>
                  </a:cubicBezTo>
                  <a:cubicBezTo>
                    <a:pt x="10714" y="3055"/>
                    <a:pt x="10149" y="2177"/>
                    <a:pt x="9165" y="1758"/>
                  </a:cubicBezTo>
                  <a:cubicBezTo>
                    <a:pt x="8684" y="1549"/>
                    <a:pt x="7910" y="1737"/>
                    <a:pt x="7847" y="2323"/>
                  </a:cubicBezTo>
                  <a:cubicBezTo>
                    <a:pt x="7575" y="2197"/>
                    <a:pt x="7261" y="2156"/>
                    <a:pt x="6885" y="2197"/>
                  </a:cubicBezTo>
                  <a:cubicBezTo>
                    <a:pt x="6592" y="2218"/>
                    <a:pt x="6257" y="2407"/>
                    <a:pt x="6110" y="2679"/>
                  </a:cubicBezTo>
                  <a:cubicBezTo>
                    <a:pt x="6069" y="2637"/>
                    <a:pt x="6027" y="2616"/>
                    <a:pt x="6006" y="2595"/>
                  </a:cubicBezTo>
                  <a:cubicBezTo>
                    <a:pt x="5315" y="2051"/>
                    <a:pt x="4562" y="1633"/>
                    <a:pt x="3704" y="1988"/>
                  </a:cubicBezTo>
                  <a:cubicBezTo>
                    <a:pt x="2783" y="2386"/>
                    <a:pt x="3851" y="3829"/>
                    <a:pt x="4980" y="5001"/>
                  </a:cubicBezTo>
                  <a:cubicBezTo>
                    <a:pt x="4353" y="4813"/>
                    <a:pt x="3725" y="4583"/>
                    <a:pt x="3181" y="4290"/>
                  </a:cubicBezTo>
                  <a:cubicBezTo>
                    <a:pt x="2344" y="3850"/>
                    <a:pt x="1403" y="3620"/>
                    <a:pt x="482" y="3850"/>
                  </a:cubicBezTo>
                  <a:cubicBezTo>
                    <a:pt x="168" y="3934"/>
                    <a:pt x="1" y="4311"/>
                    <a:pt x="189" y="4583"/>
                  </a:cubicBezTo>
                  <a:cubicBezTo>
                    <a:pt x="942" y="5817"/>
                    <a:pt x="1988" y="6152"/>
                    <a:pt x="3286" y="6654"/>
                  </a:cubicBezTo>
                  <a:cubicBezTo>
                    <a:pt x="3851" y="6884"/>
                    <a:pt x="4667" y="6905"/>
                    <a:pt x="4750" y="6152"/>
                  </a:cubicBezTo>
                  <a:cubicBezTo>
                    <a:pt x="4750" y="6089"/>
                    <a:pt x="4750" y="6068"/>
                    <a:pt x="4708" y="6026"/>
                  </a:cubicBezTo>
                  <a:cubicBezTo>
                    <a:pt x="5483" y="6257"/>
                    <a:pt x="6215" y="6550"/>
                    <a:pt x="6989" y="6759"/>
                  </a:cubicBezTo>
                  <a:cubicBezTo>
                    <a:pt x="7491" y="6884"/>
                    <a:pt x="7805" y="6466"/>
                    <a:pt x="7742" y="6068"/>
                  </a:cubicBezTo>
                  <a:cubicBezTo>
                    <a:pt x="7805" y="6131"/>
                    <a:pt x="7847" y="6152"/>
                    <a:pt x="7889" y="6194"/>
                  </a:cubicBezTo>
                  <a:cubicBezTo>
                    <a:pt x="8349" y="6675"/>
                    <a:pt x="9144" y="6361"/>
                    <a:pt x="9270" y="5775"/>
                  </a:cubicBezTo>
                  <a:cubicBezTo>
                    <a:pt x="9709" y="6047"/>
                    <a:pt x="10421" y="5880"/>
                    <a:pt x="10609" y="5441"/>
                  </a:cubicBezTo>
                  <a:cubicBezTo>
                    <a:pt x="10839" y="5713"/>
                    <a:pt x="11090" y="5943"/>
                    <a:pt x="11404" y="6152"/>
                  </a:cubicBezTo>
                  <a:cubicBezTo>
                    <a:pt x="11509" y="6194"/>
                    <a:pt x="11592" y="6257"/>
                    <a:pt x="11697" y="6257"/>
                  </a:cubicBezTo>
                  <a:cubicBezTo>
                    <a:pt x="12178" y="6717"/>
                    <a:pt x="13120" y="6654"/>
                    <a:pt x="13287" y="5859"/>
                  </a:cubicBezTo>
                  <a:cubicBezTo>
                    <a:pt x="13287" y="5817"/>
                    <a:pt x="13329" y="5775"/>
                    <a:pt x="13329" y="5734"/>
                  </a:cubicBezTo>
                  <a:cubicBezTo>
                    <a:pt x="13475" y="5880"/>
                    <a:pt x="13685" y="5985"/>
                    <a:pt x="13957" y="5985"/>
                  </a:cubicBezTo>
                  <a:cubicBezTo>
                    <a:pt x="14815" y="6068"/>
                    <a:pt x="15359" y="5315"/>
                    <a:pt x="15756" y="4625"/>
                  </a:cubicBezTo>
                  <a:cubicBezTo>
                    <a:pt x="15735" y="4792"/>
                    <a:pt x="15735" y="4918"/>
                    <a:pt x="15756" y="5085"/>
                  </a:cubicBezTo>
                  <a:cubicBezTo>
                    <a:pt x="15777" y="5420"/>
                    <a:pt x="15986" y="5817"/>
                    <a:pt x="16363" y="5859"/>
                  </a:cubicBezTo>
                  <a:cubicBezTo>
                    <a:pt x="17158" y="5985"/>
                    <a:pt x="17744" y="5734"/>
                    <a:pt x="18267" y="5336"/>
                  </a:cubicBezTo>
                  <a:cubicBezTo>
                    <a:pt x="18372" y="5399"/>
                    <a:pt x="18497" y="5420"/>
                    <a:pt x="18665" y="5399"/>
                  </a:cubicBezTo>
                  <a:cubicBezTo>
                    <a:pt x="19711" y="5252"/>
                    <a:pt x="21510" y="4415"/>
                    <a:pt x="21824" y="3244"/>
                  </a:cubicBezTo>
                  <a:cubicBezTo>
                    <a:pt x="21991" y="3139"/>
                    <a:pt x="22159" y="3034"/>
                    <a:pt x="22347" y="2930"/>
                  </a:cubicBezTo>
                  <a:cubicBezTo>
                    <a:pt x="22766" y="3578"/>
                    <a:pt x="24000" y="3432"/>
                    <a:pt x="24000" y="2469"/>
                  </a:cubicBezTo>
                  <a:lnTo>
                    <a:pt x="24000" y="1674"/>
                  </a:lnTo>
                  <a:cubicBezTo>
                    <a:pt x="24000" y="1109"/>
                    <a:pt x="23414" y="754"/>
                    <a:pt x="22870" y="858"/>
                  </a:cubicBezTo>
                  <a:close/>
                  <a:moveTo>
                    <a:pt x="4353" y="6068"/>
                  </a:moveTo>
                  <a:cubicBezTo>
                    <a:pt x="4185" y="6340"/>
                    <a:pt x="3223" y="5754"/>
                    <a:pt x="2993" y="5671"/>
                  </a:cubicBezTo>
                  <a:cubicBezTo>
                    <a:pt x="2470" y="5524"/>
                    <a:pt x="2009" y="5231"/>
                    <a:pt x="1633" y="4876"/>
                  </a:cubicBezTo>
                  <a:cubicBezTo>
                    <a:pt x="2365" y="5064"/>
                    <a:pt x="3014" y="5587"/>
                    <a:pt x="3746" y="5775"/>
                  </a:cubicBezTo>
                  <a:cubicBezTo>
                    <a:pt x="3976" y="5838"/>
                    <a:pt x="4206" y="5922"/>
                    <a:pt x="4457" y="5985"/>
                  </a:cubicBezTo>
                  <a:cubicBezTo>
                    <a:pt x="4416" y="5985"/>
                    <a:pt x="4374" y="6026"/>
                    <a:pt x="4353" y="6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41"/>
            <p:cNvSpPr/>
            <p:nvPr/>
          </p:nvSpPr>
          <p:spPr>
            <a:xfrm>
              <a:off x="806663" y="3241275"/>
              <a:ext cx="643950" cy="188350"/>
            </a:xfrm>
            <a:custGeom>
              <a:rect b="b" l="l" r="r" t="t"/>
              <a:pathLst>
                <a:path extrusionOk="0" h="7534" w="25758">
                  <a:moveTo>
                    <a:pt x="4709" y="4897"/>
                  </a:moveTo>
                  <a:cubicBezTo>
                    <a:pt x="4499" y="4583"/>
                    <a:pt x="4311" y="4332"/>
                    <a:pt x="4144" y="4060"/>
                  </a:cubicBezTo>
                  <a:cubicBezTo>
                    <a:pt x="4039" y="3872"/>
                    <a:pt x="3997" y="3704"/>
                    <a:pt x="3914" y="3474"/>
                  </a:cubicBezTo>
                  <a:cubicBezTo>
                    <a:pt x="3767" y="3098"/>
                    <a:pt x="3725" y="2679"/>
                    <a:pt x="3767" y="2261"/>
                  </a:cubicBezTo>
                  <a:cubicBezTo>
                    <a:pt x="3809" y="1633"/>
                    <a:pt x="4290" y="1214"/>
                    <a:pt x="4918" y="1361"/>
                  </a:cubicBezTo>
                  <a:cubicBezTo>
                    <a:pt x="5567" y="1528"/>
                    <a:pt x="6215" y="1675"/>
                    <a:pt x="6822" y="2051"/>
                  </a:cubicBezTo>
                  <a:cubicBezTo>
                    <a:pt x="7387" y="2386"/>
                    <a:pt x="7994" y="2700"/>
                    <a:pt x="8600" y="3014"/>
                  </a:cubicBezTo>
                  <a:cubicBezTo>
                    <a:pt x="8852" y="3139"/>
                    <a:pt x="9124" y="3223"/>
                    <a:pt x="9417" y="3328"/>
                  </a:cubicBezTo>
                  <a:cubicBezTo>
                    <a:pt x="9772" y="2993"/>
                    <a:pt x="9877" y="2595"/>
                    <a:pt x="10044" y="2240"/>
                  </a:cubicBezTo>
                  <a:cubicBezTo>
                    <a:pt x="10253" y="1779"/>
                    <a:pt x="10421" y="1319"/>
                    <a:pt x="10672" y="859"/>
                  </a:cubicBezTo>
                  <a:cubicBezTo>
                    <a:pt x="10881" y="440"/>
                    <a:pt x="11258" y="273"/>
                    <a:pt x="11760" y="273"/>
                  </a:cubicBezTo>
                  <a:cubicBezTo>
                    <a:pt x="12199" y="273"/>
                    <a:pt x="12492" y="419"/>
                    <a:pt x="12681" y="817"/>
                  </a:cubicBezTo>
                  <a:cubicBezTo>
                    <a:pt x="12890" y="1235"/>
                    <a:pt x="13099" y="1654"/>
                    <a:pt x="13329" y="2072"/>
                  </a:cubicBezTo>
                  <a:cubicBezTo>
                    <a:pt x="13413" y="2240"/>
                    <a:pt x="13538" y="2323"/>
                    <a:pt x="13664" y="2512"/>
                  </a:cubicBezTo>
                  <a:cubicBezTo>
                    <a:pt x="14187" y="1989"/>
                    <a:pt x="14710" y="1507"/>
                    <a:pt x="15212" y="1005"/>
                  </a:cubicBezTo>
                  <a:cubicBezTo>
                    <a:pt x="15484" y="712"/>
                    <a:pt x="15798" y="524"/>
                    <a:pt x="16133" y="315"/>
                  </a:cubicBezTo>
                  <a:cubicBezTo>
                    <a:pt x="16656" y="1"/>
                    <a:pt x="17200" y="1"/>
                    <a:pt x="17744" y="64"/>
                  </a:cubicBezTo>
                  <a:cubicBezTo>
                    <a:pt x="18100" y="85"/>
                    <a:pt x="18267" y="273"/>
                    <a:pt x="18330" y="629"/>
                  </a:cubicBezTo>
                  <a:cubicBezTo>
                    <a:pt x="18351" y="921"/>
                    <a:pt x="18351" y="1214"/>
                    <a:pt x="18351" y="1528"/>
                  </a:cubicBezTo>
                  <a:cubicBezTo>
                    <a:pt x="18351" y="1737"/>
                    <a:pt x="18414" y="1926"/>
                    <a:pt x="18435" y="2177"/>
                  </a:cubicBezTo>
                  <a:cubicBezTo>
                    <a:pt x="18623" y="2156"/>
                    <a:pt x="18748" y="2135"/>
                    <a:pt x="18874" y="2072"/>
                  </a:cubicBezTo>
                  <a:cubicBezTo>
                    <a:pt x="19983" y="1675"/>
                    <a:pt x="21071" y="1256"/>
                    <a:pt x="22285" y="1214"/>
                  </a:cubicBezTo>
                  <a:cubicBezTo>
                    <a:pt x="22494" y="1214"/>
                    <a:pt x="22661" y="1110"/>
                    <a:pt x="22870" y="1047"/>
                  </a:cubicBezTo>
                  <a:cubicBezTo>
                    <a:pt x="23561" y="880"/>
                    <a:pt x="24210" y="1047"/>
                    <a:pt x="24858" y="1256"/>
                  </a:cubicBezTo>
                  <a:cubicBezTo>
                    <a:pt x="24963" y="1298"/>
                    <a:pt x="25109" y="1361"/>
                    <a:pt x="25151" y="1465"/>
                  </a:cubicBezTo>
                  <a:cubicBezTo>
                    <a:pt x="25465" y="2135"/>
                    <a:pt x="25758" y="2784"/>
                    <a:pt x="25339" y="3495"/>
                  </a:cubicBezTo>
                  <a:cubicBezTo>
                    <a:pt x="25214" y="3725"/>
                    <a:pt x="25046" y="3934"/>
                    <a:pt x="24900" y="4144"/>
                  </a:cubicBezTo>
                  <a:lnTo>
                    <a:pt x="23707" y="5797"/>
                  </a:lnTo>
                  <a:cubicBezTo>
                    <a:pt x="23645" y="5922"/>
                    <a:pt x="23561" y="6027"/>
                    <a:pt x="23435" y="6131"/>
                  </a:cubicBezTo>
                  <a:cubicBezTo>
                    <a:pt x="23268" y="6257"/>
                    <a:pt x="23121" y="6257"/>
                    <a:pt x="22933" y="6152"/>
                  </a:cubicBezTo>
                  <a:cubicBezTo>
                    <a:pt x="22766" y="6048"/>
                    <a:pt x="22661" y="5901"/>
                    <a:pt x="22703" y="5713"/>
                  </a:cubicBezTo>
                  <a:cubicBezTo>
                    <a:pt x="22745" y="5462"/>
                    <a:pt x="22829" y="5253"/>
                    <a:pt x="22954" y="5043"/>
                  </a:cubicBezTo>
                  <a:cubicBezTo>
                    <a:pt x="23268" y="4562"/>
                    <a:pt x="23645" y="4081"/>
                    <a:pt x="23979" y="3621"/>
                  </a:cubicBezTo>
                  <a:cubicBezTo>
                    <a:pt x="24126" y="3411"/>
                    <a:pt x="24314" y="3202"/>
                    <a:pt x="24419" y="2951"/>
                  </a:cubicBezTo>
                  <a:cubicBezTo>
                    <a:pt x="24628" y="2533"/>
                    <a:pt x="24398" y="2114"/>
                    <a:pt x="23917" y="2051"/>
                  </a:cubicBezTo>
                  <a:cubicBezTo>
                    <a:pt x="23707" y="2010"/>
                    <a:pt x="23498" y="1989"/>
                    <a:pt x="23289" y="2010"/>
                  </a:cubicBezTo>
                  <a:cubicBezTo>
                    <a:pt x="21971" y="2219"/>
                    <a:pt x="20590" y="2386"/>
                    <a:pt x="19376" y="2951"/>
                  </a:cubicBezTo>
                  <a:cubicBezTo>
                    <a:pt x="18895" y="3202"/>
                    <a:pt x="18414" y="3223"/>
                    <a:pt x="17912" y="3160"/>
                  </a:cubicBezTo>
                  <a:cubicBezTo>
                    <a:pt x="17514" y="3118"/>
                    <a:pt x="17326" y="2930"/>
                    <a:pt x="17305" y="2512"/>
                  </a:cubicBezTo>
                  <a:cubicBezTo>
                    <a:pt x="17284" y="2198"/>
                    <a:pt x="17305" y="1863"/>
                    <a:pt x="17305" y="1549"/>
                  </a:cubicBezTo>
                  <a:cubicBezTo>
                    <a:pt x="17305" y="1382"/>
                    <a:pt x="17263" y="1214"/>
                    <a:pt x="17221" y="1005"/>
                  </a:cubicBezTo>
                  <a:cubicBezTo>
                    <a:pt x="16656" y="1068"/>
                    <a:pt x="16259" y="1319"/>
                    <a:pt x="15903" y="1675"/>
                  </a:cubicBezTo>
                  <a:cubicBezTo>
                    <a:pt x="15443" y="2156"/>
                    <a:pt x="14982" y="2595"/>
                    <a:pt x="14543" y="3056"/>
                  </a:cubicBezTo>
                  <a:cubicBezTo>
                    <a:pt x="14375" y="3223"/>
                    <a:pt x="14250" y="3349"/>
                    <a:pt x="14082" y="3474"/>
                  </a:cubicBezTo>
                  <a:cubicBezTo>
                    <a:pt x="13643" y="3767"/>
                    <a:pt x="13078" y="3662"/>
                    <a:pt x="12806" y="3223"/>
                  </a:cubicBezTo>
                  <a:cubicBezTo>
                    <a:pt x="12555" y="2805"/>
                    <a:pt x="12346" y="2323"/>
                    <a:pt x="12095" y="1884"/>
                  </a:cubicBezTo>
                  <a:cubicBezTo>
                    <a:pt x="11990" y="1675"/>
                    <a:pt x="11865" y="1486"/>
                    <a:pt x="11718" y="1235"/>
                  </a:cubicBezTo>
                  <a:cubicBezTo>
                    <a:pt x="11572" y="1361"/>
                    <a:pt x="11446" y="1465"/>
                    <a:pt x="11404" y="1570"/>
                  </a:cubicBezTo>
                  <a:cubicBezTo>
                    <a:pt x="11237" y="1905"/>
                    <a:pt x="11090" y="2282"/>
                    <a:pt x="10923" y="2616"/>
                  </a:cubicBezTo>
                  <a:cubicBezTo>
                    <a:pt x="10735" y="3014"/>
                    <a:pt x="10588" y="3432"/>
                    <a:pt x="10358" y="3830"/>
                  </a:cubicBezTo>
                  <a:cubicBezTo>
                    <a:pt x="10065" y="4311"/>
                    <a:pt x="9689" y="4458"/>
                    <a:pt x="9145" y="4290"/>
                  </a:cubicBezTo>
                  <a:cubicBezTo>
                    <a:pt x="8789" y="4186"/>
                    <a:pt x="8412" y="4039"/>
                    <a:pt x="8077" y="3872"/>
                  </a:cubicBezTo>
                  <a:cubicBezTo>
                    <a:pt x="7450" y="3558"/>
                    <a:pt x="6822" y="3202"/>
                    <a:pt x="6215" y="2846"/>
                  </a:cubicBezTo>
                  <a:cubicBezTo>
                    <a:pt x="5713" y="2574"/>
                    <a:pt x="5232" y="2407"/>
                    <a:pt x="4667" y="2219"/>
                  </a:cubicBezTo>
                  <a:cubicBezTo>
                    <a:pt x="4499" y="2846"/>
                    <a:pt x="4709" y="3349"/>
                    <a:pt x="4981" y="3788"/>
                  </a:cubicBezTo>
                  <a:cubicBezTo>
                    <a:pt x="5378" y="4353"/>
                    <a:pt x="5818" y="4834"/>
                    <a:pt x="6278" y="5357"/>
                  </a:cubicBezTo>
                  <a:cubicBezTo>
                    <a:pt x="6445" y="5608"/>
                    <a:pt x="6696" y="5776"/>
                    <a:pt x="7010" y="5839"/>
                  </a:cubicBezTo>
                  <a:cubicBezTo>
                    <a:pt x="7387" y="5922"/>
                    <a:pt x="7575" y="6299"/>
                    <a:pt x="7847" y="6571"/>
                  </a:cubicBezTo>
                  <a:cubicBezTo>
                    <a:pt x="7952" y="6675"/>
                    <a:pt x="7952" y="6968"/>
                    <a:pt x="7889" y="7136"/>
                  </a:cubicBezTo>
                  <a:cubicBezTo>
                    <a:pt x="7847" y="7429"/>
                    <a:pt x="7471" y="7533"/>
                    <a:pt x="7282" y="7324"/>
                  </a:cubicBezTo>
                  <a:cubicBezTo>
                    <a:pt x="6906" y="6822"/>
                    <a:pt x="6299" y="6613"/>
                    <a:pt x="5797" y="6278"/>
                  </a:cubicBezTo>
                  <a:cubicBezTo>
                    <a:pt x="5023" y="5755"/>
                    <a:pt x="4102" y="5671"/>
                    <a:pt x="3265" y="5336"/>
                  </a:cubicBezTo>
                  <a:cubicBezTo>
                    <a:pt x="2867" y="5190"/>
                    <a:pt x="2407" y="5085"/>
                    <a:pt x="1821" y="5106"/>
                  </a:cubicBezTo>
                  <a:cubicBezTo>
                    <a:pt x="2093" y="5420"/>
                    <a:pt x="2302" y="5650"/>
                    <a:pt x="2470" y="5922"/>
                  </a:cubicBezTo>
                  <a:cubicBezTo>
                    <a:pt x="2658" y="6152"/>
                    <a:pt x="2826" y="6383"/>
                    <a:pt x="2972" y="6655"/>
                  </a:cubicBezTo>
                  <a:cubicBezTo>
                    <a:pt x="2993" y="6696"/>
                    <a:pt x="2972" y="6864"/>
                    <a:pt x="2930" y="6885"/>
                  </a:cubicBezTo>
                  <a:cubicBezTo>
                    <a:pt x="2846" y="6927"/>
                    <a:pt x="2679" y="7010"/>
                    <a:pt x="2616" y="6989"/>
                  </a:cubicBezTo>
                  <a:cubicBezTo>
                    <a:pt x="2365" y="6864"/>
                    <a:pt x="2156" y="6696"/>
                    <a:pt x="1947" y="6550"/>
                  </a:cubicBezTo>
                  <a:cubicBezTo>
                    <a:pt x="1486" y="6173"/>
                    <a:pt x="1089" y="5734"/>
                    <a:pt x="566" y="5441"/>
                  </a:cubicBezTo>
                  <a:cubicBezTo>
                    <a:pt x="440" y="5399"/>
                    <a:pt x="357" y="5253"/>
                    <a:pt x="252" y="5127"/>
                  </a:cubicBezTo>
                  <a:cubicBezTo>
                    <a:pt x="1" y="4771"/>
                    <a:pt x="147" y="4186"/>
                    <a:pt x="691" y="4165"/>
                  </a:cubicBezTo>
                  <a:cubicBezTo>
                    <a:pt x="1800" y="4102"/>
                    <a:pt x="2867" y="4269"/>
                    <a:pt x="3872" y="4771"/>
                  </a:cubicBezTo>
                  <a:cubicBezTo>
                    <a:pt x="4102" y="4876"/>
                    <a:pt x="4332" y="5023"/>
                    <a:pt x="4709" y="48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 name="Google Shape;513;p41"/>
          <p:cNvGrpSpPr/>
          <p:nvPr/>
        </p:nvGrpSpPr>
        <p:grpSpPr>
          <a:xfrm>
            <a:off x="7723450" y="2617900"/>
            <a:ext cx="381375" cy="358350"/>
            <a:chOff x="7723450" y="2617900"/>
            <a:chExt cx="381375" cy="358350"/>
          </a:xfrm>
        </p:grpSpPr>
        <p:sp>
          <p:nvSpPr>
            <p:cNvPr id="514" name="Google Shape;514;p41"/>
            <p:cNvSpPr/>
            <p:nvPr/>
          </p:nvSpPr>
          <p:spPr>
            <a:xfrm>
              <a:off x="7751700" y="2646150"/>
              <a:ext cx="333750" cy="302375"/>
            </a:xfrm>
            <a:custGeom>
              <a:rect b="b" l="l" r="r" t="t"/>
              <a:pathLst>
                <a:path extrusionOk="0" h="12095" w="13350">
                  <a:moveTo>
                    <a:pt x="9584" y="2553"/>
                  </a:moveTo>
                  <a:cubicBezTo>
                    <a:pt x="10483" y="2448"/>
                    <a:pt x="11237" y="2804"/>
                    <a:pt x="12032" y="3118"/>
                  </a:cubicBezTo>
                  <a:cubicBezTo>
                    <a:pt x="12157" y="3181"/>
                    <a:pt x="12283" y="3327"/>
                    <a:pt x="12366" y="3474"/>
                  </a:cubicBezTo>
                  <a:cubicBezTo>
                    <a:pt x="12555" y="3746"/>
                    <a:pt x="12680" y="4039"/>
                    <a:pt x="12827" y="4331"/>
                  </a:cubicBezTo>
                  <a:cubicBezTo>
                    <a:pt x="13350" y="5273"/>
                    <a:pt x="12931" y="6403"/>
                    <a:pt x="11781" y="6759"/>
                  </a:cubicBezTo>
                  <a:cubicBezTo>
                    <a:pt x="11153" y="6947"/>
                    <a:pt x="10504" y="7072"/>
                    <a:pt x="9877" y="7198"/>
                  </a:cubicBezTo>
                  <a:cubicBezTo>
                    <a:pt x="9688" y="7261"/>
                    <a:pt x="9479" y="7303"/>
                    <a:pt x="9333" y="7386"/>
                  </a:cubicBezTo>
                  <a:cubicBezTo>
                    <a:pt x="9123" y="7491"/>
                    <a:pt x="9060" y="7868"/>
                    <a:pt x="9270" y="7972"/>
                  </a:cubicBezTo>
                  <a:cubicBezTo>
                    <a:pt x="9625" y="8140"/>
                    <a:pt x="9981" y="8328"/>
                    <a:pt x="10358" y="8433"/>
                  </a:cubicBezTo>
                  <a:cubicBezTo>
                    <a:pt x="11048" y="8642"/>
                    <a:pt x="11320" y="8956"/>
                    <a:pt x="11341" y="9667"/>
                  </a:cubicBezTo>
                  <a:cubicBezTo>
                    <a:pt x="11341" y="10420"/>
                    <a:pt x="11111" y="10943"/>
                    <a:pt x="10400" y="11676"/>
                  </a:cubicBezTo>
                  <a:cubicBezTo>
                    <a:pt x="9960" y="11634"/>
                    <a:pt x="9458" y="11592"/>
                    <a:pt x="8998" y="11508"/>
                  </a:cubicBezTo>
                  <a:cubicBezTo>
                    <a:pt x="8726" y="11487"/>
                    <a:pt x="8496" y="11362"/>
                    <a:pt x="8328" y="11132"/>
                  </a:cubicBezTo>
                  <a:cubicBezTo>
                    <a:pt x="8119" y="10755"/>
                    <a:pt x="7910" y="10399"/>
                    <a:pt x="7763" y="10002"/>
                  </a:cubicBezTo>
                  <a:cubicBezTo>
                    <a:pt x="7575" y="9562"/>
                    <a:pt x="7449" y="9081"/>
                    <a:pt x="7324" y="8642"/>
                  </a:cubicBezTo>
                  <a:cubicBezTo>
                    <a:pt x="7073" y="8537"/>
                    <a:pt x="6968" y="8663"/>
                    <a:pt x="6905" y="8809"/>
                  </a:cubicBezTo>
                  <a:cubicBezTo>
                    <a:pt x="6550" y="9458"/>
                    <a:pt x="6508" y="9772"/>
                    <a:pt x="6696" y="10629"/>
                  </a:cubicBezTo>
                  <a:cubicBezTo>
                    <a:pt x="6529" y="10943"/>
                    <a:pt x="6382" y="11320"/>
                    <a:pt x="6173" y="11634"/>
                  </a:cubicBezTo>
                  <a:cubicBezTo>
                    <a:pt x="5901" y="12010"/>
                    <a:pt x="5566" y="12094"/>
                    <a:pt x="5148" y="11948"/>
                  </a:cubicBezTo>
                  <a:cubicBezTo>
                    <a:pt x="5022" y="11885"/>
                    <a:pt x="4918" y="11780"/>
                    <a:pt x="4813" y="11759"/>
                  </a:cubicBezTo>
                  <a:cubicBezTo>
                    <a:pt x="4248" y="11592"/>
                    <a:pt x="3913" y="11257"/>
                    <a:pt x="3725" y="10734"/>
                  </a:cubicBezTo>
                  <a:cubicBezTo>
                    <a:pt x="3516" y="10211"/>
                    <a:pt x="3411" y="9667"/>
                    <a:pt x="3620" y="9123"/>
                  </a:cubicBezTo>
                  <a:cubicBezTo>
                    <a:pt x="3809" y="8600"/>
                    <a:pt x="3871" y="8014"/>
                    <a:pt x="4353" y="7658"/>
                  </a:cubicBezTo>
                  <a:cubicBezTo>
                    <a:pt x="4499" y="7575"/>
                    <a:pt x="4499" y="7282"/>
                    <a:pt x="4499" y="7093"/>
                  </a:cubicBezTo>
                  <a:cubicBezTo>
                    <a:pt x="4499" y="6863"/>
                    <a:pt x="4227" y="6675"/>
                    <a:pt x="3997" y="6759"/>
                  </a:cubicBezTo>
                  <a:cubicBezTo>
                    <a:pt x="3892" y="6780"/>
                    <a:pt x="3809" y="6842"/>
                    <a:pt x="3725" y="6884"/>
                  </a:cubicBezTo>
                  <a:cubicBezTo>
                    <a:pt x="3244" y="7177"/>
                    <a:pt x="2679" y="7240"/>
                    <a:pt x="2114" y="7177"/>
                  </a:cubicBezTo>
                  <a:cubicBezTo>
                    <a:pt x="1737" y="7156"/>
                    <a:pt x="1402" y="7072"/>
                    <a:pt x="1047" y="7031"/>
                  </a:cubicBezTo>
                  <a:cubicBezTo>
                    <a:pt x="670" y="6989"/>
                    <a:pt x="419" y="6800"/>
                    <a:pt x="210" y="6549"/>
                  </a:cubicBezTo>
                  <a:cubicBezTo>
                    <a:pt x="1" y="6277"/>
                    <a:pt x="63" y="6005"/>
                    <a:pt x="147" y="5671"/>
                  </a:cubicBezTo>
                  <a:lnTo>
                    <a:pt x="733" y="5378"/>
                  </a:lnTo>
                  <a:cubicBezTo>
                    <a:pt x="900" y="5294"/>
                    <a:pt x="1089" y="5231"/>
                    <a:pt x="1277" y="5148"/>
                  </a:cubicBezTo>
                  <a:cubicBezTo>
                    <a:pt x="2407" y="4541"/>
                    <a:pt x="3599" y="4311"/>
                    <a:pt x="4855" y="4373"/>
                  </a:cubicBezTo>
                  <a:lnTo>
                    <a:pt x="5252" y="4373"/>
                  </a:lnTo>
                  <a:cubicBezTo>
                    <a:pt x="5462" y="4352"/>
                    <a:pt x="5650" y="4269"/>
                    <a:pt x="5692" y="4039"/>
                  </a:cubicBezTo>
                  <a:cubicBezTo>
                    <a:pt x="5755" y="3829"/>
                    <a:pt x="5671" y="3620"/>
                    <a:pt x="5462" y="3578"/>
                  </a:cubicBezTo>
                  <a:cubicBezTo>
                    <a:pt x="5043" y="3432"/>
                    <a:pt x="4855" y="3118"/>
                    <a:pt x="4646" y="2762"/>
                  </a:cubicBezTo>
                  <a:cubicBezTo>
                    <a:pt x="4290" y="2135"/>
                    <a:pt x="4395" y="1507"/>
                    <a:pt x="4499" y="837"/>
                  </a:cubicBezTo>
                  <a:cubicBezTo>
                    <a:pt x="4562" y="398"/>
                    <a:pt x="4939" y="84"/>
                    <a:pt x="5378" y="63"/>
                  </a:cubicBezTo>
                  <a:cubicBezTo>
                    <a:pt x="6236" y="0"/>
                    <a:pt x="7010" y="272"/>
                    <a:pt x="7638" y="837"/>
                  </a:cubicBezTo>
                  <a:cubicBezTo>
                    <a:pt x="7910" y="1109"/>
                    <a:pt x="8119" y="1444"/>
                    <a:pt x="8098" y="1883"/>
                  </a:cubicBezTo>
                  <a:cubicBezTo>
                    <a:pt x="8077" y="2469"/>
                    <a:pt x="8307" y="3034"/>
                    <a:pt x="8203" y="3641"/>
                  </a:cubicBezTo>
                  <a:cubicBezTo>
                    <a:pt x="8182" y="3850"/>
                    <a:pt x="8307" y="4018"/>
                    <a:pt x="8516" y="4080"/>
                  </a:cubicBezTo>
                  <a:cubicBezTo>
                    <a:pt x="8747" y="4143"/>
                    <a:pt x="8998" y="4039"/>
                    <a:pt x="9060" y="3808"/>
                  </a:cubicBezTo>
                  <a:cubicBezTo>
                    <a:pt x="9123" y="3620"/>
                    <a:pt x="9144" y="3411"/>
                    <a:pt x="9165" y="3223"/>
                  </a:cubicBezTo>
                  <a:cubicBezTo>
                    <a:pt x="9249" y="2909"/>
                    <a:pt x="9353" y="2679"/>
                    <a:pt x="9584" y="2553"/>
                  </a:cubicBezTo>
                  <a:close/>
                  <a:moveTo>
                    <a:pt x="4918" y="7721"/>
                  </a:moveTo>
                  <a:cubicBezTo>
                    <a:pt x="5252" y="7889"/>
                    <a:pt x="5566" y="8119"/>
                    <a:pt x="5922" y="8223"/>
                  </a:cubicBezTo>
                  <a:cubicBezTo>
                    <a:pt x="6320" y="8328"/>
                    <a:pt x="6801" y="8412"/>
                    <a:pt x="7177" y="8328"/>
                  </a:cubicBezTo>
                  <a:cubicBezTo>
                    <a:pt x="8809" y="8077"/>
                    <a:pt x="9374" y="7324"/>
                    <a:pt x="9228" y="5692"/>
                  </a:cubicBezTo>
                  <a:cubicBezTo>
                    <a:pt x="9123" y="4562"/>
                    <a:pt x="8935" y="4562"/>
                    <a:pt x="7910" y="4603"/>
                  </a:cubicBezTo>
                  <a:cubicBezTo>
                    <a:pt x="7763" y="4603"/>
                    <a:pt x="7575" y="4645"/>
                    <a:pt x="7449" y="4687"/>
                  </a:cubicBezTo>
                  <a:cubicBezTo>
                    <a:pt x="6801" y="4896"/>
                    <a:pt x="6173" y="5106"/>
                    <a:pt x="5503" y="5336"/>
                  </a:cubicBezTo>
                  <a:cubicBezTo>
                    <a:pt x="5231" y="5440"/>
                    <a:pt x="5022" y="5692"/>
                    <a:pt x="4959" y="6005"/>
                  </a:cubicBezTo>
                  <a:cubicBezTo>
                    <a:pt x="4876" y="6570"/>
                    <a:pt x="4771" y="7135"/>
                    <a:pt x="4918" y="772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1"/>
            <p:cNvSpPr/>
            <p:nvPr/>
          </p:nvSpPr>
          <p:spPr>
            <a:xfrm>
              <a:off x="7897125" y="2778475"/>
              <a:ext cx="75875" cy="57050"/>
            </a:xfrm>
            <a:custGeom>
              <a:rect b="b" l="l" r="r" t="t"/>
              <a:pathLst>
                <a:path extrusionOk="0" h="2282" w="3035">
                  <a:moveTo>
                    <a:pt x="105" y="943"/>
                  </a:moveTo>
                  <a:cubicBezTo>
                    <a:pt x="1088" y="838"/>
                    <a:pt x="1758" y="1"/>
                    <a:pt x="2783" y="127"/>
                  </a:cubicBezTo>
                  <a:cubicBezTo>
                    <a:pt x="3034" y="629"/>
                    <a:pt x="2867" y="1110"/>
                    <a:pt x="2720" y="1570"/>
                  </a:cubicBezTo>
                  <a:cubicBezTo>
                    <a:pt x="2679" y="1738"/>
                    <a:pt x="2490" y="1905"/>
                    <a:pt x="2344" y="1968"/>
                  </a:cubicBezTo>
                  <a:cubicBezTo>
                    <a:pt x="1842" y="2114"/>
                    <a:pt x="1339" y="2282"/>
                    <a:pt x="816" y="2156"/>
                  </a:cubicBezTo>
                  <a:cubicBezTo>
                    <a:pt x="105" y="2010"/>
                    <a:pt x="0" y="1863"/>
                    <a:pt x="105" y="94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41"/>
            <p:cNvSpPr/>
            <p:nvPr/>
          </p:nvSpPr>
          <p:spPr>
            <a:xfrm>
              <a:off x="7723450" y="2617900"/>
              <a:ext cx="381375" cy="358350"/>
            </a:xfrm>
            <a:custGeom>
              <a:rect b="b" l="l" r="r" t="t"/>
              <a:pathLst>
                <a:path extrusionOk="0" h="14334" w="15255">
                  <a:moveTo>
                    <a:pt x="4918" y="4708"/>
                  </a:moveTo>
                  <a:cubicBezTo>
                    <a:pt x="4813" y="4436"/>
                    <a:pt x="4792" y="4185"/>
                    <a:pt x="4646" y="3997"/>
                  </a:cubicBezTo>
                  <a:cubicBezTo>
                    <a:pt x="4416" y="3620"/>
                    <a:pt x="4395" y="3265"/>
                    <a:pt x="4437" y="2867"/>
                  </a:cubicBezTo>
                  <a:cubicBezTo>
                    <a:pt x="4499" y="2469"/>
                    <a:pt x="4520" y="2093"/>
                    <a:pt x="4604" y="1695"/>
                  </a:cubicBezTo>
                  <a:cubicBezTo>
                    <a:pt x="4834" y="649"/>
                    <a:pt x="5797" y="0"/>
                    <a:pt x="6885" y="126"/>
                  </a:cubicBezTo>
                  <a:cubicBezTo>
                    <a:pt x="8056" y="272"/>
                    <a:pt x="9082" y="733"/>
                    <a:pt x="9751" y="1737"/>
                  </a:cubicBezTo>
                  <a:cubicBezTo>
                    <a:pt x="9939" y="2030"/>
                    <a:pt x="10065" y="2365"/>
                    <a:pt x="10232" y="2679"/>
                  </a:cubicBezTo>
                  <a:cubicBezTo>
                    <a:pt x="10776" y="2741"/>
                    <a:pt x="11320" y="2783"/>
                    <a:pt x="11864" y="2825"/>
                  </a:cubicBezTo>
                  <a:cubicBezTo>
                    <a:pt x="12555" y="2867"/>
                    <a:pt x="13078" y="3285"/>
                    <a:pt x="13706" y="3453"/>
                  </a:cubicBezTo>
                  <a:cubicBezTo>
                    <a:pt x="13789" y="3474"/>
                    <a:pt x="13852" y="3578"/>
                    <a:pt x="13915" y="3620"/>
                  </a:cubicBezTo>
                  <a:cubicBezTo>
                    <a:pt x="14459" y="4248"/>
                    <a:pt x="14940" y="4959"/>
                    <a:pt x="15045" y="5775"/>
                  </a:cubicBezTo>
                  <a:cubicBezTo>
                    <a:pt x="15254" y="7156"/>
                    <a:pt x="14940" y="8077"/>
                    <a:pt x="13476" y="8809"/>
                  </a:cubicBezTo>
                  <a:cubicBezTo>
                    <a:pt x="13371" y="8851"/>
                    <a:pt x="13203" y="8893"/>
                    <a:pt x="13099" y="8935"/>
                  </a:cubicBezTo>
                  <a:cubicBezTo>
                    <a:pt x="12994" y="8977"/>
                    <a:pt x="12869" y="9039"/>
                    <a:pt x="12701" y="9144"/>
                  </a:cubicBezTo>
                  <a:cubicBezTo>
                    <a:pt x="13371" y="10002"/>
                    <a:pt x="13434" y="10943"/>
                    <a:pt x="13308" y="11948"/>
                  </a:cubicBezTo>
                  <a:cubicBezTo>
                    <a:pt x="13266" y="12283"/>
                    <a:pt x="13183" y="12555"/>
                    <a:pt x="12952" y="12827"/>
                  </a:cubicBezTo>
                  <a:cubicBezTo>
                    <a:pt x="12074" y="13915"/>
                    <a:pt x="12220" y="13936"/>
                    <a:pt x="10714" y="13768"/>
                  </a:cubicBezTo>
                  <a:cubicBezTo>
                    <a:pt x="9521" y="13664"/>
                    <a:pt x="9521" y="13643"/>
                    <a:pt x="8475" y="12931"/>
                  </a:cubicBezTo>
                  <a:lnTo>
                    <a:pt x="7763" y="13726"/>
                  </a:lnTo>
                  <a:cubicBezTo>
                    <a:pt x="7303" y="14249"/>
                    <a:pt x="6696" y="14333"/>
                    <a:pt x="6069" y="14082"/>
                  </a:cubicBezTo>
                  <a:cubicBezTo>
                    <a:pt x="5587" y="13936"/>
                    <a:pt x="5169" y="13684"/>
                    <a:pt x="4729" y="13475"/>
                  </a:cubicBezTo>
                  <a:cubicBezTo>
                    <a:pt x="4478" y="13350"/>
                    <a:pt x="4290" y="13120"/>
                    <a:pt x="4164" y="12868"/>
                  </a:cubicBezTo>
                  <a:cubicBezTo>
                    <a:pt x="3558" y="11780"/>
                    <a:pt x="3432" y="10713"/>
                    <a:pt x="3955" y="9542"/>
                  </a:cubicBezTo>
                  <a:cubicBezTo>
                    <a:pt x="3348" y="9416"/>
                    <a:pt x="2763" y="9332"/>
                    <a:pt x="2198" y="9311"/>
                  </a:cubicBezTo>
                  <a:cubicBezTo>
                    <a:pt x="1382" y="9270"/>
                    <a:pt x="775" y="8893"/>
                    <a:pt x="315" y="8223"/>
                  </a:cubicBezTo>
                  <a:cubicBezTo>
                    <a:pt x="105" y="7930"/>
                    <a:pt x="1" y="7658"/>
                    <a:pt x="43" y="7324"/>
                  </a:cubicBezTo>
                  <a:cubicBezTo>
                    <a:pt x="84" y="7177"/>
                    <a:pt x="105" y="7052"/>
                    <a:pt x="105" y="6926"/>
                  </a:cubicBezTo>
                  <a:cubicBezTo>
                    <a:pt x="84" y="6215"/>
                    <a:pt x="461" y="5817"/>
                    <a:pt x="1068" y="5608"/>
                  </a:cubicBezTo>
                  <a:cubicBezTo>
                    <a:pt x="1926" y="5315"/>
                    <a:pt x="2804" y="5043"/>
                    <a:pt x="3683" y="4792"/>
                  </a:cubicBezTo>
                  <a:cubicBezTo>
                    <a:pt x="4081" y="4708"/>
                    <a:pt x="4478" y="4729"/>
                    <a:pt x="4918" y="4708"/>
                  </a:cubicBezTo>
                  <a:close/>
                  <a:moveTo>
                    <a:pt x="10714" y="3683"/>
                  </a:moveTo>
                  <a:cubicBezTo>
                    <a:pt x="10483" y="3829"/>
                    <a:pt x="10358" y="4039"/>
                    <a:pt x="10337" y="4311"/>
                  </a:cubicBezTo>
                  <a:cubicBezTo>
                    <a:pt x="10295" y="4499"/>
                    <a:pt x="10274" y="4708"/>
                    <a:pt x="10232" y="4876"/>
                  </a:cubicBezTo>
                  <a:cubicBezTo>
                    <a:pt x="10149" y="5106"/>
                    <a:pt x="9918" y="5252"/>
                    <a:pt x="9667" y="5169"/>
                  </a:cubicBezTo>
                  <a:cubicBezTo>
                    <a:pt x="9458" y="5127"/>
                    <a:pt x="9312" y="4938"/>
                    <a:pt x="9354" y="4729"/>
                  </a:cubicBezTo>
                  <a:cubicBezTo>
                    <a:pt x="9458" y="4122"/>
                    <a:pt x="9228" y="3557"/>
                    <a:pt x="9249" y="2972"/>
                  </a:cubicBezTo>
                  <a:cubicBezTo>
                    <a:pt x="9249" y="2553"/>
                    <a:pt x="9082" y="2218"/>
                    <a:pt x="8789" y="1925"/>
                  </a:cubicBezTo>
                  <a:cubicBezTo>
                    <a:pt x="8161" y="1360"/>
                    <a:pt x="7408" y="1088"/>
                    <a:pt x="6529" y="1151"/>
                  </a:cubicBezTo>
                  <a:cubicBezTo>
                    <a:pt x="6089" y="1172"/>
                    <a:pt x="5734" y="1486"/>
                    <a:pt x="5650" y="1925"/>
                  </a:cubicBezTo>
                  <a:cubicBezTo>
                    <a:pt x="5545" y="2574"/>
                    <a:pt x="5441" y="3202"/>
                    <a:pt x="5797" y="3829"/>
                  </a:cubicBezTo>
                  <a:cubicBezTo>
                    <a:pt x="6006" y="4185"/>
                    <a:pt x="6194" y="4499"/>
                    <a:pt x="6613" y="4645"/>
                  </a:cubicBezTo>
                  <a:cubicBezTo>
                    <a:pt x="6822" y="4708"/>
                    <a:pt x="6905" y="4917"/>
                    <a:pt x="6843" y="5127"/>
                  </a:cubicBezTo>
                  <a:cubicBezTo>
                    <a:pt x="6801" y="5336"/>
                    <a:pt x="6613" y="5441"/>
                    <a:pt x="6403" y="5461"/>
                  </a:cubicBezTo>
                  <a:cubicBezTo>
                    <a:pt x="6278" y="5482"/>
                    <a:pt x="6152" y="5482"/>
                    <a:pt x="6006" y="5461"/>
                  </a:cubicBezTo>
                  <a:cubicBezTo>
                    <a:pt x="4750" y="5378"/>
                    <a:pt x="3558" y="5608"/>
                    <a:pt x="2428" y="6215"/>
                  </a:cubicBezTo>
                  <a:cubicBezTo>
                    <a:pt x="2240" y="6319"/>
                    <a:pt x="2051" y="6382"/>
                    <a:pt x="1884" y="6445"/>
                  </a:cubicBezTo>
                  <a:cubicBezTo>
                    <a:pt x="1675" y="6550"/>
                    <a:pt x="1486" y="6654"/>
                    <a:pt x="1298" y="6738"/>
                  </a:cubicBezTo>
                  <a:cubicBezTo>
                    <a:pt x="1235" y="7073"/>
                    <a:pt x="1110" y="7366"/>
                    <a:pt x="1361" y="7638"/>
                  </a:cubicBezTo>
                  <a:cubicBezTo>
                    <a:pt x="1570" y="7889"/>
                    <a:pt x="1821" y="8077"/>
                    <a:pt x="2198" y="8098"/>
                  </a:cubicBezTo>
                  <a:cubicBezTo>
                    <a:pt x="2553" y="8119"/>
                    <a:pt x="2909" y="8202"/>
                    <a:pt x="3265" y="8265"/>
                  </a:cubicBezTo>
                  <a:cubicBezTo>
                    <a:pt x="3851" y="8307"/>
                    <a:pt x="4374" y="8265"/>
                    <a:pt x="4897" y="7972"/>
                  </a:cubicBezTo>
                  <a:cubicBezTo>
                    <a:pt x="4960" y="7910"/>
                    <a:pt x="5064" y="7868"/>
                    <a:pt x="5148" y="7847"/>
                  </a:cubicBezTo>
                  <a:cubicBezTo>
                    <a:pt x="5357" y="7763"/>
                    <a:pt x="5650" y="7951"/>
                    <a:pt x="5650" y="8182"/>
                  </a:cubicBezTo>
                  <a:cubicBezTo>
                    <a:pt x="5650" y="8370"/>
                    <a:pt x="5629" y="8642"/>
                    <a:pt x="5525" y="8726"/>
                  </a:cubicBezTo>
                  <a:cubicBezTo>
                    <a:pt x="5001" y="9102"/>
                    <a:pt x="4960" y="9667"/>
                    <a:pt x="4792" y="10190"/>
                  </a:cubicBezTo>
                  <a:cubicBezTo>
                    <a:pt x="4604" y="10734"/>
                    <a:pt x="4688" y="11299"/>
                    <a:pt x="4897" y="11822"/>
                  </a:cubicBezTo>
                  <a:cubicBezTo>
                    <a:pt x="5106" y="12345"/>
                    <a:pt x="5420" y="12701"/>
                    <a:pt x="5964" y="12827"/>
                  </a:cubicBezTo>
                  <a:cubicBezTo>
                    <a:pt x="6089" y="12868"/>
                    <a:pt x="6194" y="12973"/>
                    <a:pt x="6299" y="13015"/>
                  </a:cubicBezTo>
                  <a:cubicBezTo>
                    <a:pt x="6738" y="13182"/>
                    <a:pt x="7052" y="13099"/>
                    <a:pt x="7324" y="12701"/>
                  </a:cubicBezTo>
                  <a:cubicBezTo>
                    <a:pt x="7533" y="12387"/>
                    <a:pt x="7680" y="12032"/>
                    <a:pt x="7847" y="11718"/>
                  </a:cubicBezTo>
                  <a:cubicBezTo>
                    <a:pt x="7659" y="10839"/>
                    <a:pt x="7722" y="10525"/>
                    <a:pt x="8056" y="9876"/>
                  </a:cubicBezTo>
                  <a:cubicBezTo>
                    <a:pt x="8140" y="9730"/>
                    <a:pt x="8245" y="9583"/>
                    <a:pt x="8475" y="9730"/>
                  </a:cubicBezTo>
                  <a:cubicBezTo>
                    <a:pt x="8600" y="10148"/>
                    <a:pt x="8726" y="10609"/>
                    <a:pt x="8914" y="11090"/>
                  </a:cubicBezTo>
                  <a:cubicBezTo>
                    <a:pt x="9082" y="11467"/>
                    <a:pt x="9291" y="11843"/>
                    <a:pt x="9500" y="12199"/>
                  </a:cubicBezTo>
                  <a:cubicBezTo>
                    <a:pt x="9626" y="12450"/>
                    <a:pt x="9856" y="12576"/>
                    <a:pt x="10149" y="12596"/>
                  </a:cubicBezTo>
                  <a:cubicBezTo>
                    <a:pt x="10651" y="12659"/>
                    <a:pt x="11111" y="12701"/>
                    <a:pt x="11551" y="12764"/>
                  </a:cubicBezTo>
                  <a:cubicBezTo>
                    <a:pt x="12262" y="12032"/>
                    <a:pt x="12492" y="11508"/>
                    <a:pt x="12492" y="10734"/>
                  </a:cubicBezTo>
                  <a:cubicBezTo>
                    <a:pt x="12492" y="10044"/>
                    <a:pt x="12220" y="9730"/>
                    <a:pt x="11509" y="9521"/>
                  </a:cubicBezTo>
                  <a:cubicBezTo>
                    <a:pt x="11132" y="9416"/>
                    <a:pt x="10776" y="9228"/>
                    <a:pt x="10442" y="9039"/>
                  </a:cubicBezTo>
                  <a:cubicBezTo>
                    <a:pt x="10232" y="8935"/>
                    <a:pt x="10274" y="8579"/>
                    <a:pt x="10483" y="8474"/>
                  </a:cubicBezTo>
                  <a:cubicBezTo>
                    <a:pt x="10672" y="8391"/>
                    <a:pt x="10860" y="8328"/>
                    <a:pt x="11027" y="8286"/>
                  </a:cubicBezTo>
                  <a:cubicBezTo>
                    <a:pt x="11655" y="8119"/>
                    <a:pt x="12325" y="8014"/>
                    <a:pt x="12952" y="7847"/>
                  </a:cubicBezTo>
                  <a:cubicBezTo>
                    <a:pt x="14061" y="7491"/>
                    <a:pt x="14480" y="6382"/>
                    <a:pt x="13999" y="5399"/>
                  </a:cubicBezTo>
                  <a:lnTo>
                    <a:pt x="13517" y="4541"/>
                  </a:lnTo>
                  <a:cubicBezTo>
                    <a:pt x="13434" y="4415"/>
                    <a:pt x="13308" y="4248"/>
                    <a:pt x="13183" y="4206"/>
                  </a:cubicBezTo>
                  <a:cubicBezTo>
                    <a:pt x="12387" y="3934"/>
                    <a:pt x="11613" y="3557"/>
                    <a:pt x="10714" y="36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41"/>
            <p:cNvSpPr/>
            <p:nvPr/>
          </p:nvSpPr>
          <p:spPr>
            <a:xfrm>
              <a:off x="7870450" y="2760175"/>
              <a:ext cx="115625" cy="96275"/>
            </a:xfrm>
            <a:custGeom>
              <a:rect b="b" l="l" r="r" t="t"/>
              <a:pathLst>
                <a:path extrusionOk="0" h="3851" w="4625">
                  <a:moveTo>
                    <a:pt x="168" y="3160"/>
                  </a:moveTo>
                  <a:cubicBezTo>
                    <a:pt x="0" y="2574"/>
                    <a:pt x="126" y="2009"/>
                    <a:pt x="209" y="1465"/>
                  </a:cubicBezTo>
                  <a:cubicBezTo>
                    <a:pt x="272" y="1151"/>
                    <a:pt x="440" y="921"/>
                    <a:pt x="753" y="817"/>
                  </a:cubicBezTo>
                  <a:cubicBezTo>
                    <a:pt x="1381" y="587"/>
                    <a:pt x="2051" y="377"/>
                    <a:pt x="2699" y="168"/>
                  </a:cubicBezTo>
                  <a:cubicBezTo>
                    <a:pt x="2846" y="105"/>
                    <a:pt x="3013" y="84"/>
                    <a:pt x="3160" y="84"/>
                  </a:cubicBezTo>
                  <a:cubicBezTo>
                    <a:pt x="4185" y="1"/>
                    <a:pt x="4373" y="22"/>
                    <a:pt x="4478" y="1151"/>
                  </a:cubicBezTo>
                  <a:cubicBezTo>
                    <a:pt x="4624" y="2804"/>
                    <a:pt x="4080" y="3537"/>
                    <a:pt x="2427" y="3788"/>
                  </a:cubicBezTo>
                  <a:cubicBezTo>
                    <a:pt x="2051" y="3851"/>
                    <a:pt x="1570" y="3788"/>
                    <a:pt x="1172" y="3683"/>
                  </a:cubicBezTo>
                  <a:cubicBezTo>
                    <a:pt x="837" y="3558"/>
                    <a:pt x="502" y="3328"/>
                    <a:pt x="168" y="3160"/>
                  </a:cubicBezTo>
                  <a:close/>
                  <a:moveTo>
                    <a:pt x="1172" y="1675"/>
                  </a:moveTo>
                  <a:cubicBezTo>
                    <a:pt x="1109" y="2595"/>
                    <a:pt x="1214" y="2721"/>
                    <a:pt x="1883" y="2909"/>
                  </a:cubicBezTo>
                  <a:cubicBezTo>
                    <a:pt x="2406" y="3035"/>
                    <a:pt x="2909" y="2888"/>
                    <a:pt x="3411" y="2721"/>
                  </a:cubicBezTo>
                  <a:cubicBezTo>
                    <a:pt x="3557" y="2679"/>
                    <a:pt x="3746" y="2491"/>
                    <a:pt x="3787" y="2323"/>
                  </a:cubicBezTo>
                  <a:cubicBezTo>
                    <a:pt x="3934" y="1884"/>
                    <a:pt x="4101" y="1382"/>
                    <a:pt x="3850" y="900"/>
                  </a:cubicBezTo>
                  <a:cubicBezTo>
                    <a:pt x="2825" y="733"/>
                    <a:pt x="2114" y="1591"/>
                    <a:pt x="1172" y="16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English Language Grammar Rules by Slidesgo">
  <a:themeElements>
    <a:clrScheme name="Simple Light">
      <a:dk1>
        <a:srgbClr val="000000"/>
      </a:dk1>
      <a:lt1>
        <a:srgbClr val="C2F2FF"/>
      </a:lt1>
      <a:dk2>
        <a:srgbClr val="485058"/>
      </a:dk2>
      <a:lt2>
        <a:srgbClr val="EEEEEE"/>
      </a:lt2>
      <a:accent1>
        <a:srgbClr val="FFFFFF"/>
      </a:accent1>
      <a:accent2>
        <a:srgbClr val="FFBF4A"/>
      </a:accent2>
      <a:accent3>
        <a:srgbClr val="FB6A2E"/>
      </a:accent3>
      <a:accent4>
        <a:srgbClr val="DD3947"/>
      </a:accent4>
      <a:accent5>
        <a:srgbClr val="2AA1B3"/>
      </a:accent5>
      <a:accent6>
        <a:srgbClr val="FB8897"/>
      </a:accent6>
      <a:hlink>
        <a:srgbClr val="4850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